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diagrams/drawing8.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57" r:id="rId3"/>
    <p:sldId id="289" r:id="rId4"/>
    <p:sldId id="276" r:id="rId5"/>
    <p:sldId id="277" r:id="rId6"/>
    <p:sldId id="297" r:id="rId7"/>
    <p:sldId id="295" r:id="rId8"/>
    <p:sldId id="296" r:id="rId9"/>
    <p:sldId id="279" r:id="rId10"/>
    <p:sldId id="290" r:id="rId11"/>
    <p:sldId id="291" r:id="rId12"/>
    <p:sldId id="294" r:id="rId13"/>
    <p:sldId id="301" r:id="rId14"/>
    <p:sldId id="303" r:id="rId15"/>
    <p:sldId id="298" r:id="rId16"/>
    <p:sldId id="300" r:id="rId17"/>
    <p:sldId id="299" r:id="rId18"/>
    <p:sldId id="292" r:id="rId19"/>
    <p:sldId id="281" r:id="rId20"/>
    <p:sldId id="282" r:id="rId21"/>
    <p:sldId id="283" r:id="rId22"/>
    <p:sldId id="284" r:id="rId23"/>
    <p:sldId id="304" r:id="rId24"/>
    <p:sldId id="305" r:id="rId25"/>
    <p:sldId id="293" r:id="rId26"/>
    <p:sldId id="286" r:id="rId27"/>
    <p:sldId id="287" r:id="rId28"/>
    <p:sldId id="288" r:id="rId29"/>
    <p:sldId id="306" r:id="rId30"/>
    <p:sldId id="272" r:id="rId31"/>
    <p:sldId id="274" r:id="rId32"/>
    <p:sldId id="275" r:id="rId3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主题样式 2 - 强调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5B43D-67AB-41C2-8D44-263DA307246E}" type="doc">
      <dgm:prSet loTypeId="urn:microsoft.com/office/officeart/2005/8/layout/hProcess9" loCatId="process" qsTypeId="urn:microsoft.com/office/officeart/2005/8/quickstyle/3d7" qsCatId="3D" csTypeId="urn:microsoft.com/office/officeart/2005/8/colors/colorful1" csCatId="colorful" phldr="1"/>
      <dgm:spPr>
        <a:scene3d>
          <a:camera prst="perspectiveLeft" zoom="91000">
            <a:rot lat="0" lon="0" rev="0"/>
          </a:camera>
          <a:lightRig rig="threePt" dir="t">
            <a:rot lat="0" lon="0" rev="20640000"/>
          </a:lightRig>
        </a:scene3d>
      </dgm:spPr>
      <dgm:t>
        <a:bodyPr/>
        <a:lstStyle/>
        <a:p>
          <a:endParaRPr lang="en-US"/>
        </a:p>
      </dgm:t>
    </dgm:pt>
    <dgm:pt modelId="{38C8154E-5223-4718-A3B7-A514A096E72D}">
      <dgm:prSet phldrT="[Text]" custT="1"/>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环境评估</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0007CAC5-C52E-4F01-933D-AD8625B49B12}" type="parTrans" cxnId="{30853A18-A636-4E86-A2BB-3F6C8DB170EE}">
      <dgm:prSet/>
      <dgm:spPr/>
      <dgm:t>
        <a:bodyPr/>
        <a:lstStyle/>
        <a:p>
          <a:endParaRPr lang="en-US"/>
        </a:p>
      </dgm:t>
    </dgm:pt>
    <dgm:pt modelId="{03FEBCEB-3244-4C02-8EFA-4B4F01C10A70}" type="sibTrans" cxnId="{30853A18-A636-4E86-A2BB-3F6C8DB170EE}">
      <dgm:prSet/>
      <dgm:spPr/>
      <dgm:t>
        <a:bodyPr/>
        <a:lstStyle/>
        <a:p>
          <a:endParaRPr lang="en-US">
            <a:latin typeface="Microsoft YaHei" pitchFamily="34" charset="-122"/>
            <a:ea typeface="Microsoft YaHei" pitchFamily="34" charset="-122"/>
          </a:endParaRPr>
        </a:p>
      </dgm:t>
    </dgm:pt>
    <dgm:pt modelId="{D548F2E6-1A80-476B-A4EC-060F77361E18}">
      <dgm:prSet phldrT="[Text]" custT="1"/>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应用兼容性</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E9435323-645A-425A-A128-6F9A6E2D9226}" type="parTrans" cxnId="{EF7634A1-EB4D-4886-A076-F5D519D4F219}">
      <dgm:prSet/>
      <dgm:spPr/>
      <dgm:t>
        <a:bodyPr/>
        <a:lstStyle/>
        <a:p>
          <a:endParaRPr lang="en-US"/>
        </a:p>
      </dgm:t>
    </dgm:pt>
    <dgm:pt modelId="{BEBC367E-5743-42E1-B7C2-D4611BD1AFEF}" type="sibTrans" cxnId="{EF7634A1-EB4D-4886-A076-F5D519D4F219}">
      <dgm:prSet/>
      <dgm:spPr/>
      <dgm:t>
        <a:bodyPr/>
        <a:lstStyle/>
        <a:p>
          <a:endParaRPr lang="en-US">
            <a:latin typeface="Microsoft YaHei" pitchFamily="34" charset="-122"/>
            <a:ea typeface="Microsoft YaHei" pitchFamily="34" charset="-122"/>
          </a:endParaRPr>
        </a:p>
      </dgm:t>
    </dgm:pt>
    <dgm:pt modelId="{219A434B-07CC-410A-9995-463F3BCD24A3}">
      <dgm:prSet phldrT="[Text]" custT="1"/>
      <dgm:spPr>
        <a:solidFill>
          <a:schemeClr val="accent4">
            <a:lumMod val="75000"/>
          </a:schemeClr>
        </a:solidFill>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客户端镜像</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FA66C45-CBE4-443B-A5CC-81B12B8CA4DA}" type="parTrans" cxnId="{E1535DA1-383D-4218-B494-FAC8A8E7367D}">
      <dgm:prSet/>
      <dgm:spPr/>
      <dgm:t>
        <a:bodyPr/>
        <a:lstStyle/>
        <a:p>
          <a:endParaRPr lang="en-US"/>
        </a:p>
      </dgm:t>
    </dgm:pt>
    <dgm:pt modelId="{43555723-9364-4BDB-842B-FC1AA5BD8EB0}" type="sibTrans" cxnId="{E1535DA1-383D-4218-B494-FAC8A8E7367D}">
      <dgm:prSet/>
      <dgm:spPr/>
      <dgm:t>
        <a:bodyPr/>
        <a:lstStyle/>
        <a:p>
          <a:endParaRPr lang="en-US">
            <a:latin typeface="Microsoft YaHei" pitchFamily="34" charset="-122"/>
            <a:ea typeface="Microsoft YaHei" pitchFamily="34" charset="-122"/>
          </a:endParaRPr>
        </a:p>
      </dgm:t>
    </dgm:pt>
    <dgm:pt modelId="{36FDE298-4DEF-4016-A358-96250551742A}">
      <dgm:prSet phldrT="[Text]" custT="1"/>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应用程序部署</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9307F63-A570-43A4-8B5B-1E1C3CF31BCE}" type="parTrans" cxnId="{91E10AB5-B295-4734-B3B9-96C5BCAE6621}">
      <dgm:prSet/>
      <dgm:spPr/>
      <dgm:t>
        <a:bodyPr/>
        <a:lstStyle/>
        <a:p>
          <a:endParaRPr lang="en-US"/>
        </a:p>
      </dgm:t>
    </dgm:pt>
    <dgm:pt modelId="{F2F50BCC-ECF9-4FF7-ADB4-0C3FA7560F14}" type="sibTrans" cxnId="{91E10AB5-B295-4734-B3B9-96C5BCAE6621}">
      <dgm:prSet/>
      <dgm:spPr/>
      <dgm:t>
        <a:bodyPr/>
        <a:lstStyle/>
        <a:p>
          <a:endParaRPr lang="en-US">
            <a:latin typeface="Microsoft YaHei" pitchFamily="34" charset="-122"/>
            <a:ea typeface="Microsoft YaHei" pitchFamily="34" charset="-122"/>
          </a:endParaRPr>
        </a:p>
      </dgm:t>
    </dgm:pt>
    <dgm:pt modelId="{A0638705-F134-47D4-8477-2AB08E896B6A}">
      <dgm:prSet phldrT="[Text]" custT="1"/>
      <dgm:spPr>
        <a:solidFill>
          <a:schemeClr val="bg2">
            <a:lumMod val="60000"/>
            <a:lumOff val="40000"/>
          </a:schemeClr>
        </a:solidFill>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用户迁移</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174ED891-702E-4F37-A751-3A7FB65B6D33}" type="parTrans" cxnId="{9622B74A-AFA6-40AF-AD60-D511D2EEC630}">
      <dgm:prSet/>
      <dgm:spPr/>
      <dgm:t>
        <a:bodyPr/>
        <a:lstStyle/>
        <a:p>
          <a:endParaRPr lang="en-US"/>
        </a:p>
      </dgm:t>
    </dgm:pt>
    <dgm:pt modelId="{D966D4A3-AF14-45B7-86CE-C5AC0777FFDA}" type="sibTrans" cxnId="{9622B74A-AFA6-40AF-AD60-D511D2EEC630}">
      <dgm:prSet/>
      <dgm:spPr/>
      <dgm:t>
        <a:bodyPr/>
        <a:lstStyle/>
        <a:p>
          <a:endParaRPr lang="en-US">
            <a:latin typeface="Microsoft YaHei" pitchFamily="34" charset="-122"/>
            <a:ea typeface="Microsoft YaHei" pitchFamily="34" charset="-122"/>
          </a:endParaRPr>
        </a:p>
      </dgm:t>
    </dgm:pt>
    <dgm:pt modelId="{950CBE72-79A3-49E3-AC7E-CBBD225DEA09}">
      <dgm:prSet phldrT="[Text]" custT="1"/>
      <dgm:spPr>
        <a:solidFill>
          <a:srgbClr val="7030A0"/>
        </a:solidFill>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部署实施</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47190F9-2BBB-4D83-A01C-5290591A3AB0}" type="parTrans" cxnId="{629C6BC3-4BB6-4EB8-82C9-680A8A898CC1}">
      <dgm:prSet/>
      <dgm:spPr/>
      <dgm:t>
        <a:bodyPr/>
        <a:lstStyle/>
        <a:p>
          <a:endParaRPr lang="en-US"/>
        </a:p>
      </dgm:t>
    </dgm:pt>
    <dgm:pt modelId="{24279F09-1AD0-4252-80CE-351128728405}" type="sibTrans" cxnId="{629C6BC3-4BB6-4EB8-82C9-680A8A898CC1}">
      <dgm:prSet/>
      <dgm:spPr/>
      <dgm:t>
        <a:bodyPr/>
        <a:lstStyle/>
        <a:p>
          <a:endParaRPr lang="en-US"/>
        </a:p>
      </dgm:t>
    </dgm:pt>
    <dgm:pt modelId="{A963766F-2752-4941-B89C-B89C7B1FA9F5}">
      <dgm:prSet phldrT="[Text]" custT="1"/>
      <dgm:spPr>
        <a:solidFill>
          <a:srgbClr val="0070C0"/>
        </a:solidFill>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运营维护</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5CCD34C8-DDAC-4CF7-8D82-C40B34467D2D}" type="parTrans" cxnId="{922FE427-471B-43DF-8CEC-C4C0083309CC}">
      <dgm:prSet/>
      <dgm:spPr/>
      <dgm:t>
        <a:bodyPr/>
        <a:lstStyle/>
        <a:p>
          <a:endParaRPr lang="en-US"/>
        </a:p>
      </dgm:t>
    </dgm:pt>
    <dgm:pt modelId="{DBFA1147-0FD7-422B-AD1B-7D241799A007}" type="sibTrans" cxnId="{922FE427-471B-43DF-8CEC-C4C0083309CC}">
      <dgm:prSet/>
      <dgm:spPr/>
      <dgm:t>
        <a:bodyPr/>
        <a:lstStyle/>
        <a:p>
          <a:endParaRPr lang="en-US"/>
        </a:p>
      </dgm:t>
    </dgm:pt>
    <dgm:pt modelId="{3029AB17-ACA1-4041-B65B-B9D1D120D783}">
      <dgm:prSet phldrT="[Text]" custT="1"/>
      <dgm:spPr/>
      <dgm:t>
        <a:bodyPr/>
        <a:lstStyle/>
        <a:p>
          <a:r>
            <a:rPr lang="zh-CN" altLang="en-US" sz="2400" dirty="0" smtClean="0">
              <a:effectLst>
                <a:outerShdw blurRad="38100" dist="38100" dir="2700000" algn="tl">
                  <a:srgbClr val="000000">
                    <a:alpha val="43137"/>
                  </a:srgbClr>
                </a:outerShdw>
              </a:effectLst>
              <a:latin typeface="Microsoft YaHei" pitchFamily="34" charset="-122"/>
              <a:ea typeface="Microsoft YaHei" pitchFamily="34" charset="-122"/>
            </a:rPr>
            <a:t>架构规划</a:t>
          </a:r>
          <a:endParaRPr lang="en-US" sz="2400"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E23D7715-04E4-4E99-8DE2-0CFDC3F9924B}" type="parTrans" cxnId="{F8243419-56D8-4DAB-A7EC-409AC64A90D7}">
      <dgm:prSet/>
      <dgm:spPr/>
      <dgm:t>
        <a:bodyPr/>
        <a:lstStyle/>
        <a:p>
          <a:endParaRPr lang="en-US"/>
        </a:p>
      </dgm:t>
    </dgm:pt>
    <dgm:pt modelId="{840472E8-DF05-4DB4-B468-6FACCCB50866}" type="sibTrans" cxnId="{F8243419-56D8-4DAB-A7EC-409AC64A90D7}">
      <dgm:prSet/>
      <dgm:spPr/>
      <dgm:t>
        <a:bodyPr/>
        <a:lstStyle/>
        <a:p>
          <a:endParaRPr lang="en-US"/>
        </a:p>
      </dgm:t>
    </dgm:pt>
    <dgm:pt modelId="{C03E90B9-F1A5-4B54-B484-A204F014DB5B}" type="pres">
      <dgm:prSet presAssocID="{1495B43D-67AB-41C2-8D44-263DA307246E}" presName="CompostProcess" presStyleCnt="0">
        <dgm:presLayoutVars>
          <dgm:dir/>
          <dgm:resizeHandles val="exact"/>
        </dgm:presLayoutVars>
      </dgm:prSet>
      <dgm:spPr/>
      <dgm:t>
        <a:bodyPr/>
        <a:lstStyle/>
        <a:p>
          <a:endParaRPr lang="en-US"/>
        </a:p>
      </dgm:t>
    </dgm:pt>
    <dgm:pt modelId="{C7DBA60E-9F3E-4E50-953B-9C5CCEB23D41}" type="pres">
      <dgm:prSet presAssocID="{1495B43D-67AB-41C2-8D44-263DA307246E}" presName="arrow" presStyleLbl="bgShp" presStyleIdx="0" presStyleCnt="1"/>
      <dgm:spPr/>
      <dgm:t>
        <a:bodyPr/>
        <a:lstStyle/>
        <a:p>
          <a:endParaRPr lang="en-US"/>
        </a:p>
      </dgm:t>
    </dgm:pt>
    <dgm:pt modelId="{42EA4CCA-F52B-4F78-B4D4-ED995FB27A35}" type="pres">
      <dgm:prSet presAssocID="{1495B43D-67AB-41C2-8D44-263DA307246E}" presName="linearProcess" presStyleCnt="0"/>
      <dgm:spPr/>
      <dgm:t>
        <a:bodyPr/>
        <a:lstStyle/>
        <a:p>
          <a:endParaRPr lang="en-US"/>
        </a:p>
      </dgm:t>
    </dgm:pt>
    <dgm:pt modelId="{DD1EE04B-72FD-4222-A07A-CDCD696E4027}" type="pres">
      <dgm:prSet presAssocID="{38C8154E-5223-4718-A3B7-A514A096E72D}" presName="textNode" presStyleLbl="node1" presStyleIdx="0" presStyleCnt="8" custScaleY="105877">
        <dgm:presLayoutVars>
          <dgm:bulletEnabled val="1"/>
        </dgm:presLayoutVars>
      </dgm:prSet>
      <dgm:spPr/>
      <dgm:t>
        <a:bodyPr/>
        <a:lstStyle/>
        <a:p>
          <a:endParaRPr lang="en-US"/>
        </a:p>
      </dgm:t>
    </dgm:pt>
    <dgm:pt modelId="{7C4E498E-C9DD-4FCA-BC69-3A776209ED5E}" type="pres">
      <dgm:prSet presAssocID="{03FEBCEB-3244-4C02-8EFA-4B4F01C10A70}" presName="sibTrans" presStyleCnt="0"/>
      <dgm:spPr/>
      <dgm:t>
        <a:bodyPr/>
        <a:lstStyle/>
        <a:p>
          <a:endParaRPr lang="en-US"/>
        </a:p>
      </dgm:t>
    </dgm:pt>
    <dgm:pt modelId="{540FAEC7-BD6E-4082-8A42-4E19EAB05C52}" type="pres">
      <dgm:prSet presAssocID="{D548F2E6-1A80-476B-A4EC-060F77361E18}" presName="textNode" presStyleLbl="node1" presStyleIdx="1" presStyleCnt="8" custScaleY="105877">
        <dgm:presLayoutVars>
          <dgm:bulletEnabled val="1"/>
        </dgm:presLayoutVars>
      </dgm:prSet>
      <dgm:spPr/>
      <dgm:t>
        <a:bodyPr/>
        <a:lstStyle/>
        <a:p>
          <a:endParaRPr lang="en-US"/>
        </a:p>
      </dgm:t>
    </dgm:pt>
    <dgm:pt modelId="{B6B00C1F-D913-4473-A670-A03177E488A3}" type="pres">
      <dgm:prSet presAssocID="{BEBC367E-5743-42E1-B7C2-D4611BD1AFEF}" presName="sibTrans" presStyleCnt="0"/>
      <dgm:spPr/>
      <dgm:t>
        <a:bodyPr/>
        <a:lstStyle/>
        <a:p>
          <a:endParaRPr lang="en-US"/>
        </a:p>
      </dgm:t>
    </dgm:pt>
    <dgm:pt modelId="{D48DA630-E594-444C-A29A-8184037D8292}" type="pres">
      <dgm:prSet presAssocID="{3029AB17-ACA1-4041-B65B-B9D1D120D783}" presName="textNode" presStyleLbl="node1" presStyleIdx="2" presStyleCnt="8">
        <dgm:presLayoutVars>
          <dgm:bulletEnabled val="1"/>
        </dgm:presLayoutVars>
      </dgm:prSet>
      <dgm:spPr/>
      <dgm:t>
        <a:bodyPr/>
        <a:lstStyle/>
        <a:p>
          <a:endParaRPr lang="en-US"/>
        </a:p>
      </dgm:t>
    </dgm:pt>
    <dgm:pt modelId="{3C237B61-3D0D-458E-A6E8-16F9A6B1108E}" type="pres">
      <dgm:prSet presAssocID="{840472E8-DF05-4DB4-B468-6FACCCB50866}" presName="sibTrans" presStyleCnt="0"/>
      <dgm:spPr/>
      <dgm:t>
        <a:bodyPr/>
        <a:lstStyle/>
        <a:p>
          <a:endParaRPr lang="en-US"/>
        </a:p>
      </dgm:t>
    </dgm:pt>
    <dgm:pt modelId="{958B835F-E768-4B74-AF59-F5D4541EBD64}" type="pres">
      <dgm:prSet presAssocID="{219A434B-07CC-410A-9995-463F3BCD24A3}" presName="textNode" presStyleLbl="node1" presStyleIdx="3" presStyleCnt="8" custScaleY="105877">
        <dgm:presLayoutVars>
          <dgm:bulletEnabled val="1"/>
        </dgm:presLayoutVars>
      </dgm:prSet>
      <dgm:spPr/>
      <dgm:t>
        <a:bodyPr/>
        <a:lstStyle/>
        <a:p>
          <a:endParaRPr lang="en-US"/>
        </a:p>
      </dgm:t>
    </dgm:pt>
    <dgm:pt modelId="{34CE17D0-27FE-4879-8756-04D4541DEC47}" type="pres">
      <dgm:prSet presAssocID="{43555723-9364-4BDB-842B-FC1AA5BD8EB0}" presName="sibTrans" presStyleCnt="0"/>
      <dgm:spPr/>
      <dgm:t>
        <a:bodyPr/>
        <a:lstStyle/>
        <a:p>
          <a:endParaRPr lang="en-US"/>
        </a:p>
      </dgm:t>
    </dgm:pt>
    <dgm:pt modelId="{BE93A17E-E8CE-47F1-B68B-E9127ACF2BCE}" type="pres">
      <dgm:prSet presAssocID="{36FDE298-4DEF-4016-A358-96250551742A}" presName="textNode" presStyleLbl="node1" presStyleIdx="4" presStyleCnt="8" custScaleY="105877">
        <dgm:presLayoutVars>
          <dgm:bulletEnabled val="1"/>
        </dgm:presLayoutVars>
      </dgm:prSet>
      <dgm:spPr/>
      <dgm:t>
        <a:bodyPr/>
        <a:lstStyle/>
        <a:p>
          <a:endParaRPr lang="en-US"/>
        </a:p>
      </dgm:t>
    </dgm:pt>
    <dgm:pt modelId="{EE5676AF-889D-455F-8A47-EFDBB027E49A}" type="pres">
      <dgm:prSet presAssocID="{F2F50BCC-ECF9-4FF7-ADB4-0C3FA7560F14}" presName="sibTrans" presStyleCnt="0"/>
      <dgm:spPr/>
      <dgm:t>
        <a:bodyPr/>
        <a:lstStyle/>
        <a:p>
          <a:endParaRPr lang="en-US"/>
        </a:p>
      </dgm:t>
    </dgm:pt>
    <dgm:pt modelId="{1403E797-5069-4EFD-9D3C-64CA9048238F}" type="pres">
      <dgm:prSet presAssocID="{A0638705-F134-47D4-8477-2AB08E896B6A}" presName="textNode" presStyleLbl="node1" presStyleIdx="5" presStyleCnt="8" custScaleY="105877">
        <dgm:presLayoutVars>
          <dgm:bulletEnabled val="1"/>
        </dgm:presLayoutVars>
      </dgm:prSet>
      <dgm:spPr/>
      <dgm:t>
        <a:bodyPr/>
        <a:lstStyle/>
        <a:p>
          <a:endParaRPr lang="en-US"/>
        </a:p>
      </dgm:t>
    </dgm:pt>
    <dgm:pt modelId="{D6A1504A-9BE3-4CFE-864F-C05B04EC10D1}" type="pres">
      <dgm:prSet presAssocID="{D966D4A3-AF14-45B7-86CE-C5AC0777FFDA}" presName="sibTrans" presStyleCnt="0"/>
      <dgm:spPr/>
      <dgm:t>
        <a:bodyPr/>
        <a:lstStyle/>
        <a:p>
          <a:endParaRPr lang="en-US"/>
        </a:p>
      </dgm:t>
    </dgm:pt>
    <dgm:pt modelId="{B3B6D888-53B9-4D6B-9E86-64D79002EE3C}" type="pres">
      <dgm:prSet presAssocID="{950CBE72-79A3-49E3-AC7E-CBBD225DEA09}" presName="textNode" presStyleLbl="node1" presStyleIdx="6" presStyleCnt="8" custScaleY="105877">
        <dgm:presLayoutVars>
          <dgm:bulletEnabled val="1"/>
        </dgm:presLayoutVars>
      </dgm:prSet>
      <dgm:spPr/>
      <dgm:t>
        <a:bodyPr/>
        <a:lstStyle/>
        <a:p>
          <a:endParaRPr lang="en-US"/>
        </a:p>
      </dgm:t>
    </dgm:pt>
    <dgm:pt modelId="{6BD57102-8472-41CB-B02D-19CB027974F1}" type="pres">
      <dgm:prSet presAssocID="{24279F09-1AD0-4252-80CE-351128728405}" presName="sibTrans" presStyleCnt="0"/>
      <dgm:spPr/>
      <dgm:t>
        <a:bodyPr/>
        <a:lstStyle/>
        <a:p>
          <a:endParaRPr lang="en-US"/>
        </a:p>
      </dgm:t>
    </dgm:pt>
    <dgm:pt modelId="{81627462-7427-4991-AC96-D9CACABCFB32}" type="pres">
      <dgm:prSet presAssocID="{A963766F-2752-4941-B89C-B89C7B1FA9F5}" presName="textNode" presStyleLbl="node1" presStyleIdx="7" presStyleCnt="8" custScaleY="105877">
        <dgm:presLayoutVars>
          <dgm:bulletEnabled val="1"/>
        </dgm:presLayoutVars>
      </dgm:prSet>
      <dgm:spPr/>
      <dgm:t>
        <a:bodyPr/>
        <a:lstStyle/>
        <a:p>
          <a:endParaRPr lang="en-US"/>
        </a:p>
      </dgm:t>
    </dgm:pt>
  </dgm:ptLst>
  <dgm:cxnLst>
    <dgm:cxn modelId="{922FE427-471B-43DF-8CEC-C4C0083309CC}" srcId="{1495B43D-67AB-41C2-8D44-263DA307246E}" destId="{A963766F-2752-4941-B89C-B89C7B1FA9F5}" srcOrd="7" destOrd="0" parTransId="{5CCD34C8-DDAC-4CF7-8D82-C40B34467D2D}" sibTransId="{DBFA1147-0FD7-422B-AD1B-7D241799A007}"/>
    <dgm:cxn modelId="{91E10AB5-B295-4734-B3B9-96C5BCAE6621}" srcId="{1495B43D-67AB-41C2-8D44-263DA307246E}" destId="{36FDE298-4DEF-4016-A358-96250551742A}" srcOrd="4" destOrd="0" parTransId="{A9307F63-A570-43A4-8B5B-1E1C3CF31BCE}" sibTransId="{F2F50BCC-ECF9-4FF7-ADB4-0C3FA7560F14}"/>
    <dgm:cxn modelId="{0B1D09AA-2E96-47D6-8DF7-FCA509812C02}" type="presOf" srcId="{1495B43D-67AB-41C2-8D44-263DA307246E}" destId="{C03E90B9-F1A5-4B54-B484-A204F014DB5B}" srcOrd="0" destOrd="0" presId="urn:microsoft.com/office/officeart/2005/8/layout/hProcess9"/>
    <dgm:cxn modelId="{8534A4E7-8BDA-4FD8-8F71-665E821D764F}" type="presOf" srcId="{38C8154E-5223-4718-A3B7-A514A096E72D}" destId="{DD1EE04B-72FD-4222-A07A-CDCD696E4027}" srcOrd="0" destOrd="0" presId="urn:microsoft.com/office/officeart/2005/8/layout/hProcess9"/>
    <dgm:cxn modelId="{BB949FC5-3B9E-476D-B01C-D675452D19AC}" type="presOf" srcId="{36FDE298-4DEF-4016-A358-96250551742A}" destId="{BE93A17E-E8CE-47F1-B68B-E9127ACF2BCE}" srcOrd="0" destOrd="0" presId="urn:microsoft.com/office/officeart/2005/8/layout/hProcess9"/>
    <dgm:cxn modelId="{629C6BC3-4BB6-4EB8-82C9-680A8A898CC1}" srcId="{1495B43D-67AB-41C2-8D44-263DA307246E}" destId="{950CBE72-79A3-49E3-AC7E-CBBD225DEA09}" srcOrd="6" destOrd="0" parTransId="{D47190F9-2BBB-4D83-A01C-5290591A3AB0}" sibTransId="{24279F09-1AD0-4252-80CE-351128728405}"/>
    <dgm:cxn modelId="{FFBF1FEA-662C-40BF-BCB1-FE65BFCDAFE7}" type="presOf" srcId="{A0638705-F134-47D4-8477-2AB08E896B6A}" destId="{1403E797-5069-4EFD-9D3C-64CA9048238F}" srcOrd="0" destOrd="0" presId="urn:microsoft.com/office/officeart/2005/8/layout/hProcess9"/>
    <dgm:cxn modelId="{EF7634A1-EB4D-4886-A076-F5D519D4F219}" srcId="{1495B43D-67AB-41C2-8D44-263DA307246E}" destId="{D548F2E6-1A80-476B-A4EC-060F77361E18}" srcOrd="1" destOrd="0" parTransId="{E9435323-645A-425A-A128-6F9A6E2D9226}" sibTransId="{BEBC367E-5743-42E1-B7C2-D4611BD1AFEF}"/>
    <dgm:cxn modelId="{496B1438-B4E7-4A57-830F-032564F8C46B}" type="presOf" srcId="{D548F2E6-1A80-476B-A4EC-060F77361E18}" destId="{540FAEC7-BD6E-4082-8A42-4E19EAB05C52}" srcOrd="0" destOrd="0" presId="urn:microsoft.com/office/officeart/2005/8/layout/hProcess9"/>
    <dgm:cxn modelId="{D1233A97-2A12-4D13-93B9-D6F8D905B44A}" type="presOf" srcId="{950CBE72-79A3-49E3-AC7E-CBBD225DEA09}" destId="{B3B6D888-53B9-4D6B-9E86-64D79002EE3C}" srcOrd="0" destOrd="0" presId="urn:microsoft.com/office/officeart/2005/8/layout/hProcess9"/>
    <dgm:cxn modelId="{48583105-48BB-461F-9A53-2CEC51985318}" type="presOf" srcId="{A963766F-2752-4941-B89C-B89C7B1FA9F5}" destId="{81627462-7427-4991-AC96-D9CACABCFB32}" srcOrd="0" destOrd="0" presId="urn:microsoft.com/office/officeart/2005/8/layout/hProcess9"/>
    <dgm:cxn modelId="{22E7A295-6B2D-4AED-AB17-2DE08C027A5B}" type="presOf" srcId="{3029AB17-ACA1-4041-B65B-B9D1D120D783}" destId="{D48DA630-E594-444C-A29A-8184037D8292}" srcOrd="0" destOrd="0" presId="urn:microsoft.com/office/officeart/2005/8/layout/hProcess9"/>
    <dgm:cxn modelId="{30853A18-A636-4E86-A2BB-3F6C8DB170EE}" srcId="{1495B43D-67AB-41C2-8D44-263DA307246E}" destId="{38C8154E-5223-4718-A3B7-A514A096E72D}" srcOrd="0" destOrd="0" parTransId="{0007CAC5-C52E-4F01-933D-AD8625B49B12}" sibTransId="{03FEBCEB-3244-4C02-8EFA-4B4F01C10A70}"/>
    <dgm:cxn modelId="{E1535DA1-383D-4218-B494-FAC8A8E7367D}" srcId="{1495B43D-67AB-41C2-8D44-263DA307246E}" destId="{219A434B-07CC-410A-9995-463F3BCD24A3}" srcOrd="3" destOrd="0" parTransId="{AFA66C45-CBE4-443B-A5CC-81B12B8CA4DA}" sibTransId="{43555723-9364-4BDB-842B-FC1AA5BD8EB0}"/>
    <dgm:cxn modelId="{F8243419-56D8-4DAB-A7EC-409AC64A90D7}" srcId="{1495B43D-67AB-41C2-8D44-263DA307246E}" destId="{3029AB17-ACA1-4041-B65B-B9D1D120D783}" srcOrd="2" destOrd="0" parTransId="{E23D7715-04E4-4E99-8DE2-0CFDC3F9924B}" sibTransId="{840472E8-DF05-4DB4-B468-6FACCCB50866}"/>
    <dgm:cxn modelId="{9622B74A-AFA6-40AF-AD60-D511D2EEC630}" srcId="{1495B43D-67AB-41C2-8D44-263DA307246E}" destId="{A0638705-F134-47D4-8477-2AB08E896B6A}" srcOrd="5" destOrd="0" parTransId="{174ED891-702E-4F37-A751-3A7FB65B6D33}" sibTransId="{D966D4A3-AF14-45B7-86CE-C5AC0777FFDA}"/>
    <dgm:cxn modelId="{9EF76ACB-8414-4E2C-995D-4F339A5ECE6E}" type="presOf" srcId="{219A434B-07CC-410A-9995-463F3BCD24A3}" destId="{958B835F-E768-4B74-AF59-F5D4541EBD64}" srcOrd="0" destOrd="0" presId="urn:microsoft.com/office/officeart/2005/8/layout/hProcess9"/>
    <dgm:cxn modelId="{62958583-D40E-409D-9E18-2276F36DF27F}" type="presParOf" srcId="{C03E90B9-F1A5-4B54-B484-A204F014DB5B}" destId="{C7DBA60E-9F3E-4E50-953B-9C5CCEB23D41}" srcOrd="0" destOrd="0" presId="urn:microsoft.com/office/officeart/2005/8/layout/hProcess9"/>
    <dgm:cxn modelId="{1DBC9E56-541F-4FBA-A71D-6D5D4BF5BF1E}" type="presParOf" srcId="{C03E90B9-F1A5-4B54-B484-A204F014DB5B}" destId="{42EA4CCA-F52B-4F78-B4D4-ED995FB27A35}" srcOrd="1" destOrd="0" presId="urn:microsoft.com/office/officeart/2005/8/layout/hProcess9"/>
    <dgm:cxn modelId="{554F1BAE-444D-4CBD-95D6-FE2672F6AD3F}" type="presParOf" srcId="{42EA4CCA-F52B-4F78-B4D4-ED995FB27A35}" destId="{DD1EE04B-72FD-4222-A07A-CDCD696E4027}" srcOrd="0" destOrd="0" presId="urn:microsoft.com/office/officeart/2005/8/layout/hProcess9"/>
    <dgm:cxn modelId="{312D3FD7-BBF1-4CBE-A73A-6B908873FE3F}" type="presParOf" srcId="{42EA4CCA-F52B-4F78-B4D4-ED995FB27A35}" destId="{7C4E498E-C9DD-4FCA-BC69-3A776209ED5E}" srcOrd="1" destOrd="0" presId="urn:microsoft.com/office/officeart/2005/8/layout/hProcess9"/>
    <dgm:cxn modelId="{08D3D5DC-4FA7-47B1-96AC-5A6E6699DB0E}" type="presParOf" srcId="{42EA4CCA-F52B-4F78-B4D4-ED995FB27A35}" destId="{540FAEC7-BD6E-4082-8A42-4E19EAB05C52}" srcOrd="2" destOrd="0" presId="urn:microsoft.com/office/officeart/2005/8/layout/hProcess9"/>
    <dgm:cxn modelId="{E6E09E69-8F95-46ED-AFA1-FD25B861AC5E}" type="presParOf" srcId="{42EA4CCA-F52B-4F78-B4D4-ED995FB27A35}" destId="{B6B00C1F-D913-4473-A670-A03177E488A3}" srcOrd="3" destOrd="0" presId="urn:microsoft.com/office/officeart/2005/8/layout/hProcess9"/>
    <dgm:cxn modelId="{0850DFC9-419E-47D4-9DA9-3AA761271E96}" type="presParOf" srcId="{42EA4CCA-F52B-4F78-B4D4-ED995FB27A35}" destId="{D48DA630-E594-444C-A29A-8184037D8292}" srcOrd="4" destOrd="0" presId="urn:microsoft.com/office/officeart/2005/8/layout/hProcess9"/>
    <dgm:cxn modelId="{351EE93B-AB96-4CEB-8F89-FE949CD7A0A0}" type="presParOf" srcId="{42EA4CCA-F52B-4F78-B4D4-ED995FB27A35}" destId="{3C237B61-3D0D-458E-A6E8-16F9A6B1108E}" srcOrd="5" destOrd="0" presId="urn:microsoft.com/office/officeart/2005/8/layout/hProcess9"/>
    <dgm:cxn modelId="{5EBDBBB2-0F39-47F4-91D5-71769196CD6F}" type="presParOf" srcId="{42EA4CCA-F52B-4F78-B4D4-ED995FB27A35}" destId="{958B835F-E768-4B74-AF59-F5D4541EBD64}" srcOrd="6" destOrd="0" presId="urn:microsoft.com/office/officeart/2005/8/layout/hProcess9"/>
    <dgm:cxn modelId="{3F062001-6448-40D9-916D-F5FDD373FB1C}" type="presParOf" srcId="{42EA4CCA-F52B-4F78-B4D4-ED995FB27A35}" destId="{34CE17D0-27FE-4879-8756-04D4541DEC47}" srcOrd="7" destOrd="0" presId="urn:microsoft.com/office/officeart/2005/8/layout/hProcess9"/>
    <dgm:cxn modelId="{2D8D5F7D-6978-4611-8FA8-B5AED1E5A3F3}" type="presParOf" srcId="{42EA4CCA-F52B-4F78-B4D4-ED995FB27A35}" destId="{BE93A17E-E8CE-47F1-B68B-E9127ACF2BCE}" srcOrd="8" destOrd="0" presId="urn:microsoft.com/office/officeart/2005/8/layout/hProcess9"/>
    <dgm:cxn modelId="{A37A44D5-FBA9-497B-BE4D-39229208BD4A}" type="presParOf" srcId="{42EA4CCA-F52B-4F78-B4D4-ED995FB27A35}" destId="{EE5676AF-889D-455F-8A47-EFDBB027E49A}" srcOrd="9" destOrd="0" presId="urn:microsoft.com/office/officeart/2005/8/layout/hProcess9"/>
    <dgm:cxn modelId="{97428F89-2174-4E9F-BA6C-E5EE740638E0}" type="presParOf" srcId="{42EA4CCA-F52B-4F78-B4D4-ED995FB27A35}" destId="{1403E797-5069-4EFD-9D3C-64CA9048238F}" srcOrd="10" destOrd="0" presId="urn:microsoft.com/office/officeart/2005/8/layout/hProcess9"/>
    <dgm:cxn modelId="{8767F39B-FF91-4BC9-9D97-DB92704DF603}" type="presParOf" srcId="{42EA4CCA-F52B-4F78-B4D4-ED995FB27A35}" destId="{D6A1504A-9BE3-4CFE-864F-C05B04EC10D1}" srcOrd="11" destOrd="0" presId="urn:microsoft.com/office/officeart/2005/8/layout/hProcess9"/>
    <dgm:cxn modelId="{CB788CD4-85CA-4473-B1AA-B9C4E4E36864}" type="presParOf" srcId="{42EA4CCA-F52B-4F78-B4D4-ED995FB27A35}" destId="{B3B6D888-53B9-4D6B-9E86-64D79002EE3C}" srcOrd="12" destOrd="0" presId="urn:microsoft.com/office/officeart/2005/8/layout/hProcess9"/>
    <dgm:cxn modelId="{142461C8-EC13-410E-8572-094D5BECA7F0}" type="presParOf" srcId="{42EA4CCA-F52B-4F78-B4D4-ED995FB27A35}" destId="{6BD57102-8472-41CB-B02D-19CB027974F1}" srcOrd="13" destOrd="0" presId="urn:microsoft.com/office/officeart/2005/8/layout/hProcess9"/>
    <dgm:cxn modelId="{380541E9-D63E-44B0-B759-EC6ED79F6079}" type="presParOf" srcId="{42EA4CCA-F52B-4F78-B4D4-ED995FB27A35}" destId="{81627462-7427-4991-AC96-D9CACABCFB32}" srcOrd="14" destOrd="0" presId="urn:microsoft.com/office/officeart/2005/8/layout/hProcess9"/>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9704C61-C298-40FE-9D3B-59C084B5EA55}" type="doc">
      <dgm:prSet loTypeId="urn:microsoft.com/office/officeart/2005/8/layout/lProcess2" loCatId="relationship"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EC652852-6E49-4D05-A540-11E801F01C95}">
      <dgm:prSet phldrT="[Text]"/>
      <dgm:spPr>
        <a:solidFill>
          <a:schemeClr val="accent1">
            <a:lumMod val="75000"/>
          </a:schemeClr>
        </a:solidFill>
      </dgm:spPr>
      <dgm:t>
        <a:bodyPr/>
        <a:lstStyle/>
        <a:p>
          <a:r>
            <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Windows</a:t>
          </a:r>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 部署服务</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09F6D36B-D342-4284-8F66-6729CB6EF23F}" type="parTrans" cxnId="{3377E0BE-9B20-454C-A94C-108466A3AD5E}">
      <dgm:prSet/>
      <dgm:spPr/>
      <dgm:t>
        <a:bodyPr/>
        <a:lstStyle/>
        <a:p>
          <a:endParaRPr lang="en-US"/>
        </a:p>
      </dgm:t>
    </dgm:pt>
    <dgm:pt modelId="{0D732549-B42D-4167-AFD9-0AC4A7294977}" type="sibTrans" cxnId="{3377E0BE-9B20-454C-A94C-108466A3AD5E}">
      <dgm:prSet/>
      <dgm:spPr/>
      <dgm:t>
        <a:bodyPr/>
        <a:lstStyle/>
        <a:p>
          <a:endParaRPr lang="en-US"/>
        </a:p>
      </dgm:t>
    </dgm:pt>
    <dgm:pt modelId="{C120047B-13FF-44DD-88CE-40397F94635C}">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商业桌面部署解决方案加速器</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DC80DF9E-FE5A-4893-BF5B-064BC4EE57CC}" type="parTrans" cxnId="{E736683E-2B80-4B43-BEDE-A95165B1764E}">
      <dgm:prSet/>
      <dgm:spPr/>
      <dgm:t>
        <a:bodyPr/>
        <a:lstStyle/>
        <a:p>
          <a:endParaRPr lang="en-US"/>
        </a:p>
      </dgm:t>
    </dgm:pt>
    <dgm:pt modelId="{E5D0871A-AEF2-488A-BDAC-C3AD28C943F4}" type="sibTrans" cxnId="{E736683E-2B80-4B43-BEDE-A95165B1764E}">
      <dgm:prSet/>
      <dgm:spPr/>
      <dgm:t>
        <a:bodyPr/>
        <a:lstStyle/>
        <a:p>
          <a:endParaRPr lang="en-US"/>
        </a:p>
      </dgm:t>
    </dgm:pt>
    <dgm:pt modelId="{E06BE768-4C1F-44D0-BFE8-2DD371A8DAA5}">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定制光盘安装</a:t>
          </a:r>
          <a:endParaRPr lang="en-US" dirty="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BE205BF0-CE77-41BB-929E-FFB5210ECF9E}" type="parTrans" cxnId="{F14F427A-5160-4271-B237-A57AE4869AD5}">
      <dgm:prSet/>
      <dgm:spPr/>
      <dgm:t>
        <a:bodyPr/>
        <a:lstStyle/>
        <a:p>
          <a:endParaRPr lang="zh-CN" altLang="en-US"/>
        </a:p>
      </dgm:t>
    </dgm:pt>
    <dgm:pt modelId="{794B7551-4836-45A8-A132-D9264FCD78D5}" type="sibTrans" cxnId="{F14F427A-5160-4271-B237-A57AE4869AD5}">
      <dgm:prSet/>
      <dgm:spPr/>
      <dgm:t>
        <a:bodyPr/>
        <a:lstStyle/>
        <a:p>
          <a:endParaRPr lang="zh-CN" altLang="en-US"/>
        </a:p>
      </dgm:t>
    </dgm:pt>
    <dgm:pt modelId="{19B8F564-9D80-428C-9F4E-A60180CACB55}">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大量接触安装</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65C6CE6-9CBD-4C74-B403-64476FF9821A}" type="parTrans" cxnId="{B704E1C5-B146-4AED-A8AC-795CF1E76643}">
      <dgm:prSet/>
      <dgm:spPr/>
      <dgm:t>
        <a:bodyPr/>
        <a:lstStyle/>
        <a:p>
          <a:endParaRPr lang="zh-CN" altLang="en-US"/>
        </a:p>
      </dgm:t>
    </dgm:pt>
    <dgm:pt modelId="{B663A664-D851-406D-B8D4-1B2A1AE8C4F4}" type="sibTrans" cxnId="{B704E1C5-B146-4AED-A8AC-795CF1E76643}">
      <dgm:prSet/>
      <dgm:spPr/>
      <dgm:t>
        <a:bodyPr/>
        <a:lstStyle/>
        <a:p>
          <a:endParaRPr lang="zh-CN" altLang="en-US"/>
        </a:p>
      </dgm:t>
    </dgm:pt>
    <dgm:pt modelId="{3151B7A6-FD9C-4A88-AA85-C83DFC500F1A}">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标准化</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1E154790-D17F-4F28-81AE-D49C2E51C9FE}" type="parTrans" cxnId="{3F956440-17CB-4D9C-93B9-4252EFB601E2}">
      <dgm:prSet/>
      <dgm:spPr/>
      <dgm:t>
        <a:bodyPr/>
        <a:lstStyle/>
        <a:p>
          <a:endParaRPr lang="zh-CN" altLang="en-US"/>
        </a:p>
      </dgm:t>
    </dgm:pt>
    <dgm:pt modelId="{0912FC24-A4AA-47A7-9653-00D6E4ECD4CD}" type="sibTrans" cxnId="{3F956440-17CB-4D9C-93B9-4252EFB601E2}">
      <dgm:prSet/>
      <dgm:spPr/>
      <dgm:t>
        <a:bodyPr/>
        <a:lstStyle/>
        <a:p>
          <a:endParaRPr lang="zh-CN" altLang="en-US"/>
        </a:p>
      </dgm:t>
    </dgm:pt>
    <dgm:pt modelId="{AE3A0AF2-D78D-4215-AB8D-914751D628A1}">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轻量接触安装</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0056911-F72A-4738-95BE-D7D3D918D1DA}" type="parTrans" cxnId="{6453AE58-4464-48A4-B1E8-B574BDD6C9E7}">
      <dgm:prSet/>
      <dgm:spPr/>
      <dgm:t>
        <a:bodyPr/>
        <a:lstStyle/>
        <a:p>
          <a:endParaRPr lang="zh-CN" altLang="en-US"/>
        </a:p>
      </dgm:t>
    </dgm:pt>
    <dgm:pt modelId="{803E2928-500E-4731-A110-CB5544AAB5F4}" type="sibTrans" cxnId="{6453AE58-4464-48A4-B1E8-B574BDD6C9E7}">
      <dgm:prSet/>
      <dgm:spPr/>
      <dgm:t>
        <a:bodyPr/>
        <a:lstStyle/>
        <a:p>
          <a:endParaRPr lang="zh-CN" altLang="en-US"/>
        </a:p>
      </dgm:t>
    </dgm:pt>
    <dgm:pt modelId="{9CEFAF99-6A86-4A0F-8D83-1353539E128C}">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网络自动安装</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C228B17-DFBE-4F7D-BD1E-AAE182D037A2}" type="parTrans" cxnId="{AB5DAF23-E7A3-4AFE-8130-78512746299D}">
      <dgm:prSet/>
      <dgm:spPr/>
      <dgm:t>
        <a:bodyPr/>
        <a:lstStyle/>
        <a:p>
          <a:endParaRPr lang="zh-CN" altLang="en-US"/>
        </a:p>
      </dgm:t>
    </dgm:pt>
    <dgm:pt modelId="{AB6B8B14-B69C-4774-8306-5C4A2BBF0DF5}" type="sibTrans" cxnId="{AB5DAF23-E7A3-4AFE-8130-78512746299D}">
      <dgm:prSet/>
      <dgm:spPr/>
      <dgm:t>
        <a:bodyPr/>
        <a:lstStyle/>
        <a:p>
          <a:endParaRPr lang="zh-CN" altLang="en-US"/>
        </a:p>
      </dgm:t>
    </dgm:pt>
    <dgm:pt modelId="{3F27E560-7BB7-44BF-BA80-5E0F5398AE6F}">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集中管理映像</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04954BF-8D60-44D4-A856-A57097F03F57}" type="parTrans" cxnId="{EACE080E-A870-4D02-9500-22312CC63A2D}">
      <dgm:prSet/>
      <dgm:spPr/>
      <dgm:t>
        <a:bodyPr/>
        <a:lstStyle/>
        <a:p>
          <a:endParaRPr lang="zh-CN" altLang="en-US"/>
        </a:p>
      </dgm:t>
    </dgm:pt>
    <dgm:pt modelId="{FA00F61C-6FA1-46B5-99CD-2543D6E7E7C1}" type="sibTrans" cxnId="{EACE080E-A870-4D02-9500-22312CC63A2D}">
      <dgm:prSet/>
      <dgm:spPr/>
      <dgm:t>
        <a:bodyPr/>
        <a:lstStyle/>
        <a:p>
          <a:endParaRPr lang="zh-CN" altLang="en-US"/>
        </a:p>
      </dgm:t>
    </dgm:pt>
    <dgm:pt modelId="{36DF2F16-29E4-413F-B6D2-7081ED17A7DF}">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轻量</a:t>
          </a:r>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a:t>
          </a:r>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零接触安装</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E6D30AF3-C0F3-442F-BFAA-8A102416D736}" type="parTrans" cxnId="{6BDA3A09-6E90-4C65-9A87-EB9DEEA642D8}">
      <dgm:prSet/>
      <dgm:spPr/>
      <dgm:t>
        <a:bodyPr/>
        <a:lstStyle/>
        <a:p>
          <a:endParaRPr lang="zh-CN" altLang="en-US"/>
        </a:p>
      </dgm:t>
    </dgm:pt>
    <dgm:pt modelId="{DF61E182-DAFD-4489-AFE9-B7B8C63A93B7}" type="sibTrans" cxnId="{6BDA3A09-6E90-4C65-9A87-EB9DEEA642D8}">
      <dgm:prSet/>
      <dgm:spPr/>
      <dgm:t>
        <a:bodyPr/>
        <a:lstStyle/>
        <a:p>
          <a:endParaRPr lang="zh-CN" altLang="en-US"/>
        </a:p>
      </dgm:t>
    </dgm:pt>
    <dgm:pt modelId="{A9655252-7662-42DD-A4AB-AED61D855FE8}">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基于角色的灵活的定制化和标准化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B167E88-E3EB-425B-966D-379259219781}" type="parTrans" cxnId="{7DDDBE0E-FA09-47DF-B551-4F30F0D20949}">
      <dgm:prSet/>
      <dgm:spPr/>
      <dgm:t>
        <a:bodyPr/>
        <a:lstStyle/>
        <a:p>
          <a:endParaRPr lang="zh-CN" altLang="en-US"/>
        </a:p>
      </dgm:t>
    </dgm:pt>
    <dgm:pt modelId="{93598EF4-7A68-412C-9BFD-426B79AC9EF1}" type="sibTrans" cxnId="{7DDDBE0E-FA09-47DF-B551-4F30F0D20949}">
      <dgm:prSet/>
      <dgm:spPr/>
      <dgm:t>
        <a:bodyPr/>
        <a:lstStyle/>
        <a:p>
          <a:endParaRPr lang="zh-CN" altLang="en-US"/>
        </a:p>
      </dgm:t>
    </dgm:pt>
    <dgm:pt modelId="{97FDA4ED-2141-4015-BAAD-6BFFF270C3FA}">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实现自助服务开通</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EAECE36C-BD00-46D1-94D6-A189FCD16764}" type="parTrans" cxnId="{B790DF3E-FE7F-442B-8A74-7EA373789B9C}">
      <dgm:prSet/>
      <dgm:spPr/>
      <dgm:t>
        <a:bodyPr/>
        <a:lstStyle/>
        <a:p>
          <a:endParaRPr lang="zh-CN" altLang="en-US"/>
        </a:p>
      </dgm:t>
    </dgm:pt>
    <dgm:pt modelId="{9CFE2312-774A-447D-8BA7-01B17A72FFB9}" type="sibTrans" cxnId="{B790DF3E-FE7F-442B-8A74-7EA373789B9C}">
      <dgm:prSet/>
      <dgm:spPr/>
      <dgm:t>
        <a:bodyPr/>
        <a:lstStyle/>
        <a:p>
          <a:endParaRPr lang="zh-CN" altLang="en-US"/>
        </a:p>
      </dgm:t>
    </dgm:pt>
    <dgm:pt modelId="{3287D243-956D-496C-926F-86F7D8E0278C}">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光盘维护人工成本高</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0DCDADB3-4DF4-4FDF-81F7-99654E420C9C}" type="parTrans" cxnId="{01916416-B792-4A89-BF57-5E2CF2DCF675}">
      <dgm:prSet/>
      <dgm:spPr/>
      <dgm:t>
        <a:bodyPr/>
        <a:lstStyle/>
        <a:p>
          <a:endParaRPr lang="zh-CN" altLang="en-US"/>
        </a:p>
      </dgm:t>
    </dgm:pt>
    <dgm:pt modelId="{71587F29-E7E8-4602-8203-49102FD5D687}" type="sibTrans" cxnId="{01916416-B792-4A89-BF57-5E2CF2DCF675}">
      <dgm:prSet/>
      <dgm:spPr/>
      <dgm:t>
        <a:bodyPr/>
        <a:lstStyle/>
        <a:p>
          <a:endParaRPr lang="zh-CN" altLang="en-US"/>
        </a:p>
      </dgm:t>
    </dgm:pt>
    <dgm:pt modelId="{210CC2C6-1E6A-4253-885D-9DFE2EAC1DF7}">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人工成本低</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D221186-2C00-4A71-B114-FCB63200B421}" type="parTrans" cxnId="{9CFBD4D3-E4F5-4E6E-8111-AA6FAB9D11A9}">
      <dgm:prSet/>
      <dgm:spPr/>
      <dgm:t>
        <a:bodyPr/>
        <a:lstStyle/>
        <a:p>
          <a:endParaRPr lang="zh-CN" altLang="en-US"/>
        </a:p>
      </dgm:t>
    </dgm:pt>
    <dgm:pt modelId="{12E221F4-6C67-42CC-90ED-CE4A9FB0C843}" type="sibTrans" cxnId="{9CFBD4D3-E4F5-4E6E-8111-AA6FAB9D11A9}">
      <dgm:prSet/>
      <dgm:spPr/>
      <dgm:t>
        <a:bodyPr/>
        <a:lstStyle/>
        <a:p>
          <a:endParaRPr lang="zh-CN" altLang="en-US"/>
        </a:p>
      </dgm:t>
    </dgm:pt>
    <dgm:pt modelId="{D247D911-FEF7-4179-843C-C146916C1BC0}" type="pres">
      <dgm:prSet presAssocID="{09704C61-C298-40FE-9D3B-59C084B5EA55}" presName="theList" presStyleCnt="0">
        <dgm:presLayoutVars>
          <dgm:dir/>
          <dgm:animLvl val="lvl"/>
          <dgm:resizeHandles val="exact"/>
        </dgm:presLayoutVars>
      </dgm:prSet>
      <dgm:spPr/>
      <dgm:t>
        <a:bodyPr/>
        <a:lstStyle/>
        <a:p>
          <a:endParaRPr lang="en-US"/>
        </a:p>
      </dgm:t>
    </dgm:pt>
    <dgm:pt modelId="{61D2E0EE-D82F-434E-B4C2-0A036B6D4246}" type="pres">
      <dgm:prSet presAssocID="{E06BE768-4C1F-44D0-BFE8-2DD371A8DAA5}" presName="compNode" presStyleCnt="0"/>
      <dgm:spPr/>
    </dgm:pt>
    <dgm:pt modelId="{446D026B-2E3C-468D-B016-4F4E656C546E}" type="pres">
      <dgm:prSet presAssocID="{E06BE768-4C1F-44D0-BFE8-2DD371A8DAA5}" presName="aNode" presStyleLbl="bgShp" presStyleIdx="0" presStyleCnt="3"/>
      <dgm:spPr/>
      <dgm:t>
        <a:bodyPr/>
        <a:lstStyle/>
        <a:p>
          <a:endParaRPr lang="en-US"/>
        </a:p>
      </dgm:t>
    </dgm:pt>
    <dgm:pt modelId="{A70D4094-64F1-4EDC-82D0-3CEC659347AF}" type="pres">
      <dgm:prSet presAssocID="{E06BE768-4C1F-44D0-BFE8-2DD371A8DAA5}" presName="textNode" presStyleLbl="bgShp" presStyleIdx="0" presStyleCnt="3"/>
      <dgm:spPr/>
      <dgm:t>
        <a:bodyPr/>
        <a:lstStyle/>
        <a:p>
          <a:endParaRPr lang="en-US"/>
        </a:p>
      </dgm:t>
    </dgm:pt>
    <dgm:pt modelId="{4457AF19-0B6F-4834-8342-3C46211902BF}" type="pres">
      <dgm:prSet presAssocID="{E06BE768-4C1F-44D0-BFE8-2DD371A8DAA5}" presName="compChildNode" presStyleCnt="0"/>
      <dgm:spPr/>
    </dgm:pt>
    <dgm:pt modelId="{8345BF34-AD60-48D7-ACED-381320D7DFBE}" type="pres">
      <dgm:prSet presAssocID="{E06BE768-4C1F-44D0-BFE8-2DD371A8DAA5}" presName="theInnerList" presStyleCnt="0"/>
      <dgm:spPr/>
    </dgm:pt>
    <dgm:pt modelId="{88EFDA69-9086-48D2-81AC-9A7BFAB07023}" type="pres">
      <dgm:prSet presAssocID="{19B8F564-9D80-428C-9F4E-A60180CACB55}" presName="childNode" presStyleLbl="node1" presStyleIdx="0" presStyleCnt="10">
        <dgm:presLayoutVars>
          <dgm:bulletEnabled val="1"/>
        </dgm:presLayoutVars>
      </dgm:prSet>
      <dgm:spPr/>
      <dgm:t>
        <a:bodyPr/>
        <a:lstStyle/>
        <a:p>
          <a:endParaRPr lang="en-US"/>
        </a:p>
      </dgm:t>
    </dgm:pt>
    <dgm:pt modelId="{1E9A98B6-D828-403E-B85C-6EC9D159E2CC}" type="pres">
      <dgm:prSet presAssocID="{19B8F564-9D80-428C-9F4E-A60180CACB55}" presName="aSpace2" presStyleCnt="0"/>
      <dgm:spPr/>
    </dgm:pt>
    <dgm:pt modelId="{7D2E0B0E-114E-4C2E-B1BE-3F6863A7A979}" type="pres">
      <dgm:prSet presAssocID="{3151B7A6-FD9C-4A88-AA85-C83DFC500F1A}" presName="childNode" presStyleLbl="node1" presStyleIdx="1" presStyleCnt="10">
        <dgm:presLayoutVars>
          <dgm:bulletEnabled val="1"/>
        </dgm:presLayoutVars>
      </dgm:prSet>
      <dgm:spPr/>
      <dgm:t>
        <a:bodyPr/>
        <a:lstStyle/>
        <a:p>
          <a:endParaRPr lang="en-US"/>
        </a:p>
      </dgm:t>
    </dgm:pt>
    <dgm:pt modelId="{B30D9202-6F77-4CF8-82AD-874DB78A17B1}" type="pres">
      <dgm:prSet presAssocID="{3151B7A6-FD9C-4A88-AA85-C83DFC500F1A}" presName="aSpace2" presStyleCnt="0"/>
      <dgm:spPr/>
    </dgm:pt>
    <dgm:pt modelId="{7ADB449F-D009-4113-A3DB-07F158A51F77}" type="pres">
      <dgm:prSet presAssocID="{3287D243-956D-496C-926F-86F7D8E0278C}" presName="childNode" presStyleLbl="node1" presStyleIdx="2" presStyleCnt="10">
        <dgm:presLayoutVars>
          <dgm:bulletEnabled val="1"/>
        </dgm:presLayoutVars>
      </dgm:prSet>
      <dgm:spPr/>
      <dgm:t>
        <a:bodyPr/>
        <a:lstStyle/>
        <a:p>
          <a:endParaRPr lang="en-US"/>
        </a:p>
      </dgm:t>
    </dgm:pt>
    <dgm:pt modelId="{69903EF3-9F94-4587-A9CC-828B7998C903}" type="pres">
      <dgm:prSet presAssocID="{E06BE768-4C1F-44D0-BFE8-2DD371A8DAA5}" presName="aSpace" presStyleCnt="0"/>
      <dgm:spPr/>
    </dgm:pt>
    <dgm:pt modelId="{224875DE-D8A5-475E-B894-646B1943680D}" type="pres">
      <dgm:prSet presAssocID="{EC652852-6E49-4D05-A540-11E801F01C95}" presName="compNode" presStyleCnt="0"/>
      <dgm:spPr/>
    </dgm:pt>
    <dgm:pt modelId="{5D21F08A-BE8D-430B-85E1-ABFC4D7EFC97}" type="pres">
      <dgm:prSet presAssocID="{EC652852-6E49-4D05-A540-11E801F01C95}" presName="aNode" presStyleLbl="bgShp" presStyleIdx="1" presStyleCnt="3"/>
      <dgm:spPr/>
      <dgm:t>
        <a:bodyPr/>
        <a:lstStyle/>
        <a:p>
          <a:endParaRPr lang="en-US"/>
        </a:p>
      </dgm:t>
    </dgm:pt>
    <dgm:pt modelId="{FE633789-0515-45F6-8674-CBAE3FDD094D}" type="pres">
      <dgm:prSet presAssocID="{EC652852-6E49-4D05-A540-11E801F01C95}" presName="textNode" presStyleLbl="bgShp" presStyleIdx="1" presStyleCnt="3"/>
      <dgm:spPr/>
      <dgm:t>
        <a:bodyPr/>
        <a:lstStyle/>
        <a:p>
          <a:endParaRPr lang="en-US"/>
        </a:p>
      </dgm:t>
    </dgm:pt>
    <dgm:pt modelId="{EB49900D-9A81-4719-8608-1BF30653BFEB}" type="pres">
      <dgm:prSet presAssocID="{EC652852-6E49-4D05-A540-11E801F01C95}" presName="compChildNode" presStyleCnt="0"/>
      <dgm:spPr/>
    </dgm:pt>
    <dgm:pt modelId="{1BBBB02F-F6DE-41AD-8EB9-B974AD99C163}" type="pres">
      <dgm:prSet presAssocID="{EC652852-6E49-4D05-A540-11E801F01C95}" presName="theInnerList" presStyleCnt="0"/>
      <dgm:spPr/>
    </dgm:pt>
    <dgm:pt modelId="{65641B08-D080-48DB-B34A-30227BFEA19A}" type="pres">
      <dgm:prSet presAssocID="{AE3A0AF2-D78D-4215-AB8D-914751D628A1}" presName="childNode" presStyleLbl="node1" presStyleIdx="3" presStyleCnt="10">
        <dgm:presLayoutVars>
          <dgm:bulletEnabled val="1"/>
        </dgm:presLayoutVars>
      </dgm:prSet>
      <dgm:spPr/>
      <dgm:t>
        <a:bodyPr/>
        <a:lstStyle/>
        <a:p>
          <a:endParaRPr lang="en-US"/>
        </a:p>
      </dgm:t>
    </dgm:pt>
    <dgm:pt modelId="{8CBDC978-C3A9-4DDF-8DF6-A7ABC73E031C}" type="pres">
      <dgm:prSet presAssocID="{AE3A0AF2-D78D-4215-AB8D-914751D628A1}" presName="aSpace2" presStyleCnt="0"/>
      <dgm:spPr/>
    </dgm:pt>
    <dgm:pt modelId="{2CFACE46-00BF-476B-8785-281E22AAB0A2}" type="pres">
      <dgm:prSet presAssocID="{9CEFAF99-6A86-4A0F-8D83-1353539E128C}" presName="childNode" presStyleLbl="node1" presStyleIdx="4" presStyleCnt="10">
        <dgm:presLayoutVars>
          <dgm:bulletEnabled val="1"/>
        </dgm:presLayoutVars>
      </dgm:prSet>
      <dgm:spPr/>
      <dgm:t>
        <a:bodyPr/>
        <a:lstStyle/>
        <a:p>
          <a:endParaRPr lang="en-US"/>
        </a:p>
      </dgm:t>
    </dgm:pt>
    <dgm:pt modelId="{E4A75C52-7DE1-4C93-8738-AE85916E47A5}" type="pres">
      <dgm:prSet presAssocID="{9CEFAF99-6A86-4A0F-8D83-1353539E128C}" presName="aSpace2" presStyleCnt="0"/>
      <dgm:spPr/>
    </dgm:pt>
    <dgm:pt modelId="{02CC5A46-204E-48EC-9CD5-A53D44F10523}" type="pres">
      <dgm:prSet presAssocID="{3F27E560-7BB7-44BF-BA80-5E0F5398AE6F}" presName="childNode" presStyleLbl="node1" presStyleIdx="5" presStyleCnt="10">
        <dgm:presLayoutVars>
          <dgm:bulletEnabled val="1"/>
        </dgm:presLayoutVars>
      </dgm:prSet>
      <dgm:spPr/>
      <dgm:t>
        <a:bodyPr/>
        <a:lstStyle/>
        <a:p>
          <a:endParaRPr lang="en-US"/>
        </a:p>
      </dgm:t>
    </dgm:pt>
    <dgm:pt modelId="{9D69814A-5930-457F-BF7F-620A6195FB5D}" type="pres">
      <dgm:prSet presAssocID="{EC652852-6E49-4D05-A540-11E801F01C95}" presName="aSpace" presStyleCnt="0"/>
      <dgm:spPr/>
    </dgm:pt>
    <dgm:pt modelId="{293B2FB0-171E-4FC3-A392-F572FCE2B7B0}" type="pres">
      <dgm:prSet presAssocID="{C120047B-13FF-44DD-88CE-40397F94635C}" presName="compNode" presStyleCnt="0"/>
      <dgm:spPr/>
    </dgm:pt>
    <dgm:pt modelId="{39FC0D2F-8362-40FF-9F1A-944411A2F1E4}" type="pres">
      <dgm:prSet presAssocID="{C120047B-13FF-44DD-88CE-40397F94635C}" presName="aNode" presStyleLbl="bgShp" presStyleIdx="2" presStyleCnt="3"/>
      <dgm:spPr/>
      <dgm:t>
        <a:bodyPr/>
        <a:lstStyle/>
        <a:p>
          <a:endParaRPr lang="en-US"/>
        </a:p>
      </dgm:t>
    </dgm:pt>
    <dgm:pt modelId="{4E8A9C99-B079-4748-9637-9602FE62DFEC}" type="pres">
      <dgm:prSet presAssocID="{C120047B-13FF-44DD-88CE-40397F94635C}" presName="textNode" presStyleLbl="bgShp" presStyleIdx="2" presStyleCnt="3"/>
      <dgm:spPr/>
      <dgm:t>
        <a:bodyPr/>
        <a:lstStyle/>
        <a:p>
          <a:endParaRPr lang="en-US"/>
        </a:p>
      </dgm:t>
    </dgm:pt>
    <dgm:pt modelId="{865F60A8-D646-41E1-B33F-23D71FB646E0}" type="pres">
      <dgm:prSet presAssocID="{C120047B-13FF-44DD-88CE-40397F94635C}" presName="compChildNode" presStyleCnt="0"/>
      <dgm:spPr/>
    </dgm:pt>
    <dgm:pt modelId="{6E33646F-C7C6-4D2F-AC34-91171E756CBF}" type="pres">
      <dgm:prSet presAssocID="{C120047B-13FF-44DD-88CE-40397F94635C}" presName="theInnerList" presStyleCnt="0"/>
      <dgm:spPr/>
    </dgm:pt>
    <dgm:pt modelId="{45EA6DC7-4467-44BB-8BA3-4D9409147FFB}" type="pres">
      <dgm:prSet presAssocID="{36DF2F16-29E4-413F-B6D2-7081ED17A7DF}" presName="childNode" presStyleLbl="node1" presStyleIdx="6" presStyleCnt="10">
        <dgm:presLayoutVars>
          <dgm:bulletEnabled val="1"/>
        </dgm:presLayoutVars>
      </dgm:prSet>
      <dgm:spPr/>
      <dgm:t>
        <a:bodyPr/>
        <a:lstStyle/>
        <a:p>
          <a:endParaRPr lang="en-US"/>
        </a:p>
      </dgm:t>
    </dgm:pt>
    <dgm:pt modelId="{D439C0DF-DD4B-4E8F-9268-26DF4F3BEAFE}" type="pres">
      <dgm:prSet presAssocID="{36DF2F16-29E4-413F-B6D2-7081ED17A7DF}" presName="aSpace2" presStyleCnt="0"/>
      <dgm:spPr/>
    </dgm:pt>
    <dgm:pt modelId="{C0552C65-B932-4515-AD0B-2B5E1C0E2A9F}" type="pres">
      <dgm:prSet presAssocID="{A9655252-7662-42DD-A4AB-AED61D855FE8}" presName="childNode" presStyleLbl="node1" presStyleIdx="7" presStyleCnt="10">
        <dgm:presLayoutVars>
          <dgm:bulletEnabled val="1"/>
        </dgm:presLayoutVars>
      </dgm:prSet>
      <dgm:spPr/>
      <dgm:t>
        <a:bodyPr/>
        <a:lstStyle/>
        <a:p>
          <a:endParaRPr lang="en-US"/>
        </a:p>
      </dgm:t>
    </dgm:pt>
    <dgm:pt modelId="{2A06E604-7DAC-4859-869F-FBE0B79B5A54}" type="pres">
      <dgm:prSet presAssocID="{A9655252-7662-42DD-A4AB-AED61D855FE8}" presName="aSpace2" presStyleCnt="0"/>
      <dgm:spPr/>
    </dgm:pt>
    <dgm:pt modelId="{094E2AC8-FA88-43E2-8816-011FECDCC87D}" type="pres">
      <dgm:prSet presAssocID="{97FDA4ED-2141-4015-BAAD-6BFFF270C3FA}" presName="childNode" presStyleLbl="node1" presStyleIdx="8" presStyleCnt="10">
        <dgm:presLayoutVars>
          <dgm:bulletEnabled val="1"/>
        </dgm:presLayoutVars>
      </dgm:prSet>
      <dgm:spPr/>
      <dgm:t>
        <a:bodyPr/>
        <a:lstStyle/>
        <a:p>
          <a:endParaRPr lang="en-US"/>
        </a:p>
      </dgm:t>
    </dgm:pt>
    <dgm:pt modelId="{FC879589-BC0D-4A16-B3FE-7987929A5B67}" type="pres">
      <dgm:prSet presAssocID="{97FDA4ED-2141-4015-BAAD-6BFFF270C3FA}" presName="aSpace2" presStyleCnt="0"/>
      <dgm:spPr/>
    </dgm:pt>
    <dgm:pt modelId="{A3F9AB16-6A79-4B76-952E-49E081787D79}" type="pres">
      <dgm:prSet presAssocID="{210CC2C6-1E6A-4253-885D-9DFE2EAC1DF7}" presName="childNode" presStyleLbl="node1" presStyleIdx="9" presStyleCnt="10">
        <dgm:presLayoutVars>
          <dgm:bulletEnabled val="1"/>
        </dgm:presLayoutVars>
      </dgm:prSet>
      <dgm:spPr/>
      <dgm:t>
        <a:bodyPr/>
        <a:lstStyle/>
        <a:p>
          <a:endParaRPr lang="en-US"/>
        </a:p>
      </dgm:t>
    </dgm:pt>
  </dgm:ptLst>
  <dgm:cxnLst>
    <dgm:cxn modelId="{B790DF3E-FE7F-442B-8A74-7EA373789B9C}" srcId="{C120047B-13FF-44DD-88CE-40397F94635C}" destId="{97FDA4ED-2141-4015-BAAD-6BFFF270C3FA}" srcOrd="2" destOrd="0" parTransId="{EAECE36C-BD00-46D1-94D6-A189FCD16764}" sibTransId="{9CFE2312-774A-447D-8BA7-01B17A72FFB9}"/>
    <dgm:cxn modelId="{37C8D1CB-007E-4BB4-8195-614017B31542}" type="presOf" srcId="{AE3A0AF2-D78D-4215-AB8D-914751D628A1}" destId="{65641B08-D080-48DB-B34A-30227BFEA19A}" srcOrd="0" destOrd="0" presId="urn:microsoft.com/office/officeart/2005/8/layout/lProcess2"/>
    <dgm:cxn modelId="{3377E0BE-9B20-454C-A94C-108466A3AD5E}" srcId="{09704C61-C298-40FE-9D3B-59C084B5EA55}" destId="{EC652852-6E49-4D05-A540-11E801F01C95}" srcOrd="1" destOrd="0" parTransId="{09F6D36B-D342-4284-8F66-6729CB6EF23F}" sibTransId="{0D732549-B42D-4167-AFD9-0AC4A7294977}"/>
    <dgm:cxn modelId="{43D09C9C-6772-4FAF-BF84-F926509B1289}" type="presOf" srcId="{EC652852-6E49-4D05-A540-11E801F01C95}" destId="{5D21F08A-BE8D-430B-85E1-ABFC4D7EFC97}" srcOrd="0" destOrd="0" presId="urn:microsoft.com/office/officeart/2005/8/layout/lProcess2"/>
    <dgm:cxn modelId="{4D61A4F4-DD17-41CA-86D1-DBE9FB28ABB7}" type="presOf" srcId="{C120047B-13FF-44DD-88CE-40397F94635C}" destId="{4E8A9C99-B079-4748-9637-9602FE62DFEC}" srcOrd="1" destOrd="0" presId="urn:microsoft.com/office/officeart/2005/8/layout/lProcess2"/>
    <dgm:cxn modelId="{AB5DAF23-E7A3-4AFE-8130-78512746299D}" srcId="{EC652852-6E49-4D05-A540-11E801F01C95}" destId="{9CEFAF99-6A86-4A0F-8D83-1353539E128C}" srcOrd="1" destOrd="0" parTransId="{BC228B17-DFBE-4F7D-BD1E-AAE182D037A2}" sibTransId="{AB6B8B14-B69C-4774-8306-5C4A2BBF0DF5}"/>
    <dgm:cxn modelId="{6BDA3A09-6E90-4C65-9A87-EB9DEEA642D8}" srcId="{C120047B-13FF-44DD-88CE-40397F94635C}" destId="{36DF2F16-29E4-413F-B6D2-7081ED17A7DF}" srcOrd="0" destOrd="0" parTransId="{E6D30AF3-C0F3-442F-BFAA-8A102416D736}" sibTransId="{DF61E182-DAFD-4489-AFE9-B7B8C63A93B7}"/>
    <dgm:cxn modelId="{6B8BF111-4A15-4F94-A791-0A263C9E6D47}" type="presOf" srcId="{C120047B-13FF-44DD-88CE-40397F94635C}" destId="{39FC0D2F-8362-40FF-9F1A-944411A2F1E4}" srcOrd="0" destOrd="0" presId="urn:microsoft.com/office/officeart/2005/8/layout/lProcess2"/>
    <dgm:cxn modelId="{AB1B5E8A-8DEC-4C9C-A313-AA660426A4AA}" type="presOf" srcId="{36DF2F16-29E4-413F-B6D2-7081ED17A7DF}" destId="{45EA6DC7-4467-44BB-8BA3-4D9409147FFB}" srcOrd="0" destOrd="0" presId="urn:microsoft.com/office/officeart/2005/8/layout/lProcess2"/>
    <dgm:cxn modelId="{B704E1C5-B146-4AED-A8AC-795CF1E76643}" srcId="{E06BE768-4C1F-44D0-BFE8-2DD371A8DAA5}" destId="{19B8F564-9D80-428C-9F4E-A60180CACB55}" srcOrd="0" destOrd="0" parTransId="{D65C6CE6-9CBD-4C74-B403-64476FF9821A}" sibTransId="{B663A664-D851-406D-B8D4-1B2A1AE8C4F4}"/>
    <dgm:cxn modelId="{6453AE58-4464-48A4-B1E8-B574BDD6C9E7}" srcId="{EC652852-6E49-4D05-A540-11E801F01C95}" destId="{AE3A0AF2-D78D-4215-AB8D-914751D628A1}" srcOrd="0" destOrd="0" parTransId="{B0056911-F72A-4738-95BE-D7D3D918D1DA}" sibTransId="{803E2928-500E-4731-A110-CB5544AAB5F4}"/>
    <dgm:cxn modelId="{032F3B09-71E7-465B-AF7B-60894E3443CA}" type="presOf" srcId="{09704C61-C298-40FE-9D3B-59C084B5EA55}" destId="{D247D911-FEF7-4179-843C-C146916C1BC0}" srcOrd="0" destOrd="0" presId="urn:microsoft.com/office/officeart/2005/8/layout/lProcess2"/>
    <dgm:cxn modelId="{96FEEF9D-AF69-46E5-8B6B-75EF0B76FAFF}" type="presOf" srcId="{E06BE768-4C1F-44D0-BFE8-2DD371A8DAA5}" destId="{446D026B-2E3C-468D-B016-4F4E656C546E}" srcOrd="0" destOrd="0" presId="urn:microsoft.com/office/officeart/2005/8/layout/lProcess2"/>
    <dgm:cxn modelId="{3F956440-17CB-4D9C-93B9-4252EFB601E2}" srcId="{E06BE768-4C1F-44D0-BFE8-2DD371A8DAA5}" destId="{3151B7A6-FD9C-4A88-AA85-C83DFC500F1A}" srcOrd="1" destOrd="0" parTransId="{1E154790-D17F-4F28-81AE-D49C2E51C9FE}" sibTransId="{0912FC24-A4AA-47A7-9653-00D6E4ECD4CD}"/>
    <dgm:cxn modelId="{C160BB58-B5C3-47AE-AC9A-129827126802}" type="presOf" srcId="{9CEFAF99-6A86-4A0F-8D83-1353539E128C}" destId="{2CFACE46-00BF-476B-8785-281E22AAB0A2}" srcOrd="0" destOrd="0" presId="urn:microsoft.com/office/officeart/2005/8/layout/lProcess2"/>
    <dgm:cxn modelId="{B82649EC-7A93-4C36-866C-A37FFF95B31A}" type="presOf" srcId="{3151B7A6-FD9C-4A88-AA85-C83DFC500F1A}" destId="{7D2E0B0E-114E-4C2E-B1BE-3F6863A7A979}" srcOrd="0" destOrd="0" presId="urn:microsoft.com/office/officeart/2005/8/layout/lProcess2"/>
    <dgm:cxn modelId="{B33FA0E9-5407-46A6-A452-36C2E34AA918}" type="presOf" srcId="{97FDA4ED-2141-4015-BAAD-6BFFF270C3FA}" destId="{094E2AC8-FA88-43E2-8816-011FECDCC87D}" srcOrd="0" destOrd="0" presId="urn:microsoft.com/office/officeart/2005/8/layout/lProcess2"/>
    <dgm:cxn modelId="{7DDDBE0E-FA09-47DF-B551-4F30F0D20949}" srcId="{C120047B-13FF-44DD-88CE-40397F94635C}" destId="{A9655252-7662-42DD-A4AB-AED61D855FE8}" srcOrd="1" destOrd="0" parTransId="{8B167E88-E3EB-425B-966D-379259219781}" sibTransId="{93598EF4-7A68-412C-9BFD-426B79AC9EF1}"/>
    <dgm:cxn modelId="{E736683E-2B80-4B43-BEDE-A95165B1764E}" srcId="{09704C61-C298-40FE-9D3B-59C084B5EA55}" destId="{C120047B-13FF-44DD-88CE-40397F94635C}" srcOrd="2" destOrd="0" parTransId="{DC80DF9E-FE5A-4893-BF5B-064BC4EE57CC}" sibTransId="{E5D0871A-AEF2-488A-BDAC-C3AD28C943F4}"/>
    <dgm:cxn modelId="{CE709D7D-A7C2-466B-9156-BE0C3E3A4189}" type="presOf" srcId="{E06BE768-4C1F-44D0-BFE8-2DD371A8DAA5}" destId="{A70D4094-64F1-4EDC-82D0-3CEC659347AF}" srcOrd="1" destOrd="0" presId="urn:microsoft.com/office/officeart/2005/8/layout/lProcess2"/>
    <dgm:cxn modelId="{DAB5F2EC-BCA4-4AF8-A219-F551D694C9FD}" type="presOf" srcId="{210CC2C6-1E6A-4253-885D-9DFE2EAC1DF7}" destId="{A3F9AB16-6A79-4B76-952E-49E081787D79}" srcOrd="0" destOrd="0" presId="urn:microsoft.com/office/officeart/2005/8/layout/lProcess2"/>
    <dgm:cxn modelId="{F14F427A-5160-4271-B237-A57AE4869AD5}" srcId="{09704C61-C298-40FE-9D3B-59C084B5EA55}" destId="{E06BE768-4C1F-44D0-BFE8-2DD371A8DAA5}" srcOrd="0" destOrd="0" parTransId="{BE205BF0-CE77-41BB-929E-FFB5210ECF9E}" sibTransId="{794B7551-4836-45A8-A132-D9264FCD78D5}"/>
    <dgm:cxn modelId="{DED912F6-F919-4C55-A9D0-AA779B04A087}" type="presOf" srcId="{3F27E560-7BB7-44BF-BA80-5E0F5398AE6F}" destId="{02CC5A46-204E-48EC-9CD5-A53D44F10523}" srcOrd="0" destOrd="0" presId="urn:microsoft.com/office/officeart/2005/8/layout/lProcess2"/>
    <dgm:cxn modelId="{01916416-B792-4A89-BF57-5E2CF2DCF675}" srcId="{E06BE768-4C1F-44D0-BFE8-2DD371A8DAA5}" destId="{3287D243-956D-496C-926F-86F7D8E0278C}" srcOrd="2" destOrd="0" parTransId="{0DCDADB3-4DF4-4FDF-81F7-99654E420C9C}" sibTransId="{71587F29-E7E8-4602-8203-49102FD5D687}"/>
    <dgm:cxn modelId="{10E5F966-EA7D-41B3-8930-13FF329FBF3E}" type="presOf" srcId="{A9655252-7662-42DD-A4AB-AED61D855FE8}" destId="{C0552C65-B932-4515-AD0B-2B5E1C0E2A9F}" srcOrd="0" destOrd="0" presId="urn:microsoft.com/office/officeart/2005/8/layout/lProcess2"/>
    <dgm:cxn modelId="{C823BD96-D0D4-413C-9663-D76C145EA293}" type="presOf" srcId="{3287D243-956D-496C-926F-86F7D8E0278C}" destId="{7ADB449F-D009-4113-A3DB-07F158A51F77}" srcOrd="0" destOrd="0" presId="urn:microsoft.com/office/officeart/2005/8/layout/lProcess2"/>
    <dgm:cxn modelId="{7E34678E-D7D8-434F-827B-A1D9EE8F4593}" type="presOf" srcId="{EC652852-6E49-4D05-A540-11E801F01C95}" destId="{FE633789-0515-45F6-8674-CBAE3FDD094D}" srcOrd="1" destOrd="0" presId="urn:microsoft.com/office/officeart/2005/8/layout/lProcess2"/>
    <dgm:cxn modelId="{B3A74CB5-2FC1-40EB-8EF6-D24595ACD431}" type="presOf" srcId="{19B8F564-9D80-428C-9F4E-A60180CACB55}" destId="{88EFDA69-9086-48D2-81AC-9A7BFAB07023}" srcOrd="0" destOrd="0" presId="urn:microsoft.com/office/officeart/2005/8/layout/lProcess2"/>
    <dgm:cxn modelId="{EACE080E-A870-4D02-9500-22312CC63A2D}" srcId="{EC652852-6E49-4D05-A540-11E801F01C95}" destId="{3F27E560-7BB7-44BF-BA80-5E0F5398AE6F}" srcOrd="2" destOrd="0" parTransId="{804954BF-8D60-44D4-A856-A57097F03F57}" sibTransId="{FA00F61C-6FA1-46B5-99CD-2543D6E7E7C1}"/>
    <dgm:cxn modelId="{9CFBD4D3-E4F5-4E6E-8111-AA6FAB9D11A9}" srcId="{C120047B-13FF-44DD-88CE-40397F94635C}" destId="{210CC2C6-1E6A-4253-885D-9DFE2EAC1DF7}" srcOrd="3" destOrd="0" parTransId="{FD221186-2C00-4A71-B114-FCB63200B421}" sibTransId="{12E221F4-6C67-42CC-90ED-CE4A9FB0C843}"/>
    <dgm:cxn modelId="{90AF71FD-3837-46B6-968A-5812EC677433}" type="presParOf" srcId="{D247D911-FEF7-4179-843C-C146916C1BC0}" destId="{61D2E0EE-D82F-434E-B4C2-0A036B6D4246}" srcOrd="0" destOrd="0" presId="urn:microsoft.com/office/officeart/2005/8/layout/lProcess2"/>
    <dgm:cxn modelId="{A3D5796E-86E2-4AE3-BA98-CD0079F6CE3E}" type="presParOf" srcId="{61D2E0EE-D82F-434E-B4C2-0A036B6D4246}" destId="{446D026B-2E3C-468D-B016-4F4E656C546E}" srcOrd="0" destOrd="0" presId="urn:microsoft.com/office/officeart/2005/8/layout/lProcess2"/>
    <dgm:cxn modelId="{F1B40337-BDAA-4324-AF09-0C28D064B670}" type="presParOf" srcId="{61D2E0EE-D82F-434E-B4C2-0A036B6D4246}" destId="{A70D4094-64F1-4EDC-82D0-3CEC659347AF}" srcOrd="1" destOrd="0" presId="urn:microsoft.com/office/officeart/2005/8/layout/lProcess2"/>
    <dgm:cxn modelId="{D25F9D48-7B62-4CD4-97AD-AE5C6A7E280A}" type="presParOf" srcId="{61D2E0EE-D82F-434E-B4C2-0A036B6D4246}" destId="{4457AF19-0B6F-4834-8342-3C46211902BF}" srcOrd="2" destOrd="0" presId="urn:microsoft.com/office/officeart/2005/8/layout/lProcess2"/>
    <dgm:cxn modelId="{7D060E3D-D207-4360-AEDD-81DC46D45085}" type="presParOf" srcId="{4457AF19-0B6F-4834-8342-3C46211902BF}" destId="{8345BF34-AD60-48D7-ACED-381320D7DFBE}" srcOrd="0" destOrd="0" presId="urn:microsoft.com/office/officeart/2005/8/layout/lProcess2"/>
    <dgm:cxn modelId="{CCC6E23E-6348-46CA-8D16-5546C320794D}" type="presParOf" srcId="{8345BF34-AD60-48D7-ACED-381320D7DFBE}" destId="{88EFDA69-9086-48D2-81AC-9A7BFAB07023}" srcOrd="0" destOrd="0" presId="urn:microsoft.com/office/officeart/2005/8/layout/lProcess2"/>
    <dgm:cxn modelId="{525B5490-934C-45C2-AED7-ACD799E91144}" type="presParOf" srcId="{8345BF34-AD60-48D7-ACED-381320D7DFBE}" destId="{1E9A98B6-D828-403E-B85C-6EC9D159E2CC}" srcOrd="1" destOrd="0" presId="urn:microsoft.com/office/officeart/2005/8/layout/lProcess2"/>
    <dgm:cxn modelId="{9C26C18E-8E76-41AF-BADC-E9ADA7D26804}" type="presParOf" srcId="{8345BF34-AD60-48D7-ACED-381320D7DFBE}" destId="{7D2E0B0E-114E-4C2E-B1BE-3F6863A7A979}" srcOrd="2" destOrd="0" presId="urn:microsoft.com/office/officeart/2005/8/layout/lProcess2"/>
    <dgm:cxn modelId="{82BE82A4-0F97-4074-B446-8E3D05A9FF10}" type="presParOf" srcId="{8345BF34-AD60-48D7-ACED-381320D7DFBE}" destId="{B30D9202-6F77-4CF8-82AD-874DB78A17B1}" srcOrd="3" destOrd="0" presId="urn:microsoft.com/office/officeart/2005/8/layout/lProcess2"/>
    <dgm:cxn modelId="{D1F8F08D-E2C9-4E43-948E-B9315B7684AE}" type="presParOf" srcId="{8345BF34-AD60-48D7-ACED-381320D7DFBE}" destId="{7ADB449F-D009-4113-A3DB-07F158A51F77}" srcOrd="4" destOrd="0" presId="urn:microsoft.com/office/officeart/2005/8/layout/lProcess2"/>
    <dgm:cxn modelId="{C654A8B9-34E4-41AE-84EC-391426DDC137}" type="presParOf" srcId="{D247D911-FEF7-4179-843C-C146916C1BC0}" destId="{69903EF3-9F94-4587-A9CC-828B7998C903}" srcOrd="1" destOrd="0" presId="urn:microsoft.com/office/officeart/2005/8/layout/lProcess2"/>
    <dgm:cxn modelId="{FEC254CF-6CD4-405C-9730-968040F32C10}" type="presParOf" srcId="{D247D911-FEF7-4179-843C-C146916C1BC0}" destId="{224875DE-D8A5-475E-B894-646B1943680D}" srcOrd="2" destOrd="0" presId="urn:microsoft.com/office/officeart/2005/8/layout/lProcess2"/>
    <dgm:cxn modelId="{DDE7C3DA-2CCD-4DBF-8C50-493391FDB5E0}" type="presParOf" srcId="{224875DE-D8A5-475E-B894-646B1943680D}" destId="{5D21F08A-BE8D-430B-85E1-ABFC4D7EFC97}" srcOrd="0" destOrd="0" presId="urn:microsoft.com/office/officeart/2005/8/layout/lProcess2"/>
    <dgm:cxn modelId="{259FFE26-F79C-4CBF-A1FA-0181A507711B}" type="presParOf" srcId="{224875DE-D8A5-475E-B894-646B1943680D}" destId="{FE633789-0515-45F6-8674-CBAE3FDD094D}" srcOrd="1" destOrd="0" presId="urn:microsoft.com/office/officeart/2005/8/layout/lProcess2"/>
    <dgm:cxn modelId="{5DEBF8C8-45E8-4853-B167-B4742A6ED084}" type="presParOf" srcId="{224875DE-D8A5-475E-B894-646B1943680D}" destId="{EB49900D-9A81-4719-8608-1BF30653BFEB}" srcOrd="2" destOrd="0" presId="urn:microsoft.com/office/officeart/2005/8/layout/lProcess2"/>
    <dgm:cxn modelId="{C201F29E-DFD4-4A48-9FAD-3E3A645A17EB}" type="presParOf" srcId="{EB49900D-9A81-4719-8608-1BF30653BFEB}" destId="{1BBBB02F-F6DE-41AD-8EB9-B974AD99C163}" srcOrd="0" destOrd="0" presId="urn:microsoft.com/office/officeart/2005/8/layout/lProcess2"/>
    <dgm:cxn modelId="{769A40FA-A699-428A-8F90-FD5D5AECBE56}" type="presParOf" srcId="{1BBBB02F-F6DE-41AD-8EB9-B974AD99C163}" destId="{65641B08-D080-48DB-B34A-30227BFEA19A}" srcOrd="0" destOrd="0" presId="urn:microsoft.com/office/officeart/2005/8/layout/lProcess2"/>
    <dgm:cxn modelId="{3E19C328-A91C-4441-91B2-AF139580B974}" type="presParOf" srcId="{1BBBB02F-F6DE-41AD-8EB9-B974AD99C163}" destId="{8CBDC978-C3A9-4DDF-8DF6-A7ABC73E031C}" srcOrd="1" destOrd="0" presId="urn:microsoft.com/office/officeart/2005/8/layout/lProcess2"/>
    <dgm:cxn modelId="{B30AE65D-B2F4-4819-9A8B-9377DAF759B9}" type="presParOf" srcId="{1BBBB02F-F6DE-41AD-8EB9-B974AD99C163}" destId="{2CFACE46-00BF-476B-8785-281E22AAB0A2}" srcOrd="2" destOrd="0" presId="urn:microsoft.com/office/officeart/2005/8/layout/lProcess2"/>
    <dgm:cxn modelId="{B596BC94-32EA-4BD9-B810-731ED33B3CB5}" type="presParOf" srcId="{1BBBB02F-F6DE-41AD-8EB9-B974AD99C163}" destId="{E4A75C52-7DE1-4C93-8738-AE85916E47A5}" srcOrd="3" destOrd="0" presId="urn:microsoft.com/office/officeart/2005/8/layout/lProcess2"/>
    <dgm:cxn modelId="{EDA84703-988C-47C8-89EA-A8F1461EA84F}" type="presParOf" srcId="{1BBBB02F-F6DE-41AD-8EB9-B974AD99C163}" destId="{02CC5A46-204E-48EC-9CD5-A53D44F10523}" srcOrd="4" destOrd="0" presId="urn:microsoft.com/office/officeart/2005/8/layout/lProcess2"/>
    <dgm:cxn modelId="{52736D74-DCB9-402B-8F65-11B288A8DF70}" type="presParOf" srcId="{D247D911-FEF7-4179-843C-C146916C1BC0}" destId="{9D69814A-5930-457F-BF7F-620A6195FB5D}" srcOrd="3" destOrd="0" presId="urn:microsoft.com/office/officeart/2005/8/layout/lProcess2"/>
    <dgm:cxn modelId="{2F74BB06-F728-46B2-B8A7-F2E0EA0921E8}" type="presParOf" srcId="{D247D911-FEF7-4179-843C-C146916C1BC0}" destId="{293B2FB0-171E-4FC3-A392-F572FCE2B7B0}" srcOrd="4" destOrd="0" presId="urn:microsoft.com/office/officeart/2005/8/layout/lProcess2"/>
    <dgm:cxn modelId="{688877B5-C044-427A-87EE-7FB006C1C16F}" type="presParOf" srcId="{293B2FB0-171E-4FC3-A392-F572FCE2B7B0}" destId="{39FC0D2F-8362-40FF-9F1A-944411A2F1E4}" srcOrd="0" destOrd="0" presId="urn:microsoft.com/office/officeart/2005/8/layout/lProcess2"/>
    <dgm:cxn modelId="{135699C6-E423-49E9-9613-A04D3FF565D0}" type="presParOf" srcId="{293B2FB0-171E-4FC3-A392-F572FCE2B7B0}" destId="{4E8A9C99-B079-4748-9637-9602FE62DFEC}" srcOrd="1" destOrd="0" presId="urn:microsoft.com/office/officeart/2005/8/layout/lProcess2"/>
    <dgm:cxn modelId="{08B32B6B-7A0E-4931-8FD7-90CA759C8CA2}" type="presParOf" srcId="{293B2FB0-171E-4FC3-A392-F572FCE2B7B0}" destId="{865F60A8-D646-41E1-B33F-23D71FB646E0}" srcOrd="2" destOrd="0" presId="urn:microsoft.com/office/officeart/2005/8/layout/lProcess2"/>
    <dgm:cxn modelId="{87FCC7D8-EF2C-4210-9323-D8A0C72885E6}" type="presParOf" srcId="{865F60A8-D646-41E1-B33F-23D71FB646E0}" destId="{6E33646F-C7C6-4D2F-AC34-91171E756CBF}" srcOrd="0" destOrd="0" presId="urn:microsoft.com/office/officeart/2005/8/layout/lProcess2"/>
    <dgm:cxn modelId="{8AD600BE-FBF5-4D29-ACCE-0F40BEB531B5}" type="presParOf" srcId="{6E33646F-C7C6-4D2F-AC34-91171E756CBF}" destId="{45EA6DC7-4467-44BB-8BA3-4D9409147FFB}" srcOrd="0" destOrd="0" presId="urn:microsoft.com/office/officeart/2005/8/layout/lProcess2"/>
    <dgm:cxn modelId="{A0B83964-DDC0-443D-8AD1-62132A8F08CF}" type="presParOf" srcId="{6E33646F-C7C6-4D2F-AC34-91171E756CBF}" destId="{D439C0DF-DD4B-4E8F-9268-26DF4F3BEAFE}" srcOrd="1" destOrd="0" presId="urn:microsoft.com/office/officeart/2005/8/layout/lProcess2"/>
    <dgm:cxn modelId="{FFB2D253-30B3-4703-8852-52AEB4641406}" type="presParOf" srcId="{6E33646F-C7C6-4D2F-AC34-91171E756CBF}" destId="{C0552C65-B932-4515-AD0B-2B5E1C0E2A9F}" srcOrd="2" destOrd="0" presId="urn:microsoft.com/office/officeart/2005/8/layout/lProcess2"/>
    <dgm:cxn modelId="{74930AC3-86D5-430D-93B8-45788D3C2CFC}" type="presParOf" srcId="{6E33646F-C7C6-4D2F-AC34-91171E756CBF}" destId="{2A06E604-7DAC-4859-869F-FBE0B79B5A54}" srcOrd="3" destOrd="0" presId="urn:microsoft.com/office/officeart/2005/8/layout/lProcess2"/>
    <dgm:cxn modelId="{3DA0DC02-A801-4945-8D4C-945B15ECDB27}" type="presParOf" srcId="{6E33646F-C7C6-4D2F-AC34-91171E756CBF}" destId="{094E2AC8-FA88-43E2-8816-011FECDCC87D}" srcOrd="4" destOrd="0" presId="urn:microsoft.com/office/officeart/2005/8/layout/lProcess2"/>
    <dgm:cxn modelId="{30741932-EF65-419F-921A-0ABB2A75DD5D}" type="presParOf" srcId="{6E33646F-C7C6-4D2F-AC34-91171E756CBF}" destId="{FC879589-BC0D-4A16-B3FE-7987929A5B67}" srcOrd="5" destOrd="0" presId="urn:microsoft.com/office/officeart/2005/8/layout/lProcess2"/>
    <dgm:cxn modelId="{81808FE3-EDF4-4F52-BFBF-7E37F777762D}" type="presParOf" srcId="{6E33646F-C7C6-4D2F-AC34-91171E756CBF}" destId="{A3F9AB16-6A79-4B76-952E-49E081787D79}" srcOrd="6"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9704C61-C298-40FE-9D3B-59C084B5EA55}" type="doc">
      <dgm:prSet loTypeId="urn:microsoft.com/office/officeart/2005/8/layout/lProcess2" loCatId="relationship"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9247F293-C3DE-4365-9361-241857640C48}">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客户端部署系统</a:t>
          </a:r>
          <a:endParaRPr lang="en-US" dirty="0">
            <a:solidFill>
              <a:schemeClr val="bg1"/>
            </a:solidFill>
            <a:effectLst>
              <a:outerShdw blurRad="38100" dist="38100" dir="2700000" algn="tl">
                <a:srgbClr val="000000">
                  <a:alpha val="43137"/>
                </a:srgbClr>
              </a:outerShdw>
            </a:effectLst>
          </a:endParaRPr>
        </a:p>
      </dgm:t>
    </dgm:pt>
    <dgm:pt modelId="{023D5AE8-F9A5-4947-B70A-5EFBFFBDD0B6}" type="parTrans" cxnId="{7240DA26-62FD-457C-B2C2-F7477CDD666E}">
      <dgm:prSet/>
      <dgm:spPr/>
      <dgm:t>
        <a:bodyPr/>
        <a:lstStyle/>
        <a:p>
          <a:endParaRPr lang="zh-CN" altLang="en-US"/>
        </a:p>
      </dgm:t>
    </dgm:pt>
    <dgm:pt modelId="{21B41701-E1E6-4FED-8C48-3B7C6263D3C8}" type="sibTrans" cxnId="{7240DA26-62FD-457C-B2C2-F7477CDD666E}">
      <dgm:prSet/>
      <dgm:spPr/>
      <dgm:t>
        <a:bodyPr/>
        <a:lstStyle/>
        <a:p>
          <a:endParaRPr lang="zh-CN" altLang="en-US"/>
        </a:p>
      </dgm:t>
    </dgm:pt>
    <dgm:pt modelId="{044C39C1-CFBA-4E93-932B-BA952E34306C}">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补丁更新</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26D8D01-96A2-46E2-946C-FC1A430BAC64}" type="parTrans" cxnId="{1F66C178-F62B-4CBC-BD34-6D2134B04813}">
      <dgm:prSet/>
      <dgm:spPr/>
      <dgm:t>
        <a:bodyPr/>
        <a:lstStyle/>
        <a:p>
          <a:endParaRPr lang="zh-CN" altLang="en-US"/>
        </a:p>
      </dgm:t>
    </dgm:pt>
    <dgm:pt modelId="{88869F72-768C-491F-B943-2D69CBC0B2EB}" type="sibTrans" cxnId="{1F66C178-F62B-4CBC-BD34-6D2134B04813}">
      <dgm:prSet/>
      <dgm:spPr/>
      <dgm:t>
        <a:bodyPr/>
        <a:lstStyle/>
        <a:p>
          <a:endParaRPr lang="zh-CN" altLang="en-US"/>
        </a:p>
      </dgm:t>
    </dgm:pt>
    <dgm:pt modelId="{50799898-0CD0-4160-9951-761D33132BAC}">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驱动程序更新</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4C6A4CA-7E59-4F55-82C0-3F24C15A49C3}" type="parTrans" cxnId="{2320B9ED-D9AE-4292-AE42-CBCBADA21FA5}">
      <dgm:prSet/>
      <dgm:spPr/>
      <dgm:t>
        <a:bodyPr/>
        <a:lstStyle/>
        <a:p>
          <a:endParaRPr lang="zh-CN" altLang="en-US"/>
        </a:p>
      </dgm:t>
    </dgm:pt>
    <dgm:pt modelId="{008D75C3-4B93-4A66-A779-AF1A65CAE51F}" type="sibTrans" cxnId="{2320B9ED-D9AE-4292-AE42-CBCBADA21FA5}">
      <dgm:prSet/>
      <dgm:spPr/>
      <dgm:t>
        <a:bodyPr/>
        <a:lstStyle/>
        <a:p>
          <a:endParaRPr lang="zh-CN" altLang="en-US"/>
        </a:p>
      </dgm:t>
    </dgm:pt>
    <dgm:pt modelId="{944F93AB-F984-49A8-8B71-779A18430AAC}">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软件更新</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C6E025E-42A7-4B2D-949A-8F724A74A804}" type="parTrans" cxnId="{AB99B680-4444-43E5-A5CF-C8FD342FE921}">
      <dgm:prSet/>
      <dgm:spPr/>
      <dgm:t>
        <a:bodyPr/>
        <a:lstStyle/>
        <a:p>
          <a:endParaRPr lang="zh-CN" altLang="en-US"/>
        </a:p>
      </dgm:t>
    </dgm:pt>
    <dgm:pt modelId="{8187EC52-91CC-49EA-8B35-AD90B8D0EA43}" type="sibTrans" cxnId="{AB99B680-4444-43E5-A5CF-C8FD342FE921}">
      <dgm:prSet/>
      <dgm:spPr/>
      <dgm:t>
        <a:bodyPr/>
        <a:lstStyle/>
        <a:p>
          <a:endParaRPr lang="zh-CN" altLang="en-US"/>
        </a:p>
      </dgm:t>
    </dgm:pt>
    <dgm:pt modelId="{B86615AA-3025-4E40-9603-4A3F10B8BDFC}">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定制化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EE1814F-9E8D-4CD7-AB17-503BAE4EF6C9}" type="parTrans" cxnId="{C656C5F6-5668-4888-92F7-1D1AB1E42DCD}">
      <dgm:prSet/>
      <dgm:spPr/>
      <dgm:t>
        <a:bodyPr/>
        <a:lstStyle/>
        <a:p>
          <a:endParaRPr lang="zh-CN" altLang="en-US"/>
        </a:p>
      </dgm:t>
    </dgm:pt>
    <dgm:pt modelId="{97487191-7D74-4055-A3AF-C72AE0FEFD89}" type="sibTrans" cxnId="{C656C5F6-5668-4888-92F7-1D1AB1E42DCD}">
      <dgm:prSet/>
      <dgm:spPr/>
      <dgm:t>
        <a:bodyPr/>
        <a:lstStyle/>
        <a:p>
          <a:endParaRPr lang="zh-CN" altLang="en-US"/>
        </a:p>
      </dgm:t>
    </dgm:pt>
    <dgm:pt modelId="{30B73727-6BFA-433E-B0E3-5F8C32EC1912}">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客户端恢复</a:t>
          </a:r>
          <a:r>
            <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a:t>
          </a:r>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升级</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65AC4DCC-8026-487D-B3C9-DCDD465FAD42}" type="parTrans" cxnId="{6AFEE8AD-44A6-4C6A-85C1-6A458C8EFBDD}">
      <dgm:prSet/>
      <dgm:spPr/>
      <dgm:t>
        <a:bodyPr/>
        <a:lstStyle/>
        <a:p>
          <a:endParaRPr lang="zh-CN" altLang="en-US"/>
        </a:p>
      </dgm:t>
    </dgm:pt>
    <dgm:pt modelId="{69F7FE39-F616-4A86-BD06-6B752DC3C635}" type="sibTrans" cxnId="{6AFEE8AD-44A6-4C6A-85C1-6A458C8EFBDD}">
      <dgm:prSet/>
      <dgm:spPr/>
      <dgm:t>
        <a:bodyPr/>
        <a:lstStyle/>
        <a:p>
          <a:endParaRPr lang="zh-CN" altLang="en-US"/>
        </a:p>
      </dgm:t>
    </dgm:pt>
    <dgm:pt modelId="{D2D1E017-ACA8-476D-86C1-889FF49F921B}">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用户状态备份和恢复</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EFE4324-FC6E-40E8-BB10-5F5F877B5724}" type="parTrans" cxnId="{686B8C18-D06E-48A0-B70E-3DAF314DDCD5}">
      <dgm:prSet/>
      <dgm:spPr/>
      <dgm:t>
        <a:bodyPr/>
        <a:lstStyle/>
        <a:p>
          <a:endParaRPr lang="zh-CN" altLang="en-US"/>
        </a:p>
      </dgm:t>
    </dgm:pt>
    <dgm:pt modelId="{1B17D963-98AB-4318-BA3C-FF8CC76BFB66}" type="sibTrans" cxnId="{686B8C18-D06E-48A0-B70E-3DAF314DDCD5}">
      <dgm:prSet/>
      <dgm:spPr/>
      <dgm:t>
        <a:bodyPr/>
        <a:lstStyle/>
        <a:p>
          <a:endParaRPr lang="zh-CN" altLang="en-US"/>
        </a:p>
      </dgm:t>
    </dgm:pt>
    <dgm:pt modelId="{45163A75-7A26-46A7-8CF7-988292D34532}">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客户端部署</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4A5359C-F3AD-4E0A-BB7A-B34A5324C64C}" type="parTrans" cxnId="{754ED147-CD17-4837-9BB8-5E6E476DA80F}">
      <dgm:prSet/>
      <dgm:spPr/>
      <dgm:t>
        <a:bodyPr/>
        <a:lstStyle/>
        <a:p>
          <a:endParaRPr lang="zh-CN" altLang="en-US"/>
        </a:p>
      </dgm:t>
    </dgm:pt>
    <dgm:pt modelId="{384B5FD3-7536-41E4-885B-215DC4A0F32A}" type="sibTrans" cxnId="{754ED147-CD17-4837-9BB8-5E6E476DA80F}">
      <dgm:prSet/>
      <dgm:spPr/>
      <dgm:t>
        <a:bodyPr/>
        <a:lstStyle/>
        <a:p>
          <a:endParaRPr lang="zh-CN" altLang="en-US"/>
        </a:p>
      </dgm:t>
    </dgm:pt>
    <dgm:pt modelId="{D29826DC-E9CF-411A-8B4D-9695A5E9BAE8}">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客户端管理策略</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25C0BAF1-4E92-4E1B-B9F0-12D1F559404B}" type="parTrans" cxnId="{64ECAABE-308C-4FFE-A69E-E0B695ABFDD0}">
      <dgm:prSet/>
      <dgm:spPr/>
      <dgm:t>
        <a:bodyPr/>
        <a:lstStyle/>
        <a:p>
          <a:endParaRPr lang="zh-CN" altLang="en-US"/>
        </a:p>
      </dgm:t>
    </dgm:pt>
    <dgm:pt modelId="{416C9018-FAE0-418A-910F-A991C1ACEF39}" type="sibTrans" cxnId="{64ECAABE-308C-4FFE-A69E-E0B695ABFDD0}">
      <dgm:prSet/>
      <dgm:spPr/>
      <dgm:t>
        <a:bodyPr/>
        <a:lstStyle/>
        <a:p>
          <a:endParaRPr lang="zh-CN" altLang="en-US"/>
        </a:p>
      </dgm:t>
    </dgm:pt>
    <dgm:pt modelId="{BD729E79-33C5-4A41-AC66-AFDCE82AA873}">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变更管理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E756FE8-6969-43DE-8C28-72944044FEE6}" type="parTrans" cxnId="{36858F00-CD8F-4183-9878-55679946CE64}">
      <dgm:prSet/>
      <dgm:spPr/>
      <dgm:t>
        <a:bodyPr/>
        <a:lstStyle/>
        <a:p>
          <a:endParaRPr lang="zh-CN" altLang="en-US"/>
        </a:p>
      </dgm:t>
    </dgm:pt>
    <dgm:pt modelId="{5623F251-538E-4FF0-8229-BA143B25EC4D}" type="sibTrans" cxnId="{36858F00-CD8F-4183-9878-55679946CE64}">
      <dgm:prSet/>
      <dgm:spPr/>
      <dgm:t>
        <a:bodyPr/>
        <a:lstStyle/>
        <a:p>
          <a:endParaRPr lang="zh-CN" altLang="en-US"/>
        </a:p>
      </dgm:t>
    </dgm:pt>
    <dgm:pt modelId="{A3D49B47-9B02-4AF8-BDB6-EFB22D05861D}">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安全管理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BED328E-F834-49F8-B5DF-28D77037267A}" type="parTrans" cxnId="{B60E9EC3-F2E8-4D92-9A9C-3059494FFF93}">
      <dgm:prSet/>
      <dgm:spPr/>
      <dgm:t>
        <a:bodyPr/>
        <a:lstStyle/>
        <a:p>
          <a:endParaRPr lang="zh-CN" altLang="en-US"/>
        </a:p>
      </dgm:t>
    </dgm:pt>
    <dgm:pt modelId="{4CC0C253-E8E5-45AF-885C-5275D06D7383}" type="sibTrans" cxnId="{B60E9EC3-F2E8-4D92-9A9C-3059494FFF93}">
      <dgm:prSet/>
      <dgm:spPr/>
      <dgm:t>
        <a:bodyPr/>
        <a:lstStyle/>
        <a:p>
          <a:endParaRPr lang="zh-CN" altLang="en-US"/>
        </a:p>
      </dgm:t>
    </dgm:pt>
    <dgm:pt modelId="{33AF1415-F45A-48E0-A8EC-D4F850EE5CDD}">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应用程序管理策略</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FFD4C9BD-8119-4022-AF6B-AB82BA8000B0}" type="parTrans" cxnId="{B27034E0-F410-4D0C-A3F9-C76D4A2123A4}">
      <dgm:prSet/>
      <dgm:spPr/>
      <dgm:t>
        <a:bodyPr/>
        <a:lstStyle/>
        <a:p>
          <a:endParaRPr lang="zh-CN" altLang="en-US"/>
        </a:p>
      </dgm:t>
    </dgm:pt>
    <dgm:pt modelId="{E19548CD-596A-4638-B29A-2EC87968171A}" type="sibTrans" cxnId="{B27034E0-F410-4D0C-A3F9-C76D4A2123A4}">
      <dgm:prSet/>
      <dgm:spPr/>
      <dgm:t>
        <a:bodyPr/>
        <a:lstStyle/>
        <a:p>
          <a:endParaRPr lang="zh-CN" altLang="en-US"/>
        </a:p>
      </dgm:t>
    </dgm:pt>
    <dgm:pt modelId="{30E29B66-658A-462C-9466-45972324BEF8}">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配置管理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D6EA620-32E3-4BCE-AACD-E6B443213536}" type="parTrans" cxnId="{EA4C2D30-0A97-44D6-B70D-8F474C167F02}">
      <dgm:prSet/>
      <dgm:spPr/>
      <dgm:t>
        <a:bodyPr/>
        <a:lstStyle/>
        <a:p>
          <a:endParaRPr lang="zh-CN" altLang="en-US"/>
        </a:p>
      </dgm:t>
    </dgm:pt>
    <dgm:pt modelId="{0269B276-0BA4-419C-A684-59D2704B1F71}" type="sibTrans" cxnId="{EA4C2D30-0A97-44D6-B70D-8F474C167F02}">
      <dgm:prSet/>
      <dgm:spPr/>
      <dgm:t>
        <a:bodyPr/>
        <a:lstStyle/>
        <a:p>
          <a:endParaRPr lang="zh-CN" altLang="en-US"/>
        </a:p>
      </dgm:t>
    </dgm:pt>
    <dgm:pt modelId="{4AE66EFE-4FEF-423E-8BE5-4312FEF2DE0D}">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发布管理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0B73B93C-82F9-4EA5-9327-1BC90A0E862E}" type="parTrans" cxnId="{2F565241-B1DC-41F4-8483-DABC358B453A}">
      <dgm:prSet/>
      <dgm:spPr/>
      <dgm:t>
        <a:bodyPr/>
        <a:lstStyle/>
        <a:p>
          <a:endParaRPr lang="zh-CN" altLang="en-US"/>
        </a:p>
      </dgm:t>
    </dgm:pt>
    <dgm:pt modelId="{C41B7C16-2B0A-478E-8FE7-9D693209F6AB}" type="sibTrans" cxnId="{2F565241-B1DC-41F4-8483-DABC358B453A}">
      <dgm:prSet/>
      <dgm:spPr/>
      <dgm:t>
        <a:bodyPr/>
        <a:lstStyle/>
        <a:p>
          <a:endParaRPr lang="zh-CN" altLang="en-US"/>
        </a:p>
      </dgm:t>
    </dgm:pt>
    <dgm:pt modelId="{0F53D98E-23BB-4BC3-9C00-F4C022649E71}">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用户管理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406E0B3F-29D1-4D67-88F0-A07A1AA08499}" type="parTrans" cxnId="{89CF237A-D7A9-49E4-BF29-F12110E8A087}">
      <dgm:prSet/>
      <dgm:spPr/>
      <dgm:t>
        <a:bodyPr/>
        <a:lstStyle/>
        <a:p>
          <a:endParaRPr lang="zh-CN" altLang="en-US"/>
        </a:p>
      </dgm:t>
    </dgm:pt>
    <dgm:pt modelId="{EC95A397-1998-4323-A23F-3E76ACF090E9}" type="sibTrans" cxnId="{89CF237A-D7A9-49E4-BF29-F12110E8A087}">
      <dgm:prSet/>
      <dgm:spPr/>
      <dgm:t>
        <a:bodyPr/>
        <a:lstStyle/>
        <a:p>
          <a:endParaRPr lang="zh-CN" altLang="en-US"/>
        </a:p>
      </dgm:t>
    </dgm:pt>
    <dgm:pt modelId="{39186EF5-18BA-492F-85B0-7637AA7081AC}">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监督管理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A580185-18A5-4947-BF59-75DCBC7E1599}" type="parTrans" cxnId="{B01DDBD8-CAD3-40D8-84E9-DF2953A46A14}">
      <dgm:prSet/>
      <dgm:spPr/>
      <dgm:t>
        <a:bodyPr/>
        <a:lstStyle/>
        <a:p>
          <a:endParaRPr lang="zh-CN" altLang="en-US"/>
        </a:p>
      </dgm:t>
    </dgm:pt>
    <dgm:pt modelId="{83615302-154F-4E1D-B932-54F9C58A27CB}" type="sibTrans" cxnId="{B01DDBD8-CAD3-40D8-84E9-DF2953A46A14}">
      <dgm:prSet/>
      <dgm:spPr/>
      <dgm:t>
        <a:bodyPr/>
        <a:lstStyle/>
        <a:p>
          <a:endParaRPr lang="zh-CN" altLang="en-US"/>
        </a:p>
      </dgm:t>
    </dgm:pt>
    <dgm:pt modelId="{EAE26AA9-6449-4FE5-ADFE-42E2CAB0A8D7}">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生命周期管理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CA687CB-F4E8-4FA7-B63C-8B18EE4B149F}" type="parTrans" cxnId="{1B0D6C54-929A-4ED4-A747-C6E6F6AB469E}">
      <dgm:prSet/>
      <dgm:spPr/>
      <dgm:t>
        <a:bodyPr/>
        <a:lstStyle/>
        <a:p>
          <a:endParaRPr lang="zh-CN" altLang="en-US"/>
        </a:p>
      </dgm:t>
    </dgm:pt>
    <dgm:pt modelId="{DEA441F4-F093-4C85-A74E-0A702D89FA17}" type="sibTrans" cxnId="{1B0D6C54-929A-4ED4-A747-C6E6F6AB469E}">
      <dgm:prSet/>
      <dgm:spPr/>
      <dgm:t>
        <a:bodyPr/>
        <a:lstStyle/>
        <a:p>
          <a:endParaRPr lang="zh-CN" altLang="en-US"/>
        </a:p>
      </dgm:t>
    </dgm:pt>
    <dgm:pt modelId="{5F69099E-066E-48C4-A49C-D7E055F1FC66}">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资产管理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5AF0764-45A2-4EF5-AB7A-CC83D4FA0D45}" type="parTrans" cxnId="{8147F4A4-353B-4AE7-B722-0AF8E89A7FB5}">
      <dgm:prSet/>
      <dgm:spPr/>
      <dgm:t>
        <a:bodyPr/>
        <a:lstStyle/>
        <a:p>
          <a:endParaRPr lang="zh-CN" altLang="en-US"/>
        </a:p>
      </dgm:t>
    </dgm:pt>
    <dgm:pt modelId="{C62DF3AD-5761-408C-9706-4D1DF9E26CB8}" type="sibTrans" cxnId="{8147F4A4-353B-4AE7-B722-0AF8E89A7FB5}">
      <dgm:prSet/>
      <dgm:spPr/>
      <dgm:t>
        <a:bodyPr/>
        <a:lstStyle/>
        <a:p>
          <a:endParaRPr lang="zh-CN" altLang="en-US"/>
        </a:p>
      </dgm:t>
    </dgm:pt>
    <dgm:pt modelId="{81AA590A-E60E-4C37-BB56-8791C80AB5D2}">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用户授权管理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CB613C6-A991-499C-BA5D-440BD94BB77B}" type="parTrans" cxnId="{041D74DB-2B24-4F28-99CE-716C81D10EB8}">
      <dgm:prSet/>
      <dgm:spPr/>
      <dgm:t>
        <a:bodyPr/>
        <a:lstStyle/>
        <a:p>
          <a:endParaRPr lang="zh-CN" altLang="en-US"/>
        </a:p>
      </dgm:t>
    </dgm:pt>
    <dgm:pt modelId="{3F4A04F2-412C-4E63-9279-3FF0F16A06D6}" type="sibTrans" cxnId="{041D74DB-2B24-4F28-99CE-716C81D10EB8}">
      <dgm:prSet/>
      <dgm:spPr/>
      <dgm:t>
        <a:bodyPr/>
        <a:lstStyle/>
        <a:p>
          <a:endParaRPr lang="zh-CN" altLang="en-US"/>
        </a:p>
      </dgm:t>
    </dgm:pt>
    <dgm:pt modelId="{C4D5F371-CE5A-4C2C-BDA3-FD8B6652E318}">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访问权限管理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281E60B-5569-418F-A493-6DD082B7656E}" type="parTrans" cxnId="{5938696D-1D39-48E7-8E8F-84F7BD649D55}">
      <dgm:prSet/>
      <dgm:spPr/>
      <dgm:t>
        <a:bodyPr/>
        <a:lstStyle/>
        <a:p>
          <a:endParaRPr lang="zh-CN" altLang="en-US"/>
        </a:p>
      </dgm:t>
    </dgm:pt>
    <dgm:pt modelId="{CBE32686-CC00-4D03-AB55-FC2205E8A44F}" type="sibTrans" cxnId="{5938696D-1D39-48E7-8E8F-84F7BD649D55}">
      <dgm:prSet/>
      <dgm:spPr/>
      <dgm:t>
        <a:bodyPr/>
        <a:lstStyle/>
        <a:p>
          <a:endParaRPr lang="zh-CN" altLang="en-US"/>
        </a:p>
      </dgm:t>
    </dgm:pt>
    <dgm:pt modelId="{944F9A50-487E-41EF-89A3-DE6B4F6A2710}">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监督管理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AE0BA32-F733-42A1-BD10-A19DF616F555}" type="parTrans" cxnId="{E8F09890-7D17-44AF-AD5D-CD7AC090E351}">
      <dgm:prSet/>
      <dgm:spPr/>
      <dgm:t>
        <a:bodyPr/>
        <a:lstStyle/>
        <a:p>
          <a:endParaRPr lang="zh-CN" altLang="en-US"/>
        </a:p>
      </dgm:t>
    </dgm:pt>
    <dgm:pt modelId="{00C1E660-3DF9-4741-847F-5929345B65E3}" type="sibTrans" cxnId="{E8F09890-7D17-44AF-AD5D-CD7AC090E351}">
      <dgm:prSet/>
      <dgm:spPr/>
      <dgm:t>
        <a:bodyPr/>
        <a:lstStyle/>
        <a:p>
          <a:endParaRPr lang="zh-CN" altLang="en-US"/>
        </a:p>
      </dgm:t>
    </dgm:pt>
    <dgm:pt modelId="{2590F588-B81E-46E7-8560-5E5F98C9FD35}">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软件资产管理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9D9701D-35D4-4803-9AD2-D0D96D31E5FC}" type="parTrans" cxnId="{58EF23A1-D611-488E-AEA4-34125A3AED68}">
      <dgm:prSet/>
      <dgm:spPr/>
      <dgm:t>
        <a:bodyPr/>
        <a:lstStyle/>
        <a:p>
          <a:endParaRPr lang="zh-CN" altLang="en-US"/>
        </a:p>
      </dgm:t>
    </dgm:pt>
    <dgm:pt modelId="{740F7D8A-9A19-42FA-8684-AFDD46155CB7}" type="sibTrans" cxnId="{58EF23A1-D611-488E-AEA4-34125A3AED68}">
      <dgm:prSet/>
      <dgm:spPr/>
      <dgm:t>
        <a:bodyPr/>
        <a:lstStyle/>
        <a:p>
          <a:endParaRPr lang="zh-CN" altLang="en-US"/>
        </a:p>
      </dgm:t>
    </dgm:pt>
    <dgm:pt modelId="{155A658B-6EED-4459-8658-F22E610EFB8D}">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自助服务开通</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EDD44F25-7579-4AAA-B577-D3714C821F3C}" type="parTrans" cxnId="{98FCF578-C698-4C75-86B5-20BB14BA3A91}">
      <dgm:prSet/>
      <dgm:spPr/>
      <dgm:t>
        <a:bodyPr/>
        <a:lstStyle/>
        <a:p>
          <a:endParaRPr lang="zh-CN" altLang="en-US"/>
        </a:p>
      </dgm:t>
    </dgm:pt>
    <dgm:pt modelId="{CF653246-7A09-48FA-B323-F5967221FC47}" type="sibTrans" cxnId="{98FCF578-C698-4C75-86B5-20BB14BA3A91}">
      <dgm:prSet/>
      <dgm:spPr/>
      <dgm:t>
        <a:bodyPr/>
        <a:lstStyle/>
        <a:p>
          <a:endParaRPr lang="zh-CN" altLang="en-US"/>
        </a:p>
      </dgm:t>
    </dgm:pt>
    <dgm:pt modelId="{D247D911-FEF7-4179-843C-C146916C1BC0}" type="pres">
      <dgm:prSet presAssocID="{09704C61-C298-40FE-9D3B-59C084B5EA55}" presName="theList" presStyleCnt="0">
        <dgm:presLayoutVars>
          <dgm:dir/>
          <dgm:animLvl val="lvl"/>
          <dgm:resizeHandles val="exact"/>
        </dgm:presLayoutVars>
      </dgm:prSet>
      <dgm:spPr/>
      <dgm:t>
        <a:bodyPr/>
        <a:lstStyle/>
        <a:p>
          <a:endParaRPr lang="en-US"/>
        </a:p>
      </dgm:t>
    </dgm:pt>
    <dgm:pt modelId="{803152A0-7A7D-44B7-88A5-F95755175A83}" type="pres">
      <dgm:prSet presAssocID="{9247F293-C3DE-4365-9361-241857640C48}" presName="compNode" presStyleCnt="0"/>
      <dgm:spPr/>
    </dgm:pt>
    <dgm:pt modelId="{605EA87A-25F6-4CBB-8FC3-EA40426D1619}" type="pres">
      <dgm:prSet presAssocID="{9247F293-C3DE-4365-9361-241857640C48}" presName="aNode" presStyleLbl="bgShp" presStyleIdx="0" presStyleCnt="4"/>
      <dgm:spPr/>
      <dgm:t>
        <a:bodyPr/>
        <a:lstStyle/>
        <a:p>
          <a:endParaRPr lang="en-US"/>
        </a:p>
      </dgm:t>
    </dgm:pt>
    <dgm:pt modelId="{A509905D-3045-4B14-9B88-58EA8AA0DF3A}" type="pres">
      <dgm:prSet presAssocID="{9247F293-C3DE-4365-9361-241857640C48}" presName="textNode" presStyleLbl="bgShp" presStyleIdx="0" presStyleCnt="4"/>
      <dgm:spPr/>
      <dgm:t>
        <a:bodyPr/>
        <a:lstStyle/>
        <a:p>
          <a:endParaRPr lang="en-US"/>
        </a:p>
      </dgm:t>
    </dgm:pt>
    <dgm:pt modelId="{3B3C1F2C-8F45-4E38-9B3A-571E0A563BF1}" type="pres">
      <dgm:prSet presAssocID="{9247F293-C3DE-4365-9361-241857640C48}" presName="compChildNode" presStyleCnt="0"/>
      <dgm:spPr/>
    </dgm:pt>
    <dgm:pt modelId="{08792DAF-E918-4C06-9E0E-AA45E17837FB}" type="pres">
      <dgm:prSet presAssocID="{9247F293-C3DE-4365-9361-241857640C48}" presName="theInnerList" presStyleCnt="0"/>
      <dgm:spPr/>
    </dgm:pt>
    <dgm:pt modelId="{1537CD5B-8C72-4BAE-AC26-D93919CF0816}" type="pres">
      <dgm:prSet presAssocID="{044C39C1-CFBA-4E93-932B-BA952E34306C}" presName="childNode" presStyleLbl="node1" presStyleIdx="0" presStyleCnt="19">
        <dgm:presLayoutVars>
          <dgm:bulletEnabled val="1"/>
        </dgm:presLayoutVars>
      </dgm:prSet>
      <dgm:spPr/>
      <dgm:t>
        <a:bodyPr/>
        <a:lstStyle/>
        <a:p>
          <a:endParaRPr lang="en-US"/>
        </a:p>
      </dgm:t>
    </dgm:pt>
    <dgm:pt modelId="{BDE2A944-A873-45BC-855A-27A303B15191}" type="pres">
      <dgm:prSet presAssocID="{044C39C1-CFBA-4E93-932B-BA952E34306C}" presName="aSpace2" presStyleCnt="0"/>
      <dgm:spPr/>
    </dgm:pt>
    <dgm:pt modelId="{8E2E2D0C-8FAA-41D0-A166-DD57B7B88E9C}" type="pres">
      <dgm:prSet presAssocID="{50799898-0CD0-4160-9951-761D33132BAC}" presName="childNode" presStyleLbl="node1" presStyleIdx="1" presStyleCnt="19">
        <dgm:presLayoutVars>
          <dgm:bulletEnabled val="1"/>
        </dgm:presLayoutVars>
      </dgm:prSet>
      <dgm:spPr/>
      <dgm:t>
        <a:bodyPr/>
        <a:lstStyle/>
        <a:p>
          <a:endParaRPr lang="en-US"/>
        </a:p>
      </dgm:t>
    </dgm:pt>
    <dgm:pt modelId="{2405F615-7F01-45B3-BA11-3AEEBA9361D2}" type="pres">
      <dgm:prSet presAssocID="{50799898-0CD0-4160-9951-761D33132BAC}" presName="aSpace2" presStyleCnt="0"/>
      <dgm:spPr/>
    </dgm:pt>
    <dgm:pt modelId="{8460A7EB-7D78-462C-A539-A6E61161E433}" type="pres">
      <dgm:prSet presAssocID="{944F93AB-F984-49A8-8B71-779A18430AAC}" presName="childNode" presStyleLbl="node1" presStyleIdx="2" presStyleCnt="19">
        <dgm:presLayoutVars>
          <dgm:bulletEnabled val="1"/>
        </dgm:presLayoutVars>
      </dgm:prSet>
      <dgm:spPr/>
      <dgm:t>
        <a:bodyPr/>
        <a:lstStyle/>
        <a:p>
          <a:endParaRPr lang="en-US"/>
        </a:p>
      </dgm:t>
    </dgm:pt>
    <dgm:pt modelId="{21A4DDF3-9E31-47B6-A17F-635315191292}" type="pres">
      <dgm:prSet presAssocID="{944F93AB-F984-49A8-8B71-779A18430AAC}" presName="aSpace2" presStyleCnt="0"/>
      <dgm:spPr/>
    </dgm:pt>
    <dgm:pt modelId="{E3504CAB-7DEC-4559-A014-30ECD4E24D4D}" type="pres">
      <dgm:prSet presAssocID="{B86615AA-3025-4E40-9603-4A3F10B8BDFC}" presName="childNode" presStyleLbl="node1" presStyleIdx="3" presStyleCnt="19">
        <dgm:presLayoutVars>
          <dgm:bulletEnabled val="1"/>
        </dgm:presLayoutVars>
      </dgm:prSet>
      <dgm:spPr/>
      <dgm:t>
        <a:bodyPr/>
        <a:lstStyle/>
        <a:p>
          <a:endParaRPr lang="en-US"/>
        </a:p>
      </dgm:t>
    </dgm:pt>
    <dgm:pt modelId="{5FDD08BC-8D38-49CA-BA99-3BC9275E48DB}" type="pres">
      <dgm:prSet presAssocID="{B86615AA-3025-4E40-9603-4A3F10B8BDFC}" presName="aSpace2" presStyleCnt="0"/>
      <dgm:spPr/>
    </dgm:pt>
    <dgm:pt modelId="{2AA6C643-178E-499F-A591-498E922EBC67}" type="pres">
      <dgm:prSet presAssocID="{155A658B-6EED-4459-8658-F22E610EFB8D}" presName="childNode" presStyleLbl="node1" presStyleIdx="4" presStyleCnt="19">
        <dgm:presLayoutVars>
          <dgm:bulletEnabled val="1"/>
        </dgm:presLayoutVars>
      </dgm:prSet>
      <dgm:spPr/>
      <dgm:t>
        <a:bodyPr/>
        <a:lstStyle/>
        <a:p>
          <a:endParaRPr lang="en-US"/>
        </a:p>
      </dgm:t>
    </dgm:pt>
    <dgm:pt modelId="{EC2611A8-2C98-45F0-BCAB-07928D6BA863}" type="pres">
      <dgm:prSet presAssocID="{9247F293-C3DE-4365-9361-241857640C48}" presName="aSpace" presStyleCnt="0"/>
      <dgm:spPr/>
    </dgm:pt>
    <dgm:pt modelId="{3E37434B-EAA4-414C-AF6E-5BEC09F0C176}" type="pres">
      <dgm:prSet presAssocID="{30B73727-6BFA-433E-B0E3-5F8C32EC1912}" presName="compNode" presStyleCnt="0"/>
      <dgm:spPr/>
    </dgm:pt>
    <dgm:pt modelId="{E2BCAD06-4225-4A62-BF4E-E72E58247C81}" type="pres">
      <dgm:prSet presAssocID="{30B73727-6BFA-433E-B0E3-5F8C32EC1912}" presName="aNode" presStyleLbl="bgShp" presStyleIdx="1" presStyleCnt="4"/>
      <dgm:spPr/>
      <dgm:t>
        <a:bodyPr/>
        <a:lstStyle/>
        <a:p>
          <a:endParaRPr lang="en-US"/>
        </a:p>
      </dgm:t>
    </dgm:pt>
    <dgm:pt modelId="{0ABEB037-AACF-43AF-BEEB-E5913057E953}" type="pres">
      <dgm:prSet presAssocID="{30B73727-6BFA-433E-B0E3-5F8C32EC1912}" presName="textNode" presStyleLbl="bgShp" presStyleIdx="1" presStyleCnt="4"/>
      <dgm:spPr/>
      <dgm:t>
        <a:bodyPr/>
        <a:lstStyle/>
        <a:p>
          <a:endParaRPr lang="en-US"/>
        </a:p>
      </dgm:t>
    </dgm:pt>
    <dgm:pt modelId="{C1912F85-EFC0-4D55-8947-58EE337609F5}" type="pres">
      <dgm:prSet presAssocID="{30B73727-6BFA-433E-B0E3-5F8C32EC1912}" presName="compChildNode" presStyleCnt="0"/>
      <dgm:spPr/>
    </dgm:pt>
    <dgm:pt modelId="{8E0FB729-F665-4C76-9034-EDEE1BBEB95C}" type="pres">
      <dgm:prSet presAssocID="{30B73727-6BFA-433E-B0E3-5F8C32EC1912}" presName="theInnerList" presStyleCnt="0"/>
      <dgm:spPr/>
    </dgm:pt>
    <dgm:pt modelId="{D9EA60A0-8D7E-4BC3-AC07-0C8AF1EB9F87}" type="pres">
      <dgm:prSet presAssocID="{D2D1E017-ACA8-476D-86C1-889FF49F921B}" presName="childNode" presStyleLbl="node1" presStyleIdx="5" presStyleCnt="19">
        <dgm:presLayoutVars>
          <dgm:bulletEnabled val="1"/>
        </dgm:presLayoutVars>
      </dgm:prSet>
      <dgm:spPr/>
      <dgm:t>
        <a:bodyPr/>
        <a:lstStyle/>
        <a:p>
          <a:endParaRPr lang="en-US"/>
        </a:p>
      </dgm:t>
    </dgm:pt>
    <dgm:pt modelId="{B718D7A2-4517-4C0A-AFDC-59D1505DA11D}" type="pres">
      <dgm:prSet presAssocID="{D2D1E017-ACA8-476D-86C1-889FF49F921B}" presName="aSpace2" presStyleCnt="0"/>
      <dgm:spPr/>
    </dgm:pt>
    <dgm:pt modelId="{131A7B68-4F88-4F64-BA96-ED7FFD179BE3}" type="pres">
      <dgm:prSet presAssocID="{45163A75-7A26-46A7-8CF7-988292D34532}" presName="childNode" presStyleLbl="node1" presStyleIdx="6" presStyleCnt="19">
        <dgm:presLayoutVars>
          <dgm:bulletEnabled val="1"/>
        </dgm:presLayoutVars>
      </dgm:prSet>
      <dgm:spPr/>
      <dgm:t>
        <a:bodyPr/>
        <a:lstStyle/>
        <a:p>
          <a:endParaRPr lang="en-US"/>
        </a:p>
      </dgm:t>
    </dgm:pt>
    <dgm:pt modelId="{E726F17A-1157-49F2-AD24-2ED5DA6D5C6B}" type="pres">
      <dgm:prSet presAssocID="{30B73727-6BFA-433E-B0E3-5F8C32EC1912}" presName="aSpace" presStyleCnt="0"/>
      <dgm:spPr/>
    </dgm:pt>
    <dgm:pt modelId="{6CBAF547-BBED-47EB-8DD1-30D430FCDF8F}" type="pres">
      <dgm:prSet presAssocID="{D29826DC-E9CF-411A-8B4D-9695A5E9BAE8}" presName="compNode" presStyleCnt="0"/>
      <dgm:spPr/>
    </dgm:pt>
    <dgm:pt modelId="{4E7F21D6-9ACF-4BC1-851A-736A75649854}" type="pres">
      <dgm:prSet presAssocID="{D29826DC-E9CF-411A-8B4D-9695A5E9BAE8}" presName="aNode" presStyleLbl="bgShp" presStyleIdx="2" presStyleCnt="4"/>
      <dgm:spPr/>
      <dgm:t>
        <a:bodyPr/>
        <a:lstStyle/>
        <a:p>
          <a:endParaRPr lang="en-US"/>
        </a:p>
      </dgm:t>
    </dgm:pt>
    <dgm:pt modelId="{F00D9767-5247-493C-BD00-9D277E112549}" type="pres">
      <dgm:prSet presAssocID="{D29826DC-E9CF-411A-8B4D-9695A5E9BAE8}" presName="textNode" presStyleLbl="bgShp" presStyleIdx="2" presStyleCnt="4"/>
      <dgm:spPr/>
      <dgm:t>
        <a:bodyPr/>
        <a:lstStyle/>
        <a:p>
          <a:endParaRPr lang="en-US"/>
        </a:p>
      </dgm:t>
    </dgm:pt>
    <dgm:pt modelId="{753C126A-67B9-46C9-8CDA-6D1967F8DF80}" type="pres">
      <dgm:prSet presAssocID="{D29826DC-E9CF-411A-8B4D-9695A5E9BAE8}" presName="compChildNode" presStyleCnt="0"/>
      <dgm:spPr/>
    </dgm:pt>
    <dgm:pt modelId="{ED878EA6-F3C8-4C4C-ABFA-AF6F4173C5C7}" type="pres">
      <dgm:prSet presAssocID="{D29826DC-E9CF-411A-8B4D-9695A5E9BAE8}" presName="theInnerList" presStyleCnt="0"/>
      <dgm:spPr/>
    </dgm:pt>
    <dgm:pt modelId="{0B5D321C-7C49-45CF-A303-28D4CFB957ED}" type="pres">
      <dgm:prSet presAssocID="{0F53D98E-23BB-4BC3-9C00-F4C022649E71}" presName="childNode" presStyleLbl="node1" presStyleIdx="7" presStyleCnt="19">
        <dgm:presLayoutVars>
          <dgm:bulletEnabled val="1"/>
        </dgm:presLayoutVars>
      </dgm:prSet>
      <dgm:spPr/>
      <dgm:t>
        <a:bodyPr/>
        <a:lstStyle/>
        <a:p>
          <a:endParaRPr lang="en-US"/>
        </a:p>
      </dgm:t>
    </dgm:pt>
    <dgm:pt modelId="{11246653-B715-4FC9-BC48-6BBBC046853D}" type="pres">
      <dgm:prSet presAssocID="{0F53D98E-23BB-4BC3-9C00-F4C022649E71}" presName="aSpace2" presStyleCnt="0"/>
      <dgm:spPr/>
    </dgm:pt>
    <dgm:pt modelId="{9BB77C4E-2891-4901-A4D2-76923E894CEB}" type="pres">
      <dgm:prSet presAssocID="{BD729E79-33C5-4A41-AC66-AFDCE82AA873}" presName="childNode" presStyleLbl="node1" presStyleIdx="8" presStyleCnt="19">
        <dgm:presLayoutVars>
          <dgm:bulletEnabled val="1"/>
        </dgm:presLayoutVars>
      </dgm:prSet>
      <dgm:spPr/>
      <dgm:t>
        <a:bodyPr/>
        <a:lstStyle/>
        <a:p>
          <a:endParaRPr lang="en-US"/>
        </a:p>
      </dgm:t>
    </dgm:pt>
    <dgm:pt modelId="{7EDA9652-04DF-4462-B9D1-6496258C0DE2}" type="pres">
      <dgm:prSet presAssocID="{BD729E79-33C5-4A41-AC66-AFDCE82AA873}" presName="aSpace2" presStyleCnt="0"/>
      <dgm:spPr/>
    </dgm:pt>
    <dgm:pt modelId="{F2CAFC72-4151-44B8-833C-E9B8EB7CA749}" type="pres">
      <dgm:prSet presAssocID="{30E29B66-658A-462C-9466-45972324BEF8}" presName="childNode" presStyleLbl="node1" presStyleIdx="9" presStyleCnt="19">
        <dgm:presLayoutVars>
          <dgm:bulletEnabled val="1"/>
        </dgm:presLayoutVars>
      </dgm:prSet>
      <dgm:spPr/>
      <dgm:t>
        <a:bodyPr/>
        <a:lstStyle/>
        <a:p>
          <a:endParaRPr lang="en-US"/>
        </a:p>
      </dgm:t>
    </dgm:pt>
    <dgm:pt modelId="{86CBA9CE-5644-416F-802B-82091C17534E}" type="pres">
      <dgm:prSet presAssocID="{30E29B66-658A-462C-9466-45972324BEF8}" presName="aSpace2" presStyleCnt="0"/>
      <dgm:spPr/>
    </dgm:pt>
    <dgm:pt modelId="{B99F3E73-E0F0-440B-89D2-833AE4203533}" type="pres">
      <dgm:prSet presAssocID="{4AE66EFE-4FEF-423E-8BE5-4312FEF2DE0D}" presName="childNode" presStyleLbl="node1" presStyleIdx="10" presStyleCnt="19">
        <dgm:presLayoutVars>
          <dgm:bulletEnabled val="1"/>
        </dgm:presLayoutVars>
      </dgm:prSet>
      <dgm:spPr/>
      <dgm:t>
        <a:bodyPr/>
        <a:lstStyle/>
        <a:p>
          <a:endParaRPr lang="en-US"/>
        </a:p>
      </dgm:t>
    </dgm:pt>
    <dgm:pt modelId="{C25FF3C1-5F3F-4851-A524-AD58E7E24BD5}" type="pres">
      <dgm:prSet presAssocID="{4AE66EFE-4FEF-423E-8BE5-4312FEF2DE0D}" presName="aSpace2" presStyleCnt="0"/>
      <dgm:spPr/>
    </dgm:pt>
    <dgm:pt modelId="{1C11C91F-F332-4A19-9C26-0F9ECEC22C57}" type="pres">
      <dgm:prSet presAssocID="{A3D49B47-9B02-4AF8-BDB6-EFB22D05861D}" presName="childNode" presStyleLbl="node1" presStyleIdx="11" presStyleCnt="19">
        <dgm:presLayoutVars>
          <dgm:bulletEnabled val="1"/>
        </dgm:presLayoutVars>
      </dgm:prSet>
      <dgm:spPr/>
      <dgm:t>
        <a:bodyPr/>
        <a:lstStyle/>
        <a:p>
          <a:endParaRPr lang="en-US"/>
        </a:p>
      </dgm:t>
    </dgm:pt>
    <dgm:pt modelId="{6A2E9A08-2903-40AB-9948-A5D9BD53E4AD}" type="pres">
      <dgm:prSet presAssocID="{A3D49B47-9B02-4AF8-BDB6-EFB22D05861D}" presName="aSpace2" presStyleCnt="0"/>
      <dgm:spPr/>
    </dgm:pt>
    <dgm:pt modelId="{49D6902A-0B03-4D8B-BF18-AC62A507B80B}" type="pres">
      <dgm:prSet presAssocID="{39186EF5-18BA-492F-85B0-7637AA7081AC}" presName="childNode" presStyleLbl="node1" presStyleIdx="12" presStyleCnt="19">
        <dgm:presLayoutVars>
          <dgm:bulletEnabled val="1"/>
        </dgm:presLayoutVars>
      </dgm:prSet>
      <dgm:spPr/>
      <dgm:t>
        <a:bodyPr/>
        <a:lstStyle/>
        <a:p>
          <a:endParaRPr lang="en-US"/>
        </a:p>
      </dgm:t>
    </dgm:pt>
    <dgm:pt modelId="{989DFD94-905F-47B6-9165-DB236BB37C03}" type="pres">
      <dgm:prSet presAssocID="{39186EF5-18BA-492F-85B0-7637AA7081AC}" presName="aSpace2" presStyleCnt="0"/>
      <dgm:spPr/>
    </dgm:pt>
    <dgm:pt modelId="{19980F17-B784-475E-878F-8A58B252EC89}" type="pres">
      <dgm:prSet presAssocID="{5F69099E-066E-48C4-A49C-D7E055F1FC66}" presName="childNode" presStyleLbl="node1" presStyleIdx="13" presStyleCnt="19">
        <dgm:presLayoutVars>
          <dgm:bulletEnabled val="1"/>
        </dgm:presLayoutVars>
      </dgm:prSet>
      <dgm:spPr/>
      <dgm:t>
        <a:bodyPr/>
        <a:lstStyle/>
        <a:p>
          <a:endParaRPr lang="en-US"/>
        </a:p>
      </dgm:t>
    </dgm:pt>
    <dgm:pt modelId="{A3FD6224-539F-417A-90FA-86066B936EC8}" type="pres">
      <dgm:prSet presAssocID="{D29826DC-E9CF-411A-8B4D-9695A5E9BAE8}" presName="aSpace" presStyleCnt="0"/>
      <dgm:spPr/>
    </dgm:pt>
    <dgm:pt modelId="{EAB584FE-5CE8-4028-9BBF-7ED7BC83F63A}" type="pres">
      <dgm:prSet presAssocID="{33AF1415-F45A-48E0-A8EC-D4F850EE5CDD}" presName="compNode" presStyleCnt="0"/>
      <dgm:spPr/>
    </dgm:pt>
    <dgm:pt modelId="{BCCE1826-4AA0-46C3-84EF-DAC24950E43E}" type="pres">
      <dgm:prSet presAssocID="{33AF1415-F45A-48E0-A8EC-D4F850EE5CDD}" presName="aNode" presStyleLbl="bgShp" presStyleIdx="3" presStyleCnt="4"/>
      <dgm:spPr/>
      <dgm:t>
        <a:bodyPr/>
        <a:lstStyle/>
        <a:p>
          <a:endParaRPr lang="en-US"/>
        </a:p>
      </dgm:t>
    </dgm:pt>
    <dgm:pt modelId="{E0CB06E9-B4DA-4B17-B9EE-DBEFC890BC41}" type="pres">
      <dgm:prSet presAssocID="{33AF1415-F45A-48E0-A8EC-D4F850EE5CDD}" presName="textNode" presStyleLbl="bgShp" presStyleIdx="3" presStyleCnt="4"/>
      <dgm:spPr/>
      <dgm:t>
        <a:bodyPr/>
        <a:lstStyle/>
        <a:p>
          <a:endParaRPr lang="en-US"/>
        </a:p>
      </dgm:t>
    </dgm:pt>
    <dgm:pt modelId="{CC6D49A8-3BCC-425E-A7A0-1E59D3697831}" type="pres">
      <dgm:prSet presAssocID="{33AF1415-F45A-48E0-A8EC-D4F850EE5CDD}" presName="compChildNode" presStyleCnt="0"/>
      <dgm:spPr/>
    </dgm:pt>
    <dgm:pt modelId="{308C88D0-6F52-4CFF-A3EF-894759FB360D}" type="pres">
      <dgm:prSet presAssocID="{33AF1415-F45A-48E0-A8EC-D4F850EE5CDD}" presName="theInnerList" presStyleCnt="0"/>
      <dgm:spPr/>
    </dgm:pt>
    <dgm:pt modelId="{67B1AA4B-4B46-4BF3-8EEE-D3BBD74E062E}" type="pres">
      <dgm:prSet presAssocID="{EAE26AA9-6449-4FE5-ADFE-42E2CAB0A8D7}" presName="childNode" presStyleLbl="node1" presStyleIdx="14" presStyleCnt="19">
        <dgm:presLayoutVars>
          <dgm:bulletEnabled val="1"/>
        </dgm:presLayoutVars>
      </dgm:prSet>
      <dgm:spPr/>
      <dgm:t>
        <a:bodyPr/>
        <a:lstStyle/>
        <a:p>
          <a:endParaRPr lang="en-US"/>
        </a:p>
      </dgm:t>
    </dgm:pt>
    <dgm:pt modelId="{7D24F983-03C3-4A2E-B713-A93537764DF3}" type="pres">
      <dgm:prSet presAssocID="{EAE26AA9-6449-4FE5-ADFE-42E2CAB0A8D7}" presName="aSpace2" presStyleCnt="0"/>
      <dgm:spPr/>
    </dgm:pt>
    <dgm:pt modelId="{F141124E-E79F-46F7-B3B5-99BC2CE20880}" type="pres">
      <dgm:prSet presAssocID="{81AA590A-E60E-4C37-BB56-8791C80AB5D2}" presName="childNode" presStyleLbl="node1" presStyleIdx="15" presStyleCnt="19">
        <dgm:presLayoutVars>
          <dgm:bulletEnabled val="1"/>
        </dgm:presLayoutVars>
      </dgm:prSet>
      <dgm:spPr/>
      <dgm:t>
        <a:bodyPr/>
        <a:lstStyle/>
        <a:p>
          <a:endParaRPr lang="en-US"/>
        </a:p>
      </dgm:t>
    </dgm:pt>
    <dgm:pt modelId="{75EE112C-ABDE-473F-9DDB-2BA3273F5D87}" type="pres">
      <dgm:prSet presAssocID="{81AA590A-E60E-4C37-BB56-8791C80AB5D2}" presName="aSpace2" presStyleCnt="0"/>
      <dgm:spPr/>
    </dgm:pt>
    <dgm:pt modelId="{C062C182-67CD-42DE-A756-EE88BC2766F6}" type="pres">
      <dgm:prSet presAssocID="{C4D5F371-CE5A-4C2C-BDA3-FD8B6652E318}" presName="childNode" presStyleLbl="node1" presStyleIdx="16" presStyleCnt="19">
        <dgm:presLayoutVars>
          <dgm:bulletEnabled val="1"/>
        </dgm:presLayoutVars>
      </dgm:prSet>
      <dgm:spPr/>
      <dgm:t>
        <a:bodyPr/>
        <a:lstStyle/>
        <a:p>
          <a:endParaRPr lang="en-US"/>
        </a:p>
      </dgm:t>
    </dgm:pt>
    <dgm:pt modelId="{23BFDEBB-E7ED-492F-9293-386C1FCFB344}" type="pres">
      <dgm:prSet presAssocID="{C4D5F371-CE5A-4C2C-BDA3-FD8B6652E318}" presName="aSpace2" presStyleCnt="0"/>
      <dgm:spPr/>
    </dgm:pt>
    <dgm:pt modelId="{EAE53E2E-BDD5-43B9-818E-5F1D31C46DFD}" type="pres">
      <dgm:prSet presAssocID="{944F9A50-487E-41EF-89A3-DE6B4F6A2710}" presName="childNode" presStyleLbl="node1" presStyleIdx="17" presStyleCnt="19">
        <dgm:presLayoutVars>
          <dgm:bulletEnabled val="1"/>
        </dgm:presLayoutVars>
      </dgm:prSet>
      <dgm:spPr/>
      <dgm:t>
        <a:bodyPr/>
        <a:lstStyle/>
        <a:p>
          <a:endParaRPr lang="en-US"/>
        </a:p>
      </dgm:t>
    </dgm:pt>
    <dgm:pt modelId="{2EF99A3D-4E5B-434F-90AA-DDAFD355AA7E}" type="pres">
      <dgm:prSet presAssocID="{944F9A50-487E-41EF-89A3-DE6B4F6A2710}" presName="aSpace2" presStyleCnt="0"/>
      <dgm:spPr/>
    </dgm:pt>
    <dgm:pt modelId="{62E0AA30-98E6-423B-9C9D-0BF2E9134A3B}" type="pres">
      <dgm:prSet presAssocID="{2590F588-B81E-46E7-8560-5E5F98C9FD35}" presName="childNode" presStyleLbl="node1" presStyleIdx="18" presStyleCnt="19">
        <dgm:presLayoutVars>
          <dgm:bulletEnabled val="1"/>
        </dgm:presLayoutVars>
      </dgm:prSet>
      <dgm:spPr/>
      <dgm:t>
        <a:bodyPr/>
        <a:lstStyle/>
        <a:p>
          <a:endParaRPr lang="en-US"/>
        </a:p>
      </dgm:t>
    </dgm:pt>
  </dgm:ptLst>
  <dgm:cxnLst>
    <dgm:cxn modelId="{8016E8CE-1830-49C6-9854-F6BA588EB1FC}" type="presOf" srcId="{D29826DC-E9CF-411A-8B4D-9695A5E9BAE8}" destId="{F00D9767-5247-493C-BD00-9D277E112549}" srcOrd="1" destOrd="0" presId="urn:microsoft.com/office/officeart/2005/8/layout/lProcess2"/>
    <dgm:cxn modelId="{C0FEF113-3E22-4912-A620-FDE016BB3869}" type="presOf" srcId="{45163A75-7A26-46A7-8CF7-988292D34532}" destId="{131A7B68-4F88-4F64-BA96-ED7FFD179BE3}" srcOrd="0" destOrd="0" presId="urn:microsoft.com/office/officeart/2005/8/layout/lProcess2"/>
    <dgm:cxn modelId="{5079B8A8-E4D1-4631-9A4E-884DE81CC513}" type="presOf" srcId="{2590F588-B81E-46E7-8560-5E5F98C9FD35}" destId="{62E0AA30-98E6-423B-9C9D-0BF2E9134A3B}" srcOrd="0" destOrd="0" presId="urn:microsoft.com/office/officeart/2005/8/layout/lProcess2"/>
    <dgm:cxn modelId="{0C6B5B42-59DB-4453-AA9B-99D311B656C1}" type="presOf" srcId="{30E29B66-658A-462C-9466-45972324BEF8}" destId="{F2CAFC72-4151-44B8-833C-E9B8EB7CA749}" srcOrd="0" destOrd="0" presId="urn:microsoft.com/office/officeart/2005/8/layout/lProcess2"/>
    <dgm:cxn modelId="{60E5CBD4-0BF7-4048-B13B-581F9844BC6E}" type="presOf" srcId="{B86615AA-3025-4E40-9603-4A3F10B8BDFC}" destId="{E3504CAB-7DEC-4559-A014-30ECD4E24D4D}" srcOrd="0" destOrd="0" presId="urn:microsoft.com/office/officeart/2005/8/layout/lProcess2"/>
    <dgm:cxn modelId="{1F66C178-F62B-4CBC-BD34-6D2134B04813}" srcId="{9247F293-C3DE-4365-9361-241857640C48}" destId="{044C39C1-CFBA-4E93-932B-BA952E34306C}" srcOrd="0" destOrd="0" parTransId="{B26D8D01-96A2-46E2-946C-FC1A430BAC64}" sibTransId="{88869F72-768C-491F-B943-2D69CBC0B2EB}"/>
    <dgm:cxn modelId="{B01DDBD8-CAD3-40D8-84E9-DF2953A46A14}" srcId="{D29826DC-E9CF-411A-8B4D-9695A5E9BAE8}" destId="{39186EF5-18BA-492F-85B0-7637AA7081AC}" srcOrd="5" destOrd="0" parTransId="{FA580185-18A5-4947-BF59-75DCBC7E1599}" sibTransId="{83615302-154F-4E1D-B932-54F9C58A27CB}"/>
    <dgm:cxn modelId="{AE724F2E-8E8B-4AB3-8D7F-B9EF85ADCAF9}" type="presOf" srcId="{50799898-0CD0-4160-9951-761D33132BAC}" destId="{8E2E2D0C-8FAA-41D0-A166-DD57B7B88E9C}" srcOrd="0" destOrd="0" presId="urn:microsoft.com/office/officeart/2005/8/layout/lProcess2"/>
    <dgm:cxn modelId="{3F02DB57-C7D0-426B-8F0A-E1B107A8BDF3}" type="presOf" srcId="{BD729E79-33C5-4A41-AC66-AFDCE82AA873}" destId="{9BB77C4E-2891-4901-A4D2-76923E894CEB}" srcOrd="0" destOrd="0" presId="urn:microsoft.com/office/officeart/2005/8/layout/lProcess2"/>
    <dgm:cxn modelId="{57CB0B92-5A86-497B-97F2-5F90240F315F}" type="presOf" srcId="{155A658B-6EED-4459-8658-F22E610EFB8D}" destId="{2AA6C643-178E-499F-A591-498E922EBC67}" srcOrd="0" destOrd="0" presId="urn:microsoft.com/office/officeart/2005/8/layout/lProcess2"/>
    <dgm:cxn modelId="{9C0AF122-8CD6-4AE7-B3E3-5622005DE984}" type="presOf" srcId="{81AA590A-E60E-4C37-BB56-8791C80AB5D2}" destId="{F141124E-E79F-46F7-B3B5-99BC2CE20880}" srcOrd="0" destOrd="0" presId="urn:microsoft.com/office/officeart/2005/8/layout/lProcess2"/>
    <dgm:cxn modelId="{EA4C2D30-0A97-44D6-B70D-8F474C167F02}" srcId="{D29826DC-E9CF-411A-8B4D-9695A5E9BAE8}" destId="{30E29B66-658A-462C-9466-45972324BEF8}" srcOrd="2" destOrd="0" parTransId="{AD6EA620-32E3-4BCE-AACD-E6B443213536}" sibTransId="{0269B276-0BA4-419C-A684-59D2704B1F71}"/>
    <dgm:cxn modelId="{C656C5F6-5668-4888-92F7-1D1AB1E42DCD}" srcId="{9247F293-C3DE-4365-9361-241857640C48}" destId="{B86615AA-3025-4E40-9603-4A3F10B8BDFC}" srcOrd="3" destOrd="0" parTransId="{2EE1814F-9E8D-4CD7-AB17-503BAE4EF6C9}" sibTransId="{97487191-7D74-4055-A3AF-C72AE0FEFD89}"/>
    <dgm:cxn modelId="{52EF2DEB-C8AE-451F-8C6E-898AC8EC6D66}" type="presOf" srcId="{0F53D98E-23BB-4BC3-9C00-F4C022649E71}" destId="{0B5D321C-7C49-45CF-A303-28D4CFB957ED}" srcOrd="0" destOrd="0" presId="urn:microsoft.com/office/officeart/2005/8/layout/lProcess2"/>
    <dgm:cxn modelId="{104E88D1-A92E-4E27-B020-834B747D0301}" type="presOf" srcId="{044C39C1-CFBA-4E93-932B-BA952E34306C}" destId="{1537CD5B-8C72-4BAE-AC26-D93919CF0816}" srcOrd="0" destOrd="0" presId="urn:microsoft.com/office/officeart/2005/8/layout/lProcess2"/>
    <dgm:cxn modelId="{46A3EFFE-A40A-4381-8C0F-1C93D13E0E91}" type="presOf" srcId="{D29826DC-E9CF-411A-8B4D-9695A5E9BAE8}" destId="{4E7F21D6-9ACF-4BC1-851A-736A75649854}" srcOrd="0" destOrd="0" presId="urn:microsoft.com/office/officeart/2005/8/layout/lProcess2"/>
    <dgm:cxn modelId="{98FCF578-C698-4C75-86B5-20BB14BA3A91}" srcId="{9247F293-C3DE-4365-9361-241857640C48}" destId="{155A658B-6EED-4459-8658-F22E610EFB8D}" srcOrd="4" destOrd="0" parTransId="{EDD44F25-7579-4AAA-B577-D3714C821F3C}" sibTransId="{CF653246-7A09-48FA-B323-F5967221FC47}"/>
    <dgm:cxn modelId="{686B8C18-D06E-48A0-B70E-3DAF314DDCD5}" srcId="{30B73727-6BFA-433E-B0E3-5F8C32EC1912}" destId="{D2D1E017-ACA8-476D-86C1-889FF49F921B}" srcOrd="0" destOrd="0" parTransId="{2EFE4324-FC6E-40E8-BB10-5F5F877B5724}" sibTransId="{1B17D963-98AB-4318-BA3C-FF8CC76BFB66}"/>
    <dgm:cxn modelId="{B27034E0-F410-4D0C-A3F9-C76D4A2123A4}" srcId="{09704C61-C298-40FE-9D3B-59C084B5EA55}" destId="{33AF1415-F45A-48E0-A8EC-D4F850EE5CDD}" srcOrd="3" destOrd="0" parTransId="{FFD4C9BD-8119-4022-AF6B-AB82BA8000B0}" sibTransId="{E19548CD-596A-4638-B29A-2EC87968171A}"/>
    <dgm:cxn modelId="{CBFB2CF6-2058-48C4-B0BC-EFA9AAD96892}" type="presOf" srcId="{33AF1415-F45A-48E0-A8EC-D4F850EE5CDD}" destId="{E0CB06E9-B4DA-4B17-B9EE-DBEFC890BC41}" srcOrd="1" destOrd="0" presId="urn:microsoft.com/office/officeart/2005/8/layout/lProcess2"/>
    <dgm:cxn modelId="{BA4FD5E1-738A-401D-A0AD-EF72076132E7}" type="presOf" srcId="{09704C61-C298-40FE-9D3B-59C084B5EA55}" destId="{D247D911-FEF7-4179-843C-C146916C1BC0}" srcOrd="0" destOrd="0" presId="urn:microsoft.com/office/officeart/2005/8/layout/lProcess2"/>
    <dgm:cxn modelId="{99ACE162-C2A5-42D0-99B3-D6D5AB11A539}" type="presOf" srcId="{944F93AB-F984-49A8-8B71-779A18430AAC}" destId="{8460A7EB-7D78-462C-A539-A6E61161E433}" srcOrd="0" destOrd="0" presId="urn:microsoft.com/office/officeart/2005/8/layout/lProcess2"/>
    <dgm:cxn modelId="{FB7A12B8-FB6F-4523-AD53-EDDB1BCB5CC1}" type="presOf" srcId="{30B73727-6BFA-433E-B0E3-5F8C32EC1912}" destId="{E2BCAD06-4225-4A62-BF4E-E72E58247C81}" srcOrd="0" destOrd="0" presId="urn:microsoft.com/office/officeart/2005/8/layout/lProcess2"/>
    <dgm:cxn modelId="{CFBECA9D-C9E1-461F-99C7-6896CD4B6760}" type="presOf" srcId="{30B73727-6BFA-433E-B0E3-5F8C32EC1912}" destId="{0ABEB037-AACF-43AF-BEEB-E5913057E953}" srcOrd="1" destOrd="0" presId="urn:microsoft.com/office/officeart/2005/8/layout/lProcess2"/>
    <dgm:cxn modelId="{2B522843-EB1F-497E-BD7B-F34E1957E8F3}" type="presOf" srcId="{A3D49B47-9B02-4AF8-BDB6-EFB22D05861D}" destId="{1C11C91F-F332-4A19-9C26-0F9ECEC22C57}" srcOrd="0" destOrd="0" presId="urn:microsoft.com/office/officeart/2005/8/layout/lProcess2"/>
    <dgm:cxn modelId="{AB99B680-4444-43E5-A5CF-C8FD342FE921}" srcId="{9247F293-C3DE-4365-9361-241857640C48}" destId="{944F93AB-F984-49A8-8B71-779A18430AAC}" srcOrd="2" destOrd="0" parTransId="{8C6E025E-42A7-4B2D-949A-8F724A74A804}" sibTransId="{8187EC52-91CC-49EA-8B35-AD90B8D0EA43}"/>
    <dgm:cxn modelId="{1B0D6C54-929A-4ED4-A747-C6E6F6AB469E}" srcId="{33AF1415-F45A-48E0-A8EC-D4F850EE5CDD}" destId="{EAE26AA9-6449-4FE5-ADFE-42E2CAB0A8D7}" srcOrd="0" destOrd="0" parTransId="{3CA687CB-F4E8-4FA7-B63C-8B18EE4B149F}" sibTransId="{DEA441F4-F093-4C85-A74E-0A702D89FA17}"/>
    <dgm:cxn modelId="{2F565241-B1DC-41F4-8483-DABC358B453A}" srcId="{D29826DC-E9CF-411A-8B4D-9695A5E9BAE8}" destId="{4AE66EFE-4FEF-423E-8BE5-4312FEF2DE0D}" srcOrd="3" destOrd="0" parTransId="{0B73B93C-82F9-4EA5-9327-1BC90A0E862E}" sibTransId="{C41B7C16-2B0A-478E-8FE7-9D693209F6AB}"/>
    <dgm:cxn modelId="{C6EF511C-4721-4C88-8BC6-D7238E3B7329}" type="presOf" srcId="{5F69099E-066E-48C4-A49C-D7E055F1FC66}" destId="{19980F17-B784-475E-878F-8A58B252EC89}" srcOrd="0" destOrd="0" presId="urn:microsoft.com/office/officeart/2005/8/layout/lProcess2"/>
    <dgm:cxn modelId="{8147F4A4-353B-4AE7-B722-0AF8E89A7FB5}" srcId="{D29826DC-E9CF-411A-8B4D-9695A5E9BAE8}" destId="{5F69099E-066E-48C4-A49C-D7E055F1FC66}" srcOrd="6" destOrd="0" parTransId="{75AF0764-45A2-4EF5-AB7A-CC83D4FA0D45}" sibTransId="{C62DF3AD-5761-408C-9706-4D1DF9E26CB8}"/>
    <dgm:cxn modelId="{8EA6AA54-6043-4062-B8D9-21E6862793DB}" type="presOf" srcId="{39186EF5-18BA-492F-85B0-7637AA7081AC}" destId="{49D6902A-0B03-4D8B-BF18-AC62A507B80B}" srcOrd="0" destOrd="0" presId="urn:microsoft.com/office/officeart/2005/8/layout/lProcess2"/>
    <dgm:cxn modelId="{F391172E-B06A-4E26-9A8E-6C18054C50FF}" type="presOf" srcId="{D2D1E017-ACA8-476D-86C1-889FF49F921B}" destId="{D9EA60A0-8D7E-4BC3-AC07-0C8AF1EB9F87}" srcOrd="0" destOrd="0" presId="urn:microsoft.com/office/officeart/2005/8/layout/lProcess2"/>
    <dgm:cxn modelId="{89CF237A-D7A9-49E4-BF29-F12110E8A087}" srcId="{D29826DC-E9CF-411A-8B4D-9695A5E9BAE8}" destId="{0F53D98E-23BB-4BC3-9C00-F4C022649E71}" srcOrd="0" destOrd="0" parTransId="{406E0B3F-29D1-4D67-88F0-A07A1AA08499}" sibTransId="{EC95A397-1998-4323-A23F-3E76ACF090E9}"/>
    <dgm:cxn modelId="{754ED147-CD17-4837-9BB8-5E6E476DA80F}" srcId="{30B73727-6BFA-433E-B0E3-5F8C32EC1912}" destId="{45163A75-7A26-46A7-8CF7-988292D34532}" srcOrd="1" destOrd="0" parTransId="{34A5359C-F3AD-4E0A-BB7A-B34A5324C64C}" sibTransId="{384B5FD3-7536-41E4-885B-215DC4A0F32A}"/>
    <dgm:cxn modelId="{6AFEE8AD-44A6-4C6A-85C1-6A458C8EFBDD}" srcId="{09704C61-C298-40FE-9D3B-59C084B5EA55}" destId="{30B73727-6BFA-433E-B0E3-5F8C32EC1912}" srcOrd="1" destOrd="0" parTransId="{65AC4DCC-8026-487D-B3C9-DCDD465FAD42}" sibTransId="{69F7FE39-F616-4A86-BD06-6B752DC3C635}"/>
    <dgm:cxn modelId="{E8F09890-7D17-44AF-AD5D-CD7AC090E351}" srcId="{33AF1415-F45A-48E0-A8EC-D4F850EE5CDD}" destId="{944F9A50-487E-41EF-89A3-DE6B4F6A2710}" srcOrd="3" destOrd="0" parTransId="{2AE0BA32-F733-42A1-BD10-A19DF616F555}" sibTransId="{00C1E660-3DF9-4741-847F-5929345B65E3}"/>
    <dgm:cxn modelId="{041D74DB-2B24-4F28-99CE-716C81D10EB8}" srcId="{33AF1415-F45A-48E0-A8EC-D4F850EE5CDD}" destId="{81AA590A-E60E-4C37-BB56-8791C80AB5D2}" srcOrd="1" destOrd="0" parTransId="{2CB613C6-A991-499C-BA5D-440BD94BB77B}" sibTransId="{3F4A04F2-412C-4E63-9279-3FF0F16A06D6}"/>
    <dgm:cxn modelId="{D28D2C32-1798-4EE8-8EBE-12AE1D4FA149}" type="presOf" srcId="{C4D5F371-CE5A-4C2C-BDA3-FD8B6652E318}" destId="{C062C182-67CD-42DE-A756-EE88BC2766F6}" srcOrd="0" destOrd="0" presId="urn:microsoft.com/office/officeart/2005/8/layout/lProcess2"/>
    <dgm:cxn modelId="{D4329440-4129-4361-87C8-CC8E00ACD90E}" type="presOf" srcId="{EAE26AA9-6449-4FE5-ADFE-42E2CAB0A8D7}" destId="{67B1AA4B-4B46-4BF3-8EEE-D3BBD74E062E}" srcOrd="0" destOrd="0" presId="urn:microsoft.com/office/officeart/2005/8/layout/lProcess2"/>
    <dgm:cxn modelId="{87879AD2-E939-4084-A0C2-836219A1B7B8}" type="presOf" srcId="{944F9A50-487E-41EF-89A3-DE6B4F6A2710}" destId="{EAE53E2E-BDD5-43B9-818E-5F1D31C46DFD}" srcOrd="0" destOrd="0" presId="urn:microsoft.com/office/officeart/2005/8/layout/lProcess2"/>
    <dgm:cxn modelId="{7330749F-0321-40A7-8E4C-A36CA8B1DE13}" type="presOf" srcId="{9247F293-C3DE-4365-9361-241857640C48}" destId="{A509905D-3045-4B14-9B88-58EA8AA0DF3A}" srcOrd="1" destOrd="0" presId="urn:microsoft.com/office/officeart/2005/8/layout/lProcess2"/>
    <dgm:cxn modelId="{5A758BA4-DC73-4707-89CE-2290E6735C31}" type="presOf" srcId="{33AF1415-F45A-48E0-A8EC-D4F850EE5CDD}" destId="{BCCE1826-4AA0-46C3-84EF-DAC24950E43E}" srcOrd="0" destOrd="0" presId="urn:microsoft.com/office/officeart/2005/8/layout/lProcess2"/>
    <dgm:cxn modelId="{36858F00-CD8F-4183-9878-55679946CE64}" srcId="{D29826DC-E9CF-411A-8B4D-9695A5E9BAE8}" destId="{BD729E79-33C5-4A41-AC66-AFDCE82AA873}" srcOrd="1" destOrd="0" parTransId="{AE756FE8-6969-43DE-8C28-72944044FEE6}" sibTransId="{5623F251-538E-4FF0-8229-BA143B25EC4D}"/>
    <dgm:cxn modelId="{5938696D-1D39-48E7-8E8F-84F7BD649D55}" srcId="{33AF1415-F45A-48E0-A8EC-D4F850EE5CDD}" destId="{C4D5F371-CE5A-4C2C-BDA3-FD8B6652E318}" srcOrd="2" destOrd="0" parTransId="{8281E60B-5569-418F-A493-6DD082B7656E}" sibTransId="{CBE32686-CC00-4D03-AB55-FC2205E8A44F}"/>
    <dgm:cxn modelId="{58EF23A1-D611-488E-AEA4-34125A3AED68}" srcId="{33AF1415-F45A-48E0-A8EC-D4F850EE5CDD}" destId="{2590F588-B81E-46E7-8560-5E5F98C9FD35}" srcOrd="4" destOrd="0" parTransId="{D9D9701D-35D4-4803-9AD2-D0D96D31E5FC}" sibTransId="{740F7D8A-9A19-42FA-8684-AFDD46155CB7}"/>
    <dgm:cxn modelId="{64ECAABE-308C-4FFE-A69E-E0B695ABFDD0}" srcId="{09704C61-C298-40FE-9D3B-59C084B5EA55}" destId="{D29826DC-E9CF-411A-8B4D-9695A5E9BAE8}" srcOrd="2" destOrd="0" parTransId="{25C0BAF1-4E92-4E1B-B9F0-12D1F559404B}" sibTransId="{416C9018-FAE0-418A-910F-A991C1ACEF39}"/>
    <dgm:cxn modelId="{26F1E6A7-24A9-48B8-A525-DBE69703149E}" type="presOf" srcId="{9247F293-C3DE-4365-9361-241857640C48}" destId="{605EA87A-25F6-4CBB-8FC3-EA40426D1619}" srcOrd="0" destOrd="0" presId="urn:microsoft.com/office/officeart/2005/8/layout/lProcess2"/>
    <dgm:cxn modelId="{7240DA26-62FD-457C-B2C2-F7477CDD666E}" srcId="{09704C61-C298-40FE-9D3B-59C084B5EA55}" destId="{9247F293-C3DE-4365-9361-241857640C48}" srcOrd="0" destOrd="0" parTransId="{023D5AE8-F9A5-4947-B70A-5EFBFFBDD0B6}" sibTransId="{21B41701-E1E6-4FED-8C48-3B7C6263D3C8}"/>
    <dgm:cxn modelId="{B60E9EC3-F2E8-4D92-9A9C-3059494FFF93}" srcId="{D29826DC-E9CF-411A-8B4D-9695A5E9BAE8}" destId="{A3D49B47-9B02-4AF8-BDB6-EFB22D05861D}" srcOrd="4" destOrd="0" parTransId="{8BED328E-F834-49F8-B5DF-28D77037267A}" sibTransId="{4CC0C253-E8E5-45AF-885C-5275D06D7383}"/>
    <dgm:cxn modelId="{D11688FB-CA70-4966-9460-7BAF84592580}" type="presOf" srcId="{4AE66EFE-4FEF-423E-8BE5-4312FEF2DE0D}" destId="{B99F3E73-E0F0-440B-89D2-833AE4203533}" srcOrd="0" destOrd="0" presId="urn:microsoft.com/office/officeart/2005/8/layout/lProcess2"/>
    <dgm:cxn modelId="{2320B9ED-D9AE-4292-AE42-CBCBADA21FA5}" srcId="{9247F293-C3DE-4365-9361-241857640C48}" destId="{50799898-0CD0-4160-9951-761D33132BAC}" srcOrd="1" destOrd="0" parTransId="{D4C6A4CA-7E59-4F55-82C0-3F24C15A49C3}" sibTransId="{008D75C3-4B93-4A66-A779-AF1A65CAE51F}"/>
    <dgm:cxn modelId="{22442675-89DD-4848-9B9D-2F81201AE1C0}" type="presParOf" srcId="{D247D911-FEF7-4179-843C-C146916C1BC0}" destId="{803152A0-7A7D-44B7-88A5-F95755175A83}" srcOrd="0" destOrd="0" presId="urn:microsoft.com/office/officeart/2005/8/layout/lProcess2"/>
    <dgm:cxn modelId="{FDB2E86F-69A1-464B-AF69-F80B04A854DE}" type="presParOf" srcId="{803152A0-7A7D-44B7-88A5-F95755175A83}" destId="{605EA87A-25F6-4CBB-8FC3-EA40426D1619}" srcOrd="0" destOrd="0" presId="urn:microsoft.com/office/officeart/2005/8/layout/lProcess2"/>
    <dgm:cxn modelId="{CEBA489E-C4E5-46EA-90C4-7EDF19DA71EA}" type="presParOf" srcId="{803152A0-7A7D-44B7-88A5-F95755175A83}" destId="{A509905D-3045-4B14-9B88-58EA8AA0DF3A}" srcOrd="1" destOrd="0" presId="urn:microsoft.com/office/officeart/2005/8/layout/lProcess2"/>
    <dgm:cxn modelId="{1953D1F7-FAA3-4566-8826-82451ED37B10}" type="presParOf" srcId="{803152A0-7A7D-44B7-88A5-F95755175A83}" destId="{3B3C1F2C-8F45-4E38-9B3A-571E0A563BF1}" srcOrd="2" destOrd="0" presId="urn:microsoft.com/office/officeart/2005/8/layout/lProcess2"/>
    <dgm:cxn modelId="{A34FBED8-C569-42C9-AC70-888FCF57139C}" type="presParOf" srcId="{3B3C1F2C-8F45-4E38-9B3A-571E0A563BF1}" destId="{08792DAF-E918-4C06-9E0E-AA45E17837FB}" srcOrd="0" destOrd="0" presId="urn:microsoft.com/office/officeart/2005/8/layout/lProcess2"/>
    <dgm:cxn modelId="{3BE32CD4-B12C-4266-9A3D-0CD8230B3460}" type="presParOf" srcId="{08792DAF-E918-4C06-9E0E-AA45E17837FB}" destId="{1537CD5B-8C72-4BAE-AC26-D93919CF0816}" srcOrd="0" destOrd="0" presId="urn:microsoft.com/office/officeart/2005/8/layout/lProcess2"/>
    <dgm:cxn modelId="{E1E70779-669F-4D11-A33C-A264221588D0}" type="presParOf" srcId="{08792DAF-E918-4C06-9E0E-AA45E17837FB}" destId="{BDE2A944-A873-45BC-855A-27A303B15191}" srcOrd="1" destOrd="0" presId="urn:microsoft.com/office/officeart/2005/8/layout/lProcess2"/>
    <dgm:cxn modelId="{95534902-2653-484F-B86F-26D1BDD9DE59}" type="presParOf" srcId="{08792DAF-E918-4C06-9E0E-AA45E17837FB}" destId="{8E2E2D0C-8FAA-41D0-A166-DD57B7B88E9C}" srcOrd="2" destOrd="0" presId="urn:microsoft.com/office/officeart/2005/8/layout/lProcess2"/>
    <dgm:cxn modelId="{F0579A9F-FB37-458C-9DFA-5EFB2DFD2DBE}" type="presParOf" srcId="{08792DAF-E918-4C06-9E0E-AA45E17837FB}" destId="{2405F615-7F01-45B3-BA11-3AEEBA9361D2}" srcOrd="3" destOrd="0" presId="urn:microsoft.com/office/officeart/2005/8/layout/lProcess2"/>
    <dgm:cxn modelId="{72F79812-4AFD-4F6B-B85C-9305FF55B0A9}" type="presParOf" srcId="{08792DAF-E918-4C06-9E0E-AA45E17837FB}" destId="{8460A7EB-7D78-462C-A539-A6E61161E433}" srcOrd="4" destOrd="0" presId="urn:microsoft.com/office/officeart/2005/8/layout/lProcess2"/>
    <dgm:cxn modelId="{952787FA-F7AB-4A3C-B521-7301B00E0155}" type="presParOf" srcId="{08792DAF-E918-4C06-9E0E-AA45E17837FB}" destId="{21A4DDF3-9E31-47B6-A17F-635315191292}" srcOrd="5" destOrd="0" presId="urn:microsoft.com/office/officeart/2005/8/layout/lProcess2"/>
    <dgm:cxn modelId="{E1D8DBCE-1CEF-4A5B-AE3C-96ABCD287514}" type="presParOf" srcId="{08792DAF-E918-4C06-9E0E-AA45E17837FB}" destId="{E3504CAB-7DEC-4559-A014-30ECD4E24D4D}" srcOrd="6" destOrd="0" presId="urn:microsoft.com/office/officeart/2005/8/layout/lProcess2"/>
    <dgm:cxn modelId="{0EC1CC1C-8127-4869-A212-D2B2F3D9964E}" type="presParOf" srcId="{08792DAF-E918-4C06-9E0E-AA45E17837FB}" destId="{5FDD08BC-8D38-49CA-BA99-3BC9275E48DB}" srcOrd="7" destOrd="0" presId="urn:microsoft.com/office/officeart/2005/8/layout/lProcess2"/>
    <dgm:cxn modelId="{25A09761-C848-4193-B6E6-C713AB9FCD24}" type="presParOf" srcId="{08792DAF-E918-4C06-9E0E-AA45E17837FB}" destId="{2AA6C643-178E-499F-A591-498E922EBC67}" srcOrd="8" destOrd="0" presId="urn:microsoft.com/office/officeart/2005/8/layout/lProcess2"/>
    <dgm:cxn modelId="{46F1D734-CB1D-4201-AF7C-16DBD16B33B1}" type="presParOf" srcId="{D247D911-FEF7-4179-843C-C146916C1BC0}" destId="{EC2611A8-2C98-45F0-BCAB-07928D6BA863}" srcOrd="1" destOrd="0" presId="urn:microsoft.com/office/officeart/2005/8/layout/lProcess2"/>
    <dgm:cxn modelId="{579D1327-0FF5-418A-A67A-A2115BBDAD09}" type="presParOf" srcId="{D247D911-FEF7-4179-843C-C146916C1BC0}" destId="{3E37434B-EAA4-414C-AF6E-5BEC09F0C176}" srcOrd="2" destOrd="0" presId="urn:microsoft.com/office/officeart/2005/8/layout/lProcess2"/>
    <dgm:cxn modelId="{7E6092B4-5279-417B-ABCB-BC63305A470C}" type="presParOf" srcId="{3E37434B-EAA4-414C-AF6E-5BEC09F0C176}" destId="{E2BCAD06-4225-4A62-BF4E-E72E58247C81}" srcOrd="0" destOrd="0" presId="urn:microsoft.com/office/officeart/2005/8/layout/lProcess2"/>
    <dgm:cxn modelId="{520DB5AB-8EEF-42F8-9A30-CB51A6B629AF}" type="presParOf" srcId="{3E37434B-EAA4-414C-AF6E-5BEC09F0C176}" destId="{0ABEB037-AACF-43AF-BEEB-E5913057E953}" srcOrd="1" destOrd="0" presId="urn:microsoft.com/office/officeart/2005/8/layout/lProcess2"/>
    <dgm:cxn modelId="{48BF4E95-2376-43CA-B17A-CB0B07DE6DD3}" type="presParOf" srcId="{3E37434B-EAA4-414C-AF6E-5BEC09F0C176}" destId="{C1912F85-EFC0-4D55-8947-58EE337609F5}" srcOrd="2" destOrd="0" presId="urn:microsoft.com/office/officeart/2005/8/layout/lProcess2"/>
    <dgm:cxn modelId="{0DF514FD-907F-4978-936D-F11FD872651B}" type="presParOf" srcId="{C1912F85-EFC0-4D55-8947-58EE337609F5}" destId="{8E0FB729-F665-4C76-9034-EDEE1BBEB95C}" srcOrd="0" destOrd="0" presId="urn:microsoft.com/office/officeart/2005/8/layout/lProcess2"/>
    <dgm:cxn modelId="{D1E05A58-ABFE-4513-9F47-5605A4FE3864}" type="presParOf" srcId="{8E0FB729-F665-4C76-9034-EDEE1BBEB95C}" destId="{D9EA60A0-8D7E-4BC3-AC07-0C8AF1EB9F87}" srcOrd="0" destOrd="0" presId="urn:microsoft.com/office/officeart/2005/8/layout/lProcess2"/>
    <dgm:cxn modelId="{EE29F4A4-1A91-4D01-90E4-EC602D36305B}" type="presParOf" srcId="{8E0FB729-F665-4C76-9034-EDEE1BBEB95C}" destId="{B718D7A2-4517-4C0A-AFDC-59D1505DA11D}" srcOrd="1" destOrd="0" presId="urn:microsoft.com/office/officeart/2005/8/layout/lProcess2"/>
    <dgm:cxn modelId="{61DE5163-0938-48EE-B466-F806A81D945F}" type="presParOf" srcId="{8E0FB729-F665-4C76-9034-EDEE1BBEB95C}" destId="{131A7B68-4F88-4F64-BA96-ED7FFD179BE3}" srcOrd="2" destOrd="0" presId="urn:microsoft.com/office/officeart/2005/8/layout/lProcess2"/>
    <dgm:cxn modelId="{46CE2A67-8468-41F3-99EF-B3BC997E041D}" type="presParOf" srcId="{D247D911-FEF7-4179-843C-C146916C1BC0}" destId="{E726F17A-1157-49F2-AD24-2ED5DA6D5C6B}" srcOrd="3" destOrd="0" presId="urn:microsoft.com/office/officeart/2005/8/layout/lProcess2"/>
    <dgm:cxn modelId="{B353E4A8-DC7D-4E3F-8F99-1B11F49572A2}" type="presParOf" srcId="{D247D911-FEF7-4179-843C-C146916C1BC0}" destId="{6CBAF547-BBED-47EB-8DD1-30D430FCDF8F}" srcOrd="4" destOrd="0" presId="urn:microsoft.com/office/officeart/2005/8/layout/lProcess2"/>
    <dgm:cxn modelId="{BBD5FF7A-3730-4525-8C64-E50F3BA770A4}" type="presParOf" srcId="{6CBAF547-BBED-47EB-8DD1-30D430FCDF8F}" destId="{4E7F21D6-9ACF-4BC1-851A-736A75649854}" srcOrd="0" destOrd="0" presId="urn:microsoft.com/office/officeart/2005/8/layout/lProcess2"/>
    <dgm:cxn modelId="{26415991-4801-4DD3-B321-4BDD4601779F}" type="presParOf" srcId="{6CBAF547-BBED-47EB-8DD1-30D430FCDF8F}" destId="{F00D9767-5247-493C-BD00-9D277E112549}" srcOrd="1" destOrd="0" presId="urn:microsoft.com/office/officeart/2005/8/layout/lProcess2"/>
    <dgm:cxn modelId="{38DC7782-4673-4CC8-8F6D-96BD0DC1298C}" type="presParOf" srcId="{6CBAF547-BBED-47EB-8DD1-30D430FCDF8F}" destId="{753C126A-67B9-46C9-8CDA-6D1967F8DF80}" srcOrd="2" destOrd="0" presId="urn:microsoft.com/office/officeart/2005/8/layout/lProcess2"/>
    <dgm:cxn modelId="{444E2575-1BDE-47A3-8295-6B50E9C69BA1}" type="presParOf" srcId="{753C126A-67B9-46C9-8CDA-6D1967F8DF80}" destId="{ED878EA6-F3C8-4C4C-ABFA-AF6F4173C5C7}" srcOrd="0" destOrd="0" presId="urn:microsoft.com/office/officeart/2005/8/layout/lProcess2"/>
    <dgm:cxn modelId="{47BA9596-D1DC-4188-A544-14ECFF0DC7B0}" type="presParOf" srcId="{ED878EA6-F3C8-4C4C-ABFA-AF6F4173C5C7}" destId="{0B5D321C-7C49-45CF-A303-28D4CFB957ED}" srcOrd="0" destOrd="0" presId="urn:microsoft.com/office/officeart/2005/8/layout/lProcess2"/>
    <dgm:cxn modelId="{4DE84062-D101-4C6A-934B-C0C7A55789BA}" type="presParOf" srcId="{ED878EA6-F3C8-4C4C-ABFA-AF6F4173C5C7}" destId="{11246653-B715-4FC9-BC48-6BBBC046853D}" srcOrd="1" destOrd="0" presId="urn:microsoft.com/office/officeart/2005/8/layout/lProcess2"/>
    <dgm:cxn modelId="{AEF05D52-03EB-4895-BEC2-B16BE51C14B0}" type="presParOf" srcId="{ED878EA6-F3C8-4C4C-ABFA-AF6F4173C5C7}" destId="{9BB77C4E-2891-4901-A4D2-76923E894CEB}" srcOrd="2" destOrd="0" presId="urn:microsoft.com/office/officeart/2005/8/layout/lProcess2"/>
    <dgm:cxn modelId="{775C54DF-EFAB-4061-A3D9-98912B2C4208}" type="presParOf" srcId="{ED878EA6-F3C8-4C4C-ABFA-AF6F4173C5C7}" destId="{7EDA9652-04DF-4462-B9D1-6496258C0DE2}" srcOrd="3" destOrd="0" presId="urn:microsoft.com/office/officeart/2005/8/layout/lProcess2"/>
    <dgm:cxn modelId="{CF8990C7-9FA3-4077-93B4-39CDF2A5E929}" type="presParOf" srcId="{ED878EA6-F3C8-4C4C-ABFA-AF6F4173C5C7}" destId="{F2CAFC72-4151-44B8-833C-E9B8EB7CA749}" srcOrd="4" destOrd="0" presId="urn:microsoft.com/office/officeart/2005/8/layout/lProcess2"/>
    <dgm:cxn modelId="{99B3B349-630C-42F2-979F-106BCCED9AC8}" type="presParOf" srcId="{ED878EA6-F3C8-4C4C-ABFA-AF6F4173C5C7}" destId="{86CBA9CE-5644-416F-802B-82091C17534E}" srcOrd="5" destOrd="0" presId="urn:microsoft.com/office/officeart/2005/8/layout/lProcess2"/>
    <dgm:cxn modelId="{33B7AC9D-3EDB-430B-AF77-BD3EF9741917}" type="presParOf" srcId="{ED878EA6-F3C8-4C4C-ABFA-AF6F4173C5C7}" destId="{B99F3E73-E0F0-440B-89D2-833AE4203533}" srcOrd="6" destOrd="0" presId="urn:microsoft.com/office/officeart/2005/8/layout/lProcess2"/>
    <dgm:cxn modelId="{ECCCB6A1-3CFA-417D-9B92-BB76FAAE28A2}" type="presParOf" srcId="{ED878EA6-F3C8-4C4C-ABFA-AF6F4173C5C7}" destId="{C25FF3C1-5F3F-4851-A524-AD58E7E24BD5}" srcOrd="7" destOrd="0" presId="urn:microsoft.com/office/officeart/2005/8/layout/lProcess2"/>
    <dgm:cxn modelId="{8FE24601-C3A1-4CC1-B11E-715C26D0AC0F}" type="presParOf" srcId="{ED878EA6-F3C8-4C4C-ABFA-AF6F4173C5C7}" destId="{1C11C91F-F332-4A19-9C26-0F9ECEC22C57}" srcOrd="8" destOrd="0" presId="urn:microsoft.com/office/officeart/2005/8/layout/lProcess2"/>
    <dgm:cxn modelId="{99E58D27-7296-4145-A8BC-3BFC23D79C43}" type="presParOf" srcId="{ED878EA6-F3C8-4C4C-ABFA-AF6F4173C5C7}" destId="{6A2E9A08-2903-40AB-9948-A5D9BD53E4AD}" srcOrd="9" destOrd="0" presId="urn:microsoft.com/office/officeart/2005/8/layout/lProcess2"/>
    <dgm:cxn modelId="{295DBF46-405C-440A-8D57-A653F9DE3660}" type="presParOf" srcId="{ED878EA6-F3C8-4C4C-ABFA-AF6F4173C5C7}" destId="{49D6902A-0B03-4D8B-BF18-AC62A507B80B}" srcOrd="10" destOrd="0" presId="urn:microsoft.com/office/officeart/2005/8/layout/lProcess2"/>
    <dgm:cxn modelId="{D7BF6567-E2BE-4BA8-820F-F353F1201D1B}" type="presParOf" srcId="{ED878EA6-F3C8-4C4C-ABFA-AF6F4173C5C7}" destId="{989DFD94-905F-47B6-9165-DB236BB37C03}" srcOrd="11" destOrd="0" presId="urn:microsoft.com/office/officeart/2005/8/layout/lProcess2"/>
    <dgm:cxn modelId="{717FA00E-D6B6-441C-BE85-EE72CBD3A29B}" type="presParOf" srcId="{ED878EA6-F3C8-4C4C-ABFA-AF6F4173C5C7}" destId="{19980F17-B784-475E-878F-8A58B252EC89}" srcOrd="12" destOrd="0" presId="urn:microsoft.com/office/officeart/2005/8/layout/lProcess2"/>
    <dgm:cxn modelId="{4E5C5980-E2C9-4F8F-86A7-4AA18FB87130}" type="presParOf" srcId="{D247D911-FEF7-4179-843C-C146916C1BC0}" destId="{A3FD6224-539F-417A-90FA-86066B936EC8}" srcOrd="5" destOrd="0" presId="urn:microsoft.com/office/officeart/2005/8/layout/lProcess2"/>
    <dgm:cxn modelId="{5A67461E-435C-4292-9EA6-B99463BA8131}" type="presParOf" srcId="{D247D911-FEF7-4179-843C-C146916C1BC0}" destId="{EAB584FE-5CE8-4028-9BBF-7ED7BC83F63A}" srcOrd="6" destOrd="0" presId="urn:microsoft.com/office/officeart/2005/8/layout/lProcess2"/>
    <dgm:cxn modelId="{67565D45-A858-48E7-AAA1-8B7F20085CBF}" type="presParOf" srcId="{EAB584FE-5CE8-4028-9BBF-7ED7BC83F63A}" destId="{BCCE1826-4AA0-46C3-84EF-DAC24950E43E}" srcOrd="0" destOrd="0" presId="urn:microsoft.com/office/officeart/2005/8/layout/lProcess2"/>
    <dgm:cxn modelId="{A2CAD558-DBEC-41BC-962C-9E9F55C67615}" type="presParOf" srcId="{EAB584FE-5CE8-4028-9BBF-7ED7BC83F63A}" destId="{E0CB06E9-B4DA-4B17-B9EE-DBEFC890BC41}" srcOrd="1" destOrd="0" presId="urn:microsoft.com/office/officeart/2005/8/layout/lProcess2"/>
    <dgm:cxn modelId="{06D45072-ED2E-4F3E-846A-2899279D6901}" type="presParOf" srcId="{EAB584FE-5CE8-4028-9BBF-7ED7BC83F63A}" destId="{CC6D49A8-3BCC-425E-A7A0-1E59D3697831}" srcOrd="2" destOrd="0" presId="urn:microsoft.com/office/officeart/2005/8/layout/lProcess2"/>
    <dgm:cxn modelId="{26E51442-D067-46B3-A4EB-EE6D1EEA5A08}" type="presParOf" srcId="{CC6D49A8-3BCC-425E-A7A0-1E59D3697831}" destId="{308C88D0-6F52-4CFF-A3EF-894759FB360D}" srcOrd="0" destOrd="0" presId="urn:microsoft.com/office/officeart/2005/8/layout/lProcess2"/>
    <dgm:cxn modelId="{B8FD251C-3C47-46EA-9EE2-561295477A9B}" type="presParOf" srcId="{308C88D0-6F52-4CFF-A3EF-894759FB360D}" destId="{67B1AA4B-4B46-4BF3-8EEE-D3BBD74E062E}" srcOrd="0" destOrd="0" presId="urn:microsoft.com/office/officeart/2005/8/layout/lProcess2"/>
    <dgm:cxn modelId="{DBA94A6E-1C73-4710-96A2-7491524B291A}" type="presParOf" srcId="{308C88D0-6F52-4CFF-A3EF-894759FB360D}" destId="{7D24F983-03C3-4A2E-B713-A93537764DF3}" srcOrd="1" destOrd="0" presId="urn:microsoft.com/office/officeart/2005/8/layout/lProcess2"/>
    <dgm:cxn modelId="{23A8BBA9-FA3F-452D-909E-B7A6F9BF6972}" type="presParOf" srcId="{308C88D0-6F52-4CFF-A3EF-894759FB360D}" destId="{F141124E-E79F-46F7-B3B5-99BC2CE20880}" srcOrd="2" destOrd="0" presId="urn:microsoft.com/office/officeart/2005/8/layout/lProcess2"/>
    <dgm:cxn modelId="{1CF24602-2372-4D4C-BC9C-6D0D3B1919C8}" type="presParOf" srcId="{308C88D0-6F52-4CFF-A3EF-894759FB360D}" destId="{75EE112C-ABDE-473F-9DDB-2BA3273F5D87}" srcOrd="3" destOrd="0" presId="urn:microsoft.com/office/officeart/2005/8/layout/lProcess2"/>
    <dgm:cxn modelId="{FA02B222-84B0-4C12-9A93-C4A89A3A63DC}" type="presParOf" srcId="{308C88D0-6F52-4CFF-A3EF-894759FB360D}" destId="{C062C182-67CD-42DE-A756-EE88BC2766F6}" srcOrd="4" destOrd="0" presId="urn:microsoft.com/office/officeart/2005/8/layout/lProcess2"/>
    <dgm:cxn modelId="{0F79B3C9-CF25-4D44-B735-87C18A05AC5B}" type="presParOf" srcId="{308C88D0-6F52-4CFF-A3EF-894759FB360D}" destId="{23BFDEBB-E7ED-492F-9293-386C1FCFB344}" srcOrd="5" destOrd="0" presId="urn:microsoft.com/office/officeart/2005/8/layout/lProcess2"/>
    <dgm:cxn modelId="{B80F0046-0F28-4D94-8918-FEB0C81394E3}" type="presParOf" srcId="{308C88D0-6F52-4CFF-A3EF-894759FB360D}" destId="{EAE53E2E-BDD5-43B9-818E-5F1D31C46DFD}" srcOrd="6" destOrd="0" presId="urn:microsoft.com/office/officeart/2005/8/layout/lProcess2"/>
    <dgm:cxn modelId="{259F6442-9AC1-461D-8830-F3F0EE153FF8}" type="presParOf" srcId="{308C88D0-6F52-4CFF-A3EF-894759FB360D}" destId="{2EF99A3D-4E5B-434F-90AA-DDAFD355AA7E}" srcOrd="7" destOrd="0" presId="urn:microsoft.com/office/officeart/2005/8/layout/lProcess2"/>
    <dgm:cxn modelId="{16E554E6-D85B-41FE-8952-DF4B4C0EF45A}" type="presParOf" srcId="{308C88D0-6F52-4CFF-A3EF-894759FB360D}" destId="{62E0AA30-98E6-423B-9C9D-0BF2E9134A3B}" srcOrd="8"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F2ACA7-1988-4BB1-9DA4-D5A79188D554}" type="doc">
      <dgm:prSet loTypeId="urn:microsoft.com/office/officeart/2005/8/layout/lProcess2" loCatId="list"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AA3FC3E8-BA46-4804-8FA2-18F0446F7B42}">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硬件环境</a:t>
          </a:r>
          <a:endParaRPr lang="en-US" dirty="0">
            <a:solidFill>
              <a:schemeClr val="bg1"/>
            </a:solidFill>
            <a:effectLst>
              <a:outerShdw blurRad="38100" dist="38100" dir="2700000" algn="tl">
                <a:srgbClr val="000000">
                  <a:alpha val="43137"/>
                </a:srgbClr>
              </a:outerShdw>
            </a:effectLst>
          </a:endParaRPr>
        </a:p>
      </dgm:t>
    </dgm:pt>
    <dgm:pt modelId="{99917A4C-146B-4EC0-8075-B4084B8D64A9}" type="parTrans" cxnId="{B96B37E8-5778-4854-8193-6C502AD1D493}">
      <dgm:prSet/>
      <dgm:spPr/>
      <dgm:t>
        <a:bodyPr/>
        <a:lstStyle/>
        <a:p>
          <a:endParaRPr lang="en-US"/>
        </a:p>
      </dgm:t>
    </dgm:pt>
    <dgm:pt modelId="{6B91A7D9-824F-45CF-A38E-5F07AD660B63}" type="sibTrans" cxnId="{B96B37E8-5778-4854-8193-6C502AD1D493}">
      <dgm:prSet/>
      <dgm:spPr/>
      <dgm:t>
        <a:bodyPr/>
        <a:lstStyle/>
        <a:p>
          <a:endParaRPr lang="en-US"/>
        </a:p>
      </dgm:t>
    </dgm:pt>
    <dgm:pt modelId="{201DE647-46EA-4CE7-AA49-98B38AE2D286}">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主机配置标准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711D878-4620-4C18-89F5-E0C7871C8215}" type="parTrans" cxnId="{FC07D7C7-2E7D-457F-A122-6CDCD9A03DEF}">
      <dgm:prSet/>
      <dgm:spPr/>
      <dgm:t>
        <a:bodyPr/>
        <a:lstStyle/>
        <a:p>
          <a:endParaRPr lang="en-US"/>
        </a:p>
      </dgm:t>
    </dgm:pt>
    <dgm:pt modelId="{A9B173AC-DAB9-4268-9F38-9C461F15B4E7}" type="sibTrans" cxnId="{FC07D7C7-2E7D-457F-A122-6CDCD9A03DEF}">
      <dgm:prSet/>
      <dgm:spPr/>
      <dgm:t>
        <a:bodyPr/>
        <a:lstStyle/>
        <a:p>
          <a:endParaRPr lang="en-US"/>
        </a:p>
      </dgm:t>
    </dgm:pt>
    <dgm:pt modelId="{45CEAA8A-34FB-4C1F-ABC6-F9199A5EFBCE}">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外围设备</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1219EE21-EC03-4B35-87AB-2D485E5666CD}" type="parTrans" cxnId="{9453CA44-9549-4B0C-9CEF-92292EF5B05F}">
      <dgm:prSet/>
      <dgm:spPr/>
      <dgm:t>
        <a:bodyPr/>
        <a:lstStyle/>
        <a:p>
          <a:endParaRPr lang="en-US"/>
        </a:p>
      </dgm:t>
    </dgm:pt>
    <dgm:pt modelId="{33130B60-2A05-43FD-867C-9AF907DFB921}" type="sibTrans" cxnId="{9453CA44-9549-4B0C-9CEF-92292EF5B05F}">
      <dgm:prSet/>
      <dgm:spPr/>
      <dgm:t>
        <a:bodyPr/>
        <a:lstStyle/>
        <a:p>
          <a:endParaRPr lang="en-US"/>
        </a:p>
      </dgm:t>
    </dgm:pt>
    <dgm:pt modelId="{89577324-E163-4AD4-ACE9-08ED869BFD6B}">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软件环境</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5A748959-B28D-4B97-B26F-DD04D81C48A9}" type="parTrans" cxnId="{06536216-243A-4EE4-8D24-6BFA60CCC343}">
      <dgm:prSet/>
      <dgm:spPr/>
      <dgm:t>
        <a:bodyPr/>
        <a:lstStyle/>
        <a:p>
          <a:endParaRPr lang="en-US"/>
        </a:p>
      </dgm:t>
    </dgm:pt>
    <dgm:pt modelId="{9F9CCECE-25BD-4B30-BA5F-A910134880B2}" type="sibTrans" cxnId="{06536216-243A-4EE4-8D24-6BFA60CCC343}">
      <dgm:prSet/>
      <dgm:spPr/>
      <dgm:t>
        <a:bodyPr/>
        <a:lstStyle/>
        <a:p>
          <a:endParaRPr lang="en-US"/>
        </a:p>
      </dgm:t>
    </dgm:pt>
    <dgm:pt modelId="{A8FF5EC3-0BEA-4224-80A1-8C1A28A6FCCE}">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常用办公软件</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10EE7F6-F43B-42B2-A054-B9069EE55113}" type="parTrans" cxnId="{38103E68-635C-4ECC-8DC0-E9CE30451C5F}">
      <dgm:prSet/>
      <dgm:spPr/>
      <dgm:t>
        <a:bodyPr/>
        <a:lstStyle/>
        <a:p>
          <a:endParaRPr lang="en-US"/>
        </a:p>
      </dgm:t>
    </dgm:pt>
    <dgm:pt modelId="{029A4313-C761-4059-B314-472DE88C31B8}" type="sibTrans" cxnId="{38103E68-635C-4ECC-8DC0-E9CE30451C5F}">
      <dgm:prSet/>
      <dgm:spPr/>
      <dgm:t>
        <a:bodyPr/>
        <a:lstStyle/>
        <a:p>
          <a:endParaRPr lang="en-US"/>
        </a:p>
      </dgm:t>
    </dgm:pt>
    <dgm:pt modelId="{FD9CDB11-CF23-4858-A39B-48BD19A7234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商业应用（</a:t>
          </a:r>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LOB</a:t>
          </a:r>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）软件</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EC13305-AF36-4D64-9257-6C728D2EE50A}" type="parTrans" cxnId="{01D04463-6EE0-4FF2-8190-5D7E07BC4EB5}">
      <dgm:prSet/>
      <dgm:spPr/>
      <dgm:t>
        <a:bodyPr/>
        <a:lstStyle/>
        <a:p>
          <a:endParaRPr lang="en-US"/>
        </a:p>
      </dgm:t>
    </dgm:pt>
    <dgm:pt modelId="{F4F69615-B899-43D3-B38F-216F62E79F5E}" type="sibTrans" cxnId="{01D04463-6EE0-4FF2-8190-5D7E07BC4EB5}">
      <dgm:prSet/>
      <dgm:spPr/>
      <dgm:t>
        <a:bodyPr/>
        <a:lstStyle/>
        <a:p>
          <a:endParaRPr lang="en-US"/>
        </a:p>
      </dgm:t>
    </dgm:pt>
    <dgm:pt modelId="{29BF8138-3E49-4B2C-B8E5-AD8194243DDF}">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网络环境</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05DFE3EA-6DA1-4B1D-907F-C46CC9842203}" type="parTrans" cxnId="{76767B7D-3256-43DF-A877-0D95B3C56536}">
      <dgm:prSet/>
      <dgm:spPr/>
      <dgm:t>
        <a:bodyPr/>
        <a:lstStyle/>
        <a:p>
          <a:endParaRPr lang="en-US"/>
        </a:p>
      </dgm:t>
    </dgm:pt>
    <dgm:pt modelId="{888AE545-95E0-4D0D-B483-0D7B2A303D79}" type="sibTrans" cxnId="{76767B7D-3256-43DF-A877-0D95B3C56536}">
      <dgm:prSet/>
      <dgm:spPr/>
      <dgm:t>
        <a:bodyPr/>
        <a:lstStyle/>
        <a:p>
          <a:endParaRPr lang="en-US"/>
        </a:p>
      </dgm:t>
    </dgm:pt>
    <dgm:pt modelId="{279EBBC5-1266-4492-BABC-3906F3E9844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网络协议</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69F798A-4275-40C6-845C-BBD3661BF836}" type="parTrans" cxnId="{3025B42C-C6A4-490F-B257-52E6B645267D}">
      <dgm:prSet/>
      <dgm:spPr/>
      <dgm:t>
        <a:bodyPr/>
        <a:lstStyle/>
        <a:p>
          <a:endParaRPr lang="en-US"/>
        </a:p>
      </dgm:t>
    </dgm:pt>
    <dgm:pt modelId="{CD84B82B-1DA6-45D1-8897-B922B0315D53}" type="sibTrans" cxnId="{3025B42C-C6A4-490F-B257-52E6B645267D}">
      <dgm:prSet/>
      <dgm:spPr/>
      <dgm:t>
        <a:bodyPr/>
        <a:lstStyle/>
        <a:p>
          <a:endParaRPr lang="en-US"/>
        </a:p>
      </dgm:t>
    </dgm:pt>
    <dgm:pt modelId="{616FB0D6-4C09-4B0E-9985-2D39FE4E2F2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网络架构</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DF2D411-021C-4761-BF8B-127BA1C8F6F4}" type="parTrans" cxnId="{E32106DF-2869-4553-8C40-90D214D93AD5}">
      <dgm:prSet/>
      <dgm:spPr/>
      <dgm:t>
        <a:bodyPr/>
        <a:lstStyle/>
        <a:p>
          <a:endParaRPr lang="en-US"/>
        </a:p>
      </dgm:t>
    </dgm:pt>
    <dgm:pt modelId="{16F83529-FFAF-4ACA-B622-66E28020AE30}" type="sibTrans" cxnId="{E32106DF-2869-4553-8C40-90D214D93AD5}">
      <dgm:prSet/>
      <dgm:spPr/>
      <dgm:t>
        <a:bodyPr/>
        <a:lstStyle/>
        <a:p>
          <a:endParaRPr lang="en-US"/>
        </a:p>
      </dgm:t>
    </dgm:pt>
    <dgm:pt modelId="{0636E619-A86B-4BBC-8461-6957F8AFD39A}">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网络带宽</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8DF284A-24D8-4244-B94F-3A1B8FC82F43}" type="parTrans" cxnId="{5D767D67-0E8B-44EA-BD9C-7894B498DEAE}">
      <dgm:prSet/>
      <dgm:spPr/>
      <dgm:t>
        <a:bodyPr/>
        <a:lstStyle/>
        <a:p>
          <a:endParaRPr lang="en-US"/>
        </a:p>
      </dgm:t>
    </dgm:pt>
    <dgm:pt modelId="{23F9BFC0-E7BC-4070-A62F-2747DBEC7D88}" type="sibTrans" cxnId="{5D767D67-0E8B-44EA-BD9C-7894B498DEAE}">
      <dgm:prSet/>
      <dgm:spPr/>
      <dgm:t>
        <a:bodyPr/>
        <a:lstStyle/>
        <a:p>
          <a:endParaRPr lang="en-US"/>
        </a:p>
      </dgm:t>
    </dgm:pt>
    <dgm:pt modelId="{7AB5F3C6-A1BA-471D-B0F9-A0080F05447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网络服务器</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5D566FB-03D9-4300-85FA-87C1145B180F}" type="parTrans" cxnId="{5869D6D8-2774-479A-BA65-C8A574DBE3CA}">
      <dgm:prSet/>
      <dgm:spPr/>
      <dgm:t>
        <a:bodyPr/>
        <a:lstStyle/>
        <a:p>
          <a:endParaRPr lang="en-US"/>
        </a:p>
      </dgm:t>
    </dgm:pt>
    <dgm:pt modelId="{EC2FF489-2946-435B-BD93-6D160A5EC112}" type="sibTrans" cxnId="{5869D6D8-2774-479A-BA65-C8A574DBE3CA}">
      <dgm:prSet/>
      <dgm:spPr/>
      <dgm:t>
        <a:bodyPr/>
        <a:lstStyle/>
        <a:p>
          <a:endParaRPr lang="en-US"/>
        </a:p>
      </dgm:t>
    </dgm:pt>
    <dgm:pt modelId="{F97BD295-F631-46B4-B5D4-C805C23A4246}">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域环境</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5FB04652-CF52-4A75-8208-570EAD6227DF}" type="parTrans" cxnId="{BA1D9E7B-DFD6-4C67-9AD1-C6078F10F5AF}">
      <dgm:prSet/>
      <dgm:spPr/>
      <dgm:t>
        <a:bodyPr/>
        <a:lstStyle/>
        <a:p>
          <a:endParaRPr lang="en-US"/>
        </a:p>
      </dgm:t>
    </dgm:pt>
    <dgm:pt modelId="{8374A8CC-3D60-4E2B-8DAD-792A82762DEA}" type="sibTrans" cxnId="{BA1D9E7B-DFD6-4C67-9AD1-C6078F10F5AF}">
      <dgm:prSet/>
      <dgm:spPr/>
      <dgm:t>
        <a:bodyPr/>
        <a:lstStyle/>
        <a:p>
          <a:endParaRPr lang="en-US"/>
        </a:p>
      </dgm:t>
    </dgm:pt>
    <dgm:pt modelId="{9DFB2445-3238-4883-A888-586C96E107D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活动目录</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3B0C22D-BEBD-4BCE-9CAF-F3E8572F7B70}" type="parTrans" cxnId="{99F7F2E8-2E53-4F4E-880D-807293E54E68}">
      <dgm:prSet/>
      <dgm:spPr/>
      <dgm:t>
        <a:bodyPr/>
        <a:lstStyle/>
        <a:p>
          <a:endParaRPr lang="en-US"/>
        </a:p>
      </dgm:t>
    </dgm:pt>
    <dgm:pt modelId="{BC9C435B-0B10-4C18-9205-96D6F7D7B2FF}" type="sibTrans" cxnId="{99F7F2E8-2E53-4F4E-880D-807293E54E68}">
      <dgm:prSet/>
      <dgm:spPr/>
      <dgm:t>
        <a:bodyPr/>
        <a:lstStyle/>
        <a:p>
          <a:endParaRPr lang="en-US"/>
        </a:p>
      </dgm:t>
    </dgm:pt>
    <dgm:pt modelId="{46622D75-4E3E-47DF-AA49-233D29C7BF05}">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管理策略</a:t>
          </a:r>
        </a:p>
      </dgm:t>
    </dgm:pt>
    <dgm:pt modelId="{29F60A94-D912-4DF5-878E-495432927DDA}" type="parTrans" cxnId="{9ABD8D5A-5E3E-4F02-A4A2-DE2CAAEB4B02}">
      <dgm:prSet/>
      <dgm:spPr/>
      <dgm:t>
        <a:bodyPr/>
        <a:lstStyle/>
        <a:p>
          <a:endParaRPr lang="en-US"/>
        </a:p>
      </dgm:t>
    </dgm:pt>
    <dgm:pt modelId="{88072885-537F-4A4D-9A34-4C7D8DA7D1FC}" type="sibTrans" cxnId="{9ABD8D5A-5E3E-4F02-A4A2-DE2CAAEB4B02}">
      <dgm:prSet/>
      <dgm:spPr/>
      <dgm:t>
        <a:bodyPr/>
        <a:lstStyle/>
        <a:p>
          <a:endParaRPr lang="en-US"/>
        </a:p>
      </dgm:t>
    </dgm:pt>
    <dgm:pt modelId="{F1A75E19-AFD2-4A86-B123-6B3F8D7CBE25}">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角色差异</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0158456-9781-4E47-96F5-72C17694EC8F}" type="parTrans" cxnId="{0AD3F32A-575E-472B-B71C-ADE543D48A95}">
      <dgm:prSet/>
      <dgm:spPr/>
      <dgm:t>
        <a:bodyPr/>
        <a:lstStyle/>
        <a:p>
          <a:endParaRPr lang="en-US"/>
        </a:p>
      </dgm:t>
    </dgm:pt>
    <dgm:pt modelId="{5F4C1E26-6DFC-4100-9C43-A4D1D8B46E63}" type="sibTrans" cxnId="{0AD3F32A-575E-472B-B71C-ADE543D48A95}">
      <dgm:prSet/>
      <dgm:spPr/>
      <dgm:t>
        <a:bodyPr/>
        <a:lstStyle/>
        <a:p>
          <a:endParaRPr lang="en-US"/>
        </a:p>
      </dgm:t>
    </dgm:pt>
    <dgm:pt modelId="{5D3758F6-5A18-4593-9FCC-9B5720919122}">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角色差异</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4A19238-602A-4E06-8D39-5F5D4CEDC12E}" type="parTrans" cxnId="{73782B7F-DE77-4415-943B-9646C516E5B8}">
      <dgm:prSet/>
      <dgm:spPr/>
      <dgm:t>
        <a:bodyPr/>
        <a:lstStyle/>
        <a:p>
          <a:endParaRPr lang="en-US"/>
        </a:p>
      </dgm:t>
    </dgm:pt>
    <dgm:pt modelId="{3E119282-A9F4-4F47-98D5-4CD4DE5ED7B7}" type="sibTrans" cxnId="{73782B7F-DE77-4415-943B-9646C516E5B8}">
      <dgm:prSet/>
      <dgm:spPr/>
      <dgm:t>
        <a:bodyPr/>
        <a:lstStyle/>
        <a:p>
          <a:endParaRPr lang="en-US"/>
        </a:p>
      </dgm:t>
    </dgm:pt>
    <dgm:pt modelId="{2E1C82FE-9D94-4264-AB84-D0BEF4A7BAF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组织架构</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5F304CCC-C1E1-4E91-89C7-B4BD7E370719}" type="parTrans" cxnId="{957BB813-EBB8-4AA3-A966-F45BF9F6B030}">
      <dgm:prSet/>
      <dgm:spPr/>
      <dgm:t>
        <a:bodyPr/>
        <a:lstStyle/>
        <a:p>
          <a:endParaRPr lang="en-US"/>
        </a:p>
      </dgm:t>
    </dgm:pt>
    <dgm:pt modelId="{7AF9B98F-315A-48F4-83FE-C2EA8C1983B1}" type="sibTrans" cxnId="{957BB813-EBB8-4AA3-A966-F45BF9F6B030}">
      <dgm:prSet/>
      <dgm:spPr/>
      <dgm:t>
        <a:bodyPr/>
        <a:lstStyle/>
        <a:p>
          <a:endParaRPr lang="en-US"/>
        </a:p>
      </dgm:t>
    </dgm:pt>
    <dgm:pt modelId="{3DBAF6D9-B6F0-41F9-BBC5-1DBE9A142379}" type="pres">
      <dgm:prSet presAssocID="{99F2ACA7-1988-4BB1-9DA4-D5A79188D554}" presName="theList" presStyleCnt="0">
        <dgm:presLayoutVars>
          <dgm:dir/>
          <dgm:animLvl val="lvl"/>
          <dgm:resizeHandles val="exact"/>
        </dgm:presLayoutVars>
      </dgm:prSet>
      <dgm:spPr/>
      <dgm:t>
        <a:bodyPr/>
        <a:lstStyle/>
        <a:p>
          <a:endParaRPr lang="en-US"/>
        </a:p>
      </dgm:t>
    </dgm:pt>
    <dgm:pt modelId="{FC8489BE-D46D-4826-B7BB-2D827E358A07}" type="pres">
      <dgm:prSet presAssocID="{AA3FC3E8-BA46-4804-8FA2-18F0446F7B42}" presName="compNode" presStyleCnt="0"/>
      <dgm:spPr/>
      <dgm:t>
        <a:bodyPr/>
        <a:lstStyle/>
        <a:p>
          <a:endParaRPr lang="en-US"/>
        </a:p>
      </dgm:t>
    </dgm:pt>
    <dgm:pt modelId="{E19BFFCA-F950-47A0-AD07-657D2BB701AF}" type="pres">
      <dgm:prSet presAssocID="{AA3FC3E8-BA46-4804-8FA2-18F0446F7B42}" presName="aNode" presStyleLbl="bgShp" presStyleIdx="0" presStyleCnt="4"/>
      <dgm:spPr/>
      <dgm:t>
        <a:bodyPr/>
        <a:lstStyle/>
        <a:p>
          <a:endParaRPr lang="en-US"/>
        </a:p>
      </dgm:t>
    </dgm:pt>
    <dgm:pt modelId="{A6895EA6-8B52-4BEC-9EA8-4F47C57AA1A5}" type="pres">
      <dgm:prSet presAssocID="{AA3FC3E8-BA46-4804-8FA2-18F0446F7B42}" presName="textNode" presStyleLbl="bgShp" presStyleIdx="0" presStyleCnt="4"/>
      <dgm:spPr/>
      <dgm:t>
        <a:bodyPr/>
        <a:lstStyle/>
        <a:p>
          <a:endParaRPr lang="en-US"/>
        </a:p>
      </dgm:t>
    </dgm:pt>
    <dgm:pt modelId="{86BA4567-ECBE-487D-9501-FCD88AE0D127}" type="pres">
      <dgm:prSet presAssocID="{AA3FC3E8-BA46-4804-8FA2-18F0446F7B42}" presName="compChildNode" presStyleCnt="0"/>
      <dgm:spPr/>
      <dgm:t>
        <a:bodyPr/>
        <a:lstStyle/>
        <a:p>
          <a:endParaRPr lang="en-US"/>
        </a:p>
      </dgm:t>
    </dgm:pt>
    <dgm:pt modelId="{C2347BE9-86F5-4478-8697-B24AD63C3AC4}" type="pres">
      <dgm:prSet presAssocID="{AA3FC3E8-BA46-4804-8FA2-18F0446F7B42}" presName="theInnerList" presStyleCnt="0"/>
      <dgm:spPr/>
      <dgm:t>
        <a:bodyPr/>
        <a:lstStyle/>
        <a:p>
          <a:endParaRPr lang="en-US"/>
        </a:p>
      </dgm:t>
    </dgm:pt>
    <dgm:pt modelId="{BC9AD7C7-5D4F-4B0C-B9AE-7DE93945194B}" type="pres">
      <dgm:prSet presAssocID="{201DE647-46EA-4CE7-AA49-98B38AE2D286}" presName="childNode" presStyleLbl="node1" presStyleIdx="0" presStyleCnt="13">
        <dgm:presLayoutVars>
          <dgm:bulletEnabled val="1"/>
        </dgm:presLayoutVars>
      </dgm:prSet>
      <dgm:spPr/>
      <dgm:t>
        <a:bodyPr/>
        <a:lstStyle/>
        <a:p>
          <a:endParaRPr lang="en-US"/>
        </a:p>
      </dgm:t>
    </dgm:pt>
    <dgm:pt modelId="{84FADA80-6D08-4A16-A67F-05D41D0DA681}" type="pres">
      <dgm:prSet presAssocID="{201DE647-46EA-4CE7-AA49-98B38AE2D286}" presName="aSpace2" presStyleCnt="0"/>
      <dgm:spPr/>
      <dgm:t>
        <a:bodyPr/>
        <a:lstStyle/>
        <a:p>
          <a:endParaRPr lang="en-US"/>
        </a:p>
      </dgm:t>
    </dgm:pt>
    <dgm:pt modelId="{A76E9DCA-3E53-4F06-8BA2-31428B6C5F69}" type="pres">
      <dgm:prSet presAssocID="{45CEAA8A-34FB-4C1F-ABC6-F9199A5EFBCE}" presName="childNode" presStyleLbl="node1" presStyleIdx="1" presStyleCnt="13">
        <dgm:presLayoutVars>
          <dgm:bulletEnabled val="1"/>
        </dgm:presLayoutVars>
      </dgm:prSet>
      <dgm:spPr/>
      <dgm:t>
        <a:bodyPr/>
        <a:lstStyle/>
        <a:p>
          <a:endParaRPr lang="en-US"/>
        </a:p>
      </dgm:t>
    </dgm:pt>
    <dgm:pt modelId="{C13EBA86-1B3A-4B39-93D0-22E72E85D31F}" type="pres">
      <dgm:prSet presAssocID="{45CEAA8A-34FB-4C1F-ABC6-F9199A5EFBCE}" presName="aSpace2" presStyleCnt="0"/>
      <dgm:spPr/>
      <dgm:t>
        <a:bodyPr/>
        <a:lstStyle/>
        <a:p>
          <a:endParaRPr lang="en-US"/>
        </a:p>
      </dgm:t>
    </dgm:pt>
    <dgm:pt modelId="{65637E43-36FB-4ABB-8196-B5BEFEC1200E}" type="pres">
      <dgm:prSet presAssocID="{F1A75E19-AFD2-4A86-B123-6B3F8D7CBE25}" presName="childNode" presStyleLbl="node1" presStyleIdx="2" presStyleCnt="13">
        <dgm:presLayoutVars>
          <dgm:bulletEnabled val="1"/>
        </dgm:presLayoutVars>
      </dgm:prSet>
      <dgm:spPr/>
      <dgm:t>
        <a:bodyPr/>
        <a:lstStyle/>
        <a:p>
          <a:endParaRPr lang="en-US"/>
        </a:p>
      </dgm:t>
    </dgm:pt>
    <dgm:pt modelId="{1BE2F52D-3BD1-4D41-A389-E386010F9553}" type="pres">
      <dgm:prSet presAssocID="{AA3FC3E8-BA46-4804-8FA2-18F0446F7B42}" presName="aSpace" presStyleCnt="0"/>
      <dgm:spPr/>
      <dgm:t>
        <a:bodyPr/>
        <a:lstStyle/>
        <a:p>
          <a:endParaRPr lang="en-US"/>
        </a:p>
      </dgm:t>
    </dgm:pt>
    <dgm:pt modelId="{380D617E-62BA-4066-8623-0B39A1735543}" type="pres">
      <dgm:prSet presAssocID="{89577324-E163-4AD4-ACE9-08ED869BFD6B}" presName="compNode" presStyleCnt="0"/>
      <dgm:spPr/>
      <dgm:t>
        <a:bodyPr/>
        <a:lstStyle/>
        <a:p>
          <a:endParaRPr lang="en-US"/>
        </a:p>
      </dgm:t>
    </dgm:pt>
    <dgm:pt modelId="{0C768A59-C742-4864-AA9C-2CB0C1FB5B5D}" type="pres">
      <dgm:prSet presAssocID="{89577324-E163-4AD4-ACE9-08ED869BFD6B}" presName="aNode" presStyleLbl="bgShp" presStyleIdx="1" presStyleCnt="4"/>
      <dgm:spPr/>
      <dgm:t>
        <a:bodyPr/>
        <a:lstStyle/>
        <a:p>
          <a:endParaRPr lang="en-US"/>
        </a:p>
      </dgm:t>
    </dgm:pt>
    <dgm:pt modelId="{8D1E5453-6E8B-4E41-A473-1BE51B1FCA69}" type="pres">
      <dgm:prSet presAssocID="{89577324-E163-4AD4-ACE9-08ED869BFD6B}" presName="textNode" presStyleLbl="bgShp" presStyleIdx="1" presStyleCnt="4"/>
      <dgm:spPr/>
      <dgm:t>
        <a:bodyPr/>
        <a:lstStyle/>
        <a:p>
          <a:endParaRPr lang="en-US"/>
        </a:p>
      </dgm:t>
    </dgm:pt>
    <dgm:pt modelId="{5D0B82ED-B58E-4064-A2E9-D9DFBE58D48B}" type="pres">
      <dgm:prSet presAssocID="{89577324-E163-4AD4-ACE9-08ED869BFD6B}" presName="compChildNode" presStyleCnt="0"/>
      <dgm:spPr/>
      <dgm:t>
        <a:bodyPr/>
        <a:lstStyle/>
        <a:p>
          <a:endParaRPr lang="en-US"/>
        </a:p>
      </dgm:t>
    </dgm:pt>
    <dgm:pt modelId="{AB3C6143-FE83-40C0-B25A-F9135BF0DA8D}" type="pres">
      <dgm:prSet presAssocID="{89577324-E163-4AD4-ACE9-08ED869BFD6B}" presName="theInnerList" presStyleCnt="0"/>
      <dgm:spPr/>
      <dgm:t>
        <a:bodyPr/>
        <a:lstStyle/>
        <a:p>
          <a:endParaRPr lang="en-US"/>
        </a:p>
      </dgm:t>
    </dgm:pt>
    <dgm:pt modelId="{7B3EFC50-D995-4929-AD62-B951F1EFC656}" type="pres">
      <dgm:prSet presAssocID="{A8FF5EC3-0BEA-4224-80A1-8C1A28A6FCCE}" presName="childNode" presStyleLbl="node1" presStyleIdx="3" presStyleCnt="13">
        <dgm:presLayoutVars>
          <dgm:bulletEnabled val="1"/>
        </dgm:presLayoutVars>
      </dgm:prSet>
      <dgm:spPr/>
      <dgm:t>
        <a:bodyPr/>
        <a:lstStyle/>
        <a:p>
          <a:endParaRPr lang="en-US"/>
        </a:p>
      </dgm:t>
    </dgm:pt>
    <dgm:pt modelId="{D84CE6B6-8D98-4043-8D73-ADCE319FB617}" type="pres">
      <dgm:prSet presAssocID="{A8FF5EC3-0BEA-4224-80A1-8C1A28A6FCCE}" presName="aSpace2" presStyleCnt="0"/>
      <dgm:spPr/>
      <dgm:t>
        <a:bodyPr/>
        <a:lstStyle/>
        <a:p>
          <a:endParaRPr lang="en-US"/>
        </a:p>
      </dgm:t>
    </dgm:pt>
    <dgm:pt modelId="{7703D0DE-1DD3-4CC8-8BC8-1E4E7A43FBDD}" type="pres">
      <dgm:prSet presAssocID="{FD9CDB11-CF23-4858-A39B-48BD19A7234F}" presName="childNode" presStyleLbl="node1" presStyleIdx="4" presStyleCnt="13">
        <dgm:presLayoutVars>
          <dgm:bulletEnabled val="1"/>
        </dgm:presLayoutVars>
      </dgm:prSet>
      <dgm:spPr/>
      <dgm:t>
        <a:bodyPr/>
        <a:lstStyle/>
        <a:p>
          <a:endParaRPr lang="en-US"/>
        </a:p>
      </dgm:t>
    </dgm:pt>
    <dgm:pt modelId="{72A99D99-F45D-473D-A4BA-F6D4CF89C61F}" type="pres">
      <dgm:prSet presAssocID="{FD9CDB11-CF23-4858-A39B-48BD19A7234F}" presName="aSpace2" presStyleCnt="0"/>
      <dgm:spPr/>
      <dgm:t>
        <a:bodyPr/>
        <a:lstStyle/>
        <a:p>
          <a:endParaRPr lang="en-US"/>
        </a:p>
      </dgm:t>
    </dgm:pt>
    <dgm:pt modelId="{F3E72C79-E9BD-41E1-8EEA-D6F15145A447}" type="pres">
      <dgm:prSet presAssocID="{5D3758F6-5A18-4593-9FCC-9B5720919122}" presName="childNode" presStyleLbl="node1" presStyleIdx="5" presStyleCnt="13">
        <dgm:presLayoutVars>
          <dgm:bulletEnabled val="1"/>
        </dgm:presLayoutVars>
      </dgm:prSet>
      <dgm:spPr/>
      <dgm:t>
        <a:bodyPr/>
        <a:lstStyle/>
        <a:p>
          <a:endParaRPr lang="en-US"/>
        </a:p>
      </dgm:t>
    </dgm:pt>
    <dgm:pt modelId="{69B2B0DF-8C98-408A-995A-A6BA0F6DADE2}" type="pres">
      <dgm:prSet presAssocID="{89577324-E163-4AD4-ACE9-08ED869BFD6B}" presName="aSpace" presStyleCnt="0"/>
      <dgm:spPr/>
      <dgm:t>
        <a:bodyPr/>
        <a:lstStyle/>
        <a:p>
          <a:endParaRPr lang="en-US"/>
        </a:p>
      </dgm:t>
    </dgm:pt>
    <dgm:pt modelId="{D994C6D1-B5DC-4B71-A466-D16BAD5F6799}" type="pres">
      <dgm:prSet presAssocID="{29BF8138-3E49-4B2C-B8E5-AD8194243DDF}" presName="compNode" presStyleCnt="0"/>
      <dgm:spPr/>
      <dgm:t>
        <a:bodyPr/>
        <a:lstStyle/>
        <a:p>
          <a:endParaRPr lang="en-US"/>
        </a:p>
      </dgm:t>
    </dgm:pt>
    <dgm:pt modelId="{581C78FD-69EB-47C7-9C92-4556E1259E14}" type="pres">
      <dgm:prSet presAssocID="{29BF8138-3E49-4B2C-B8E5-AD8194243DDF}" presName="aNode" presStyleLbl="bgShp" presStyleIdx="2" presStyleCnt="4"/>
      <dgm:spPr/>
      <dgm:t>
        <a:bodyPr/>
        <a:lstStyle/>
        <a:p>
          <a:endParaRPr lang="en-US"/>
        </a:p>
      </dgm:t>
    </dgm:pt>
    <dgm:pt modelId="{FF323AD0-3507-4642-B13D-21EB7F02AE0E}" type="pres">
      <dgm:prSet presAssocID="{29BF8138-3E49-4B2C-B8E5-AD8194243DDF}" presName="textNode" presStyleLbl="bgShp" presStyleIdx="2" presStyleCnt="4"/>
      <dgm:spPr/>
      <dgm:t>
        <a:bodyPr/>
        <a:lstStyle/>
        <a:p>
          <a:endParaRPr lang="en-US"/>
        </a:p>
      </dgm:t>
    </dgm:pt>
    <dgm:pt modelId="{6B258429-2CBC-45E6-9ED6-F6E7B90E9578}" type="pres">
      <dgm:prSet presAssocID="{29BF8138-3E49-4B2C-B8E5-AD8194243DDF}" presName="compChildNode" presStyleCnt="0"/>
      <dgm:spPr/>
      <dgm:t>
        <a:bodyPr/>
        <a:lstStyle/>
        <a:p>
          <a:endParaRPr lang="en-US"/>
        </a:p>
      </dgm:t>
    </dgm:pt>
    <dgm:pt modelId="{1AD549BA-14D6-4E8C-B6BB-433EDD609148}" type="pres">
      <dgm:prSet presAssocID="{29BF8138-3E49-4B2C-B8E5-AD8194243DDF}" presName="theInnerList" presStyleCnt="0"/>
      <dgm:spPr/>
      <dgm:t>
        <a:bodyPr/>
        <a:lstStyle/>
        <a:p>
          <a:endParaRPr lang="en-US"/>
        </a:p>
      </dgm:t>
    </dgm:pt>
    <dgm:pt modelId="{C1928EDC-D7EA-46A2-BDD1-00CC5E237710}" type="pres">
      <dgm:prSet presAssocID="{279EBBC5-1266-4492-BABC-3906F3E9844F}" presName="childNode" presStyleLbl="node1" presStyleIdx="6" presStyleCnt="13">
        <dgm:presLayoutVars>
          <dgm:bulletEnabled val="1"/>
        </dgm:presLayoutVars>
      </dgm:prSet>
      <dgm:spPr/>
      <dgm:t>
        <a:bodyPr/>
        <a:lstStyle/>
        <a:p>
          <a:endParaRPr lang="en-US"/>
        </a:p>
      </dgm:t>
    </dgm:pt>
    <dgm:pt modelId="{34047605-50C6-4DF1-9FB2-E8E55228F8DE}" type="pres">
      <dgm:prSet presAssocID="{279EBBC5-1266-4492-BABC-3906F3E9844F}" presName="aSpace2" presStyleCnt="0"/>
      <dgm:spPr/>
      <dgm:t>
        <a:bodyPr/>
        <a:lstStyle/>
        <a:p>
          <a:endParaRPr lang="en-US"/>
        </a:p>
      </dgm:t>
    </dgm:pt>
    <dgm:pt modelId="{C84572C5-D59C-4620-BE25-0357F7B67926}" type="pres">
      <dgm:prSet presAssocID="{616FB0D6-4C09-4B0E-9985-2D39FE4E2F2F}" presName="childNode" presStyleLbl="node1" presStyleIdx="7" presStyleCnt="13">
        <dgm:presLayoutVars>
          <dgm:bulletEnabled val="1"/>
        </dgm:presLayoutVars>
      </dgm:prSet>
      <dgm:spPr/>
      <dgm:t>
        <a:bodyPr/>
        <a:lstStyle/>
        <a:p>
          <a:endParaRPr lang="en-US"/>
        </a:p>
      </dgm:t>
    </dgm:pt>
    <dgm:pt modelId="{88731889-7822-42BF-B301-3B0495F7A903}" type="pres">
      <dgm:prSet presAssocID="{616FB0D6-4C09-4B0E-9985-2D39FE4E2F2F}" presName="aSpace2" presStyleCnt="0"/>
      <dgm:spPr/>
      <dgm:t>
        <a:bodyPr/>
        <a:lstStyle/>
        <a:p>
          <a:endParaRPr lang="en-US"/>
        </a:p>
      </dgm:t>
    </dgm:pt>
    <dgm:pt modelId="{5400D679-0836-4294-8721-5567683A0857}" type="pres">
      <dgm:prSet presAssocID="{0636E619-A86B-4BBC-8461-6957F8AFD39A}" presName="childNode" presStyleLbl="node1" presStyleIdx="8" presStyleCnt="13">
        <dgm:presLayoutVars>
          <dgm:bulletEnabled val="1"/>
        </dgm:presLayoutVars>
      </dgm:prSet>
      <dgm:spPr/>
      <dgm:t>
        <a:bodyPr/>
        <a:lstStyle/>
        <a:p>
          <a:endParaRPr lang="en-US"/>
        </a:p>
      </dgm:t>
    </dgm:pt>
    <dgm:pt modelId="{BD3E08B1-67F4-47A7-BD71-A416F8F799C9}" type="pres">
      <dgm:prSet presAssocID="{0636E619-A86B-4BBC-8461-6957F8AFD39A}" presName="aSpace2" presStyleCnt="0"/>
      <dgm:spPr/>
      <dgm:t>
        <a:bodyPr/>
        <a:lstStyle/>
        <a:p>
          <a:endParaRPr lang="en-US"/>
        </a:p>
      </dgm:t>
    </dgm:pt>
    <dgm:pt modelId="{32B08443-2C3F-4256-8B5F-AECC0E0D9EE9}" type="pres">
      <dgm:prSet presAssocID="{7AB5F3C6-A1BA-471D-B0F9-A0080F05447F}" presName="childNode" presStyleLbl="node1" presStyleIdx="9" presStyleCnt="13">
        <dgm:presLayoutVars>
          <dgm:bulletEnabled val="1"/>
        </dgm:presLayoutVars>
      </dgm:prSet>
      <dgm:spPr/>
      <dgm:t>
        <a:bodyPr/>
        <a:lstStyle/>
        <a:p>
          <a:endParaRPr lang="en-US"/>
        </a:p>
      </dgm:t>
    </dgm:pt>
    <dgm:pt modelId="{95E08976-B0B4-4EB7-89CA-DD37FD08DB06}" type="pres">
      <dgm:prSet presAssocID="{29BF8138-3E49-4B2C-B8E5-AD8194243DDF}" presName="aSpace" presStyleCnt="0"/>
      <dgm:spPr/>
      <dgm:t>
        <a:bodyPr/>
        <a:lstStyle/>
        <a:p>
          <a:endParaRPr lang="en-US"/>
        </a:p>
      </dgm:t>
    </dgm:pt>
    <dgm:pt modelId="{CA05F3DC-9BF6-4EE9-96EB-CACED423FCB9}" type="pres">
      <dgm:prSet presAssocID="{F97BD295-F631-46B4-B5D4-C805C23A4246}" presName="compNode" presStyleCnt="0"/>
      <dgm:spPr/>
      <dgm:t>
        <a:bodyPr/>
        <a:lstStyle/>
        <a:p>
          <a:endParaRPr lang="en-US"/>
        </a:p>
      </dgm:t>
    </dgm:pt>
    <dgm:pt modelId="{8E8F8E38-C041-4644-90DB-EE3A53C80EB4}" type="pres">
      <dgm:prSet presAssocID="{F97BD295-F631-46B4-B5D4-C805C23A4246}" presName="aNode" presStyleLbl="bgShp" presStyleIdx="3" presStyleCnt="4"/>
      <dgm:spPr/>
      <dgm:t>
        <a:bodyPr/>
        <a:lstStyle/>
        <a:p>
          <a:endParaRPr lang="en-US"/>
        </a:p>
      </dgm:t>
    </dgm:pt>
    <dgm:pt modelId="{8923F6F5-8A2B-49D8-9A5D-5A20A048D007}" type="pres">
      <dgm:prSet presAssocID="{F97BD295-F631-46B4-B5D4-C805C23A4246}" presName="textNode" presStyleLbl="bgShp" presStyleIdx="3" presStyleCnt="4"/>
      <dgm:spPr/>
      <dgm:t>
        <a:bodyPr/>
        <a:lstStyle/>
        <a:p>
          <a:endParaRPr lang="en-US"/>
        </a:p>
      </dgm:t>
    </dgm:pt>
    <dgm:pt modelId="{CFC6A3BC-6255-4350-9CBE-866BADBE9936}" type="pres">
      <dgm:prSet presAssocID="{F97BD295-F631-46B4-B5D4-C805C23A4246}" presName="compChildNode" presStyleCnt="0"/>
      <dgm:spPr/>
      <dgm:t>
        <a:bodyPr/>
        <a:lstStyle/>
        <a:p>
          <a:endParaRPr lang="en-US"/>
        </a:p>
      </dgm:t>
    </dgm:pt>
    <dgm:pt modelId="{94D736EF-9EF8-4272-812D-A3F0B766436D}" type="pres">
      <dgm:prSet presAssocID="{F97BD295-F631-46B4-B5D4-C805C23A4246}" presName="theInnerList" presStyleCnt="0"/>
      <dgm:spPr/>
      <dgm:t>
        <a:bodyPr/>
        <a:lstStyle/>
        <a:p>
          <a:endParaRPr lang="en-US"/>
        </a:p>
      </dgm:t>
    </dgm:pt>
    <dgm:pt modelId="{8F5F6834-CADB-433C-AF11-352337507DCC}" type="pres">
      <dgm:prSet presAssocID="{9DFB2445-3238-4883-A888-586C96E107DF}" presName="childNode" presStyleLbl="node1" presStyleIdx="10" presStyleCnt="13">
        <dgm:presLayoutVars>
          <dgm:bulletEnabled val="1"/>
        </dgm:presLayoutVars>
      </dgm:prSet>
      <dgm:spPr/>
      <dgm:t>
        <a:bodyPr/>
        <a:lstStyle/>
        <a:p>
          <a:endParaRPr lang="en-US"/>
        </a:p>
      </dgm:t>
    </dgm:pt>
    <dgm:pt modelId="{E1D06A60-722A-4FF7-A93E-55B6D00AB138}" type="pres">
      <dgm:prSet presAssocID="{9DFB2445-3238-4883-A888-586C96E107DF}" presName="aSpace2" presStyleCnt="0"/>
      <dgm:spPr/>
      <dgm:t>
        <a:bodyPr/>
        <a:lstStyle/>
        <a:p>
          <a:endParaRPr lang="en-US"/>
        </a:p>
      </dgm:t>
    </dgm:pt>
    <dgm:pt modelId="{08E72265-F814-416A-B631-6C0A2F0AA6DE}" type="pres">
      <dgm:prSet presAssocID="{2E1C82FE-9D94-4264-AB84-D0BEF4A7BAFF}" presName="childNode" presStyleLbl="node1" presStyleIdx="11" presStyleCnt="13">
        <dgm:presLayoutVars>
          <dgm:bulletEnabled val="1"/>
        </dgm:presLayoutVars>
      </dgm:prSet>
      <dgm:spPr/>
      <dgm:t>
        <a:bodyPr/>
        <a:lstStyle/>
        <a:p>
          <a:endParaRPr lang="en-US"/>
        </a:p>
      </dgm:t>
    </dgm:pt>
    <dgm:pt modelId="{D7B4ABDD-1B2C-40A5-9A3C-59F775262BCC}" type="pres">
      <dgm:prSet presAssocID="{2E1C82FE-9D94-4264-AB84-D0BEF4A7BAFF}" presName="aSpace2" presStyleCnt="0"/>
      <dgm:spPr/>
      <dgm:t>
        <a:bodyPr/>
        <a:lstStyle/>
        <a:p>
          <a:endParaRPr lang="en-US"/>
        </a:p>
      </dgm:t>
    </dgm:pt>
    <dgm:pt modelId="{5B6ED188-A184-44C4-BED2-397602407E74}" type="pres">
      <dgm:prSet presAssocID="{46622D75-4E3E-47DF-AA49-233D29C7BF05}" presName="childNode" presStyleLbl="node1" presStyleIdx="12" presStyleCnt="13">
        <dgm:presLayoutVars>
          <dgm:bulletEnabled val="1"/>
        </dgm:presLayoutVars>
      </dgm:prSet>
      <dgm:spPr/>
      <dgm:t>
        <a:bodyPr/>
        <a:lstStyle/>
        <a:p>
          <a:endParaRPr lang="en-US"/>
        </a:p>
      </dgm:t>
    </dgm:pt>
  </dgm:ptLst>
  <dgm:cxnLst>
    <dgm:cxn modelId="{06536216-243A-4EE4-8D24-6BFA60CCC343}" srcId="{99F2ACA7-1988-4BB1-9DA4-D5A79188D554}" destId="{89577324-E163-4AD4-ACE9-08ED869BFD6B}" srcOrd="1" destOrd="0" parTransId="{5A748959-B28D-4B97-B26F-DD04D81C48A9}" sibTransId="{9F9CCECE-25BD-4B30-BA5F-A910134880B2}"/>
    <dgm:cxn modelId="{8CB41ECA-EFA8-48B0-BB64-97426AFA515B}" type="presOf" srcId="{29BF8138-3E49-4B2C-B8E5-AD8194243DDF}" destId="{FF323AD0-3507-4642-B13D-21EB7F02AE0E}" srcOrd="1" destOrd="0" presId="urn:microsoft.com/office/officeart/2005/8/layout/lProcess2"/>
    <dgm:cxn modelId="{6D386CB8-4BD2-4C44-9FB3-EB2EBF1CBD81}" type="presOf" srcId="{99F2ACA7-1988-4BB1-9DA4-D5A79188D554}" destId="{3DBAF6D9-B6F0-41F9-BBC5-1DBE9A142379}" srcOrd="0" destOrd="0" presId="urn:microsoft.com/office/officeart/2005/8/layout/lProcess2"/>
    <dgm:cxn modelId="{33AC36B9-6775-4302-949B-1C2DF9CB7AE6}" type="presOf" srcId="{89577324-E163-4AD4-ACE9-08ED869BFD6B}" destId="{0C768A59-C742-4864-AA9C-2CB0C1FB5B5D}" srcOrd="0" destOrd="0" presId="urn:microsoft.com/office/officeart/2005/8/layout/lProcess2"/>
    <dgm:cxn modelId="{DFA36CB2-6EF1-474B-9C7B-9AFECD6FCC28}" type="presOf" srcId="{616FB0D6-4C09-4B0E-9985-2D39FE4E2F2F}" destId="{C84572C5-D59C-4620-BE25-0357F7B67926}" srcOrd="0" destOrd="0" presId="urn:microsoft.com/office/officeart/2005/8/layout/lProcess2"/>
    <dgm:cxn modelId="{73782B7F-DE77-4415-943B-9646C516E5B8}" srcId="{89577324-E163-4AD4-ACE9-08ED869BFD6B}" destId="{5D3758F6-5A18-4593-9FCC-9B5720919122}" srcOrd="2" destOrd="0" parTransId="{74A19238-602A-4E06-8D39-5F5D4CEDC12E}" sibTransId="{3E119282-A9F4-4F47-98D5-4CD4DE5ED7B7}"/>
    <dgm:cxn modelId="{5869D6D8-2774-479A-BA65-C8A574DBE3CA}" srcId="{29BF8138-3E49-4B2C-B8E5-AD8194243DDF}" destId="{7AB5F3C6-A1BA-471D-B0F9-A0080F05447F}" srcOrd="3" destOrd="0" parTransId="{F5D566FB-03D9-4300-85FA-87C1145B180F}" sibTransId="{EC2FF489-2946-435B-BD93-6D160A5EC112}"/>
    <dgm:cxn modelId="{38103E68-635C-4ECC-8DC0-E9CE30451C5F}" srcId="{89577324-E163-4AD4-ACE9-08ED869BFD6B}" destId="{A8FF5EC3-0BEA-4224-80A1-8C1A28A6FCCE}" srcOrd="0" destOrd="0" parTransId="{210EE7F6-F43B-42B2-A054-B9069EE55113}" sibTransId="{029A4313-C761-4059-B314-472DE88C31B8}"/>
    <dgm:cxn modelId="{BD73BFA9-5219-4B8D-88FB-A9590C72AA40}" type="presOf" srcId="{46622D75-4E3E-47DF-AA49-233D29C7BF05}" destId="{5B6ED188-A184-44C4-BED2-397602407E74}" srcOrd="0" destOrd="0" presId="urn:microsoft.com/office/officeart/2005/8/layout/lProcess2"/>
    <dgm:cxn modelId="{5D767D67-0E8B-44EA-BD9C-7894B498DEAE}" srcId="{29BF8138-3E49-4B2C-B8E5-AD8194243DDF}" destId="{0636E619-A86B-4BBC-8461-6957F8AFD39A}" srcOrd="2" destOrd="0" parTransId="{38DF284A-24D8-4244-B94F-3A1B8FC82F43}" sibTransId="{23F9BFC0-E7BC-4070-A62F-2747DBEC7D88}"/>
    <dgm:cxn modelId="{A6B47B0A-3128-4B8E-AE30-E4D391EC7A23}" type="presOf" srcId="{FD9CDB11-CF23-4858-A39B-48BD19A7234F}" destId="{7703D0DE-1DD3-4CC8-8BC8-1E4E7A43FBDD}" srcOrd="0" destOrd="0" presId="urn:microsoft.com/office/officeart/2005/8/layout/lProcess2"/>
    <dgm:cxn modelId="{40C5F220-6160-44B6-BB58-CCEBC104189D}" type="presOf" srcId="{201DE647-46EA-4CE7-AA49-98B38AE2D286}" destId="{BC9AD7C7-5D4F-4B0C-B9AE-7DE93945194B}" srcOrd="0" destOrd="0" presId="urn:microsoft.com/office/officeart/2005/8/layout/lProcess2"/>
    <dgm:cxn modelId="{3025B42C-C6A4-490F-B257-52E6B645267D}" srcId="{29BF8138-3E49-4B2C-B8E5-AD8194243DDF}" destId="{279EBBC5-1266-4492-BABC-3906F3E9844F}" srcOrd="0" destOrd="0" parTransId="{F69F798A-4275-40C6-845C-BBD3661BF836}" sibTransId="{CD84B82B-1DA6-45D1-8897-B922B0315D53}"/>
    <dgm:cxn modelId="{01D04463-6EE0-4FF2-8190-5D7E07BC4EB5}" srcId="{89577324-E163-4AD4-ACE9-08ED869BFD6B}" destId="{FD9CDB11-CF23-4858-A39B-48BD19A7234F}" srcOrd="1" destOrd="0" parTransId="{7EC13305-AF36-4D64-9257-6C728D2EE50A}" sibTransId="{F4F69615-B899-43D3-B38F-216F62E79F5E}"/>
    <dgm:cxn modelId="{FC07D7C7-2E7D-457F-A122-6CDCD9A03DEF}" srcId="{AA3FC3E8-BA46-4804-8FA2-18F0446F7B42}" destId="{201DE647-46EA-4CE7-AA49-98B38AE2D286}" srcOrd="0" destOrd="0" parTransId="{D711D878-4620-4C18-89F5-E0C7871C8215}" sibTransId="{A9B173AC-DAB9-4268-9F38-9C461F15B4E7}"/>
    <dgm:cxn modelId="{8D2E8E66-7584-4037-8B03-A539969EF6A8}" type="presOf" srcId="{9DFB2445-3238-4883-A888-586C96E107DF}" destId="{8F5F6834-CADB-433C-AF11-352337507DCC}" srcOrd="0" destOrd="0" presId="urn:microsoft.com/office/officeart/2005/8/layout/lProcess2"/>
    <dgm:cxn modelId="{F23C2D7E-FBDC-4685-AA64-C3FBED0D1D9E}" type="presOf" srcId="{89577324-E163-4AD4-ACE9-08ED869BFD6B}" destId="{8D1E5453-6E8B-4E41-A473-1BE51B1FCA69}" srcOrd="1" destOrd="0" presId="urn:microsoft.com/office/officeart/2005/8/layout/lProcess2"/>
    <dgm:cxn modelId="{9ABD8D5A-5E3E-4F02-A4A2-DE2CAAEB4B02}" srcId="{F97BD295-F631-46B4-B5D4-C805C23A4246}" destId="{46622D75-4E3E-47DF-AA49-233D29C7BF05}" srcOrd="2" destOrd="0" parTransId="{29F60A94-D912-4DF5-878E-495432927DDA}" sibTransId="{88072885-537F-4A4D-9A34-4C7D8DA7D1FC}"/>
    <dgm:cxn modelId="{0AD3F32A-575E-472B-B71C-ADE543D48A95}" srcId="{AA3FC3E8-BA46-4804-8FA2-18F0446F7B42}" destId="{F1A75E19-AFD2-4A86-B123-6B3F8D7CBE25}" srcOrd="2" destOrd="0" parTransId="{B0158456-9781-4E47-96F5-72C17694EC8F}" sibTransId="{5F4C1E26-6DFC-4100-9C43-A4D1D8B46E63}"/>
    <dgm:cxn modelId="{D65EFBCA-7F5D-4DC1-8481-0429F5133A9E}" type="presOf" srcId="{279EBBC5-1266-4492-BABC-3906F3E9844F}" destId="{C1928EDC-D7EA-46A2-BDD1-00CC5E237710}" srcOrd="0" destOrd="0" presId="urn:microsoft.com/office/officeart/2005/8/layout/lProcess2"/>
    <dgm:cxn modelId="{53AA630B-E40A-4431-8DD6-DBCEC97C2D25}" type="presOf" srcId="{AA3FC3E8-BA46-4804-8FA2-18F0446F7B42}" destId="{E19BFFCA-F950-47A0-AD07-657D2BB701AF}" srcOrd="0" destOrd="0" presId="urn:microsoft.com/office/officeart/2005/8/layout/lProcess2"/>
    <dgm:cxn modelId="{DCABBF0C-A13D-4E3F-9856-E293C993F36F}" type="presOf" srcId="{A8FF5EC3-0BEA-4224-80A1-8C1A28A6FCCE}" destId="{7B3EFC50-D995-4929-AD62-B951F1EFC656}" srcOrd="0" destOrd="0" presId="urn:microsoft.com/office/officeart/2005/8/layout/lProcess2"/>
    <dgm:cxn modelId="{9453CA44-9549-4B0C-9CEF-92292EF5B05F}" srcId="{AA3FC3E8-BA46-4804-8FA2-18F0446F7B42}" destId="{45CEAA8A-34FB-4C1F-ABC6-F9199A5EFBCE}" srcOrd="1" destOrd="0" parTransId="{1219EE21-EC03-4B35-87AB-2D485E5666CD}" sibTransId="{33130B60-2A05-43FD-867C-9AF907DFB921}"/>
    <dgm:cxn modelId="{92FB7DDF-B7DC-4DD9-890E-4A7E2AE4EA44}" type="presOf" srcId="{45CEAA8A-34FB-4C1F-ABC6-F9199A5EFBCE}" destId="{A76E9DCA-3E53-4F06-8BA2-31428B6C5F69}" srcOrd="0" destOrd="0" presId="urn:microsoft.com/office/officeart/2005/8/layout/lProcess2"/>
    <dgm:cxn modelId="{E32106DF-2869-4553-8C40-90D214D93AD5}" srcId="{29BF8138-3E49-4B2C-B8E5-AD8194243DDF}" destId="{616FB0D6-4C09-4B0E-9985-2D39FE4E2F2F}" srcOrd="1" destOrd="0" parTransId="{3DF2D411-021C-4761-BF8B-127BA1C8F6F4}" sibTransId="{16F83529-FFAF-4ACA-B622-66E28020AE30}"/>
    <dgm:cxn modelId="{BA1D9E7B-DFD6-4C67-9AD1-C6078F10F5AF}" srcId="{99F2ACA7-1988-4BB1-9DA4-D5A79188D554}" destId="{F97BD295-F631-46B4-B5D4-C805C23A4246}" srcOrd="3" destOrd="0" parTransId="{5FB04652-CF52-4A75-8208-570EAD6227DF}" sibTransId="{8374A8CC-3D60-4E2B-8DAD-792A82762DEA}"/>
    <dgm:cxn modelId="{957BB813-EBB8-4AA3-A966-F45BF9F6B030}" srcId="{F97BD295-F631-46B4-B5D4-C805C23A4246}" destId="{2E1C82FE-9D94-4264-AB84-D0BEF4A7BAFF}" srcOrd="1" destOrd="0" parTransId="{5F304CCC-C1E1-4E91-89C7-B4BD7E370719}" sibTransId="{7AF9B98F-315A-48F4-83FE-C2EA8C1983B1}"/>
    <dgm:cxn modelId="{30AB0649-3867-451B-97C1-670923158480}" type="presOf" srcId="{29BF8138-3E49-4B2C-B8E5-AD8194243DDF}" destId="{581C78FD-69EB-47C7-9C92-4556E1259E14}" srcOrd="0" destOrd="0" presId="urn:microsoft.com/office/officeart/2005/8/layout/lProcess2"/>
    <dgm:cxn modelId="{33E6F865-ABB6-492C-8DC7-BAEA0741CD3D}" type="presOf" srcId="{F97BD295-F631-46B4-B5D4-C805C23A4246}" destId="{8923F6F5-8A2B-49D8-9A5D-5A20A048D007}" srcOrd="1" destOrd="0" presId="urn:microsoft.com/office/officeart/2005/8/layout/lProcess2"/>
    <dgm:cxn modelId="{9CD6C434-F415-4DDA-BE60-EE9DD9AF4DC4}" type="presOf" srcId="{7AB5F3C6-A1BA-471D-B0F9-A0080F05447F}" destId="{32B08443-2C3F-4256-8B5F-AECC0E0D9EE9}" srcOrd="0" destOrd="0" presId="urn:microsoft.com/office/officeart/2005/8/layout/lProcess2"/>
    <dgm:cxn modelId="{56BF0340-D53F-46A8-A2F6-83BD450D68BF}" type="presOf" srcId="{2E1C82FE-9D94-4264-AB84-D0BEF4A7BAFF}" destId="{08E72265-F814-416A-B631-6C0A2F0AA6DE}" srcOrd="0" destOrd="0" presId="urn:microsoft.com/office/officeart/2005/8/layout/lProcess2"/>
    <dgm:cxn modelId="{99F7F2E8-2E53-4F4E-880D-807293E54E68}" srcId="{F97BD295-F631-46B4-B5D4-C805C23A4246}" destId="{9DFB2445-3238-4883-A888-586C96E107DF}" srcOrd="0" destOrd="0" parTransId="{F3B0C22D-BEBD-4BCE-9CAF-F3E8572F7B70}" sibTransId="{BC9C435B-0B10-4C18-9205-96D6F7D7B2FF}"/>
    <dgm:cxn modelId="{37E90D9E-2DFB-47EE-89E0-0769D100259A}" type="presOf" srcId="{0636E619-A86B-4BBC-8461-6957F8AFD39A}" destId="{5400D679-0836-4294-8721-5567683A0857}" srcOrd="0" destOrd="0" presId="urn:microsoft.com/office/officeart/2005/8/layout/lProcess2"/>
    <dgm:cxn modelId="{76767B7D-3256-43DF-A877-0D95B3C56536}" srcId="{99F2ACA7-1988-4BB1-9DA4-D5A79188D554}" destId="{29BF8138-3E49-4B2C-B8E5-AD8194243DDF}" srcOrd="2" destOrd="0" parTransId="{05DFE3EA-6DA1-4B1D-907F-C46CC9842203}" sibTransId="{888AE545-95E0-4D0D-B483-0D7B2A303D79}"/>
    <dgm:cxn modelId="{D5CA9614-6AB1-4E35-A4AC-F838B3D86187}" type="presOf" srcId="{AA3FC3E8-BA46-4804-8FA2-18F0446F7B42}" destId="{A6895EA6-8B52-4BEC-9EA8-4F47C57AA1A5}" srcOrd="1" destOrd="0" presId="urn:microsoft.com/office/officeart/2005/8/layout/lProcess2"/>
    <dgm:cxn modelId="{B96B37E8-5778-4854-8193-6C502AD1D493}" srcId="{99F2ACA7-1988-4BB1-9DA4-D5A79188D554}" destId="{AA3FC3E8-BA46-4804-8FA2-18F0446F7B42}" srcOrd="0" destOrd="0" parTransId="{99917A4C-146B-4EC0-8075-B4084B8D64A9}" sibTransId="{6B91A7D9-824F-45CF-A38E-5F07AD660B63}"/>
    <dgm:cxn modelId="{97D5BDAB-7365-4B04-84AB-5B9A8D52465E}" type="presOf" srcId="{F97BD295-F631-46B4-B5D4-C805C23A4246}" destId="{8E8F8E38-C041-4644-90DB-EE3A53C80EB4}" srcOrd="0" destOrd="0" presId="urn:microsoft.com/office/officeart/2005/8/layout/lProcess2"/>
    <dgm:cxn modelId="{3DD64252-DD2B-40B6-8016-080781493AA5}" type="presOf" srcId="{F1A75E19-AFD2-4A86-B123-6B3F8D7CBE25}" destId="{65637E43-36FB-4ABB-8196-B5BEFEC1200E}" srcOrd="0" destOrd="0" presId="urn:microsoft.com/office/officeart/2005/8/layout/lProcess2"/>
    <dgm:cxn modelId="{8FBC75EE-B4BF-4982-A020-688BA7BCF0D5}" type="presOf" srcId="{5D3758F6-5A18-4593-9FCC-9B5720919122}" destId="{F3E72C79-E9BD-41E1-8EEA-D6F15145A447}" srcOrd="0" destOrd="0" presId="urn:microsoft.com/office/officeart/2005/8/layout/lProcess2"/>
    <dgm:cxn modelId="{765516C7-10FE-4C13-A74C-A3316344A634}" type="presParOf" srcId="{3DBAF6D9-B6F0-41F9-BBC5-1DBE9A142379}" destId="{FC8489BE-D46D-4826-B7BB-2D827E358A07}" srcOrd="0" destOrd="0" presId="urn:microsoft.com/office/officeart/2005/8/layout/lProcess2"/>
    <dgm:cxn modelId="{D3511F38-2BF9-44B8-9D00-19335E53AFC5}" type="presParOf" srcId="{FC8489BE-D46D-4826-B7BB-2D827E358A07}" destId="{E19BFFCA-F950-47A0-AD07-657D2BB701AF}" srcOrd="0" destOrd="0" presId="urn:microsoft.com/office/officeart/2005/8/layout/lProcess2"/>
    <dgm:cxn modelId="{9B439147-F827-49BF-B38B-73C34BF66230}" type="presParOf" srcId="{FC8489BE-D46D-4826-B7BB-2D827E358A07}" destId="{A6895EA6-8B52-4BEC-9EA8-4F47C57AA1A5}" srcOrd="1" destOrd="0" presId="urn:microsoft.com/office/officeart/2005/8/layout/lProcess2"/>
    <dgm:cxn modelId="{63C6C5B0-5599-434A-A4D8-B4C6C6199DCB}" type="presParOf" srcId="{FC8489BE-D46D-4826-B7BB-2D827E358A07}" destId="{86BA4567-ECBE-487D-9501-FCD88AE0D127}" srcOrd="2" destOrd="0" presId="urn:microsoft.com/office/officeart/2005/8/layout/lProcess2"/>
    <dgm:cxn modelId="{BBB4DDB4-EBA2-4A07-8C61-644B2228A566}" type="presParOf" srcId="{86BA4567-ECBE-487D-9501-FCD88AE0D127}" destId="{C2347BE9-86F5-4478-8697-B24AD63C3AC4}" srcOrd="0" destOrd="0" presId="urn:microsoft.com/office/officeart/2005/8/layout/lProcess2"/>
    <dgm:cxn modelId="{9ABF8313-65A3-41BA-9AF0-C8C092D39843}" type="presParOf" srcId="{C2347BE9-86F5-4478-8697-B24AD63C3AC4}" destId="{BC9AD7C7-5D4F-4B0C-B9AE-7DE93945194B}" srcOrd="0" destOrd="0" presId="urn:microsoft.com/office/officeart/2005/8/layout/lProcess2"/>
    <dgm:cxn modelId="{6D63AF93-8F58-43AB-9B43-733218DEC1AC}" type="presParOf" srcId="{C2347BE9-86F5-4478-8697-B24AD63C3AC4}" destId="{84FADA80-6D08-4A16-A67F-05D41D0DA681}" srcOrd="1" destOrd="0" presId="urn:microsoft.com/office/officeart/2005/8/layout/lProcess2"/>
    <dgm:cxn modelId="{2FAAD4C6-5E88-454D-9008-CEC8C1375604}" type="presParOf" srcId="{C2347BE9-86F5-4478-8697-B24AD63C3AC4}" destId="{A76E9DCA-3E53-4F06-8BA2-31428B6C5F69}" srcOrd="2" destOrd="0" presId="urn:microsoft.com/office/officeart/2005/8/layout/lProcess2"/>
    <dgm:cxn modelId="{35A27BAB-BC5F-4A01-8401-F1118F6D1EC3}" type="presParOf" srcId="{C2347BE9-86F5-4478-8697-B24AD63C3AC4}" destId="{C13EBA86-1B3A-4B39-93D0-22E72E85D31F}" srcOrd="3" destOrd="0" presId="urn:microsoft.com/office/officeart/2005/8/layout/lProcess2"/>
    <dgm:cxn modelId="{BF7BC3B7-2DD9-4AE9-91A0-93A4A88DA2D2}" type="presParOf" srcId="{C2347BE9-86F5-4478-8697-B24AD63C3AC4}" destId="{65637E43-36FB-4ABB-8196-B5BEFEC1200E}" srcOrd="4" destOrd="0" presId="urn:microsoft.com/office/officeart/2005/8/layout/lProcess2"/>
    <dgm:cxn modelId="{0230C0C5-C6D8-4521-8879-AB0A76090934}" type="presParOf" srcId="{3DBAF6D9-B6F0-41F9-BBC5-1DBE9A142379}" destId="{1BE2F52D-3BD1-4D41-A389-E386010F9553}" srcOrd="1" destOrd="0" presId="urn:microsoft.com/office/officeart/2005/8/layout/lProcess2"/>
    <dgm:cxn modelId="{2DA74A68-E1CF-4911-BA1D-1FCC06BC3AB0}" type="presParOf" srcId="{3DBAF6D9-B6F0-41F9-BBC5-1DBE9A142379}" destId="{380D617E-62BA-4066-8623-0B39A1735543}" srcOrd="2" destOrd="0" presId="urn:microsoft.com/office/officeart/2005/8/layout/lProcess2"/>
    <dgm:cxn modelId="{8C4B437E-DA9D-44ED-B42A-3A09CD35D627}" type="presParOf" srcId="{380D617E-62BA-4066-8623-0B39A1735543}" destId="{0C768A59-C742-4864-AA9C-2CB0C1FB5B5D}" srcOrd="0" destOrd="0" presId="urn:microsoft.com/office/officeart/2005/8/layout/lProcess2"/>
    <dgm:cxn modelId="{2DAE059A-385F-46F0-8369-DA534B222204}" type="presParOf" srcId="{380D617E-62BA-4066-8623-0B39A1735543}" destId="{8D1E5453-6E8B-4E41-A473-1BE51B1FCA69}" srcOrd="1" destOrd="0" presId="urn:microsoft.com/office/officeart/2005/8/layout/lProcess2"/>
    <dgm:cxn modelId="{5F39459B-08C9-4C0F-B950-8EFE00A9266D}" type="presParOf" srcId="{380D617E-62BA-4066-8623-0B39A1735543}" destId="{5D0B82ED-B58E-4064-A2E9-D9DFBE58D48B}" srcOrd="2" destOrd="0" presId="urn:microsoft.com/office/officeart/2005/8/layout/lProcess2"/>
    <dgm:cxn modelId="{89396F66-37C8-434B-9793-49EDF8EEB66E}" type="presParOf" srcId="{5D0B82ED-B58E-4064-A2E9-D9DFBE58D48B}" destId="{AB3C6143-FE83-40C0-B25A-F9135BF0DA8D}" srcOrd="0" destOrd="0" presId="urn:microsoft.com/office/officeart/2005/8/layout/lProcess2"/>
    <dgm:cxn modelId="{2AF11352-221D-4267-B185-DB2BDFF52A6E}" type="presParOf" srcId="{AB3C6143-FE83-40C0-B25A-F9135BF0DA8D}" destId="{7B3EFC50-D995-4929-AD62-B951F1EFC656}" srcOrd="0" destOrd="0" presId="urn:microsoft.com/office/officeart/2005/8/layout/lProcess2"/>
    <dgm:cxn modelId="{353C7F44-AE99-488D-9CAB-56E6FDA79E54}" type="presParOf" srcId="{AB3C6143-FE83-40C0-B25A-F9135BF0DA8D}" destId="{D84CE6B6-8D98-4043-8D73-ADCE319FB617}" srcOrd="1" destOrd="0" presId="urn:microsoft.com/office/officeart/2005/8/layout/lProcess2"/>
    <dgm:cxn modelId="{BAA40E22-2432-476C-B9F0-3D5768728659}" type="presParOf" srcId="{AB3C6143-FE83-40C0-B25A-F9135BF0DA8D}" destId="{7703D0DE-1DD3-4CC8-8BC8-1E4E7A43FBDD}" srcOrd="2" destOrd="0" presId="urn:microsoft.com/office/officeart/2005/8/layout/lProcess2"/>
    <dgm:cxn modelId="{8B6DBB4C-2A26-4171-9FC3-A7179AF66925}" type="presParOf" srcId="{AB3C6143-FE83-40C0-B25A-F9135BF0DA8D}" destId="{72A99D99-F45D-473D-A4BA-F6D4CF89C61F}" srcOrd="3" destOrd="0" presId="urn:microsoft.com/office/officeart/2005/8/layout/lProcess2"/>
    <dgm:cxn modelId="{4BCDA722-E765-441D-B16A-EA3A252D5919}" type="presParOf" srcId="{AB3C6143-FE83-40C0-B25A-F9135BF0DA8D}" destId="{F3E72C79-E9BD-41E1-8EEA-D6F15145A447}" srcOrd="4" destOrd="0" presId="urn:microsoft.com/office/officeart/2005/8/layout/lProcess2"/>
    <dgm:cxn modelId="{F5738BDB-2FC2-41F0-9CC6-DFEED2853351}" type="presParOf" srcId="{3DBAF6D9-B6F0-41F9-BBC5-1DBE9A142379}" destId="{69B2B0DF-8C98-408A-995A-A6BA0F6DADE2}" srcOrd="3" destOrd="0" presId="urn:microsoft.com/office/officeart/2005/8/layout/lProcess2"/>
    <dgm:cxn modelId="{BB50529E-3DE2-4BAC-B1C0-46DEF7BD4385}" type="presParOf" srcId="{3DBAF6D9-B6F0-41F9-BBC5-1DBE9A142379}" destId="{D994C6D1-B5DC-4B71-A466-D16BAD5F6799}" srcOrd="4" destOrd="0" presId="urn:microsoft.com/office/officeart/2005/8/layout/lProcess2"/>
    <dgm:cxn modelId="{9AEC223D-2FE9-4782-A629-13CD6456CA8C}" type="presParOf" srcId="{D994C6D1-B5DC-4B71-A466-D16BAD5F6799}" destId="{581C78FD-69EB-47C7-9C92-4556E1259E14}" srcOrd="0" destOrd="0" presId="urn:microsoft.com/office/officeart/2005/8/layout/lProcess2"/>
    <dgm:cxn modelId="{C26BFC24-3483-49E3-9218-CF2DF4CA5B76}" type="presParOf" srcId="{D994C6D1-B5DC-4B71-A466-D16BAD5F6799}" destId="{FF323AD0-3507-4642-B13D-21EB7F02AE0E}" srcOrd="1" destOrd="0" presId="urn:microsoft.com/office/officeart/2005/8/layout/lProcess2"/>
    <dgm:cxn modelId="{7549EC51-FB76-4D70-9CEF-D1A85786AAD8}" type="presParOf" srcId="{D994C6D1-B5DC-4B71-A466-D16BAD5F6799}" destId="{6B258429-2CBC-45E6-9ED6-F6E7B90E9578}" srcOrd="2" destOrd="0" presId="urn:microsoft.com/office/officeart/2005/8/layout/lProcess2"/>
    <dgm:cxn modelId="{A16784FC-0FE0-4A95-B651-914F27AEAF5C}" type="presParOf" srcId="{6B258429-2CBC-45E6-9ED6-F6E7B90E9578}" destId="{1AD549BA-14D6-4E8C-B6BB-433EDD609148}" srcOrd="0" destOrd="0" presId="urn:microsoft.com/office/officeart/2005/8/layout/lProcess2"/>
    <dgm:cxn modelId="{9ACEC51B-8AD2-47D3-906D-CF1787D6DB9F}" type="presParOf" srcId="{1AD549BA-14D6-4E8C-B6BB-433EDD609148}" destId="{C1928EDC-D7EA-46A2-BDD1-00CC5E237710}" srcOrd="0" destOrd="0" presId="urn:microsoft.com/office/officeart/2005/8/layout/lProcess2"/>
    <dgm:cxn modelId="{8238593A-EC56-4B48-BE9D-A560672DC8C7}" type="presParOf" srcId="{1AD549BA-14D6-4E8C-B6BB-433EDD609148}" destId="{34047605-50C6-4DF1-9FB2-E8E55228F8DE}" srcOrd="1" destOrd="0" presId="urn:microsoft.com/office/officeart/2005/8/layout/lProcess2"/>
    <dgm:cxn modelId="{1631C1DF-BFB0-415D-B41F-F9B2E25FBFE2}" type="presParOf" srcId="{1AD549BA-14D6-4E8C-B6BB-433EDD609148}" destId="{C84572C5-D59C-4620-BE25-0357F7B67926}" srcOrd="2" destOrd="0" presId="urn:microsoft.com/office/officeart/2005/8/layout/lProcess2"/>
    <dgm:cxn modelId="{CCDA0E39-5B6C-4142-B9EE-B04D28568087}" type="presParOf" srcId="{1AD549BA-14D6-4E8C-B6BB-433EDD609148}" destId="{88731889-7822-42BF-B301-3B0495F7A903}" srcOrd="3" destOrd="0" presId="urn:microsoft.com/office/officeart/2005/8/layout/lProcess2"/>
    <dgm:cxn modelId="{30EBFF36-DE1A-471B-9A89-26D7E923F2E6}" type="presParOf" srcId="{1AD549BA-14D6-4E8C-B6BB-433EDD609148}" destId="{5400D679-0836-4294-8721-5567683A0857}" srcOrd="4" destOrd="0" presId="urn:microsoft.com/office/officeart/2005/8/layout/lProcess2"/>
    <dgm:cxn modelId="{2C86C12C-CC55-44FD-8E5F-57244AECFC2F}" type="presParOf" srcId="{1AD549BA-14D6-4E8C-B6BB-433EDD609148}" destId="{BD3E08B1-67F4-47A7-BD71-A416F8F799C9}" srcOrd="5" destOrd="0" presId="urn:microsoft.com/office/officeart/2005/8/layout/lProcess2"/>
    <dgm:cxn modelId="{FE76AF30-A753-4544-B5AA-46C8F895B05F}" type="presParOf" srcId="{1AD549BA-14D6-4E8C-B6BB-433EDD609148}" destId="{32B08443-2C3F-4256-8B5F-AECC0E0D9EE9}" srcOrd="6" destOrd="0" presId="urn:microsoft.com/office/officeart/2005/8/layout/lProcess2"/>
    <dgm:cxn modelId="{161AFF0A-0976-449E-AC1F-381A56CAE795}" type="presParOf" srcId="{3DBAF6D9-B6F0-41F9-BBC5-1DBE9A142379}" destId="{95E08976-B0B4-4EB7-89CA-DD37FD08DB06}" srcOrd="5" destOrd="0" presId="urn:microsoft.com/office/officeart/2005/8/layout/lProcess2"/>
    <dgm:cxn modelId="{ABFB9AF3-8A45-4261-B259-D8EBA009151A}" type="presParOf" srcId="{3DBAF6D9-B6F0-41F9-BBC5-1DBE9A142379}" destId="{CA05F3DC-9BF6-4EE9-96EB-CACED423FCB9}" srcOrd="6" destOrd="0" presId="urn:microsoft.com/office/officeart/2005/8/layout/lProcess2"/>
    <dgm:cxn modelId="{9E6E63C6-018D-41CA-B59B-8C3F1043E95F}" type="presParOf" srcId="{CA05F3DC-9BF6-4EE9-96EB-CACED423FCB9}" destId="{8E8F8E38-C041-4644-90DB-EE3A53C80EB4}" srcOrd="0" destOrd="0" presId="urn:microsoft.com/office/officeart/2005/8/layout/lProcess2"/>
    <dgm:cxn modelId="{A50BC0F6-D806-4114-A766-21AA4A490728}" type="presParOf" srcId="{CA05F3DC-9BF6-4EE9-96EB-CACED423FCB9}" destId="{8923F6F5-8A2B-49D8-9A5D-5A20A048D007}" srcOrd="1" destOrd="0" presId="urn:microsoft.com/office/officeart/2005/8/layout/lProcess2"/>
    <dgm:cxn modelId="{E57A3247-75AE-4540-AF92-B12FE2C0F91B}" type="presParOf" srcId="{CA05F3DC-9BF6-4EE9-96EB-CACED423FCB9}" destId="{CFC6A3BC-6255-4350-9CBE-866BADBE9936}" srcOrd="2" destOrd="0" presId="urn:microsoft.com/office/officeart/2005/8/layout/lProcess2"/>
    <dgm:cxn modelId="{E8FB6C9C-27EC-46FC-9CD7-AE26049B9E0E}" type="presParOf" srcId="{CFC6A3BC-6255-4350-9CBE-866BADBE9936}" destId="{94D736EF-9EF8-4272-812D-A3F0B766436D}" srcOrd="0" destOrd="0" presId="urn:microsoft.com/office/officeart/2005/8/layout/lProcess2"/>
    <dgm:cxn modelId="{3256E1DE-7674-44E6-98C1-988653043770}" type="presParOf" srcId="{94D736EF-9EF8-4272-812D-A3F0B766436D}" destId="{8F5F6834-CADB-433C-AF11-352337507DCC}" srcOrd="0" destOrd="0" presId="urn:microsoft.com/office/officeart/2005/8/layout/lProcess2"/>
    <dgm:cxn modelId="{AA420634-3F15-4098-9ADD-63EC09F075F8}" type="presParOf" srcId="{94D736EF-9EF8-4272-812D-A3F0B766436D}" destId="{E1D06A60-722A-4FF7-A93E-55B6D00AB138}" srcOrd="1" destOrd="0" presId="urn:microsoft.com/office/officeart/2005/8/layout/lProcess2"/>
    <dgm:cxn modelId="{221D3936-3DCD-4EC4-A532-972694FFA0D9}" type="presParOf" srcId="{94D736EF-9EF8-4272-812D-A3F0B766436D}" destId="{08E72265-F814-416A-B631-6C0A2F0AA6DE}" srcOrd="2" destOrd="0" presId="urn:microsoft.com/office/officeart/2005/8/layout/lProcess2"/>
    <dgm:cxn modelId="{D4D858CF-12BB-483B-BB3C-281DF8B809A7}" type="presParOf" srcId="{94D736EF-9EF8-4272-812D-A3F0B766436D}" destId="{D7B4ABDD-1B2C-40A5-9A3C-59F775262BCC}" srcOrd="3" destOrd="0" presId="urn:microsoft.com/office/officeart/2005/8/layout/lProcess2"/>
    <dgm:cxn modelId="{AE2B1EB6-38B0-46AB-BD0F-50BED6036583}" type="presParOf" srcId="{94D736EF-9EF8-4272-812D-A3F0B766436D}" destId="{5B6ED188-A184-44C4-BED2-397602407E74}" srcOrd="4"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AAE5BA-BF29-4C2A-A8FB-B4DBE0BB4E4F}"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n-US"/>
        </a:p>
      </dgm:t>
    </dgm:pt>
    <dgm:pt modelId="{63EC5B0B-8428-4087-B3C1-7CBD4A5B7A52}">
      <dgm:prSet phldrT="[Text]" custT="1"/>
      <dgm:spPr/>
      <dgm:t>
        <a:bodyPr/>
        <a:lstStyle/>
        <a:p>
          <a:r>
            <a:rPr lang="zh-CN" altLang="en-US" sz="2800" dirty="0" smtClean="0"/>
            <a:t>计划</a:t>
          </a:r>
          <a:endParaRPr lang="en-US" sz="2800" dirty="0"/>
        </a:p>
      </dgm:t>
    </dgm:pt>
    <dgm:pt modelId="{525322C2-1916-4574-9648-E0817E1BEE07}" type="parTrans" cxnId="{27EE022C-EC26-4224-9F69-891F855BD8CB}">
      <dgm:prSet/>
      <dgm:spPr/>
      <dgm:t>
        <a:bodyPr/>
        <a:lstStyle/>
        <a:p>
          <a:endParaRPr lang="en-US"/>
        </a:p>
      </dgm:t>
    </dgm:pt>
    <dgm:pt modelId="{6DF8C17D-56FF-4E5C-AD2E-EF48BA170680}" type="sibTrans" cxnId="{27EE022C-EC26-4224-9F69-891F855BD8CB}">
      <dgm:prSet/>
      <dgm:spPr>
        <a:ln w="76200" cap="rnd">
          <a:solidFill>
            <a:schemeClr val="accent2"/>
          </a:solidFill>
          <a:tailEnd type="triangle"/>
        </a:ln>
      </dgm:spPr>
      <dgm:t>
        <a:bodyPr/>
        <a:lstStyle/>
        <a:p>
          <a:endParaRPr lang="en-US" dirty="0"/>
        </a:p>
      </dgm:t>
    </dgm:pt>
    <dgm:pt modelId="{A5EB4086-CD52-402A-8EB0-B8EB12DA02FC}">
      <dgm:prSet phldrT="[Text]" custT="1"/>
      <dgm:spPr/>
      <dgm:t>
        <a:bodyPr/>
        <a:lstStyle/>
        <a:p>
          <a:r>
            <a:rPr lang="zh-CN" altLang="en-US" sz="2800" dirty="0" smtClean="0"/>
            <a:t>部署</a:t>
          </a:r>
          <a:endParaRPr lang="en-US" sz="2800" dirty="0"/>
        </a:p>
      </dgm:t>
    </dgm:pt>
    <dgm:pt modelId="{99D79F3D-FD08-421A-9FBD-B77E17005132}" type="parTrans" cxnId="{FB23846A-13A3-4234-AF0C-3FD95FEC14FA}">
      <dgm:prSet/>
      <dgm:spPr/>
      <dgm:t>
        <a:bodyPr/>
        <a:lstStyle/>
        <a:p>
          <a:endParaRPr lang="en-US"/>
        </a:p>
      </dgm:t>
    </dgm:pt>
    <dgm:pt modelId="{DDFA814D-CE2D-4C3D-96E4-874C2EF66440}" type="sibTrans" cxnId="{FB23846A-13A3-4234-AF0C-3FD95FEC14FA}">
      <dgm:prSet/>
      <dgm:spPr>
        <a:ln w="76200" cap="rnd" cmpd="sng">
          <a:solidFill>
            <a:schemeClr val="accent3"/>
          </a:solidFill>
          <a:round/>
          <a:tailEnd type="triangle"/>
        </a:ln>
      </dgm:spPr>
      <dgm:t>
        <a:bodyPr/>
        <a:lstStyle/>
        <a:p>
          <a:endParaRPr lang="en-US" dirty="0"/>
        </a:p>
      </dgm:t>
    </dgm:pt>
    <dgm:pt modelId="{4C3A5079-0325-4CA9-9E08-8991969F0CC9}">
      <dgm:prSet phldrT="[Text]" custT="1"/>
      <dgm:spPr/>
      <dgm:t>
        <a:bodyPr/>
        <a:lstStyle/>
        <a:p>
          <a:r>
            <a:rPr lang="zh-CN" altLang="en-US" sz="2800" dirty="0" smtClean="0"/>
            <a:t>运行</a:t>
          </a:r>
          <a:endParaRPr lang="en-US" sz="2800" dirty="0"/>
        </a:p>
      </dgm:t>
    </dgm:pt>
    <dgm:pt modelId="{CBA4A9C2-0C96-4874-BEA8-1DEFF20C4DE0}" type="parTrans" cxnId="{C4E7546D-3600-4E4D-8FEF-902F5FDE6B5F}">
      <dgm:prSet/>
      <dgm:spPr/>
      <dgm:t>
        <a:bodyPr/>
        <a:lstStyle/>
        <a:p>
          <a:endParaRPr lang="en-US"/>
        </a:p>
      </dgm:t>
    </dgm:pt>
    <dgm:pt modelId="{67940673-6698-467F-A34D-73D52F1EF6DC}" type="sibTrans" cxnId="{C4E7546D-3600-4E4D-8FEF-902F5FDE6B5F}">
      <dgm:prSet/>
      <dgm:spPr>
        <a:ln w="76200" cap="rnd" cmpd="sng">
          <a:solidFill>
            <a:schemeClr val="tx2"/>
          </a:solidFill>
          <a:headEnd type="none"/>
          <a:tailEnd type="triangle"/>
        </a:ln>
      </dgm:spPr>
      <dgm:t>
        <a:bodyPr/>
        <a:lstStyle/>
        <a:p>
          <a:endParaRPr lang="en-US" dirty="0"/>
        </a:p>
      </dgm:t>
    </dgm:pt>
    <dgm:pt modelId="{3EE28CE5-0CCC-49B0-89D5-9BBED258CFCA}" type="pres">
      <dgm:prSet presAssocID="{C8AAE5BA-BF29-4C2A-A8FB-B4DBE0BB4E4F}" presName="cycle" presStyleCnt="0">
        <dgm:presLayoutVars>
          <dgm:dir/>
          <dgm:resizeHandles val="exact"/>
        </dgm:presLayoutVars>
      </dgm:prSet>
      <dgm:spPr/>
      <dgm:t>
        <a:bodyPr/>
        <a:lstStyle/>
        <a:p>
          <a:endParaRPr lang="en-US"/>
        </a:p>
      </dgm:t>
    </dgm:pt>
    <dgm:pt modelId="{39599FE8-225B-424F-9FEF-6625CF5D95F1}" type="pres">
      <dgm:prSet presAssocID="{63EC5B0B-8428-4087-B3C1-7CBD4A5B7A52}" presName="node" presStyleLbl="node1" presStyleIdx="0" presStyleCnt="3">
        <dgm:presLayoutVars>
          <dgm:bulletEnabled val="1"/>
        </dgm:presLayoutVars>
      </dgm:prSet>
      <dgm:spPr>
        <a:prstGeom prst="ellipse">
          <a:avLst/>
        </a:prstGeom>
      </dgm:spPr>
      <dgm:t>
        <a:bodyPr/>
        <a:lstStyle/>
        <a:p>
          <a:endParaRPr lang="en-US"/>
        </a:p>
      </dgm:t>
    </dgm:pt>
    <dgm:pt modelId="{394A4979-8B9A-4EEB-AA3C-02C4CFFBC315}" type="pres">
      <dgm:prSet presAssocID="{63EC5B0B-8428-4087-B3C1-7CBD4A5B7A52}" presName="spNode" presStyleCnt="0"/>
      <dgm:spPr/>
    </dgm:pt>
    <dgm:pt modelId="{9A47F296-1364-4062-8976-868CFD455040}" type="pres">
      <dgm:prSet presAssocID="{6DF8C17D-56FF-4E5C-AD2E-EF48BA170680}" presName="sibTrans" presStyleLbl="sibTrans1D1" presStyleIdx="0" presStyleCnt="3"/>
      <dgm:spPr/>
      <dgm:t>
        <a:bodyPr/>
        <a:lstStyle/>
        <a:p>
          <a:endParaRPr lang="en-US"/>
        </a:p>
      </dgm:t>
    </dgm:pt>
    <dgm:pt modelId="{4FDB1B91-C07F-4076-A493-7A2C7A1A6F4C}" type="pres">
      <dgm:prSet presAssocID="{A5EB4086-CD52-402A-8EB0-B8EB12DA02FC}" presName="node" presStyleLbl="node1" presStyleIdx="1" presStyleCnt="3">
        <dgm:presLayoutVars>
          <dgm:bulletEnabled val="1"/>
        </dgm:presLayoutVars>
      </dgm:prSet>
      <dgm:spPr>
        <a:prstGeom prst="ellipse">
          <a:avLst/>
        </a:prstGeom>
      </dgm:spPr>
      <dgm:t>
        <a:bodyPr/>
        <a:lstStyle/>
        <a:p>
          <a:endParaRPr lang="en-US"/>
        </a:p>
      </dgm:t>
    </dgm:pt>
    <dgm:pt modelId="{84EE7975-219A-4B16-8F39-478586E1FC55}" type="pres">
      <dgm:prSet presAssocID="{A5EB4086-CD52-402A-8EB0-B8EB12DA02FC}" presName="spNode" presStyleCnt="0"/>
      <dgm:spPr/>
    </dgm:pt>
    <dgm:pt modelId="{7D5F8A4C-E476-4071-BF13-BEC4236098B9}" type="pres">
      <dgm:prSet presAssocID="{DDFA814D-CE2D-4C3D-96E4-874C2EF66440}" presName="sibTrans" presStyleLbl="sibTrans1D1" presStyleIdx="1" presStyleCnt="3"/>
      <dgm:spPr/>
      <dgm:t>
        <a:bodyPr/>
        <a:lstStyle/>
        <a:p>
          <a:endParaRPr lang="en-US"/>
        </a:p>
      </dgm:t>
    </dgm:pt>
    <dgm:pt modelId="{31349651-10E0-4038-8688-07B7806C10C8}" type="pres">
      <dgm:prSet presAssocID="{4C3A5079-0325-4CA9-9E08-8991969F0CC9}" presName="node" presStyleLbl="node1" presStyleIdx="2" presStyleCnt="3" custRadScaleRad="100297" custRadScaleInc="-731">
        <dgm:presLayoutVars>
          <dgm:bulletEnabled val="1"/>
        </dgm:presLayoutVars>
      </dgm:prSet>
      <dgm:spPr>
        <a:prstGeom prst="ellipse">
          <a:avLst/>
        </a:prstGeom>
      </dgm:spPr>
      <dgm:t>
        <a:bodyPr/>
        <a:lstStyle/>
        <a:p>
          <a:endParaRPr lang="en-US"/>
        </a:p>
      </dgm:t>
    </dgm:pt>
    <dgm:pt modelId="{B65B3672-F380-4E15-9B2C-8087ABEF87F2}" type="pres">
      <dgm:prSet presAssocID="{4C3A5079-0325-4CA9-9E08-8991969F0CC9}" presName="spNode" presStyleCnt="0"/>
      <dgm:spPr/>
    </dgm:pt>
    <dgm:pt modelId="{5AC9A5AA-B1C6-40DE-B3A3-8C0ED0891E55}" type="pres">
      <dgm:prSet presAssocID="{67940673-6698-467F-A34D-73D52F1EF6DC}" presName="sibTrans" presStyleLbl="sibTrans1D1" presStyleIdx="2" presStyleCnt="3"/>
      <dgm:spPr/>
      <dgm:t>
        <a:bodyPr/>
        <a:lstStyle/>
        <a:p>
          <a:endParaRPr lang="en-US"/>
        </a:p>
      </dgm:t>
    </dgm:pt>
  </dgm:ptLst>
  <dgm:cxnLst>
    <dgm:cxn modelId="{94E0B2C1-826D-4A84-BCC9-35513F834F78}" type="presOf" srcId="{C8AAE5BA-BF29-4C2A-A8FB-B4DBE0BB4E4F}" destId="{3EE28CE5-0CCC-49B0-89D5-9BBED258CFCA}" srcOrd="0" destOrd="0" presId="urn:microsoft.com/office/officeart/2005/8/layout/cycle5"/>
    <dgm:cxn modelId="{1F59E24C-988B-4845-877A-447F66D583D8}" type="presOf" srcId="{A5EB4086-CD52-402A-8EB0-B8EB12DA02FC}" destId="{4FDB1B91-C07F-4076-A493-7A2C7A1A6F4C}" srcOrd="0" destOrd="0" presId="urn:microsoft.com/office/officeart/2005/8/layout/cycle5"/>
    <dgm:cxn modelId="{27EE022C-EC26-4224-9F69-891F855BD8CB}" srcId="{C8AAE5BA-BF29-4C2A-A8FB-B4DBE0BB4E4F}" destId="{63EC5B0B-8428-4087-B3C1-7CBD4A5B7A52}" srcOrd="0" destOrd="0" parTransId="{525322C2-1916-4574-9648-E0817E1BEE07}" sibTransId="{6DF8C17D-56FF-4E5C-AD2E-EF48BA170680}"/>
    <dgm:cxn modelId="{FB23846A-13A3-4234-AF0C-3FD95FEC14FA}" srcId="{C8AAE5BA-BF29-4C2A-A8FB-B4DBE0BB4E4F}" destId="{A5EB4086-CD52-402A-8EB0-B8EB12DA02FC}" srcOrd="1" destOrd="0" parTransId="{99D79F3D-FD08-421A-9FBD-B77E17005132}" sibTransId="{DDFA814D-CE2D-4C3D-96E4-874C2EF66440}"/>
    <dgm:cxn modelId="{C4E7546D-3600-4E4D-8FEF-902F5FDE6B5F}" srcId="{C8AAE5BA-BF29-4C2A-A8FB-B4DBE0BB4E4F}" destId="{4C3A5079-0325-4CA9-9E08-8991969F0CC9}" srcOrd="2" destOrd="0" parTransId="{CBA4A9C2-0C96-4874-BEA8-1DEFF20C4DE0}" sibTransId="{67940673-6698-467F-A34D-73D52F1EF6DC}"/>
    <dgm:cxn modelId="{4E23624C-3083-4C3C-A5DB-1B45D52603E5}" type="presOf" srcId="{63EC5B0B-8428-4087-B3C1-7CBD4A5B7A52}" destId="{39599FE8-225B-424F-9FEF-6625CF5D95F1}" srcOrd="0" destOrd="0" presId="urn:microsoft.com/office/officeart/2005/8/layout/cycle5"/>
    <dgm:cxn modelId="{1EEF7FA3-D131-4F03-9DAA-9A5ACA0C02B7}" type="presOf" srcId="{67940673-6698-467F-A34D-73D52F1EF6DC}" destId="{5AC9A5AA-B1C6-40DE-B3A3-8C0ED0891E55}" srcOrd="0" destOrd="0" presId="urn:microsoft.com/office/officeart/2005/8/layout/cycle5"/>
    <dgm:cxn modelId="{1A47C46E-8877-4013-9169-17623FA586F7}" type="presOf" srcId="{6DF8C17D-56FF-4E5C-AD2E-EF48BA170680}" destId="{9A47F296-1364-4062-8976-868CFD455040}" srcOrd="0" destOrd="0" presId="urn:microsoft.com/office/officeart/2005/8/layout/cycle5"/>
    <dgm:cxn modelId="{ECB48DB3-ABC3-4D4B-8993-7F83B14F8277}" type="presOf" srcId="{4C3A5079-0325-4CA9-9E08-8991969F0CC9}" destId="{31349651-10E0-4038-8688-07B7806C10C8}" srcOrd="0" destOrd="0" presId="urn:microsoft.com/office/officeart/2005/8/layout/cycle5"/>
    <dgm:cxn modelId="{456158F2-D989-4997-BEA9-641EEDD74F1B}" type="presOf" srcId="{DDFA814D-CE2D-4C3D-96E4-874C2EF66440}" destId="{7D5F8A4C-E476-4071-BF13-BEC4236098B9}" srcOrd="0" destOrd="0" presId="urn:microsoft.com/office/officeart/2005/8/layout/cycle5"/>
    <dgm:cxn modelId="{71F64A53-0511-44DC-B5F5-5B7F275B6549}" type="presParOf" srcId="{3EE28CE5-0CCC-49B0-89D5-9BBED258CFCA}" destId="{39599FE8-225B-424F-9FEF-6625CF5D95F1}" srcOrd="0" destOrd="0" presId="urn:microsoft.com/office/officeart/2005/8/layout/cycle5"/>
    <dgm:cxn modelId="{AFDF7A1E-652A-4590-8158-5226BF0025B7}" type="presParOf" srcId="{3EE28CE5-0CCC-49B0-89D5-9BBED258CFCA}" destId="{394A4979-8B9A-4EEB-AA3C-02C4CFFBC315}" srcOrd="1" destOrd="0" presId="urn:microsoft.com/office/officeart/2005/8/layout/cycle5"/>
    <dgm:cxn modelId="{5A2355C9-C155-4EF8-A9A6-D3986347CBD5}" type="presParOf" srcId="{3EE28CE5-0CCC-49B0-89D5-9BBED258CFCA}" destId="{9A47F296-1364-4062-8976-868CFD455040}" srcOrd="2" destOrd="0" presId="urn:microsoft.com/office/officeart/2005/8/layout/cycle5"/>
    <dgm:cxn modelId="{818138C4-EA4F-4D32-A394-5B382638CEFC}" type="presParOf" srcId="{3EE28CE5-0CCC-49B0-89D5-9BBED258CFCA}" destId="{4FDB1B91-C07F-4076-A493-7A2C7A1A6F4C}" srcOrd="3" destOrd="0" presId="urn:microsoft.com/office/officeart/2005/8/layout/cycle5"/>
    <dgm:cxn modelId="{F88010D8-F865-4413-B6A7-FF8F2D12F41D}" type="presParOf" srcId="{3EE28CE5-0CCC-49B0-89D5-9BBED258CFCA}" destId="{84EE7975-219A-4B16-8F39-478586E1FC55}" srcOrd="4" destOrd="0" presId="urn:microsoft.com/office/officeart/2005/8/layout/cycle5"/>
    <dgm:cxn modelId="{CA24FA91-3A8C-46B0-ADFB-94772B9C9F37}" type="presParOf" srcId="{3EE28CE5-0CCC-49B0-89D5-9BBED258CFCA}" destId="{7D5F8A4C-E476-4071-BF13-BEC4236098B9}" srcOrd="5" destOrd="0" presId="urn:microsoft.com/office/officeart/2005/8/layout/cycle5"/>
    <dgm:cxn modelId="{D4571D3C-74B1-4557-9049-9DB8DA5CD67C}" type="presParOf" srcId="{3EE28CE5-0CCC-49B0-89D5-9BBED258CFCA}" destId="{31349651-10E0-4038-8688-07B7806C10C8}" srcOrd="6" destOrd="0" presId="urn:microsoft.com/office/officeart/2005/8/layout/cycle5"/>
    <dgm:cxn modelId="{EBA31541-6F42-495A-A56B-18E6A707C3BF}" type="presParOf" srcId="{3EE28CE5-0CCC-49B0-89D5-9BBED258CFCA}" destId="{B65B3672-F380-4E15-9B2C-8087ABEF87F2}" srcOrd="7" destOrd="0" presId="urn:microsoft.com/office/officeart/2005/8/layout/cycle5"/>
    <dgm:cxn modelId="{2354FD68-4369-403E-8FF5-1EE0075C1251}" type="presParOf" srcId="{3EE28CE5-0CCC-49B0-89D5-9BBED258CFCA}" destId="{5AC9A5AA-B1C6-40DE-B3A3-8C0ED0891E55}" srcOrd="8" destOrd="0" presId="urn:microsoft.com/office/officeart/2005/8/layout/cycle5"/>
  </dgm:cxnLst>
  <dgm:bg/>
  <dgm:whole>
    <a:ln w="9525" cap="flat" cmpd="sng" algn="ctr">
      <a:noFill/>
      <a:prstDash val="solid"/>
      <a:round/>
      <a:headEnd type="none" w="med" len="med"/>
      <a:tailEnd type="none" w="med" len="med"/>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755AE6-DA09-48A4-8482-7382B5B82F21}" type="doc">
      <dgm:prSet loTypeId="urn:microsoft.com/office/officeart/2005/8/layout/radial5" loCatId="cycle" qsTypeId="urn:microsoft.com/office/officeart/2005/8/quickstyle/simple4" qsCatId="simple" csTypeId="urn:microsoft.com/office/officeart/2005/8/colors/colorful1" csCatId="colorful" phldr="1"/>
      <dgm:spPr/>
      <dgm:t>
        <a:bodyPr/>
        <a:lstStyle/>
        <a:p>
          <a:endParaRPr lang="en-US"/>
        </a:p>
      </dgm:t>
    </dgm:pt>
    <dgm:pt modelId="{01DE6CDB-277D-4D48-995E-911559BCF654}">
      <dgm:prSet phldrT="[Text]" custT="1"/>
      <dgm:spPr/>
      <dgm:t>
        <a:bodyPr/>
        <a:lstStyle/>
        <a:p>
          <a:pPr algn="ctr"/>
          <a:r>
            <a:rPr lang="en-US" sz="1600" b="1" dirty="0" smtClean="0"/>
            <a:t>MAP</a:t>
          </a:r>
          <a:endParaRPr lang="en-US" sz="1600" b="1" dirty="0"/>
        </a:p>
      </dgm:t>
    </dgm:pt>
    <dgm:pt modelId="{048A4F4B-0925-4B00-B838-05B61C2EE5E6}" type="parTrans" cxnId="{AB0AC90E-D860-4A15-8C30-192A9F778E0C}">
      <dgm:prSet/>
      <dgm:spPr/>
      <dgm:t>
        <a:bodyPr/>
        <a:lstStyle/>
        <a:p>
          <a:endParaRPr lang="en-US"/>
        </a:p>
      </dgm:t>
    </dgm:pt>
    <dgm:pt modelId="{A1DAAE0B-5B80-48B7-9EA0-1C4245EB1919}" type="sibTrans" cxnId="{AB0AC90E-D860-4A15-8C30-192A9F778E0C}">
      <dgm:prSet/>
      <dgm:spPr/>
      <dgm:t>
        <a:bodyPr/>
        <a:lstStyle/>
        <a:p>
          <a:endParaRPr lang="en-US"/>
        </a:p>
      </dgm:t>
    </dgm:pt>
    <dgm:pt modelId="{6F8C169A-5BFB-4788-B02E-112901CC30E2}">
      <dgm:prSet phldrT="[Text]" custT="1"/>
      <dgm:spPr/>
      <dgm:t>
        <a:bodyPr/>
        <a:lstStyle/>
        <a:p>
          <a:r>
            <a:rPr lang="en-US" sz="900" b="1" dirty="0" smtClean="0"/>
            <a:t>Windows Server 2008 &amp; R2</a:t>
          </a:r>
          <a:endParaRPr lang="en-US" sz="900" b="1" dirty="0"/>
        </a:p>
      </dgm:t>
    </dgm:pt>
    <dgm:pt modelId="{FEEE70CF-6D30-46FC-961F-9AFB5EF43B1B}" type="parTrans" cxnId="{C00A951A-D5B6-404B-807D-5EFAB08FA329}">
      <dgm:prSet/>
      <dgm:spPr/>
      <dgm:t>
        <a:bodyPr/>
        <a:lstStyle/>
        <a:p>
          <a:endParaRPr lang="en-US" dirty="0"/>
        </a:p>
      </dgm:t>
    </dgm:pt>
    <dgm:pt modelId="{4B6F8349-5B4C-4231-966E-B186D6957E07}" type="sibTrans" cxnId="{C00A951A-D5B6-404B-807D-5EFAB08FA329}">
      <dgm:prSet/>
      <dgm:spPr/>
      <dgm:t>
        <a:bodyPr/>
        <a:lstStyle/>
        <a:p>
          <a:endParaRPr lang="en-US"/>
        </a:p>
      </dgm:t>
    </dgm:pt>
    <dgm:pt modelId="{2B18BE48-3EA2-462C-80AD-21E13094E138}">
      <dgm:prSet phldrT="[Text]" custT="1"/>
      <dgm:spPr/>
      <dgm:t>
        <a:bodyPr/>
        <a:lstStyle/>
        <a:p>
          <a:r>
            <a:rPr lang="en-US" sz="900" b="1" dirty="0" smtClean="0"/>
            <a:t>Other Products</a:t>
          </a:r>
          <a:endParaRPr lang="en-US" sz="900" b="1" dirty="0"/>
        </a:p>
      </dgm:t>
    </dgm:pt>
    <dgm:pt modelId="{EE16E40C-799C-4045-99A0-D3243DC72349}" type="parTrans" cxnId="{E8DF5553-B8F6-44C4-9A3F-B60EFA9A2385}">
      <dgm:prSet/>
      <dgm:spPr/>
      <dgm:t>
        <a:bodyPr/>
        <a:lstStyle/>
        <a:p>
          <a:endParaRPr lang="en-US" dirty="0"/>
        </a:p>
      </dgm:t>
    </dgm:pt>
    <dgm:pt modelId="{C311E6E1-C4C8-47BF-9E0B-162403AD9D26}" type="sibTrans" cxnId="{E8DF5553-B8F6-44C4-9A3F-B60EFA9A2385}">
      <dgm:prSet/>
      <dgm:spPr/>
      <dgm:t>
        <a:bodyPr/>
        <a:lstStyle/>
        <a:p>
          <a:endParaRPr lang="en-US"/>
        </a:p>
      </dgm:t>
    </dgm:pt>
    <dgm:pt modelId="{BC9ECE73-A6BA-416D-B6CD-446299EABCE6}">
      <dgm:prSet phldrT="[Text]" custT="1"/>
      <dgm:spPr/>
      <dgm:t>
        <a:bodyPr/>
        <a:lstStyle/>
        <a:p>
          <a:r>
            <a:rPr lang="en-US" sz="900" b="1" dirty="0" smtClean="0"/>
            <a:t>Hyper-V</a:t>
          </a:r>
        </a:p>
        <a:p>
          <a:r>
            <a:rPr lang="en-US" sz="900" b="1" dirty="0" smtClean="0"/>
            <a:t>Virtual Server 2005 R2</a:t>
          </a:r>
          <a:endParaRPr lang="en-US" sz="900" b="1" dirty="0"/>
        </a:p>
      </dgm:t>
    </dgm:pt>
    <dgm:pt modelId="{7461EC46-61D5-454B-A4AA-30C6E4402414}" type="parTrans" cxnId="{F038D61A-0789-4BA3-84F0-3C6F3B861735}">
      <dgm:prSet/>
      <dgm:spPr/>
      <dgm:t>
        <a:bodyPr/>
        <a:lstStyle/>
        <a:p>
          <a:endParaRPr lang="en-US" dirty="0"/>
        </a:p>
      </dgm:t>
    </dgm:pt>
    <dgm:pt modelId="{5D063A31-E277-4C2B-B7EB-E76215532006}" type="sibTrans" cxnId="{F038D61A-0789-4BA3-84F0-3C6F3B861735}">
      <dgm:prSet/>
      <dgm:spPr/>
      <dgm:t>
        <a:bodyPr/>
        <a:lstStyle/>
        <a:p>
          <a:endParaRPr lang="en-US"/>
        </a:p>
      </dgm:t>
    </dgm:pt>
    <dgm:pt modelId="{EFFC5284-F696-4E1F-8392-A8F68373AE3F}">
      <dgm:prSet phldrT="[Text]" custT="1"/>
      <dgm:spPr/>
      <dgm:t>
        <a:bodyPr/>
        <a:lstStyle/>
        <a:p>
          <a:r>
            <a:rPr lang="en-US" sz="900" b="1" dirty="0" smtClean="0"/>
            <a:t>Windows 7 &amp; Vista</a:t>
          </a:r>
          <a:endParaRPr lang="en-US" sz="900" b="1" dirty="0"/>
        </a:p>
      </dgm:t>
    </dgm:pt>
    <dgm:pt modelId="{FAAAD55F-A75D-45B4-B3BF-9D8A30A6F78B}" type="parTrans" cxnId="{3D1F5844-5F42-4BAF-8258-402B071AB06C}">
      <dgm:prSet/>
      <dgm:spPr/>
      <dgm:t>
        <a:bodyPr/>
        <a:lstStyle/>
        <a:p>
          <a:endParaRPr lang="en-US" dirty="0"/>
        </a:p>
      </dgm:t>
    </dgm:pt>
    <dgm:pt modelId="{8040715D-4C35-4F95-B30B-4B62E352F153}" type="sibTrans" cxnId="{3D1F5844-5F42-4BAF-8258-402B071AB06C}">
      <dgm:prSet/>
      <dgm:spPr/>
      <dgm:t>
        <a:bodyPr/>
        <a:lstStyle/>
        <a:p>
          <a:endParaRPr lang="en-US"/>
        </a:p>
      </dgm:t>
    </dgm:pt>
    <dgm:pt modelId="{816F1879-6C42-4FC2-9C59-41C0F945C070}">
      <dgm:prSet phldrT="[Text]" custT="1"/>
      <dgm:spPr/>
      <dgm:t>
        <a:bodyPr/>
        <a:lstStyle/>
        <a:p>
          <a:r>
            <a:rPr lang="en-US" sz="900" b="1" dirty="0" smtClean="0"/>
            <a:t>2007 Microsoft Office</a:t>
          </a:r>
          <a:endParaRPr lang="en-US" sz="900" b="1" dirty="0"/>
        </a:p>
      </dgm:t>
    </dgm:pt>
    <dgm:pt modelId="{D0725C6A-69B0-4742-80F2-BDC77491CD65}" type="parTrans" cxnId="{C724FA40-5C94-4A1A-AEF6-8569A49FB554}">
      <dgm:prSet/>
      <dgm:spPr/>
      <dgm:t>
        <a:bodyPr/>
        <a:lstStyle/>
        <a:p>
          <a:endParaRPr lang="en-US" dirty="0"/>
        </a:p>
      </dgm:t>
    </dgm:pt>
    <dgm:pt modelId="{D3B4C0FB-3C99-4697-983D-CC277F00DA1E}" type="sibTrans" cxnId="{C724FA40-5C94-4A1A-AEF6-8569A49FB554}">
      <dgm:prSet/>
      <dgm:spPr/>
      <dgm:t>
        <a:bodyPr/>
        <a:lstStyle/>
        <a:p>
          <a:endParaRPr lang="en-US"/>
        </a:p>
      </dgm:t>
    </dgm:pt>
    <dgm:pt modelId="{2CEAA672-0523-4618-9294-9AAB3ECA9794}">
      <dgm:prSet phldrT="[Text]" custT="1"/>
      <dgm:spPr>
        <a:solidFill>
          <a:schemeClr val="accent3">
            <a:lumMod val="50000"/>
          </a:schemeClr>
        </a:solidFill>
      </dgm:spPr>
      <dgm:t>
        <a:bodyPr/>
        <a:lstStyle/>
        <a:p>
          <a:r>
            <a:rPr lang="en-US" sz="900" b="1" dirty="0" smtClean="0"/>
            <a:t>App-V</a:t>
          </a:r>
        </a:p>
      </dgm:t>
    </dgm:pt>
    <dgm:pt modelId="{77D228DC-0B7B-4196-B647-96D621F28CFE}" type="parTrans" cxnId="{E6E6940E-8CDB-457C-9488-3194FB185D6C}">
      <dgm:prSet/>
      <dgm:spPr>
        <a:solidFill>
          <a:schemeClr val="accent3">
            <a:lumMod val="50000"/>
          </a:schemeClr>
        </a:solidFill>
      </dgm:spPr>
      <dgm:t>
        <a:bodyPr/>
        <a:lstStyle/>
        <a:p>
          <a:endParaRPr lang="en-US" dirty="0"/>
        </a:p>
      </dgm:t>
    </dgm:pt>
    <dgm:pt modelId="{0DD5EF6D-194A-4E11-8F77-301EE635DB18}" type="sibTrans" cxnId="{E6E6940E-8CDB-457C-9488-3194FB185D6C}">
      <dgm:prSet/>
      <dgm:spPr/>
      <dgm:t>
        <a:bodyPr/>
        <a:lstStyle/>
        <a:p>
          <a:endParaRPr lang="en-US"/>
        </a:p>
      </dgm:t>
    </dgm:pt>
    <dgm:pt modelId="{9DEE9A5B-955E-4901-A4AF-F3FBD7A47A68}">
      <dgm:prSet phldrT="[Text]" custT="1"/>
      <dgm:spPr>
        <a:solidFill>
          <a:srgbClr val="00B050"/>
        </a:solidFill>
      </dgm:spPr>
      <dgm:t>
        <a:bodyPr/>
        <a:lstStyle/>
        <a:p>
          <a:r>
            <a:rPr lang="en-US" sz="900" b="1" dirty="0" smtClean="0"/>
            <a:t>SCVMM</a:t>
          </a:r>
          <a:endParaRPr lang="en-US" sz="900" b="1" dirty="0"/>
        </a:p>
      </dgm:t>
    </dgm:pt>
    <dgm:pt modelId="{8BC666E0-0F15-42E9-A8DF-A245E8DE972D}" type="parTrans" cxnId="{ED0212F6-5CB3-4858-9581-31B8AF77F75A}">
      <dgm:prSet/>
      <dgm:spPr>
        <a:solidFill>
          <a:srgbClr val="00B050"/>
        </a:solidFill>
      </dgm:spPr>
      <dgm:t>
        <a:bodyPr/>
        <a:lstStyle/>
        <a:p>
          <a:endParaRPr lang="en-US" dirty="0"/>
        </a:p>
      </dgm:t>
    </dgm:pt>
    <dgm:pt modelId="{601292D7-2D2F-4476-ACAD-4606D989C34B}" type="sibTrans" cxnId="{ED0212F6-5CB3-4858-9581-31B8AF77F75A}">
      <dgm:prSet/>
      <dgm:spPr/>
      <dgm:t>
        <a:bodyPr/>
        <a:lstStyle/>
        <a:p>
          <a:endParaRPr lang="en-US"/>
        </a:p>
      </dgm:t>
    </dgm:pt>
    <dgm:pt modelId="{0FD3A3EA-CD82-45CC-88BB-A8123DF2CE29}">
      <dgm:prSet phldrT="[Text]" custT="1"/>
      <dgm:spPr>
        <a:solidFill>
          <a:schemeClr val="bg2">
            <a:lumMod val="60000"/>
            <a:lumOff val="40000"/>
          </a:schemeClr>
        </a:solidFill>
      </dgm:spPr>
      <dgm:t>
        <a:bodyPr/>
        <a:lstStyle/>
        <a:p>
          <a:r>
            <a:rPr lang="en-US" sz="900" b="1" dirty="0" smtClean="0"/>
            <a:t>SQL Server 2008</a:t>
          </a:r>
          <a:endParaRPr lang="en-US" sz="900" b="1" dirty="0"/>
        </a:p>
      </dgm:t>
    </dgm:pt>
    <dgm:pt modelId="{7FAFC190-3384-4687-90A2-970C21E71320}" type="parTrans" cxnId="{F856FDAC-86DB-440C-8FD0-7971CF58705E}">
      <dgm:prSet/>
      <dgm:spPr>
        <a:solidFill>
          <a:schemeClr val="bg2">
            <a:lumMod val="60000"/>
            <a:lumOff val="40000"/>
          </a:schemeClr>
        </a:solidFill>
      </dgm:spPr>
      <dgm:t>
        <a:bodyPr/>
        <a:lstStyle/>
        <a:p>
          <a:endParaRPr lang="en-US" dirty="0"/>
        </a:p>
      </dgm:t>
    </dgm:pt>
    <dgm:pt modelId="{53442D06-1673-465D-8667-63DFAE45158A}" type="sibTrans" cxnId="{F856FDAC-86DB-440C-8FD0-7971CF58705E}">
      <dgm:prSet/>
      <dgm:spPr/>
      <dgm:t>
        <a:bodyPr/>
        <a:lstStyle/>
        <a:p>
          <a:endParaRPr lang="en-US"/>
        </a:p>
      </dgm:t>
    </dgm:pt>
    <dgm:pt modelId="{727F0E48-FC4C-4255-8FAA-BEF827E7B177}">
      <dgm:prSet phldrT="[Text]" custT="1"/>
      <dgm:spPr/>
      <dgm:t>
        <a:bodyPr/>
        <a:lstStyle/>
        <a:p>
          <a:r>
            <a:rPr lang="en-US" sz="900" b="1" dirty="0" smtClean="0"/>
            <a:t>Forefront/NAP</a:t>
          </a:r>
          <a:endParaRPr lang="en-US" sz="900" b="1" dirty="0"/>
        </a:p>
      </dgm:t>
    </dgm:pt>
    <dgm:pt modelId="{C11E12F4-51A4-4E12-9BC1-6CAC94321F2D}" type="parTrans" cxnId="{C0EF9B89-DB43-4A96-ACCB-C114338F1FDB}">
      <dgm:prSet/>
      <dgm:spPr/>
      <dgm:t>
        <a:bodyPr/>
        <a:lstStyle/>
        <a:p>
          <a:endParaRPr lang="en-US" dirty="0"/>
        </a:p>
      </dgm:t>
    </dgm:pt>
    <dgm:pt modelId="{BA1C25F2-B123-4D24-AC18-A548D4B1EB2F}" type="sibTrans" cxnId="{C0EF9B89-DB43-4A96-ACCB-C114338F1FDB}">
      <dgm:prSet/>
      <dgm:spPr/>
      <dgm:t>
        <a:bodyPr/>
        <a:lstStyle/>
        <a:p>
          <a:endParaRPr lang="en-US"/>
        </a:p>
      </dgm:t>
    </dgm:pt>
    <dgm:pt modelId="{27F5A051-ED51-42A3-B3D2-F846DEB094AD}">
      <dgm:prSet phldrT="[Text]" custT="1"/>
      <dgm:spPr>
        <a:solidFill>
          <a:srgbClr val="7030A0"/>
        </a:solidFill>
      </dgm:spPr>
      <dgm:t>
        <a:bodyPr/>
        <a:lstStyle/>
        <a:p>
          <a:r>
            <a:rPr lang="en-US" sz="900" b="1" dirty="0" smtClean="0"/>
            <a:t>Microsoft Online Services</a:t>
          </a:r>
          <a:endParaRPr lang="en-US" sz="900" b="1" dirty="0"/>
        </a:p>
      </dgm:t>
    </dgm:pt>
    <dgm:pt modelId="{FF953BCE-1D0B-4A67-8689-296B1FB18BFC}" type="parTrans" cxnId="{0C689318-43E1-4BC9-9E1C-EFAEAB4B90B0}">
      <dgm:prSet/>
      <dgm:spPr>
        <a:solidFill>
          <a:srgbClr val="7030A0"/>
        </a:solidFill>
      </dgm:spPr>
      <dgm:t>
        <a:bodyPr/>
        <a:lstStyle/>
        <a:p>
          <a:endParaRPr lang="en-US" dirty="0"/>
        </a:p>
      </dgm:t>
    </dgm:pt>
    <dgm:pt modelId="{F54DE7CC-9E24-491A-8EB4-10751BEFDE8F}" type="sibTrans" cxnId="{0C689318-43E1-4BC9-9E1C-EFAEAB4B90B0}">
      <dgm:prSet/>
      <dgm:spPr/>
      <dgm:t>
        <a:bodyPr/>
        <a:lstStyle/>
        <a:p>
          <a:endParaRPr lang="en-US"/>
        </a:p>
      </dgm:t>
    </dgm:pt>
    <dgm:pt modelId="{132D4CF0-C068-42FE-B209-7B912AF2DD5B}" type="pres">
      <dgm:prSet presAssocID="{06755AE6-DA09-48A4-8482-7382B5B82F21}" presName="Name0" presStyleCnt="0">
        <dgm:presLayoutVars>
          <dgm:chMax val="1"/>
          <dgm:dir/>
          <dgm:animLvl val="ctr"/>
          <dgm:resizeHandles val="exact"/>
        </dgm:presLayoutVars>
      </dgm:prSet>
      <dgm:spPr/>
      <dgm:t>
        <a:bodyPr/>
        <a:lstStyle/>
        <a:p>
          <a:endParaRPr lang="en-US"/>
        </a:p>
      </dgm:t>
    </dgm:pt>
    <dgm:pt modelId="{2A7758FF-B782-4E80-878C-C893BA3837CF}" type="pres">
      <dgm:prSet presAssocID="{01DE6CDB-277D-4D48-995E-911559BCF654}" presName="centerShape" presStyleLbl="node0" presStyleIdx="0" presStyleCnt="1"/>
      <dgm:spPr/>
      <dgm:t>
        <a:bodyPr/>
        <a:lstStyle/>
        <a:p>
          <a:endParaRPr lang="en-US"/>
        </a:p>
      </dgm:t>
    </dgm:pt>
    <dgm:pt modelId="{FCE143A2-0789-4810-9A5C-78D0B7752FC8}" type="pres">
      <dgm:prSet presAssocID="{FEEE70CF-6D30-46FC-961F-9AFB5EF43B1B}" presName="parTrans" presStyleLbl="sibTrans2D1" presStyleIdx="0" presStyleCnt="10"/>
      <dgm:spPr/>
      <dgm:t>
        <a:bodyPr/>
        <a:lstStyle/>
        <a:p>
          <a:endParaRPr lang="en-US"/>
        </a:p>
      </dgm:t>
    </dgm:pt>
    <dgm:pt modelId="{56D00822-37D4-42C2-BDDE-4FDD5D25E012}" type="pres">
      <dgm:prSet presAssocID="{FEEE70CF-6D30-46FC-961F-9AFB5EF43B1B}" presName="connectorText" presStyleLbl="sibTrans2D1" presStyleIdx="0" presStyleCnt="10"/>
      <dgm:spPr/>
      <dgm:t>
        <a:bodyPr/>
        <a:lstStyle/>
        <a:p>
          <a:endParaRPr lang="en-US"/>
        </a:p>
      </dgm:t>
    </dgm:pt>
    <dgm:pt modelId="{870778AE-5C25-45BB-973F-11DCAEE59829}" type="pres">
      <dgm:prSet presAssocID="{6F8C169A-5BFB-4788-B02E-112901CC30E2}" presName="node" presStyleLbl="node1" presStyleIdx="0" presStyleCnt="10">
        <dgm:presLayoutVars>
          <dgm:bulletEnabled val="1"/>
        </dgm:presLayoutVars>
      </dgm:prSet>
      <dgm:spPr/>
      <dgm:t>
        <a:bodyPr/>
        <a:lstStyle/>
        <a:p>
          <a:endParaRPr lang="en-US"/>
        </a:p>
      </dgm:t>
    </dgm:pt>
    <dgm:pt modelId="{6B485304-0A82-49F1-94F2-76E2691A4A80}" type="pres">
      <dgm:prSet presAssocID="{7461EC46-61D5-454B-A4AA-30C6E4402414}" presName="parTrans" presStyleLbl="sibTrans2D1" presStyleIdx="1" presStyleCnt="10"/>
      <dgm:spPr/>
      <dgm:t>
        <a:bodyPr/>
        <a:lstStyle/>
        <a:p>
          <a:endParaRPr lang="en-US"/>
        </a:p>
      </dgm:t>
    </dgm:pt>
    <dgm:pt modelId="{C0AFBE39-EEB0-4624-A3E0-30B318A49357}" type="pres">
      <dgm:prSet presAssocID="{7461EC46-61D5-454B-A4AA-30C6E4402414}" presName="connectorText" presStyleLbl="sibTrans2D1" presStyleIdx="1" presStyleCnt="10"/>
      <dgm:spPr/>
      <dgm:t>
        <a:bodyPr/>
        <a:lstStyle/>
        <a:p>
          <a:endParaRPr lang="en-US"/>
        </a:p>
      </dgm:t>
    </dgm:pt>
    <dgm:pt modelId="{7B4C8ECD-6FAA-412F-B383-45B48A7098AA}" type="pres">
      <dgm:prSet presAssocID="{BC9ECE73-A6BA-416D-B6CD-446299EABCE6}" presName="node" presStyleLbl="node1" presStyleIdx="1" presStyleCnt="10">
        <dgm:presLayoutVars>
          <dgm:bulletEnabled val="1"/>
        </dgm:presLayoutVars>
      </dgm:prSet>
      <dgm:spPr/>
      <dgm:t>
        <a:bodyPr/>
        <a:lstStyle/>
        <a:p>
          <a:endParaRPr lang="en-US"/>
        </a:p>
      </dgm:t>
    </dgm:pt>
    <dgm:pt modelId="{A0A5C13F-8FAB-4326-AB57-09122408795A}" type="pres">
      <dgm:prSet presAssocID="{FAAAD55F-A75D-45B4-B3BF-9D8A30A6F78B}" presName="parTrans" presStyleLbl="sibTrans2D1" presStyleIdx="2" presStyleCnt="10"/>
      <dgm:spPr/>
      <dgm:t>
        <a:bodyPr/>
        <a:lstStyle/>
        <a:p>
          <a:endParaRPr lang="en-US"/>
        </a:p>
      </dgm:t>
    </dgm:pt>
    <dgm:pt modelId="{97139538-608D-48BA-9D7A-7869A6900F61}" type="pres">
      <dgm:prSet presAssocID="{FAAAD55F-A75D-45B4-B3BF-9D8A30A6F78B}" presName="connectorText" presStyleLbl="sibTrans2D1" presStyleIdx="2" presStyleCnt="10"/>
      <dgm:spPr/>
      <dgm:t>
        <a:bodyPr/>
        <a:lstStyle/>
        <a:p>
          <a:endParaRPr lang="en-US"/>
        </a:p>
      </dgm:t>
    </dgm:pt>
    <dgm:pt modelId="{65332322-F93D-4052-87DE-805D034B29C4}" type="pres">
      <dgm:prSet presAssocID="{EFFC5284-F696-4E1F-8392-A8F68373AE3F}" presName="node" presStyleLbl="node1" presStyleIdx="2" presStyleCnt="10">
        <dgm:presLayoutVars>
          <dgm:bulletEnabled val="1"/>
        </dgm:presLayoutVars>
      </dgm:prSet>
      <dgm:spPr/>
      <dgm:t>
        <a:bodyPr/>
        <a:lstStyle/>
        <a:p>
          <a:endParaRPr lang="en-US"/>
        </a:p>
      </dgm:t>
    </dgm:pt>
    <dgm:pt modelId="{075233B8-E612-469E-B803-938B7AF7E399}" type="pres">
      <dgm:prSet presAssocID="{D0725C6A-69B0-4742-80F2-BDC77491CD65}" presName="parTrans" presStyleLbl="sibTrans2D1" presStyleIdx="3" presStyleCnt="10"/>
      <dgm:spPr/>
      <dgm:t>
        <a:bodyPr/>
        <a:lstStyle/>
        <a:p>
          <a:endParaRPr lang="en-US"/>
        </a:p>
      </dgm:t>
    </dgm:pt>
    <dgm:pt modelId="{B99F5842-E136-4F6E-93C0-5AE1C82814DE}" type="pres">
      <dgm:prSet presAssocID="{D0725C6A-69B0-4742-80F2-BDC77491CD65}" presName="connectorText" presStyleLbl="sibTrans2D1" presStyleIdx="3" presStyleCnt="10"/>
      <dgm:spPr/>
      <dgm:t>
        <a:bodyPr/>
        <a:lstStyle/>
        <a:p>
          <a:endParaRPr lang="en-US"/>
        </a:p>
      </dgm:t>
    </dgm:pt>
    <dgm:pt modelId="{82551337-CBB9-4136-BE54-FEC9F002734F}" type="pres">
      <dgm:prSet presAssocID="{816F1879-6C42-4FC2-9C59-41C0F945C070}" presName="node" presStyleLbl="node1" presStyleIdx="3" presStyleCnt="10">
        <dgm:presLayoutVars>
          <dgm:bulletEnabled val="1"/>
        </dgm:presLayoutVars>
      </dgm:prSet>
      <dgm:spPr/>
      <dgm:t>
        <a:bodyPr/>
        <a:lstStyle/>
        <a:p>
          <a:endParaRPr lang="en-US"/>
        </a:p>
      </dgm:t>
    </dgm:pt>
    <dgm:pt modelId="{15D018B5-510C-4B96-8B94-CA2F39452E10}" type="pres">
      <dgm:prSet presAssocID="{77D228DC-0B7B-4196-B647-96D621F28CFE}" presName="parTrans" presStyleLbl="sibTrans2D1" presStyleIdx="4" presStyleCnt="10"/>
      <dgm:spPr/>
      <dgm:t>
        <a:bodyPr/>
        <a:lstStyle/>
        <a:p>
          <a:endParaRPr lang="en-US"/>
        </a:p>
      </dgm:t>
    </dgm:pt>
    <dgm:pt modelId="{285FFB3E-4578-4E65-A9FA-6AE8DF1B2746}" type="pres">
      <dgm:prSet presAssocID="{77D228DC-0B7B-4196-B647-96D621F28CFE}" presName="connectorText" presStyleLbl="sibTrans2D1" presStyleIdx="4" presStyleCnt="10"/>
      <dgm:spPr/>
      <dgm:t>
        <a:bodyPr/>
        <a:lstStyle/>
        <a:p>
          <a:endParaRPr lang="en-US"/>
        </a:p>
      </dgm:t>
    </dgm:pt>
    <dgm:pt modelId="{BEDB4027-10FA-4AE8-8F1D-73DE6D3882BE}" type="pres">
      <dgm:prSet presAssocID="{2CEAA672-0523-4618-9294-9AAB3ECA9794}" presName="node" presStyleLbl="node1" presStyleIdx="4" presStyleCnt="10">
        <dgm:presLayoutVars>
          <dgm:bulletEnabled val="1"/>
        </dgm:presLayoutVars>
      </dgm:prSet>
      <dgm:spPr/>
      <dgm:t>
        <a:bodyPr/>
        <a:lstStyle/>
        <a:p>
          <a:endParaRPr lang="en-US"/>
        </a:p>
      </dgm:t>
    </dgm:pt>
    <dgm:pt modelId="{08787B22-DB8F-4EA8-A6F5-BE197A5825E1}" type="pres">
      <dgm:prSet presAssocID="{8BC666E0-0F15-42E9-A8DF-A245E8DE972D}" presName="parTrans" presStyleLbl="sibTrans2D1" presStyleIdx="5" presStyleCnt="10"/>
      <dgm:spPr/>
      <dgm:t>
        <a:bodyPr/>
        <a:lstStyle/>
        <a:p>
          <a:endParaRPr lang="en-US"/>
        </a:p>
      </dgm:t>
    </dgm:pt>
    <dgm:pt modelId="{C1D8841B-5E5D-43B8-B064-E4A542D10BDA}" type="pres">
      <dgm:prSet presAssocID="{8BC666E0-0F15-42E9-A8DF-A245E8DE972D}" presName="connectorText" presStyleLbl="sibTrans2D1" presStyleIdx="5" presStyleCnt="10"/>
      <dgm:spPr/>
      <dgm:t>
        <a:bodyPr/>
        <a:lstStyle/>
        <a:p>
          <a:endParaRPr lang="en-US"/>
        </a:p>
      </dgm:t>
    </dgm:pt>
    <dgm:pt modelId="{356BEC7E-32E6-459F-B98F-AC6F2B27C65A}" type="pres">
      <dgm:prSet presAssocID="{9DEE9A5B-955E-4901-A4AF-F3FBD7A47A68}" presName="node" presStyleLbl="node1" presStyleIdx="5" presStyleCnt="10">
        <dgm:presLayoutVars>
          <dgm:bulletEnabled val="1"/>
        </dgm:presLayoutVars>
      </dgm:prSet>
      <dgm:spPr/>
      <dgm:t>
        <a:bodyPr/>
        <a:lstStyle/>
        <a:p>
          <a:endParaRPr lang="en-US"/>
        </a:p>
      </dgm:t>
    </dgm:pt>
    <dgm:pt modelId="{67C5BDA9-0272-4321-9820-11392C655C5B}" type="pres">
      <dgm:prSet presAssocID="{7FAFC190-3384-4687-90A2-970C21E71320}" presName="parTrans" presStyleLbl="sibTrans2D1" presStyleIdx="6" presStyleCnt="10"/>
      <dgm:spPr/>
      <dgm:t>
        <a:bodyPr/>
        <a:lstStyle/>
        <a:p>
          <a:endParaRPr lang="en-US"/>
        </a:p>
      </dgm:t>
    </dgm:pt>
    <dgm:pt modelId="{A643D025-556D-465A-9462-7FCD3502AB46}" type="pres">
      <dgm:prSet presAssocID="{7FAFC190-3384-4687-90A2-970C21E71320}" presName="connectorText" presStyleLbl="sibTrans2D1" presStyleIdx="6" presStyleCnt="10"/>
      <dgm:spPr/>
      <dgm:t>
        <a:bodyPr/>
        <a:lstStyle/>
        <a:p>
          <a:endParaRPr lang="en-US"/>
        </a:p>
      </dgm:t>
    </dgm:pt>
    <dgm:pt modelId="{4F04A08A-8967-42A3-979C-AA5BE349AA69}" type="pres">
      <dgm:prSet presAssocID="{0FD3A3EA-CD82-45CC-88BB-A8123DF2CE29}" presName="node" presStyleLbl="node1" presStyleIdx="6" presStyleCnt="10">
        <dgm:presLayoutVars>
          <dgm:bulletEnabled val="1"/>
        </dgm:presLayoutVars>
      </dgm:prSet>
      <dgm:spPr/>
      <dgm:t>
        <a:bodyPr/>
        <a:lstStyle/>
        <a:p>
          <a:endParaRPr lang="en-US"/>
        </a:p>
      </dgm:t>
    </dgm:pt>
    <dgm:pt modelId="{73C4D591-052A-46F4-9AB0-1D7E8E61E54D}" type="pres">
      <dgm:prSet presAssocID="{C11E12F4-51A4-4E12-9BC1-6CAC94321F2D}" presName="parTrans" presStyleLbl="sibTrans2D1" presStyleIdx="7" presStyleCnt="10"/>
      <dgm:spPr/>
      <dgm:t>
        <a:bodyPr/>
        <a:lstStyle/>
        <a:p>
          <a:endParaRPr lang="en-US"/>
        </a:p>
      </dgm:t>
    </dgm:pt>
    <dgm:pt modelId="{74597005-EF41-4D10-B669-C5DCD3053C2B}" type="pres">
      <dgm:prSet presAssocID="{C11E12F4-51A4-4E12-9BC1-6CAC94321F2D}" presName="connectorText" presStyleLbl="sibTrans2D1" presStyleIdx="7" presStyleCnt="10"/>
      <dgm:spPr/>
      <dgm:t>
        <a:bodyPr/>
        <a:lstStyle/>
        <a:p>
          <a:endParaRPr lang="en-US"/>
        </a:p>
      </dgm:t>
    </dgm:pt>
    <dgm:pt modelId="{0387ACA2-A930-4316-8D0E-E1770709E7A1}" type="pres">
      <dgm:prSet presAssocID="{727F0E48-FC4C-4255-8FAA-BEF827E7B177}" presName="node" presStyleLbl="node1" presStyleIdx="7" presStyleCnt="10">
        <dgm:presLayoutVars>
          <dgm:bulletEnabled val="1"/>
        </dgm:presLayoutVars>
      </dgm:prSet>
      <dgm:spPr/>
      <dgm:t>
        <a:bodyPr/>
        <a:lstStyle/>
        <a:p>
          <a:endParaRPr lang="en-US"/>
        </a:p>
      </dgm:t>
    </dgm:pt>
    <dgm:pt modelId="{EFF7D940-17CC-485E-B3BA-39F1DD0B2892}" type="pres">
      <dgm:prSet presAssocID="{FF953BCE-1D0B-4A67-8689-296B1FB18BFC}" presName="parTrans" presStyleLbl="sibTrans2D1" presStyleIdx="8" presStyleCnt="10"/>
      <dgm:spPr/>
      <dgm:t>
        <a:bodyPr/>
        <a:lstStyle/>
        <a:p>
          <a:endParaRPr lang="en-US"/>
        </a:p>
      </dgm:t>
    </dgm:pt>
    <dgm:pt modelId="{B112AED7-702D-4B0D-9690-91CA76ADBFE8}" type="pres">
      <dgm:prSet presAssocID="{FF953BCE-1D0B-4A67-8689-296B1FB18BFC}" presName="connectorText" presStyleLbl="sibTrans2D1" presStyleIdx="8" presStyleCnt="10"/>
      <dgm:spPr/>
      <dgm:t>
        <a:bodyPr/>
        <a:lstStyle/>
        <a:p>
          <a:endParaRPr lang="en-US"/>
        </a:p>
      </dgm:t>
    </dgm:pt>
    <dgm:pt modelId="{6B5BBBE6-3C15-4BCF-89E7-B57129089FFF}" type="pres">
      <dgm:prSet presAssocID="{27F5A051-ED51-42A3-B3D2-F846DEB094AD}" presName="node" presStyleLbl="node1" presStyleIdx="8" presStyleCnt="10">
        <dgm:presLayoutVars>
          <dgm:bulletEnabled val="1"/>
        </dgm:presLayoutVars>
      </dgm:prSet>
      <dgm:spPr/>
      <dgm:t>
        <a:bodyPr/>
        <a:lstStyle/>
        <a:p>
          <a:endParaRPr lang="en-US"/>
        </a:p>
      </dgm:t>
    </dgm:pt>
    <dgm:pt modelId="{7113377A-AEAD-4465-B800-3C7875219339}" type="pres">
      <dgm:prSet presAssocID="{EE16E40C-799C-4045-99A0-D3243DC72349}" presName="parTrans" presStyleLbl="sibTrans2D1" presStyleIdx="9" presStyleCnt="10"/>
      <dgm:spPr/>
      <dgm:t>
        <a:bodyPr/>
        <a:lstStyle/>
        <a:p>
          <a:endParaRPr lang="en-US"/>
        </a:p>
      </dgm:t>
    </dgm:pt>
    <dgm:pt modelId="{52489948-3B79-4451-B2CE-3AD81B2080E7}" type="pres">
      <dgm:prSet presAssocID="{EE16E40C-799C-4045-99A0-D3243DC72349}" presName="connectorText" presStyleLbl="sibTrans2D1" presStyleIdx="9" presStyleCnt="10"/>
      <dgm:spPr/>
      <dgm:t>
        <a:bodyPr/>
        <a:lstStyle/>
        <a:p>
          <a:endParaRPr lang="en-US"/>
        </a:p>
      </dgm:t>
    </dgm:pt>
    <dgm:pt modelId="{88F2C929-8428-41B7-B73E-847B02E30210}" type="pres">
      <dgm:prSet presAssocID="{2B18BE48-3EA2-462C-80AD-21E13094E138}" presName="node" presStyleLbl="node1" presStyleIdx="9" presStyleCnt="10">
        <dgm:presLayoutVars>
          <dgm:bulletEnabled val="1"/>
        </dgm:presLayoutVars>
      </dgm:prSet>
      <dgm:spPr/>
      <dgm:t>
        <a:bodyPr/>
        <a:lstStyle/>
        <a:p>
          <a:endParaRPr lang="en-US"/>
        </a:p>
      </dgm:t>
    </dgm:pt>
  </dgm:ptLst>
  <dgm:cxnLst>
    <dgm:cxn modelId="{35E6E251-B0BB-4C8C-8AD4-1DBD284ACDD9}" type="presOf" srcId="{FF953BCE-1D0B-4A67-8689-296B1FB18BFC}" destId="{B112AED7-702D-4B0D-9690-91CA76ADBFE8}" srcOrd="1" destOrd="0" presId="urn:microsoft.com/office/officeart/2005/8/layout/radial5"/>
    <dgm:cxn modelId="{16732C91-32A2-4FD6-BB46-0062C4F2C5D3}" type="presOf" srcId="{6F8C169A-5BFB-4788-B02E-112901CC30E2}" destId="{870778AE-5C25-45BB-973F-11DCAEE59829}" srcOrd="0" destOrd="0" presId="urn:microsoft.com/office/officeart/2005/8/layout/radial5"/>
    <dgm:cxn modelId="{E6E6940E-8CDB-457C-9488-3194FB185D6C}" srcId="{01DE6CDB-277D-4D48-995E-911559BCF654}" destId="{2CEAA672-0523-4618-9294-9AAB3ECA9794}" srcOrd="4" destOrd="0" parTransId="{77D228DC-0B7B-4196-B647-96D621F28CFE}" sibTransId="{0DD5EF6D-194A-4E11-8F77-301EE635DB18}"/>
    <dgm:cxn modelId="{3C3AE17A-B00F-4C01-A1AE-6B949C5253D2}" type="presOf" srcId="{FAAAD55F-A75D-45B4-B3BF-9D8A30A6F78B}" destId="{A0A5C13F-8FAB-4326-AB57-09122408795A}" srcOrd="0" destOrd="0" presId="urn:microsoft.com/office/officeart/2005/8/layout/radial5"/>
    <dgm:cxn modelId="{F856FDAC-86DB-440C-8FD0-7971CF58705E}" srcId="{01DE6CDB-277D-4D48-995E-911559BCF654}" destId="{0FD3A3EA-CD82-45CC-88BB-A8123DF2CE29}" srcOrd="6" destOrd="0" parTransId="{7FAFC190-3384-4687-90A2-970C21E71320}" sibTransId="{53442D06-1673-465D-8667-63DFAE45158A}"/>
    <dgm:cxn modelId="{A1E92ADC-1FFD-45FA-B594-192B18C34C6D}" type="presOf" srcId="{77D228DC-0B7B-4196-B647-96D621F28CFE}" destId="{15D018B5-510C-4B96-8B94-CA2F39452E10}" srcOrd="0" destOrd="0" presId="urn:microsoft.com/office/officeart/2005/8/layout/radial5"/>
    <dgm:cxn modelId="{B1DA0E97-E0FA-4E04-A111-85F0AA8C9764}" type="presOf" srcId="{727F0E48-FC4C-4255-8FAA-BEF827E7B177}" destId="{0387ACA2-A930-4316-8D0E-E1770709E7A1}" srcOrd="0" destOrd="0" presId="urn:microsoft.com/office/officeart/2005/8/layout/radial5"/>
    <dgm:cxn modelId="{42C2B53D-300F-4D33-87EE-D9E78227E6FA}" type="presOf" srcId="{EE16E40C-799C-4045-99A0-D3243DC72349}" destId="{7113377A-AEAD-4465-B800-3C7875219339}" srcOrd="0" destOrd="0" presId="urn:microsoft.com/office/officeart/2005/8/layout/radial5"/>
    <dgm:cxn modelId="{C0EF9B89-DB43-4A96-ACCB-C114338F1FDB}" srcId="{01DE6CDB-277D-4D48-995E-911559BCF654}" destId="{727F0E48-FC4C-4255-8FAA-BEF827E7B177}" srcOrd="7" destOrd="0" parTransId="{C11E12F4-51A4-4E12-9BC1-6CAC94321F2D}" sibTransId="{BA1C25F2-B123-4D24-AC18-A548D4B1EB2F}"/>
    <dgm:cxn modelId="{F038D61A-0789-4BA3-84F0-3C6F3B861735}" srcId="{01DE6CDB-277D-4D48-995E-911559BCF654}" destId="{BC9ECE73-A6BA-416D-B6CD-446299EABCE6}" srcOrd="1" destOrd="0" parTransId="{7461EC46-61D5-454B-A4AA-30C6E4402414}" sibTransId="{5D063A31-E277-4C2B-B7EB-E76215532006}"/>
    <dgm:cxn modelId="{00F120FC-51AD-4AFE-B136-FB939A3946B3}" type="presOf" srcId="{D0725C6A-69B0-4742-80F2-BDC77491CD65}" destId="{B99F5842-E136-4F6E-93C0-5AE1C82814DE}" srcOrd="1" destOrd="0" presId="urn:microsoft.com/office/officeart/2005/8/layout/radial5"/>
    <dgm:cxn modelId="{C724FA40-5C94-4A1A-AEF6-8569A49FB554}" srcId="{01DE6CDB-277D-4D48-995E-911559BCF654}" destId="{816F1879-6C42-4FC2-9C59-41C0F945C070}" srcOrd="3" destOrd="0" parTransId="{D0725C6A-69B0-4742-80F2-BDC77491CD65}" sibTransId="{D3B4C0FB-3C99-4697-983D-CC277F00DA1E}"/>
    <dgm:cxn modelId="{5ABD5D09-CAFF-4E7B-82DD-7B71DFC3F69E}" type="presOf" srcId="{FEEE70CF-6D30-46FC-961F-9AFB5EF43B1B}" destId="{56D00822-37D4-42C2-BDDE-4FDD5D25E012}" srcOrd="1" destOrd="0" presId="urn:microsoft.com/office/officeart/2005/8/layout/radial5"/>
    <dgm:cxn modelId="{6310B105-FC52-4D9B-ABE9-CF71D861D6C1}" type="presOf" srcId="{FEEE70CF-6D30-46FC-961F-9AFB5EF43B1B}" destId="{FCE143A2-0789-4810-9A5C-78D0B7752FC8}" srcOrd="0" destOrd="0" presId="urn:microsoft.com/office/officeart/2005/8/layout/radial5"/>
    <dgm:cxn modelId="{F0256122-F40D-46FF-A6BF-8BD5DBBA3701}" type="presOf" srcId="{2CEAA672-0523-4618-9294-9AAB3ECA9794}" destId="{BEDB4027-10FA-4AE8-8F1D-73DE6D3882BE}" srcOrd="0" destOrd="0" presId="urn:microsoft.com/office/officeart/2005/8/layout/radial5"/>
    <dgm:cxn modelId="{0CC8B464-8C84-4874-B9E4-9E105DD9B292}" type="presOf" srcId="{C11E12F4-51A4-4E12-9BC1-6CAC94321F2D}" destId="{73C4D591-052A-46F4-9AB0-1D7E8E61E54D}" srcOrd="0" destOrd="0" presId="urn:microsoft.com/office/officeart/2005/8/layout/radial5"/>
    <dgm:cxn modelId="{11ABE94D-0B40-4241-9B7C-4E659E891A81}" type="presOf" srcId="{7461EC46-61D5-454B-A4AA-30C6E4402414}" destId="{C0AFBE39-EEB0-4624-A3E0-30B318A49357}" srcOrd="1" destOrd="0" presId="urn:microsoft.com/office/officeart/2005/8/layout/radial5"/>
    <dgm:cxn modelId="{E8DF5553-B8F6-44C4-9A3F-B60EFA9A2385}" srcId="{01DE6CDB-277D-4D48-995E-911559BCF654}" destId="{2B18BE48-3EA2-462C-80AD-21E13094E138}" srcOrd="9" destOrd="0" parTransId="{EE16E40C-799C-4045-99A0-D3243DC72349}" sibTransId="{C311E6E1-C4C8-47BF-9E0B-162403AD9D26}"/>
    <dgm:cxn modelId="{3AA79E31-8CA4-4ED9-84AA-C4AA52A90B4D}" type="presOf" srcId="{FAAAD55F-A75D-45B4-B3BF-9D8A30A6F78B}" destId="{97139538-608D-48BA-9D7A-7869A6900F61}" srcOrd="1" destOrd="0" presId="urn:microsoft.com/office/officeart/2005/8/layout/radial5"/>
    <dgm:cxn modelId="{5EA8A53B-43D3-42EA-AAD1-CABCFA24AE70}" type="presOf" srcId="{77D228DC-0B7B-4196-B647-96D621F28CFE}" destId="{285FFB3E-4578-4E65-A9FA-6AE8DF1B2746}" srcOrd="1" destOrd="0" presId="urn:microsoft.com/office/officeart/2005/8/layout/radial5"/>
    <dgm:cxn modelId="{F8C2E003-8CAE-4795-860D-F5D80515A45B}" type="presOf" srcId="{EFFC5284-F696-4E1F-8392-A8F68373AE3F}" destId="{65332322-F93D-4052-87DE-805D034B29C4}" srcOrd="0" destOrd="0" presId="urn:microsoft.com/office/officeart/2005/8/layout/radial5"/>
    <dgm:cxn modelId="{07291CD3-6844-45D9-B120-E032A8916066}" type="presOf" srcId="{816F1879-6C42-4FC2-9C59-41C0F945C070}" destId="{82551337-CBB9-4136-BE54-FEC9F002734F}" srcOrd="0" destOrd="0" presId="urn:microsoft.com/office/officeart/2005/8/layout/radial5"/>
    <dgm:cxn modelId="{032CA116-C39E-4950-8007-77A15FD0A6A6}" type="presOf" srcId="{EE16E40C-799C-4045-99A0-D3243DC72349}" destId="{52489948-3B79-4451-B2CE-3AD81B2080E7}" srcOrd="1" destOrd="0" presId="urn:microsoft.com/office/officeart/2005/8/layout/radial5"/>
    <dgm:cxn modelId="{6B88604B-417F-4F1F-8330-6BA2D17278EA}" type="presOf" srcId="{C11E12F4-51A4-4E12-9BC1-6CAC94321F2D}" destId="{74597005-EF41-4D10-B669-C5DCD3053C2B}" srcOrd="1" destOrd="0" presId="urn:microsoft.com/office/officeart/2005/8/layout/radial5"/>
    <dgm:cxn modelId="{E9BE0836-E775-418D-B2F8-D599299F82B8}" type="presOf" srcId="{7FAFC190-3384-4687-90A2-970C21E71320}" destId="{67C5BDA9-0272-4321-9820-11392C655C5B}" srcOrd="0" destOrd="0" presId="urn:microsoft.com/office/officeart/2005/8/layout/radial5"/>
    <dgm:cxn modelId="{0472CCB4-15B3-4901-AA14-F59E634CD90E}" type="presOf" srcId="{7461EC46-61D5-454B-A4AA-30C6E4402414}" destId="{6B485304-0A82-49F1-94F2-76E2691A4A80}" srcOrd="0" destOrd="0" presId="urn:microsoft.com/office/officeart/2005/8/layout/radial5"/>
    <dgm:cxn modelId="{ED0212F6-5CB3-4858-9581-31B8AF77F75A}" srcId="{01DE6CDB-277D-4D48-995E-911559BCF654}" destId="{9DEE9A5B-955E-4901-A4AF-F3FBD7A47A68}" srcOrd="5" destOrd="0" parTransId="{8BC666E0-0F15-42E9-A8DF-A245E8DE972D}" sibTransId="{601292D7-2D2F-4476-ACAD-4606D989C34B}"/>
    <dgm:cxn modelId="{2F273462-42DB-4B6D-A90A-89F4E2FED51C}" type="presOf" srcId="{06755AE6-DA09-48A4-8482-7382B5B82F21}" destId="{132D4CF0-C068-42FE-B209-7B912AF2DD5B}" srcOrd="0" destOrd="0" presId="urn:microsoft.com/office/officeart/2005/8/layout/radial5"/>
    <dgm:cxn modelId="{9D2BE99B-74EF-4C61-A27A-8B37ED1AB446}" type="presOf" srcId="{7FAFC190-3384-4687-90A2-970C21E71320}" destId="{A643D025-556D-465A-9462-7FCD3502AB46}" srcOrd="1" destOrd="0" presId="urn:microsoft.com/office/officeart/2005/8/layout/radial5"/>
    <dgm:cxn modelId="{75B425EC-65CC-4557-A3E4-09320BDDF91C}" type="presOf" srcId="{0FD3A3EA-CD82-45CC-88BB-A8123DF2CE29}" destId="{4F04A08A-8967-42A3-979C-AA5BE349AA69}" srcOrd="0" destOrd="0" presId="urn:microsoft.com/office/officeart/2005/8/layout/radial5"/>
    <dgm:cxn modelId="{53349814-D055-4E09-9BD5-78A3479579DB}" type="presOf" srcId="{BC9ECE73-A6BA-416D-B6CD-446299EABCE6}" destId="{7B4C8ECD-6FAA-412F-B383-45B48A7098AA}" srcOrd="0" destOrd="0" presId="urn:microsoft.com/office/officeart/2005/8/layout/radial5"/>
    <dgm:cxn modelId="{0C689318-43E1-4BC9-9E1C-EFAEAB4B90B0}" srcId="{01DE6CDB-277D-4D48-995E-911559BCF654}" destId="{27F5A051-ED51-42A3-B3D2-F846DEB094AD}" srcOrd="8" destOrd="0" parTransId="{FF953BCE-1D0B-4A67-8689-296B1FB18BFC}" sibTransId="{F54DE7CC-9E24-491A-8EB4-10751BEFDE8F}"/>
    <dgm:cxn modelId="{68FAF459-0FAD-4C52-91C7-98787119C537}" type="presOf" srcId="{27F5A051-ED51-42A3-B3D2-F846DEB094AD}" destId="{6B5BBBE6-3C15-4BCF-89E7-B57129089FFF}" srcOrd="0" destOrd="0" presId="urn:microsoft.com/office/officeart/2005/8/layout/radial5"/>
    <dgm:cxn modelId="{BF99F843-1E36-4878-9BB0-F38B97C7AABF}" type="presOf" srcId="{8BC666E0-0F15-42E9-A8DF-A245E8DE972D}" destId="{C1D8841B-5E5D-43B8-B064-E4A542D10BDA}" srcOrd="1" destOrd="0" presId="urn:microsoft.com/office/officeart/2005/8/layout/radial5"/>
    <dgm:cxn modelId="{5F625CD4-9FDF-4041-A089-EB098F62C62E}" type="presOf" srcId="{8BC666E0-0F15-42E9-A8DF-A245E8DE972D}" destId="{08787B22-DB8F-4EA8-A6F5-BE197A5825E1}" srcOrd="0" destOrd="0" presId="urn:microsoft.com/office/officeart/2005/8/layout/radial5"/>
    <dgm:cxn modelId="{A3046D60-030A-4180-A790-BA5294D8CF5B}" type="presOf" srcId="{01DE6CDB-277D-4D48-995E-911559BCF654}" destId="{2A7758FF-B782-4E80-878C-C893BA3837CF}" srcOrd="0" destOrd="0" presId="urn:microsoft.com/office/officeart/2005/8/layout/radial5"/>
    <dgm:cxn modelId="{C00A951A-D5B6-404B-807D-5EFAB08FA329}" srcId="{01DE6CDB-277D-4D48-995E-911559BCF654}" destId="{6F8C169A-5BFB-4788-B02E-112901CC30E2}" srcOrd="0" destOrd="0" parTransId="{FEEE70CF-6D30-46FC-961F-9AFB5EF43B1B}" sibTransId="{4B6F8349-5B4C-4231-966E-B186D6957E07}"/>
    <dgm:cxn modelId="{9B90FC84-CFA2-4DFF-98F2-ECAEB1645B34}" type="presOf" srcId="{FF953BCE-1D0B-4A67-8689-296B1FB18BFC}" destId="{EFF7D940-17CC-485E-B3BA-39F1DD0B2892}" srcOrd="0" destOrd="0" presId="urn:microsoft.com/office/officeart/2005/8/layout/radial5"/>
    <dgm:cxn modelId="{3D1F5844-5F42-4BAF-8258-402B071AB06C}" srcId="{01DE6CDB-277D-4D48-995E-911559BCF654}" destId="{EFFC5284-F696-4E1F-8392-A8F68373AE3F}" srcOrd="2" destOrd="0" parTransId="{FAAAD55F-A75D-45B4-B3BF-9D8A30A6F78B}" sibTransId="{8040715D-4C35-4F95-B30B-4B62E352F153}"/>
    <dgm:cxn modelId="{787A4D0A-947B-4C5E-9F08-E0EA23FC7B62}" type="presOf" srcId="{D0725C6A-69B0-4742-80F2-BDC77491CD65}" destId="{075233B8-E612-469E-B803-938B7AF7E399}" srcOrd="0" destOrd="0" presId="urn:microsoft.com/office/officeart/2005/8/layout/radial5"/>
    <dgm:cxn modelId="{6D529FB2-DB26-44BB-882F-199C59F43C5B}" type="presOf" srcId="{2B18BE48-3EA2-462C-80AD-21E13094E138}" destId="{88F2C929-8428-41B7-B73E-847B02E30210}" srcOrd="0" destOrd="0" presId="urn:microsoft.com/office/officeart/2005/8/layout/radial5"/>
    <dgm:cxn modelId="{AB0AC90E-D860-4A15-8C30-192A9F778E0C}" srcId="{06755AE6-DA09-48A4-8482-7382B5B82F21}" destId="{01DE6CDB-277D-4D48-995E-911559BCF654}" srcOrd="0" destOrd="0" parTransId="{048A4F4B-0925-4B00-B838-05B61C2EE5E6}" sibTransId="{A1DAAE0B-5B80-48B7-9EA0-1C4245EB1919}"/>
    <dgm:cxn modelId="{2901C82D-F4D9-44FE-9CCC-02FDDA045172}" type="presOf" srcId="{9DEE9A5B-955E-4901-A4AF-F3FBD7A47A68}" destId="{356BEC7E-32E6-459F-B98F-AC6F2B27C65A}" srcOrd="0" destOrd="0" presId="urn:microsoft.com/office/officeart/2005/8/layout/radial5"/>
    <dgm:cxn modelId="{248F53F4-C613-4C8E-B561-546F70126611}" type="presParOf" srcId="{132D4CF0-C068-42FE-B209-7B912AF2DD5B}" destId="{2A7758FF-B782-4E80-878C-C893BA3837CF}" srcOrd="0" destOrd="0" presId="urn:microsoft.com/office/officeart/2005/8/layout/radial5"/>
    <dgm:cxn modelId="{23E2C14A-9181-4BAA-A42D-7787965EE75A}" type="presParOf" srcId="{132D4CF0-C068-42FE-B209-7B912AF2DD5B}" destId="{FCE143A2-0789-4810-9A5C-78D0B7752FC8}" srcOrd="1" destOrd="0" presId="urn:microsoft.com/office/officeart/2005/8/layout/radial5"/>
    <dgm:cxn modelId="{BA09740A-6A30-4015-93C8-DB76FE17889C}" type="presParOf" srcId="{FCE143A2-0789-4810-9A5C-78D0B7752FC8}" destId="{56D00822-37D4-42C2-BDDE-4FDD5D25E012}" srcOrd="0" destOrd="0" presId="urn:microsoft.com/office/officeart/2005/8/layout/radial5"/>
    <dgm:cxn modelId="{6A178654-CADF-41CC-9835-4DC0A5007615}" type="presParOf" srcId="{132D4CF0-C068-42FE-B209-7B912AF2DD5B}" destId="{870778AE-5C25-45BB-973F-11DCAEE59829}" srcOrd="2" destOrd="0" presId="urn:microsoft.com/office/officeart/2005/8/layout/radial5"/>
    <dgm:cxn modelId="{A40A9198-B278-42C3-9035-14C62B0ABEFF}" type="presParOf" srcId="{132D4CF0-C068-42FE-B209-7B912AF2DD5B}" destId="{6B485304-0A82-49F1-94F2-76E2691A4A80}" srcOrd="3" destOrd="0" presId="urn:microsoft.com/office/officeart/2005/8/layout/radial5"/>
    <dgm:cxn modelId="{8688A836-F64F-475B-9F11-2AC04448FF05}" type="presParOf" srcId="{6B485304-0A82-49F1-94F2-76E2691A4A80}" destId="{C0AFBE39-EEB0-4624-A3E0-30B318A49357}" srcOrd="0" destOrd="0" presId="urn:microsoft.com/office/officeart/2005/8/layout/radial5"/>
    <dgm:cxn modelId="{4C02ECD3-99F5-4734-BC85-519488A7F7D3}" type="presParOf" srcId="{132D4CF0-C068-42FE-B209-7B912AF2DD5B}" destId="{7B4C8ECD-6FAA-412F-B383-45B48A7098AA}" srcOrd="4" destOrd="0" presId="urn:microsoft.com/office/officeart/2005/8/layout/radial5"/>
    <dgm:cxn modelId="{221DFEE7-2AE7-4690-BE30-F42793659AC7}" type="presParOf" srcId="{132D4CF0-C068-42FE-B209-7B912AF2DD5B}" destId="{A0A5C13F-8FAB-4326-AB57-09122408795A}" srcOrd="5" destOrd="0" presId="urn:microsoft.com/office/officeart/2005/8/layout/radial5"/>
    <dgm:cxn modelId="{4F9D7B39-0D4D-4E27-91E3-FA92C4B89653}" type="presParOf" srcId="{A0A5C13F-8FAB-4326-AB57-09122408795A}" destId="{97139538-608D-48BA-9D7A-7869A6900F61}" srcOrd="0" destOrd="0" presId="urn:microsoft.com/office/officeart/2005/8/layout/radial5"/>
    <dgm:cxn modelId="{AE87C10C-957F-4414-9AA1-1B1D05BE0338}" type="presParOf" srcId="{132D4CF0-C068-42FE-B209-7B912AF2DD5B}" destId="{65332322-F93D-4052-87DE-805D034B29C4}" srcOrd="6" destOrd="0" presId="urn:microsoft.com/office/officeart/2005/8/layout/radial5"/>
    <dgm:cxn modelId="{3D4FD0F8-3C66-44BF-995C-15B64A79E5A5}" type="presParOf" srcId="{132D4CF0-C068-42FE-B209-7B912AF2DD5B}" destId="{075233B8-E612-469E-B803-938B7AF7E399}" srcOrd="7" destOrd="0" presId="urn:microsoft.com/office/officeart/2005/8/layout/radial5"/>
    <dgm:cxn modelId="{DD02D372-0A00-41C8-8E62-37627C2679EE}" type="presParOf" srcId="{075233B8-E612-469E-B803-938B7AF7E399}" destId="{B99F5842-E136-4F6E-93C0-5AE1C82814DE}" srcOrd="0" destOrd="0" presId="urn:microsoft.com/office/officeart/2005/8/layout/radial5"/>
    <dgm:cxn modelId="{31343CC0-0636-4A50-8021-577DEA951D56}" type="presParOf" srcId="{132D4CF0-C068-42FE-B209-7B912AF2DD5B}" destId="{82551337-CBB9-4136-BE54-FEC9F002734F}" srcOrd="8" destOrd="0" presId="urn:microsoft.com/office/officeart/2005/8/layout/radial5"/>
    <dgm:cxn modelId="{789E83A9-9175-4F7D-A375-248719B02538}" type="presParOf" srcId="{132D4CF0-C068-42FE-B209-7B912AF2DD5B}" destId="{15D018B5-510C-4B96-8B94-CA2F39452E10}" srcOrd="9" destOrd="0" presId="urn:microsoft.com/office/officeart/2005/8/layout/radial5"/>
    <dgm:cxn modelId="{638CF191-9FDB-4961-B8B9-BF11797FEACA}" type="presParOf" srcId="{15D018B5-510C-4B96-8B94-CA2F39452E10}" destId="{285FFB3E-4578-4E65-A9FA-6AE8DF1B2746}" srcOrd="0" destOrd="0" presId="urn:microsoft.com/office/officeart/2005/8/layout/radial5"/>
    <dgm:cxn modelId="{105B1510-718A-437E-9B5D-355A055A13DE}" type="presParOf" srcId="{132D4CF0-C068-42FE-B209-7B912AF2DD5B}" destId="{BEDB4027-10FA-4AE8-8F1D-73DE6D3882BE}" srcOrd="10" destOrd="0" presId="urn:microsoft.com/office/officeart/2005/8/layout/radial5"/>
    <dgm:cxn modelId="{1B1F55AA-AFAE-455D-BE76-4E28BCA719F0}" type="presParOf" srcId="{132D4CF0-C068-42FE-B209-7B912AF2DD5B}" destId="{08787B22-DB8F-4EA8-A6F5-BE197A5825E1}" srcOrd="11" destOrd="0" presId="urn:microsoft.com/office/officeart/2005/8/layout/radial5"/>
    <dgm:cxn modelId="{B4369F52-0526-4A45-A6C5-DB7665ADD7E9}" type="presParOf" srcId="{08787B22-DB8F-4EA8-A6F5-BE197A5825E1}" destId="{C1D8841B-5E5D-43B8-B064-E4A542D10BDA}" srcOrd="0" destOrd="0" presId="urn:microsoft.com/office/officeart/2005/8/layout/radial5"/>
    <dgm:cxn modelId="{69688382-F642-41FF-9959-FB98AA109F41}" type="presParOf" srcId="{132D4CF0-C068-42FE-B209-7B912AF2DD5B}" destId="{356BEC7E-32E6-459F-B98F-AC6F2B27C65A}" srcOrd="12" destOrd="0" presId="urn:microsoft.com/office/officeart/2005/8/layout/radial5"/>
    <dgm:cxn modelId="{E7D07E20-ABEE-4778-BAE9-5FC6774032E8}" type="presParOf" srcId="{132D4CF0-C068-42FE-B209-7B912AF2DD5B}" destId="{67C5BDA9-0272-4321-9820-11392C655C5B}" srcOrd="13" destOrd="0" presId="urn:microsoft.com/office/officeart/2005/8/layout/radial5"/>
    <dgm:cxn modelId="{53CBE302-A855-4EDF-92D6-B481CC622F47}" type="presParOf" srcId="{67C5BDA9-0272-4321-9820-11392C655C5B}" destId="{A643D025-556D-465A-9462-7FCD3502AB46}" srcOrd="0" destOrd="0" presId="urn:microsoft.com/office/officeart/2005/8/layout/radial5"/>
    <dgm:cxn modelId="{B294DA24-577A-4D45-9EAA-6876A8529207}" type="presParOf" srcId="{132D4CF0-C068-42FE-B209-7B912AF2DD5B}" destId="{4F04A08A-8967-42A3-979C-AA5BE349AA69}" srcOrd="14" destOrd="0" presId="urn:microsoft.com/office/officeart/2005/8/layout/radial5"/>
    <dgm:cxn modelId="{8071F3AB-63C7-474D-B2D8-BA041FBB16F6}" type="presParOf" srcId="{132D4CF0-C068-42FE-B209-7B912AF2DD5B}" destId="{73C4D591-052A-46F4-9AB0-1D7E8E61E54D}" srcOrd="15" destOrd="0" presId="urn:microsoft.com/office/officeart/2005/8/layout/radial5"/>
    <dgm:cxn modelId="{AEC79F53-E3C1-4730-AE46-EC1750D8A68A}" type="presParOf" srcId="{73C4D591-052A-46F4-9AB0-1D7E8E61E54D}" destId="{74597005-EF41-4D10-B669-C5DCD3053C2B}" srcOrd="0" destOrd="0" presId="urn:microsoft.com/office/officeart/2005/8/layout/radial5"/>
    <dgm:cxn modelId="{AF5DED5B-3F5F-49C3-85CE-D245443D2571}" type="presParOf" srcId="{132D4CF0-C068-42FE-B209-7B912AF2DD5B}" destId="{0387ACA2-A930-4316-8D0E-E1770709E7A1}" srcOrd="16" destOrd="0" presId="urn:microsoft.com/office/officeart/2005/8/layout/radial5"/>
    <dgm:cxn modelId="{0D8B9DD1-A7B3-4E93-BDC0-782957220670}" type="presParOf" srcId="{132D4CF0-C068-42FE-B209-7B912AF2DD5B}" destId="{EFF7D940-17CC-485E-B3BA-39F1DD0B2892}" srcOrd="17" destOrd="0" presId="urn:microsoft.com/office/officeart/2005/8/layout/radial5"/>
    <dgm:cxn modelId="{EBA1DE89-9B64-4246-9BD3-526D518C8B9C}" type="presParOf" srcId="{EFF7D940-17CC-485E-B3BA-39F1DD0B2892}" destId="{B112AED7-702D-4B0D-9690-91CA76ADBFE8}" srcOrd="0" destOrd="0" presId="urn:microsoft.com/office/officeart/2005/8/layout/radial5"/>
    <dgm:cxn modelId="{ACDD68F0-F1D5-4B97-87EA-E791B38C04E9}" type="presParOf" srcId="{132D4CF0-C068-42FE-B209-7B912AF2DD5B}" destId="{6B5BBBE6-3C15-4BCF-89E7-B57129089FFF}" srcOrd="18" destOrd="0" presId="urn:microsoft.com/office/officeart/2005/8/layout/radial5"/>
    <dgm:cxn modelId="{201761EC-29BB-484E-908B-673AB5C1D81B}" type="presParOf" srcId="{132D4CF0-C068-42FE-B209-7B912AF2DD5B}" destId="{7113377A-AEAD-4465-B800-3C7875219339}" srcOrd="19" destOrd="0" presId="urn:microsoft.com/office/officeart/2005/8/layout/radial5"/>
    <dgm:cxn modelId="{E3AB5E0D-50CD-4A14-A727-35E772759CE1}" type="presParOf" srcId="{7113377A-AEAD-4465-B800-3C7875219339}" destId="{52489948-3B79-4451-B2CE-3AD81B2080E7}" srcOrd="0" destOrd="0" presId="urn:microsoft.com/office/officeart/2005/8/layout/radial5"/>
    <dgm:cxn modelId="{BFD6197F-DF8B-4EC2-9B06-E4281328EF1E}" type="presParOf" srcId="{132D4CF0-C068-42FE-B209-7B912AF2DD5B}" destId="{88F2C929-8428-41B7-B73E-847B02E30210}" srcOrd="20" destOrd="0" presId="urn:microsoft.com/office/officeart/2005/8/layout/radial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704C61-C298-40FE-9D3B-59C084B5EA55}" type="doc">
      <dgm:prSet loTypeId="urn:microsoft.com/office/officeart/2005/8/layout/lProcess2" loCatId="relationship"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58F2B43F-E8F2-4D45-AC08-F8B698E6C2A3}">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第三方厂商应用程序的兼容性</a:t>
          </a:r>
          <a:endParaRPr lang="en-US" dirty="0">
            <a:solidFill>
              <a:schemeClr val="bg1"/>
            </a:solidFill>
            <a:effectLst>
              <a:outerShdw blurRad="38100" dist="38100" dir="2700000" algn="tl">
                <a:srgbClr val="000000">
                  <a:alpha val="43137"/>
                </a:srgbClr>
              </a:outerShdw>
            </a:effectLst>
          </a:endParaRPr>
        </a:p>
      </dgm:t>
    </dgm:pt>
    <dgm:pt modelId="{054F9CD3-5050-4657-96F5-0AF06FB663A0}" type="parTrans" cxnId="{AD1B03D3-85E5-4ECB-991F-48E4126E6F75}">
      <dgm:prSet/>
      <dgm:spPr/>
      <dgm:t>
        <a:bodyPr/>
        <a:lstStyle/>
        <a:p>
          <a:endParaRPr lang="en-US"/>
        </a:p>
      </dgm:t>
    </dgm:pt>
    <dgm:pt modelId="{C3416AEB-FA10-4E7C-AA0D-29E2FC6B28B9}" type="sibTrans" cxnId="{AD1B03D3-85E5-4ECB-991F-48E4126E6F75}">
      <dgm:prSet/>
      <dgm:spPr/>
      <dgm:t>
        <a:bodyPr/>
        <a:lstStyle/>
        <a:p>
          <a:endParaRPr lang="en-US"/>
        </a:p>
      </dgm:t>
    </dgm:pt>
    <dgm:pt modelId="{A35EC90B-F674-42B8-A21B-6F7D4FEA25F4}">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兼容性状况</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4F1FC9A-6D08-471F-B0B8-401126545609}" type="parTrans" cxnId="{E1FFBCDD-03C8-4242-B830-961D67B462CF}">
      <dgm:prSet/>
      <dgm:spPr/>
      <dgm:t>
        <a:bodyPr/>
        <a:lstStyle/>
        <a:p>
          <a:endParaRPr lang="en-US"/>
        </a:p>
      </dgm:t>
    </dgm:pt>
    <dgm:pt modelId="{4DC1E2A3-37DC-44AE-8327-BD378415C9C6}" type="sibTrans" cxnId="{E1FFBCDD-03C8-4242-B830-961D67B462CF}">
      <dgm:prSet/>
      <dgm:spPr/>
      <dgm:t>
        <a:bodyPr/>
        <a:lstStyle/>
        <a:p>
          <a:endParaRPr lang="en-US"/>
        </a:p>
      </dgm:t>
    </dgm:pt>
    <dgm:pt modelId="{1EF468D6-8544-4CB2-A664-2B86B1DEC11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兼容性路线图</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DB7538A-F233-48F7-83B6-543907457E50}" type="parTrans" cxnId="{B5CF95F0-7A28-48AB-B6A7-E15336C93A08}">
      <dgm:prSet/>
      <dgm:spPr/>
      <dgm:t>
        <a:bodyPr/>
        <a:lstStyle/>
        <a:p>
          <a:endParaRPr lang="en-US"/>
        </a:p>
      </dgm:t>
    </dgm:pt>
    <dgm:pt modelId="{6974E1ED-87AD-456B-AF15-D4CF8D3484B0}" type="sibTrans" cxnId="{B5CF95F0-7A28-48AB-B6A7-E15336C93A08}">
      <dgm:prSet/>
      <dgm:spPr/>
      <dgm:t>
        <a:bodyPr/>
        <a:lstStyle/>
        <a:p>
          <a:endParaRPr lang="en-US"/>
        </a:p>
      </dgm:t>
    </dgm:pt>
    <dgm:pt modelId="{234E6B74-C93F-4A2E-ADBF-848375000CAB}">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自我开发应用程序的兼容性</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9A11C366-BE24-4805-96C3-3030C0B7BE27}" type="parTrans" cxnId="{E6B2CDC2-DBDB-4DEC-BE33-CCC37582126D}">
      <dgm:prSet/>
      <dgm:spPr/>
      <dgm:t>
        <a:bodyPr/>
        <a:lstStyle/>
        <a:p>
          <a:endParaRPr lang="en-US"/>
        </a:p>
      </dgm:t>
    </dgm:pt>
    <dgm:pt modelId="{9D4AA636-ADF5-4586-A219-2BAED80AAEC5}" type="sibTrans" cxnId="{E6B2CDC2-DBDB-4DEC-BE33-CCC37582126D}">
      <dgm:prSet/>
      <dgm:spPr/>
      <dgm:t>
        <a:bodyPr/>
        <a:lstStyle/>
        <a:p>
          <a:endParaRPr lang="en-US"/>
        </a:p>
      </dgm:t>
    </dgm:pt>
    <dgm:pt modelId="{88129AAE-B3DB-4A6F-85F7-3F57A8E9A8BD}">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关键应用列表</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F60B1EF-AEA2-4A89-A21E-928E902F3039}" type="parTrans" cxnId="{78F904EB-6A12-4E09-BEA9-056858D55A56}">
      <dgm:prSet/>
      <dgm:spPr/>
      <dgm:t>
        <a:bodyPr/>
        <a:lstStyle/>
        <a:p>
          <a:endParaRPr lang="en-US"/>
        </a:p>
      </dgm:t>
    </dgm:pt>
    <dgm:pt modelId="{5695CB92-23F1-44F6-8587-688B478115BE}" type="sibTrans" cxnId="{78F904EB-6A12-4E09-BEA9-056858D55A56}">
      <dgm:prSet/>
      <dgm:spPr/>
      <dgm:t>
        <a:bodyPr/>
        <a:lstStyle/>
        <a:p>
          <a:endParaRPr lang="en-US"/>
        </a:p>
      </dgm:t>
    </dgm:pt>
    <dgm:pt modelId="{B9F4C9A5-665A-4D2C-B63E-DB9846D9DE58}">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应用的兼容性问题</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6B725AE-F70B-493E-95F0-D24FACBBF6EE}" type="parTrans" cxnId="{27CB84A7-FCC5-4718-AC38-04CCFDCEC2F3}">
      <dgm:prSet/>
      <dgm:spPr/>
      <dgm:t>
        <a:bodyPr/>
        <a:lstStyle/>
        <a:p>
          <a:endParaRPr lang="en-US"/>
        </a:p>
      </dgm:t>
    </dgm:pt>
    <dgm:pt modelId="{C19F4042-BD00-4784-A820-98A524C70152}" type="sibTrans" cxnId="{27CB84A7-FCC5-4718-AC38-04CCFDCEC2F3}">
      <dgm:prSet/>
      <dgm:spPr/>
      <dgm:t>
        <a:bodyPr/>
        <a:lstStyle/>
        <a:p>
          <a:endParaRPr lang="en-US"/>
        </a:p>
      </dgm:t>
    </dgm:pt>
    <dgm:pt modelId="{55C83D49-50D6-47DB-9C98-61F3CA72C59E}">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迁移计划</a:t>
          </a:r>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 </a:t>
          </a:r>
        </a:p>
      </dgm:t>
    </dgm:pt>
    <dgm:pt modelId="{DD8B5CE0-A630-439C-B036-D8F98EE480C2}" type="parTrans" cxnId="{B7437C5C-D445-4DB1-9A24-E93A22C9A8A9}">
      <dgm:prSet/>
      <dgm:spPr/>
      <dgm:t>
        <a:bodyPr/>
        <a:lstStyle/>
        <a:p>
          <a:endParaRPr lang="en-US"/>
        </a:p>
      </dgm:t>
    </dgm:pt>
    <dgm:pt modelId="{463770E3-0A85-420E-BEC6-514148B8C306}" type="sibTrans" cxnId="{B7437C5C-D445-4DB1-9A24-E93A22C9A8A9}">
      <dgm:prSet/>
      <dgm:spPr/>
      <dgm:t>
        <a:bodyPr/>
        <a:lstStyle/>
        <a:p>
          <a:endParaRPr lang="en-US"/>
        </a:p>
      </dgm:t>
    </dgm:pt>
    <dgm:pt modelId="{056D013B-D1F0-45B8-B1EF-B5289231F798}">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升级计划</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B0DDA93-2961-4D05-9C8C-BFBD3B68A151}" type="parTrans" cxnId="{AE9A7FEF-78CB-44F1-AB74-D4B37D8714A3}">
      <dgm:prSet/>
      <dgm:spPr/>
      <dgm:t>
        <a:bodyPr/>
        <a:lstStyle/>
        <a:p>
          <a:endParaRPr lang="en-US"/>
        </a:p>
      </dgm:t>
    </dgm:pt>
    <dgm:pt modelId="{37915442-AE87-4C5C-A73D-184EE63AA695}" type="sibTrans" cxnId="{AE9A7FEF-78CB-44F1-AB74-D4B37D8714A3}">
      <dgm:prSet/>
      <dgm:spPr/>
      <dgm:t>
        <a:bodyPr/>
        <a:lstStyle/>
        <a:p>
          <a:endParaRPr lang="en-US"/>
        </a:p>
      </dgm:t>
    </dgm:pt>
    <dgm:pt modelId="{A6E6EB01-4197-482A-8340-C73F9A36127F}">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应用程序兼容性解决方案</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BD698243-DA9F-4EE3-B40B-65453DE34351}" type="parTrans" cxnId="{9C973C76-66D8-45E8-BC4A-8F8BE63EDC1A}">
      <dgm:prSet/>
      <dgm:spPr/>
      <dgm:t>
        <a:bodyPr/>
        <a:lstStyle/>
        <a:p>
          <a:endParaRPr lang="zh-CN" altLang="en-US"/>
        </a:p>
      </dgm:t>
    </dgm:pt>
    <dgm:pt modelId="{1B4E603E-5E50-43FF-B108-9D4A2605B18B}" type="sibTrans" cxnId="{9C973C76-66D8-45E8-BC4A-8F8BE63EDC1A}">
      <dgm:prSet/>
      <dgm:spPr/>
      <dgm:t>
        <a:bodyPr/>
        <a:lstStyle/>
        <a:p>
          <a:endParaRPr lang="zh-CN" altLang="en-US"/>
        </a:p>
      </dgm:t>
    </dgm:pt>
    <dgm:pt modelId="{9E058FEF-C050-40DA-BC57-953A4F265532}">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应用程序虚拟化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075D74FD-1891-462E-B7F2-721A77CF2DD7}" type="parTrans" cxnId="{A1C0E5D8-F90E-4240-8F4E-6C5E878B12EA}">
      <dgm:prSet/>
      <dgm:spPr/>
      <dgm:t>
        <a:bodyPr/>
        <a:lstStyle/>
        <a:p>
          <a:endParaRPr lang="zh-CN" altLang="en-US"/>
        </a:p>
      </dgm:t>
    </dgm:pt>
    <dgm:pt modelId="{390C31BA-8363-4F94-96D3-396C89B73665}" type="sibTrans" cxnId="{A1C0E5D8-F90E-4240-8F4E-6C5E878B12EA}">
      <dgm:prSet/>
      <dgm:spPr/>
      <dgm:t>
        <a:bodyPr/>
        <a:lstStyle/>
        <a:p>
          <a:endParaRPr lang="zh-CN" altLang="en-US"/>
        </a:p>
      </dgm:t>
    </dgm:pt>
    <dgm:pt modelId="{1452788A-0183-4EA3-AA7B-ED23C036D024}">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应用程序兼容性工具包</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1A5AF53-83CC-4480-8354-08036D9763D7}" type="parTrans" cxnId="{B49FB7D1-B5BB-4F98-A356-80141AE63552}">
      <dgm:prSet/>
      <dgm:spPr/>
      <dgm:t>
        <a:bodyPr/>
        <a:lstStyle/>
        <a:p>
          <a:endParaRPr lang="zh-CN" altLang="en-US"/>
        </a:p>
      </dgm:t>
    </dgm:pt>
    <dgm:pt modelId="{3A73921A-DE77-4CE5-B26D-F101D8BF4860}" type="sibTrans" cxnId="{B49FB7D1-B5BB-4F98-A356-80141AE63552}">
      <dgm:prSet/>
      <dgm:spPr/>
      <dgm:t>
        <a:bodyPr/>
        <a:lstStyle/>
        <a:p>
          <a:endParaRPr lang="zh-CN" altLang="en-US"/>
        </a:p>
      </dgm:t>
    </dgm:pt>
    <dgm:pt modelId="{968D6538-9149-4929-A067-508E97C23ABF}">
      <dgm:prSet/>
      <dgm:spPr/>
      <dgm:t>
        <a:bodyPr/>
        <a:lstStyle/>
        <a:p>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XP Mode</a:t>
          </a:r>
        </a:p>
      </dgm:t>
    </dgm:pt>
    <dgm:pt modelId="{85C5CCA7-2B7C-4D12-A737-F5A2763A7631}" type="parTrans" cxnId="{BE19C34F-42E5-4105-8947-BE8669981B34}">
      <dgm:prSet/>
      <dgm:spPr/>
      <dgm:t>
        <a:bodyPr/>
        <a:lstStyle/>
        <a:p>
          <a:endParaRPr lang="zh-CN" altLang="en-US"/>
        </a:p>
      </dgm:t>
    </dgm:pt>
    <dgm:pt modelId="{5F221567-9E3D-4971-AEE0-357DEC8E6E31}" type="sibTrans" cxnId="{BE19C34F-42E5-4105-8947-BE8669981B34}">
      <dgm:prSet/>
      <dgm:spPr/>
      <dgm:t>
        <a:bodyPr/>
        <a:lstStyle/>
        <a:p>
          <a:endParaRPr lang="zh-CN" altLang="en-US"/>
        </a:p>
      </dgm:t>
    </dgm:pt>
    <dgm:pt modelId="{3B4C58A1-5AD9-4A38-82D8-8A64D5CB0070}">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微软企业桌面虚拟化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A8A3C45-C6F0-4178-A98E-580F4384097F}" type="parTrans" cxnId="{03689331-3594-4E51-BB06-F1A40E860A7E}">
      <dgm:prSet/>
      <dgm:spPr/>
      <dgm:t>
        <a:bodyPr/>
        <a:lstStyle/>
        <a:p>
          <a:endParaRPr lang="zh-CN" altLang="en-US"/>
        </a:p>
      </dgm:t>
    </dgm:pt>
    <dgm:pt modelId="{F1163171-BCBE-4714-B0B0-1F04F87A033F}" type="sibTrans" cxnId="{03689331-3594-4E51-BB06-F1A40E860A7E}">
      <dgm:prSet/>
      <dgm:spPr/>
      <dgm:t>
        <a:bodyPr/>
        <a:lstStyle/>
        <a:p>
          <a:endParaRPr lang="zh-CN" altLang="en-US"/>
        </a:p>
      </dgm:t>
    </dgm:pt>
    <dgm:pt modelId="{D247D911-FEF7-4179-843C-C146916C1BC0}" type="pres">
      <dgm:prSet presAssocID="{09704C61-C298-40FE-9D3B-59C084B5EA55}" presName="theList" presStyleCnt="0">
        <dgm:presLayoutVars>
          <dgm:dir/>
          <dgm:animLvl val="lvl"/>
          <dgm:resizeHandles val="exact"/>
        </dgm:presLayoutVars>
      </dgm:prSet>
      <dgm:spPr/>
      <dgm:t>
        <a:bodyPr/>
        <a:lstStyle/>
        <a:p>
          <a:endParaRPr lang="en-US"/>
        </a:p>
      </dgm:t>
    </dgm:pt>
    <dgm:pt modelId="{B39E473C-F529-42A0-8683-63AFC263CAB9}" type="pres">
      <dgm:prSet presAssocID="{58F2B43F-E8F2-4D45-AC08-F8B698E6C2A3}" presName="compNode" presStyleCnt="0"/>
      <dgm:spPr/>
    </dgm:pt>
    <dgm:pt modelId="{35381AE5-9829-4B01-8C68-D26E98671328}" type="pres">
      <dgm:prSet presAssocID="{58F2B43F-E8F2-4D45-AC08-F8B698E6C2A3}" presName="aNode" presStyleLbl="bgShp" presStyleIdx="0" presStyleCnt="3"/>
      <dgm:spPr/>
      <dgm:t>
        <a:bodyPr/>
        <a:lstStyle/>
        <a:p>
          <a:endParaRPr lang="en-US"/>
        </a:p>
      </dgm:t>
    </dgm:pt>
    <dgm:pt modelId="{DB5BD3EF-080C-42EE-9E95-E3112E085269}" type="pres">
      <dgm:prSet presAssocID="{58F2B43F-E8F2-4D45-AC08-F8B698E6C2A3}" presName="textNode" presStyleLbl="bgShp" presStyleIdx="0" presStyleCnt="3"/>
      <dgm:spPr/>
      <dgm:t>
        <a:bodyPr/>
        <a:lstStyle/>
        <a:p>
          <a:endParaRPr lang="en-US"/>
        </a:p>
      </dgm:t>
    </dgm:pt>
    <dgm:pt modelId="{202CC886-EAEE-451C-985F-EE8DECFFD995}" type="pres">
      <dgm:prSet presAssocID="{58F2B43F-E8F2-4D45-AC08-F8B698E6C2A3}" presName="compChildNode" presStyleCnt="0"/>
      <dgm:spPr/>
    </dgm:pt>
    <dgm:pt modelId="{D01F1C4C-DAF8-403B-AE04-DC9077C3A2A4}" type="pres">
      <dgm:prSet presAssocID="{58F2B43F-E8F2-4D45-AC08-F8B698E6C2A3}" presName="theInnerList" presStyleCnt="0"/>
      <dgm:spPr/>
    </dgm:pt>
    <dgm:pt modelId="{11D96362-909D-4B09-AD1D-D8A40917D66C}" type="pres">
      <dgm:prSet presAssocID="{A35EC90B-F674-42B8-A21B-6F7D4FEA25F4}" presName="childNode" presStyleLbl="node1" presStyleIdx="0" presStyleCnt="10">
        <dgm:presLayoutVars>
          <dgm:bulletEnabled val="1"/>
        </dgm:presLayoutVars>
      </dgm:prSet>
      <dgm:spPr/>
      <dgm:t>
        <a:bodyPr/>
        <a:lstStyle/>
        <a:p>
          <a:endParaRPr lang="en-US"/>
        </a:p>
      </dgm:t>
    </dgm:pt>
    <dgm:pt modelId="{1EB44521-8B47-4639-AEC6-2F93AAA3603E}" type="pres">
      <dgm:prSet presAssocID="{A35EC90B-F674-42B8-A21B-6F7D4FEA25F4}" presName="aSpace2" presStyleCnt="0"/>
      <dgm:spPr/>
    </dgm:pt>
    <dgm:pt modelId="{3E1A7573-F390-426D-A8E5-025158E64D7C}" type="pres">
      <dgm:prSet presAssocID="{1EF468D6-8544-4CB2-A664-2B86B1DEC11F}" presName="childNode" presStyleLbl="node1" presStyleIdx="1" presStyleCnt="10">
        <dgm:presLayoutVars>
          <dgm:bulletEnabled val="1"/>
        </dgm:presLayoutVars>
      </dgm:prSet>
      <dgm:spPr/>
      <dgm:t>
        <a:bodyPr/>
        <a:lstStyle/>
        <a:p>
          <a:endParaRPr lang="en-US"/>
        </a:p>
      </dgm:t>
    </dgm:pt>
    <dgm:pt modelId="{6FA4BE04-F0EB-4D4E-99E9-17A9177EC1F6}" type="pres">
      <dgm:prSet presAssocID="{1EF468D6-8544-4CB2-A664-2B86B1DEC11F}" presName="aSpace2" presStyleCnt="0"/>
      <dgm:spPr/>
    </dgm:pt>
    <dgm:pt modelId="{AE242C7E-4D19-4729-81C3-B4EC5DA1E931}" type="pres">
      <dgm:prSet presAssocID="{056D013B-D1F0-45B8-B1EF-B5289231F798}" presName="childNode" presStyleLbl="node1" presStyleIdx="2" presStyleCnt="10">
        <dgm:presLayoutVars>
          <dgm:bulletEnabled val="1"/>
        </dgm:presLayoutVars>
      </dgm:prSet>
      <dgm:spPr/>
      <dgm:t>
        <a:bodyPr/>
        <a:lstStyle/>
        <a:p>
          <a:endParaRPr lang="en-US"/>
        </a:p>
      </dgm:t>
    </dgm:pt>
    <dgm:pt modelId="{A692B63C-41D5-4DF8-9D61-B503182BB7E4}" type="pres">
      <dgm:prSet presAssocID="{58F2B43F-E8F2-4D45-AC08-F8B698E6C2A3}" presName="aSpace" presStyleCnt="0"/>
      <dgm:spPr/>
    </dgm:pt>
    <dgm:pt modelId="{098BF75E-1191-45EA-9FE5-C5F0EFE7CE6B}" type="pres">
      <dgm:prSet presAssocID="{234E6B74-C93F-4A2E-ADBF-848375000CAB}" presName="compNode" presStyleCnt="0"/>
      <dgm:spPr/>
    </dgm:pt>
    <dgm:pt modelId="{8B1CF509-3C23-4D86-9AED-70D741CDA8E5}" type="pres">
      <dgm:prSet presAssocID="{234E6B74-C93F-4A2E-ADBF-848375000CAB}" presName="aNode" presStyleLbl="bgShp" presStyleIdx="1" presStyleCnt="3"/>
      <dgm:spPr/>
      <dgm:t>
        <a:bodyPr/>
        <a:lstStyle/>
        <a:p>
          <a:endParaRPr lang="en-US"/>
        </a:p>
      </dgm:t>
    </dgm:pt>
    <dgm:pt modelId="{D1000B75-D9D6-4B07-B6D3-E60ACA61C61B}" type="pres">
      <dgm:prSet presAssocID="{234E6B74-C93F-4A2E-ADBF-848375000CAB}" presName="textNode" presStyleLbl="bgShp" presStyleIdx="1" presStyleCnt="3"/>
      <dgm:spPr/>
      <dgm:t>
        <a:bodyPr/>
        <a:lstStyle/>
        <a:p>
          <a:endParaRPr lang="en-US"/>
        </a:p>
      </dgm:t>
    </dgm:pt>
    <dgm:pt modelId="{8ADD8152-D35F-454F-8443-5CAC262C04A9}" type="pres">
      <dgm:prSet presAssocID="{234E6B74-C93F-4A2E-ADBF-848375000CAB}" presName="compChildNode" presStyleCnt="0"/>
      <dgm:spPr/>
    </dgm:pt>
    <dgm:pt modelId="{9C5AB8AE-0DEC-4BF9-B543-2CD6426E1227}" type="pres">
      <dgm:prSet presAssocID="{234E6B74-C93F-4A2E-ADBF-848375000CAB}" presName="theInnerList" presStyleCnt="0"/>
      <dgm:spPr/>
    </dgm:pt>
    <dgm:pt modelId="{A7B30D58-7FA2-4386-B94D-7737D7666857}" type="pres">
      <dgm:prSet presAssocID="{88129AAE-B3DB-4A6F-85F7-3F57A8E9A8BD}" presName="childNode" presStyleLbl="node1" presStyleIdx="3" presStyleCnt="10">
        <dgm:presLayoutVars>
          <dgm:bulletEnabled val="1"/>
        </dgm:presLayoutVars>
      </dgm:prSet>
      <dgm:spPr/>
      <dgm:t>
        <a:bodyPr/>
        <a:lstStyle/>
        <a:p>
          <a:endParaRPr lang="en-US"/>
        </a:p>
      </dgm:t>
    </dgm:pt>
    <dgm:pt modelId="{FD60AB84-4AB5-4CC4-B827-16854940590F}" type="pres">
      <dgm:prSet presAssocID="{88129AAE-B3DB-4A6F-85F7-3F57A8E9A8BD}" presName="aSpace2" presStyleCnt="0"/>
      <dgm:spPr/>
    </dgm:pt>
    <dgm:pt modelId="{48FA0C5F-30B1-4B4F-A03B-65FD3A5677A3}" type="pres">
      <dgm:prSet presAssocID="{B9F4C9A5-665A-4D2C-B63E-DB9846D9DE58}" presName="childNode" presStyleLbl="node1" presStyleIdx="4" presStyleCnt="10">
        <dgm:presLayoutVars>
          <dgm:bulletEnabled val="1"/>
        </dgm:presLayoutVars>
      </dgm:prSet>
      <dgm:spPr/>
      <dgm:t>
        <a:bodyPr/>
        <a:lstStyle/>
        <a:p>
          <a:endParaRPr lang="en-US"/>
        </a:p>
      </dgm:t>
    </dgm:pt>
    <dgm:pt modelId="{83B8994D-50C2-4A18-9A6D-B839ED57B371}" type="pres">
      <dgm:prSet presAssocID="{B9F4C9A5-665A-4D2C-B63E-DB9846D9DE58}" presName="aSpace2" presStyleCnt="0"/>
      <dgm:spPr/>
    </dgm:pt>
    <dgm:pt modelId="{4269F08F-6E16-46CB-9374-350A11EB5579}" type="pres">
      <dgm:prSet presAssocID="{55C83D49-50D6-47DB-9C98-61F3CA72C59E}" presName="childNode" presStyleLbl="node1" presStyleIdx="5" presStyleCnt="10">
        <dgm:presLayoutVars>
          <dgm:bulletEnabled val="1"/>
        </dgm:presLayoutVars>
      </dgm:prSet>
      <dgm:spPr/>
      <dgm:t>
        <a:bodyPr/>
        <a:lstStyle/>
        <a:p>
          <a:endParaRPr lang="en-US"/>
        </a:p>
      </dgm:t>
    </dgm:pt>
    <dgm:pt modelId="{9F42E91E-2A6A-4D69-B373-1C5F1AC989FF}" type="pres">
      <dgm:prSet presAssocID="{234E6B74-C93F-4A2E-ADBF-848375000CAB}" presName="aSpace" presStyleCnt="0"/>
      <dgm:spPr/>
    </dgm:pt>
    <dgm:pt modelId="{17DDD1AE-EACC-4FDB-9D36-78FE505C504D}" type="pres">
      <dgm:prSet presAssocID="{A6E6EB01-4197-482A-8340-C73F9A36127F}" presName="compNode" presStyleCnt="0"/>
      <dgm:spPr/>
    </dgm:pt>
    <dgm:pt modelId="{ADB3E65C-F2C8-463D-9194-D35A1501D115}" type="pres">
      <dgm:prSet presAssocID="{A6E6EB01-4197-482A-8340-C73F9A36127F}" presName="aNode" presStyleLbl="bgShp" presStyleIdx="2" presStyleCnt="3"/>
      <dgm:spPr/>
      <dgm:t>
        <a:bodyPr/>
        <a:lstStyle/>
        <a:p>
          <a:endParaRPr lang="en-US"/>
        </a:p>
      </dgm:t>
    </dgm:pt>
    <dgm:pt modelId="{083515F2-71E0-4F68-97C8-C6E90A980C90}" type="pres">
      <dgm:prSet presAssocID="{A6E6EB01-4197-482A-8340-C73F9A36127F}" presName="textNode" presStyleLbl="bgShp" presStyleIdx="2" presStyleCnt="3"/>
      <dgm:spPr/>
      <dgm:t>
        <a:bodyPr/>
        <a:lstStyle/>
        <a:p>
          <a:endParaRPr lang="en-US"/>
        </a:p>
      </dgm:t>
    </dgm:pt>
    <dgm:pt modelId="{D1E7F6B9-7A3B-40F6-B500-7842927AF81F}" type="pres">
      <dgm:prSet presAssocID="{A6E6EB01-4197-482A-8340-C73F9A36127F}" presName="compChildNode" presStyleCnt="0"/>
      <dgm:spPr/>
    </dgm:pt>
    <dgm:pt modelId="{D33BEEB0-EFD6-4F96-99F5-9F98C986939E}" type="pres">
      <dgm:prSet presAssocID="{A6E6EB01-4197-482A-8340-C73F9A36127F}" presName="theInnerList" presStyleCnt="0"/>
      <dgm:spPr/>
    </dgm:pt>
    <dgm:pt modelId="{FD5F99B4-6014-4705-80FE-16E5778C5028}" type="pres">
      <dgm:prSet presAssocID="{1452788A-0183-4EA3-AA7B-ED23C036D024}" presName="childNode" presStyleLbl="node1" presStyleIdx="6" presStyleCnt="10">
        <dgm:presLayoutVars>
          <dgm:bulletEnabled val="1"/>
        </dgm:presLayoutVars>
      </dgm:prSet>
      <dgm:spPr/>
      <dgm:t>
        <a:bodyPr/>
        <a:lstStyle/>
        <a:p>
          <a:endParaRPr lang="en-US"/>
        </a:p>
      </dgm:t>
    </dgm:pt>
    <dgm:pt modelId="{533BA4CE-565A-43BC-B58F-905EF9B41CFD}" type="pres">
      <dgm:prSet presAssocID="{1452788A-0183-4EA3-AA7B-ED23C036D024}" presName="aSpace2" presStyleCnt="0"/>
      <dgm:spPr/>
    </dgm:pt>
    <dgm:pt modelId="{E7B7F25B-3706-4650-8C2E-3782EC2FB61A}" type="pres">
      <dgm:prSet presAssocID="{9E058FEF-C050-40DA-BC57-953A4F265532}" presName="childNode" presStyleLbl="node1" presStyleIdx="7" presStyleCnt="10">
        <dgm:presLayoutVars>
          <dgm:bulletEnabled val="1"/>
        </dgm:presLayoutVars>
      </dgm:prSet>
      <dgm:spPr/>
      <dgm:t>
        <a:bodyPr/>
        <a:lstStyle/>
        <a:p>
          <a:endParaRPr lang="en-US"/>
        </a:p>
      </dgm:t>
    </dgm:pt>
    <dgm:pt modelId="{65C1CB5E-E54B-4D80-B774-85F63A7BBA34}" type="pres">
      <dgm:prSet presAssocID="{9E058FEF-C050-40DA-BC57-953A4F265532}" presName="aSpace2" presStyleCnt="0"/>
      <dgm:spPr/>
    </dgm:pt>
    <dgm:pt modelId="{B63B8E47-EADA-478A-B913-8EE7E143AB77}" type="pres">
      <dgm:prSet presAssocID="{968D6538-9149-4929-A067-508E97C23ABF}" presName="childNode" presStyleLbl="node1" presStyleIdx="8" presStyleCnt="10">
        <dgm:presLayoutVars>
          <dgm:bulletEnabled val="1"/>
        </dgm:presLayoutVars>
      </dgm:prSet>
      <dgm:spPr/>
      <dgm:t>
        <a:bodyPr/>
        <a:lstStyle/>
        <a:p>
          <a:endParaRPr lang="zh-CN" altLang="en-US"/>
        </a:p>
      </dgm:t>
    </dgm:pt>
    <dgm:pt modelId="{1C103684-E1DE-4864-B5CE-A4BC2339CC76}" type="pres">
      <dgm:prSet presAssocID="{968D6538-9149-4929-A067-508E97C23ABF}" presName="aSpace2" presStyleCnt="0"/>
      <dgm:spPr/>
    </dgm:pt>
    <dgm:pt modelId="{23EA595D-7445-4744-8ACA-FB0C841D2B07}" type="pres">
      <dgm:prSet presAssocID="{3B4C58A1-5AD9-4A38-82D8-8A64D5CB0070}" presName="childNode" presStyleLbl="node1" presStyleIdx="9" presStyleCnt="10">
        <dgm:presLayoutVars>
          <dgm:bulletEnabled val="1"/>
        </dgm:presLayoutVars>
      </dgm:prSet>
      <dgm:spPr/>
      <dgm:t>
        <a:bodyPr/>
        <a:lstStyle/>
        <a:p>
          <a:endParaRPr lang="zh-CN" altLang="en-US"/>
        </a:p>
      </dgm:t>
    </dgm:pt>
  </dgm:ptLst>
  <dgm:cxnLst>
    <dgm:cxn modelId="{E6B2CDC2-DBDB-4DEC-BE33-CCC37582126D}" srcId="{09704C61-C298-40FE-9D3B-59C084B5EA55}" destId="{234E6B74-C93F-4A2E-ADBF-848375000CAB}" srcOrd="1" destOrd="0" parTransId="{9A11C366-BE24-4805-96C3-3030C0B7BE27}" sibTransId="{9D4AA636-ADF5-4586-A219-2BAED80AAEC5}"/>
    <dgm:cxn modelId="{0A09BBA0-71C0-4819-A871-17AEF7FDE489}" type="presOf" srcId="{234E6B74-C93F-4A2E-ADBF-848375000CAB}" destId="{D1000B75-D9D6-4B07-B6D3-E60ACA61C61B}" srcOrd="1" destOrd="0" presId="urn:microsoft.com/office/officeart/2005/8/layout/lProcess2"/>
    <dgm:cxn modelId="{AA49226D-EBE3-468F-AAA0-7EA1D047AC3B}" type="presOf" srcId="{3B4C58A1-5AD9-4A38-82D8-8A64D5CB0070}" destId="{23EA595D-7445-4744-8ACA-FB0C841D2B07}" srcOrd="0" destOrd="0" presId="urn:microsoft.com/office/officeart/2005/8/layout/lProcess2"/>
    <dgm:cxn modelId="{88929DC9-F727-4BC4-A1E1-A59B3607954E}" type="presOf" srcId="{58F2B43F-E8F2-4D45-AC08-F8B698E6C2A3}" destId="{DB5BD3EF-080C-42EE-9E95-E3112E085269}" srcOrd="1" destOrd="0" presId="urn:microsoft.com/office/officeart/2005/8/layout/lProcess2"/>
    <dgm:cxn modelId="{B3F718C3-DE60-46FE-B6CF-E6937237AECE}" type="presOf" srcId="{A6E6EB01-4197-482A-8340-C73F9A36127F}" destId="{083515F2-71E0-4F68-97C8-C6E90A980C90}" srcOrd="1" destOrd="0" presId="urn:microsoft.com/office/officeart/2005/8/layout/lProcess2"/>
    <dgm:cxn modelId="{CB034F63-E149-4789-80ED-4D88981089EB}" type="presOf" srcId="{88129AAE-B3DB-4A6F-85F7-3F57A8E9A8BD}" destId="{A7B30D58-7FA2-4386-B94D-7737D7666857}" srcOrd="0" destOrd="0" presId="urn:microsoft.com/office/officeart/2005/8/layout/lProcess2"/>
    <dgm:cxn modelId="{B0DF353D-59BE-43EA-A532-4AA26147E45D}" type="presOf" srcId="{55C83D49-50D6-47DB-9C98-61F3CA72C59E}" destId="{4269F08F-6E16-46CB-9374-350A11EB5579}" srcOrd="0" destOrd="0" presId="urn:microsoft.com/office/officeart/2005/8/layout/lProcess2"/>
    <dgm:cxn modelId="{AD1B03D3-85E5-4ECB-991F-48E4126E6F75}" srcId="{09704C61-C298-40FE-9D3B-59C084B5EA55}" destId="{58F2B43F-E8F2-4D45-AC08-F8B698E6C2A3}" srcOrd="0" destOrd="0" parTransId="{054F9CD3-5050-4657-96F5-0AF06FB663A0}" sibTransId="{C3416AEB-FA10-4E7C-AA0D-29E2FC6B28B9}"/>
    <dgm:cxn modelId="{2E270D83-5BC2-49AF-8933-BD3255730732}" type="presOf" srcId="{056D013B-D1F0-45B8-B1EF-B5289231F798}" destId="{AE242C7E-4D19-4729-81C3-B4EC5DA1E931}" srcOrd="0" destOrd="0" presId="urn:microsoft.com/office/officeart/2005/8/layout/lProcess2"/>
    <dgm:cxn modelId="{B49FB7D1-B5BB-4F98-A356-80141AE63552}" srcId="{A6E6EB01-4197-482A-8340-C73F9A36127F}" destId="{1452788A-0183-4EA3-AA7B-ED23C036D024}" srcOrd="0" destOrd="0" parTransId="{81A5AF53-83CC-4480-8354-08036D9763D7}" sibTransId="{3A73921A-DE77-4CE5-B26D-F101D8BF4860}"/>
    <dgm:cxn modelId="{127787F3-54C2-4561-97FD-EB0CDA3BFFBD}" type="presOf" srcId="{9E058FEF-C050-40DA-BC57-953A4F265532}" destId="{E7B7F25B-3706-4650-8C2E-3782EC2FB61A}" srcOrd="0" destOrd="0" presId="urn:microsoft.com/office/officeart/2005/8/layout/lProcess2"/>
    <dgm:cxn modelId="{B5CF95F0-7A28-48AB-B6A7-E15336C93A08}" srcId="{58F2B43F-E8F2-4D45-AC08-F8B698E6C2A3}" destId="{1EF468D6-8544-4CB2-A664-2B86B1DEC11F}" srcOrd="1" destOrd="0" parTransId="{FDB7538A-F233-48F7-83B6-543907457E50}" sibTransId="{6974E1ED-87AD-456B-AF15-D4CF8D3484B0}"/>
    <dgm:cxn modelId="{B7437C5C-D445-4DB1-9A24-E93A22C9A8A9}" srcId="{234E6B74-C93F-4A2E-ADBF-848375000CAB}" destId="{55C83D49-50D6-47DB-9C98-61F3CA72C59E}" srcOrd="2" destOrd="0" parTransId="{DD8B5CE0-A630-439C-B036-D8F98EE480C2}" sibTransId="{463770E3-0A85-420E-BEC6-514148B8C306}"/>
    <dgm:cxn modelId="{AE9A7FEF-78CB-44F1-AB74-D4B37D8714A3}" srcId="{58F2B43F-E8F2-4D45-AC08-F8B698E6C2A3}" destId="{056D013B-D1F0-45B8-B1EF-B5289231F798}" srcOrd="2" destOrd="0" parTransId="{7B0DDA93-2961-4D05-9C8C-BFBD3B68A151}" sibTransId="{37915442-AE87-4C5C-A73D-184EE63AA695}"/>
    <dgm:cxn modelId="{2EBEAA8D-0170-4442-BAD3-74180D565522}" type="presOf" srcId="{A35EC90B-F674-42B8-A21B-6F7D4FEA25F4}" destId="{11D96362-909D-4B09-AD1D-D8A40917D66C}" srcOrd="0" destOrd="0" presId="urn:microsoft.com/office/officeart/2005/8/layout/lProcess2"/>
    <dgm:cxn modelId="{1FA77EBA-1F41-43FF-996D-5DD25CABCEEA}" type="presOf" srcId="{1EF468D6-8544-4CB2-A664-2B86B1DEC11F}" destId="{3E1A7573-F390-426D-A8E5-025158E64D7C}" srcOrd="0" destOrd="0" presId="urn:microsoft.com/office/officeart/2005/8/layout/lProcess2"/>
    <dgm:cxn modelId="{71CD8D6B-9E4A-4D04-8391-4944F514CB71}" type="presOf" srcId="{A6E6EB01-4197-482A-8340-C73F9A36127F}" destId="{ADB3E65C-F2C8-463D-9194-D35A1501D115}" srcOrd="0" destOrd="0" presId="urn:microsoft.com/office/officeart/2005/8/layout/lProcess2"/>
    <dgm:cxn modelId="{A1C0E5D8-F90E-4240-8F4E-6C5E878B12EA}" srcId="{A6E6EB01-4197-482A-8340-C73F9A36127F}" destId="{9E058FEF-C050-40DA-BC57-953A4F265532}" srcOrd="1" destOrd="0" parTransId="{075D74FD-1891-462E-B7F2-721A77CF2DD7}" sibTransId="{390C31BA-8363-4F94-96D3-396C89B73665}"/>
    <dgm:cxn modelId="{03689331-3594-4E51-BB06-F1A40E860A7E}" srcId="{A6E6EB01-4197-482A-8340-C73F9A36127F}" destId="{3B4C58A1-5AD9-4A38-82D8-8A64D5CB0070}" srcOrd="3" destOrd="0" parTransId="{7A8A3C45-C6F0-4178-A98E-580F4384097F}" sibTransId="{F1163171-BCBE-4714-B0B0-1F04F87A033F}"/>
    <dgm:cxn modelId="{9C973C76-66D8-45E8-BC4A-8F8BE63EDC1A}" srcId="{09704C61-C298-40FE-9D3B-59C084B5EA55}" destId="{A6E6EB01-4197-482A-8340-C73F9A36127F}" srcOrd="2" destOrd="0" parTransId="{BD698243-DA9F-4EE3-B40B-65453DE34351}" sibTransId="{1B4E603E-5E50-43FF-B108-9D4A2605B18B}"/>
    <dgm:cxn modelId="{8E642A46-F2B3-4ABC-8856-8F59FC52D1D7}" type="presOf" srcId="{58F2B43F-E8F2-4D45-AC08-F8B698E6C2A3}" destId="{35381AE5-9829-4B01-8C68-D26E98671328}" srcOrd="0" destOrd="0" presId="urn:microsoft.com/office/officeart/2005/8/layout/lProcess2"/>
    <dgm:cxn modelId="{BE19C34F-42E5-4105-8947-BE8669981B34}" srcId="{A6E6EB01-4197-482A-8340-C73F9A36127F}" destId="{968D6538-9149-4929-A067-508E97C23ABF}" srcOrd="2" destOrd="0" parTransId="{85C5CCA7-2B7C-4D12-A737-F5A2763A7631}" sibTransId="{5F221567-9E3D-4971-AEE0-357DEC8E6E31}"/>
    <dgm:cxn modelId="{78F904EB-6A12-4E09-BEA9-056858D55A56}" srcId="{234E6B74-C93F-4A2E-ADBF-848375000CAB}" destId="{88129AAE-B3DB-4A6F-85F7-3F57A8E9A8BD}" srcOrd="0" destOrd="0" parTransId="{2F60B1EF-AEA2-4A89-A21E-928E902F3039}" sibTransId="{5695CB92-23F1-44F6-8587-688B478115BE}"/>
    <dgm:cxn modelId="{4CEAFBF3-7662-4362-8908-03E62849A89A}" type="presOf" srcId="{1452788A-0183-4EA3-AA7B-ED23C036D024}" destId="{FD5F99B4-6014-4705-80FE-16E5778C5028}" srcOrd="0" destOrd="0" presId="urn:microsoft.com/office/officeart/2005/8/layout/lProcess2"/>
    <dgm:cxn modelId="{E1FFBCDD-03C8-4242-B830-961D67B462CF}" srcId="{58F2B43F-E8F2-4D45-AC08-F8B698E6C2A3}" destId="{A35EC90B-F674-42B8-A21B-6F7D4FEA25F4}" srcOrd="0" destOrd="0" parTransId="{B4F1FC9A-6D08-471F-B0B8-401126545609}" sibTransId="{4DC1E2A3-37DC-44AE-8327-BD378415C9C6}"/>
    <dgm:cxn modelId="{C77C9ED1-A7B1-4169-9542-2A3DD1CD5BD1}" type="presOf" srcId="{B9F4C9A5-665A-4D2C-B63E-DB9846D9DE58}" destId="{48FA0C5F-30B1-4B4F-A03B-65FD3A5677A3}" srcOrd="0" destOrd="0" presId="urn:microsoft.com/office/officeart/2005/8/layout/lProcess2"/>
    <dgm:cxn modelId="{EC35CEDB-9650-4385-900C-A77827A2B74C}" type="presOf" srcId="{968D6538-9149-4929-A067-508E97C23ABF}" destId="{B63B8E47-EADA-478A-B913-8EE7E143AB77}" srcOrd="0" destOrd="0" presId="urn:microsoft.com/office/officeart/2005/8/layout/lProcess2"/>
    <dgm:cxn modelId="{8534594C-E9EA-4F1B-9C35-FD69591DF962}" type="presOf" srcId="{09704C61-C298-40FE-9D3B-59C084B5EA55}" destId="{D247D911-FEF7-4179-843C-C146916C1BC0}" srcOrd="0" destOrd="0" presId="urn:microsoft.com/office/officeart/2005/8/layout/lProcess2"/>
    <dgm:cxn modelId="{73C2CF11-01EE-4DB2-B3BB-E67B51EE2370}" type="presOf" srcId="{234E6B74-C93F-4A2E-ADBF-848375000CAB}" destId="{8B1CF509-3C23-4D86-9AED-70D741CDA8E5}" srcOrd="0" destOrd="0" presId="urn:microsoft.com/office/officeart/2005/8/layout/lProcess2"/>
    <dgm:cxn modelId="{27CB84A7-FCC5-4718-AC38-04CCFDCEC2F3}" srcId="{234E6B74-C93F-4A2E-ADBF-848375000CAB}" destId="{B9F4C9A5-665A-4D2C-B63E-DB9846D9DE58}" srcOrd="1" destOrd="0" parTransId="{B6B725AE-F70B-493E-95F0-D24FACBBF6EE}" sibTransId="{C19F4042-BD00-4784-A820-98A524C70152}"/>
    <dgm:cxn modelId="{A627F241-9E0E-4ADC-8341-42C3345D9176}" type="presParOf" srcId="{D247D911-FEF7-4179-843C-C146916C1BC0}" destId="{B39E473C-F529-42A0-8683-63AFC263CAB9}" srcOrd="0" destOrd="0" presId="urn:microsoft.com/office/officeart/2005/8/layout/lProcess2"/>
    <dgm:cxn modelId="{F87FBE7D-A995-4B4D-B2E6-31AF43364608}" type="presParOf" srcId="{B39E473C-F529-42A0-8683-63AFC263CAB9}" destId="{35381AE5-9829-4B01-8C68-D26E98671328}" srcOrd="0" destOrd="0" presId="urn:microsoft.com/office/officeart/2005/8/layout/lProcess2"/>
    <dgm:cxn modelId="{573B9F4D-9EFB-4FDB-A681-5050636439EE}" type="presParOf" srcId="{B39E473C-F529-42A0-8683-63AFC263CAB9}" destId="{DB5BD3EF-080C-42EE-9E95-E3112E085269}" srcOrd="1" destOrd="0" presId="urn:microsoft.com/office/officeart/2005/8/layout/lProcess2"/>
    <dgm:cxn modelId="{22F8B193-BA9D-4C0A-87AF-11D964629FA5}" type="presParOf" srcId="{B39E473C-F529-42A0-8683-63AFC263CAB9}" destId="{202CC886-EAEE-451C-985F-EE8DECFFD995}" srcOrd="2" destOrd="0" presId="urn:microsoft.com/office/officeart/2005/8/layout/lProcess2"/>
    <dgm:cxn modelId="{C8142E12-F0D1-4B0D-9459-023112F5C151}" type="presParOf" srcId="{202CC886-EAEE-451C-985F-EE8DECFFD995}" destId="{D01F1C4C-DAF8-403B-AE04-DC9077C3A2A4}" srcOrd="0" destOrd="0" presId="urn:microsoft.com/office/officeart/2005/8/layout/lProcess2"/>
    <dgm:cxn modelId="{BD6E97D6-0623-42F3-825C-FAC1E0ACC2C8}" type="presParOf" srcId="{D01F1C4C-DAF8-403B-AE04-DC9077C3A2A4}" destId="{11D96362-909D-4B09-AD1D-D8A40917D66C}" srcOrd="0" destOrd="0" presId="urn:microsoft.com/office/officeart/2005/8/layout/lProcess2"/>
    <dgm:cxn modelId="{9B95D091-9A28-4DF0-B94B-255FF3DA820D}" type="presParOf" srcId="{D01F1C4C-DAF8-403B-AE04-DC9077C3A2A4}" destId="{1EB44521-8B47-4639-AEC6-2F93AAA3603E}" srcOrd="1" destOrd="0" presId="urn:microsoft.com/office/officeart/2005/8/layout/lProcess2"/>
    <dgm:cxn modelId="{F775B2D9-817B-4852-BA97-FD22E3EA31EB}" type="presParOf" srcId="{D01F1C4C-DAF8-403B-AE04-DC9077C3A2A4}" destId="{3E1A7573-F390-426D-A8E5-025158E64D7C}" srcOrd="2" destOrd="0" presId="urn:microsoft.com/office/officeart/2005/8/layout/lProcess2"/>
    <dgm:cxn modelId="{2B0D6F5A-655C-4373-B56C-1D2F56198AF3}" type="presParOf" srcId="{D01F1C4C-DAF8-403B-AE04-DC9077C3A2A4}" destId="{6FA4BE04-F0EB-4D4E-99E9-17A9177EC1F6}" srcOrd="3" destOrd="0" presId="urn:microsoft.com/office/officeart/2005/8/layout/lProcess2"/>
    <dgm:cxn modelId="{75267B65-AE5F-41F8-B132-70003620A821}" type="presParOf" srcId="{D01F1C4C-DAF8-403B-AE04-DC9077C3A2A4}" destId="{AE242C7E-4D19-4729-81C3-B4EC5DA1E931}" srcOrd="4" destOrd="0" presId="urn:microsoft.com/office/officeart/2005/8/layout/lProcess2"/>
    <dgm:cxn modelId="{618C5828-A6CC-4A97-9635-8DAC3CD6E24B}" type="presParOf" srcId="{D247D911-FEF7-4179-843C-C146916C1BC0}" destId="{A692B63C-41D5-4DF8-9D61-B503182BB7E4}" srcOrd="1" destOrd="0" presId="urn:microsoft.com/office/officeart/2005/8/layout/lProcess2"/>
    <dgm:cxn modelId="{7E91CBD9-C1A2-4505-8351-8642062CD757}" type="presParOf" srcId="{D247D911-FEF7-4179-843C-C146916C1BC0}" destId="{098BF75E-1191-45EA-9FE5-C5F0EFE7CE6B}" srcOrd="2" destOrd="0" presId="urn:microsoft.com/office/officeart/2005/8/layout/lProcess2"/>
    <dgm:cxn modelId="{BC83B52C-0AC4-4D55-99C5-9F56DB14AA50}" type="presParOf" srcId="{098BF75E-1191-45EA-9FE5-C5F0EFE7CE6B}" destId="{8B1CF509-3C23-4D86-9AED-70D741CDA8E5}" srcOrd="0" destOrd="0" presId="urn:microsoft.com/office/officeart/2005/8/layout/lProcess2"/>
    <dgm:cxn modelId="{BFBF925D-0FE9-40BB-A57A-41A8C2289656}" type="presParOf" srcId="{098BF75E-1191-45EA-9FE5-C5F0EFE7CE6B}" destId="{D1000B75-D9D6-4B07-B6D3-E60ACA61C61B}" srcOrd="1" destOrd="0" presId="urn:microsoft.com/office/officeart/2005/8/layout/lProcess2"/>
    <dgm:cxn modelId="{152DBCA6-5640-41EC-8BC4-5E54C8D1A624}" type="presParOf" srcId="{098BF75E-1191-45EA-9FE5-C5F0EFE7CE6B}" destId="{8ADD8152-D35F-454F-8443-5CAC262C04A9}" srcOrd="2" destOrd="0" presId="urn:microsoft.com/office/officeart/2005/8/layout/lProcess2"/>
    <dgm:cxn modelId="{E8139876-4D4A-44C1-B783-93B025275C06}" type="presParOf" srcId="{8ADD8152-D35F-454F-8443-5CAC262C04A9}" destId="{9C5AB8AE-0DEC-4BF9-B543-2CD6426E1227}" srcOrd="0" destOrd="0" presId="urn:microsoft.com/office/officeart/2005/8/layout/lProcess2"/>
    <dgm:cxn modelId="{6B2D713E-E4FA-4B88-91AB-9E595C90DB91}" type="presParOf" srcId="{9C5AB8AE-0DEC-4BF9-B543-2CD6426E1227}" destId="{A7B30D58-7FA2-4386-B94D-7737D7666857}" srcOrd="0" destOrd="0" presId="urn:microsoft.com/office/officeart/2005/8/layout/lProcess2"/>
    <dgm:cxn modelId="{40A59A2F-0C1B-4B87-A6B0-BC02DE2C7C1B}" type="presParOf" srcId="{9C5AB8AE-0DEC-4BF9-B543-2CD6426E1227}" destId="{FD60AB84-4AB5-4CC4-B827-16854940590F}" srcOrd="1" destOrd="0" presId="urn:microsoft.com/office/officeart/2005/8/layout/lProcess2"/>
    <dgm:cxn modelId="{1714A0B1-C96D-4584-9C26-9AF6F522187E}" type="presParOf" srcId="{9C5AB8AE-0DEC-4BF9-B543-2CD6426E1227}" destId="{48FA0C5F-30B1-4B4F-A03B-65FD3A5677A3}" srcOrd="2" destOrd="0" presId="urn:microsoft.com/office/officeart/2005/8/layout/lProcess2"/>
    <dgm:cxn modelId="{301ABD1A-9DDB-4EBB-9E10-C9421D1D4D0F}" type="presParOf" srcId="{9C5AB8AE-0DEC-4BF9-B543-2CD6426E1227}" destId="{83B8994D-50C2-4A18-9A6D-B839ED57B371}" srcOrd="3" destOrd="0" presId="urn:microsoft.com/office/officeart/2005/8/layout/lProcess2"/>
    <dgm:cxn modelId="{1164E645-80CD-4503-8032-AEC68FA41FAA}" type="presParOf" srcId="{9C5AB8AE-0DEC-4BF9-B543-2CD6426E1227}" destId="{4269F08F-6E16-46CB-9374-350A11EB5579}" srcOrd="4" destOrd="0" presId="urn:microsoft.com/office/officeart/2005/8/layout/lProcess2"/>
    <dgm:cxn modelId="{CE76069E-6BD6-4AB4-AA8B-E1A55246AA12}" type="presParOf" srcId="{D247D911-FEF7-4179-843C-C146916C1BC0}" destId="{9F42E91E-2A6A-4D69-B373-1C5F1AC989FF}" srcOrd="3" destOrd="0" presId="urn:microsoft.com/office/officeart/2005/8/layout/lProcess2"/>
    <dgm:cxn modelId="{EA2EC702-80B4-48CF-97CE-37BB59674538}" type="presParOf" srcId="{D247D911-FEF7-4179-843C-C146916C1BC0}" destId="{17DDD1AE-EACC-4FDB-9D36-78FE505C504D}" srcOrd="4" destOrd="0" presId="urn:microsoft.com/office/officeart/2005/8/layout/lProcess2"/>
    <dgm:cxn modelId="{424B3F50-8615-46FF-8E63-E86527BED4AC}" type="presParOf" srcId="{17DDD1AE-EACC-4FDB-9D36-78FE505C504D}" destId="{ADB3E65C-F2C8-463D-9194-D35A1501D115}" srcOrd="0" destOrd="0" presId="urn:microsoft.com/office/officeart/2005/8/layout/lProcess2"/>
    <dgm:cxn modelId="{5625AB07-D511-44B1-83E8-3B41555CCC36}" type="presParOf" srcId="{17DDD1AE-EACC-4FDB-9D36-78FE505C504D}" destId="{083515F2-71E0-4F68-97C8-C6E90A980C90}" srcOrd="1" destOrd="0" presId="urn:microsoft.com/office/officeart/2005/8/layout/lProcess2"/>
    <dgm:cxn modelId="{B841388F-3BEC-4472-8E82-502E01DF9F3A}" type="presParOf" srcId="{17DDD1AE-EACC-4FDB-9D36-78FE505C504D}" destId="{D1E7F6B9-7A3B-40F6-B500-7842927AF81F}" srcOrd="2" destOrd="0" presId="urn:microsoft.com/office/officeart/2005/8/layout/lProcess2"/>
    <dgm:cxn modelId="{527929D4-20CF-4BCF-891E-E09075E0CC71}" type="presParOf" srcId="{D1E7F6B9-7A3B-40F6-B500-7842927AF81F}" destId="{D33BEEB0-EFD6-4F96-99F5-9F98C986939E}" srcOrd="0" destOrd="0" presId="urn:microsoft.com/office/officeart/2005/8/layout/lProcess2"/>
    <dgm:cxn modelId="{475A43CA-A503-4D3B-9507-F7FE1FC311B1}" type="presParOf" srcId="{D33BEEB0-EFD6-4F96-99F5-9F98C986939E}" destId="{FD5F99B4-6014-4705-80FE-16E5778C5028}" srcOrd="0" destOrd="0" presId="urn:microsoft.com/office/officeart/2005/8/layout/lProcess2"/>
    <dgm:cxn modelId="{ED8C2142-167A-4552-88C3-10C700339B05}" type="presParOf" srcId="{D33BEEB0-EFD6-4F96-99F5-9F98C986939E}" destId="{533BA4CE-565A-43BC-B58F-905EF9B41CFD}" srcOrd="1" destOrd="0" presId="urn:microsoft.com/office/officeart/2005/8/layout/lProcess2"/>
    <dgm:cxn modelId="{A3794CF9-8BE3-44A0-BEC9-DF48D1A85EA4}" type="presParOf" srcId="{D33BEEB0-EFD6-4F96-99F5-9F98C986939E}" destId="{E7B7F25B-3706-4650-8C2E-3782EC2FB61A}" srcOrd="2" destOrd="0" presId="urn:microsoft.com/office/officeart/2005/8/layout/lProcess2"/>
    <dgm:cxn modelId="{32FF6D20-C331-4CCE-9C81-9DA12263C37A}" type="presParOf" srcId="{D33BEEB0-EFD6-4F96-99F5-9F98C986939E}" destId="{65C1CB5E-E54B-4D80-B774-85F63A7BBA34}" srcOrd="3" destOrd="0" presId="urn:microsoft.com/office/officeart/2005/8/layout/lProcess2"/>
    <dgm:cxn modelId="{D8CD8C67-222B-4071-8DB0-7BC694655248}" type="presParOf" srcId="{D33BEEB0-EFD6-4F96-99F5-9F98C986939E}" destId="{B63B8E47-EADA-478A-B913-8EE7E143AB77}" srcOrd="4" destOrd="0" presId="urn:microsoft.com/office/officeart/2005/8/layout/lProcess2"/>
    <dgm:cxn modelId="{8AC13080-704E-48AE-84B5-40FD151E6A91}" type="presParOf" srcId="{D33BEEB0-EFD6-4F96-99F5-9F98C986939E}" destId="{1C103684-E1DE-4864-B5CE-A4BC2339CC76}" srcOrd="5" destOrd="0" presId="urn:microsoft.com/office/officeart/2005/8/layout/lProcess2"/>
    <dgm:cxn modelId="{13C4399E-473F-482C-830B-FF65E248F7C7}" type="presParOf" srcId="{D33BEEB0-EFD6-4F96-99F5-9F98C986939E}" destId="{23EA595D-7445-4744-8ACA-FB0C841D2B07}" srcOrd="6"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026C70-C00A-4C77-A9B7-D17D3B5B0572}" type="doc">
      <dgm:prSet loTypeId="urn:microsoft.com/office/officeart/2005/8/layout/vProcess5" loCatId="process" qsTypeId="urn:microsoft.com/office/officeart/2005/8/quickstyle/3d1#1" qsCatId="3D" csTypeId="urn:microsoft.com/office/officeart/2005/8/colors/accent2_3" csCatId="accent2" phldr="1"/>
      <dgm:spPr/>
    </dgm:pt>
    <dgm:pt modelId="{F33A3505-4F4E-44BF-83C7-FB7CFC60F5DE}">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zh-CN" altLang="en-US" sz="4000" dirty="0" smtClean="0"/>
            <a:t>收集</a:t>
          </a:r>
          <a:endParaRPr lang="en-US" sz="4000" dirty="0"/>
        </a:p>
      </dgm:t>
    </dgm:pt>
    <dgm:pt modelId="{FC7BB347-25F9-4414-9FB6-AF58792AA712}" type="parTrans" cxnId="{C75E2D1C-A9BB-4F43-B1D8-F45488BE1396}">
      <dgm:prSet/>
      <dgm:spPr/>
      <dgm:t>
        <a:bodyPr/>
        <a:lstStyle/>
        <a:p>
          <a:endParaRPr lang="zh-CN" altLang="en-US" sz="4000"/>
        </a:p>
      </dgm:t>
    </dgm:pt>
    <dgm:pt modelId="{8DBA5A4F-75C9-46A4-A14E-E3821EB791E5}" type="sibTrans" cxnId="{C75E2D1C-A9BB-4F43-B1D8-F45488BE1396}">
      <dgm:prSet custT="1"/>
      <dgm:spPr/>
      <dgm:t>
        <a:bodyPr/>
        <a:lstStyle/>
        <a:p>
          <a:endParaRPr lang="en-US" sz="4000"/>
        </a:p>
      </dgm:t>
    </dgm:pt>
    <dgm:pt modelId="{E4109B5C-2276-4858-A9C5-5E1B121DC096}">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zh-CN" altLang="en-US" sz="4000" dirty="0" smtClean="0"/>
            <a:t>分析</a:t>
          </a:r>
          <a:endParaRPr lang="en-US" sz="4000" dirty="0"/>
        </a:p>
      </dgm:t>
    </dgm:pt>
    <dgm:pt modelId="{137D9001-89EA-42A1-B3D7-7970456A1179}" type="parTrans" cxnId="{23BD05A6-E280-464E-839B-ED1207C195A5}">
      <dgm:prSet/>
      <dgm:spPr/>
      <dgm:t>
        <a:bodyPr/>
        <a:lstStyle/>
        <a:p>
          <a:endParaRPr lang="zh-CN" altLang="en-US" sz="4000"/>
        </a:p>
      </dgm:t>
    </dgm:pt>
    <dgm:pt modelId="{51982621-FA5F-4B80-AED0-24A94C9FAFC4}" type="sibTrans" cxnId="{23BD05A6-E280-464E-839B-ED1207C195A5}">
      <dgm:prSet custT="1"/>
      <dgm:spPr/>
      <dgm:t>
        <a:bodyPr/>
        <a:lstStyle/>
        <a:p>
          <a:endParaRPr lang="en-US" sz="4000"/>
        </a:p>
      </dgm:t>
    </dgm:pt>
    <dgm:pt modelId="{3B8ACC52-3DD1-4814-80D5-E1B4CF4FB22A}">
      <dgm:prSet phldrT="[Text]" custT="1">
        <dgm:style>
          <a:lnRef idx="1">
            <a:schemeClr val="accent6"/>
          </a:lnRef>
          <a:fillRef idx="3">
            <a:schemeClr val="accent6"/>
          </a:fillRef>
          <a:effectRef idx="2">
            <a:schemeClr val="accent6"/>
          </a:effectRef>
          <a:fontRef idx="minor">
            <a:schemeClr val="lt1"/>
          </a:fontRef>
        </dgm:style>
      </dgm:prSet>
      <dgm:spPr>
        <a:solidFill>
          <a:srgbClr val="00B050"/>
        </a:solidFill>
      </dgm:spPr>
      <dgm:t>
        <a:bodyPr/>
        <a:lstStyle/>
        <a:p>
          <a:r>
            <a:rPr lang="zh-CN" altLang="en-US" sz="4000" dirty="0" smtClean="0"/>
            <a:t>测试和缓解</a:t>
          </a:r>
          <a:endParaRPr lang="en-US" sz="4000" dirty="0"/>
        </a:p>
      </dgm:t>
    </dgm:pt>
    <dgm:pt modelId="{80BE6C94-2D83-425F-B24F-52506FB57C21}" type="parTrans" cxnId="{69C21E7D-0F4E-4578-8D7E-73766C535C4E}">
      <dgm:prSet/>
      <dgm:spPr/>
      <dgm:t>
        <a:bodyPr/>
        <a:lstStyle/>
        <a:p>
          <a:endParaRPr lang="zh-CN" altLang="en-US" sz="4000"/>
        </a:p>
      </dgm:t>
    </dgm:pt>
    <dgm:pt modelId="{47AF0E92-10A0-42E0-BA03-FA35893683DC}" type="sibTrans" cxnId="{69C21E7D-0F4E-4578-8D7E-73766C535C4E}">
      <dgm:prSet/>
      <dgm:spPr/>
      <dgm:t>
        <a:bodyPr/>
        <a:lstStyle/>
        <a:p>
          <a:endParaRPr lang="zh-CN" altLang="en-US" sz="4000"/>
        </a:p>
      </dgm:t>
    </dgm:pt>
    <dgm:pt modelId="{E2BF83CE-313B-4DAE-AD78-74BA176820B8}" type="pres">
      <dgm:prSet presAssocID="{D5026C70-C00A-4C77-A9B7-D17D3B5B0572}" presName="outerComposite" presStyleCnt="0">
        <dgm:presLayoutVars>
          <dgm:chMax val="5"/>
          <dgm:dir/>
          <dgm:resizeHandles val="exact"/>
        </dgm:presLayoutVars>
      </dgm:prSet>
      <dgm:spPr/>
    </dgm:pt>
    <dgm:pt modelId="{FDCC5E31-BAB0-491A-AB8B-8FF12D5CAA98}" type="pres">
      <dgm:prSet presAssocID="{D5026C70-C00A-4C77-A9B7-D17D3B5B0572}" presName="dummyMaxCanvas" presStyleCnt="0">
        <dgm:presLayoutVars/>
      </dgm:prSet>
      <dgm:spPr/>
    </dgm:pt>
    <dgm:pt modelId="{6657CED5-D736-4B70-BD3C-06C072121CEF}" type="pres">
      <dgm:prSet presAssocID="{D5026C70-C00A-4C77-A9B7-D17D3B5B0572}" presName="ThreeNodes_1" presStyleLbl="node1" presStyleIdx="0" presStyleCnt="3">
        <dgm:presLayoutVars>
          <dgm:bulletEnabled val="1"/>
        </dgm:presLayoutVars>
      </dgm:prSet>
      <dgm:spPr/>
      <dgm:t>
        <a:bodyPr/>
        <a:lstStyle/>
        <a:p>
          <a:endParaRPr lang="en-US"/>
        </a:p>
      </dgm:t>
    </dgm:pt>
    <dgm:pt modelId="{DA95398D-0723-49FA-9F0F-AF5E0AB01E09}" type="pres">
      <dgm:prSet presAssocID="{D5026C70-C00A-4C77-A9B7-D17D3B5B0572}" presName="ThreeNodes_2" presStyleLbl="node1" presStyleIdx="1" presStyleCnt="3">
        <dgm:presLayoutVars>
          <dgm:bulletEnabled val="1"/>
        </dgm:presLayoutVars>
      </dgm:prSet>
      <dgm:spPr/>
      <dgm:t>
        <a:bodyPr/>
        <a:lstStyle/>
        <a:p>
          <a:endParaRPr lang="en-US"/>
        </a:p>
      </dgm:t>
    </dgm:pt>
    <dgm:pt modelId="{CD052EC7-EC80-4C91-B1AB-B8EB164FEC42}" type="pres">
      <dgm:prSet presAssocID="{D5026C70-C00A-4C77-A9B7-D17D3B5B0572}" presName="ThreeNodes_3" presStyleLbl="node1" presStyleIdx="2" presStyleCnt="3">
        <dgm:presLayoutVars>
          <dgm:bulletEnabled val="1"/>
        </dgm:presLayoutVars>
      </dgm:prSet>
      <dgm:spPr/>
      <dgm:t>
        <a:bodyPr/>
        <a:lstStyle/>
        <a:p>
          <a:endParaRPr lang="en-US"/>
        </a:p>
      </dgm:t>
    </dgm:pt>
    <dgm:pt modelId="{81BCF9D4-CA95-4F57-B1A7-6DD53DAA7584}" type="pres">
      <dgm:prSet presAssocID="{D5026C70-C00A-4C77-A9B7-D17D3B5B0572}" presName="ThreeConn_1-2" presStyleLbl="fgAccFollowNode1" presStyleIdx="0" presStyleCnt="2">
        <dgm:presLayoutVars>
          <dgm:bulletEnabled val="1"/>
        </dgm:presLayoutVars>
      </dgm:prSet>
      <dgm:spPr/>
      <dgm:t>
        <a:bodyPr/>
        <a:lstStyle/>
        <a:p>
          <a:endParaRPr lang="en-US"/>
        </a:p>
      </dgm:t>
    </dgm:pt>
    <dgm:pt modelId="{5C4A9EE4-3F68-4F05-B74B-96DE9FD43D12}" type="pres">
      <dgm:prSet presAssocID="{D5026C70-C00A-4C77-A9B7-D17D3B5B0572}" presName="ThreeConn_2-3" presStyleLbl="fgAccFollowNode1" presStyleIdx="1" presStyleCnt="2">
        <dgm:presLayoutVars>
          <dgm:bulletEnabled val="1"/>
        </dgm:presLayoutVars>
      </dgm:prSet>
      <dgm:spPr/>
      <dgm:t>
        <a:bodyPr/>
        <a:lstStyle/>
        <a:p>
          <a:endParaRPr lang="en-US"/>
        </a:p>
      </dgm:t>
    </dgm:pt>
    <dgm:pt modelId="{81E4C54D-CC4F-40CF-80E2-C116EF93D725}" type="pres">
      <dgm:prSet presAssocID="{D5026C70-C00A-4C77-A9B7-D17D3B5B0572}" presName="ThreeNodes_1_text" presStyleLbl="node1" presStyleIdx="2" presStyleCnt="3">
        <dgm:presLayoutVars>
          <dgm:bulletEnabled val="1"/>
        </dgm:presLayoutVars>
      </dgm:prSet>
      <dgm:spPr/>
      <dgm:t>
        <a:bodyPr/>
        <a:lstStyle/>
        <a:p>
          <a:endParaRPr lang="en-US"/>
        </a:p>
      </dgm:t>
    </dgm:pt>
    <dgm:pt modelId="{1A2C6BEE-9280-45B9-9D6F-85FA3F41283D}" type="pres">
      <dgm:prSet presAssocID="{D5026C70-C00A-4C77-A9B7-D17D3B5B0572}" presName="ThreeNodes_2_text" presStyleLbl="node1" presStyleIdx="2" presStyleCnt="3">
        <dgm:presLayoutVars>
          <dgm:bulletEnabled val="1"/>
        </dgm:presLayoutVars>
      </dgm:prSet>
      <dgm:spPr/>
      <dgm:t>
        <a:bodyPr/>
        <a:lstStyle/>
        <a:p>
          <a:endParaRPr lang="en-US"/>
        </a:p>
      </dgm:t>
    </dgm:pt>
    <dgm:pt modelId="{235214ED-437A-460D-8247-B77770AA1B41}" type="pres">
      <dgm:prSet presAssocID="{D5026C70-C00A-4C77-A9B7-D17D3B5B0572}" presName="ThreeNodes_3_text" presStyleLbl="node1" presStyleIdx="2" presStyleCnt="3">
        <dgm:presLayoutVars>
          <dgm:bulletEnabled val="1"/>
        </dgm:presLayoutVars>
      </dgm:prSet>
      <dgm:spPr/>
      <dgm:t>
        <a:bodyPr/>
        <a:lstStyle/>
        <a:p>
          <a:endParaRPr lang="en-US"/>
        </a:p>
      </dgm:t>
    </dgm:pt>
  </dgm:ptLst>
  <dgm:cxnLst>
    <dgm:cxn modelId="{1F5C3D56-6A76-4E98-A06B-87F7D8E31854}" type="presOf" srcId="{D5026C70-C00A-4C77-A9B7-D17D3B5B0572}" destId="{E2BF83CE-313B-4DAE-AD78-74BA176820B8}" srcOrd="0" destOrd="0" presId="urn:microsoft.com/office/officeart/2005/8/layout/vProcess5"/>
    <dgm:cxn modelId="{5907240C-67BB-4D22-BB0F-9FC823CEBFF7}" type="presOf" srcId="{E4109B5C-2276-4858-A9C5-5E1B121DC096}" destId="{DA95398D-0723-49FA-9F0F-AF5E0AB01E09}" srcOrd="0" destOrd="0" presId="urn:microsoft.com/office/officeart/2005/8/layout/vProcess5"/>
    <dgm:cxn modelId="{B3BB30FA-1FBC-401F-9522-9BBFBD0D748C}" type="presOf" srcId="{3B8ACC52-3DD1-4814-80D5-E1B4CF4FB22A}" destId="{235214ED-437A-460D-8247-B77770AA1B41}" srcOrd="1" destOrd="0" presId="urn:microsoft.com/office/officeart/2005/8/layout/vProcess5"/>
    <dgm:cxn modelId="{C75E2D1C-A9BB-4F43-B1D8-F45488BE1396}" srcId="{D5026C70-C00A-4C77-A9B7-D17D3B5B0572}" destId="{F33A3505-4F4E-44BF-83C7-FB7CFC60F5DE}" srcOrd="0" destOrd="0" parTransId="{FC7BB347-25F9-4414-9FB6-AF58792AA712}" sibTransId="{8DBA5A4F-75C9-46A4-A14E-E3821EB791E5}"/>
    <dgm:cxn modelId="{69C21E7D-0F4E-4578-8D7E-73766C535C4E}" srcId="{D5026C70-C00A-4C77-A9B7-D17D3B5B0572}" destId="{3B8ACC52-3DD1-4814-80D5-E1B4CF4FB22A}" srcOrd="2" destOrd="0" parTransId="{80BE6C94-2D83-425F-B24F-52506FB57C21}" sibTransId="{47AF0E92-10A0-42E0-BA03-FA35893683DC}"/>
    <dgm:cxn modelId="{F7DE56AD-4ED6-4F98-A3A5-65A08BF33EC0}" type="presOf" srcId="{8DBA5A4F-75C9-46A4-A14E-E3821EB791E5}" destId="{81BCF9D4-CA95-4F57-B1A7-6DD53DAA7584}" srcOrd="0" destOrd="0" presId="urn:microsoft.com/office/officeart/2005/8/layout/vProcess5"/>
    <dgm:cxn modelId="{B934033F-AED1-4A0D-9DAE-89F46765A8A9}" type="presOf" srcId="{F33A3505-4F4E-44BF-83C7-FB7CFC60F5DE}" destId="{6657CED5-D736-4B70-BD3C-06C072121CEF}" srcOrd="0" destOrd="0" presId="urn:microsoft.com/office/officeart/2005/8/layout/vProcess5"/>
    <dgm:cxn modelId="{200010CF-164A-4E31-A989-543FB09346A0}" type="presOf" srcId="{E4109B5C-2276-4858-A9C5-5E1B121DC096}" destId="{1A2C6BEE-9280-45B9-9D6F-85FA3F41283D}" srcOrd="1" destOrd="0" presId="urn:microsoft.com/office/officeart/2005/8/layout/vProcess5"/>
    <dgm:cxn modelId="{A97A1AED-8D59-4E11-97FB-28DA489224A6}" type="presOf" srcId="{51982621-FA5F-4B80-AED0-24A94C9FAFC4}" destId="{5C4A9EE4-3F68-4F05-B74B-96DE9FD43D12}" srcOrd="0" destOrd="0" presId="urn:microsoft.com/office/officeart/2005/8/layout/vProcess5"/>
    <dgm:cxn modelId="{C71BAC06-5F52-4F6D-B107-E90E06C7997D}" type="presOf" srcId="{F33A3505-4F4E-44BF-83C7-FB7CFC60F5DE}" destId="{81E4C54D-CC4F-40CF-80E2-C116EF93D725}" srcOrd="1" destOrd="0" presId="urn:microsoft.com/office/officeart/2005/8/layout/vProcess5"/>
    <dgm:cxn modelId="{23BD05A6-E280-464E-839B-ED1207C195A5}" srcId="{D5026C70-C00A-4C77-A9B7-D17D3B5B0572}" destId="{E4109B5C-2276-4858-A9C5-5E1B121DC096}" srcOrd="1" destOrd="0" parTransId="{137D9001-89EA-42A1-B3D7-7970456A1179}" sibTransId="{51982621-FA5F-4B80-AED0-24A94C9FAFC4}"/>
    <dgm:cxn modelId="{75AD276F-DB7D-4E55-A092-B4B16BDE1E77}" type="presOf" srcId="{3B8ACC52-3DD1-4814-80D5-E1B4CF4FB22A}" destId="{CD052EC7-EC80-4C91-B1AB-B8EB164FEC42}" srcOrd="0" destOrd="0" presId="urn:microsoft.com/office/officeart/2005/8/layout/vProcess5"/>
    <dgm:cxn modelId="{86438BFE-25C6-4977-B71B-DA7751F39216}" type="presParOf" srcId="{E2BF83CE-313B-4DAE-AD78-74BA176820B8}" destId="{FDCC5E31-BAB0-491A-AB8B-8FF12D5CAA98}" srcOrd="0" destOrd="0" presId="urn:microsoft.com/office/officeart/2005/8/layout/vProcess5"/>
    <dgm:cxn modelId="{78EA7CBC-EC4E-48F9-AF22-397D083502D2}" type="presParOf" srcId="{E2BF83CE-313B-4DAE-AD78-74BA176820B8}" destId="{6657CED5-D736-4B70-BD3C-06C072121CEF}" srcOrd="1" destOrd="0" presId="urn:microsoft.com/office/officeart/2005/8/layout/vProcess5"/>
    <dgm:cxn modelId="{FF6AF213-CA02-46D1-8437-37AAF4899582}" type="presParOf" srcId="{E2BF83CE-313B-4DAE-AD78-74BA176820B8}" destId="{DA95398D-0723-49FA-9F0F-AF5E0AB01E09}" srcOrd="2" destOrd="0" presId="urn:microsoft.com/office/officeart/2005/8/layout/vProcess5"/>
    <dgm:cxn modelId="{CBFDDAA5-42BF-470B-8082-724248E760C6}" type="presParOf" srcId="{E2BF83CE-313B-4DAE-AD78-74BA176820B8}" destId="{CD052EC7-EC80-4C91-B1AB-B8EB164FEC42}" srcOrd="3" destOrd="0" presId="urn:microsoft.com/office/officeart/2005/8/layout/vProcess5"/>
    <dgm:cxn modelId="{6AC165D9-FD71-4192-8268-0BA89DFA0A6A}" type="presParOf" srcId="{E2BF83CE-313B-4DAE-AD78-74BA176820B8}" destId="{81BCF9D4-CA95-4F57-B1A7-6DD53DAA7584}" srcOrd="4" destOrd="0" presId="urn:microsoft.com/office/officeart/2005/8/layout/vProcess5"/>
    <dgm:cxn modelId="{3925D2B0-05BB-4592-99D8-39C547AC8C2F}" type="presParOf" srcId="{E2BF83CE-313B-4DAE-AD78-74BA176820B8}" destId="{5C4A9EE4-3F68-4F05-B74B-96DE9FD43D12}" srcOrd="5" destOrd="0" presId="urn:microsoft.com/office/officeart/2005/8/layout/vProcess5"/>
    <dgm:cxn modelId="{C939B4AF-B05A-4438-A4A9-B16870664090}" type="presParOf" srcId="{E2BF83CE-313B-4DAE-AD78-74BA176820B8}" destId="{81E4C54D-CC4F-40CF-80E2-C116EF93D725}" srcOrd="6" destOrd="0" presId="urn:microsoft.com/office/officeart/2005/8/layout/vProcess5"/>
    <dgm:cxn modelId="{8B38EE7C-C381-4A26-A674-7EC1A227723C}" type="presParOf" srcId="{E2BF83CE-313B-4DAE-AD78-74BA176820B8}" destId="{1A2C6BEE-9280-45B9-9D6F-85FA3F41283D}" srcOrd="7" destOrd="0" presId="urn:microsoft.com/office/officeart/2005/8/layout/vProcess5"/>
    <dgm:cxn modelId="{66B74902-BF13-41C8-8389-DE9C3A2E0F77}" type="presParOf" srcId="{E2BF83CE-313B-4DAE-AD78-74BA176820B8}" destId="{235214ED-437A-460D-8247-B77770AA1B41}" srcOrd="8" destOrd="0" presId="urn:microsoft.com/office/officeart/2005/8/layout/vProcess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9704C61-C298-40FE-9D3B-59C084B5EA55}" type="doc">
      <dgm:prSet loTypeId="urn:microsoft.com/office/officeart/2005/8/layout/lProcess2" loCatId="relationship"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58F2B43F-E8F2-4D45-AC08-F8B698E6C2A3}">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部署方案的选择</a:t>
          </a:r>
          <a:endParaRPr lang="en-US" dirty="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054F9CD3-5050-4657-96F5-0AF06FB663A0}" type="parTrans" cxnId="{AD1B03D3-85E5-4ECB-991F-48E4126E6F75}">
      <dgm:prSet/>
      <dgm:spPr/>
      <dgm:t>
        <a:bodyPr/>
        <a:lstStyle/>
        <a:p>
          <a:endParaRPr lang="en-US"/>
        </a:p>
      </dgm:t>
    </dgm:pt>
    <dgm:pt modelId="{C3416AEB-FA10-4E7C-AA0D-29E2FC6B28B9}" type="sibTrans" cxnId="{AD1B03D3-85E5-4ECB-991F-48E4126E6F75}">
      <dgm:prSet/>
      <dgm:spPr/>
      <dgm:t>
        <a:bodyPr/>
        <a:lstStyle/>
        <a:p>
          <a:endParaRPr lang="en-US"/>
        </a:p>
      </dgm:t>
    </dgm:pt>
    <dgm:pt modelId="{695A3653-C967-475B-A82A-131B3A49A3C8}">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定制光盘安装</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FA89F3B-BE80-4FFD-9CD8-1254077D5F81}" type="parTrans" cxnId="{4FDB386D-EE11-473E-AD62-E2386CDC5FD0}">
      <dgm:prSet/>
      <dgm:spPr/>
      <dgm:t>
        <a:bodyPr/>
        <a:lstStyle/>
        <a:p>
          <a:endParaRPr lang="en-US"/>
        </a:p>
      </dgm:t>
    </dgm:pt>
    <dgm:pt modelId="{6908F465-51E9-41A9-8EAF-5DD67A6DD651}" type="sibTrans" cxnId="{4FDB386D-EE11-473E-AD62-E2386CDC5FD0}">
      <dgm:prSet/>
      <dgm:spPr/>
      <dgm:t>
        <a:bodyPr/>
        <a:lstStyle/>
        <a:p>
          <a:endParaRPr lang="en-US"/>
        </a:p>
      </dgm:t>
    </dgm:pt>
    <dgm:pt modelId="{EC652852-6E49-4D05-A540-11E801F01C95}">
      <dgm:prSet phldrT="[Text]"/>
      <dgm:spPr/>
      <dgm:t>
        <a:bodyPr/>
        <a:lstStyle/>
        <a:p>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Windows</a:t>
          </a:r>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 部署服务</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09F6D36B-D342-4284-8F66-6729CB6EF23F}" type="parTrans" cxnId="{3377E0BE-9B20-454C-A94C-108466A3AD5E}">
      <dgm:prSet/>
      <dgm:spPr/>
      <dgm:t>
        <a:bodyPr/>
        <a:lstStyle/>
        <a:p>
          <a:endParaRPr lang="en-US"/>
        </a:p>
      </dgm:t>
    </dgm:pt>
    <dgm:pt modelId="{0D732549-B42D-4167-AFD9-0AC4A7294977}" type="sibTrans" cxnId="{3377E0BE-9B20-454C-A94C-108466A3AD5E}">
      <dgm:prSet/>
      <dgm:spPr/>
      <dgm:t>
        <a:bodyPr/>
        <a:lstStyle/>
        <a:p>
          <a:endParaRPr lang="en-US"/>
        </a:p>
      </dgm:t>
    </dgm:pt>
    <dgm:pt modelId="{C120047B-13FF-44DD-88CE-40397F94635C}">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商业客户端部署解决方案加速器</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C80DF9E-FE5A-4893-BF5B-064BC4EE57CC}" type="parTrans" cxnId="{E736683E-2B80-4B43-BEDE-A95165B1764E}">
      <dgm:prSet/>
      <dgm:spPr/>
      <dgm:t>
        <a:bodyPr/>
        <a:lstStyle/>
        <a:p>
          <a:endParaRPr lang="en-US"/>
        </a:p>
      </dgm:t>
    </dgm:pt>
    <dgm:pt modelId="{E5D0871A-AEF2-488A-BDAC-C3AD28C943F4}" type="sibTrans" cxnId="{E736683E-2B80-4B43-BEDE-A95165B1764E}">
      <dgm:prSet/>
      <dgm:spPr/>
      <dgm:t>
        <a:bodyPr/>
        <a:lstStyle/>
        <a:p>
          <a:endParaRPr lang="en-US"/>
        </a:p>
      </dgm:t>
    </dgm:pt>
    <dgm:pt modelId="{94FC8623-EACB-4A9D-9808-FE262232937C}">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产品密钥激活管理架构的选择</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17F415F5-AF1E-4DDA-BBB4-2BF2545C7531}" type="parTrans" cxnId="{2B4C6C13-A8EF-4D0B-9947-7374933F54A2}">
      <dgm:prSet/>
      <dgm:spPr/>
      <dgm:t>
        <a:bodyPr/>
        <a:lstStyle/>
        <a:p>
          <a:endParaRPr lang="en-US"/>
        </a:p>
      </dgm:t>
    </dgm:pt>
    <dgm:pt modelId="{1F992D02-8731-46CD-BD7D-F5115FF75C87}" type="sibTrans" cxnId="{2B4C6C13-A8EF-4D0B-9947-7374933F54A2}">
      <dgm:prSet/>
      <dgm:spPr/>
      <dgm:t>
        <a:bodyPr/>
        <a:lstStyle/>
        <a:p>
          <a:endParaRPr lang="en-US"/>
        </a:p>
      </dgm:t>
    </dgm:pt>
    <dgm:pt modelId="{1E8A8E24-0A88-4A7A-A073-0A5450D5E0D3}">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密钥管理服务（</a:t>
          </a:r>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KMS</a:t>
          </a:r>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81E1AFB-B08E-436D-9501-1C7A0F97E89C}" type="parTrans" cxnId="{B8CF58CE-B495-4A35-9926-328F23BEA581}">
      <dgm:prSet/>
      <dgm:spPr/>
      <dgm:t>
        <a:bodyPr/>
        <a:lstStyle/>
        <a:p>
          <a:endParaRPr lang="en-US"/>
        </a:p>
      </dgm:t>
    </dgm:pt>
    <dgm:pt modelId="{3EDE0067-BCE1-499B-B81B-A7CE879129A9}" type="sibTrans" cxnId="{B8CF58CE-B495-4A35-9926-328F23BEA581}">
      <dgm:prSet/>
      <dgm:spPr/>
      <dgm:t>
        <a:bodyPr/>
        <a:lstStyle/>
        <a:p>
          <a:endParaRPr lang="en-US"/>
        </a:p>
      </dgm:t>
    </dgm:pt>
    <dgm:pt modelId="{A4421E0C-5C82-4128-BDCC-B49784B76944}">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限次激活密钥（</a:t>
          </a:r>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MAK</a:t>
          </a:r>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2BBE0FE-B0FD-4748-9580-5E9276CC574E}" type="parTrans" cxnId="{BCD85875-7DE0-48E9-87AD-179A922AC5C7}">
      <dgm:prSet/>
      <dgm:spPr/>
      <dgm:t>
        <a:bodyPr/>
        <a:lstStyle/>
        <a:p>
          <a:endParaRPr lang="en-US"/>
        </a:p>
      </dgm:t>
    </dgm:pt>
    <dgm:pt modelId="{6686F28D-F95C-4B0D-8C25-513F1AC6E797}" type="sibTrans" cxnId="{BCD85875-7DE0-48E9-87AD-179A922AC5C7}">
      <dgm:prSet/>
      <dgm:spPr/>
      <dgm:t>
        <a:bodyPr/>
        <a:lstStyle/>
        <a:p>
          <a:endParaRPr lang="en-US"/>
        </a:p>
      </dgm:t>
    </dgm:pt>
    <dgm:pt modelId="{08AC3EED-CCFC-430D-98FD-3FBEB8F932B3}">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迁移用户状态</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B122335-E38E-4A66-B634-56796337C331}">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用户迁移的策略</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8B017461-77AD-4973-B1A5-B9FBB53BD009}" type="sibTrans" cxnId="{BB134024-FE82-4AD9-A41A-F2F10760A794}">
      <dgm:prSet/>
      <dgm:spPr/>
      <dgm:t>
        <a:bodyPr/>
        <a:lstStyle/>
        <a:p>
          <a:endParaRPr lang="en-US"/>
        </a:p>
      </dgm:t>
    </dgm:pt>
    <dgm:pt modelId="{1C29F35B-0E05-4385-8AA4-676E1A0E08C2}" type="parTrans" cxnId="{BB134024-FE82-4AD9-A41A-F2F10760A794}">
      <dgm:prSet/>
      <dgm:spPr/>
      <dgm:t>
        <a:bodyPr/>
        <a:lstStyle/>
        <a:p>
          <a:endParaRPr lang="en-US"/>
        </a:p>
      </dgm:t>
    </dgm:pt>
    <dgm:pt modelId="{26B5B0A0-3550-402F-B85F-D62B70CAB923}" type="sibTrans" cxnId="{607F3344-9696-4EE3-8735-46F865F11A55}">
      <dgm:prSet/>
      <dgm:spPr/>
      <dgm:t>
        <a:bodyPr/>
        <a:lstStyle/>
        <a:p>
          <a:endParaRPr lang="en-US"/>
        </a:p>
      </dgm:t>
    </dgm:pt>
    <dgm:pt modelId="{4F6E373D-85BE-456E-8253-2E32A73FA90B}" type="parTrans" cxnId="{607F3344-9696-4EE3-8735-46F865F11A55}">
      <dgm:prSet/>
      <dgm:spPr/>
      <dgm:t>
        <a:bodyPr/>
        <a:lstStyle/>
        <a:p>
          <a:endParaRPr lang="en-US"/>
        </a:p>
      </dgm:t>
    </dgm:pt>
    <dgm:pt modelId="{EF841D84-9818-49AA-8CD8-B2DA4C53C8F5}">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全新用户状态</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5C93BEAF-93F9-4B22-B3BF-511D9514D7F8}" type="parTrans" cxnId="{81CC284E-F2A4-4DA8-A5D7-1D3B138146EA}">
      <dgm:prSet/>
      <dgm:spPr/>
      <dgm:t>
        <a:bodyPr/>
        <a:lstStyle/>
        <a:p>
          <a:endParaRPr lang="zh-CN" altLang="en-US"/>
        </a:p>
      </dgm:t>
    </dgm:pt>
    <dgm:pt modelId="{62B61226-B06F-40F6-A7E7-95B30E3DAB7B}" type="sibTrans" cxnId="{81CC284E-F2A4-4DA8-A5D7-1D3B138146EA}">
      <dgm:prSet/>
      <dgm:spPr/>
      <dgm:t>
        <a:bodyPr/>
        <a:lstStyle/>
        <a:p>
          <a:endParaRPr lang="zh-CN" altLang="en-US"/>
        </a:p>
      </dgm:t>
    </dgm:pt>
    <dgm:pt modelId="{56BD7110-8198-43C4-8C5C-2EF7BE2F41CF}">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应用程序部署架构的选择</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CD20CDF4-A2BB-4D06-B809-EF40A4B2CF38}" type="parTrans" cxnId="{03D80991-51B5-479E-80FA-5BC937D47FDD}">
      <dgm:prSet/>
      <dgm:spPr/>
      <dgm:t>
        <a:bodyPr/>
        <a:lstStyle/>
        <a:p>
          <a:endParaRPr lang="zh-CN" altLang="en-US"/>
        </a:p>
      </dgm:t>
    </dgm:pt>
    <dgm:pt modelId="{5E91E092-7DD6-44A5-8B6C-7A835783A190}" type="sibTrans" cxnId="{03D80991-51B5-479E-80FA-5BC937D47FDD}">
      <dgm:prSet/>
      <dgm:spPr/>
      <dgm:t>
        <a:bodyPr/>
        <a:lstStyle/>
        <a:p>
          <a:endParaRPr lang="zh-CN" altLang="en-US"/>
        </a:p>
      </dgm:t>
    </dgm:pt>
    <dgm:pt modelId="{83EA47BE-F009-4604-A110-F7C89FCEBA46}">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随操作系统映像统一部署</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004D9EA2-2287-4E86-9443-35CD92E92125}" type="parTrans" cxnId="{D52FC4B3-EBD9-41E9-A29C-606ED3EA9CDA}">
      <dgm:prSet/>
      <dgm:spPr/>
      <dgm:t>
        <a:bodyPr/>
        <a:lstStyle/>
        <a:p>
          <a:endParaRPr lang="zh-CN" altLang="en-US"/>
        </a:p>
      </dgm:t>
    </dgm:pt>
    <dgm:pt modelId="{C75131E7-64DD-4E2B-A414-657BCE6C2337}" type="sibTrans" cxnId="{D52FC4B3-EBD9-41E9-A29C-606ED3EA9CDA}">
      <dgm:prSet/>
      <dgm:spPr/>
      <dgm:t>
        <a:bodyPr/>
        <a:lstStyle/>
        <a:p>
          <a:endParaRPr lang="zh-CN" altLang="en-US"/>
        </a:p>
      </dgm:t>
    </dgm:pt>
    <dgm:pt modelId="{A4C8D688-2C4A-4AD2-A2BD-00A322E1E922}">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操作系统部署后续定制化部署</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B4915DB-F147-400E-B6F3-E12453B6F0FE}" type="parTrans" cxnId="{A1145C35-F847-49BD-8E57-D8CAADCC7F76}">
      <dgm:prSet/>
      <dgm:spPr/>
      <dgm:t>
        <a:bodyPr/>
        <a:lstStyle/>
        <a:p>
          <a:endParaRPr lang="zh-CN" altLang="en-US"/>
        </a:p>
      </dgm:t>
    </dgm:pt>
    <dgm:pt modelId="{2FAA361B-EBD9-4BCB-949E-BA93288C4011}" type="sibTrans" cxnId="{A1145C35-F847-49BD-8E57-D8CAADCC7F76}">
      <dgm:prSet/>
      <dgm:spPr/>
      <dgm:t>
        <a:bodyPr/>
        <a:lstStyle/>
        <a:p>
          <a:endParaRPr lang="zh-CN" altLang="en-US"/>
        </a:p>
      </dgm:t>
    </dgm:pt>
    <dgm:pt modelId="{ED79C02D-B916-4661-86D1-6C8682270476}">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软件分发</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BDA5589-F7D9-455F-8846-9C5B7FBF70F3}" type="parTrans" cxnId="{756D67B7-7713-4C11-AD40-EEF306EA6C54}">
      <dgm:prSet/>
      <dgm:spPr/>
      <dgm:t>
        <a:bodyPr/>
        <a:lstStyle/>
        <a:p>
          <a:endParaRPr lang="zh-CN" altLang="en-US"/>
        </a:p>
      </dgm:t>
    </dgm:pt>
    <dgm:pt modelId="{1F7E7C0D-2FC4-4E1E-9A1A-D6DCDFE421FB}" type="sibTrans" cxnId="{756D67B7-7713-4C11-AD40-EEF306EA6C54}">
      <dgm:prSet/>
      <dgm:spPr/>
      <dgm:t>
        <a:bodyPr/>
        <a:lstStyle/>
        <a:p>
          <a:endParaRPr lang="zh-CN" altLang="en-US"/>
        </a:p>
      </dgm:t>
    </dgm:pt>
    <dgm:pt modelId="{8C23007D-9505-4908-A209-7B3231433AA8}">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应用程序虚拟化集中部署管理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67A6FBD-11AC-41AD-8846-C3EFB061C579}" type="parTrans" cxnId="{EB61A2C3-4023-43C5-8395-B3EA84F70E9C}">
      <dgm:prSet/>
      <dgm:spPr/>
      <dgm:t>
        <a:bodyPr/>
        <a:lstStyle/>
        <a:p>
          <a:endParaRPr lang="zh-CN" altLang="en-US"/>
        </a:p>
      </dgm:t>
    </dgm:pt>
    <dgm:pt modelId="{A4842BD7-3632-4075-8A8B-D4D320056528}" type="sibTrans" cxnId="{EB61A2C3-4023-43C5-8395-B3EA84F70E9C}">
      <dgm:prSet/>
      <dgm:spPr/>
      <dgm:t>
        <a:bodyPr/>
        <a:lstStyle/>
        <a:p>
          <a:endParaRPr lang="zh-CN" altLang="en-US"/>
        </a:p>
      </dgm:t>
    </dgm:pt>
    <dgm:pt modelId="{CF67925F-4A62-48AE-8A33-5D499A631A32}">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大量接触</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C9B9E921-B688-4341-9375-48C91E7F2F21}" type="parTrans" cxnId="{A733BCF9-3E1C-4FC7-B88D-03C10760947F}">
      <dgm:prSet/>
      <dgm:spPr/>
      <dgm:t>
        <a:bodyPr/>
        <a:lstStyle/>
        <a:p>
          <a:endParaRPr lang="zh-CN" altLang="en-US"/>
        </a:p>
      </dgm:t>
    </dgm:pt>
    <dgm:pt modelId="{789B7D62-6EF0-4275-BD91-97EE7325520B}" type="sibTrans" cxnId="{A733BCF9-3E1C-4FC7-B88D-03C10760947F}">
      <dgm:prSet/>
      <dgm:spPr/>
      <dgm:t>
        <a:bodyPr/>
        <a:lstStyle/>
        <a:p>
          <a:endParaRPr lang="zh-CN" altLang="en-US"/>
        </a:p>
      </dgm:t>
    </dgm:pt>
    <dgm:pt modelId="{96A722E1-7B68-4157-83C0-1C7A2C6C8BA6}">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轻量接触</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CE3D23C5-503B-4D4C-9F2A-D272EC9FC35A}" type="parTrans" cxnId="{18685983-B9A4-4B5F-B153-3851C41F3217}">
      <dgm:prSet/>
      <dgm:spPr/>
      <dgm:t>
        <a:bodyPr/>
        <a:lstStyle/>
        <a:p>
          <a:endParaRPr lang="zh-CN" altLang="en-US"/>
        </a:p>
      </dgm:t>
    </dgm:pt>
    <dgm:pt modelId="{ADC603BE-3107-4B20-9B20-9C3EFF610A06}" type="sibTrans" cxnId="{18685983-B9A4-4B5F-B153-3851C41F3217}">
      <dgm:prSet/>
      <dgm:spPr/>
      <dgm:t>
        <a:bodyPr/>
        <a:lstStyle/>
        <a:p>
          <a:endParaRPr lang="zh-CN" altLang="en-US"/>
        </a:p>
      </dgm:t>
    </dgm:pt>
    <dgm:pt modelId="{E06BE768-4C1F-44D0-BFE8-2DD371A8DAA5}">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零接触</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E205BF0-CE77-41BB-929E-FFB5210ECF9E}" type="parTrans" cxnId="{F14F427A-5160-4271-B237-A57AE4869AD5}">
      <dgm:prSet/>
      <dgm:spPr/>
      <dgm:t>
        <a:bodyPr/>
        <a:lstStyle/>
        <a:p>
          <a:endParaRPr lang="zh-CN" altLang="en-US"/>
        </a:p>
      </dgm:t>
    </dgm:pt>
    <dgm:pt modelId="{794B7551-4836-45A8-A132-D9264FCD78D5}" type="sibTrans" cxnId="{F14F427A-5160-4271-B237-A57AE4869AD5}">
      <dgm:prSet/>
      <dgm:spPr/>
      <dgm:t>
        <a:bodyPr/>
        <a:lstStyle/>
        <a:p>
          <a:endParaRPr lang="zh-CN" altLang="en-US"/>
        </a:p>
      </dgm:t>
    </dgm:pt>
    <dgm:pt modelId="{EB6DB746-372B-4D41-B3D3-0A9833C51A34}">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部署技术的选择</a:t>
          </a:r>
          <a:endParaRPr lang="en-US" dirty="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DEDB49C1-5C41-46E7-978F-7CFF3DA07CAD}" type="parTrans" cxnId="{F5B2387C-A1FC-4758-B86B-2CC94ADBE01F}">
      <dgm:prSet/>
      <dgm:spPr/>
      <dgm:t>
        <a:bodyPr/>
        <a:lstStyle/>
        <a:p>
          <a:endParaRPr lang="zh-CN" altLang="en-US"/>
        </a:p>
      </dgm:t>
    </dgm:pt>
    <dgm:pt modelId="{E284F367-7E59-4C9C-886C-464CBB499F8C}" type="sibTrans" cxnId="{F5B2387C-A1FC-4758-B86B-2CC94ADBE01F}">
      <dgm:prSet/>
      <dgm:spPr/>
      <dgm:t>
        <a:bodyPr/>
        <a:lstStyle/>
        <a:p>
          <a:endParaRPr lang="zh-CN" altLang="en-US"/>
        </a:p>
      </dgm:t>
    </dgm:pt>
    <dgm:pt modelId="{BA71B01A-676B-4C7B-8576-C5596A21A63F}">
      <dgm:prSet phldrT="[Text]"/>
      <dgm:spPr/>
      <dgm:t>
        <a:bodyPr/>
        <a:lstStyle/>
        <a:p>
          <a:r>
            <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rPr>
            <a:t>Windows </a:t>
          </a:r>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映像</a:t>
          </a:r>
          <a:endParaRPr lang="en-US" dirty="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854BB02-59EB-45D4-8CEA-9148FB1B453A}" type="parTrans" cxnId="{1AAE9A89-0021-4FA1-9433-0891ED73FC21}">
      <dgm:prSet/>
      <dgm:spPr/>
      <dgm:t>
        <a:bodyPr/>
        <a:lstStyle/>
        <a:p>
          <a:endParaRPr lang="zh-CN" altLang="en-US"/>
        </a:p>
      </dgm:t>
    </dgm:pt>
    <dgm:pt modelId="{3656FC84-45AA-4016-BD79-89EB28BD2C52}" type="sibTrans" cxnId="{1AAE9A89-0021-4FA1-9433-0891ED73FC21}">
      <dgm:prSet/>
      <dgm:spPr/>
      <dgm:t>
        <a:bodyPr/>
        <a:lstStyle/>
        <a:p>
          <a:endParaRPr lang="zh-CN" altLang="en-US"/>
        </a:p>
      </dgm:t>
    </dgm:pt>
    <dgm:pt modelId="{D247D911-FEF7-4179-843C-C146916C1BC0}" type="pres">
      <dgm:prSet presAssocID="{09704C61-C298-40FE-9D3B-59C084B5EA55}" presName="theList" presStyleCnt="0">
        <dgm:presLayoutVars>
          <dgm:dir/>
          <dgm:animLvl val="lvl"/>
          <dgm:resizeHandles val="exact"/>
        </dgm:presLayoutVars>
      </dgm:prSet>
      <dgm:spPr/>
      <dgm:t>
        <a:bodyPr/>
        <a:lstStyle/>
        <a:p>
          <a:endParaRPr lang="en-US"/>
        </a:p>
      </dgm:t>
    </dgm:pt>
    <dgm:pt modelId="{B39E473C-F529-42A0-8683-63AFC263CAB9}" type="pres">
      <dgm:prSet presAssocID="{58F2B43F-E8F2-4D45-AC08-F8B698E6C2A3}" presName="compNode" presStyleCnt="0"/>
      <dgm:spPr/>
    </dgm:pt>
    <dgm:pt modelId="{35381AE5-9829-4B01-8C68-D26E98671328}" type="pres">
      <dgm:prSet presAssocID="{58F2B43F-E8F2-4D45-AC08-F8B698E6C2A3}" presName="aNode" presStyleLbl="bgShp" presStyleIdx="0" presStyleCnt="5"/>
      <dgm:spPr/>
      <dgm:t>
        <a:bodyPr/>
        <a:lstStyle/>
        <a:p>
          <a:endParaRPr lang="en-US"/>
        </a:p>
      </dgm:t>
    </dgm:pt>
    <dgm:pt modelId="{DB5BD3EF-080C-42EE-9E95-E3112E085269}" type="pres">
      <dgm:prSet presAssocID="{58F2B43F-E8F2-4D45-AC08-F8B698E6C2A3}" presName="textNode" presStyleLbl="bgShp" presStyleIdx="0" presStyleCnt="5"/>
      <dgm:spPr/>
      <dgm:t>
        <a:bodyPr/>
        <a:lstStyle/>
        <a:p>
          <a:endParaRPr lang="en-US"/>
        </a:p>
      </dgm:t>
    </dgm:pt>
    <dgm:pt modelId="{202CC886-EAEE-451C-985F-EE8DECFFD995}" type="pres">
      <dgm:prSet presAssocID="{58F2B43F-E8F2-4D45-AC08-F8B698E6C2A3}" presName="compChildNode" presStyleCnt="0"/>
      <dgm:spPr/>
    </dgm:pt>
    <dgm:pt modelId="{D01F1C4C-DAF8-403B-AE04-DC9077C3A2A4}" type="pres">
      <dgm:prSet presAssocID="{58F2B43F-E8F2-4D45-AC08-F8B698E6C2A3}" presName="theInnerList" presStyleCnt="0"/>
      <dgm:spPr/>
    </dgm:pt>
    <dgm:pt modelId="{604569C8-8498-499A-B7F8-DF79AF4D94BE}" type="pres">
      <dgm:prSet presAssocID="{CF67925F-4A62-48AE-8A33-5D499A631A32}" presName="childNode" presStyleLbl="node1" presStyleIdx="0" presStyleCnt="15">
        <dgm:presLayoutVars>
          <dgm:bulletEnabled val="1"/>
        </dgm:presLayoutVars>
      </dgm:prSet>
      <dgm:spPr/>
      <dgm:t>
        <a:bodyPr/>
        <a:lstStyle/>
        <a:p>
          <a:endParaRPr lang="en-US"/>
        </a:p>
      </dgm:t>
    </dgm:pt>
    <dgm:pt modelId="{60590D69-9DC5-4C97-A22C-CDF6D93C962C}" type="pres">
      <dgm:prSet presAssocID="{CF67925F-4A62-48AE-8A33-5D499A631A32}" presName="aSpace2" presStyleCnt="0"/>
      <dgm:spPr/>
    </dgm:pt>
    <dgm:pt modelId="{2CD50A9E-017B-4F71-8EF2-35B06F293DC7}" type="pres">
      <dgm:prSet presAssocID="{96A722E1-7B68-4157-83C0-1C7A2C6C8BA6}" presName="childNode" presStyleLbl="node1" presStyleIdx="1" presStyleCnt="15">
        <dgm:presLayoutVars>
          <dgm:bulletEnabled val="1"/>
        </dgm:presLayoutVars>
      </dgm:prSet>
      <dgm:spPr/>
      <dgm:t>
        <a:bodyPr/>
        <a:lstStyle/>
        <a:p>
          <a:endParaRPr lang="en-US"/>
        </a:p>
      </dgm:t>
    </dgm:pt>
    <dgm:pt modelId="{8538D281-0546-4AA1-A025-FC5EDCD63747}" type="pres">
      <dgm:prSet presAssocID="{96A722E1-7B68-4157-83C0-1C7A2C6C8BA6}" presName="aSpace2" presStyleCnt="0"/>
      <dgm:spPr/>
    </dgm:pt>
    <dgm:pt modelId="{41361CC0-161C-4387-A4FA-6420083D34F6}" type="pres">
      <dgm:prSet presAssocID="{E06BE768-4C1F-44D0-BFE8-2DD371A8DAA5}" presName="childNode" presStyleLbl="node1" presStyleIdx="2" presStyleCnt="15">
        <dgm:presLayoutVars>
          <dgm:bulletEnabled val="1"/>
        </dgm:presLayoutVars>
      </dgm:prSet>
      <dgm:spPr/>
      <dgm:t>
        <a:bodyPr/>
        <a:lstStyle/>
        <a:p>
          <a:endParaRPr lang="en-US"/>
        </a:p>
      </dgm:t>
    </dgm:pt>
    <dgm:pt modelId="{A692B63C-41D5-4DF8-9D61-B503182BB7E4}" type="pres">
      <dgm:prSet presAssocID="{58F2B43F-E8F2-4D45-AC08-F8B698E6C2A3}" presName="aSpace" presStyleCnt="0"/>
      <dgm:spPr/>
    </dgm:pt>
    <dgm:pt modelId="{DC3559ED-0C5C-477D-8D0C-3E87FDA4C713}" type="pres">
      <dgm:prSet presAssocID="{EB6DB746-372B-4D41-B3D3-0A9833C51A34}" presName="compNode" presStyleCnt="0"/>
      <dgm:spPr/>
    </dgm:pt>
    <dgm:pt modelId="{2C0FA893-09A5-4FC6-B427-5C11F5246BCF}" type="pres">
      <dgm:prSet presAssocID="{EB6DB746-372B-4D41-B3D3-0A9833C51A34}" presName="aNode" presStyleLbl="bgShp" presStyleIdx="1" presStyleCnt="5"/>
      <dgm:spPr/>
      <dgm:t>
        <a:bodyPr/>
        <a:lstStyle/>
        <a:p>
          <a:endParaRPr lang="en-US"/>
        </a:p>
      </dgm:t>
    </dgm:pt>
    <dgm:pt modelId="{787E9D5C-C577-4FE0-BAB4-6A3DEE2D4527}" type="pres">
      <dgm:prSet presAssocID="{EB6DB746-372B-4D41-B3D3-0A9833C51A34}" presName="textNode" presStyleLbl="bgShp" presStyleIdx="1" presStyleCnt="5"/>
      <dgm:spPr/>
      <dgm:t>
        <a:bodyPr/>
        <a:lstStyle/>
        <a:p>
          <a:endParaRPr lang="en-US"/>
        </a:p>
      </dgm:t>
    </dgm:pt>
    <dgm:pt modelId="{D3317758-90BE-4FB7-98D3-3946F13CE76B}" type="pres">
      <dgm:prSet presAssocID="{EB6DB746-372B-4D41-B3D3-0A9833C51A34}" presName="compChildNode" presStyleCnt="0"/>
      <dgm:spPr/>
    </dgm:pt>
    <dgm:pt modelId="{FA3B1EA1-1076-4F9F-9904-E502DBA907B2}" type="pres">
      <dgm:prSet presAssocID="{EB6DB746-372B-4D41-B3D3-0A9833C51A34}" presName="theInnerList" presStyleCnt="0"/>
      <dgm:spPr/>
    </dgm:pt>
    <dgm:pt modelId="{59196A3B-BC23-4BB2-AE17-E022C088D222}" type="pres">
      <dgm:prSet presAssocID="{BA71B01A-676B-4C7B-8576-C5596A21A63F}" presName="childNode" presStyleLbl="node1" presStyleIdx="3" presStyleCnt="15">
        <dgm:presLayoutVars>
          <dgm:bulletEnabled val="1"/>
        </dgm:presLayoutVars>
      </dgm:prSet>
      <dgm:spPr/>
      <dgm:t>
        <a:bodyPr/>
        <a:lstStyle/>
        <a:p>
          <a:endParaRPr lang="en-US"/>
        </a:p>
      </dgm:t>
    </dgm:pt>
    <dgm:pt modelId="{E22024A2-3D9C-4B77-98F3-A858A04E6B2F}" type="pres">
      <dgm:prSet presAssocID="{BA71B01A-676B-4C7B-8576-C5596A21A63F}" presName="aSpace2" presStyleCnt="0"/>
      <dgm:spPr/>
    </dgm:pt>
    <dgm:pt modelId="{7F3CF9A0-0AA1-4BE6-9BAE-96A1812FFACB}" type="pres">
      <dgm:prSet presAssocID="{695A3653-C967-475B-A82A-131B3A49A3C8}" presName="childNode" presStyleLbl="node1" presStyleIdx="4" presStyleCnt="15">
        <dgm:presLayoutVars>
          <dgm:bulletEnabled val="1"/>
        </dgm:presLayoutVars>
      </dgm:prSet>
      <dgm:spPr/>
      <dgm:t>
        <a:bodyPr/>
        <a:lstStyle/>
        <a:p>
          <a:endParaRPr lang="en-US"/>
        </a:p>
      </dgm:t>
    </dgm:pt>
    <dgm:pt modelId="{39B76E4C-2A06-4EDB-BB6B-0BDEF11BCFB5}" type="pres">
      <dgm:prSet presAssocID="{695A3653-C967-475B-A82A-131B3A49A3C8}" presName="aSpace2" presStyleCnt="0"/>
      <dgm:spPr/>
    </dgm:pt>
    <dgm:pt modelId="{AF2CC223-0C74-4131-AD4C-24E7580D7863}" type="pres">
      <dgm:prSet presAssocID="{EC652852-6E49-4D05-A540-11E801F01C95}" presName="childNode" presStyleLbl="node1" presStyleIdx="5" presStyleCnt="15">
        <dgm:presLayoutVars>
          <dgm:bulletEnabled val="1"/>
        </dgm:presLayoutVars>
      </dgm:prSet>
      <dgm:spPr/>
      <dgm:t>
        <a:bodyPr/>
        <a:lstStyle/>
        <a:p>
          <a:endParaRPr lang="en-US"/>
        </a:p>
      </dgm:t>
    </dgm:pt>
    <dgm:pt modelId="{9A92C6A5-7D53-499B-BF89-87282C25D677}" type="pres">
      <dgm:prSet presAssocID="{EC652852-6E49-4D05-A540-11E801F01C95}" presName="aSpace2" presStyleCnt="0"/>
      <dgm:spPr/>
    </dgm:pt>
    <dgm:pt modelId="{34127B07-90B8-48C6-AB7C-EF13EA3EEFCC}" type="pres">
      <dgm:prSet presAssocID="{C120047B-13FF-44DD-88CE-40397F94635C}" presName="childNode" presStyleLbl="node1" presStyleIdx="6" presStyleCnt="15">
        <dgm:presLayoutVars>
          <dgm:bulletEnabled val="1"/>
        </dgm:presLayoutVars>
      </dgm:prSet>
      <dgm:spPr/>
      <dgm:t>
        <a:bodyPr/>
        <a:lstStyle/>
        <a:p>
          <a:endParaRPr lang="en-US"/>
        </a:p>
      </dgm:t>
    </dgm:pt>
    <dgm:pt modelId="{B1AF0DD8-49A5-4F10-B478-99E3C11CCC93}" type="pres">
      <dgm:prSet presAssocID="{EB6DB746-372B-4D41-B3D3-0A9833C51A34}" presName="aSpace" presStyleCnt="0"/>
      <dgm:spPr/>
    </dgm:pt>
    <dgm:pt modelId="{E61D4BEA-C959-4F75-90DA-CBCA0C59B677}" type="pres">
      <dgm:prSet presAssocID="{3B122335-E38E-4A66-B634-56796337C331}" presName="compNode" presStyleCnt="0"/>
      <dgm:spPr/>
    </dgm:pt>
    <dgm:pt modelId="{A28E5C64-D92D-497D-A982-1F16A5423BB2}" type="pres">
      <dgm:prSet presAssocID="{3B122335-E38E-4A66-B634-56796337C331}" presName="aNode" presStyleLbl="bgShp" presStyleIdx="2" presStyleCnt="5"/>
      <dgm:spPr/>
      <dgm:t>
        <a:bodyPr/>
        <a:lstStyle/>
        <a:p>
          <a:endParaRPr lang="en-US"/>
        </a:p>
      </dgm:t>
    </dgm:pt>
    <dgm:pt modelId="{045CCA6A-D146-4D08-AA12-6EA17B0A329C}" type="pres">
      <dgm:prSet presAssocID="{3B122335-E38E-4A66-B634-56796337C331}" presName="textNode" presStyleLbl="bgShp" presStyleIdx="2" presStyleCnt="5"/>
      <dgm:spPr/>
      <dgm:t>
        <a:bodyPr/>
        <a:lstStyle/>
        <a:p>
          <a:endParaRPr lang="en-US"/>
        </a:p>
      </dgm:t>
    </dgm:pt>
    <dgm:pt modelId="{C76EA09D-AAC6-4E4B-8A01-C530799F6566}" type="pres">
      <dgm:prSet presAssocID="{3B122335-E38E-4A66-B634-56796337C331}" presName="compChildNode" presStyleCnt="0"/>
      <dgm:spPr/>
    </dgm:pt>
    <dgm:pt modelId="{BD70CCB6-1454-4C93-B0AC-283789DC4A16}" type="pres">
      <dgm:prSet presAssocID="{3B122335-E38E-4A66-B634-56796337C331}" presName="theInnerList" presStyleCnt="0"/>
      <dgm:spPr/>
    </dgm:pt>
    <dgm:pt modelId="{584BA4A9-0797-4306-9CCA-65DD77C6545C}" type="pres">
      <dgm:prSet presAssocID="{EF841D84-9818-49AA-8CD8-B2DA4C53C8F5}" presName="childNode" presStyleLbl="node1" presStyleIdx="7" presStyleCnt="15">
        <dgm:presLayoutVars>
          <dgm:bulletEnabled val="1"/>
        </dgm:presLayoutVars>
      </dgm:prSet>
      <dgm:spPr/>
      <dgm:t>
        <a:bodyPr/>
        <a:lstStyle/>
        <a:p>
          <a:endParaRPr lang="en-US"/>
        </a:p>
      </dgm:t>
    </dgm:pt>
    <dgm:pt modelId="{7FE3883F-13E8-4C43-BB2F-0369D63FAC48}" type="pres">
      <dgm:prSet presAssocID="{EF841D84-9818-49AA-8CD8-B2DA4C53C8F5}" presName="aSpace2" presStyleCnt="0"/>
      <dgm:spPr/>
    </dgm:pt>
    <dgm:pt modelId="{EB6F5690-A8D0-45E6-AA40-EAA26B0DBC42}" type="pres">
      <dgm:prSet presAssocID="{08AC3EED-CCFC-430D-98FD-3FBEB8F932B3}" presName="childNode" presStyleLbl="node1" presStyleIdx="8" presStyleCnt="15">
        <dgm:presLayoutVars>
          <dgm:bulletEnabled val="1"/>
        </dgm:presLayoutVars>
      </dgm:prSet>
      <dgm:spPr/>
      <dgm:t>
        <a:bodyPr/>
        <a:lstStyle/>
        <a:p>
          <a:endParaRPr lang="en-US"/>
        </a:p>
      </dgm:t>
    </dgm:pt>
    <dgm:pt modelId="{3AC2DE23-66F8-4720-8C44-AB481A21E88D}" type="pres">
      <dgm:prSet presAssocID="{3B122335-E38E-4A66-B634-56796337C331}" presName="aSpace" presStyleCnt="0"/>
      <dgm:spPr/>
    </dgm:pt>
    <dgm:pt modelId="{404EE8FB-3B2A-4AAF-8432-CED6E6DD3E0C}" type="pres">
      <dgm:prSet presAssocID="{56BD7110-8198-43C4-8C5C-2EF7BE2F41CF}" presName="compNode" presStyleCnt="0"/>
      <dgm:spPr/>
    </dgm:pt>
    <dgm:pt modelId="{0987F070-94EF-411F-A505-8C89A4335B98}" type="pres">
      <dgm:prSet presAssocID="{56BD7110-8198-43C4-8C5C-2EF7BE2F41CF}" presName="aNode" presStyleLbl="bgShp" presStyleIdx="3" presStyleCnt="5"/>
      <dgm:spPr/>
      <dgm:t>
        <a:bodyPr/>
        <a:lstStyle/>
        <a:p>
          <a:endParaRPr lang="en-US"/>
        </a:p>
      </dgm:t>
    </dgm:pt>
    <dgm:pt modelId="{2A538A98-E618-4777-8601-8213CD327576}" type="pres">
      <dgm:prSet presAssocID="{56BD7110-8198-43C4-8C5C-2EF7BE2F41CF}" presName="textNode" presStyleLbl="bgShp" presStyleIdx="3" presStyleCnt="5"/>
      <dgm:spPr/>
      <dgm:t>
        <a:bodyPr/>
        <a:lstStyle/>
        <a:p>
          <a:endParaRPr lang="en-US"/>
        </a:p>
      </dgm:t>
    </dgm:pt>
    <dgm:pt modelId="{24C3EE6C-F952-4EDA-B6F2-2B21368DD8BF}" type="pres">
      <dgm:prSet presAssocID="{56BD7110-8198-43C4-8C5C-2EF7BE2F41CF}" presName="compChildNode" presStyleCnt="0"/>
      <dgm:spPr/>
    </dgm:pt>
    <dgm:pt modelId="{A41F0222-2CA0-4A1E-85FC-E756498E1B55}" type="pres">
      <dgm:prSet presAssocID="{56BD7110-8198-43C4-8C5C-2EF7BE2F41CF}" presName="theInnerList" presStyleCnt="0"/>
      <dgm:spPr/>
    </dgm:pt>
    <dgm:pt modelId="{74AE693A-6D33-4B83-B2A0-D3EE777E934F}" type="pres">
      <dgm:prSet presAssocID="{83EA47BE-F009-4604-A110-F7C89FCEBA46}" presName="childNode" presStyleLbl="node1" presStyleIdx="9" presStyleCnt="15">
        <dgm:presLayoutVars>
          <dgm:bulletEnabled val="1"/>
        </dgm:presLayoutVars>
      </dgm:prSet>
      <dgm:spPr/>
      <dgm:t>
        <a:bodyPr/>
        <a:lstStyle/>
        <a:p>
          <a:endParaRPr lang="en-US"/>
        </a:p>
      </dgm:t>
    </dgm:pt>
    <dgm:pt modelId="{A75FEF50-7FDF-4680-9BF5-63D105282152}" type="pres">
      <dgm:prSet presAssocID="{83EA47BE-F009-4604-A110-F7C89FCEBA46}" presName="aSpace2" presStyleCnt="0"/>
      <dgm:spPr/>
    </dgm:pt>
    <dgm:pt modelId="{3F53A8C8-7A26-4C45-8FB9-42204D49CD3A}" type="pres">
      <dgm:prSet presAssocID="{A4C8D688-2C4A-4AD2-A2BD-00A322E1E922}" presName="childNode" presStyleLbl="node1" presStyleIdx="10" presStyleCnt="15">
        <dgm:presLayoutVars>
          <dgm:bulletEnabled val="1"/>
        </dgm:presLayoutVars>
      </dgm:prSet>
      <dgm:spPr/>
      <dgm:t>
        <a:bodyPr/>
        <a:lstStyle/>
        <a:p>
          <a:endParaRPr lang="en-US"/>
        </a:p>
      </dgm:t>
    </dgm:pt>
    <dgm:pt modelId="{70377FEA-41FE-4C9C-8F1B-2465F42E199E}" type="pres">
      <dgm:prSet presAssocID="{A4C8D688-2C4A-4AD2-A2BD-00A322E1E922}" presName="aSpace2" presStyleCnt="0"/>
      <dgm:spPr/>
    </dgm:pt>
    <dgm:pt modelId="{A8E4E0B0-67E4-4700-888F-69029B64BC1A}" type="pres">
      <dgm:prSet presAssocID="{ED79C02D-B916-4661-86D1-6C8682270476}" presName="childNode" presStyleLbl="node1" presStyleIdx="11" presStyleCnt="15">
        <dgm:presLayoutVars>
          <dgm:bulletEnabled val="1"/>
        </dgm:presLayoutVars>
      </dgm:prSet>
      <dgm:spPr/>
      <dgm:t>
        <a:bodyPr/>
        <a:lstStyle/>
        <a:p>
          <a:endParaRPr lang="en-US"/>
        </a:p>
      </dgm:t>
    </dgm:pt>
    <dgm:pt modelId="{1033F111-0ADC-4E0C-8868-905B2ED70EA6}" type="pres">
      <dgm:prSet presAssocID="{ED79C02D-B916-4661-86D1-6C8682270476}" presName="aSpace2" presStyleCnt="0"/>
      <dgm:spPr/>
    </dgm:pt>
    <dgm:pt modelId="{A31A0970-7E0E-4439-ABE7-4B80BD38BED5}" type="pres">
      <dgm:prSet presAssocID="{8C23007D-9505-4908-A209-7B3231433AA8}" presName="childNode" presStyleLbl="node1" presStyleIdx="12" presStyleCnt="15">
        <dgm:presLayoutVars>
          <dgm:bulletEnabled val="1"/>
        </dgm:presLayoutVars>
      </dgm:prSet>
      <dgm:spPr/>
      <dgm:t>
        <a:bodyPr/>
        <a:lstStyle/>
        <a:p>
          <a:endParaRPr lang="en-US"/>
        </a:p>
      </dgm:t>
    </dgm:pt>
    <dgm:pt modelId="{6BD5218E-90A2-4795-9223-20C7B5CF82F0}" type="pres">
      <dgm:prSet presAssocID="{56BD7110-8198-43C4-8C5C-2EF7BE2F41CF}" presName="aSpace" presStyleCnt="0"/>
      <dgm:spPr/>
    </dgm:pt>
    <dgm:pt modelId="{F105C2E2-BFA7-4411-BDA8-1F8F15296F30}" type="pres">
      <dgm:prSet presAssocID="{94FC8623-EACB-4A9D-9808-FE262232937C}" presName="compNode" presStyleCnt="0"/>
      <dgm:spPr/>
    </dgm:pt>
    <dgm:pt modelId="{D4DA775C-8F5C-4298-9569-5A05C28CCB57}" type="pres">
      <dgm:prSet presAssocID="{94FC8623-EACB-4A9D-9808-FE262232937C}" presName="aNode" presStyleLbl="bgShp" presStyleIdx="4" presStyleCnt="5"/>
      <dgm:spPr/>
      <dgm:t>
        <a:bodyPr/>
        <a:lstStyle/>
        <a:p>
          <a:endParaRPr lang="en-US"/>
        </a:p>
      </dgm:t>
    </dgm:pt>
    <dgm:pt modelId="{A75257BA-AEA7-4B63-A91C-EF11E77B872A}" type="pres">
      <dgm:prSet presAssocID="{94FC8623-EACB-4A9D-9808-FE262232937C}" presName="textNode" presStyleLbl="bgShp" presStyleIdx="4" presStyleCnt="5"/>
      <dgm:spPr/>
      <dgm:t>
        <a:bodyPr/>
        <a:lstStyle/>
        <a:p>
          <a:endParaRPr lang="en-US"/>
        </a:p>
      </dgm:t>
    </dgm:pt>
    <dgm:pt modelId="{C9DEA982-4AD8-4633-8A17-D16110802C98}" type="pres">
      <dgm:prSet presAssocID="{94FC8623-EACB-4A9D-9808-FE262232937C}" presName="compChildNode" presStyleCnt="0"/>
      <dgm:spPr/>
    </dgm:pt>
    <dgm:pt modelId="{FFD10AC7-CEAD-4F6E-80AA-329EB004CE9C}" type="pres">
      <dgm:prSet presAssocID="{94FC8623-EACB-4A9D-9808-FE262232937C}" presName="theInnerList" presStyleCnt="0"/>
      <dgm:spPr/>
    </dgm:pt>
    <dgm:pt modelId="{D9707110-60C7-48F4-AC8B-8834095A273D}" type="pres">
      <dgm:prSet presAssocID="{1E8A8E24-0A88-4A7A-A073-0A5450D5E0D3}" presName="childNode" presStyleLbl="node1" presStyleIdx="13" presStyleCnt="15">
        <dgm:presLayoutVars>
          <dgm:bulletEnabled val="1"/>
        </dgm:presLayoutVars>
      </dgm:prSet>
      <dgm:spPr/>
      <dgm:t>
        <a:bodyPr/>
        <a:lstStyle/>
        <a:p>
          <a:endParaRPr lang="en-US"/>
        </a:p>
      </dgm:t>
    </dgm:pt>
    <dgm:pt modelId="{5CA3F9DB-D061-4D2D-A839-37C1ED937E28}" type="pres">
      <dgm:prSet presAssocID="{1E8A8E24-0A88-4A7A-A073-0A5450D5E0D3}" presName="aSpace2" presStyleCnt="0"/>
      <dgm:spPr/>
    </dgm:pt>
    <dgm:pt modelId="{443D3BB7-A03B-4E2C-9F84-F785D23F59FB}" type="pres">
      <dgm:prSet presAssocID="{A4421E0C-5C82-4128-BDCC-B49784B76944}" presName="childNode" presStyleLbl="node1" presStyleIdx="14" presStyleCnt="15">
        <dgm:presLayoutVars>
          <dgm:bulletEnabled val="1"/>
        </dgm:presLayoutVars>
      </dgm:prSet>
      <dgm:spPr/>
      <dgm:t>
        <a:bodyPr/>
        <a:lstStyle/>
        <a:p>
          <a:endParaRPr lang="en-US"/>
        </a:p>
      </dgm:t>
    </dgm:pt>
  </dgm:ptLst>
  <dgm:cxnLst>
    <dgm:cxn modelId="{B4F25828-F6C7-4CA7-97B8-835522FB1FA7}" type="presOf" srcId="{56BD7110-8198-43C4-8C5C-2EF7BE2F41CF}" destId="{0987F070-94EF-411F-A505-8C89A4335B98}" srcOrd="0" destOrd="0" presId="urn:microsoft.com/office/officeart/2005/8/layout/lProcess2"/>
    <dgm:cxn modelId="{CC47EBC7-D4DA-495A-B8AB-3C7D9D6EA90D}" type="presOf" srcId="{E06BE768-4C1F-44D0-BFE8-2DD371A8DAA5}" destId="{41361CC0-161C-4387-A4FA-6420083D34F6}" srcOrd="0" destOrd="0" presId="urn:microsoft.com/office/officeart/2005/8/layout/lProcess2"/>
    <dgm:cxn modelId="{BB134024-FE82-4AD9-A41A-F2F10760A794}" srcId="{09704C61-C298-40FE-9D3B-59C084B5EA55}" destId="{3B122335-E38E-4A66-B634-56796337C331}" srcOrd="2" destOrd="0" parTransId="{1C29F35B-0E05-4385-8AA4-676E1A0E08C2}" sibTransId="{8B017461-77AD-4973-B1A5-B9FBB53BD009}"/>
    <dgm:cxn modelId="{81CC284E-F2A4-4DA8-A5D7-1D3B138146EA}" srcId="{3B122335-E38E-4A66-B634-56796337C331}" destId="{EF841D84-9818-49AA-8CD8-B2DA4C53C8F5}" srcOrd="0" destOrd="0" parTransId="{5C93BEAF-93F9-4B22-B3BF-511D9514D7F8}" sibTransId="{62B61226-B06F-40F6-A7E7-95B30E3DAB7B}"/>
    <dgm:cxn modelId="{BCD85875-7DE0-48E9-87AD-179A922AC5C7}" srcId="{94FC8623-EACB-4A9D-9808-FE262232937C}" destId="{A4421E0C-5C82-4128-BDCC-B49784B76944}" srcOrd="1" destOrd="0" parTransId="{32BBE0FE-B0FD-4748-9580-5E9276CC574E}" sibTransId="{6686F28D-F95C-4B0D-8C25-513F1AC6E797}"/>
    <dgm:cxn modelId="{720222FB-24EC-4635-B14B-B927CB8A6B9B}" type="presOf" srcId="{94FC8623-EACB-4A9D-9808-FE262232937C}" destId="{D4DA775C-8F5C-4298-9569-5A05C28CCB57}" srcOrd="0" destOrd="0" presId="urn:microsoft.com/office/officeart/2005/8/layout/lProcess2"/>
    <dgm:cxn modelId="{5362DB42-95CE-4C55-8E83-75521C3B383F}" type="presOf" srcId="{695A3653-C967-475B-A82A-131B3A49A3C8}" destId="{7F3CF9A0-0AA1-4BE6-9BAE-96A1812FFACB}" srcOrd="0" destOrd="0" presId="urn:microsoft.com/office/officeart/2005/8/layout/lProcess2"/>
    <dgm:cxn modelId="{F687E4B8-1FC6-4A3E-AFD8-982D59E8491A}" type="presOf" srcId="{94FC8623-EACB-4A9D-9808-FE262232937C}" destId="{A75257BA-AEA7-4B63-A91C-EF11E77B872A}" srcOrd="1" destOrd="0" presId="urn:microsoft.com/office/officeart/2005/8/layout/lProcess2"/>
    <dgm:cxn modelId="{4FDB386D-EE11-473E-AD62-E2386CDC5FD0}" srcId="{EB6DB746-372B-4D41-B3D3-0A9833C51A34}" destId="{695A3653-C967-475B-A82A-131B3A49A3C8}" srcOrd="1" destOrd="0" parTransId="{7FA89F3B-BE80-4FFD-9CD8-1254077D5F81}" sibTransId="{6908F465-51E9-41A9-8EAF-5DD67A6DD651}"/>
    <dgm:cxn modelId="{1731F2EF-F853-4D37-91E7-A9CC321F51FF}" type="presOf" srcId="{8C23007D-9505-4908-A209-7B3231433AA8}" destId="{A31A0970-7E0E-4439-ABE7-4B80BD38BED5}" srcOrd="0" destOrd="0" presId="urn:microsoft.com/office/officeart/2005/8/layout/lProcess2"/>
    <dgm:cxn modelId="{A1145C35-F847-49BD-8E57-D8CAADCC7F76}" srcId="{56BD7110-8198-43C4-8C5C-2EF7BE2F41CF}" destId="{A4C8D688-2C4A-4AD2-A2BD-00A322E1E922}" srcOrd="1" destOrd="0" parTransId="{AB4915DB-F147-400E-B6F3-E12453B6F0FE}" sibTransId="{2FAA361B-EBD9-4BCB-949E-BA93288C4011}"/>
    <dgm:cxn modelId="{3A6EE968-05E4-49EB-8F8D-7A7EC6472C41}" type="presOf" srcId="{58F2B43F-E8F2-4D45-AC08-F8B698E6C2A3}" destId="{DB5BD3EF-080C-42EE-9E95-E3112E085269}" srcOrd="1" destOrd="0" presId="urn:microsoft.com/office/officeart/2005/8/layout/lProcess2"/>
    <dgm:cxn modelId="{1AAE9A89-0021-4FA1-9433-0891ED73FC21}" srcId="{EB6DB746-372B-4D41-B3D3-0A9833C51A34}" destId="{BA71B01A-676B-4C7B-8576-C5596A21A63F}" srcOrd="0" destOrd="0" parTransId="{3854BB02-59EB-45D4-8CEA-9148FB1B453A}" sibTransId="{3656FC84-45AA-4016-BD79-89EB28BD2C52}"/>
    <dgm:cxn modelId="{12E107B6-A340-4FE2-B000-A0077DC2095E}" type="presOf" srcId="{08AC3EED-CCFC-430D-98FD-3FBEB8F932B3}" destId="{EB6F5690-A8D0-45E6-AA40-EAA26B0DBC42}" srcOrd="0" destOrd="0" presId="urn:microsoft.com/office/officeart/2005/8/layout/lProcess2"/>
    <dgm:cxn modelId="{AEFA1059-1334-4B58-8A90-FDC5EEF4CF44}" type="presOf" srcId="{3B122335-E38E-4A66-B634-56796337C331}" destId="{045CCA6A-D146-4D08-AA12-6EA17B0A329C}" srcOrd="1" destOrd="0" presId="urn:microsoft.com/office/officeart/2005/8/layout/lProcess2"/>
    <dgm:cxn modelId="{C979F9E7-FA52-45A8-8F32-83A1C4665D90}" type="presOf" srcId="{56BD7110-8198-43C4-8C5C-2EF7BE2F41CF}" destId="{2A538A98-E618-4777-8601-8213CD327576}" srcOrd="1" destOrd="0" presId="urn:microsoft.com/office/officeart/2005/8/layout/lProcess2"/>
    <dgm:cxn modelId="{F62320A0-07C3-48C6-89C4-9F8454A3B8DA}" type="presOf" srcId="{83EA47BE-F009-4604-A110-F7C89FCEBA46}" destId="{74AE693A-6D33-4B83-B2A0-D3EE777E934F}" srcOrd="0" destOrd="0" presId="urn:microsoft.com/office/officeart/2005/8/layout/lProcess2"/>
    <dgm:cxn modelId="{B8CF58CE-B495-4A35-9926-328F23BEA581}" srcId="{94FC8623-EACB-4A9D-9808-FE262232937C}" destId="{1E8A8E24-0A88-4A7A-A073-0A5450D5E0D3}" srcOrd="0" destOrd="0" parTransId="{381E1AFB-B08E-436D-9501-1C7A0F97E89C}" sibTransId="{3EDE0067-BCE1-499B-B81B-A7CE879129A9}"/>
    <dgm:cxn modelId="{2D7AEBF6-623F-4F5F-96FF-FF27001A002D}" type="presOf" srcId="{A4421E0C-5C82-4128-BDCC-B49784B76944}" destId="{443D3BB7-A03B-4E2C-9F84-F785D23F59FB}" srcOrd="0" destOrd="0" presId="urn:microsoft.com/office/officeart/2005/8/layout/lProcess2"/>
    <dgm:cxn modelId="{2B4C6C13-A8EF-4D0B-9947-7374933F54A2}" srcId="{09704C61-C298-40FE-9D3B-59C084B5EA55}" destId="{94FC8623-EACB-4A9D-9808-FE262232937C}" srcOrd="4" destOrd="0" parTransId="{17F415F5-AF1E-4DDA-BBB4-2BF2545C7531}" sibTransId="{1F992D02-8731-46CD-BD7D-F5115FF75C87}"/>
    <dgm:cxn modelId="{F5B2387C-A1FC-4758-B86B-2CC94ADBE01F}" srcId="{09704C61-C298-40FE-9D3B-59C084B5EA55}" destId="{EB6DB746-372B-4D41-B3D3-0A9833C51A34}" srcOrd="1" destOrd="0" parTransId="{DEDB49C1-5C41-46E7-978F-7CFF3DA07CAD}" sibTransId="{E284F367-7E59-4C9C-886C-464CBB499F8C}"/>
    <dgm:cxn modelId="{8654C4C3-3903-4EDC-9F98-C4BA8172206F}" type="presOf" srcId="{A4C8D688-2C4A-4AD2-A2BD-00A322E1E922}" destId="{3F53A8C8-7A26-4C45-8FB9-42204D49CD3A}" srcOrd="0" destOrd="0" presId="urn:microsoft.com/office/officeart/2005/8/layout/lProcess2"/>
    <dgm:cxn modelId="{266707BF-665F-4D6D-A850-45A0F2FBD035}" type="presOf" srcId="{EB6DB746-372B-4D41-B3D3-0A9833C51A34}" destId="{2C0FA893-09A5-4FC6-B427-5C11F5246BCF}" srcOrd="0" destOrd="0" presId="urn:microsoft.com/office/officeart/2005/8/layout/lProcess2"/>
    <dgm:cxn modelId="{973E8FF1-C927-4E79-B970-CCACCBEED28B}" type="presOf" srcId="{3B122335-E38E-4A66-B634-56796337C331}" destId="{A28E5C64-D92D-497D-A982-1F16A5423BB2}" srcOrd="0" destOrd="0" presId="urn:microsoft.com/office/officeart/2005/8/layout/lProcess2"/>
    <dgm:cxn modelId="{F555248B-59B1-41B6-A4AB-7FC318CFB440}" type="presOf" srcId="{CF67925F-4A62-48AE-8A33-5D499A631A32}" destId="{604569C8-8498-499A-B7F8-DF79AF4D94BE}" srcOrd="0" destOrd="0" presId="urn:microsoft.com/office/officeart/2005/8/layout/lProcess2"/>
    <dgm:cxn modelId="{0D2099DB-F97D-4577-A491-8E98D3A33D8E}" type="presOf" srcId="{EC652852-6E49-4D05-A540-11E801F01C95}" destId="{AF2CC223-0C74-4131-AD4C-24E7580D7863}" srcOrd="0" destOrd="0" presId="urn:microsoft.com/office/officeart/2005/8/layout/lProcess2"/>
    <dgm:cxn modelId="{18685983-B9A4-4B5F-B153-3851C41F3217}" srcId="{58F2B43F-E8F2-4D45-AC08-F8B698E6C2A3}" destId="{96A722E1-7B68-4157-83C0-1C7A2C6C8BA6}" srcOrd="1" destOrd="0" parTransId="{CE3D23C5-503B-4D4C-9F2A-D272EC9FC35A}" sibTransId="{ADC603BE-3107-4B20-9B20-9C3EFF610A06}"/>
    <dgm:cxn modelId="{07067DEB-0B43-40B6-8FAC-F084CACD7E6C}" type="presOf" srcId="{09704C61-C298-40FE-9D3B-59C084B5EA55}" destId="{D247D911-FEF7-4179-843C-C146916C1BC0}" srcOrd="0" destOrd="0" presId="urn:microsoft.com/office/officeart/2005/8/layout/lProcess2"/>
    <dgm:cxn modelId="{9AB334C3-0F3C-46B4-8665-5166DB44687D}" type="presOf" srcId="{EF841D84-9818-49AA-8CD8-B2DA4C53C8F5}" destId="{584BA4A9-0797-4306-9CCA-65DD77C6545C}" srcOrd="0" destOrd="0" presId="urn:microsoft.com/office/officeart/2005/8/layout/lProcess2"/>
    <dgm:cxn modelId="{0C496434-A295-43AD-9609-5105BAE60590}" type="presOf" srcId="{C120047B-13FF-44DD-88CE-40397F94635C}" destId="{34127B07-90B8-48C6-AB7C-EF13EA3EEFCC}" srcOrd="0" destOrd="0" presId="urn:microsoft.com/office/officeart/2005/8/layout/lProcess2"/>
    <dgm:cxn modelId="{607F3344-9696-4EE3-8735-46F865F11A55}" srcId="{3B122335-E38E-4A66-B634-56796337C331}" destId="{08AC3EED-CCFC-430D-98FD-3FBEB8F932B3}" srcOrd="1" destOrd="0" parTransId="{4F6E373D-85BE-456E-8253-2E32A73FA90B}" sibTransId="{26B5B0A0-3550-402F-B85F-D62B70CAB923}"/>
    <dgm:cxn modelId="{2367D816-F9AE-400F-BBE4-020EFA1A6AD8}" type="presOf" srcId="{58F2B43F-E8F2-4D45-AC08-F8B698E6C2A3}" destId="{35381AE5-9829-4B01-8C68-D26E98671328}" srcOrd="0" destOrd="0" presId="urn:microsoft.com/office/officeart/2005/8/layout/lProcess2"/>
    <dgm:cxn modelId="{EB61A2C3-4023-43C5-8395-B3EA84F70E9C}" srcId="{56BD7110-8198-43C4-8C5C-2EF7BE2F41CF}" destId="{8C23007D-9505-4908-A209-7B3231433AA8}" srcOrd="3" destOrd="0" parTransId="{D67A6FBD-11AC-41AD-8846-C3EFB061C579}" sibTransId="{A4842BD7-3632-4075-8A8B-D4D320056528}"/>
    <dgm:cxn modelId="{D52FC4B3-EBD9-41E9-A29C-606ED3EA9CDA}" srcId="{56BD7110-8198-43C4-8C5C-2EF7BE2F41CF}" destId="{83EA47BE-F009-4604-A110-F7C89FCEBA46}" srcOrd="0" destOrd="0" parTransId="{004D9EA2-2287-4E86-9443-35CD92E92125}" sibTransId="{C75131E7-64DD-4E2B-A414-657BCE6C2337}"/>
    <dgm:cxn modelId="{3377E0BE-9B20-454C-A94C-108466A3AD5E}" srcId="{EB6DB746-372B-4D41-B3D3-0A9833C51A34}" destId="{EC652852-6E49-4D05-A540-11E801F01C95}" srcOrd="2" destOrd="0" parTransId="{09F6D36B-D342-4284-8F66-6729CB6EF23F}" sibTransId="{0D732549-B42D-4167-AFD9-0AC4A7294977}"/>
    <dgm:cxn modelId="{03D80991-51B5-479E-80FA-5BC937D47FDD}" srcId="{09704C61-C298-40FE-9D3B-59C084B5EA55}" destId="{56BD7110-8198-43C4-8C5C-2EF7BE2F41CF}" srcOrd="3" destOrd="0" parTransId="{CD20CDF4-A2BB-4D06-B809-EF40A4B2CF38}" sibTransId="{5E91E092-7DD6-44A5-8B6C-7A835783A190}"/>
    <dgm:cxn modelId="{756D67B7-7713-4C11-AD40-EEF306EA6C54}" srcId="{56BD7110-8198-43C4-8C5C-2EF7BE2F41CF}" destId="{ED79C02D-B916-4661-86D1-6C8682270476}" srcOrd="2" destOrd="0" parTransId="{ABDA5589-F7D9-455F-8846-9C5B7FBF70F3}" sibTransId="{1F7E7C0D-2FC4-4E1E-9A1A-D6DCDFE421FB}"/>
    <dgm:cxn modelId="{9B0E4860-24A3-4DD5-8CA2-6E1B54BD799A}" type="presOf" srcId="{ED79C02D-B916-4661-86D1-6C8682270476}" destId="{A8E4E0B0-67E4-4700-888F-69029B64BC1A}" srcOrd="0" destOrd="0" presId="urn:microsoft.com/office/officeart/2005/8/layout/lProcess2"/>
    <dgm:cxn modelId="{F14F427A-5160-4271-B237-A57AE4869AD5}" srcId="{58F2B43F-E8F2-4D45-AC08-F8B698E6C2A3}" destId="{E06BE768-4C1F-44D0-BFE8-2DD371A8DAA5}" srcOrd="2" destOrd="0" parTransId="{BE205BF0-CE77-41BB-929E-FFB5210ECF9E}" sibTransId="{794B7551-4836-45A8-A132-D9264FCD78D5}"/>
    <dgm:cxn modelId="{242E911C-F8E1-416A-896E-240161FB6050}" type="presOf" srcId="{96A722E1-7B68-4157-83C0-1C7A2C6C8BA6}" destId="{2CD50A9E-017B-4F71-8EF2-35B06F293DC7}" srcOrd="0" destOrd="0" presId="urn:microsoft.com/office/officeart/2005/8/layout/lProcess2"/>
    <dgm:cxn modelId="{BBEBC8C0-02A7-4438-B300-F17CBF01BA56}" type="presOf" srcId="{EB6DB746-372B-4D41-B3D3-0A9833C51A34}" destId="{787E9D5C-C577-4FE0-BAB4-6A3DEE2D4527}" srcOrd="1" destOrd="0" presId="urn:microsoft.com/office/officeart/2005/8/layout/lProcess2"/>
    <dgm:cxn modelId="{E736683E-2B80-4B43-BEDE-A95165B1764E}" srcId="{EB6DB746-372B-4D41-B3D3-0A9833C51A34}" destId="{C120047B-13FF-44DD-88CE-40397F94635C}" srcOrd="3" destOrd="0" parTransId="{DC80DF9E-FE5A-4893-BF5B-064BC4EE57CC}" sibTransId="{E5D0871A-AEF2-488A-BDAC-C3AD28C943F4}"/>
    <dgm:cxn modelId="{A733BCF9-3E1C-4FC7-B88D-03C10760947F}" srcId="{58F2B43F-E8F2-4D45-AC08-F8B698E6C2A3}" destId="{CF67925F-4A62-48AE-8A33-5D499A631A32}" srcOrd="0" destOrd="0" parTransId="{C9B9E921-B688-4341-9375-48C91E7F2F21}" sibTransId="{789B7D62-6EF0-4275-BD91-97EE7325520B}"/>
    <dgm:cxn modelId="{82E77FA9-B188-461B-AED1-29B89847E6C8}" type="presOf" srcId="{BA71B01A-676B-4C7B-8576-C5596A21A63F}" destId="{59196A3B-BC23-4BB2-AE17-E022C088D222}" srcOrd="0" destOrd="0" presId="urn:microsoft.com/office/officeart/2005/8/layout/lProcess2"/>
    <dgm:cxn modelId="{B5B5B227-5B5A-42D3-AB93-337E89BD2BCA}" type="presOf" srcId="{1E8A8E24-0A88-4A7A-A073-0A5450D5E0D3}" destId="{D9707110-60C7-48F4-AC8B-8834095A273D}" srcOrd="0" destOrd="0" presId="urn:microsoft.com/office/officeart/2005/8/layout/lProcess2"/>
    <dgm:cxn modelId="{AD1B03D3-85E5-4ECB-991F-48E4126E6F75}" srcId="{09704C61-C298-40FE-9D3B-59C084B5EA55}" destId="{58F2B43F-E8F2-4D45-AC08-F8B698E6C2A3}" srcOrd="0" destOrd="0" parTransId="{054F9CD3-5050-4657-96F5-0AF06FB663A0}" sibTransId="{C3416AEB-FA10-4E7C-AA0D-29E2FC6B28B9}"/>
    <dgm:cxn modelId="{52C1F2C8-A68A-451C-AEBC-16ECE7B016BA}" type="presParOf" srcId="{D247D911-FEF7-4179-843C-C146916C1BC0}" destId="{B39E473C-F529-42A0-8683-63AFC263CAB9}" srcOrd="0" destOrd="0" presId="urn:microsoft.com/office/officeart/2005/8/layout/lProcess2"/>
    <dgm:cxn modelId="{165C8EE3-47F2-48F7-B8E2-87C605C54217}" type="presParOf" srcId="{B39E473C-F529-42A0-8683-63AFC263CAB9}" destId="{35381AE5-9829-4B01-8C68-D26E98671328}" srcOrd="0" destOrd="0" presId="urn:microsoft.com/office/officeart/2005/8/layout/lProcess2"/>
    <dgm:cxn modelId="{ACFFEEE3-10E6-4474-B839-06555917CF97}" type="presParOf" srcId="{B39E473C-F529-42A0-8683-63AFC263CAB9}" destId="{DB5BD3EF-080C-42EE-9E95-E3112E085269}" srcOrd="1" destOrd="0" presId="urn:microsoft.com/office/officeart/2005/8/layout/lProcess2"/>
    <dgm:cxn modelId="{8CFD8834-90B1-4007-A5EE-B1575B8FA922}" type="presParOf" srcId="{B39E473C-F529-42A0-8683-63AFC263CAB9}" destId="{202CC886-EAEE-451C-985F-EE8DECFFD995}" srcOrd="2" destOrd="0" presId="urn:microsoft.com/office/officeart/2005/8/layout/lProcess2"/>
    <dgm:cxn modelId="{0BE286A4-14A8-4196-8DB8-A06634F83DAF}" type="presParOf" srcId="{202CC886-EAEE-451C-985F-EE8DECFFD995}" destId="{D01F1C4C-DAF8-403B-AE04-DC9077C3A2A4}" srcOrd="0" destOrd="0" presId="urn:microsoft.com/office/officeart/2005/8/layout/lProcess2"/>
    <dgm:cxn modelId="{B608FBDB-1712-4C38-A867-28DE39C89C0A}" type="presParOf" srcId="{D01F1C4C-DAF8-403B-AE04-DC9077C3A2A4}" destId="{604569C8-8498-499A-B7F8-DF79AF4D94BE}" srcOrd="0" destOrd="0" presId="urn:microsoft.com/office/officeart/2005/8/layout/lProcess2"/>
    <dgm:cxn modelId="{482FC640-DE31-4C9B-A2FB-FBC60ABCFE16}" type="presParOf" srcId="{D01F1C4C-DAF8-403B-AE04-DC9077C3A2A4}" destId="{60590D69-9DC5-4C97-A22C-CDF6D93C962C}" srcOrd="1" destOrd="0" presId="urn:microsoft.com/office/officeart/2005/8/layout/lProcess2"/>
    <dgm:cxn modelId="{9558EB48-F7F6-42DB-9E51-B6124E2546AB}" type="presParOf" srcId="{D01F1C4C-DAF8-403B-AE04-DC9077C3A2A4}" destId="{2CD50A9E-017B-4F71-8EF2-35B06F293DC7}" srcOrd="2" destOrd="0" presId="urn:microsoft.com/office/officeart/2005/8/layout/lProcess2"/>
    <dgm:cxn modelId="{F53CAB6E-C5C8-4504-8F20-F3E87C5D210C}" type="presParOf" srcId="{D01F1C4C-DAF8-403B-AE04-DC9077C3A2A4}" destId="{8538D281-0546-4AA1-A025-FC5EDCD63747}" srcOrd="3" destOrd="0" presId="urn:microsoft.com/office/officeart/2005/8/layout/lProcess2"/>
    <dgm:cxn modelId="{94D47635-CE5F-4ECA-B897-7999041FE63B}" type="presParOf" srcId="{D01F1C4C-DAF8-403B-AE04-DC9077C3A2A4}" destId="{41361CC0-161C-4387-A4FA-6420083D34F6}" srcOrd="4" destOrd="0" presId="urn:microsoft.com/office/officeart/2005/8/layout/lProcess2"/>
    <dgm:cxn modelId="{8BA0B582-683D-4EDE-B0BF-DD7E2B012051}" type="presParOf" srcId="{D247D911-FEF7-4179-843C-C146916C1BC0}" destId="{A692B63C-41D5-4DF8-9D61-B503182BB7E4}" srcOrd="1" destOrd="0" presId="urn:microsoft.com/office/officeart/2005/8/layout/lProcess2"/>
    <dgm:cxn modelId="{890D28C8-4E5F-4DED-BF73-2B9530656CC1}" type="presParOf" srcId="{D247D911-FEF7-4179-843C-C146916C1BC0}" destId="{DC3559ED-0C5C-477D-8D0C-3E87FDA4C713}" srcOrd="2" destOrd="0" presId="urn:microsoft.com/office/officeart/2005/8/layout/lProcess2"/>
    <dgm:cxn modelId="{27B8EC1A-61BC-4426-8B04-77F006D5FEB0}" type="presParOf" srcId="{DC3559ED-0C5C-477D-8D0C-3E87FDA4C713}" destId="{2C0FA893-09A5-4FC6-B427-5C11F5246BCF}" srcOrd="0" destOrd="0" presId="urn:microsoft.com/office/officeart/2005/8/layout/lProcess2"/>
    <dgm:cxn modelId="{3DD50141-ED53-407A-9F67-378DA40E7A10}" type="presParOf" srcId="{DC3559ED-0C5C-477D-8D0C-3E87FDA4C713}" destId="{787E9D5C-C577-4FE0-BAB4-6A3DEE2D4527}" srcOrd="1" destOrd="0" presId="urn:microsoft.com/office/officeart/2005/8/layout/lProcess2"/>
    <dgm:cxn modelId="{215DB206-8C6A-4A10-B4F2-DD1309AA9712}" type="presParOf" srcId="{DC3559ED-0C5C-477D-8D0C-3E87FDA4C713}" destId="{D3317758-90BE-4FB7-98D3-3946F13CE76B}" srcOrd="2" destOrd="0" presId="urn:microsoft.com/office/officeart/2005/8/layout/lProcess2"/>
    <dgm:cxn modelId="{2BC3C81D-9EAC-4225-9EF7-1A635F149241}" type="presParOf" srcId="{D3317758-90BE-4FB7-98D3-3946F13CE76B}" destId="{FA3B1EA1-1076-4F9F-9904-E502DBA907B2}" srcOrd="0" destOrd="0" presId="urn:microsoft.com/office/officeart/2005/8/layout/lProcess2"/>
    <dgm:cxn modelId="{3D153EEC-1C04-431F-B4BE-A851E35C66CD}" type="presParOf" srcId="{FA3B1EA1-1076-4F9F-9904-E502DBA907B2}" destId="{59196A3B-BC23-4BB2-AE17-E022C088D222}" srcOrd="0" destOrd="0" presId="urn:microsoft.com/office/officeart/2005/8/layout/lProcess2"/>
    <dgm:cxn modelId="{3A4637FC-571D-495A-A363-99C31532AB38}" type="presParOf" srcId="{FA3B1EA1-1076-4F9F-9904-E502DBA907B2}" destId="{E22024A2-3D9C-4B77-98F3-A858A04E6B2F}" srcOrd="1" destOrd="0" presId="urn:microsoft.com/office/officeart/2005/8/layout/lProcess2"/>
    <dgm:cxn modelId="{C1897757-6512-4EA4-95EE-0524FDE51463}" type="presParOf" srcId="{FA3B1EA1-1076-4F9F-9904-E502DBA907B2}" destId="{7F3CF9A0-0AA1-4BE6-9BAE-96A1812FFACB}" srcOrd="2" destOrd="0" presId="urn:microsoft.com/office/officeart/2005/8/layout/lProcess2"/>
    <dgm:cxn modelId="{940BECEA-658D-402E-89EA-79213951858B}" type="presParOf" srcId="{FA3B1EA1-1076-4F9F-9904-E502DBA907B2}" destId="{39B76E4C-2A06-4EDB-BB6B-0BDEF11BCFB5}" srcOrd="3" destOrd="0" presId="urn:microsoft.com/office/officeart/2005/8/layout/lProcess2"/>
    <dgm:cxn modelId="{434D6AD4-F535-48D5-8A94-03E4DDB9ED08}" type="presParOf" srcId="{FA3B1EA1-1076-4F9F-9904-E502DBA907B2}" destId="{AF2CC223-0C74-4131-AD4C-24E7580D7863}" srcOrd="4" destOrd="0" presId="urn:microsoft.com/office/officeart/2005/8/layout/lProcess2"/>
    <dgm:cxn modelId="{7E8E18E0-9477-496B-B82A-902DD6411B03}" type="presParOf" srcId="{FA3B1EA1-1076-4F9F-9904-E502DBA907B2}" destId="{9A92C6A5-7D53-499B-BF89-87282C25D677}" srcOrd="5" destOrd="0" presId="urn:microsoft.com/office/officeart/2005/8/layout/lProcess2"/>
    <dgm:cxn modelId="{094BE378-811A-49F1-85D9-68C89777E9CE}" type="presParOf" srcId="{FA3B1EA1-1076-4F9F-9904-E502DBA907B2}" destId="{34127B07-90B8-48C6-AB7C-EF13EA3EEFCC}" srcOrd="6" destOrd="0" presId="urn:microsoft.com/office/officeart/2005/8/layout/lProcess2"/>
    <dgm:cxn modelId="{6A71838E-E5A5-47BE-BD28-1FA98E29CBC4}" type="presParOf" srcId="{D247D911-FEF7-4179-843C-C146916C1BC0}" destId="{B1AF0DD8-49A5-4F10-B478-99E3C11CCC93}" srcOrd="3" destOrd="0" presId="urn:microsoft.com/office/officeart/2005/8/layout/lProcess2"/>
    <dgm:cxn modelId="{3DEE9106-7442-4F1B-A6C8-E38A5B93CCBC}" type="presParOf" srcId="{D247D911-FEF7-4179-843C-C146916C1BC0}" destId="{E61D4BEA-C959-4F75-90DA-CBCA0C59B677}" srcOrd="4" destOrd="0" presId="urn:microsoft.com/office/officeart/2005/8/layout/lProcess2"/>
    <dgm:cxn modelId="{DE503B41-7C64-4BC2-9E7C-6E9AF7DECC6A}" type="presParOf" srcId="{E61D4BEA-C959-4F75-90DA-CBCA0C59B677}" destId="{A28E5C64-D92D-497D-A982-1F16A5423BB2}" srcOrd="0" destOrd="0" presId="urn:microsoft.com/office/officeart/2005/8/layout/lProcess2"/>
    <dgm:cxn modelId="{BFA192E2-38E6-4DDA-BCD6-DDAB249177C4}" type="presParOf" srcId="{E61D4BEA-C959-4F75-90DA-CBCA0C59B677}" destId="{045CCA6A-D146-4D08-AA12-6EA17B0A329C}" srcOrd="1" destOrd="0" presId="urn:microsoft.com/office/officeart/2005/8/layout/lProcess2"/>
    <dgm:cxn modelId="{DCECB268-0DCC-4C9B-955B-7630B8B61E4F}" type="presParOf" srcId="{E61D4BEA-C959-4F75-90DA-CBCA0C59B677}" destId="{C76EA09D-AAC6-4E4B-8A01-C530799F6566}" srcOrd="2" destOrd="0" presId="urn:microsoft.com/office/officeart/2005/8/layout/lProcess2"/>
    <dgm:cxn modelId="{94C9FD10-7EB9-430A-90C9-D5D58C60C743}" type="presParOf" srcId="{C76EA09D-AAC6-4E4B-8A01-C530799F6566}" destId="{BD70CCB6-1454-4C93-B0AC-283789DC4A16}" srcOrd="0" destOrd="0" presId="urn:microsoft.com/office/officeart/2005/8/layout/lProcess2"/>
    <dgm:cxn modelId="{9FF2EC5A-CEEF-4974-829E-0F4C9CD173FB}" type="presParOf" srcId="{BD70CCB6-1454-4C93-B0AC-283789DC4A16}" destId="{584BA4A9-0797-4306-9CCA-65DD77C6545C}" srcOrd="0" destOrd="0" presId="urn:microsoft.com/office/officeart/2005/8/layout/lProcess2"/>
    <dgm:cxn modelId="{5B2B7684-7862-46A4-9E8E-52C318110AFE}" type="presParOf" srcId="{BD70CCB6-1454-4C93-B0AC-283789DC4A16}" destId="{7FE3883F-13E8-4C43-BB2F-0369D63FAC48}" srcOrd="1" destOrd="0" presId="urn:microsoft.com/office/officeart/2005/8/layout/lProcess2"/>
    <dgm:cxn modelId="{61B4E793-F661-451A-8764-699A78BA8943}" type="presParOf" srcId="{BD70CCB6-1454-4C93-B0AC-283789DC4A16}" destId="{EB6F5690-A8D0-45E6-AA40-EAA26B0DBC42}" srcOrd="2" destOrd="0" presId="urn:microsoft.com/office/officeart/2005/8/layout/lProcess2"/>
    <dgm:cxn modelId="{BC0E4DAA-849C-4BEC-BAFC-0D7EFB47F175}" type="presParOf" srcId="{D247D911-FEF7-4179-843C-C146916C1BC0}" destId="{3AC2DE23-66F8-4720-8C44-AB481A21E88D}" srcOrd="5" destOrd="0" presId="urn:microsoft.com/office/officeart/2005/8/layout/lProcess2"/>
    <dgm:cxn modelId="{F2066AB9-5A77-4323-8930-6A30E02D83FE}" type="presParOf" srcId="{D247D911-FEF7-4179-843C-C146916C1BC0}" destId="{404EE8FB-3B2A-4AAF-8432-CED6E6DD3E0C}" srcOrd="6" destOrd="0" presId="urn:microsoft.com/office/officeart/2005/8/layout/lProcess2"/>
    <dgm:cxn modelId="{553CAEE7-7920-46B0-934D-F2BBDF3FFBAD}" type="presParOf" srcId="{404EE8FB-3B2A-4AAF-8432-CED6E6DD3E0C}" destId="{0987F070-94EF-411F-A505-8C89A4335B98}" srcOrd="0" destOrd="0" presId="urn:microsoft.com/office/officeart/2005/8/layout/lProcess2"/>
    <dgm:cxn modelId="{2AFF995E-07E9-4774-94D0-950B160C62E5}" type="presParOf" srcId="{404EE8FB-3B2A-4AAF-8432-CED6E6DD3E0C}" destId="{2A538A98-E618-4777-8601-8213CD327576}" srcOrd="1" destOrd="0" presId="urn:microsoft.com/office/officeart/2005/8/layout/lProcess2"/>
    <dgm:cxn modelId="{49FAABB5-620F-4CD3-A499-B0F05783FF35}" type="presParOf" srcId="{404EE8FB-3B2A-4AAF-8432-CED6E6DD3E0C}" destId="{24C3EE6C-F952-4EDA-B6F2-2B21368DD8BF}" srcOrd="2" destOrd="0" presId="urn:microsoft.com/office/officeart/2005/8/layout/lProcess2"/>
    <dgm:cxn modelId="{6643CE76-E15E-4669-8BD0-74C3665AEFAA}" type="presParOf" srcId="{24C3EE6C-F952-4EDA-B6F2-2B21368DD8BF}" destId="{A41F0222-2CA0-4A1E-85FC-E756498E1B55}" srcOrd="0" destOrd="0" presId="urn:microsoft.com/office/officeart/2005/8/layout/lProcess2"/>
    <dgm:cxn modelId="{B2FA1691-BCD3-4A29-9700-E6E35E1D42AF}" type="presParOf" srcId="{A41F0222-2CA0-4A1E-85FC-E756498E1B55}" destId="{74AE693A-6D33-4B83-B2A0-D3EE777E934F}" srcOrd="0" destOrd="0" presId="urn:microsoft.com/office/officeart/2005/8/layout/lProcess2"/>
    <dgm:cxn modelId="{804E0EEC-562F-4284-A134-9213E5CF59D6}" type="presParOf" srcId="{A41F0222-2CA0-4A1E-85FC-E756498E1B55}" destId="{A75FEF50-7FDF-4680-9BF5-63D105282152}" srcOrd="1" destOrd="0" presId="urn:microsoft.com/office/officeart/2005/8/layout/lProcess2"/>
    <dgm:cxn modelId="{31DBA705-8A2B-4A91-B7E4-5D2E1AA74260}" type="presParOf" srcId="{A41F0222-2CA0-4A1E-85FC-E756498E1B55}" destId="{3F53A8C8-7A26-4C45-8FB9-42204D49CD3A}" srcOrd="2" destOrd="0" presId="urn:microsoft.com/office/officeart/2005/8/layout/lProcess2"/>
    <dgm:cxn modelId="{9402CBEF-E751-4C0A-BDDA-3A563DDB2E25}" type="presParOf" srcId="{A41F0222-2CA0-4A1E-85FC-E756498E1B55}" destId="{70377FEA-41FE-4C9C-8F1B-2465F42E199E}" srcOrd="3" destOrd="0" presId="urn:microsoft.com/office/officeart/2005/8/layout/lProcess2"/>
    <dgm:cxn modelId="{BBA164DA-525B-42B5-BE93-7990F767E63C}" type="presParOf" srcId="{A41F0222-2CA0-4A1E-85FC-E756498E1B55}" destId="{A8E4E0B0-67E4-4700-888F-69029B64BC1A}" srcOrd="4" destOrd="0" presId="urn:microsoft.com/office/officeart/2005/8/layout/lProcess2"/>
    <dgm:cxn modelId="{975ABD8A-B9A3-4894-B4CD-DCD12D385DBB}" type="presParOf" srcId="{A41F0222-2CA0-4A1E-85FC-E756498E1B55}" destId="{1033F111-0ADC-4E0C-8868-905B2ED70EA6}" srcOrd="5" destOrd="0" presId="urn:microsoft.com/office/officeart/2005/8/layout/lProcess2"/>
    <dgm:cxn modelId="{A613A376-D873-4B27-908B-1492DE29E22B}" type="presParOf" srcId="{A41F0222-2CA0-4A1E-85FC-E756498E1B55}" destId="{A31A0970-7E0E-4439-ABE7-4B80BD38BED5}" srcOrd="6" destOrd="0" presId="urn:microsoft.com/office/officeart/2005/8/layout/lProcess2"/>
    <dgm:cxn modelId="{504CF2B9-BF45-4660-A1A8-50D828BB465E}" type="presParOf" srcId="{D247D911-FEF7-4179-843C-C146916C1BC0}" destId="{6BD5218E-90A2-4795-9223-20C7B5CF82F0}" srcOrd="7" destOrd="0" presId="urn:microsoft.com/office/officeart/2005/8/layout/lProcess2"/>
    <dgm:cxn modelId="{85C50828-77CE-40C5-8D3B-A759BB2AD066}" type="presParOf" srcId="{D247D911-FEF7-4179-843C-C146916C1BC0}" destId="{F105C2E2-BFA7-4411-BDA8-1F8F15296F30}" srcOrd="8" destOrd="0" presId="urn:microsoft.com/office/officeart/2005/8/layout/lProcess2"/>
    <dgm:cxn modelId="{90C25CA7-055F-44F2-B9F6-67250A671B87}" type="presParOf" srcId="{F105C2E2-BFA7-4411-BDA8-1F8F15296F30}" destId="{D4DA775C-8F5C-4298-9569-5A05C28CCB57}" srcOrd="0" destOrd="0" presId="urn:microsoft.com/office/officeart/2005/8/layout/lProcess2"/>
    <dgm:cxn modelId="{BA75F564-8822-4923-B00F-9E9269782C1D}" type="presParOf" srcId="{F105C2E2-BFA7-4411-BDA8-1F8F15296F30}" destId="{A75257BA-AEA7-4B63-A91C-EF11E77B872A}" srcOrd="1" destOrd="0" presId="urn:microsoft.com/office/officeart/2005/8/layout/lProcess2"/>
    <dgm:cxn modelId="{79F421A3-63B1-4D85-AD88-69117D989BD5}" type="presParOf" srcId="{F105C2E2-BFA7-4411-BDA8-1F8F15296F30}" destId="{C9DEA982-4AD8-4633-8A17-D16110802C98}" srcOrd="2" destOrd="0" presId="urn:microsoft.com/office/officeart/2005/8/layout/lProcess2"/>
    <dgm:cxn modelId="{5ED02D53-D27A-4D23-B667-7777D0664C83}" type="presParOf" srcId="{C9DEA982-4AD8-4633-8A17-D16110802C98}" destId="{FFD10AC7-CEAD-4F6E-80AA-329EB004CE9C}" srcOrd="0" destOrd="0" presId="urn:microsoft.com/office/officeart/2005/8/layout/lProcess2"/>
    <dgm:cxn modelId="{FE34F564-F96A-40C0-B552-277DCF7D941C}" type="presParOf" srcId="{FFD10AC7-CEAD-4F6E-80AA-329EB004CE9C}" destId="{D9707110-60C7-48F4-AC8B-8834095A273D}" srcOrd="0" destOrd="0" presId="urn:microsoft.com/office/officeart/2005/8/layout/lProcess2"/>
    <dgm:cxn modelId="{C1D50ED6-13C0-4619-81B8-5EB9AA5AB8EC}" type="presParOf" srcId="{FFD10AC7-CEAD-4F6E-80AA-329EB004CE9C}" destId="{5CA3F9DB-D061-4D2D-A839-37C1ED937E28}" srcOrd="1" destOrd="0" presId="urn:microsoft.com/office/officeart/2005/8/layout/lProcess2"/>
    <dgm:cxn modelId="{0645DA5C-0B53-4782-8B77-72A4079025E5}" type="presParOf" srcId="{FFD10AC7-CEAD-4F6E-80AA-329EB004CE9C}" destId="{443D3BB7-A03B-4E2C-9F84-F785D23F59FB}" srcOrd="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9704C61-C298-40FE-9D3B-59C084B5EA55}" type="doc">
      <dgm:prSet loTypeId="urn:microsoft.com/office/officeart/2005/8/layout/lProcess2" loCatId="relationship"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9247F293-C3DE-4365-9361-241857640C48}">
      <dgm:prSet phldrT="[Text]"/>
      <dgm:spPr>
        <a:solidFill>
          <a:schemeClr val="accent1">
            <a:lumMod val="75000"/>
          </a:schemeClr>
        </a:solidFill>
      </dgm:spPr>
      <dgm:t>
        <a:bodyPr/>
        <a:lstStyle/>
        <a:p>
          <a:r>
            <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Windows</a:t>
          </a:r>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 </a:t>
          </a:r>
          <a:r>
            <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7</a:t>
          </a:r>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映像方式的安装部署</a:t>
          </a:r>
          <a:endParaRPr lang="en-US" dirty="0">
            <a:solidFill>
              <a:schemeClr val="bg1"/>
            </a:solidFill>
            <a:effectLst>
              <a:outerShdw blurRad="38100" dist="38100" dir="2700000" algn="tl">
                <a:srgbClr val="000000">
                  <a:alpha val="43137"/>
                </a:srgbClr>
              </a:outerShdw>
            </a:effectLst>
          </a:endParaRPr>
        </a:p>
      </dgm:t>
    </dgm:pt>
    <dgm:pt modelId="{023D5AE8-F9A5-4947-B70A-5EFBFFBDD0B6}" type="parTrans" cxnId="{7240DA26-62FD-457C-B2C2-F7477CDD666E}">
      <dgm:prSet/>
      <dgm:spPr/>
      <dgm:t>
        <a:bodyPr/>
        <a:lstStyle/>
        <a:p>
          <a:endParaRPr lang="zh-CN" altLang="en-US"/>
        </a:p>
      </dgm:t>
    </dgm:pt>
    <dgm:pt modelId="{21B41701-E1E6-4FED-8C48-3B7C6263D3C8}" type="sibTrans" cxnId="{7240DA26-62FD-457C-B2C2-F7477CDD666E}">
      <dgm:prSet/>
      <dgm:spPr/>
      <dgm:t>
        <a:bodyPr/>
        <a:lstStyle/>
        <a:p>
          <a:endParaRPr lang="zh-CN" altLang="en-US"/>
        </a:p>
      </dgm:t>
    </dgm:pt>
    <dgm:pt modelId="{F19E609D-32D7-4CC8-A5A9-FA4934C4CCC0}">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企业映像的定制和维护</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8CDA079A-1B75-47FC-8408-8D4646574968}" type="parTrans" cxnId="{16A6B5E2-87AB-44D4-ACCE-6DE97038156A}">
      <dgm:prSet/>
      <dgm:spPr/>
      <dgm:t>
        <a:bodyPr/>
        <a:lstStyle/>
        <a:p>
          <a:endParaRPr lang="en-US"/>
        </a:p>
      </dgm:t>
    </dgm:pt>
    <dgm:pt modelId="{84CB528D-32E2-4CDD-BCCF-48A46D94290B}" type="sibTrans" cxnId="{16A6B5E2-87AB-44D4-ACCE-6DE97038156A}">
      <dgm:prSet/>
      <dgm:spPr/>
      <dgm:t>
        <a:bodyPr/>
        <a:lstStyle/>
        <a:p>
          <a:endParaRPr lang="en-US"/>
        </a:p>
      </dgm:t>
    </dgm:pt>
    <dgm:pt modelId="{1476C9CB-4449-436B-983D-F5E27976C132}">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操作系统配置</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4AB9FED-DE2A-4BCF-B357-746B73D046AC}" type="parTrans" cxnId="{AF64569B-5B24-4522-B94D-D47146783BB5}">
      <dgm:prSet/>
      <dgm:spPr/>
      <dgm:t>
        <a:bodyPr/>
        <a:lstStyle/>
        <a:p>
          <a:endParaRPr lang="en-US"/>
        </a:p>
      </dgm:t>
    </dgm:pt>
    <dgm:pt modelId="{602697ED-248F-4BFD-9006-3D83635B40D6}" type="sibTrans" cxnId="{AF64569B-5B24-4522-B94D-D47146783BB5}">
      <dgm:prSet/>
      <dgm:spPr/>
      <dgm:t>
        <a:bodyPr/>
        <a:lstStyle/>
        <a:p>
          <a:endParaRPr lang="en-US"/>
        </a:p>
      </dgm:t>
    </dgm:pt>
    <dgm:pt modelId="{AD707DF0-C554-4703-AC8D-AB6AB277E867}">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硬件驱动</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CAEC5CB-28F3-494D-9448-CDB5AC3FE00F}" type="parTrans" cxnId="{922A6001-38B6-4123-83E6-5D4D88065A05}">
      <dgm:prSet/>
      <dgm:spPr/>
      <dgm:t>
        <a:bodyPr/>
        <a:lstStyle/>
        <a:p>
          <a:endParaRPr lang="en-US"/>
        </a:p>
      </dgm:t>
    </dgm:pt>
    <dgm:pt modelId="{69916084-867B-42F6-A8B9-20018B673693}" type="sibTrans" cxnId="{922A6001-38B6-4123-83E6-5D4D88065A05}">
      <dgm:prSet/>
      <dgm:spPr/>
      <dgm:t>
        <a:bodyPr/>
        <a:lstStyle/>
        <a:p>
          <a:endParaRPr lang="en-US"/>
        </a:p>
      </dgm:t>
    </dgm:pt>
    <dgm:pt modelId="{4DEA1909-14EF-4ADD-834C-174556A5D0F4}">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补丁更新</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4033495-AE93-4B84-B804-53D02E2E7F2E}" type="parTrans" cxnId="{5FDA0D34-FBBB-49DA-AFB8-6C0F16305558}">
      <dgm:prSet/>
      <dgm:spPr/>
      <dgm:t>
        <a:bodyPr/>
        <a:lstStyle/>
        <a:p>
          <a:endParaRPr lang="en-US"/>
        </a:p>
      </dgm:t>
    </dgm:pt>
    <dgm:pt modelId="{4CD299CF-47AE-4DF0-8517-0CA4256FEE47}" type="sibTrans" cxnId="{5FDA0D34-FBBB-49DA-AFB8-6C0F16305558}">
      <dgm:prSet/>
      <dgm:spPr/>
      <dgm:t>
        <a:bodyPr/>
        <a:lstStyle/>
        <a:p>
          <a:endParaRPr lang="en-US"/>
        </a:p>
      </dgm:t>
    </dgm:pt>
    <dgm:pt modelId="{69B1B750-919D-45C1-8DF1-6946EC6E08F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多语言用户界面</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CFB1670-AC18-42F2-B76A-A817F2BF441E}" type="parTrans" cxnId="{9D7A4A02-5C8F-465B-ADE3-6DBD73C61BDB}">
      <dgm:prSet/>
      <dgm:spPr/>
      <dgm:t>
        <a:bodyPr/>
        <a:lstStyle/>
        <a:p>
          <a:endParaRPr lang="en-US"/>
        </a:p>
      </dgm:t>
    </dgm:pt>
    <dgm:pt modelId="{4991A3D5-B146-4925-A168-1AE70AA62E86}" type="sibTrans" cxnId="{9D7A4A02-5C8F-465B-ADE3-6DBD73C61BDB}">
      <dgm:prSet/>
      <dgm:spPr/>
      <dgm:t>
        <a:bodyPr/>
        <a:lstStyle/>
        <a:p>
          <a:endParaRPr lang="en-US"/>
        </a:p>
      </dgm:t>
    </dgm:pt>
    <dgm:pt modelId="{C7D963A4-10BA-41B1-B4A6-D32E6256C5F0}">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应用程序</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C9473EB-891F-43A6-ABCB-685B6DB88ED0}" type="parTrans" cxnId="{F3BEB598-7E32-4B22-8759-3A2F9AC80F60}">
      <dgm:prSet/>
      <dgm:spPr/>
      <dgm:t>
        <a:bodyPr/>
        <a:lstStyle/>
        <a:p>
          <a:endParaRPr lang="en-US"/>
        </a:p>
      </dgm:t>
    </dgm:pt>
    <dgm:pt modelId="{7E8CEE6B-F165-4282-B6B0-21522B2700CB}" type="sibTrans" cxnId="{F3BEB598-7E32-4B22-8759-3A2F9AC80F60}">
      <dgm:prSet/>
      <dgm:spPr/>
      <dgm:t>
        <a:bodyPr/>
        <a:lstStyle/>
        <a:p>
          <a:endParaRPr lang="en-US"/>
        </a:p>
      </dgm:t>
    </dgm:pt>
    <dgm:pt modelId="{1C48C601-7A8C-44C0-A880-4B24BB3A02AE}">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减少映像的数量</a:t>
          </a:r>
          <a:r>
            <a:rPr lang="en-US" dirty="0" smtClean="0">
              <a:effectLst>
                <a:outerShdw blurRad="38100" dist="38100" dir="2700000" algn="tl">
                  <a:srgbClr val="000000">
                    <a:alpha val="43137"/>
                  </a:srgbClr>
                </a:outerShdw>
              </a:effectLst>
              <a:latin typeface="Microsoft YaHei" pitchFamily="34" charset="-122"/>
              <a:ea typeface="Microsoft YaHei" pitchFamily="34" charset="-122"/>
            </a:rPr>
            <a:t> </a:t>
          </a:r>
          <a:endParaRPr lang="en-US" dirty="0">
            <a:effectLst>
              <a:outerShdw blurRad="38100" dist="38100" dir="2700000" algn="tl">
                <a:srgbClr val="000000">
                  <a:alpha val="43137"/>
                </a:srgbClr>
              </a:outerShdw>
            </a:effectLst>
          </a:endParaRPr>
        </a:p>
      </dgm:t>
    </dgm:pt>
    <dgm:pt modelId="{67C4570E-BAB3-4469-A2A2-E224C8A828BA}" type="parTrans" cxnId="{B016AFD9-57A5-4914-864E-78101FCDC4C3}">
      <dgm:prSet/>
      <dgm:spPr/>
      <dgm:t>
        <a:bodyPr/>
        <a:lstStyle/>
        <a:p>
          <a:endParaRPr lang="zh-CN" altLang="en-US"/>
        </a:p>
      </dgm:t>
    </dgm:pt>
    <dgm:pt modelId="{CC3D867A-679A-4628-80A4-31A05F98093A}" type="sibTrans" cxnId="{B016AFD9-57A5-4914-864E-78101FCDC4C3}">
      <dgm:prSet/>
      <dgm:spPr/>
      <dgm:t>
        <a:bodyPr/>
        <a:lstStyle/>
        <a:p>
          <a:endParaRPr lang="zh-CN" altLang="en-US"/>
        </a:p>
      </dgm:t>
    </dgm:pt>
    <dgm:pt modelId="{306791BF-2A9D-4F22-A0DB-1447BFCAC7A8}">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包括离线定制在内的更好映像维护</a:t>
          </a:r>
          <a:endParaRPr lang="en-US"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58512747-093D-4093-B59F-2E1ACF064855}" type="parTrans" cxnId="{6774713D-B553-4373-9422-A1B0AD214B40}">
      <dgm:prSet/>
      <dgm:spPr/>
      <dgm:t>
        <a:bodyPr/>
        <a:lstStyle/>
        <a:p>
          <a:endParaRPr lang="en-US"/>
        </a:p>
      </dgm:t>
    </dgm:pt>
    <dgm:pt modelId="{9083F9C3-E653-460B-9745-584306EF0DAB}" type="sibTrans" cxnId="{6774713D-B553-4373-9422-A1B0AD214B40}">
      <dgm:prSet/>
      <dgm:spPr/>
      <dgm:t>
        <a:bodyPr/>
        <a:lstStyle/>
        <a:p>
          <a:endParaRPr lang="en-US"/>
        </a:p>
      </dgm:t>
    </dgm:pt>
    <dgm:pt modelId="{A759E51E-8227-4122-B405-7590D5AEF5A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实现高效集中自动化的部署，提升可靠性</a:t>
          </a:r>
          <a:endParaRPr lang="en-US"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50E80AE9-13EB-4A85-9028-FF1E827F940C}" type="parTrans" cxnId="{FDDDD75A-10D7-45E9-B1D9-DD2829FF7412}">
      <dgm:prSet/>
      <dgm:spPr/>
      <dgm:t>
        <a:bodyPr/>
        <a:lstStyle/>
        <a:p>
          <a:endParaRPr lang="en-US"/>
        </a:p>
      </dgm:t>
    </dgm:pt>
    <dgm:pt modelId="{823726E9-FFCF-492D-A2A4-0337ECCAEB09}" type="sibTrans" cxnId="{FDDDD75A-10D7-45E9-B1D9-DD2829FF7412}">
      <dgm:prSet/>
      <dgm:spPr/>
      <dgm:t>
        <a:bodyPr/>
        <a:lstStyle/>
        <a:p>
          <a:endParaRPr lang="en-US"/>
        </a:p>
      </dgm:t>
    </dgm:pt>
    <dgm:pt modelId="{19536F55-7766-474B-BB5F-476EA3EDE9C9}">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保障软硬件的兼容性</a:t>
          </a:r>
          <a:endParaRPr lang="en-US"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7D52A464-51DB-4145-9D58-3F220CB28BDC}" type="parTrans" cxnId="{E7DFB446-10F7-47D8-9089-69C9FFB9610E}">
      <dgm:prSet/>
      <dgm:spPr/>
      <dgm:t>
        <a:bodyPr/>
        <a:lstStyle/>
        <a:p>
          <a:endParaRPr lang="en-US"/>
        </a:p>
      </dgm:t>
    </dgm:pt>
    <dgm:pt modelId="{000B35CB-3B4B-40C3-A00D-FC01B5BBB538}" type="sibTrans" cxnId="{E7DFB446-10F7-47D8-9089-69C9FFB9610E}">
      <dgm:prSet/>
      <dgm:spPr/>
      <dgm:t>
        <a:bodyPr/>
        <a:lstStyle/>
        <a:p>
          <a:endParaRPr lang="en-US"/>
        </a:p>
      </dgm:t>
    </dgm:pt>
    <dgm:pt modelId="{AADDC02A-85F0-479C-9EEB-1070DEB07A85}">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应答文件</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AE9C616C-BBD6-4836-9860-B82FE1FDA8A3}" type="parTrans" cxnId="{F22D6CED-9FB8-4420-ACD8-A9ADA13DFDD9}">
      <dgm:prSet/>
      <dgm:spPr/>
      <dgm:t>
        <a:bodyPr/>
        <a:lstStyle/>
        <a:p>
          <a:endParaRPr lang="zh-CN" altLang="en-US"/>
        </a:p>
      </dgm:t>
    </dgm:pt>
    <dgm:pt modelId="{99E4AC40-4E44-4351-A19D-5FFCA59502FB}" type="sibTrans" cxnId="{F22D6CED-9FB8-4420-ACD8-A9ADA13DFDD9}">
      <dgm:prSet/>
      <dgm:spPr/>
      <dgm:t>
        <a:bodyPr/>
        <a:lstStyle/>
        <a:p>
          <a:endParaRPr lang="zh-CN" altLang="en-US"/>
        </a:p>
      </dgm:t>
    </dgm:pt>
    <dgm:pt modelId="{CA0C19D4-94F8-43A1-87E5-3A32F0EFE89E}">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映像抓取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6CE999D5-57CD-424D-A1AE-7CF2B4BEF932}" type="parTrans" cxnId="{03453677-122B-419C-9939-3A67A3A8A415}">
      <dgm:prSet/>
      <dgm:spPr/>
      <dgm:t>
        <a:bodyPr/>
        <a:lstStyle/>
        <a:p>
          <a:endParaRPr lang="zh-CN" altLang="en-US"/>
        </a:p>
      </dgm:t>
    </dgm:pt>
    <dgm:pt modelId="{7BCE4E53-815A-4BAF-A7E7-CDDB3E56140C}" type="sibTrans" cxnId="{03453677-122B-419C-9939-3A67A3A8A415}">
      <dgm:prSet/>
      <dgm:spPr/>
      <dgm:t>
        <a:bodyPr/>
        <a:lstStyle/>
        <a:p>
          <a:endParaRPr lang="zh-CN" altLang="en-US"/>
        </a:p>
      </dgm:t>
    </dgm:pt>
    <dgm:pt modelId="{D247D911-FEF7-4179-843C-C146916C1BC0}" type="pres">
      <dgm:prSet presAssocID="{09704C61-C298-40FE-9D3B-59C084B5EA55}" presName="theList" presStyleCnt="0">
        <dgm:presLayoutVars>
          <dgm:dir/>
          <dgm:animLvl val="lvl"/>
          <dgm:resizeHandles val="exact"/>
        </dgm:presLayoutVars>
      </dgm:prSet>
      <dgm:spPr/>
      <dgm:t>
        <a:bodyPr/>
        <a:lstStyle/>
        <a:p>
          <a:endParaRPr lang="en-US"/>
        </a:p>
      </dgm:t>
    </dgm:pt>
    <dgm:pt modelId="{803152A0-7A7D-44B7-88A5-F95755175A83}" type="pres">
      <dgm:prSet presAssocID="{9247F293-C3DE-4365-9361-241857640C48}" presName="compNode" presStyleCnt="0"/>
      <dgm:spPr/>
    </dgm:pt>
    <dgm:pt modelId="{605EA87A-25F6-4CBB-8FC3-EA40426D1619}" type="pres">
      <dgm:prSet presAssocID="{9247F293-C3DE-4365-9361-241857640C48}" presName="aNode" presStyleLbl="bgShp" presStyleIdx="0" presStyleCnt="2"/>
      <dgm:spPr/>
      <dgm:t>
        <a:bodyPr/>
        <a:lstStyle/>
        <a:p>
          <a:endParaRPr lang="en-US"/>
        </a:p>
      </dgm:t>
    </dgm:pt>
    <dgm:pt modelId="{A509905D-3045-4B14-9B88-58EA8AA0DF3A}" type="pres">
      <dgm:prSet presAssocID="{9247F293-C3DE-4365-9361-241857640C48}" presName="textNode" presStyleLbl="bgShp" presStyleIdx="0" presStyleCnt="2"/>
      <dgm:spPr/>
      <dgm:t>
        <a:bodyPr/>
        <a:lstStyle/>
        <a:p>
          <a:endParaRPr lang="en-US"/>
        </a:p>
      </dgm:t>
    </dgm:pt>
    <dgm:pt modelId="{3B3C1F2C-8F45-4E38-9B3A-571E0A563BF1}" type="pres">
      <dgm:prSet presAssocID="{9247F293-C3DE-4365-9361-241857640C48}" presName="compChildNode" presStyleCnt="0"/>
      <dgm:spPr/>
    </dgm:pt>
    <dgm:pt modelId="{08792DAF-E918-4C06-9E0E-AA45E17837FB}" type="pres">
      <dgm:prSet presAssocID="{9247F293-C3DE-4365-9361-241857640C48}" presName="theInnerList" presStyleCnt="0"/>
      <dgm:spPr/>
    </dgm:pt>
    <dgm:pt modelId="{7AB13DAC-1D15-4D85-B744-F11FB3600EB8}" type="pres">
      <dgm:prSet presAssocID="{1C48C601-7A8C-44C0-A880-4B24BB3A02AE}" presName="childNode" presStyleLbl="node1" presStyleIdx="0" presStyleCnt="11">
        <dgm:presLayoutVars>
          <dgm:bulletEnabled val="1"/>
        </dgm:presLayoutVars>
      </dgm:prSet>
      <dgm:spPr/>
      <dgm:t>
        <a:bodyPr/>
        <a:lstStyle/>
        <a:p>
          <a:endParaRPr lang="en-US"/>
        </a:p>
      </dgm:t>
    </dgm:pt>
    <dgm:pt modelId="{224224A5-DA39-4763-B94E-CEE7FAE220F7}" type="pres">
      <dgm:prSet presAssocID="{1C48C601-7A8C-44C0-A880-4B24BB3A02AE}" presName="aSpace2" presStyleCnt="0"/>
      <dgm:spPr/>
    </dgm:pt>
    <dgm:pt modelId="{A3550D80-60DF-468C-9A87-26842CDD216C}" type="pres">
      <dgm:prSet presAssocID="{306791BF-2A9D-4F22-A0DB-1447BFCAC7A8}" presName="childNode" presStyleLbl="node1" presStyleIdx="1" presStyleCnt="11">
        <dgm:presLayoutVars>
          <dgm:bulletEnabled val="1"/>
        </dgm:presLayoutVars>
      </dgm:prSet>
      <dgm:spPr/>
      <dgm:t>
        <a:bodyPr/>
        <a:lstStyle/>
        <a:p>
          <a:endParaRPr lang="en-US"/>
        </a:p>
      </dgm:t>
    </dgm:pt>
    <dgm:pt modelId="{13953EA8-8E4D-4A09-943A-C551B4D5DEA2}" type="pres">
      <dgm:prSet presAssocID="{306791BF-2A9D-4F22-A0DB-1447BFCAC7A8}" presName="aSpace2" presStyleCnt="0"/>
      <dgm:spPr/>
    </dgm:pt>
    <dgm:pt modelId="{E42F68E2-7BC0-497A-9E0F-E1D7E20D6C89}" type="pres">
      <dgm:prSet presAssocID="{A759E51E-8227-4122-B405-7590D5AEF5AF}" presName="childNode" presStyleLbl="node1" presStyleIdx="2" presStyleCnt="11">
        <dgm:presLayoutVars>
          <dgm:bulletEnabled val="1"/>
        </dgm:presLayoutVars>
      </dgm:prSet>
      <dgm:spPr/>
      <dgm:t>
        <a:bodyPr/>
        <a:lstStyle/>
        <a:p>
          <a:endParaRPr lang="en-US"/>
        </a:p>
      </dgm:t>
    </dgm:pt>
    <dgm:pt modelId="{70B28E1B-853F-4500-9478-2DB564B09B61}" type="pres">
      <dgm:prSet presAssocID="{A759E51E-8227-4122-B405-7590D5AEF5AF}" presName="aSpace2" presStyleCnt="0"/>
      <dgm:spPr/>
    </dgm:pt>
    <dgm:pt modelId="{B3F64C2A-873F-4D71-B123-729EABE0D521}" type="pres">
      <dgm:prSet presAssocID="{19536F55-7766-474B-BB5F-476EA3EDE9C9}" presName="childNode" presStyleLbl="node1" presStyleIdx="3" presStyleCnt="11">
        <dgm:presLayoutVars>
          <dgm:bulletEnabled val="1"/>
        </dgm:presLayoutVars>
      </dgm:prSet>
      <dgm:spPr/>
      <dgm:t>
        <a:bodyPr/>
        <a:lstStyle/>
        <a:p>
          <a:endParaRPr lang="en-US"/>
        </a:p>
      </dgm:t>
    </dgm:pt>
    <dgm:pt modelId="{EC2611A8-2C98-45F0-BCAB-07928D6BA863}" type="pres">
      <dgm:prSet presAssocID="{9247F293-C3DE-4365-9361-241857640C48}" presName="aSpace" presStyleCnt="0"/>
      <dgm:spPr/>
    </dgm:pt>
    <dgm:pt modelId="{400ABCB3-6AB8-44CE-970C-5E9C58450731}" type="pres">
      <dgm:prSet presAssocID="{F19E609D-32D7-4CC8-A5A9-FA4934C4CCC0}" presName="compNode" presStyleCnt="0"/>
      <dgm:spPr/>
    </dgm:pt>
    <dgm:pt modelId="{021CEB50-51AE-4010-84FB-1609EE67FEE1}" type="pres">
      <dgm:prSet presAssocID="{F19E609D-32D7-4CC8-A5A9-FA4934C4CCC0}" presName="aNode" presStyleLbl="bgShp" presStyleIdx="1" presStyleCnt="2"/>
      <dgm:spPr/>
      <dgm:t>
        <a:bodyPr/>
        <a:lstStyle/>
        <a:p>
          <a:endParaRPr lang="en-US"/>
        </a:p>
      </dgm:t>
    </dgm:pt>
    <dgm:pt modelId="{9D33BC8A-D5E8-46DE-BDC0-4024ED3AA8E9}" type="pres">
      <dgm:prSet presAssocID="{F19E609D-32D7-4CC8-A5A9-FA4934C4CCC0}" presName="textNode" presStyleLbl="bgShp" presStyleIdx="1" presStyleCnt="2"/>
      <dgm:spPr/>
      <dgm:t>
        <a:bodyPr/>
        <a:lstStyle/>
        <a:p>
          <a:endParaRPr lang="en-US"/>
        </a:p>
      </dgm:t>
    </dgm:pt>
    <dgm:pt modelId="{23C24D11-58B8-4F04-B657-A4AE59D07680}" type="pres">
      <dgm:prSet presAssocID="{F19E609D-32D7-4CC8-A5A9-FA4934C4CCC0}" presName="compChildNode" presStyleCnt="0"/>
      <dgm:spPr/>
    </dgm:pt>
    <dgm:pt modelId="{731B92A5-BAC8-4B38-BB27-C47AE2E16C5E}" type="pres">
      <dgm:prSet presAssocID="{F19E609D-32D7-4CC8-A5A9-FA4934C4CCC0}" presName="theInnerList" presStyleCnt="0"/>
      <dgm:spPr/>
    </dgm:pt>
    <dgm:pt modelId="{0A61A852-8395-48C8-AA8F-751C7E3FA1FA}" type="pres">
      <dgm:prSet presAssocID="{1476C9CB-4449-436B-983D-F5E27976C132}" presName="childNode" presStyleLbl="node1" presStyleIdx="4" presStyleCnt="11">
        <dgm:presLayoutVars>
          <dgm:bulletEnabled val="1"/>
        </dgm:presLayoutVars>
      </dgm:prSet>
      <dgm:spPr/>
      <dgm:t>
        <a:bodyPr/>
        <a:lstStyle/>
        <a:p>
          <a:endParaRPr lang="en-US"/>
        </a:p>
      </dgm:t>
    </dgm:pt>
    <dgm:pt modelId="{A9503566-3420-4E72-B8D4-C6ABD6789D87}" type="pres">
      <dgm:prSet presAssocID="{1476C9CB-4449-436B-983D-F5E27976C132}" presName="aSpace2" presStyleCnt="0"/>
      <dgm:spPr/>
    </dgm:pt>
    <dgm:pt modelId="{AE5151FB-718F-4A35-B3B3-548F1642C9B6}" type="pres">
      <dgm:prSet presAssocID="{AD707DF0-C554-4703-AC8D-AB6AB277E867}" presName="childNode" presStyleLbl="node1" presStyleIdx="5" presStyleCnt="11">
        <dgm:presLayoutVars>
          <dgm:bulletEnabled val="1"/>
        </dgm:presLayoutVars>
      </dgm:prSet>
      <dgm:spPr/>
      <dgm:t>
        <a:bodyPr/>
        <a:lstStyle/>
        <a:p>
          <a:endParaRPr lang="en-US"/>
        </a:p>
      </dgm:t>
    </dgm:pt>
    <dgm:pt modelId="{E6B11B92-94C4-42A3-B21E-56B379EC598A}" type="pres">
      <dgm:prSet presAssocID="{AD707DF0-C554-4703-AC8D-AB6AB277E867}" presName="aSpace2" presStyleCnt="0"/>
      <dgm:spPr/>
    </dgm:pt>
    <dgm:pt modelId="{F1334ED8-788E-4DD0-803C-AA069E98C589}" type="pres">
      <dgm:prSet presAssocID="{4DEA1909-14EF-4ADD-834C-174556A5D0F4}" presName="childNode" presStyleLbl="node1" presStyleIdx="6" presStyleCnt="11">
        <dgm:presLayoutVars>
          <dgm:bulletEnabled val="1"/>
        </dgm:presLayoutVars>
      </dgm:prSet>
      <dgm:spPr/>
      <dgm:t>
        <a:bodyPr/>
        <a:lstStyle/>
        <a:p>
          <a:endParaRPr lang="en-US"/>
        </a:p>
      </dgm:t>
    </dgm:pt>
    <dgm:pt modelId="{DE68466C-4066-4685-B746-61E250643D05}" type="pres">
      <dgm:prSet presAssocID="{4DEA1909-14EF-4ADD-834C-174556A5D0F4}" presName="aSpace2" presStyleCnt="0"/>
      <dgm:spPr/>
    </dgm:pt>
    <dgm:pt modelId="{7753478D-E725-4580-9D46-01758DD597CF}" type="pres">
      <dgm:prSet presAssocID="{69B1B750-919D-45C1-8DF1-6946EC6E08FF}" presName="childNode" presStyleLbl="node1" presStyleIdx="7" presStyleCnt="11">
        <dgm:presLayoutVars>
          <dgm:bulletEnabled val="1"/>
        </dgm:presLayoutVars>
      </dgm:prSet>
      <dgm:spPr/>
      <dgm:t>
        <a:bodyPr/>
        <a:lstStyle/>
        <a:p>
          <a:endParaRPr lang="en-US"/>
        </a:p>
      </dgm:t>
    </dgm:pt>
    <dgm:pt modelId="{A4D8144A-685A-4FDA-BE94-1332BB82F4EA}" type="pres">
      <dgm:prSet presAssocID="{69B1B750-919D-45C1-8DF1-6946EC6E08FF}" presName="aSpace2" presStyleCnt="0"/>
      <dgm:spPr/>
    </dgm:pt>
    <dgm:pt modelId="{0B336BC8-02DE-40D5-9998-E17E4F9EAA1A}" type="pres">
      <dgm:prSet presAssocID="{C7D963A4-10BA-41B1-B4A6-D32E6256C5F0}" presName="childNode" presStyleLbl="node1" presStyleIdx="8" presStyleCnt="11">
        <dgm:presLayoutVars>
          <dgm:bulletEnabled val="1"/>
        </dgm:presLayoutVars>
      </dgm:prSet>
      <dgm:spPr/>
      <dgm:t>
        <a:bodyPr/>
        <a:lstStyle/>
        <a:p>
          <a:endParaRPr lang="en-US"/>
        </a:p>
      </dgm:t>
    </dgm:pt>
    <dgm:pt modelId="{85202887-292C-4952-B7BB-19BF77B0DF80}" type="pres">
      <dgm:prSet presAssocID="{C7D963A4-10BA-41B1-B4A6-D32E6256C5F0}" presName="aSpace2" presStyleCnt="0"/>
      <dgm:spPr/>
    </dgm:pt>
    <dgm:pt modelId="{EE4F5799-DF59-40A5-B5E5-5C976101AF26}" type="pres">
      <dgm:prSet presAssocID="{AADDC02A-85F0-479C-9EEB-1070DEB07A85}" presName="childNode" presStyleLbl="node1" presStyleIdx="9" presStyleCnt="11">
        <dgm:presLayoutVars>
          <dgm:bulletEnabled val="1"/>
        </dgm:presLayoutVars>
      </dgm:prSet>
      <dgm:spPr/>
      <dgm:t>
        <a:bodyPr/>
        <a:lstStyle/>
        <a:p>
          <a:endParaRPr lang="en-US"/>
        </a:p>
      </dgm:t>
    </dgm:pt>
    <dgm:pt modelId="{8A37F37C-2FB8-4019-AEEA-79A68E0AF623}" type="pres">
      <dgm:prSet presAssocID="{AADDC02A-85F0-479C-9EEB-1070DEB07A85}" presName="aSpace2" presStyleCnt="0"/>
      <dgm:spPr/>
    </dgm:pt>
    <dgm:pt modelId="{2C3D1B56-7455-4066-B72B-F01D19FFADD8}" type="pres">
      <dgm:prSet presAssocID="{CA0C19D4-94F8-43A1-87E5-3A32F0EFE89E}" presName="childNode" presStyleLbl="node1" presStyleIdx="10" presStyleCnt="11">
        <dgm:presLayoutVars>
          <dgm:bulletEnabled val="1"/>
        </dgm:presLayoutVars>
      </dgm:prSet>
      <dgm:spPr/>
      <dgm:t>
        <a:bodyPr/>
        <a:lstStyle/>
        <a:p>
          <a:endParaRPr lang="en-US"/>
        </a:p>
      </dgm:t>
    </dgm:pt>
  </dgm:ptLst>
  <dgm:cxnLst>
    <dgm:cxn modelId="{5026FE6F-F6B0-4B6B-AFE9-6EDD2321D7F7}" type="presOf" srcId="{4DEA1909-14EF-4ADD-834C-174556A5D0F4}" destId="{F1334ED8-788E-4DD0-803C-AA069E98C589}" srcOrd="0" destOrd="0" presId="urn:microsoft.com/office/officeart/2005/8/layout/lProcess2"/>
    <dgm:cxn modelId="{7240DA26-62FD-457C-B2C2-F7477CDD666E}" srcId="{09704C61-C298-40FE-9D3B-59C084B5EA55}" destId="{9247F293-C3DE-4365-9361-241857640C48}" srcOrd="0" destOrd="0" parTransId="{023D5AE8-F9A5-4947-B70A-5EFBFFBDD0B6}" sibTransId="{21B41701-E1E6-4FED-8C48-3B7C6263D3C8}"/>
    <dgm:cxn modelId="{E7DFB446-10F7-47D8-9089-69C9FFB9610E}" srcId="{9247F293-C3DE-4365-9361-241857640C48}" destId="{19536F55-7766-474B-BB5F-476EA3EDE9C9}" srcOrd="3" destOrd="0" parTransId="{7D52A464-51DB-4145-9D58-3F220CB28BDC}" sibTransId="{000B35CB-3B4B-40C3-A00D-FC01B5BBB538}"/>
    <dgm:cxn modelId="{18911354-EF36-4750-BE96-955336F43317}" type="presOf" srcId="{F19E609D-32D7-4CC8-A5A9-FA4934C4CCC0}" destId="{021CEB50-51AE-4010-84FB-1609EE67FEE1}" srcOrd="0" destOrd="0" presId="urn:microsoft.com/office/officeart/2005/8/layout/lProcess2"/>
    <dgm:cxn modelId="{EF819937-DD7C-4F52-B88A-F6FA2E52F9F2}" type="presOf" srcId="{19536F55-7766-474B-BB5F-476EA3EDE9C9}" destId="{B3F64C2A-873F-4D71-B123-729EABE0D521}" srcOrd="0" destOrd="0" presId="urn:microsoft.com/office/officeart/2005/8/layout/lProcess2"/>
    <dgm:cxn modelId="{054D1AC8-2534-48A4-B38F-DC1507F28C23}" type="presOf" srcId="{306791BF-2A9D-4F22-A0DB-1447BFCAC7A8}" destId="{A3550D80-60DF-468C-9A87-26842CDD216C}" srcOrd="0" destOrd="0" presId="urn:microsoft.com/office/officeart/2005/8/layout/lProcess2"/>
    <dgm:cxn modelId="{0F87C49A-80FA-4F21-B17A-D9C017E48C54}" type="presOf" srcId="{69B1B750-919D-45C1-8DF1-6946EC6E08FF}" destId="{7753478D-E725-4580-9D46-01758DD597CF}" srcOrd="0" destOrd="0" presId="urn:microsoft.com/office/officeart/2005/8/layout/lProcess2"/>
    <dgm:cxn modelId="{F3BEB598-7E32-4B22-8759-3A2F9AC80F60}" srcId="{F19E609D-32D7-4CC8-A5A9-FA4934C4CCC0}" destId="{C7D963A4-10BA-41B1-B4A6-D32E6256C5F0}" srcOrd="4" destOrd="0" parTransId="{DC9473EB-891F-43A6-ABCB-685B6DB88ED0}" sibTransId="{7E8CEE6B-F165-4282-B6B0-21522B2700CB}"/>
    <dgm:cxn modelId="{F22D6CED-9FB8-4420-ACD8-A9ADA13DFDD9}" srcId="{F19E609D-32D7-4CC8-A5A9-FA4934C4CCC0}" destId="{AADDC02A-85F0-479C-9EEB-1070DEB07A85}" srcOrd="5" destOrd="0" parTransId="{AE9C616C-BBD6-4836-9860-B82FE1FDA8A3}" sibTransId="{99E4AC40-4E44-4351-A19D-5FFCA59502FB}"/>
    <dgm:cxn modelId="{95CB2A1A-63DA-4FC8-BF90-76570AB862BB}" type="presOf" srcId="{AADDC02A-85F0-479C-9EEB-1070DEB07A85}" destId="{EE4F5799-DF59-40A5-B5E5-5C976101AF26}" srcOrd="0" destOrd="0" presId="urn:microsoft.com/office/officeart/2005/8/layout/lProcess2"/>
    <dgm:cxn modelId="{9D7A4A02-5C8F-465B-ADE3-6DBD73C61BDB}" srcId="{F19E609D-32D7-4CC8-A5A9-FA4934C4CCC0}" destId="{69B1B750-919D-45C1-8DF1-6946EC6E08FF}" srcOrd="3" destOrd="0" parTransId="{2CFB1670-AC18-42F2-B76A-A817F2BF441E}" sibTransId="{4991A3D5-B146-4925-A168-1AE70AA62E86}"/>
    <dgm:cxn modelId="{6E262189-340C-4080-A529-296B5D8AA054}" type="presOf" srcId="{9247F293-C3DE-4365-9361-241857640C48}" destId="{605EA87A-25F6-4CBB-8FC3-EA40426D1619}" srcOrd="0" destOrd="0" presId="urn:microsoft.com/office/officeart/2005/8/layout/lProcess2"/>
    <dgm:cxn modelId="{D2A2F0C1-C71D-4CEB-963B-7F8577FDC6ED}" type="presOf" srcId="{F19E609D-32D7-4CC8-A5A9-FA4934C4CCC0}" destId="{9D33BC8A-D5E8-46DE-BDC0-4024ED3AA8E9}" srcOrd="1" destOrd="0" presId="urn:microsoft.com/office/officeart/2005/8/layout/lProcess2"/>
    <dgm:cxn modelId="{B016AFD9-57A5-4914-864E-78101FCDC4C3}" srcId="{9247F293-C3DE-4365-9361-241857640C48}" destId="{1C48C601-7A8C-44C0-A880-4B24BB3A02AE}" srcOrd="0" destOrd="0" parTransId="{67C4570E-BAB3-4469-A2A2-E224C8A828BA}" sibTransId="{CC3D867A-679A-4628-80A4-31A05F98093A}"/>
    <dgm:cxn modelId="{AF64569B-5B24-4522-B94D-D47146783BB5}" srcId="{F19E609D-32D7-4CC8-A5A9-FA4934C4CCC0}" destId="{1476C9CB-4449-436B-983D-F5E27976C132}" srcOrd="0" destOrd="0" parTransId="{F4AB9FED-DE2A-4BCF-B357-746B73D046AC}" sibTransId="{602697ED-248F-4BFD-9006-3D83635B40D6}"/>
    <dgm:cxn modelId="{4FF0A4B1-B190-40B2-B0A5-2249FEC26320}" type="presOf" srcId="{9247F293-C3DE-4365-9361-241857640C48}" destId="{A509905D-3045-4B14-9B88-58EA8AA0DF3A}" srcOrd="1" destOrd="0" presId="urn:microsoft.com/office/officeart/2005/8/layout/lProcess2"/>
    <dgm:cxn modelId="{5FDA0D34-FBBB-49DA-AFB8-6C0F16305558}" srcId="{F19E609D-32D7-4CC8-A5A9-FA4934C4CCC0}" destId="{4DEA1909-14EF-4ADD-834C-174556A5D0F4}" srcOrd="2" destOrd="0" parTransId="{B4033495-AE93-4B84-B804-53D02E2E7F2E}" sibTransId="{4CD299CF-47AE-4DF0-8517-0CA4256FEE47}"/>
    <dgm:cxn modelId="{16A6B5E2-87AB-44D4-ACCE-6DE97038156A}" srcId="{09704C61-C298-40FE-9D3B-59C084B5EA55}" destId="{F19E609D-32D7-4CC8-A5A9-FA4934C4CCC0}" srcOrd="1" destOrd="0" parTransId="{8CDA079A-1B75-47FC-8408-8D4646574968}" sibTransId="{84CB528D-32E2-4CDD-BCCF-48A46D94290B}"/>
    <dgm:cxn modelId="{8787303E-7BC1-4E54-8630-6934962B217F}" type="presOf" srcId="{CA0C19D4-94F8-43A1-87E5-3A32F0EFE89E}" destId="{2C3D1B56-7455-4066-B72B-F01D19FFADD8}" srcOrd="0" destOrd="0" presId="urn:microsoft.com/office/officeart/2005/8/layout/lProcess2"/>
    <dgm:cxn modelId="{DFBEEB24-FC6E-4D56-B281-1E323A031806}" type="presOf" srcId="{C7D963A4-10BA-41B1-B4A6-D32E6256C5F0}" destId="{0B336BC8-02DE-40D5-9998-E17E4F9EAA1A}" srcOrd="0" destOrd="0" presId="urn:microsoft.com/office/officeart/2005/8/layout/lProcess2"/>
    <dgm:cxn modelId="{BFB523CC-B8D4-430D-92DF-C9A506D005D0}" type="presOf" srcId="{A759E51E-8227-4122-B405-7590D5AEF5AF}" destId="{E42F68E2-7BC0-497A-9E0F-E1D7E20D6C89}" srcOrd="0" destOrd="0" presId="urn:microsoft.com/office/officeart/2005/8/layout/lProcess2"/>
    <dgm:cxn modelId="{94A460D2-1BC7-4CB5-A5AC-E26F218D253F}" type="presOf" srcId="{1C48C601-7A8C-44C0-A880-4B24BB3A02AE}" destId="{7AB13DAC-1D15-4D85-B744-F11FB3600EB8}" srcOrd="0" destOrd="0" presId="urn:microsoft.com/office/officeart/2005/8/layout/lProcess2"/>
    <dgm:cxn modelId="{34D6C2FE-5F2D-4DB3-9769-051A8B9CFBA4}" type="presOf" srcId="{09704C61-C298-40FE-9D3B-59C084B5EA55}" destId="{D247D911-FEF7-4179-843C-C146916C1BC0}" srcOrd="0" destOrd="0" presId="urn:microsoft.com/office/officeart/2005/8/layout/lProcess2"/>
    <dgm:cxn modelId="{76EC35A6-DD2D-4897-88D7-F1914C62C372}" type="presOf" srcId="{AD707DF0-C554-4703-AC8D-AB6AB277E867}" destId="{AE5151FB-718F-4A35-B3B3-548F1642C9B6}" srcOrd="0" destOrd="0" presId="urn:microsoft.com/office/officeart/2005/8/layout/lProcess2"/>
    <dgm:cxn modelId="{FDDDD75A-10D7-45E9-B1D9-DD2829FF7412}" srcId="{9247F293-C3DE-4365-9361-241857640C48}" destId="{A759E51E-8227-4122-B405-7590D5AEF5AF}" srcOrd="2" destOrd="0" parTransId="{50E80AE9-13EB-4A85-9028-FF1E827F940C}" sibTransId="{823726E9-FFCF-492D-A2A4-0337ECCAEB09}"/>
    <dgm:cxn modelId="{8D73A260-4B4F-4EC2-9E0F-016BBC297F06}" type="presOf" srcId="{1476C9CB-4449-436B-983D-F5E27976C132}" destId="{0A61A852-8395-48C8-AA8F-751C7E3FA1FA}" srcOrd="0" destOrd="0" presId="urn:microsoft.com/office/officeart/2005/8/layout/lProcess2"/>
    <dgm:cxn modelId="{6774713D-B553-4373-9422-A1B0AD214B40}" srcId="{9247F293-C3DE-4365-9361-241857640C48}" destId="{306791BF-2A9D-4F22-A0DB-1447BFCAC7A8}" srcOrd="1" destOrd="0" parTransId="{58512747-093D-4093-B59F-2E1ACF064855}" sibTransId="{9083F9C3-E653-460B-9745-584306EF0DAB}"/>
    <dgm:cxn modelId="{03453677-122B-419C-9939-3A67A3A8A415}" srcId="{F19E609D-32D7-4CC8-A5A9-FA4934C4CCC0}" destId="{CA0C19D4-94F8-43A1-87E5-3A32F0EFE89E}" srcOrd="6" destOrd="0" parTransId="{6CE999D5-57CD-424D-A1AE-7CF2B4BEF932}" sibTransId="{7BCE4E53-815A-4BAF-A7E7-CDDB3E56140C}"/>
    <dgm:cxn modelId="{922A6001-38B6-4123-83E6-5D4D88065A05}" srcId="{F19E609D-32D7-4CC8-A5A9-FA4934C4CCC0}" destId="{AD707DF0-C554-4703-AC8D-AB6AB277E867}" srcOrd="1" destOrd="0" parTransId="{8CAEC5CB-28F3-494D-9448-CDB5AC3FE00F}" sibTransId="{69916084-867B-42F6-A8B9-20018B673693}"/>
    <dgm:cxn modelId="{0ED1B2EA-CBD6-41B4-982A-AB4E7E61829B}" type="presParOf" srcId="{D247D911-FEF7-4179-843C-C146916C1BC0}" destId="{803152A0-7A7D-44B7-88A5-F95755175A83}" srcOrd="0" destOrd="0" presId="urn:microsoft.com/office/officeart/2005/8/layout/lProcess2"/>
    <dgm:cxn modelId="{842ACEAE-91AB-4FB0-8861-CA992B767069}" type="presParOf" srcId="{803152A0-7A7D-44B7-88A5-F95755175A83}" destId="{605EA87A-25F6-4CBB-8FC3-EA40426D1619}" srcOrd="0" destOrd="0" presId="urn:microsoft.com/office/officeart/2005/8/layout/lProcess2"/>
    <dgm:cxn modelId="{EF565FA4-7C5B-43B8-92E8-6FF56ED17AF9}" type="presParOf" srcId="{803152A0-7A7D-44B7-88A5-F95755175A83}" destId="{A509905D-3045-4B14-9B88-58EA8AA0DF3A}" srcOrd="1" destOrd="0" presId="urn:microsoft.com/office/officeart/2005/8/layout/lProcess2"/>
    <dgm:cxn modelId="{B8936630-2B6B-4E49-B15A-472D0065DEDE}" type="presParOf" srcId="{803152A0-7A7D-44B7-88A5-F95755175A83}" destId="{3B3C1F2C-8F45-4E38-9B3A-571E0A563BF1}" srcOrd="2" destOrd="0" presId="urn:microsoft.com/office/officeart/2005/8/layout/lProcess2"/>
    <dgm:cxn modelId="{715D6BEB-DB1F-4BC2-B15D-D0D632DC6BC0}" type="presParOf" srcId="{3B3C1F2C-8F45-4E38-9B3A-571E0A563BF1}" destId="{08792DAF-E918-4C06-9E0E-AA45E17837FB}" srcOrd="0" destOrd="0" presId="urn:microsoft.com/office/officeart/2005/8/layout/lProcess2"/>
    <dgm:cxn modelId="{DC0DE4DD-826E-4974-AD7E-BEACCD83720C}" type="presParOf" srcId="{08792DAF-E918-4C06-9E0E-AA45E17837FB}" destId="{7AB13DAC-1D15-4D85-B744-F11FB3600EB8}" srcOrd="0" destOrd="0" presId="urn:microsoft.com/office/officeart/2005/8/layout/lProcess2"/>
    <dgm:cxn modelId="{519CC5AF-BD1D-4E0E-A34C-E47345757B6C}" type="presParOf" srcId="{08792DAF-E918-4C06-9E0E-AA45E17837FB}" destId="{224224A5-DA39-4763-B94E-CEE7FAE220F7}" srcOrd="1" destOrd="0" presId="urn:microsoft.com/office/officeart/2005/8/layout/lProcess2"/>
    <dgm:cxn modelId="{23098D83-ED4D-4AE4-B474-39FF9E858A92}" type="presParOf" srcId="{08792DAF-E918-4C06-9E0E-AA45E17837FB}" destId="{A3550D80-60DF-468C-9A87-26842CDD216C}" srcOrd="2" destOrd="0" presId="urn:microsoft.com/office/officeart/2005/8/layout/lProcess2"/>
    <dgm:cxn modelId="{4E4B2D03-39B6-48A5-9F22-CF415EC68335}" type="presParOf" srcId="{08792DAF-E918-4C06-9E0E-AA45E17837FB}" destId="{13953EA8-8E4D-4A09-943A-C551B4D5DEA2}" srcOrd="3" destOrd="0" presId="urn:microsoft.com/office/officeart/2005/8/layout/lProcess2"/>
    <dgm:cxn modelId="{6CD40076-2607-4829-A183-D0524B0FC456}" type="presParOf" srcId="{08792DAF-E918-4C06-9E0E-AA45E17837FB}" destId="{E42F68E2-7BC0-497A-9E0F-E1D7E20D6C89}" srcOrd="4" destOrd="0" presId="urn:microsoft.com/office/officeart/2005/8/layout/lProcess2"/>
    <dgm:cxn modelId="{828EB7BE-3325-4FEB-A602-AF30BDFF94DD}" type="presParOf" srcId="{08792DAF-E918-4C06-9E0E-AA45E17837FB}" destId="{70B28E1B-853F-4500-9478-2DB564B09B61}" srcOrd="5" destOrd="0" presId="urn:microsoft.com/office/officeart/2005/8/layout/lProcess2"/>
    <dgm:cxn modelId="{7AA75E56-6339-4694-B80E-963DE4E1CC0F}" type="presParOf" srcId="{08792DAF-E918-4C06-9E0E-AA45E17837FB}" destId="{B3F64C2A-873F-4D71-B123-729EABE0D521}" srcOrd="6" destOrd="0" presId="urn:microsoft.com/office/officeart/2005/8/layout/lProcess2"/>
    <dgm:cxn modelId="{60A2E925-4A81-440F-9E23-B0DC3714B773}" type="presParOf" srcId="{D247D911-FEF7-4179-843C-C146916C1BC0}" destId="{EC2611A8-2C98-45F0-BCAB-07928D6BA863}" srcOrd="1" destOrd="0" presId="urn:microsoft.com/office/officeart/2005/8/layout/lProcess2"/>
    <dgm:cxn modelId="{BF9A81F2-70F2-48B5-9599-FF205EF11D3C}" type="presParOf" srcId="{D247D911-FEF7-4179-843C-C146916C1BC0}" destId="{400ABCB3-6AB8-44CE-970C-5E9C58450731}" srcOrd="2" destOrd="0" presId="urn:microsoft.com/office/officeart/2005/8/layout/lProcess2"/>
    <dgm:cxn modelId="{3464BC2B-3F7A-4140-9DA6-E75882DF267C}" type="presParOf" srcId="{400ABCB3-6AB8-44CE-970C-5E9C58450731}" destId="{021CEB50-51AE-4010-84FB-1609EE67FEE1}" srcOrd="0" destOrd="0" presId="urn:microsoft.com/office/officeart/2005/8/layout/lProcess2"/>
    <dgm:cxn modelId="{7E5793A8-41CE-4A39-98AE-FE0B60A98966}" type="presParOf" srcId="{400ABCB3-6AB8-44CE-970C-5E9C58450731}" destId="{9D33BC8A-D5E8-46DE-BDC0-4024ED3AA8E9}" srcOrd="1" destOrd="0" presId="urn:microsoft.com/office/officeart/2005/8/layout/lProcess2"/>
    <dgm:cxn modelId="{B967F922-A047-4FE1-8FC1-CA9BEBB9B01B}" type="presParOf" srcId="{400ABCB3-6AB8-44CE-970C-5E9C58450731}" destId="{23C24D11-58B8-4F04-B657-A4AE59D07680}" srcOrd="2" destOrd="0" presId="urn:microsoft.com/office/officeart/2005/8/layout/lProcess2"/>
    <dgm:cxn modelId="{4DDABAC2-BDE9-44BC-9A07-05F3D1480E20}" type="presParOf" srcId="{23C24D11-58B8-4F04-B657-A4AE59D07680}" destId="{731B92A5-BAC8-4B38-BB27-C47AE2E16C5E}" srcOrd="0" destOrd="0" presId="urn:microsoft.com/office/officeart/2005/8/layout/lProcess2"/>
    <dgm:cxn modelId="{A4DE8316-16E0-4266-8304-1682472ECE6E}" type="presParOf" srcId="{731B92A5-BAC8-4B38-BB27-C47AE2E16C5E}" destId="{0A61A852-8395-48C8-AA8F-751C7E3FA1FA}" srcOrd="0" destOrd="0" presId="urn:microsoft.com/office/officeart/2005/8/layout/lProcess2"/>
    <dgm:cxn modelId="{D302202A-CBDD-43DB-8DC7-5E3745B5B2E0}" type="presParOf" srcId="{731B92A5-BAC8-4B38-BB27-C47AE2E16C5E}" destId="{A9503566-3420-4E72-B8D4-C6ABD6789D87}" srcOrd="1" destOrd="0" presId="urn:microsoft.com/office/officeart/2005/8/layout/lProcess2"/>
    <dgm:cxn modelId="{8C906A94-C9C2-42F9-BB1E-DFBB5826F14B}" type="presParOf" srcId="{731B92A5-BAC8-4B38-BB27-C47AE2E16C5E}" destId="{AE5151FB-718F-4A35-B3B3-548F1642C9B6}" srcOrd="2" destOrd="0" presId="urn:microsoft.com/office/officeart/2005/8/layout/lProcess2"/>
    <dgm:cxn modelId="{03A31BF6-8210-4CC4-9577-656A4E9CBCAC}" type="presParOf" srcId="{731B92A5-BAC8-4B38-BB27-C47AE2E16C5E}" destId="{E6B11B92-94C4-42A3-B21E-56B379EC598A}" srcOrd="3" destOrd="0" presId="urn:microsoft.com/office/officeart/2005/8/layout/lProcess2"/>
    <dgm:cxn modelId="{8C66DE30-ED9C-44A6-9076-0549F60A718D}" type="presParOf" srcId="{731B92A5-BAC8-4B38-BB27-C47AE2E16C5E}" destId="{F1334ED8-788E-4DD0-803C-AA069E98C589}" srcOrd="4" destOrd="0" presId="urn:microsoft.com/office/officeart/2005/8/layout/lProcess2"/>
    <dgm:cxn modelId="{F9A7D147-8660-4CCD-BA12-45D4423977B2}" type="presParOf" srcId="{731B92A5-BAC8-4B38-BB27-C47AE2E16C5E}" destId="{DE68466C-4066-4685-B746-61E250643D05}" srcOrd="5" destOrd="0" presId="urn:microsoft.com/office/officeart/2005/8/layout/lProcess2"/>
    <dgm:cxn modelId="{CB34B921-CB5A-4B58-9502-09D45D8F1FB6}" type="presParOf" srcId="{731B92A5-BAC8-4B38-BB27-C47AE2E16C5E}" destId="{7753478D-E725-4580-9D46-01758DD597CF}" srcOrd="6" destOrd="0" presId="urn:microsoft.com/office/officeart/2005/8/layout/lProcess2"/>
    <dgm:cxn modelId="{064A208D-3A03-46DA-A1DF-21516467E6CC}" type="presParOf" srcId="{731B92A5-BAC8-4B38-BB27-C47AE2E16C5E}" destId="{A4D8144A-685A-4FDA-BE94-1332BB82F4EA}" srcOrd="7" destOrd="0" presId="urn:microsoft.com/office/officeart/2005/8/layout/lProcess2"/>
    <dgm:cxn modelId="{876410BB-9E66-414E-B808-50867D90A4D3}" type="presParOf" srcId="{731B92A5-BAC8-4B38-BB27-C47AE2E16C5E}" destId="{0B336BC8-02DE-40D5-9998-E17E4F9EAA1A}" srcOrd="8" destOrd="0" presId="urn:microsoft.com/office/officeart/2005/8/layout/lProcess2"/>
    <dgm:cxn modelId="{A63A193F-34F5-4B64-859D-DC3B5B842A0E}" type="presParOf" srcId="{731B92A5-BAC8-4B38-BB27-C47AE2E16C5E}" destId="{85202887-292C-4952-B7BB-19BF77B0DF80}" srcOrd="9" destOrd="0" presId="urn:microsoft.com/office/officeart/2005/8/layout/lProcess2"/>
    <dgm:cxn modelId="{65C3598A-DE98-46FB-AA92-21853D65D79A}" type="presParOf" srcId="{731B92A5-BAC8-4B38-BB27-C47AE2E16C5E}" destId="{EE4F5799-DF59-40A5-B5E5-5C976101AF26}" srcOrd="10" destOrd="0" presId="urn:microsoft.com/office/officeart/2005/8/layout/lProcess2"/>
    <dgm:cxn modelId="{765B7AD3-830B-4E7A-B229-782F214FD80E}" type="presParOf" srcId="{731B92A5-BAC8-4B38-BB27-C47AE2E16C5E}" destId="{8A37F37C-2FB8-4019-AEEA-79A68E0AF623}" srcOrd="11" destOrd="0" presId="urn:microsoft.com/office/officeart/2005/8/layout/lProcess2"/>
    <dgm:cxn modelId="{DE07C847-F085-45D6-BF6B-7D09A4B2DCD3}" type="presParOf" srcId="{731B92A5-BAC8-4B38-BB27-C47AE2E16C5E}" destId="{2C3D1B56-7455-4066-B72B-F01D19FFADD8}" srcOrd="12"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704C61-C298-40FE-9D3B-59C084B5EA55}" type="doc">
      <dgm:prSet loTypeId="urn:microsoft.com/office/officeart/2005/8/layout/lProcess2" loCatId="relationship" qsTypeId="urn:microsoft.com/office/officeart/2005/8/quickstyle/3d9" qsCatId="3D" csTypeId="urn:microsoft.com/office/officeart/2005/8/colors/accent1_2" csCatId="accent1" phldr="1"/>
      <dgm:spPr>
        <a:scene3d>
          <a:camera prst="perspectiveRelaxed">
            <a:rot lat="0" lon="0" rev="0"/>
          </a:camera>
          <a:lightRig rig="soft" dir="t"/>
          <a:backdrop>
            <a:anchor x="0" y="0" z="-210000"/>
            <a:norm dx="0" dy="0" dz="914400"/>
            <a:up dx="0" dy="914400" dz="0"/>
          </a:backdrop>
        </a:scene3d>
      </dgm:spPr>
      <dgm:t>
        <a:bodyPr/>
        <a:lstStyle/>
        <a:p>
          <a:endParaRPr lang="en-US"/>
        </a:p>
      </dgm:t>
    </dgm:pt>
    <dgm:pt modelId="{9247F293-C3DE-4365-9361-241857640C48}">
      <dgm:prSet phldrT="[Tex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随操作系统映像中统一部署</a:t>
          </a:r>
          <a:endParaRPr lang="en-US" dirty="0">
            <a:solidFill>
              <a:schemeClr val="bg1"/>
            </a:solidFill>
            <a:effectLst>
              <a:outerShdw blurRad="38100" dist="38100" dir="2700000" algn="tl">
                <a:srgbClr val="000000">
                  <a:alpha val="43137"/>
                </a:srgbClr>
              </a:outerShdw>
            </a:effectLst>
          </a:endParaRPr>
        </a:p>
      </dgm:t>
    </dgm:pt>
    <dgm:pt modelId="{023D5AE8-F9A5-4947-B70A-5EFBFFBDD0B6}" type="parTrans" cxnId="{7240DA26-62FD-457C-B2C2-F7477CDD666E}">
      <dgm:prSet/>
      <dgm:spPr/>
      <dgm:t>
        <a:bodyPr/>
        <a:lstStyle/>
        <a:p>
          <a:endParaRPr lang="zh-CN" altLang="en-US"/>
        </a:p>
      </dgm:t>
    </dgm:pt>
    <dgm:pt modelId="{21B41701-E1E6-4FED-8C48-3B7C6263D3C8}" type="sibTrans" cxnId="{7240DA26-62FD-457C-B2C2-F7477CDD666E}">
      <dgm:prSet/>
      <dgm:spPr/>
      <dgm:t>
        <a:bodyPr/>
        <a:lstStyle/>
        <a:p>
          <a:endParaRPr lang="zh-CN" altLang="en-US"/>
        </a:p>
      </dgm:t>
    </dgm:pt>
    <dgm:pt modelId="{F19E609D-32D7-4CC8-A5A9-FA4934C4CCC0}">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操作系统部署后续定制化部署</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8CDA079A-1B75-47FC-8408-8D4646574968}" type="parTrans" cxnId="{16A6B5E2-87AB-44D4-ACCE-6DE97038156A}">
      <dgm:prSet/>
      <dgm:spPr/>
      <dgm:t>
        <a:bodyPr/>
        <a:lstStyle/>
        <a:p>
          <a:endParaRPr lang="en-US"/>
        </a:p>
      </dgm:t>
    </dgm:pt>
    <dgm:pt modelId="{84CB528D-32E2-4CDD-BCCF-48A46D94290B}" type="sibTrans" cxnId="{16A6B5E2-87AB-44D4-ACCE-6DE97038156A}">
      <dgm:prSet/>
      <dgm:spPr/>
      <dgm:t>
        <a:bodyPr/>
        <a:lstStyle/>
        <a:p>
          <a:endParaRPr lang="en-US"/>
        </a:p>
      </dgm:t>
    </dgm:pt>
    <dgm:pt modelId="{1476C9CB-4449-436B-983D-F5E27976C132}">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定制化的应用程序</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F4AB9FED-DE2A-4BCF-B357-746B73D046AC}" type="parTrans" cxnId="{AF64569B-5B24-4522-B94D-D47146783BB5}">
      <dgm:prSet/>
      <dgm:spPr/>
      <dgm:t>
        <a:bodyPr/>
        <a:lstStyle/>
        <a:p>
          <a:endParaRPr lang="en-US"/>
        </a:p>
      </dgm:t>
    </dgm:pt>
    <dgm:pt modelId="{602697ED-248F-4BFD-9006-3D83635B40D6}" type="sibTrans" cxnId="{AF64569B-5B24-4522-B94D-D47146783BB5}">
      <dgm:prSet/>
      <dgm:spPr/>
      <dgm:t>
        <a:bodyPr/>
        <a:lstStyle/>
        <a:p>
          <a:endParaRPr lang="en-US"/>
        </a:p>
      </dgm:t>
    </dgm:pt>
    <dgm:pt modelId="{1C48C601-7A8C-44C0-A880-4B24BB3A02AE}">
      <dgm:prSet phldrT="[Tex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标准通用应用程序</a:t>
          </a:r>
          <a:endParaRPr lang="en-US" dirty="0">
            <a:effectLst>
              <a:outerShdw blurRad="38100" dist="38100" dir="2700000" algn="tl">
                <a:srgbClr val="000000">
                  <a:alpha val="43137"/>
                </a:srgbClr>
              </a:outerShdw>
            </a:effectLst>
          </a:endParaRPr>
        </a:p>
      </dgm:t>
    </dgm:pt>
    <dgm:pt modelId="{67C4570E-BAB3-4469-A2A2-E224C8A828BA}" type="parTrans" cxnId="{B016AFD9-57A5-4914-864E-78101FCDC4C3}">
      <dgm:prSet/>
      <dgm:spPr/>
      <dgm:t>
        <a:bodyPr/>
        <a:lstStyle/>
        <a:p>
          <a:endParaRPr lang="zh-CN" altLang="en-US"/>
        </a:p>
      </dgm:t>
    </dgm:pt>
    <dgm:pt modelId="{CC3D867A-679A-4628-80A4-31A05F98093A}" type="sibTrans" cxnId="{B016AFD9-57A5-4914-864E-78101FCDC4C3}">
      <dgm:prSet/>
      <dgm:spPr/>
      <dgm:t>
        <a:bodyPr/>
        <a:lstStyle/>
        <a:p>
          <a:endParaRPr lang="zh-CN" altLang="en-US"/>
        </a:p>
      </dgm:t>
    </dgm:pt>
    <dgm:pt modelId="{A759E51E-8227-4122-B405-7590D5AEF5AF}">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快速统一的部署</a:t>
          </a:r>
          <a:endParaRPr lang="en-US"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50E80AE9-13EB-4A85-9028-FF1E827F940C}" type="parTrans" cxnId="{FDDDD75A-10D7-45E9-B1D9-DD2829FF7412}">
      <dgm:prSet/>
      <dgm:spPr/>
      <dgm:t>
        <a:bodyPr/>
        <a:lstStyle/>
        <a:p>
          <a:endParaRPr lang="en-US"/>
        </a:p>
      </dgm:t>
    </dgm:pt>
    <dgm:pt modelId="{823726E9-FFCF-492D-A2A4-0337ECCAEB09}" type="sibTrans" cxnId="{FDDDD75A-10D7-45E9-B1D9-DD2829FF7412}">
      <dgm:prSet/>
      <dgm:spPr/>
      <dgm:t>
        <a:bodyPr/>
        <a:lstStyle/>
        <a:p>
          <a:endParaRPr lang="en-US"/>
        </a:p>
      </dgm:t>
    </dgm:pt>
    <dgm:pt modelId="{9B0E512C-2173-4013-A2F8-052831141A10}">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对不同角色实现定制化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87ADEA32-B8DC-4607-9C5C-B2399CDE980A}" type="parTrans" cxnId="{BF461B1D-68D6-47C7-90AD-A6377B109F2B}">
      <dgm:prSet/>
      <dgm:spPr/>
      <dgm:t>
        <a:bodyPr/>
        <a:lstStyle/>
        <a:p>
          <a:endParaRPr lang="zh-CN" altLang="en-US"/>
        </a:p>
      </dgm:t>
    </dgm:pt>
    <dgm:pt modelId="{DB6023F8-05DE-4F10-8114-2A86A28D636C}" type="sibTrans" cxnId="{BF461B1D-68D6-47C7-90AD-A6377B109F2B}">
      <dgm:prSet/>
      <dgm:spPr/>
      <dgm:t>
        <a:bodyPr/>
        <a:lstStyle/>
        <a:p>
          <a:endParaRPr lang="zh-CN" altLang="en-US"/>
        </a:p>
      </dgm:t>
    </dgm:pt>
    <dgm:pt modelId="{EC3DEBA4-1C16-4A73-8843-7F6415C6BC90}">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软件分发</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513D4347-B1CA-4207-AECE-7D0746E69233}" type="parTrans" cxnId="{AB2BAC9F-27EF-4107-B143-AE7C52235212}">
      <dgm:prSet/>
      <dgm:spPr/>
      <dgm:t>
        <a:bodyPr/>
        <a:lstStyle/>
        <a:p>
          <a:endParaRPr lang="zh-CN" altLang="en-US"/>
        </a:p>
      </dgm:t>
    </dgm:pt>
    <dgm:pt modelId="{5122ABF5-46A7-4D2B-9811-D0FED85222EB}" type="sibTrans" cxnId="{AB2BAC9F-27EF-4107-B143-AE7C52235212}">
      <dgm:prSet/>
      <dgm:spPr/>
      <dgm:t>
        <a:bodyPr/>
        <a:lstStyle/>
        <a:p>
          <a:endParaRPr lang="zh-CN" altLang="en-US"/>
        </a:p>
      </dgm:t>
    </dgm:pt>
    <dgm:pt modelId="{F473A089-9A4A-4C17-8F86-DB9286ECD08D}">
      <dgm:prSet/>
      <dgm:spPr>
        <a:solidFill>
          <a:schemeClr val="accent1">
            <a:lumMod val="75000"/>
          </a:schemeClr>
        </a:solidFill>
      </dgm:spPr>
      <dgm:t>
        <a:bodyPr/>
        <a:lstStyle/>
        <a:p>
          <a:r>
            <a:rPr lang="zh-CN" altLang="en-US"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应用程序虚拟化集中部署管理</a:t>
          </a:r>
          <a:endParaRPr lang="en-US" altLang="zh-CN"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gm:t>
    </dgm:pt>
    <dgm:pt modelId="{1B1F1D0F-8498-4AA9-8037-DE6F88EB24AD}" type="parTrans" cxnId="{65100A83-CE69-4D18-B053-7CF289CA3FD0}">
      <dgm:prSet/>
      <dgm:spPr/>
      <dgm:t>
        <a:bodyPr/>
        <a:lstStyle/>
        <a:p>
          <a:endParaRPr lang="zh-CN" altLang="en-US"/>
        </a:p>
      </dgm:t>
    </dgm:pt>
    <dgm:pt modelId="{98EE7FC1-3C7E-4F1D-839D-8F4C7B1B04AB}" type="sibTrans" cxnId="{65100A83-CE69-4D18-B053-7CF289CA3FD0}">
      <dgm:prSet/>
      <dgm:spPr/>
      <dgm:t>
        <a:bodyPr/>
        <a:lstStyle/>
        <a:p>
          <a:endParaRPr lang="zh-CN" altLang="en-US"/>
        </a:p>
      </dgm:t>
    </dgm:pt>
    <dgm:pt modelId="{DFCD32F4-4796-46AC-A8B1-F33DD07AAD81}">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客户端标准化部署之后的软件分发</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B888B6F3-CD50-4A85-AB40-6E6C2C5956A7}" type="parTrans" cxnId="{2AEAC345-705C-4050-BABB-78E0BBF39275}">
      <dgm:prSet/>
      <dgm:spPr/>
      <dgm:t>
        <a:bodyPr/>
        <a:lstStyle/>
        <a:p>
          <a:endParaRPr lang="zh-CN" altLang="en-US"/>
        </a:p>
      </dgm:t>
    </dgm:pt>
    <dgm:pt modelId="{403ECFAF-3FBD-468F-AF39-42A4A7B99C24}" type="sibTrans" cxnId="{2AEAC345-705C-4050-BABB-78E0BBF39275}">
      <dgm:prSet/>
      <dgm:spPr/>
      <dgm:t>
        <a:bodyPr/>
        <a:lstStyle/>
        <a:p>
          <a:endParaRPr lang="zh-CN" altLang="en-US"/>
        </a:p>
      </dgm:t>
    </dgm:pt>
    <dgm:pt modelId="{98AC9845-3A86-4BAA-8FA7-772D0ADFFD8D}">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随客户端标准化一次部署</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12C30A5C-F247-45F3-B23C-A0218954C3FD}" type="parTrans" cxnId="{89B4CEE7-43C2-489A-81D3-C15EBC857E37}">
      <dgm:prSet/>
      <dgm:spPr/>
      <dgm:t>
        <a:bodyPr/>
        <a:lstStyle/>
        <a:p>
          <a:endParaRPr lang="zh-CN" altLang="en-US"/>
        </a:p>
      </dgm:t>
    </dgm:pt>
    <dgm:pt modelId="{6BC19B69-2717-4DA9-AB40-7B26D9459B87}" type="sibTrans" cxnId="{89B4CEE7-43C2-489A-81D3-C15EBC857E37}">
      <dgm:prSet/>
      <dgm:spPr/>
      <dgm:t>
        <a:bodyPr/>
        <a:lstStyle/>
        <a:p>
          <a:endParaRPr lang="zh-CN" altLang="en-US"/>
        </a:p>
      </dgm:t>
    </dgm:pt>
    <dgm:pt modelId="{0A54054E-6708-4B7A-B9C4-A64442AFE2AA}">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定制化的应用程序</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1C606122-B4A8-4D95-81C2-3031CC756224}" type="parTrans" cxnId="{4BF10886-2478-452B-AB7B-A4DD7E00C231}">
      <dgm:prSet/>
      <dgm:spPr/>
      <dgm:t>
        <a:bodyPr/>
        <a:lstStyle/>
        <a:p>
          <a:endParaRPr lang="zh-CN" altLang="en-US"/>
        </a:p>
      </dgm:t>
    </dgm:pt>
    <dgm:pt modelId="{5518148D-99FA-4122-87D4-D14FBDF885F6}" type="sibTrans" cxnId="{4BF10886-2478-452B-AB7B-A4DD7E00C231}">
      <dgm:prSet/>
      <dgm:spPr/>
      <dgm:t>
        <a:bodyPr/>
        <a:lstStyle/>
        <a:p>
          <a:endParaRPr lang="zh-CN" altLang="en-US"/>
        </a:p>
      </dgm:t>
    </dgm:pt>
    <dgm:pt modelId="{D810F35B-3846-4A3E-9013-E8DEC12BE2F6}">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对不同角色实现定制化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5C1E30F-9433-4130-93FF-64022E425912}" type="parTrans" cxnId="{FCF0E2F0-D7CA-4864-9460-CD2D93A04B4C}">
      <dgm:prSet/>
      <dgm:spPr/>
      <dgm:t>
        <a:bodyPr/>
        <a:lstStyle/>
        <a:p>
          <a:endParaRPr lang="zh-CN" altLang="en-US"/>
        </a:p>
      </dgm:t>
    </dgm:pt>
    <dgm:pt modelId="{9F99D50C-C4E2-4E67-9DA2-7B50DC90CC47}" type="sibTrans" cxnId="{FCF0E2F0-D7CA-4864-9460-CD2D93A04B4C}">
      <dgm:prSet/>
      <dgm:spPr/>
      <dgm:t>
        <a:bodyPr/>
        <a:lstStyle/>
        <a:p>
          <a:endParaRPr lang="zh-CN" altLang="en-US"/>
        </a:p>
      </dgm:t>
    </dgm:pt>
    <dgm:pt modelId="{06887028-7E04-4F71-BB1A-492D27DB6A97}">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定制化的应用程序</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32377ED9-1AB2-4743-8D43-20029E42E64B}" type="parTrans" cxnId="{8E31275F-2003-42C0-82EF-3042596B945E}">
      <dgm:prSet/>
      <dgm:spPr/>
      <dgm:t>
        <a:bodyPr/>
        <a:lstStyle/>
        <a:p>
          <a:endParaRPr lang="zh-CN" altLang="en-US"/>
        </a:p>
      </dgm:t>
    </dgm:pt>
    <dgm:pt modelId="{C487141E-345D-4BEB-94C6-F9CD0858CC1F}" type="sibTrans" cxnId="{8E31275F-2003-42C0-82EF-3042596B945E}">
      <dgm:prSet/>
      <dgm:spPr/>
      <dgm:t>
        <a:bodyPr/>
        <a:lstStyle/>
        <a:p>
          <a:endParaRPr lang="zh-CN" altLang="en-US"/>
        </a:p>
      </dgm:t>
    </dgm:pt>
    <dgm:pt modelId="{8D61A45C-C724-461C-BAC0-F742E0717894}">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对不同角色实现定制化</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D2E8C0ED-3163-438E-9567-B91921CE4064}" type="parTrans" cxnId="{04081633-AC52-423F-9F1C-262701C5AC0B}">
      <dgm:prSet/>
      <dgm:spPr/>
      <dgm:t>
        <a:bodyPr/>
        <a:lstStyle/>
        <a:p>
          <a:endParaRPr lang="zh-CN" altLang="en-US"/>
        </a:p>
      </dgm:t>
    </dgm:pt>
    <dgm:pt modelId="{BBADDA72-22FD-45E4-955E-DD804FEB2010}" type="sibTrans" cxnId="{04081633-AC52-423F-9F1C-262701C5AC0B}">
      <dgm:prSet/>
      <dgm:spPr/>
      <dgm:t>
        <a:bodyPr/>
        <a:lstStyle/>
        <a:p>
          <a:endParaRPr lang="zh-CN" altLang="en-US"/>
        </a:p>
      </dgm:t>
    </dgm:pt>
    <dgm:pt modelId="{CCE4D004-5626-43CF-9CC8-4C5E307113EC}">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运营期间的应用程序快速集中的部署</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6B302A54-35AD-4AA4-9100-1159E2DBA977}" type="parTrans" cxnId="{79B2AF23-FF58-4673-84B9-31DBCCF82E7A}">
      <dgm:prSet/>
      <dgm:spPr/>
      <dgm:t>
        <a:bodyPr/>
        <a:lstStyle/>
        <a:p>
          <a:endParaRPr lang="zh-CN" altLang="en-US"/>
        </a:p>
      </dgm:t>
    </dgm:pt>
    <dgm:pt modelId="{938EE265-167A-4C9B-A12B-064D29C87272}" type="sibTrans" cxnId="{79B2AF23-FF58-4673-84B9-31DBCCF82E7A}">
      <dgm:prSet/>
      <dgm:spPr/>
      <dgm:t>
        <a:bodyPr/>
        <a:lstStyle/>
        <a:p>
          <a:endParaRPr lang="zh-CN" altLang="en-US"/>
        </a:p>
      </dgm:t>
    </dgm:pt>
    <dgm:pt modelId="{EACC7C05-EDBE-4E3C-A35C-E1831F78BA31}">
      <dgm:prSet/>
      <dgm:spPr/>
      <dgm:t>
        <a:bodyPr/>
        <a:lstStyle/>
        <a:p>
          <a:r>
            <a:rPr lang="zh-CN" altLang="en-US" dirty="0" smtClean="0">
              <a:effectLst>
                <a:outerShdw blurRad="38100" dist="38100" dir="2700000" algn="tl">
                  <a:srgbClr val="000000">
                    <a:alpha val="43137"/>
                  </a:srgbClr>
                </a:outerShdw>
              </a:effectLst>
              <a:latin typeface="Microsoft YaHei" pitchFamily="34" charset="-122"/>
              <a:ea typeface="Microsoft YaHei" pitchFamily="34" charset="-122"/>
            </a:rPr>
            <a:t>应用程序的集中运行管理、授权管理</a:t>
          </a:r>
          <a:endParaRPr lang="en-US" altLang="zh-CN" dirty="0" smtClean="0">
            <a:effectLst>
              <a:outerShdw blurRad="38100" dist="38100" dir="2700000" algn="tl">
                <a:srgbClr val="000000">
                  <a:alpha val="43137"/>
                </a:srgbClr>
              </a:outerShdw>
            </a:effectLst>
            <a:latin typeface="Microsoft YaHei" pitchFamily="34" charset="-122"/>
            <a:ea typeface="Microsoft YaHei" pitchFamily="34" charset="-122"/>
          </a:endParaRPr>
        </a:p>
      </dgm:t>
    </dgm:pt>
    <dgm:pt modelId="{26E15894-95D9-4CEF-8B94-8D81E863942D}" type="parTrans" cxnId="{CCBD9DB1-7ED6-4A6B-A082-237D3B053C24}">
      <dgm:prSet/>
      <dgm:spPr/>
      <dgm:t>
        <a:bodyPr/>
        <a:lstStyle/>
        <a:p>
          <a:endParaRPr lang="zh-CN" altLang="en-US"/>
        </a:p>
      </dgm:t>
    </dgm:pt>
    <dgm:pt modelId="{24D6950C-45F3-4814-96C5-47DBB4FFE74B}" type="sibTrans" cxnId="{CCBD9DB1-7ED6-4A6B-A082-237D3B053C24}">
      <dgm:prSet/>
      <dgm:spPr/>
      <dgm:t>
        <a:bodyPr/>
        <a:lstStyle/>
        <a:p>
          <a:endParaRPr lang="zh-CN" altLang="en-US"/>
        </a:p>
      </dgm:t>
    </dgm:pt>
    <dgm:pt modelId="{D247D911-FEF7-4179-843C-C146916C1BC0}" type="pres">
      <dgm:prSet presAssocID="{09704C61-C298-40FE-9D3B-59C084B5EA55}" presName="theList" presStyleCnt="0">
        <dgm:presLayoutVars>
          <dgm:dir/>
          <dgm:animLvl val="lvl"/>
          <dgm:resizeHandles val="exact"/>
        </dgm:presLayoutVars>
      </dgm:prSet>
      <dgm:spPr/>
      <dgm:t>
        <a:bodyPr/>
        <a:lstStyle/>
        <a:p>
          <a:endParaRPr lang="en-US"/>
        </a:p>
      </dgm:t>
    </dgm:pt>
    <dgm:pt modelId="{803152A0-7A7D-44B7-88A5-F95755175A83}" type="pres">
      <dgm:prSet presAssocID="{9247F293-C3DE-4365-9361-241857640C48}" presName="compNode" presStyleCnt="0"/>
      <dgm:spPr/>
    </dgm:pt>
    <dgm:pt modelId="{605EA87A-25F6-4CBB-8FC3-EA40426D1619}" type="pres">
      <dgm:prSet presAssocID="{9247F293-C3DE-4365-9361-241857640C48}" presName="aNode" presStyleLbl="bgShp" presStyleIdx="0" presStyleCnt="4"/>
      <dgm:spPr/>
      <dgm:t>
        <a:bodyPr/>
        <a:lstStyle/>
        <a:p>
          <a:endParaRPr lang="en-US"/>
        </a:p>
      </dgm:t>
    </dgm:pt>
    <dgm:pt modelId="{A509905D-3045-4B14-9B88-58EA8AA0DF3A}" type="pres">
      <dgm:prSet presAssocID="{9247F293-C3DE-4365-9361-241857640C48}" presName="textNode" presStyleLbl="bgShp" presStyleIdx="0" presStyleCnt="4"/>
      <dgm:spPr/>
      <dgm:t>
        <a:bodyPr/>
        <a:lstStyle/>
        <a:p>
          <a:endParaRPr lang="en-US"/>
        </a:p>
      </dgm:t>
    </dgm:pt>
    <dgm:pt modelId="{3B3C1F2C-8F45-4E38-9B3A-571E0A563BF1}" type="pres">
      <dgm:prSet presAssocID="{9247F293-C3DE-4365-9361-241857640C48}" presName="compChildNode" presStyleCnt="0"/>
      <dgm:spPr/>
    </dgm:pt>
    <dgm:pt modelId="{08792DAF-E918-4C06-9E0E-AA45E17837FB}" type="pres">
      <dgm:prSet presAssocID="{9247F293-C3DE-4365-9361-241857640C48}" presName="theInnerList" presStyleCnt="0"/>
      <dgm:spPr/>
    </dgm:pt>
    <dgm:pt modelId="{7AB13DAC-1D15-4D85-B744-F11FB3600EB8}" type="pres">
      <dgm:prSet presAssocID="{1C48C601-7A8C-44C0-A880-4B24BB3A02AE}" presName="childNode" presStyleLbl="node1" presStyleIdx="0" presStyleCnt="12">
        <dgm:presLayoutVars>
          <dgm:bulletEnabled val="1"/>
        </dgm:presLayoutVars>
      </dgm:prSet>
      <dgm:spPr/>
      <dgm:t>
        <a:bodyPr/>
        <a:lstStyle/>
        <a:p>
          <a:endParaRPr lang="en-US"/>
        </a:p>
      </dgm:t>
    </dgm:pt>
    <dgm:pt modelId="{224224A5-DA39-4763-B94E-CEE7FAE220F7}" type="pres">
      <dgm:prSet presAssocID="{1C48C601-7A8C-44C0-A880-4B24BB3A02AE}" presName="aSpace2" presStyleCnt="0"/>
      <dgm:spPr/>
    </dgm:pt>
    <dgm:pt modelId="{E42F68E2-7BC0-497A-9E0F-E1D7E20D6C89}" type="pres">
      <dgm:prSet presAssocID="{A759E51E-8227-4122-B405-7590D5AEF5AF}" presName="childNode" presStyleLbl="node1" presStyleIdx="1" presStyleCnt="12">
        <dgm:presLayoutVars>
          <dgm:bulletEnabled val="1"/>
        </dgm:presLayoutVars>
      </dgm:prSet>
      <dgm:spPr/>
      <dgm:t>
        <a:bodyPr/>
        <a:lstStyle/>
        <a:p>
          <a:endParaRPr lang="en-US"/>
        </a:p>
      </dgm:t>
    </dgm:pt>
    <dgm:pt modelId="{EC2611A8-2C98-45F0-BCAB-07928D6BA863}" type="pres">
      <dgm:prSet presAssocID="{9247F293-C3DE-4365-9361-241857640C48}" presName="aSpace" presStyleCnt="0"/>
      <dgm:spPr/>
    </dgm:pt>
    <dgm:pt modelId="{400ABCB3-6AB8-44CE-970C-5E9C58450731}" type="pres">
      <dgm:prSet presAssocID="{F19E609D-32D7-4CC8-A5A9-FA4934C4CCC0}" presName="compNode" presStyleCnt="0"/>
      <dgm:spPr/>
    </dgm:pt>
    <dgm:pt modelId="{021CEB50-51AE-4010-84FB-1609EE67FEE1}" type="pres">
      <dgm:prSet presAssocID="{F19E609D-32D7-4CC8-A5A9-FA4934C4CCC0}" presName="aNode" presStyleLbl="bgShp" presStyleIdx="1" presStyleCnt="4"/>
      <dgm:spPr/>
      <dgm:t>
        <a:bodyPr/>
        <a:lstStyle/>
        <a:p>
          <a:endParaRPr lang="en-US"/>
        </a:p>
      </dgm:t>
    </dgm:pt>
    <dgm:pt modelId="{9D33BC8A-D5E8-46DE-BDC0-4024ED3AA8E9}" type="pres">
      <dgm:prSet presAssocID="{F19E609D-32D7-4CC8-A5A9-FA4934C4CCC0}" presName="textNode" presStyleLbl="bgShp" presStyleIdx="1" presStyleCnt="4"/>
      <dgm:spPr/>
      <dgm:t>
        <a:bodyPr/>
        <a:lstStyle/>
        <a:p>
          <a:endParaRPr lang="en-US"/>
        </a:p>
      </dgm:t>
    </dgm:pt>
    <dgm:pt modelId="{23C24D11-58B8-4F04-B657-A4AE59D07680}" type="pres">
      <dgm:prSet presAssocID="{F19E609D-32D7-4CC8-A5A9-FA4934C4CCC0}" presName="compChildNode" presStyleCnt="0"/>
      <dgm:spPr/>
    </dgm:pt>
    <dgm:pt modelId="{731B92A5-BAC8-4B38-BB27-C47AE2E16C5E}" type="pres">
      <dgm:prSet presAssocID="{F19E609D-32D7-4CC8-A5A9-FA4934C4CCC0}" presName="theInnerList" presStyleCnt="0"/>
      <dgm:spPr/>
    </dgm:pt>
    <dgm:pt modelId="{0A61A852-8395-48C8-AA8F-751C7E3FA1FA}" type="pres">
      <dgm:prSet presAssocID="{1476C9CB-4449-436B-983D-F5E27976C132}" presName="childNode" presStyleLbl="node1" presStyleIdx="2" presStyleCnt="12">
        <dgm:presLayoutVars>
          <dgm:bulletEnabled val="1"/>
        </dgm:presLayoutVars>
      </dgm:prSet>
      <dgm:spPr/>
      <dgm:t>
        <a:bodyPr/>
        <a:lstStyle/>
        <a:p>
          <a:endParaRPr lang="en-US"/>
        </a:p>
      </dgm:t>
    </dgm:pt>
    <dgm:pt modelId="{A9503566-3420-4E72-B8D4-C6ABD6789D87}" type="pres">
      <dgm:prSet presAssocID="{1476C9CB-4449-436B-983D-F5E27976C132}" presName="aSpace2" presStyleCnt="0"/>
      <dgm:spPr/>
    </dgm:pt>
    <dgm:pt modelId="{8266CDCB-7628-4414-AFF7-9586D2FF4A3E}" type="pres">
      <dgm:prSet presAssocID="{9B0E512C-2173-4013-A2F8-052831141A10}" presName="childNode" presStyleLbl="node1" presStyleIdx="3" presStyleCnt="12">
        <dgm:presLayoutVars>
          <dgm:bulletEnabled val="1"/>
        </dgm:presLayoutVars>
      </dgm:prSet>
      <dgm:spPr/>
      <dgm:t>
        <a:bodyPr/>
        <a:lstStyle/>
        <a:p>
          <a:endParaRPr lang="en-US"/>
        </a:p>
      </dgm:t>
    </dgm:pt>
    <dgm:pt modelId="{D54D9630-8C0F-4604-B2D4-06EA1F908042}" type="pres">
      <dgm:prSet presAssocID="{9B0E512C-2173-4013-A2F8-052831141A10}" presName="aSpace2" presStyleCnt="0"/>
      <dgm:spPr/>
    </dgm:pt>
    <dgm:pt modelId="{72B034DC-52BE-4B13-914D-DD153D15C7BE}" type="pres">
      <dgm:prSet presAssocID="{98AC9845-3A86-4BAA-8FA7-772D0ADFFD8D}" presName="childNode" presStyleLbl="node1" presStyleIdx="4" presStyleCnt="12">
        <dgm:presLayoutVars>
          <dgm:bulletEnabled val="1"/>
        </dgm:presLayoutVars>
      </dgm:prSet>
      <dgm:spPr/>
      <dgm:t>
        <a:bodyPr/>
        <a:lstStyle/>
        <a:p>
          <a:endParaRPr lang="en-US"/>
        </a:p>
      </dgm:t>
    </dgm:pt>
    <dgm:pt modelId="{5107A17F-1618-47EC-BBC8-0645FE1E546B}" type="pres">
      <dgm:prSet presAssocID="{F19E609D-32D7-4CC8-A5A9-FA4934C4CCC0}" presName="aSpace" presStyleCnt="0"/>
      <dgm:spPr/>
    </dgm:pt>
    <dgm:pt modelId="{E4A02A2D-EFF8-4769-BD2A-A81921E88EDE}" type="pres">
      <dgm:prSet presAssocID="{EC3DEBA4-1C16-4A73-8843-7F6415C6BC90}" presName="compNode" presStyleCnt="0"/>
      <dgm:spPr/>
    </dgm:pt>
    <dgm:pt modelId="{F1FC0EE9-DB39-47FE-BD32-BC0E76130DDA}" type="pres">
      <dgm:prSet presAssocID="{EC3DEBA4-1C16-4A73-8843-7F6415C6BC90}" presName="aNode" presStyleLbl="bgShp" presStyleIdx="2" presStyleCnt="4"/>
      <dgm:spPr/>
      <dgm:t>
        <a:bodyPr/>
        <a:lstStyle/>
        <a:p>
          <a:endParaRPr lang="en-US"/>
        </a:p>
      </dgm:t>
    </dgm:pt>
    <dgm:pt modelId="{11ED155A-DBBB-4799-B35B-8D50412FB1AA}" type="pres">
      <dgm:prSet presAssocID="{EC3DEBA4-1C16-4A73-8843-7F6415C6BC90}" presName="textNode" presStyleLbl="bgShp" presStyleIdx="2" presStyleCnt="4"/>
      <dgm:spPr/>
      <dgm:t>
        <a:bodyPr/>
        <a:lstStyle/>
        <a:p>
          <a:endParaRPr lang="en-US"/>
        </a:p>
      </dgm:t>
    </dgm:pt>
    <dgm:pt modelId="{F8697D83-BEBF-4399-8760-9D824C0CD9FC}" type="pres">
      <dgm:prSet presAssocID="{EC3DEBA4-1C16-4A73-8843-7F6415C6BC90}" presName="compChildNode" presStyleCnt="0"/>
      <dgm:spPr/>
    </dgm:pt>
    <dgm:pt modelId="{51DC6E7D-546A-4DC0-A25C-C4E49102F716}" type="pres">
      <dgm:prSet presAssocID="{EC3DEBA4-1C16-4A73-8843-7F6415C6BC90}" presName="theInnerList" presStyleCnt="0"/>
      <dgm:spPr/>
    </dgm:pt>
    <dgm:pt modelId="{8C6BE7B1-37BE-4B30-9CCE-06B09DE9533C}" type="pres">
      <dgm:prSet presAssocID="{0A54054E-6708-4B7A-B9C4-A64442AFE2AA}" presName="childNode" presStyleLbl="node1" presStyleIdx="5" presStyleCnt="12">
        <dgm:presLayoutVars>
          <dgm:bulletEnabled val="1"/>
        </dgm:presLayoutVars>
      </dgm:prSet>
      <dgm:spPr/>
      <dgm:t>
        <a:bodyPr/>
        <a:lstStyle/>
        <a:p>
          <a:endParaRPr lang="en-US"/>
        </a:p>
      </dgm:t>
    </dgm:pt>
    <dgm:pt modelId="{803204D3-46F8-4F78-96E0-4129A739AB38}" type="pres">
      <dgm:prSet presAssocID="{0A54054E-6708-4B7A-B9C4-A64442AFE2AA}" presName="aSpace2" presStyleCnt="0"/>
      <dgm:spPr/>
    </dgm:pt>
    <dgm:pt modelId="{8AB4658D-17F3-4FD8-9AD4-FEEEC5C59186}" type="pres">
      <dgm:prSet presAssocID="{D810F35B-3846-4A3E-9013-E8DEC12BE2F6}" presName="childNode" presStyleLbl="node1" presStyleIdx="6" presStyleCnt="12">
        <dgm:presLayoutVars>
          <dgm:bulletEnabled val="1"/>
        </dgm:presLayoutVars>
      </dgm:prSet>
      <dgm:spPr/>
      <dgm:t>
        <a:bodyPr/>
        <a:lstStyle/>
        <a:p>
          <a:endParaRPr lang="en-US"/>
        </a:p>
      </dgm:t>
    </dgm:pt>
    <dgm:pt modelId="{39E98E6A-501F-4B43-818E-3E73D1C7ABF6}" type="pres">
      <dgm:prSet presAssocID="{D810F35B-3846-4A3E-9013-E8DEC12BE2F6}" presName="aSpace2" presStyleCnt="0"/>
      <dgm:spPr/>
    </dgm:pt>
    <dgm:pt modelId="{6EE1C2C2-33C6-4E27-96E2-021935C923D3}" type="pres">
      <dgm:prSet presAssocID="{DFCD32F4-4796-46AC-A8B1-F33DD07AAD81}" presName="childNode" presStyleLbl="node1" presStyleIdx="7" presStyleCnt="12">
        <dgm:presLayoutVars>
          <dgm:bulletEnabled val="1"/>
        </dgm:presLayoutVars>
      </dgm:prSet>
      <dgm:spPr/>
      <dgm:t>
        <a:bodyPr/>
        <a:lstStyle/>
        <a:p>
          <a:endParaRPr lang="en-US"/>
        </a:p>
      </dgm:t>
    </dgm:pt>
    <dgm:pt modelId="{4BF4F066-FE7A-419B-B9C5-C9CE1F72C3B2}" type="pres">
      <dgm:prSet presAssocID="{EC3DEBA4-1C16-4A73-8843-7F6415C6BC90}" presName="aSpace" presStyleCnt="0"/>
      <dgm:spPr/>
    </dgm:pt>
    <dgm:pt modelId="{F06D577E-38E6-4E39-A309-49F0AC7D423B}" type="pres">
      <dgm:prSet presAssocID="{F473A089-9A4A-4C17-8F86-DB9286ECD08D}" presName="compNode" presStyleCnt="0"/>
      <dgm:spPr/>
    </dgm:pt>
    <dgm:pt modelId="{806BB4FC-4484-44D8-9B8F-53F4177E60F7}" type="pres">
      <dgm:prSet presAssocID="{F473A089-9A4A-4C17-8F86-DB9286ECD08D}" presName="aNode" presStyleLbl="bgShp" presStyleIdx="3" presStyleCnt="4"/>
      <dgm:spPr/>
      <dgm:t>
        <a:bodyPr/>
        <a:lstStyle/>
        <a:p>
          <a:endParaRPr lang="en-US"/>
        </a:p>
      </dgm:t>
    </dgm:pt>
    <dgm:pt modelId="{0494F266-39F4-463C-BB38-86366F5AF634}" type="pres">
      <dgm:prSet presAssocID="{F473A089-9A4A-4C17-8F86-DB9286ECD08D}" presName="textNode" presStyleLbl="bgShp" presStyleIdx="3" presStyleCnt="4"/>
      <dgm:spPr/>
      <dgm:t>
        <a:bodyPr/>
        <a:lstStyle/>
        <a:p>
          <a:endParaRPr lang="en-US"/>
        </a:p>
      </dgm:t>
    </dgm:pt>
    <dgm:pt modelId="{A8A0474A-50C6-460D-9AA3-238AF5BDEEE7}" type="pres">
      <dgm:prSet presAssocID="{F473A089-9A4A-4C17-8F86-DB9286ECD08D}" presName="compChildNode" presStyleCnt="0"/>
      <dgm:spPr/>
    </dgm:pt>
    <dgm:pt modelId="{22421B47-A94D-4DE7-865D-57C57AC2BD13}" type="pres">
      <dgm:prSet presAssocID="{F473A089-9A4A-4C17-8F86-DB9286ECD08D}" presName="theInnerList" presStyleCnt="0"/>
      <dgm:spPr/>
    </dgm:pt>
    <dgm:pt modelId="{BF6BB9FC-13E7-4B47-BFE8-405FF0B30EA3}" type="pres">
      <dgm:prSet presAssocID="{06887028-7E04-4F71-BB1A-492D27DB6A97}" presName="childNode" presStyleLbl="node1" presStyleIdx="8" presStyleCnt="12">
        <dgm:presLayoutVars>
          <dgm:bulletEnabled val="1"/>
        </dgm:presLayoutVars>
      </dgm:prSet>
      <dgm:spPr/>
      <dgm:t>
        <a:bodyPr/>
        <a:lstStyle/>
        <a:p>
          <a:endParaRPr lang="en-US"/>
        </a:p>
      </dgm:t>
    </dgm:pt>
    <dgm:pt modelId="{D949EDEE-5986-4CBE-AA93-CB5F2F07F59E}" type="pres">
      <dgm:prSet presAssocID="{06887028-7E04-4F71-BB1A-492D27DB6A97}" presName="aSpace2" presStyleCnt="0"/>
      <dgm:spPr/>
    </dgm:pt>
    <dgm:pt modelId="{33BEC3BA-945C-42FD-BDB4-9A2A7E2B5B54}" type="pres">
      <dgm:prSet presAssocID="{8D61A45C-C724-461C-BAC0-F742E0717894}" presName="childNode" presStyleLbl="node1" presStyleIdx="9" presStyleCnt="12">
        <dgm:presLayoutVars>
          <dgm:bulletEnabled val="1"/>
        </dgm:presLayoutVars>
      </dgm:prSet>
      <dgm:spPr/>
      <dgm:t>
        <a:bodyPr/>
        <a:lstStyle/>
        <a:p>
          <a:endParaRPr lang="en-US"/>
        </a:p>
      </dgm:t>
    </dgm:pt>
    <dgm:pt modelId="{6E8A3BC0-EBA0-4FF6-AAC6-19315372201D}" type="pres">
      <dgm:prSet presAssocID="{8D61A45C-C724-461C-BAC0-F742E0717894}" presName="aSpace2" presStyleCnt="0"/>
      <dgm:spPr/>
    </dgm:pt>
    <dgm:pt modelId="{0C5933FC-0AC7-4E3B-9C98-717020CF640C}" type="pres">
      <dgm:prSet presAssocID="{CCE4D004-5626-43CF-9CC8-4C5E307113EC}" presName="childNode" presStyleLbl="node1" presStyleIdx="10" presStyleCnt="12">
        <dgm:presLayoutVars>
          <dgm:bulletEnabled val="1"/>
        </dgm:presLayoutVars>
      </dgm:prSet>
      <dgm:spPr/>
      <dgm:t>
        <a:bodyPr/>
        <a:lstStyle/>
        <a:p>
          <a:endParaRPr lang="en-US"/>
        </a:p>
      </dgm:t>
    </dgm:pt>
    <dgm:pt modelId="{565D7FB3-A60F-4BFD-A425-B6CBE7C5CC00}" type="pres">
      <dgm:prSet presAssocID="{CCE4D004-5626-43CF-9CC8-4C5E307113EC}" presName="aSpace2" presStyleCnt="0"/>
      <dgm:spPr/>
    </dgm:pt>
    <dgm:pt modelId="{BC6BFF35-DFDD-4419-B2C5-8B68B5F91646}" type="pres">
      <dgm:prSet presAssocID="{EACC7C05-EDBE-4E3C-A35C-E1831F78BA31}" presName="childNode" presStyleLbl="node1" presStyleIdx="11" presStyleCnt="12">
        <dgm:presLayoutVars>
          <dgm:bulletEnabled val="1"/>
        </dgm:presLayoutVars>
      </dgm:prSet>
      <dgm:spPr/>
      <dgm:t>
        <a:bodyPr/>
        <a:lstStyle/>
        <a:p>
          <a:endParaRPr lang="en-US"/>
        </a:p>
      </dgm:t>
    </dgm:pt>
  </dgm:ptLst>
  <dgm:cxnLst>
    <dgm:cxn modelId="{16A6B5E2-87AB-44D4-ACCE-6DE97038156A}" srcId="{09704C61-C298-40FE-9D3B-59C084B5EA55}" destId="{F19E609D-32D7-4CC8-A5A9-FA4934C4CCC0}" srcOrd="1" destOrd="0" parTransId="{8CDA079A-1B75-47FC-8408-8D4646574968}" sibTransId="{84CB528D-32E2-4CDD-BCCF-48A46D94290B}"/>
    <dgm:cxn modelId="{CE921AAC-318F-4F68-80AF-BEA33E36D82E}" type="presOf" srcId="{CCE4D004-5626-43CF-9CC8-4C5E307113EC}" destId="{0C5933FC-0AC7-4E3B-9C98-717020CF640C}" srcOrd="0" destOrd="0" presId="urn:microsoft.com/office/officeart/2005/8/layout/lProcess2"/>
    <dgm:cxn modelId="{B93BAFAF-B175-4BF4-ACB0-9DACF8699A8A}" type="presOf" srcId="{F473A089-9A4A-4C17-8F86-DB9286ECD08D}" destId="{806BB4FC-4484-44D8-9B8F-53F4177E60F7}" srcOrd="0" destOrd="0" presId="urn:microsoft.com/office/officeart/2005/8/layout/lProcess2"/>
    <dgm:cxn modelId="{885976F9-E5E2-4EF6-88A7-67508112CE80}" type="presOf" srcId="{F19E609D-32D7-4CC8-A5A9-FA4934C4CCC0}" destId="{021CEB50-51AE-4010-84FB-1609EE67FEE1}" srcOrd="0" destOrd="0" presId="urn:microsoft.com/office/officeart/2005/8/layout/lProcess2"/>
    <dgm:cxn modelId="{7240DA26-62FD-457C-B2C2-F7477CDD666E}" srcId="{09704C61-C298-40FE-9D3B-59C084B5EA55}" destId="{9247F293-C3DE-4365-9361-241857640C48}" srcOrd="0" destOrd="0" parTransId="{023D5AE8-F9A5-4947-B70A-5EFBFFBDD0B6}" sibTransId="{21B41701-E1E6-4FED-8C48-3B7C6263D3C8}"/>
    <dgm:cxn modelId="{B016AFD9-57A5-4914-864E-78101FCDC4C3}" srcId="{9247F293-C3DE-4365-9361-241857640C48}" destId="{1C48C601-7A8C-44C0-A880-4B24BB3A02AE}" srcOrd="0" destOrd="0" parTransId="{67C4570E-BAB3-4469-A2A2-E224C8A828BA}" sibTransId="{CC3D867A-679A-4628-80A4-31A05F98093A}"/>
    <dgm:cxn modelId="{CB826945-3AC0-4029-B2AA-FC8B0DFF4266}" type="presOf" srcId="{06887028-7E04-4F71-BB1A-492D27DB6A97}" destId="{BF6BB9FC-13E7-4B47-BFE8-405FF0B30EA3}" srcOrd="0" destOrd="0" presId="urn:microsoft.com/office/officeart/2005/8/layout/lProcess2"/>
    <dgm:cxn modelId="{65100A83-CE69-4D18-B053-7CF289CA3FD0}" srcId="{09704C61-C298-40FE-9D3B-59C084B5EA55}" destId="{F473A089-9A4A-4C17-8F86-DB9286ECD08D}" srcOrd="3" destOrd="0" parTransId="{1B1F1D0F-8498-4AA9-8037-DE6F88EB24AD}" sibTransId="{98EE7FC1-3C7E-4F1D-839D-8F4C7B1B04AB}"/>
    <dgm:cxn modelId="{0C097735-6E97-4F4C-8714-284973CDEA87}" type="presOf" srcId="{EC3DEBA4-1C16-4A73-8843-7F6415C6BC90}" destId="{F1FC0EE9-DB39-47FE-BD32-BC0E76130DDA}" srcOrd="0" destOrd="0" presId="urn:microsoft.com/office/officeart/2005/8/layout/lProcess2"/>
    <dgm:cxn modelId="{8E31275F-2003-42C0-82EF-3042596B945E}" srcId="{F473A089-9A4A-4C17-8F86-DB9286ECD08D}" destId="{06887028-7E04-4F71-BB1A-492D27DB6A97}" srcOrd="0" destOrd="0" parTransId="{32377ED9-1AB2-4743-8D43-20029E42E64B}" sibTransId="{C487141E-345D-4BEB-94C6-F9CD0858CC1F}"/>
    <dgm:cxn modelId="{6B9DEE31-C15C-447C-8BB0-7DA5169AAC7A}" type="presOf" srcId="{9247F293-C3DE-4365-9361-241857640C48}" destId="{605EA87A-25F6-4CBB-8FC3-EA40426D1619}" srcOrd="0" destOrd="0" presId="urn:microsoft.com/office/officeart/2005/8/layout/lProcess2"/>
    <dgm:cxn modelId="{744CC9B6-DDE9-451F-BFAE-210FA10544D1}" type="presOf" srcId="{EACC7C05-EDBE-4E3C-A35C-E1831F78BA31}" destId="{BC6BFF35-DFDD-4419-B2C5-8B68B5F91646}" srcOrd="0" destOrd="0" presId="urn:microsoft.com/office/officeart/2005/8/layout/lProcess2"/>
    <dgm:cxn modelId="{E160454F-246B-490E-9734-C0281C07CA2F}" type="presOf" srcId="{D810F35B-3846-4A3E-9013-E8DEC12BE2F6}" destId="{8AB4658D-17F3-4FD8-9AD4-FEEEC5C59186}" srcOrd="0" destOrd="0" presId="urn:microsoft.com/office/officeart/2005/8/layout/lProcess2"/>
    <dgm:cxn modelId="{FCF0E2F0-D7CA-4864-9460-CD2D93A04B4C}" srcId="{EC3DEBA4-1C16-4A73-8843-7F6415C6BC90}" destId="{D810F35B-3846-4A3E-9013-E8DEC12BE2F6}" srcOrd="1" destOrd="0" parTransId="{25C1E30F-9433-4130-93FF-64022E425912}" sibTransId="{9F99D50C-C4E2-4E67-9DA2-7B50DC90CC47}"/>
    <dgm:cxn modelId="{C77D7FEA-44E1-43AE-8764-10382E099035}" type="presOf" srcId="{0A54054E-6708-4B7A-B9C4-A64442AFE2AA}" destId="{8C6BE7B1-37BE-4B30-9CCE-06B09DE9533C}" srcOrd="0" destOrd="0" presId="urn:microsoft.com/office/officeart/2005/8/layout/lProcess2"/>
    <dgm:cxn modelId="{28A3E983-6254-4682-A6A5-DC32D8C4BF42}" type="presOf" srcId="{DFCD32F4-4796-46AC-A8B1-F33DD07AAD81}" destId="{6EE1C2C2-33C6-4E27-96E2-021935C923D3}" srcOrd="0" destOrd="0" presId="urn:microsoft.com/office/officeart/2005/8/layout/lProcess2"/>
    <dgm:cxn modelId="{AFCF8844-3CCB-46C5-AF52-E9B3C217424F}" type="presOf" srcId="{F19E609D-32D7-4CC8-A5A9-FA4934C4CCC0}" destId="{9D33BC8A-D5E8-46DE-BDC0-4024ED3AA8E9}" srcOrd="1" destOrd="0" presId="urn:microsoft.com/office/officeart/2005/8/layout/lProcess2"/>
    <dgm:cxn modelId="{36F1D6B5-DA55-4002-B635-04DA10D66CA8}" type="presOf" srcId="{98AC9845-3A86-4BAA-8FA7-772D0ADFFD8D}" destId="{72B034DC-52BE-4B13-914D-DD153D15C7BE}" srcOrd="0" destOrd="0" presId="urn:microsoft.com/office/officeart/2005/8/layout/lProcess2"/>
    <dgm:cxn modelId="{79B2AF23-FF58-4673-84B9-31DBCCF82E7A}" srcId="{F473A089-9A4A-4C17-8F86-DB9286ECD08D}" destId="{CCE4D004-5626-43CF-9CC8-4C5E307113EC}" srcOrd="2" destOrd="0" parTransId="{6B302A54-35AD-4AA4-9100-1159E2DBA977}" sibTransId="{938EE265-167A-4C9B-A12B-064D29C87272}"/>
    <dgm:cxn modelId="{CCBD9DB1-7ED6-4A6B-A082-237D3B053C24}" srcId="{F473A089-9A4A-4C17-8F86-DB9286ECD08D}" destId="{EACC7C05-EDBE-4E3C-A35C-E1831F78BA31}" srcOrd="3" destOrd="0" parTransId="{26E15894-95D9-4CEF-8B94-8D81E863942D}" sibTransId="{24D6950C-45F3-4814-96C5-47DBB4FFE74B}"/>
    <dgm:cxn modelId="{22B8E583-6CE3-4F06-A754-A9D776B38FA6}" type="presOf" srcId="{9B0E512C-2173-4013-A2F8-052831141A10}" destId="{8266CDCB-7628-4414-AFF7-9586D2FF4A3E}" srcOrd="0" destOrd="0" presId="urn:microsoft.com/office/officeart/2005/8/layout/lProcess2"/>
    <dgm:cxn modelId="{9A71CD5A-B86E-408C-B1DC-564DCE5F02BE}" type="presOf" srcId="{8D61A45C-C724-461C-BAC0-F742E0717894}" destId="{33BEC3BA-945C-42FD-BDB4-9A2A7E2B5B54}" srcOrd="0" destOrd="0" presId="urn:microsoft.com/office/officeart/2005/8/layout/lProcess2"/>
    <dgm:cxn modelId="{EE936623-FFE1-4A34-8563-C355A54B33ED}" type="presOf" srcId="{9247F293-C3DE-4365-9361-241857640C48}" destId="{A509905D-3045-4B14-9B88-58EA8AA0DF3A}" srcOrd="1" destOrd="0" presId="urn:microsoft.com/office/officeart/2005/8/layout/lProcess2"/>
    <dgm:cxn modelId="{41D0B014-5AA1-4603-88DF-D97D4AA32A1E}" type="presOf" srcId="{A759E51E-8227-4122-B405-7590D5AEF5AF}" destId="{E42F68E2-7BC0-497A-9E0F-E1D7E20D6C89}" srcOrd="0" destOrd="0" presId="urn:microsoft.com/office/officeart/2005/8/layout/lProcess2"/>
    <dgm:cxn modelId="{AB2BAC9F-27EF-4107-B143-AE7C52235212}" srcId="{09704C61-C298-40FE-9D3B-59C084B5EA55}" destId="{EC3DEBA4-1C16-4A73-8843-7F6415C6BC90}" srcOrd="2" destOrd="0" parTransId="{513D4347-B1CA-4207-AECE-7D0746E69233}" sibTransId="{5122ABF5-46A7-4D2B-9811-D0FED85222EB}"/>
    <dgm:cxn modelId="{AF64569B-5B24-4522-B94D-D47146783BB5}" srcId="{F19E609D-32D7-4CC8-A5A9-FA4934C4CCC0}" destId="{1476C9CB-4449-436B-983D-F5E27976C132}" srcOrd="0" destOrd="0" parTransId="{F4AB9FED-DE2A-4BCF-B357-746B73D046AC}" sibTransId="{602697ED-248F-4BFD-9006-3D83635B40D6}"/>
    <dgm:cxn modelId="{4BF10886-2478-452B-AB7B-A4DD7E00C231}" srcId="{EC3DEBA4-1C16-4A73-8843-7F6415C6BC90}" destId="{0A54054E-6708-4B7A-B9C4-A64442AFE2AA}" srcOrd="0" destOrd="0" parTransId="{1C606122-B4A8-4D95-81C2-3031CC756224}" sibTransId="{5518148D-99FA-4122-87D4-D14FBDF885F6}"/>
    <dgm:cxn modelId="{2AEAC345-705C-4050-BABB-78E0BBF39275}" srcId="{EC3DEBA4-1C16-4A73-8843-7F6415C6BC90}" destId="{DFCD32F4-4796-46AC-A8B1-F33DD07AAD81}" srcOrd="2" destOrd="0" parTransId="{B888B6F3-CD50-4A85-AB40-6E6C2C5956A7}" sibTransId="{403ECFAF-3FBD-468F-AF39-42A4A7B99C24}"/>
    <dgm:cxn modelId="{387EE226-9A3A-4D56-82C7-088A5C887E1A}" type="presOf" srcId="{EC3DEBA4-1C16-4A73-8843-7F6415C6BC90}" destId="{11ED155A-DBBB-4799-B35B-8D50412FB1AA}" srcOrd="1" destOrd="0" presId="urn:microsoft.com/office/officeart/2005/8/layout/lProcess2"/>
    <dgm:cxn modelId="{89B4CEE7-43C2-489A-81D3-C15EBC857E37}" srcId="{F19E609D-32D7-4CC8-A5A9-FA4934C4CCC0}" destId="{98AC9845-3A86-4BAA-8FA7-772D0ADFFD8D}" srcOrd="2" destOrd="0" parTransId="{12C30A5C-F247-45F3-B23C-A0218954C3FD}" sibTransId="{6BC19B69-2717-4DA9-AB40-7B26D9459B87}"/>
    <dgm:cxn modelId="{9394D73D-6389-4A5A-A608-3C77D5CADD98}" type="presOf" srcId="{09704C61-C298-40FE-9D3B-59C084B5EA55}" destId="{D247D911-FEF7-4179-843C-C146916C1BC0}" srcOrd="0" destOrd="0" presId="urn:microsoft.com/office/officeart/2005/8/layout/lProcess2"/>
    <dgm:cxn modelId="{04081633-AC52-423F-9F1C-262701C5AC0B}" srcId="{F473A089-9A4A-4C17-8F86-DB9286ECD08D}" destId="{8D61A45C-C724-461C-BAC0-F742E0717894}" srcOrd="1" destOrd="0" parTransId="{D2E8C0ED-3163-438E-9567-B91921CE4064}" sibTransId="{BBADDA72-22FD-45E4-955E-DD804FEB2010}"/>
    <dgm:cxn modelId="{C5815408-C53F-4D3E-B625-D8AE45B9EC1E}" type="presOf" srcId="{F473A089-9A4A-4C17-8F86-DB9286ECD08D}" destId="{0494F266-39F4-463C-BB38-86366F5AF634}" srcOrd="1" destOrd="0" presId="urn:microsoft.com/office/officeart/2005/8/layout/lProcess2"/>
    <dgm:cxn modelId="{BF461B1D-68D6-47C7-90AD-A6377B109F2B}" srcId="{F19E609D-32D7-4CC8-A5A9-FA4934C4CCC0}" destId="{9B0E512C-2173-4013-A2F8-052831141A10}" srcOrd="1" destOrd="0" parTransId="{87ADEA32-B8DC-4607-9C5C-B2399CDE980A}" sibTransId="{DB6023F8-05DE-4F10-8114-2A86A28D636C}"/>
    <dgm:cxn modelId="{FDDDD75A-10D7-45E9-B1D9-DD2829FF7412}" srcId="{9247F293-C3DE-4365-9361-241857640C48}" destId="{A759E51E-8227-4122-B405-7590D5AEF5AF}" srcOrd="1" destOrd="0" parTransId="{50E80AE9-13EB-4A85-9028-FF1E827F940C}" sibTransId="{823726E9-FFCF-492D-A2A4-0337ECCAEB09}"/>
    <dgm:cxn modelId="{C9677401-9880-4192-9998-9E030B415DC1}" type="presOf" srcId="{1C48C601-7A8C-44C0-A880-4B24BB3A02AE}" destId="{7AB13DAC-1D15-4D85-B744-F11FB3600EB8}" srcOrd="0" destOrd="0" presId="urn:microsoft.com/office/officeart/2005/8/layout/lProcess2"/>
    <dgm:cxn modelId="{BE79DC41-DD9D-477D-A6C7-9840CD67F92F}" type="presOf" srcId="{1476C9CB-4449-436B-983D-F5E27976C132}" destId="{0A61A852-8395-48C8-AA8F-751C7E3FA1FA}" srcOrd="0" destOrd="0" presId="urn:microsoft.com/office/officeart/2005/8/layout/lProcess2"/>
    <dgm:cxn modelId="{F9C0A1E6-FE59-4B90-8FF1-2A0222C5DCEC}" type="presParOf" srcId="{D247D911-FEF7-4179-843C-C146916C1BC0}" destId="{803152A0-7A7D-44B7-88A5-F95755175A83}" srcOrd="0" destOrd="0" presId="urn:microsoft.com/office/officeart/2005/8/layout/lProcess2"/>
    <dgm:cxn modelId="{E43A9136-D446-4C4B-81BB-551C11C50D7C}" type="presParOf" srcId="{803152A0-7A7D-44B7-88A5-F95755175A83}" destId="{605EA87A-25F6-4CBB-8FC3-EA40426D1619}" srcOrd="0" destOrd="0" presId="urn:microsoft.com/office/officeart/2005/8/layout/lProcess2"/>
    <dgm:cxn modelId="{37DFB299-3AF3-4ADC-9C9A-1FA9E3B459C0}" type="presParOf" srcId="{803152A0-7A7D-44B7-88A5-F95755175A83}" destId="{A509905D-3045-4B14-9B88-58EA8AA0DF3A}" srcOrd="1" destOrd="0" presId="urn:microsoft.com/office/officeart/2005/8/layout/lProcess2"/>
    <dgm:cxn modelId="{562AF0A8-715F-45E4-BFC1-D3E754A534D3}" type="presParOf" srcId="{803152A0-7A7D-44B7-88A5-F95755175A83}" destId="{3B3C1F2C-8F45-4E38-9B3A-571E0A563BF1}" srcOrd="2" destOrd="0" presId="urn:microsoft.com/office/officeart/2005/8/layout/lProcess2"/>
    <dgm:cxn modelId="{771AC2AC-7E73-49DD-8B03-B6228EA91C33}" type="presParOf" srcId="{3B3C1F2C-8F45-4E38-9B3A-571E0A563BF1}" destId="{08792DAF-E918-4C06-9E0E-AA45E17837FB}" srcOrd="0" destOrd="0" presId="urn:microsoft.com/office/officeart/2005/8/layout/lProcess2"/>
    <dgm:cxn modelId="{B1727ABF-2C9C-471D-BB63-C48258F58223}" type="presParOf" srcId="{08792DAF-E918-4C06-9E0E-AA45E17837FB}" destId="{7AB13DAC-1D15-4D85-B744-F11FB3600EB8}" srcOrd="0" destOrd="0" presId="urn:microsoft.com/office/officeart/2005/8/layout/lProcess2"/>
    <dgm:cxn modelId="{849EB99A-8698-4AA4-8F4B-E2B37E2A9195}" type="presParOf" srcId="{08792DAF-E918-4C06-9E0E-AA45E17837FB}" destId="{224224A5-DA39-4763-B94E-CEE7FAE220F7}" srcOrd="1" destOrd="0" presId="urn:microsoft.com/office/officeart/2005/8/layout/lProcess2"/>
    <dgm:cxn modelId="{54CDBF27-F4BA-4141-B044-B8709B8407E2}" type="presParOf" srcId="{08792DAF-E918-4C06-9E0E-AA45E17837FB}" destId="{E42F68E2-7BC0-497A-9E0F-E1D7E20D6C89}" srcOrd="2" destOrd="0" presId="urn:microsoft.com/office/officeart/2005/8/layout/lProcess2"/>
    <dgm:cxn modelId="{349E2212-AA5F-405F-9D9F-3F0355E1F6E6}" type="presParOf" srcId="{D247D911-FEF7-4179-843C-C146916C1BC0}" destId="{EC2611A8-2C98-45F0-BCAB-07928D6BA863}" srcOrd="1" destOrd="0" presId="urn:microsoft.com/office/officeart/2005/8/layout/lProcess2"/>
    <dgm:cxn modelId="{60200238-3338-4F0E-B8D5-700A8BFA7CE1}" type="presParOf" srcId="{D247D911-FEF7-4179-843C-C146916C1BC0}" destId="{400ABCB3-6AB8-44CE-970C-5E9C58450731}" srcOrd="2" destOrd="0" presId="urn:microsoft.com/office/officeart/2005/8/layout/lProcess2"/>
    <dgm:cxn modelId="{05A327A5-FE50-49B0-8AEC-54DB7FE0B64E}" type="presParOf" srcId="{400ABCB3-6AB8-44CE-970C-5E9C58450731}" destId="{021CEB50-51AE-4010-84FB-1609EE67FEE1}" srcOrd="0" destOrd="0" presId="urn:microsoft.com/office/officeart/2005/8/layout/lProcess2"/>
    <dgm:cxn modelId="{CC2478CC-8431-4017-9AD4-C4EFE7F92573}" type="presParOf" srcId="{400ABCB3-6AB8-44CE-970C-5E9C58450731}" destId="{9D33BC8A-D5E8-46DE-BDC0-4024ED3AA8E9}" srcOrd="1" destOrd="0" presId="urn:microsoft.com/office/officeart/2005/8/layout/lProcess2"/>
    <dgm:cxn modelId="{34510947-06FC-46FB-843E-3997162F42D8}" type="presParOf" srcId="{400ABCB3-6AB8-44CE-970C-5E9C58450731}" destId="{23C24D11-58B8-4F04-B657-A4AE59D07680}" srcOrd="2" destOrd="0" presId="urn:microsoft.com/office/officeart/2005/8/layout/lProcess2"/>
    <dgm:cxn modelId="{C47B7448-8113-4007-8881-46122BE80653}" type="presParOf" srcId="{23C24D11-58B8-4F04-B657-A4AE59D07680}" destId="{731B92A5-BAC8-4B38-BB27-C47AE2E16C5E}" srcOrd="0" destOrd="0" presId="urn:microsoft.com/office/officeart/2005/8/layout/lProcess2"/>
    <dgm:cxn modelId="{CB17735A-98A6-41E6-9852-0A0BB4D51D72}" type="presParOf" srcId="{731B92A5-BAC8-4B38-BB27-C47AE2E16C5E}" destId="{0A61A852-8395-48C8-AA8F-751C7E3FA1FA}" srcOrd="0" destOrd="0" presId="urn:microsoft.com/office/officeart/2005/8/layout/lProcess2"/>
    <dgm:cxn modelId="{2D74DBF0-6C97-4FEB-9B12-499E29468B8E}" type="presParOf" srcId="{731B92A5-BAC8-4B38-BB27-C47AE2E16C5E}" destId="{A9503566-3420-4E72-B8D4-C6ABD6789D87}" srcOrd="1" destOrd="0" presId="urn:microsoft.com/office/officeart/2005/8/layout/lProcess2"/>
    <dgm:cxn modelId="{CA35090C-01E5-4056-A2BA-0D6C0E741E87}" type="presParOf" srcId="{731B92A5-BAC8-4B38-BB27-C47AE2E16C5E}" destId="{8266CDCB-7628-4414-AFF7-9586D2FF4A3E}" srcOrd="2" destOrd="0" presId="urn:microsoft.com/office/officeart/2005/8/layout/lProcess2"/>
    <dgm:cxn modelId="{1EE8BE18-F8C8-4865-B326-FB668B4936DB}" type="presParOf" srcId="{731B92A5-BAC8-4B38-BB27-C47AE2E16C5E}" destId="{D54D9630-8C0F-4604-B2D4-06EA1F908042}" srcOrd="3" destOrd="0" presId="urn:microsoft.com/office/officeart/2005/8/layout/lProcess2"/>
    <dgm:cxn modelId="{BB2E82C7-0138-420F-9C05-D1922E3B6182}" type="presParOf" srcId="{731B92A5-BAC8-4B38-BB27-C47AE2E16C5E}" destId="{72B034DC-52BE-4B13-914D-DD153D15C7BE}" srcOrd="4" destOrd="0" presId="urn:microsoft.com/office/officeart/2005/8/layout/lProcess2"/>
    <dgm:cxn modelId="{F860A654-CA81-430E-BD69-0AB29ACB7935}" type="presParOf" srcId="{D247D911-FEF7-4179-843C-C146916C1BC0}" destId="{5107A17F-1618-47EC-BBC8-0645FE1E546B}" srcOrd="3" destOrd="0" presId="urn:microsoft.com/office/officeart/2005/8/layout/lProcess2"/>
    <dgm:cxn modelId="{B73AF648-1D2E-449B-8073-08E15D6314E0}" type="presParOf" srcId="{D247D911-FEF7-4179-843C-C146916C1BC0}" destId="{E4A02A2D-EFF8-4769-BD2A-A81921E88EDE}" srcOrd="4" destOrd="0" presId="urn:microsoft.com/office/officeart/2005/8/layout/lProcess2"/>
    <dgm:cxn modelId="{5CFA33E4-0E63-4E38-B16B-B0D900AA8672}" type="presParOf" srcId="{E4A02A2D-EFF8-4769-BD2A-A81921E88EDE}" destId="{F1FC0EE9-DB39-47FE-BD32-BC0E76130DDA}" srcOrd="0" destOrd="0" presId="urn:microsoft.com/office/officeart/2005/8/layout/lProcess2"/>
    <dgm:cxn modelId="{FEC783E3-3391-415E-9274-17494C12F3FB}" type="presParOf" srcId="{E4A02A2D-EFF8-4769-BD2A-A81921E88EDE}" destId="{11ED155A-DBBB-4799-B35B-8D50412FB1AA}" srcOrd="1" destOrd="0" presId="urn:microsoft.com/office/officeart/2005/8/layout/lProcess2"/>
    <dgm:cxn modelId="{703AEE04-F09C-49F2-B69F-AA72FA61AFCE}" type="presParOf" srcId="{E4A02A2D-EFF8-4769-BD2A-A81921E88EDE}" destId="{F8697D83-BEBF-4399-8760-9D824C0CD9FC}" srcOrd="2" destOrd="0" presId="urn:microsoft.com/office/officeart/2005/8/layout/lProcess2"/>
    <dgm:cxn modelId="{9B0BC505-CBE9-4A36-9DD5-A2FBCD3207D9}" type="presParOf" srcId="{F8697D83-BEBF-4399-8760-9D824C0CD9FC}" destId="{51DC6E7D-546A-4DC0-A25C-C4E49102F716}" srcOrd="0" destOrd="0" presId="urn:microsoft.com/office/officeart/2005/8/layout/lProcess2"/>
    <dgm:cxn modelId="{B6D2FCEB-6BD2-4666-88B9-3F08F4BD732D}" type="presParOf" srcId="{51DC6E7D-546A-4DC0-A25C-C4E49102F716}" destId="{8C6BE7B1-37BE-4B30-9CCE-06B09DE9533C}" srcOrd="0" destOrd="0" presId="urn:microsoft.com/office/officeart/2005/8/layout/lProcess2"/>
    <dgm:cxn modelId="{A2DFFF7E-1ECF-4765-876A-DE573166061D}" type="presParOf" srcId="{51DC6E7D-546A-4DC0-A25C-C4E49102F716}" destId="{803204D3-46F8-4F78-96E0-4129A739AB38}" srcOrd="1" destOrd="0" presId="urn:microsoft.com/office/officeart/2005/8/layout/lProcess2"/>
    <dgm:cxn modelId="{BCD90C09-A951-4D8D-A7D2-C163AA33A3D4}" type="presParOf" srcId="{51DC6E7D-546A-4DC0-A25C-C4E49102F716}" destId="{8AB4658D-17F3-4FD8-9AD4-FEEEC5C59186}" srcOrd="2" destOrd="0" presId="urn:microsoft.com/office/officeart/2005/8/layout/lProcess2"/>
    <dgm:cxn modelId="{9542EF75-CF83-492B-B583-2E0102F3D69D}" type="presParOf" srcId="{51DC6E7D-546A-4DC0-A25C-C4E49102F716}" destId="{39E98E6A-501F-4B43-818E-3E73D1C7ABF6}" srcOrd="3" destOrd="0" presId="urn:microsoft.com/office/officeart/2005/8/layout/lProcess2"/>
    <dgm:cxn modelId="{2917F232-9CEA-4F06-A703-57A878FA15DA}" type="presParOf" srcId="{51DC6E7D-546A-4DC0-A25C-C4E49102F716}" destId="{6EE1C2C2-33C6-4E27-96E2-021935C923D3}" srcOrd="4" destOrd="0" presId="urn:microsoft.com/office/officeart/2005/8/layout/lProcess2"/>
    <dgm:cxn modelId="{3C9A7BFB-DE38-40C4-8979-95773865EDFC}" type="presParOf" srcId="{D247D911-FEF7-4179-843C-C146916C1BC0}" destId="{4BF4F066-FE7A-419B-B9C5-C9CE1F72C3B2}" srcOrd="5" destOrd="0" presId="urn:microsoft.com/office/officeart/2005/8/layout/lProcess2"/>
    <dgm:cxn modelId="{AD3CEAAA-933D-4FF7-9D73-529A33DB0157}" type="presParOf" srcId="{D247D911-FEF7-4179-843C-C146916C1BC0}" destId="{F06D577E-38E6-4E39-A309-49F0AC7D423B}" srcOrd="6" destOrd="0" presId="urn:microsoft.com/office/officeart/2005/8/layout/lProcess2"/>
    <dgm:cxn modelId="{7DFA218E-9316-41F1-93F2-819E31A7EE69}" type="presParOf" srcId="{F06D577E-38E6-4E39-A309-49F0AC7D423B}" destId="{806BB4FC-4484-44D8-9B8F-53F4177E60F7}" srcOrd="0" destOrd="0" presId="urn:microsoft.com/office/officeart/2005/8/layout/lProcess2"/>
    <dgm:cxn modelId="{5D4D5902-4548-460E-8A72-21E6C22A3EA0}" type="presParOf" srcId="{F06D577E-38E6-4E39-A309-49F0AC7D423B}" destId="{0494F266-39F4-463C-BB38-86366F5AF634}" srcOrd="1" destOrd="0" presId="urn:microsoft.com/office/officeart/2005/8/layout/lProcess2"/>
    <dgm:cxn modelId="{A1BA72F9-33EA-4113-9B06-9A7076979C6A}" type="presParOf" srcId="{F06D577E-38E6-4E39-A309-49F0AC7D423B}" destId="{A8A0474A-50C6-460D-9AA3-238AF5BDEEE7}" srcOrd="2" destOrd="0" presId="urn:microsoft.com/office/officeart/2005/8/layout/lProcess2"/>
    <dgm:cxn modelId="{692BC249-D58B-4D58-8E97-3C395E561D63}" type="presParOf" srcId="{A8A0474A-50C6-460D-9AA3-238AF5BDEEE7}" destId="{22421B47-A94D-4DE7-865D-57C57AC2BD13}" srcOrd="0" destOrd="0" presId="urn:microsoft.com/office/officeart/2005/8/layout/lProcess2"/>
    <dgm:cxn modelId="{862C5D0C-859A-46C5-810F-7360BCE60976}" type="presParOf" srcId="{22421B47-A94D-4DE7-865D-57C57AC2BD13}" destId="{BF6BB9FC-13E7-4B47-BFE8-405FF0B30EA3}" srcOrd="0" destOrd="0" presId="urn:microsoft.com/office/officeart/2005/8/layout/lProcess2"/>
    <dgm:cxn modelId="{06402EF6-7B95-4CFD-91D5-D7662537D620}" type="presParOf" srcId="{22421B47-A94D-4DE7-865D-57C57AC2BD13}" destId="{D949EDEE-5986-4CBE-AA93-CB5F2F07F59E}" srcOrd="1" destOrd="0" presId="urn:microsoft.com/office/officeart/2005/8/layout/lProcess2"/>
    <dgm:cxn modelId="{64F8DD91-F3B9-452E-94A9-266D86AAF73C}" type="presParOf" srcId="{22421B47-A94D-4DE7-865D-57C57AC2BD13}" destId="{33BEC3BA-945C-42FD-BDB4-9A2A7E2B5B54}" srcOrd="2" destOrd="0" presId="urn:microsoft.com/office/officeart/2005/8/layout/lProcess2"/>
    <dgm:cxn modelId="{FBC3B280-08B1-4B98-8CB0-2EEB390BFA3C}" type="presParOf" srcId="{22421B47-A94D-4DE7-865D-57C57AC2BD13}" destId="{6E8A3BC0-EBA0-4FF6-AAC6-19315372201D}" srcOrd="3" destOrd="0" presId="urn:microsoft.com/office/officeart/2005/8/layout/lProcess2"/>
    <dgm:cxn modelId="{EEEC1843-9027-41E8-B5F2-492BDCFDF12A}" type="presParOf" srcId="{22421B47-A94D-4DE7-865D-57C57AC2BD13}" destId="{0C5933FC-0AC7-4E3B-9C98-717020CF640C}" srcOrd="4" destOrd="0" presId="urn:microsoft.com/office/officeart/2005/8/layout/lProcess2"/>
    <dgm:cxn modelId="{5F8703A2-9A77-48F8-92E1-EF96AC1C2B3F}" type="presParOf" srcId="{22421B47-A94D-4DE7-865D-57C57AC2BD13}" destId="{565D7FB3-A60F-4BFD-A425-B6CBE7C5CC00}" srcOrd="5" destOrd="0" presId="urn:microsoft.com/office/officeart/2005/8/layout/lProcess2"/>
    <dgm:cxn modelId="{28BC8C8F-1FBE-4953-93F9-22004F131787}" type="presParOf" srcId="{22421B47-A94D-4DE7-865D-57C57AC2BD13}" destId="{BC6BFF35-DFDD-4419-B2C5-8B68B5F91646}" srcOrd="6" destOrd="0" presId="urn:microsoft.com/office/officeart/2005/8/layout/l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DBA60E-9F3E-4E50-953B-9C5CCEB23D41}">
      <dsp:nvSpPr>
        <dsp:cNvPr id="0" name=""/>
        <dsp:cNvSpPr/>
      </dsp:nvSpPr>
      <dsp:spPr>
        <a:xfrm>
          <a:off x="617219" y="0"/>
          <a:ext cx="6995160" cy="4389437"/>
        </a:xfrm>
        <a:prstGeom prst="rightArrow">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DD1EE04B-72FD-4222-A07A-CDCD696E4027}">
      <dsp:nvSpPr>
        <dsp:cNvPr id="0" name=""/>
        <dsp:cNvSpPr/>
      </dsp:nvSpPr>
      <dsp:spPr>
        <a:xfrm>
          <a:off x="4018" y="1265237"/>
          <a:ext cx="896897" cy="1858961"/>
        </a:xfrm>
        <a:prstGeom prst="roundRect">
          <a:avLst/>
        </a:prstGeom>
        <a:solidFill>
          <a:schemeClr val="accent2">
            <a:hueOff val="0"/>
            <a:satOff val="0"/>
            <a:lumOff val="0"/>
            <a:alphaOff val="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环境评估</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018" y="1265237"/>
        <a:ext cx="896897" cy="1858961"/>
      </dsp:txXfrm>
    </dsp:sp>
    <dsp:sp modelId="{540FAEC7-BD6E-4082-8A42-4E19EAB05C52}">
      <dsp:nvSpPr>
        <dsp:cNvPr id="0" name=""/>
        <dsp:cNvSpPr/>
      </dsp:nvSpPr>
      <dsp:spPr>
        <a:xfrm>
          <a:off x="1050399" y="1265237"/>
          <a:ext cx="896897" cy="1858961"/>
        </a:xfrm>
        <a:prstGeom prst="roundRect">
          <a:avLst/>
        </a:prstGeom>
        <a:solidFill>
          <a:schemeClr val="accent3">
            <a:hueOff val="0"/>
            <a:satOff val="0"/>
            <a:lumOff val="0"/>
            <a:alphaOff val="0"/>
          </a:schemeClr>
        </a:solidFill>
        <a:ln>
          <a:noFill/>
        </a:ln>
        <a:effectLst>
          <a:outerShdw blurRad="50800" dist="25000" dir="5400000" rotWithShape="0">
            <a:schemeClr val="accent3">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应用兼容性</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050399" y="1265237"/>
        <a:ext cx="896897" cy="1858961"/>
      </dsp:txXfrm>
    </dsp:sp>
    <dsp:sp modelId="{D48DA630-E594-444C-A29A-8184037D8292}">
      <dsp:nvSpPr>
        <dsp:cNvPr id="0" name=""/>
        <dsp:cNvSpPr/>
      </dsp:nvSpPr>
      <dsp:spPr>
        <a:xfrm>
          <a:off x="2096779" y="1316831"/>
          <a:ext cx="896897" cy="1755774"/>
        </a:xfrm>
        <a:prstGeom prst="roundRect">
          <a:avLst/>
        </a:prstGeom>
        <a:solidFill>
          <a:schemeClr val="accent4">
            <a:hueOff val="0"/>
            <a:satOff val="0"/>
            <a:lumOff val="0"/>
            <a:alphaOff val="0"/>
          </a:schemeClr>
        </a:solidFill>
        <a:ln>
          <a:noFill/>
        </a:ln>
        <a:effectLst>
          <a:outerShdw blurRad="50800" dist="25000" dir="5400000" rotWithShape="0">
            <a:schemeClr val="accent4">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架构规划</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096779" y="1316831"/>
        <a:ext cx="896897" cy="1755774"/>
      </dsp:txXfrm>
    </dsp:sp>
    <dsp:sp modelId="{958B835F-E768-4B74-AF59-F5D4541EBD64}">
      <dsp:nvSpPr>
        <dsp:cNvPr id="0" name=""/>
        <dsp:cNvSpPr/>
      </dsp:nvSpPr>
      <dsp:spPr>
        <a:xfrm>
          <a:off x="3143160" y="1265237"/>
          <a:ext cx="896897" cy="1858961"/>
        </a:xfrm>
        <a:prstGeom prst="roundRect">
          <a:avLst/>
        </a:prstGeom>
        <a:solidFill>
          <a:schemeClr val="accent4">
            <a:lumMod val="75000"/>
          </a:schemeClr>
        </a:solidFill>
        <a:ln>
          <a:noFill/>
        </a:ln>
        <a:effectLst>
          <a:outerShdw blurRad="50800" dist="25000" dir="5400000" rotWithShape="0">
            <a:schemeClr val="accent5">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客户端镜像</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3143160" y="1265237"/>
        <a:ext cx="896897" cy="1858961"/>
      </dsp:txXfrm>
    </dsp:sp>
    <dsp:sp modelId="{BE93A17E-E8CE-47F1-B68B-E9127ACF2BCE}">
      <dsp:nvSpPr>
        <dsp:cNvPr id="0" name=""/>
        <dsp:cNvSpPr/>
      </dsp:nvSpPr>
      <dsp:spPr>
        <a:xfrm>
          <a:off x="4189541" y="1265237"/>
          <a:ext cx="896897" cy="1858961"/>
        </a:xfrm>
        <a:prstGeom prst="roundRect">
          <a:avLst/>
        </a:prstGeom>
        <a:solidFill>
          <a:schemeClr val="accent6">
            <a:hueOff val="0"/>
            <a:satOff val="0"/>
            <a:lumOff val="0"/>
            <a:alphaOff val="0"/>
          </a:schemeClr>
        </a:solidFill>
        <a:ln>
          <a:noFill/>
        </a:ln>
        <a:effectLst>
          <a:outerShdw blurRad="50800" dist="25000" dir="5400000" rotWithShape="0">
            <a:schemeClr val="accent6">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应用程序部署</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189541" y="1265237"/>
        <a:ext cx="896897" cy="1858961"/>
      </dsp:txXfrm>
    </dsp:sp>
    <dsp:sp modelId="{1403E797-5069-4EFD-9D3C-64CA9048238F}">
      <dsp:nvSpPr>
        <dsp:cNvPr id="0" name=""/>
        <dsp:cNvSpPr/>
      </dsp:nvSpPr>
      <dsp:spPr>
        <a:xfrm>
          <a:off x="5235922" y="1265237"/>
          <a:ext cx="896897" cy="1858961"/>
        </a:xfrm>
        <a:prstGeom prst="roundRect">
          <a:avLst/>
        </a:prstGeom>
        <a:solidFill>
          <a:schemeClr val="bg2">
            <a:lumMod val="60000"/>
            <a:lumOff val="40000"/>
          </a:schemeClr>
        </a:solidFill>
        <a:ln>
          <a:noFill/>
        </a:ln>
        <a:effectLst>
          <a:outerShdw blurRad="50800" dist="25000" dir="5400000" rotWithShape="0">
            <a:schemeClr val="accent2">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用户迁移</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235922" y="1265237"/>
        <a:ext cx="896897" cy="1858961"/>
      </dsp:txXfrm>
    </dsp:sp>
    <dsp:sp modelId="{B3B6D888-53B9-4D6B-9E86-64D79002EE3C}">
      <dsp:nvSpPr>
        <dsp:cNvPr id="0" name=""/>
        <dsp:cNvSpPr/>
      </dsp:nvSpPr>
      <dsp:spPr>
        <a:xfrm>
          <a:off x="6282303" y="1265237"/>
          <a:ext cx="896897" cy="1858961"/>
        </a:xfrm>
        <a:prstGeom prst="roundRect">
          <a:avLst/>
        </a:prstGeom>
        <a:solidFill>
          <a:srgbClr val="7030A0"/>
        </a:solidFill>
        <a:ln>
          <a:noFill/>
        </a:ln>
        <a:effectLst>
          <a:outerShdw blurRad="50800" dist="25000" dir="5400000" rotWithShape="0">
            <a:schemeClr val="accent3">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部署实施</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282303" y="1265237"/>
        <a:ext cx="896897" cy="1858961"/>
      </dsp:txXfrm>
    </dsp:sp>
    <dsp:sp modelId="{81627462-7427-4991-AC96-D9CACABCFB32}">
      <dsp:nvSpPr>
        <dsp:cNvPr id="0" name=""/>
        <dsp:cNvSpPr/>
      </dsp:nvSpPr>
      <dsp:spPr>
        <a:xfrm>
          <a:off x="7328683" y="1265237"/>
          <a:ext cx="896897" cy="1858961"/>
        </a:xfrm>
        <a:prstGeom prst="roundRect">
          <a:avLst/>
        </a:prstGeom>
        <a:solidFill>
          <a:srgbClr val="0070C0"/>
        </a:solidFill>
        <a:ln>
          <a:noFill/>
        </a:ln>
        <a:effectLst>
          <a:outerShdw blurRad="50800" dist="25000" dir="5400000" rotWithShape="0">
            <a:schemeClr val="accent4">
              <a:hueOff val="0"/>
              <a:satOff val="0"/>
              <a:lumOff val="0"/>
              <a:alphaOff val="0"/>
              <a:shade val="30000"/>
              <a:satMod val="150000"/>
              <a:alpha val="38000"/>
            </a:schemeClr>
          </a:outerShdw>
        </a:effectLst>
        <a:scene3d>
          <a:camera prst="perspectiveLeft" zoom="91000">
            <a:rot lat="0" lon="0" rev="0"/>
          </a:camera>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effectLst>
                <a:outerShdw blurRad="38100" dist="38100" dir="2700000" algn="tl">
                  <a:srgbClr val="000000">
                    <a:alpha val="43137"/>
                  </a:srgbClr>
                </a:outerShdw>
              </a:effectLst>
              <a:latin typeface="Microsoft YaHei" pitchFamily="34" charset="-122"/>
              <a:ea typeface="Microsoft YaHei" pitchFamily="34" charset="-122"/>
            </a:rPr>
            <a:t>运营维护</a:t>
          </a:r>
          <a:endParaRPr lang="en-US" sz="24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7328683" y="1265237"/>
        <a:ext cx="896897" cy="185896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5EA87A-25F6-4CBB-8FC3-EA40426D1619}">
      <dsp:nvSpPr>
        <dsp:cNvPr id="0" name=""/>
        <dsp:cNvSpPr/>
      </dsp:nvSpPr>
      <dsp:spPr>
        <a:xfrm>
          <a:off x="1984"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客户端部署系统</a:t>
          </a:r>
          <a:endParaRPr lang="en-US" sz="2700" kern="1200" dirty="0">
            <a:solidFill>
              <a:schemeClr val="bg1"/>
            </a:solidFill>
            <a:effectLst>
              <a:outerShdw blurRad="38100" dist="38100" dir="2700000" algn="tl">
                <a:srgbClr val="000000">
                  <a:alpha val="43137"/>
                </a:srgbClr>
              </a:outerShdw>
            </a:effectLst>
          </a:endParaRPr>
        </a:p>
      </dsp:txBody>
      <dsp:txXfrm>
        <a:off x="1984" y="0"/>
        <a:ext cx="1946895" cy="1316831"/>
      </dsp:txXfrm>
    </dsp:sp>
    <dsp:sp modelId="{1537CD5B-8C72-4BAE-AC26-D93919CF0816}">
      <dsp:nvSpPr>
        <dsp:cNvPr id="0" name=""/>
        <dsp:cNvSpPr/>
      </dsp:nvSpPr>
      <dsp:spPr>
        <a:xfrm>
          <a:off x="196673" y="1317661"/>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补丁更新</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1317661"/>
        <a:ext cx="1557516" cy="507796"/>
      </dsp:txXfrm>
    </dsp:sp>
    <dsp:sp modelId="{8E2E2D0C-8FAA-41D0-A166-DD57B7B88E9C}">
      <dsp:nvSpPr>
        <dsp:cNvPr id="0" name=""/>
        <dsp:cNvSpPr/>
      </dsp:nvSpPr>
      <dsp:spPr>
        <a:xfrm>
          <a:off x="196673" y="1903580"/>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驱动程序更新</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1903580"/>
        <a:ext cx="1557516" cy="507796"/>
      </dsp:txXfrm>
    </dsp:sp>
    <dsp:sp modelId="{8460A7EB-7D78-462C-A539-A6E61161E433}">
      <dsp:nvSpPr>
        <dsp:cNvPr id="0" name=""/>
        <dsp:cNvSpPr/>
      </dsp:nvSpPr>
      <dsp:spPr>
        <a:xfrm>
          <a:off x="196673" y="2489499"/>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软件更新</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2489499"/>
        <a:ext cx="1557516" cy="507796"/>
      </dsp:txXfrm>
    </dsp:sp>
    <dsp:sp modelId="{E3504CAB-7DEC-4559-A014-30ECD4E24D4D}">
      <dsp:nvSpPr>
        <dsp:cNvPr id="0" name=""/>
        <dsp:cNvSpPr/>
      </dsp:nvSpPr>
      <dsp:spPr>
        <a:xfrm>
          <a:off x="196673" y="3075418"/>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定制化</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3075418"/>
        <a:ext cx="1557516" cy="507796"/>
      </dsp:txXfrm>
    </dsp:sp>
    <dsp:sp modelId="{2AA6C643-178E-499F-A591-498E922EBC67}">
      <dsp:nvSpPr>
        <dsp:cNvPr id="0" name=""/>
        <dsp:cNvSpPr/>
      </dsp:nvSpPr>
      <dsp:spPr>
        <a:xfrm>
          <a:off x="196673" y="3661338"/>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自助服务开通</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3661338"/>
        <a:ext cx="1557516" cy="507796"/>
      </dsp:txXfrm>
    </dsp:sp>
    <dsp:sp modelId="{E2BCAD06-4225-4A62-BF4E-E72E58247C81}">
      <dsp:nvSpPr>
        <dsp:cNvPr id="0" name=""/>
        <dsp:cNvSpPr/>
      </dsp:nvSpPr>
      <dsp:spPr>
        <a:xfrm>
          <a:off x="2094896"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客户端恢复</a:t>
          </a:r>
          <a:r>
            <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a:t>
          </a: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升级</a:t>
          </a:r>
          <a:endPar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094896" y="0"/>
        <a:ext cx="1946895" cy="1316831"/>
      </dsp:txXfrm>
    </dsp:sp>
    <dsp:sp modelId="{D9EA60A0-8D7E-4BC3-AC07-0C8AF1EB9F87}">
      <dsp:nvSpPr>
        <dsp:cNvPr id="0" name=""/>
        <dsp:cNvSpPr/>
      </dsp:nvSpPr>
      <dsp:spPr>
        <a:xfrm>
          <a:off x="2289585" y="1318117"/>
          <a:ext cx="1557516"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用户状态备份和恢复</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1318117"/>
        <a:ext cx="1557516" cy="1323475"/>
      </dsp:txXfrm>
    </dsp:sp>
    <dsp:sp modelId="{131A7B68-4F88-4F64-BA96-ED7FFD179BE3}">
      <dsp:nvSpPr>
        <dsp:cNvPr id="0" name=""/>
        <dsp:cNvSpPr/>
      </dsp:nvSpPr>
      <dsp:spPr>
        <a:xfrm>
          <a:off x="2289585" y="2845203"/>
          <a:ext cx="1557516"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客户端部署</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2845203"/>
        <a:ext cx="1557516" cy="1323475"/>
      </dsp:txXfrm>
    </dsp:sp>
    <dsp:sp modelId="{4E7F21D6-9ACF-4BC1-851A-736A75649854}">
      <dsp:nvSpPr>
        <dsp:cNvPr id="0" name=""/>
        <dsp:cNvSpPr/>
      </dsp:nvSpPr>
      <dsp:spPr>
        <a:xfrm>
          <a:off x="4187808"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客户端管理策略</a:t>
          </a:r>
          <a:endPar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187808" y="0"/>
        <a:ext cx="1946895" cy="1316831"/>
      </dsp:txXfrm>
    </dsp:sp>
    <dsp:sp modelId="{0B5D321C-7C49-45CF-A303-28D4CFB957ED}">
      <dsp:nvSpPr>
        <dsp:cNvPr id="0" name=""/>
        <dsp:cNvSpPr/>
      </dsp:nvSpPr>
      <dsp:spPr>
        <a:xfrm>
          <a:off x="4382498" y="1319510"/>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用户管理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1319510"/>
        <a:ext cx="1557516" cy="359428"/>
      </dsp:txXfrm>
    </dsp:sp>
    <dsp:sp modelId="{9BB77C4E-2891-4901-A4D2-76923E894CEB}">
      <dsp:nvSpPr>
        <dsp:cNvPr id="0" name=""/>
        <dsp:cNvSpPr/>
      </dsp:nvSpPr>
      <dsp:spPr>
        <a:xfrm>
          <a:off x="4382498" y="1734234"/>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变更管理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1734234"/>
        <a:ext cx="1557516" cy="359428"/>
      </dsp:txXfrm>
    </dsp:sp>
    <dsp:sp modelId="{F2CAFC72-4151-44B8-833C-E9B8EB7CA749}">
      <dsp:nvSpPr>
        <dsp:cNvPr id="0" name=""/>
        <dsp:cNvSpPr/>
      </dsp:nvSpPr>
      <dsp:spPr>
        <a:xfrm>
          <a:off x="4382498" y="2148959"/>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配置管理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2148959"/>
        <a:ext cx="1557516" cy="359428"/>
      </dsp:txXfrm>
    </dsp:sp>
    <dsp:sp modelId="{B99F3E73-E0F0-440B-89D2-833AE4203533}">
      <dsp:nvSpPr>
        <dsp:cNvPr id="0" name=""/>
        <dsp:cNvSpPr/>
      </dsp:nvSpPr>
      <dsp:spPr>
        <a:xfrm>
          <a:off x="4382498" y="2563684"/>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发布管理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2563684"/>
        <a:ext cx="1557516" cy="359428"/>
      </dsp:txXfrm>
    </dsp:sp>
    <dsp:sp modelId="{1C11C91F-F332-4A19-9C26-0F9ECEC22C57}">
      <dsp:nvSpPr>
        <dsp:cNvPr id="0" name=""/>
        <dsp:cNvSpPr/>
      </dsp:nvSpPr>
      <dsp:spPr>
        <a:xfrm>
          <a:off x="4382498" y="2978408"/>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安全管理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2978408"/>
        <a:ext cx="1557516" cy="359428"/>
      </dsp:txXfrm>
    </dsp:sp>
    <dsp:sp modelId="{49D6902A-0B03-4D8B-BF18-AC62A507B80B}">
      <dsp:nvSpPr>
        <dsp:cNvPr id="0" name=""/>
        <dsp:cNvSpPr/>
      </dsp:nvSpPr>
      <dsp:spPr>
        <a:xfrm>
          <a:off x="4382498" y="3393133"/>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监督管理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3393133"/>
        <a:ext cx="1557516" cy="359428"/>
      </dsp:txXfrm>
    </dsp:sp>
    <dsp:sp modelId="{19980F17-B784-475E-878F-8A58B252EC89}">
      <dsp:nvSpPr>
        <dsp:cNvPr id="0" name=""/>
        <dsp:cNvSpPr/>
      </dsp:nvSpPr>
      <dsp:spPr>
        <a:xfrm>
          <a:off x="4382498" y="3807858"/>
          <a:ext cx="1557516"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资产管理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3807858"/>
        <a:ext cx="1557516" cy="359428"/>
      </dsp:txXfrm>
    </dsp:sp>
    <dsp:sp modelId="{BCCE1826-4AA0-46C3-84EF-DAC24950E43E}">
      <dsp:nvSpPr>
        <dsp:cNvPr id="0" name=""/>
        <dsp:cNvSpPr/>
      </dsp:nvSpPr>
      <dsp:spPr>
        <a:xfrm>
          <a:off x="6280720"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应用程序管理策略</a:t>
          </a:r>
          <a:endPar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280720" y="0"/>
        <a:ext cx="1946895" cy="1316831"/>
      </dsp:txXfrm>
    </dsp:sp>
    <dsp:sp modelId="{67B1AA4B-4B46-4BF3-8EEE-D3BBD74E062E}">
      <dsp:nvSpPr>
        <dsp:cNvPr id="0" name=""/>
        <dsp:cNvSpPr/>
      </dsp:nvSpPr>
      <dsp:spPr>
        <a:xfrm>
          <a:off x="6475410" y="1317661"/>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生命周期管理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1317661"/>
        <a:ext cx="1557516" cy="507796"/>
      </dsp:txXfrm>
    </dsp:sp>
    <dsp:sp modelId="{F141124E-E79F-46F7-B3B5-99BC2CE20880}">
      <dsp:nvSpPr>
        <dsp:cNvPr id="0" name=""/>
        <dsp:cNvSpPr/>
      </dsp:nvSpPr>
      <dsp:spPr>
        <a:xfrm>
          <a:off x="6475410" y="1903580"/>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用户授权管理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1903580"/>
        <a:ext cx="1557516" cy="507796"/>
      </dsp:txXfrm>
    </dsp:sp>
    <dsp:sp modelId="{C062C182-67CD-42DE-A756-EE88BC2766F6}">
      <dsp:nvSpPr>
        <dsp:cNvPr id="0" name=""/>
        <dsp:cNvSpPr/>
      </dsp:nvSpPr>
      <dsp:spPr>
        <a:xfrm>
          <a:off x="6475410" y="2489499"/>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访问权限管理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2489499"/>
        <a:ext cx="1557516" cy="507796"/>
      </dsp:txXfrm>
    </dsp:sp>
    <dsp:sp modelId="{EAE53E2E-BDD5-43B9-818E-5F1D31C46DFD}">
      <dsp:nvSpPr>
        <dsp:cNvPr id="0" name=""/>
        <dsp:cNvSpPr/>
      </dsp:nvSpPr>
      <dsp:spPr>
        <a:xfrm>
          <a:off x="6475410" y="3075418"/>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监督管理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3075418"/>
        <a:ext cx="1557516" cy="507796"/>
      </dsp:txXfrm>
    </dsp:sp>
    <dsp:sp modelId="{62E0AA30-98E6-423B-9C9D-0BF2E9134A3B}">
      <dsp:nvSpPr>
        <dsp:cNvPr id="0" name=""/>
        <dsp:cNvSpPr/>
      </dsp:nvSpPr>
      <dsp:spPr>
        <a:xfrm>
          <a:off x="6475410" y="3661338"/>
          <a:ext cx="1557516" cy="507796"/>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5560" tIns="26670" rIns="35560" bIns="26670" numCol="1" spcCol="1270" anchor="ctr" anchorCtr="0">
          <a:noAutofit/>
          <a:sp3d extrusionH="28000" prstMaterial="matte"/>
        </a:bodyPr>
        <a:lstStyle/>
        <a:p>
          <a:pPr lvl="0" algn="ctr" defTabSz="622300">
            <a:lnSpc>
              <a:spcPct val="90000"/>
            </a:lnSpc>
            <a:spcBef>
              <a:spcPct val="0"/>
            </a:spcBef>
            <a:spcAft>
              <a:spcPct val="35000"/>
            </a:spcAft>
          </a:pPr>
          <a:r>
            <a:rPr lang="zh-CN" altLang="en-US" sz="1400" kern="1200" dirty="0" smtClean="0">
              <a:effectLst>
                <a:outerShdw blurRad="38100" dist="38100" dir="2700000" algn="tl">
                  <a:srgbClr val="000000">
                    <a:alpha val="43137"/>
                  </a:srgbClr>
                </a:outerShdw>
              </a:effectLst>
              <a:latin typeface="Microsoft YaHei" pitchFamily="34" charset="-122"/>
              <a:ea typeface="Microsoft YaHei" pitchFamily="34" charset="-122"/>
            </a:rPr>
            <a:t>软件资产管理</a:t>
          </a:r>
          <a:endParaRPr lang="en-US" altLang="zh-CN" sz="14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3661338"/>
        <a:ext cx="1557516" cy="50779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9BFFCA-F950-47A0-AD07-657D2BB701AF}">
      <dsp:nvSpPr>
        <dsp:cNvPr id="0" name=""/>
        <dsp:cNvSpPr/>
      </dsp:nvSpPr>
      <dsp:spPr>
        <a:xfrm>
          <a:off x="1984"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硬件环境</a:t>
          </a:r>
          <a:endParaRPr lang="en-US" sz="3300" kern="1200" dirty="0">
            <a:solidFill>
              <a:schemeClr val="bg1"/>
            </a:solidFill>
            <a:effectLst>
              <a:outerShdw blurRad="38100" dist="38100" dir="2700000" algn="tl">
                <a:srgbClr val="000000">
                  <a:alpha val="43137"/>
                </a:srgbClr>
              </a:outerShdw>
            </a:effectLst>
          </a:endParaRPr>
        </a:p>
      </dsp:txBody>
      <dsp:txXfrm>
        <a:off x="1984" y="0"/>
        <a:ext cx="1946895" cy="1316831"/>
      </dsp:txXfrm>
    </dsp:sp>
    <dsp:sp modelId="{BC9AD7C7-5D4F-4B0C-B9AE-7DE93945194B}">
      <dsp:nvSpPr>
        <dsp:cNvPr id="0" name=""/>
        <dsp:cNvSpPr/>
      </dsp:nvSpPr>
      <dsp:spPr>
        <a:xfrm>
          <a:off x="196673" y="1317206"/>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主机配置标准</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1317206"/>
        <a:ext cx="1557516" cy="862348"/>
      </dsp:txXfrm>
    </dsp:sp>
    <dsp:sp modelId="{A76E9DCA-3E53-4F06-8BA2-31428B6C5F69}">
      <dsp:nvSpPr>
        <dsp:cNvPr id="0" name=""/>
        <dsp:cNvSpPr/>
      </dsp:nvSpPr>
      <dsp:spPr>
        <a:xfrm>
          <a:off x="196673" y="2312223"/>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外围设备</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2312223"/>
        <a:ext cx="1557516" cy="862348"/>
      </dsp:txXfrm>
    </dsp:sp>
    <dsp:sp modelId="{65637E43-36FB-4ABB-8196-B5BEFEC1200E}">
      <dsp:nvSpPr>
        <dsp:cNvPr id="0" name=""/>
        <dsp:cNvSpPr/>
      </dsp:nvSpPr>
      <dsp:spPr>
        <a:xfrm>
          <a:off x="196673" y="3307241"/>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角色差异</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3307241"/>
        <a:ext cx="1557516" cy="862348"/>
      </dsp:txXfrm>
    </dsp:sp>
    <dsp:sp modelId="{0C768A59-C742-4864-AA9C-2CB0C1FB5B5D}">
      <dsp:nvSpPr>
        <dsp:cNvPr id="0" name=""/>
        <dsp:cNvSpPr/>
      </dsp:nvSpPr>
      <dsp:spPr>
        <a:xfrm>
          <a:off x="2094896"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软件环境</a:t>
          </a:r>
          <a:endParaRPr lang="en-US" altLang="zh-CN"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094896" y="0"/>
        <a:ext cx="1946895" cy="1316831"/>
      </dsp:txXfrm>
    </dsp:sp>
    <dsp:sp modelId="{7B3EFC50-D995-4929-AD62-B951F1EFC656}">
      <dsp:nvSpPr>
        <dsp:cNvPr id="0" name=""/>
        <dsp:cNvSpPr/>
      </dsp:nvSpPr>
      <dsp:spPr>
        <a:xfrm>
          <a:off x="2289585" y="1317206"/>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常用办公软件</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1317206"/>
        <a:ext cx="1557516" cy="862348"/>
      </dsp:txXfrm>
    </dsp:sp>
    <dsp:sp modelId="{7703D0DE-1DD3-4CC8-8BC8-1E4E7A43FBDD}">
      <dsp:nvSpPr>
        <dsp:cNvPr id="0" name=""/>
        <dsp:cNvSpPr/>
      </dsp:nvSpPr>
      <dsp:spPr>
        <a:xfrm>
          <a:off x="2289585" y="2312223"/>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商业应用（</a:t>
          </a:r>
          <a:r>
            <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rPr>
            <a:t>LOB</a:t>
          </a: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）软件</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2312223"/>
        <a:ext cx="1557516" cy="862348"/>
      </dsp:txXfrm>
    </dsp:sp>
    <dsp:sp modelId="{F3E72C79-E9BD-41E1-8EEA-D6F15145A447}">
      <dsp:nvSpPr>
        <dsp:cNvPr id="0" name=""/>
        <dsp:cNvSpPr/>
      </dsp:nvSpPr>
      <dsp:spPr>
        <a:xfrm>
          <a:off x="2289585" y="3307241"/>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角色差异</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3307241"/>
        <a:ext cx="1557516" cy="862348"/>
      </dsp:txXfrm>
    </dsp:sp>
    <dsp:sp modelId="{581C78FD-69EB-47C7-9C92-4556E1259E14}">
      <dsp:nvSpPr>
        <dsp:cNvPr id="0" name=""/>
        <dsp:cNvSpPr/>
      </dsp:nvSpPr>
      <dsp:spPr>
        <a:xfrm>
          <a:off x="4187808"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网络环境</a:t>
          </a:r>
          <a:endParaRPr lang="en-US" altLang="zh-CN"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187808" y="0"/>
        <a:ext cx="1946895" cy="1316831"/>
      </dsp:txXfrm>
    </dsp:sp>
    <dsp:sp modelId="{C1928EDC-D7EA-46A2-BDD1-00CC5E237710}">
      <dsp:nvSpPr>
        <dsp:cNvPr id="0" name=""/>
        <dsp:cNvSpPr/>
      </dsp:nvSpPr>
      <dsp:spPr>
        <a:xfrm>
          <a:off x="4382498" y="1316938"/>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网络协议</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1316938"/>
        <a:ext cx="1557516" cy="639447"/>
      </dsp:txXfrm>
    </dsp:sp>
    <dsp:sp modelId="{C84572C5-D59C-4620-BE25-0357F7B67926}">
      <dsp:nvSpPr>
        <dsp:cNvPr id="0" name=""/>
        <dsp:cNvSpPr/>
      </dsp:nvSpPr>
      <dsp:spPr>
        <a:xfrm>
          <a:off x="4382498" y="2054762"/>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网络架构</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2054762"/>
        <a:ext cx="1557516" cy="639447"/>
      </dsp:txXfrm>
    </dsp:sp>
    <dsp:sp modelId="{5400D679-0836-4294-8721-5567683A0857}">
      <dsp:nvSpPr>
        <dsp:cNvPr id="0" name=""/>
        <dsp:cNvSpPr/>
      </dsp:nvSpPr>
      <dsp:spPr>
        <a:xfrm>
          <a:off x="4382498" y="2792586"/>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网络带宽</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2792586"/>
        <a:ext cx="1557516" cy="639447"/>
      </dsp:txXfrm>
    </dsp:sp>
    <dsp:sp modelId="{32B08443-2C3F-4256-8B5F-AECC0E0D9EE9}">
      <dsp:nvSpPr>
        <dsp:cNvPr id="0" name=""/>
        <dsp:cNvSpPr/>
      </dsp:nvSpPr>
      <dsp:spPr>
        <a:xfrm>
          <a:off x="4382498" y="3530410"/>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网络服务器</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3530410"/>
        <a:ext cx="1557516" cy="639447"/>
      </dsp:txXfrm>
    </dsp:sp>
    <dsp:sp modelId="{8E8F8E38-C041-4644-90DB-EE3A53C80EB4}">
      <dsp:nvSpPr>
        <dsp:cNvPr id="0" name=""/>
        <dsp:cNvSpPr/>
      </dsp:nvSpPr>
      <dsp:spPr>
        <a:xfrm>
          <a:off x="6280720"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zh-CN" altLang="en-US"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域环境</a:t>
          </a:r>
          <a:endParaRPr lang="en-US" altLang="zh-CN" sz="33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280720" y="0"/>
        <a:ext cx="1946895" cy="1316831"/>
      </dsp:txXfrm>
    </dsp:sp>
    <dsp:sp modelId="{8F5F6834-CADB-433C-AF11-352337507DCC}">
      <dsp:nvSpPr>
        <dsp:cNvPr id="0" name=""/>
        <dsp:cNvSpPr/>
      </dsp:nvSpPr>
      <dsp:spPr>
        <a:xfrm>
          <a:off x="6475410" y="1317206"/>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活动目录</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1317206"/>
        <a:ext cx="1557516" cy="862348"/>
      </dsp:txXfrm>
    </dsp:sp>
    <dsp:sp modelId="{08E72265-F814-416A-B631-6C0A2F0AA6DE}">
      <dsp:nvSpPr>
        <dsp:cNvPr id="0" name=""/>
        <dsp:cNvSpPr/>
      </dsp:nvSpPr>
      <dsp:spPr>
        <a:xfrm>
          <a:off x="6475410" y="2312223"/>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组织架构</a:t>
          </a:r>
          <a:endParaRPr lang="en-US" altLang="zh-CN" sz="18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2312223"/>
        <a:ext cx="1557516" cy="862348"/>
      </dsp:txXfrm>
    </dsp:sp>
    <dsp:sp modelId="{5B6ED188-A184-44C4-BED2-397602407E74}">
      <dsp:nvSpPr>
        <dsp:cNvPr id="0" name=""/>
        <dsp:cNvSpPr/>
      </dsp:nvSpPr>
      <dsp:spPr>
        <a:xfrm>
          <a:off x="6475410" y="3307241"/>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4290" rIns="45720" bIns="34290" numCol="1" spcCol="1270" anchor="ctr" anchorCtr="0">
          <a:noAutofit/>
          <a:sp3d extrusionH="28000" prstMaterial="matte"/>
        </a:bodyPr>
        <a:lstStyle/>
        <a:p>
          <a:pPr lvl="0" algn="ctr" defTabSz="800100">
            <a:lnSpc>
              <a:spcPct val="90000"/>
            </a:lnSpc>
            <a:spcBef>
              <a:spcPct val="0"/>
            </a:spcBef>
            <a:spcAft>
              <a:spcPct val="35000"/>
            </a:spcAft>
          </a:pPr>
          <a:r>
            <a:rPr lang="zh-CN" altLang="en-US" sz="1800" kern="1200" dirty="0" smtClean="0">
              <a:effectLst>
                <a:outerShdw blurRad="38100" dist="38100" dir="2700000" algn="tl">
                  <a:srgbClr val="000000">
                    <a:alpha val="43137"/>
                  </a:srgbClr>
                </a:outerShdw>
              </a:effectLst>
              <a:latin typeface="Microsoft YaHei" pitchFamily="34" charset="-122"/>
              <a:ea typeface="Microsoft YaHei" pitchFamily="34" charset="-122"/>
            </a:rPr>
            <a:t>管理策略</a:t>
          </a:r>
        </a:p>
      </dsp:txBody>
      <dsp:txXfrm>
        <a:off x="6475410" y="3307241"/>
        <a:ext cx="1557516" cy="8623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9599FE8-225B-424F-9FEF-6625CF5D95F1}">
      <dsp:nvSpPr>
        <dsp:cNvPr id="0" name=""/>
        <dsp:cNvSpPr/>
      </dsp:nvSpPr>
      <dsp:spPr>
        <a:xfrm>
          <a:off x="2198191" y="1608"/>
          <a:ext cx="1699617" cy="1104751"/>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计划</a:t>
          </a:r>
          <a:endParaRPr lang="en-US" sz="2800" kern="1200" dirty="0"/>
        </a:p>
      </dsp:txBody>
      <dsp:txXfrm>
        <a:off x="2198191" y="1608"/>
        <a:ext cx="1699617" cy="1104751"/>
      </dsp:txXfrm>
    </dsp:sp>
    <dsp:sp modelId="{9A47F296-1364-4062-8976-868CFD455040}">
      <dsp:nvSpPr>
        <dsp:cNvPr id="0" name=""/>
        <dsp:cNvSpPr/>
      </dsp:nvSpPr>
      <dsp:spPr>
        <a:xfrm>
          <a:off x="1574670" y="553984"/>
          <a:ext cx="2946659" cy="2946659"/>
        </a:xfrm>
        <a:custGeom>
          <a:avLst/>
          <a:gdLst/>
          <a:ahLst/>
          <a:cxnLst/>
          <a:rect l="0" t="0" r="0" b="0"/>
          <a:pathLst>
            <a:path>
              <a:moveTo>
                <a:pt x="2551247" y="468942"/>
              </a:moveTo>
              <a:arcTo wR="1473329" hR="1473329" stAng="19021343" swAng="2301974"/>
            </a:path>
          </a:pathLst>
        </a:custGeom>
        <a:noFill/>
        <a:ln w="76200" cap="rnd" cmpd="sng" algn="ctr">
          <a:solidFill>
            <a:schemeClr val="accent2"/>
          </a:solidFill>
          <a:prstDash val="solid"/>
          <a:tailEnd type="triangle"/>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FDB1B91-C07F-4076-A493-7A2C7A1A6F4C}">
      <dsp:nvSpPr>
        <dsp:cNvPr id="0" name=""/>
        <dsp:cNvSpPr/>
      </dsp:nvSpPr>
      <dsp:spPr>
        <a:xfrm>
          <a:off x="3474132" y="2211603"/>
          <a:ext cx="1699617" cy="1104751"/>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部署</a:t>
          </a:r>
          <a:endParaRPr lang="en-US" sz="2800" kern="1200" dirty="0"/>
        </a:p>
      </dsp:txBody>
      <dsp:txXfrm>
        <a:off x="3474132" y="2211603"/>
        <a:ext cx="1699617" cy="1104751"/>
      </dsp:txXfrm>
    </dsp:sp>
    <dsp:sp modelId="{7D5F8A4C-E476-4071-BF13-BEC4236098B9}">
      <dsp:nvSpPr>
        <dsp:cNvPr id="0" name=""/>
        <dsp:cNvSpPr/>
      </dsp:nvSpPr>
      <dsp:spPr>
        <a:xfrm>
          <a:off x="1570139" y="556502"/>
          <a:ext cx="2946659" cy="2946659"/>
        </a:xfrm>
        <a:custGeom>
          <a:avLst/>
          <a:gdLst/>
          <a:ahLst/>
          <a:cxnLst/>
          <a:rect l="0" t="0" r="0" b="0"/>
          <a:pathLst>
            <a:path>
              <a:moveTo>
                <a:pt x="1931552" y="2873591"/>
              </a:moveTo>
              <a:arcTo wR="1473329" hR="1473329" stAng="4312788" swAng="2132263"/>
            </a:path>
          </a:pathLst>
        </a:custGeom>
        <a:noFill/>
        <a:ln w="76200" cap="rnd" cmpd="sng" algn="ctr">
          <a:solidFill>
            <a:schemeClr val="accent3"/>
          </a:solidFill>
          <a:prstDash val="solid"/>
          <a:round/>
          <a:tailEnd type="triangle"/>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1349651-10E0-4038-8688-07B7806C10C8}">
      <dsp:nvSpPr>
        <dsp:cNvPr id="0" name=""/>
        <dsp:cNvSpPr/>
      </dsp:nvSpPr>
      <dsp:spPr>
        <a:xfrm>
          <a:off x="922248" y="2220312"/>
          <a:ext cx="1699617" cy="1104751"/>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运行</a:t>
          </a:r>
          <a:endParaRPr lang="en-US" sz="2800" kern="1200" dirty="0"/>
        </a:p>
      </dsp:txBody>
      <dsp:txXfrm>
        <a:off x="922248" y="2220312"/>
        <a:ext cx="1699617" cy="1104751"/>
      </dsp:txXfrm>
    </dsp:sp>
    <dsp:sp modelId="{5AC9A5AA-B1C6-40DE-B3A3-8C0ED0891E55}">
      <dsp:nvSpPr>
        <dsp:cNvPr id="0" name=""/>
        <dsp:cNvSpPr/>
      </dsp:nvSpPr>
      <dsp:spPr>
        <a:xfrm>
          <a:off x="1570629" y="556827"/>
          <a:ext cx="2946659" cy="2946659"/>
        </a:xfrm>
        <a:custGeom>
          <a:avLst/>
          <a:gdLst/>
          <a:ahLst/>
          <a:cxnLst/>
          <a:rect l="0" t="0" r="0" b="0"/>
          <a:pathLst>
            <a:path>
              <a:moveTo>
                <a:pt x="4448" y="1358920"/>
              </a:moveTo>
              <a:arcTo wR="1473329" hR="1473329" stAng="11067222" swAng="2318625"/>
            </a:path>
          </a:pathLst>
        </a:custGeom>
        <a:noFill/>
        <a:ln w="76200" cap="rnd" cmpd="sng" algn="ctr">
          <a:solidFill>
            <a:schemeClr val="tx2"/>
          </a:solidFill>
          <a:prstDash val="solid"/>
          <a:headEnd type="none"/>
          <a:tailEnd type="triangle"/>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7758FF-B782-4E80-878C-C893BA3837CF}">
      <dsp:nvSpPr>
        <dsp:cNvPr id="0" name=""/>
        <dsp:cNvSpPr/>
      </dsp:nvSpPr>
      <dsp:spPr>
        <a:xfrm>
          <a:off x="1446762" y="1551001"/>
          <a:ext cx="961997" cy="961997"/>
        </a:xfrm>
        <a:prstGeom prst="ellipse">
          <a:avLst/>
        </a:prstGeom>
        <a:gradFill rotWithShape="0">
          <a:gsLst>
            <a:gs pos="0">
              <a:schemeClr val="accent1">
                <a:hueOff val="0"/>
                <a:satOff val="0"/>
                <a:lumOff val="0"/>
                <a:alphaOff val="0"/>
                <a:tint val="74000"/>
              </a:schemeClr>
            </a:gs>
            <a:gs pos="49000">
              <a:schemeClr val="accent1">
                <a:hueOff val="0"/>
                <a:satOff val="0"/>
                <a:lumOff val="0"/>
                <a:alphaOff val="0"/>
                <a:tint val="96000"/>
                <a:shade val="84000"/>
                <a:satMod val="110000"/>
              </a:schemeClr>
            </a:gs>
            <a:gs pos="49100">
              <a:schemeClr val="accent1">
                <a:hueOff val="0"/>
                <a:satOff val="0"/>
                <a:lumOff val="0"/>
                <a:alphaOff val="0"/>
                <a:shade val="55000"/>
                <a:satMod val="150000"/>
              </a:schemeClr>
            </a:gs>
            <a:gs pos="92000">
              <a:schemeClr val="accent1">
                <a:hueOff val="0"/>
                <a:satOff val="0"/>
                <a:lumOff val="0"/>
                <a:alphaOff val="0"/>
                <a:tint val="98000"/>
                <a:shade val="90000"/>
                <a:satMod val="128000"/>
              </a:schemeClr>
            </a:gs>
            <a:gs pos="100000">
              <a:schemeClr val="accent1">
                <a:hueOff val="0"/>
                <a:satOff val="0"/>
                <a:lumOff val="0"/>
                <a:alphaOff val="0"/>
                <a:tint val="90000"/>
                <a:shade val="97000"/>
                <a:satMod val="128000"/>
              </a:schemeClr>
            </a:gs>
          </a:gsLst>
          <a:lin ang="5400000" scaled="1"/>
        </a:gradFill>
        <a:ln>
          <a:noFill/>
        </a:ln>
        <a:effectLst>
          <a:outerShdw blurRad="39000" dist="25400" dir="5400000" rotWithShape="0">
            <a:schemeClr val="accent1">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t>MAP</a:t>
          </a:r>
          <a:endParaRPr lang="en-US" sz="1600" b="1" kern="1200" dirty="0"/>
        </a:p>
      </dsp:txBody>
      <dsp:txXfrm>
        <a:off x="1446762" y="1551001"/>
        <a:ext cx="961997" cy="961997"/>
      </dsp:txXfrm>
    </dsp:sp>
    <dsp:sp modelId="{FCE143A2-0789-4810-9A5C-78D0B7752FC8}">
      <dsp:nvSpPr>
        <dsp:cNvPr id="0" name=""/>
        <dsp:cNvSpPr/>
      </dsp:nvSpPr>
      <dsp:spPr>
        <a:xfrm rot="16200000">
          <a:off x="1728186" y="1022202"/>
          <a:ext cx="399148" cy="327079"/>
        </a:xfrm>
        <a:prstGeom prst="rightArrow">
          <a:avLst>
            <a:gd name="adj1" fmla="val 60000"/>
            <a:gd name="adj2" fmla="val 50000"/>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6200000">
        <a:off x="1728186" y="1022202"/>
        <a:ext cx="399148" cy="327079"/>
      </dsp:txXfrm>
    </dsp:sp>
    <dsp:sp modelId="{870778AE-5C25-45BB-973F-11DCAEE59829}">
      <dsp:nvSpPr>
        <dsp:cNvPr id="0" name=""/>
        <dsp:cNvSpPr/>
      </dsp:nvSpPr>
      <dsp:spPr>
        <a:xfrm>
          <a:off x="1542961" y="28291"/>
          <a:ext cx="769598" cy="769598"/>
        </a:xfrm>
        <a:prstGeom prst="ellipse">
          <a:avLst/>
        </a:prstGeom>
        <a:gradFill rotWithShape="0">
          <a:gsLst>
            <a:gs pos="0">
              <a:schemeClr val="accent2">
                <a:hueOff val="0"/>
                <a:satOff val="0"/>
                <a:lumOff val="0"/>
                <a:alphaOff val="0"/>
                <a:tint val="74000"/>
              </a:schemeClr>
            </a:gs>
            <a:gs pos="49000">
              <a:schemeClr val="accent2">
                <a:hueOff val="0"/>
                <a:satOff val="0"/>
                <a:lumOff val="0"/>
                <a:alphaOff val="0"/>
                <a:tint val="96000"/>
                <a:shade val="84000"/>
                <a:satMod val="110000"/>
              </a:schemeClr>
            </a:gs>
            <a:gs pos="49100">
              <a:schemeClr val="accent2">
                <a:hueOff val="0"/>
                <a:satOff val="0"/>
                <a:lumOff val="0"/>
                <a:alphaOff val="0"/>
                <a:shade val="55000"/>
                <a:satMod val="150000"/>
              </a:schemeClr>
            </a:gs>
            <a:gs pos="92000">
              <a:schemeClr val="accent2">
                <a:hueOff val="0"/>
                <a:satOff val="0"/>
                <a:lumOff val="0"/>
                <a:alphaOff val="0"/>
                <a:tint val="98000"/>
                <a:shade val="90000"/>
                <a:satMod val="128000"/>
              </a:schemeClr>
            </a:gs>
            <a:gs pos="100000">
              <a:schemeClr val="accent2">
                <a:hueOff val="0"/>
                <a:satOff val="0"/>
                <a:lumOff val="0"/>
                <a:alphaOff val="0"/>
                <a:tint val="90000"/>
                <a:shade val="97000"/>
                <a:satMod val="128000"/>
              </a:schemeClr>
            </a:gs>
          </a:gsLst>
          <a:lin ang="5400000" scaled="1"/>
        </a:gra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Windows Server 2008 &amp; R2</a:t>
          </a:r>
          <a:endParaRPr lang="en-US" sz="900" b="1" kern="1200" dirty="0"/>
        </a:p>
      </dsp:txBody>
      <dsp:txXfrm>
        <a:off x="1542961" y="28291"/>
        <a:ext cx="769598" cy="769598"/>
      </dsp:txXfrm>
    </dsp:sp>
    <dsp:sp modelId="{6B485304-0A82-49F1-94F2-76E2691A4A80}">
      <dsp:nvSpPr>
        <dsp:cNvPr id="0" name=""/>
        <dsp:cNvSpPr/>
      </dsp:nvSpPr>
      <dsp:spPr>
        <a:xfrm rot="18360000">
          <a:off x="2225604" y="1183823"/>
          <a:ext cx="399148" cy="327079"/>
        </a:xfrm>
        <a:prstGeom prst="rightArrow">
          <a:avLst>
            <a:gd name="adj1" fmla="val 60000"/>
            <a:gd name="adj2" fmla="val 50000"/>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8360000">
        <a:off x="2225604" y="1183823"/>
        <a:ext cx="399148" cy="327079"/>
      </dsp:txXfrm>
    </dsp:sp>
    <dsp:sp modelId="{7B4C8ECD-6FAA-412F-B383-45B48A7098AA}">
      <dsp:nvSpPr>
        <dsp:cNvPr id="0" name=""/>
        <dsp:cNvSpPr/>
      </dsp:nvSpPr>
      <dsp:spPr>
        <a:xfrm>
          <a:off x="2494532" y="337475"/>
          <a:ext cx="769598" cy="769598"/>
        </a:xfrm>
        <a:prstGeom prst="ellipse">
          <a:avLst/>
        </a:prstGeom>
        <a:gradFill rotWithShape="0">
          <a:gsLst>
            <a:gs pos="0">
              <a:schemeClr val="accent3">
                <a:hueOff val="0"/>
                <a:satOff val="0"/>
                <a:lumOff val="0"/>
                <a:alphaOff val="0"/>
                <a:tint val="74000"/>
              </a:schemeClr>
            </a:gs>
            <a:gs pos="49000">
              <a:schemeClr val="accent3">
                <a:hueOff val="0"/>
                <a:satOff val="0"/>
                <a:lumOff val="0"/>
                <a:alphaOff val="0"/>
                <a:tint val="96000"/>
                <a:shade val="84000"/>
                <a:satMod val="110000"/>
              </a:schemeClr>
            </a:gs>
            <a:gs pos="49100">
              <a:schemeClr val="accent3">
                <a:hueOff val="0"/>
                <a:satOff val="0"/>
                <a:lumOff val="0"/>
                <a:alphaOff val="0"/>
                <a:shade val="55000"/>
                <a:satMod val="150000"/>
              </a:schemeClr>
            </a:gs>
            <a:gs pos="92000">
              <a:schemeClr val="accent3">
                <a:hueOff val="0"/>
                <a:satOff val="0"/>
                <a:lumOff val="0"/>
                <a:alphaOff val="0"/>
                <a:tint val="98000"/>
                <a:shade val="90000"/>
                <a:satMod val="128000"/>
              </a:schemeClr>
            </a:gs>
            <a:gs pos="100000">
              <a:schemeClr val="accent3">
                <a:hueOff val="0"/>
                <a:satOff val="0"/>
                <a:lumOff val="0"/>
                <a:alphaOff val="0"/>
                <a:tint val="90000"/>
                <a:shade val="97000"/>
                <a:satMod val="128000"/>
              </a:schemeClr>
            </a:gs>
          </a:gsLst>
          <a:lin ang="5400000" scaled="1"/>
        </a:gra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Hyper-V</a:t>
          </a:r>
        </a:p>
        <a:p>
          <a:pPr lvl="0" algn="ctr" defTabSz="400050">
            <a:lnSpc>
              <a:spcPct val="90000"/>
            </a:lnSpc>
            <a:spcBef>
              <a:spcPct val="0"/>
            </a:spcBef>
            <a:spcAft>
              <a:spcPct val="35000"/>
            </a:spcAft>
          </a:pPr>
          <a:r>
            <a:rPr lang="en-US" sz="900" b="1" kern="1200" dirty="0" smtClean="0"/>
            <a:t>Virtual Server 2005 R2</a:t>
          </a:r>
          <a:endParaRPr lang="en-US" sz="900" b="1" kern="1200" dirty="0"/>
        </a:p>
      </dsp:txBody>
      <dsp:txXfrm>
        <a:off x="2494532" y="337475"/>
        <a:ext cx="769598" cy="769598"/>
      </dsp:txXfrm>
    </dsp:sp>
    <dsp:sp modelId="{A0A5C13F-8FAB-4326-AB57-09122408795A}">
      <dsp:nvSpPr>
        <dsp:cNvPr id="0" name=""/>
        <dsp:cNvSpPr/>
      </dsp:nvSpPr>
      <dsp:spPr>
        <a:xfrm rot="20520000">
          <a:off x="2533025" y="1606952"/>
          <a:ext cx="399148" cy="327079"/>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20520000">
        <a:off x="2533025" y="1606952"/>
        <a:ext cx="399148" cy="327079"/>
      </dsp:txXfrm>
    </dsp:sp>
    <dsp:sp modelId="{65332322-F93D-4052-87DE-805D034B29C4}">
      <dsp:nvSpPr>
        <dsp:cNvPr id="0" name=""/>
        <dsp:cNvSpPr/>
      </dsp:nvSpPr>
      <dsp:spPr>
        <a:xfrm>
          <a:off x="3082635" y="1146930"/>
          <a:ext cx="769598" cy="769598"/>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Windows 7 &amp; Vista</a:t>
          </a:r>
          <a:endParaRPr lang="en-US" sz="900" b="1" kern="1200" dirty="0"/>
        </a:p>
      </dsp:txBody>
      <dsp:txXfrm>
        <a:off x="3082635" y="1146930"/>
        <a:ext cx="769598" cy="769598"/>
      </dsp:txXfrm>
    </dsp:sp>
    <dsp:sp modelId="{075233B8-E612-469E-B803-938B7AF7E399}">
      <dsp:nvSpPr>
        <dsp:cNvPr id="0" name=""/>
        <dsp:cNvSpPr/>
      </dsp:nvSpPr>
      <dsp:spPr>
        <a:xfrm rot="1080000">
          <a:off x="2533025" y="2129968"/>
          <a:ext cx="399148" cy="327079"/>
        </a:xfrm>
        <a:prstGeom prst="rightArrow">
          <a:avLst>
            <a:gd name="adj1" fmla="val 60000"/>
            <a:gd name="adj2" fmla="val 50000"/>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
        <a:off x="2533025" y="2129968"/>
        <a:ext cx="399148" cy="327079"/>
      </dsp:txXfrm>
    </dsp:sp>
    <dsp:sp modelId="{82551337-CBB9-4136-BE54-FEC9F002734F}">
      <dsp:nvSpPr>
        <dsp:cNvPr id="0" name=""/>
        <dsp:cNvSpPr/>
      </dsp:nvSpPr>
      <dsp:spPr>
        <a:xfrm>
          <a:off x="3082635" y="2147471"/>
          <a:ext cx="769598" cy="769598"/>
        </a:xfrm>
        <a:prstGeom prst="ellipse">
          <a:avLst/>
        </a:prstGeom>
        <a:gradFill rotWithShape="0">
          <a:gsLst>
            <a:gs pos="0">
              <a:schemeClr val="accent5">
                <a:hueOff val="0"/>
                <a:satOff val="0"/>
                <a:lumOff val="0"/>
                <a:alphaOff val="0"/>
                <a:tint val="74000"/>
              </a:schemeClr>
            </a:gs>
            <a:gs pos="49000">
              <a:schemeClr val="accent5">
                <a:hueOff val="0"/>
                <a:satOff val="0"/>
                <a:lumOff val="0"/>
                <a:alphaOff val="0"/>
                <a:tint val="96000"/>
                <a:shade val="84000"/>
                <a:satMod val="110000"/>
              </a:schemeClr>
            </a:gs>
            <a:gs pos="49100">
              <a:schemeClr val="accent5">
                <a:hueOff val="0"/>
                <a:satOff val="0"/>
                <a:lumOff val="0"/>
                <a:alphaOff val="0"/>
                <a:shade val="55000"/>
                <a:satMod val="150000"/>
              </a:schemeClr>
            </a:gs>
            <a:gs pos="92000">
              <a:schemeClr val="accent5">
                <a:hueOff val="0"/>
                <a:satOff val="0"/>
                <a:lumOff val="0"/>
                <a:alphaOff val="0"/>
                <a:tint val="98000"/>
                <a:shade val="90000"/>
                <a:satMod val="128000"/>
              </a:schemeClr>
            </a:gs>
            <a:gs pos="100000">
              <a:schemeClr val="accent5">
                <a:hueOff val="0"/>
                <a:satOff val="0"/>
                <a:lumOff val="0"/>
                <a:alphaOff val="0"/>
                <a:tint val="90000"/>
                <a:shade val="97000"/>
                <a:satMod val="128000"/>
              </a:schemeClr>
            </a:gs>
          </a:gsLst>
          <a:lin ang="5400000" scaled="1"/>
        </a:gra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2007 Microsoft Office</a:t>
          </a:r>
          <a:endParaRPr lang="en-US" sz="900" b="1" kern="1200" dirty="0"/>
        </a:p>
      </dsp:txBody>
      <dsp:txXfrm>
        <a:off x="3082635" y="2147471"/>
        <a:ext cx="769598" cy="769598"/>
      </dsp:txXfrm>
    </dsp:sp>
    <dsp:sp modelId="{15D018B5-510C-4B96-8B94-CA2F39452E10}">
      <dsp:nvSpPr>
        <dsp:cNvPr id="0" name=""/>
        <dsp:cNvSpPr/>
      </dsp:nvSpPr>
      <dsp:spPr>
        <a:xfrm rot="3240000">
          <a:off x="2225604" y="2553097"/>
          <a:ext cx="399148" cy="327079"/>
        </a:xfrm>
        <a:prstGeom prst="rightArrow">
          <a:avLst>
            <a:gd name="adj1" fmla="val 60000"/>
            <a:gd name="adj2" fmla="val 50000"/>
          </a:avLst>
        </a:prstGeom>
        <a:solidFill>
          <a:schemeClr val="accent3">
            <a:lumMod val="50000"/>
          </a:schemeClr>
        </a:solidFill>
        <a:ln>
          <a:noFill/>
        </a:ln>
        <a:effectLst>
          <a:outerShdw blurRad="39000" dist="25400" dir="5400000" rotWithShape="0">
            <a:schemeClr val="accent6">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3240000">
        <a:off x="2225604" y="2553097"/>
        <a:ext cx="399148" cy="327079"/>
      </dsp:txXfrm>
    </dsp:sp>
    <dsp:sp modelId="{BEDB4027-10FA-4AE8-8F1D-73DE6D3882BE}">
      <dsp:nvSpPr>
        <dsp:cNvPr id="0" name=""/>
        <dsp:cNvSpPr/>
      </dsp:nvSpPr>
      <dsp:spPr>
        <a:xfrm>
          <a:off x="2494532" y="2956925"/>
          <a:ext cx="769598" cy="769598"/>
        </a:xfrm>
        <a:prstGeom prst="ellipse">
          <a:avLst/>
        </a:prstGeom>
        <a:solidFill>
          <a:schemeClr val="accent3">
            <a:lumMod val="50000"/>
          </a:schemeClr>
        </a:solidFill>
        <a:ln>
          <a:noFill/>
        </a:ln>
        <a:effectLst>
          <a:outerShdw blurRad="39000" dist="25400" dir="5400000" rotWithShape="0">
            <a:schemeClr val="accent6">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App-V</a:t>
          </a:r>
        </a:p>
      </dsp:txBody>
      <dsp:txXfrm>
        <a:off x="2494532" y="2956925"/>
        <a:ext cx="769598" cy="769598"/>
      </dsp:txXfrm>
    </dsp:sp>
    <dsp:sp modelId="{08787B22-DB8F-4EA8-A6F5-BE197A5825E1}">
      <dsp:nvSpPr>
        <dsp:cNvPr id="0" name=""/>
        <dsp:cNvSpPr/>
      </dsp:nvSpPr>
      <dsp:spPr>
        <a:xfrm rot="5400000">
          <a:off x="1728186" y="2714718"/>
          <a:ext cx="399148" cy="327079"/>
        </a:xfrm>
        <a:prstGeom prst="rightArrow">
          <a:avLst>
            <a:gd name="adj1" fmla="val 60000"/>
            <a:gd name="adj2" fmla="val 50000"/>
          </a:avLst>
        </a:prstGeom>
        <a:solidFill>
          <a:srgbClr val="00B050"/>
        </a:soli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1728186" y="2714718"/>
        <a:ext cx="399148" cy="327079"/>
      </dsp:txXfrm>
    </dsp:sp>
    <dsp:sp modelId="{356BEC7E-32E6-459F-B98F-AC6F2B27C65A}">
      <dsp:nvSpPr>
        <dsp:cNvPr id="0" name=""/>
        <dsp:cNvSpPr/>
      </dsp:nvSpPr>
      <dsp:spPr>
        <a:xfrm>
          <a:off x="1542961" y="3266109"/>
          <a:ext cx="769598" cy="769598"/>
        </a:xfrm>
        <a:prstGeom prst="ellipse">
          <a:avLst/>
        </a:prstGeom>
        <a:solidFill>
          <a:srgbClr val="00B050"/>
        </a:solidFill>
        <a:ln>
          <a:noFill/>
        </a:ln>
        <a:effectLst>
          <a:outerShdw blurRad="39000" dist="25400" dir="5400000" rotWithShape="0">
            <a:schemeClr val="accent2">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SCVMM</a:t>
          </a:r>
          <a:endParaRPr lang="en-US" sz="900" b="1" kern="1200" dirty="0"/>
        </a:p>
      </dsp:txBody>
      <dsp:txXfrm>
        <a:off x="1542961" y="3266109"/>
        <a:ext cx="769598" cy="769598"/>
      </dsp:txXfrm>
    </dsp:sp>
    <dsp:sp modelId="{67C5BDA9-0272-4321-9820-11392C655C5B}">
      <dsp:nvSpPr>
        <dsp:cNvPr id="0" name=""/>
        <dsp:cNvSpPr/>
      </dsp:nvSpPr>
      <dsp:spPr>
        <a:xfrm rot="7560000">
          <a:off x="1230768" y="2553097"/>
          <a:ext cx="399148" cy="327079"/>
        </a:xfrm>
        <a:prstGeom prst="rightArrow">
          <a:avLst>
            <a:gd name="adj1" fmla="val 60000"/>
            <a:gd name="adj2" fmla="val 50000"/>
          </a:avLst>
        </a:prstGeom>
        <a:solidFill>
          <a:schemeClr val="bg2">
            <a:lumMod val="60000"/>
            <a:lumOff val="40000"/>
          </a:schemeClr>
        </a:soli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7560000">
        <a:off x="1230768" y="2553097"/>
        <a:ext cx="399148" cy="327079"/>
      </dsp:txXfrm>
    </dsp:sp>
    <dsp:sp modelId="{4F04A08A-8967-42A3-979C-AA5BE349AA69}">
      <dsp:nvSpPr>
        <dsp:cNvPr id="0" name=""/>
        <dsp:cNvSpPr/>
      </dsp:nvSpPr>
      <dsp:spPr>
        <a:xfrm>
          <a:off x="591390" y="2956925"/>
          <a:ext cx="769598" cy="769598"/>
        </a:xfrm>
        <a:prstGeom prst="ellipse">
          <a:avLst/>
        </a:prstGeom>
        <a:solidFill>
          <a:schemeClr val="bg2">
            <a:lumMod val="60000"/>
            <a:lumOff val="40000"/>
          </a:schemeClr>
        </a:solidFill>
        <a:ln>
          <a:noFill/>
        </a:ln>
        <a:effectLst>
          <a:outerShdw blurRad="39000" dist="25400" dir="5400000" rotWithShape="0">
            <a:schemeClr val="accent3">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SQL Server 2008</a:t>
          </a:r>
          <a:endParaRPr lang="en-US" sz="900" b="1" kern="1200" dirty="0"/>
        </a:p>
      </dsp:txBody>
      <dsp:txXfrm>
        <a:off x="591390" y="2956925"/>
        <a:ext cx="769598" cy="769598"/>
      </dsp:txXfrm>
    </dsp:sp>
    <dsp:sp modelId="{73C4D591-052A-46F4-9AB0-1D7E8E61E54D}">
      <dsp:nvSpPr>
        <dsp:cNvPr id="0" name=""/>
        <dsp:cNvSpPr/>
      </dsp:nvSpPr>
      <dsp:spPr>
        <a:xfrm rot="9720000">
          <a:off x="923347" y="2129968"/>
          <a:ext cx="399148" cy="327079"/>
        </a:xfrm>
        <a:prstGeom prst="rightArrow">
          <a:avLst>
            <a:gd name="adj1" fmla="val 60000"/>
            <a:gd name="adj2" fmla="val 50000"/>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9720000">
        <a:off x="923347" y="2129968"/>
        <a:ext cx="399148" cy="327079"/>
      </dsp:txXfrm>
    </dsp:sp>
    <dsp:sp modelId="{0387ACA2-A930-4316-8D0E-E1770709E7A1}">
      <dsp:nvSpPr>
        <dsp:cNvPr id="0" name=""/>
        <dsp:cNvSpPr/>
      </dsp:nvSpPr>
      <dsp:spPr>
        <a:xfrm>
          <a:off x="3287" y="2147471"/>
          <a:ext cx="769598" cy="769598"/>
        </a:xfrm>
        <a:prstGeom prst="ellipse">
          <a:avLst/>
        </a:prstGeom>
        <a:gradFill rotWithShape="0">
          <a:gsLst>
            <a:gs pos="0">
              <a:schemeClr val="accent4">
                <a:hueOff val="0"/>
                <a:satOff val="0"/>
                <a:lumOff val="0"/>
                <a:alphaOff val="0"/>
                <a:tint val="74000"/>
              </a:schemeClr>
            </a:gs>
            <a:gs pos="49000">
              <a:schemeClr val="accent4">
                <a:hueOff val="0"/>
                <a:satOff val="0"/>
                <a:lumOff val="0"/>
                <a:alphaOff val="0"/>
                <a:tint val="96000"/>
                <a:shade val="84000"/>
                <a:satMod val="110000"/>
              </a:schemeClr>
            </a:gs>
            <a:gs pos="49100">
              <a:schemeClr val="accent4">
                <a:hueOff val="0"/>
                <a:satOff val="0"/>
                <a:lumOff val="0"/>
                <a:alphaOff val="0"/>
                <a:shade val="55000"/>
                <a:satMod val="150000"/>
              </a:schemeClr>
            </a:gs>
            <a:gs pos="92000">
              <a:schemeClr val="accent4">
                <a:hueOff val="0"/>
                <a:satOff val="0"/>
                <a:lumOff val="0"/>
                <a:alphaOff val="0"/>
                <a:tint val="98000"/>
                <a:shade val="90000"/>
                <a:satMod val="128000"/>
              </a:schemeClr>
            </a:gs>
            <a:gs pos="100000">
              <a:schemeClr val="accent4">
                <a:hueOff val="0"/>
                <a:satOff val="0"/>
                <a:lumOff val="0"/>
                <a:alphaOff val="0"/>
                <a:tint val="90000"/>
                <a:shade val="97000"/>
                <a:satMod val="128000"/>
              </a:schemeClr>
            </a:gs>
          </a:gsLst>
          <a:lin ang="5400000" scaled="1"/>
        </a:gradFill>
        <a:ln>
          <a:noFill/>
        </a:ln>
        <a:effectLst>
          <a:outerShdw blurRad="39000" dist="25400" dir="5400000" rotWithShape="0">
            <a:schemeClr val="accent4">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Forefront/NAP</a:t>
          </a:r>
          <a:endParaRPr lang="en-US" sz="900" b="1" kern="1200" dirty="0"/>
        </a:p>
      </dsp:txBody>
      <dsp:txXfrm>
        <a:off x="3287" y="2147471"/>
        <a:ext cx="769598" cy="769598"/>
      </dsp:txXfrm>
    </dsp:sp>
    <dsp:sp modelId="{EFF7D940-17CC-485E-B3BA-39F1DD0B2892}">
      <dsp:nvSpPr>
        <dsp:cNvPr id="0" name=""/>
        <dsp:cNvSpPr/>
      </dsp:nvSpPr>
      <dsp:spPr>
        <a:xfrm rot="11880000">
          <a:off x="923347" y="1606952"/>
          <a:ext cx="399148" cy="327079"/>
        </a:xfrm>
        <a:prstGeom prst="rightArrow">
          <a:avLst>
            <a:gd name="adj1" fmla="val 60000"/>
            <a:gd name="adj2" fmla="val 50000"/>
          </a:avLst>
        </a:prstGeom>
        <a:solidFill>
          <a:srgbClr val="7030A0"/>
        </a:soli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1880000">
        <a:off x="923347" y="1606952"/>
        <a:ext cx="399148" cy="327079"/>
      </dsp:txXfrm>
    </dsp:sp>
    <dsp:sp modelId="{6B5BBBE6-3C15-4BCF-89E7-B57129089FFF}">
      <dsp:nvSpPr>
        <dsp:cNvPr id="0" name=""/>
        <dsp:cNvSpPr/>
      </dsp:nvSpPr>
      <dsp:spPr>
        <a:xfrm>
          <a:off x="3287" y="1146930"/>
          <a:ext cx="769598" cy="769598"/>
        </a:xfrm>
        <a:prstGeom prst="ellipse">
          <a:avLst/>
        </a:prstGeom>
        <a:solidFill>
          <a:srgbClr val="7030A0"/>
        </a:solidFill>
        <a:ln>
          <a:noFill/>
        </a:ln>
        <a:effectLst>
          <a:outerShdw blurRad="39000" dist="25400" dir="5400000" rotWithShape="0">
            <a:schemeClr val="accent5">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Microsoft Online Services</a:t>
          </a:r>
          <a:endParaRPr lang="en-US" sz="900" b="1" kern="1200" dirty="0"/>
        </a:p>
      </dsp:txBody>
      <dsp:txXfrm>
        <a:off x="3287" y="1146930"/>
        <a:ext cx="769598" cy="769598"/>
      </dsp:txXfrm>
    </dsp:sp>
    <dsp:sp modelId="{7113377A-AEAD-4465-B800-3C7875219339}">
      <dsp:nvSpPr>
        <dsp:cNvPr id="0" name=""/>
        <dsp:cNvSpPr/>
      </dsp:nvSpPr>
      <dsp:spPr>
        <a:xfrm rot="14040000">
          <a:off x="1230768" y="1183823"/>
          <a:ext cx="399148" cy="327079"/>
        </a:xfrm>
        <a:prstGeom prst="rightArrow">
          <a:avLst>
            <a:gd name="adj1" fmla="val 60000"/>
            <a:gd name="adj2" fmla="val 50000"/>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14040000">
        <a:off x="1230768" y="1183823"/>
        <a:ext cx="399148" cy="327079"/>
      </dsp:txXfrm>
    </dsp:sp>
    <dsp:sp modelId="{88F2C929-8428-41B7-B73E-847B02E30210}">
      <dsp:nvSpPr>
        <dsp:cNvPr id="0" name=""/>
        <dsp:cNvSpPr/>
      </dsp:nvSpPr>
      <dsp:spPr>
        <a:xfrm>
          <a:off x="591390" y="337475"/>
          <a:ext cx="769598" cy="769598"/>
        </a:xfrm>
        <a:prstGeom prst="ellipse">
          <a:avLst/>
        </a:prstGeom>
        <a:gradFill rotWithShape="0">
          <a:gsLst>
            <a:gs pos="0">
              <a:schemeClr val="accent6">
                <a:hueOff val="0"/>
                <a:satOff val="0"/>
                <a:lumOff val="0"/>
                <a:alphaOff val="0"/>
                <a:tint val="74000"/>
              </a:schemeClr>
            </a:gs>
            <a:gs pos="49000">
              <a:schemeClr val="accent6">
                <a:hueOff val="0"/>
                <a:satOff val="0"/>
                <a:lumOff val="0"/>
                <a:alphaOff val="0"/>
                <a:tint val="96000"/>
                <a:shade val="84000"/>
                <a:satMod val="110000"/>
              </a:schemeClr>
            </a:gs>
            <a:gs pos="49100">
              <a:schemeClr val="accent6">
                <a:hueOff val="0"/>
                <a:satOff val="0"/>
                <a:lumOff val="0"/>
                <a:alphaOff val="0"/>
                <a:shade val="55000"/>
                <a:satMod val="150000"/>
              </a:schemeClr>
            </a:gs>
            <a:gs pos="92000">
              <a:schemeClr val="accent6">
                <a:hueOff val="0"/>
                <a:satOff val="0"/>
                <a:lumOff val="0"/>
                <a:alphaOff val="0"/>
                <a:tint val="98000"/>
                <a:shade val="90000"/>
                <a:satMod val="128000"/>
              </a:schemeClr>
            </a:gs>
            <a:gs pos="100000">
              <a:schemeClr val="accent6">
                <a:hueOff val="0"/>
                <a:satOff val="0"/>
                <a:lumOff val="0"/>
                <a:alphaOff val="0"/>
                <a:tint val="90000"/>
                <a:shade val="97000"/>
                <a:satMod val="128000"/>
              </a:schemeClr>
            </a:gs>
          </a:gsLst>
          <a:lin ang="5400000" scaled="1"/>
        </a:gradFill>
        <a:ln>
          <a:noFill/>
        </a:ln>
        <a:effectLst>
          <a:outerShdw blurRad="39000" dist="25400" dir="5400000" rotWithShape="0">
            <a:schemeClr val="accent6">
              <a:hueOff val="0"/>
              <a:satOff val="0"/>
              <a:lumOff val="0"/>
              <a:alphaOff val="0"/>
              <a:shade val="33000"/>
              <a:alpha val="83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Other Products</a:t>
          </a:r>
          <a:endParaRPr lang="en-US" sz="900" b="1" kern="1200" dirty="0"/>
        </a:p>
      </dsp:txBody>
      <dsp:txXfrm>
        <a:off x="591390" y="337475"/>
        <a:ext cx="769598" cy="76959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381AE5-9829-4B01-8C68-D26E98671328}">
      <dsp:nvSpPr>
        <dsp:cNvPr id="0" name=""/>
        <dsp:cNvSpPr/>
      </dsp:nvSpPr>
      <dsp:spPr>
        <a:xfrm>
          <a:off x="1004" y="0"/>
          <a:ext cx="2611933"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第三方厂商应用程序的兼容性</a:t>
          </a:r>
          <a:endParaRPr lang="en-US" sz="2700" kern="1200" dirty="0">
            <a:solidFill>
              <a:schemeClr val="bg1"/>
            </a:solidFill>
            <a:effectLst>
              <a:outerShdw blurRad="38100" dist="38100" dir="2700000" algn="tl">
                <a:srgbClr val="000000">
                  <a:alpha val="43137"/>
                </a:srgbClr>
              </a:outerShdw>
            </a:effectLst>
          </a:endParaRPr>
        </a:p>
      </dsp:txBody>
      <dsp:txXfrm>
        <a:off x="1004" y="0"/>
        <a:ext cx="2611933" cy="1316831"/>
      </dsp:txXfrm>
    </dsp:sp>
    <dsp:sp modelId="{11D96362-909D-4B09-AD1D-D8A40917D66C}">
      <dsp:nvSpPr>
        <dsp:cNvPr id="0" name=""/>
        <dsp:cNvSpPr/>
      </dsp:nvSpPr>
      <dsp:spPr>
        <a:xfrm>
          <a:off x="262197" y="1317206"/>
          <a:ext cx="208954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兼容性状况</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62197" y="1317206"/>
        <a:ext cx="2089546" cy="862348"/>
      </dsp:txXfrm>
    </dsp:sp>
    <dsp:sp modelId="{3E1A7573-F390-426D-A8E5-025158E64D7C}">
      <dsp:nvSpPr>
        <dsp:cNvPr id="0" name=""/>
        <dsp:cNvSpPr/>
      </dsp:nvSpPr>
      <dsp:spPr>
        <a:xfrm>
          <a:off x="262197" y="2312223"/>
          <a:ext cx="208954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兼容性路线图</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62197" y="2312223"/>
        <a:ext cx="2089546" cy="862348"/>
      </dsp:txXfrm>
    </dsp:sp>
    <dsp:sp modelId="{AE242C7E-4D19-4729-81C3-B4EC5DA1E931}">
      <dsp:nvSpPr>
        <dsp:cNvPr id="0" name=""/>
        <dsp:cNvSpPr/>
      </dsp:nvSpPr>
      <dsp:spPr>
        <a:xfrm>
          <a:off x="262197" y="3307241"/>
          <a:ext cx="208954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升级计划</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62197" y="3307241"/>
        <a:ext cx="2089546" cy="862348"/>
      </dsp:txXfrm>
    </dsp:sp>
    <dsp:sp modelId="{8B1CF509-3C23-4D86-9AED-70D741CDA8E5}">
      <dsp:nvSpPr>
        <dsp:cNvPr id="0" name=""/>
        <dsp:cNvSpPr/>
      </dsp:nvSpPr>
      <dsp:spPr>
        <a:xfrm>
          <a:off x="2808833" y="0"/>
          <a:ext cx="2611933"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自我开发应用程序的兼容性</a:t>
          </a:r>
          <a:endPar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808833" y="0"/>
        <a:ext cx="2611933" cy="1316831"/>
      </dsp:txXfrm>
    </dsp:sp>
    <dsp:sp modelId="{A7B30D58-7FA2-4386-B94D-7737D7666857}">
      <dsp:nvSpPr>
        <dsp:cNvPr id="0" name=""/>
        <dsp:cNvSpPr/>
      </dsp:nvSpPr>
      <dsp:spPr>
        <a:xfrm>
          <a:off x="3070026" y="1317206"/>
          <a:ext cx="208954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关键应用列表</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3070026" y="1317206"/>
        <a:ext cx="2089546" cy="862348"/>
      </dsp:txXfrm>
    </dsp:sp>
    <dsp:sp modelId="{48FA0C5F-30B1-4B4F-A03B-65FD3A5677A3}">
      <dsp:nvSpPr>
        <dsp:cNvPr id="0" name=""/>
        <dsp:cNvSpPr/>
      </dsp:nvSpPr>
      <dsp:spPr>
        <a:xfrm>
          <a:off x="3070026" y="2312223"/>
          <a:ext cx="208954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应用的兼容性问题</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3070026" y="2312223"/>
        <a:ext cx="2089546" cy="862348"/>
      </dsp:txXfrm>
    </dsp:sp>
    <dsp:sp modelId="{4269F08F-6E16-46CB-9374-350A11EB5579}">
      <dsp:nvSpPr>
        <dsp:cNvPr id="0" name=""/>
        <dsp:cNvSpPr/>
      </dsp:nvSpPr>
      <dsp:spPr>
        <a:xfrm>
          <a:off x="3070026" y="3307241"/>
          <a:ext cx="208954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迁移计划</a:t>
          </a:r>
          <a:r>
            <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rPr>
            <a:t> </a:t>
          </a:r>
        </a:p>
      </dsp:txBody>
      <dsp:txXfrm>
        <a:off x="3070026" y="3307241"/>
        <a:ext cx="2089546" cy="862348"/>
      </dsp:txXfrm>
    </dsp:sp>
    <dsp:sp modelId="{ADB3E65C-F2C8-463D-9194-D35A1501D115}">
      <dsp:nvSpPr>
        <dsp:cNvPr id="0" name=""/>
        <dsp:cNvSpPr/>
      </dsp:nvSpPr>
      <dsp:spPr>
        <a:xfrm>
          <a:off x="5616661" y="0"/>
          <a:ext cx="2611933"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应用程序兼容性解决方案</a:t>
          </a:r>
          <a:endPar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616661" y="0"/>
        <a:ext cx="2611933" cy="1316831"/>
      </dsp:txXfrm>
    </dsp:sp>
    <dsp:sp modelId="{FD5F99B4-6014-4705-80FE-16E5778C5028}">
      <dsp:nvSpPr>
        <dsp:cNvPr id="0" name=""/>
        <dsp:cNvSpPr/>
      </dsp:nvSpPr>
      <dsp:spPr>
        <a:xfrm>
          <a:off x="5877855" y="1316938"/>
          <a:ext cx="208954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应用程序兼容性工具包</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877855" y="1316938"/>
        <a:ext cx="2089546" cy="639447"/>
      </dsp:txXfrm>
    </dsp:sp>
    <dsp:sp modelId="{E7B7F25B-3706-4650-8C2E-3782EC2FB61A}">
      <dsp:nvSpPr>
        <dsp:cNvPr id="0" name=""/>
        <dsp:cNvSpPr/>
      </dsp:nvSpPr>
      <dsp:spPr>
        <a:xfrm>
          <a:off x="5877855" y="2054762"/>
          <a:ext cx="208954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应用程序虚拟化</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877855" y="2054762"/>
        <a:ext cx="2089546" cy="639447"/>
      </dsp:txXfrm>
    </dsp:sp>
    <dsp:sp modelId="{B63B8E47-EADA-478A-B913-8EE7E143AB77}">
      <dsp:nvSpPr>
        <dsp:cNvPr id="0" name=""/>
        <dsp:cNvSpPr/>
      </dsp:nvSpPr>
      <dsp:spPr>
        <a:xfrm>
          <a:off x="5877855" y="2792586"/>
          <a:ext cx="208954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rPr>
            <a:t>XP Mode</a:t>
          </a:r>
        </a:p>
      </dsp:txBody>
      <dsp:txXfrm>
        <a:off x="5877855" y="2792586"/>
        <a:ext cx="2089546" cy="639447"/>
      </dsp:txXfrm>
    </dsp:sp>
    <dsp:sp modelId="{23EA595D-7445-4744-8ACA-FB0C841D2B07}">
      <dsp:nvSpPr>
        <dsp:cNvPr id="0" name=""/>
        <dsp:cNvSpPr/>
      </dsp:nvSpPr>
      <dsp:spPr>
        <a:xfrm>
          <a:off x="5877855" y="3530410"/>
          <a:ext cx="208954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28575" rIns="38100" bIns="28575" numCol="1" spcCol="1270" anchor="ctr" anchorCtr="0">
          <a:noAutofit/>
          <a:sp3d extrusionH="28000" prstMaterial="matte"/>
        </a:bodyPr>
        <a:lstStyle/>
        <a:p>
          <a:pPr lvl="0" algn="ctr" defTabSz="666750">
            <a:lnSpc>
              <a:spcPct val="90000"/>
            </a:lnSpc>
            <a:spcBef>
              <a:spcPct val="0"/>
            </a:spcBef>
            <a:spcAft>
              <a:spcPct val="35000"/>
            </a:spcAft>
          </a:pPr>
          <a:r>
            <a:rPr lang="zh-CN" altLang="en-US" sz="1500" kern="1200" dirty="0" smtClean="0">
              <a:effectLst>
                <a:outerShdw blurRad="38100" dist="38100" dir="2700000" algn="tl">
                  <a:srgbClr val="000000">
                    <a:alpha val="43137"/>
                  </a:srgbClr>
                </a:outerShdw>
              </a:effectLst>
              <a:latin typeface="Microsoft YaHei" pitchFamily="34" charset="-122"/>
              <a:ea typeface="Microsoft YaHei" pitchFamily="34" charset="-122"/>
            </a:rPr>
            <a:t>微软企业桌面虚拟化</a:t>
          </a:r>
          <a:endParaRPr lang="en-US" altLang="zh-CN" sz="1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877855" y="3530410"/>
        <a:ext cx="2089546" cy="6394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57CED5-D736-4B70-BD3C-06C072121CEF}">
      <dsp:nvSpPr>
        <dsp:cNvPr id="0" name=""/>
        <dsp:cNvSpPr/>
      </dsp:nvSpPr>
      <dsp:spPr>
        <a:xfrm>
          <a:off x="0" y="0"/>
          <a:ext cx="5181600" cy="1219200"/>
        </a:xfrm>
        <a:prstGeom prst="roundRect">
          <a:avLst>
            <a:gd name="adj" fmla="val 10000"/>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a:scene3d>
          <a:camera prst="orthographicFront"/>
          <a:lightRig rig="flat" dir="t"/>
        </a:scene3d>
        <a:sp3d/>
      </dsp:spPr>
      <dsp:style>
        <a:lnRef idx="1">
          <a:schemeClr val="accent3"/>
        </a:lnRef>
        <a:fillRef idx="3">
          <a:schemeClr val="accent3"/>
        </a:fillRef>
        <a:effectRef idx="2">
          <a:schemeClr val="accent3"/>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t>收集</a:t>
          </a:r>
          <a:endParaRPr lang="en-US" sz="4000" kern="1200" dirty="0"/>
        </a:p>
      </dsp:txBody>
      <dsp:txXfrm>
        <a:off x="0" y="0"/>
        <a:ext cx="3937406" cy="1219200"/>
      </dsp:txXfrm>
    </dsp:sp>
    <dsp:sp modelId="{DA95398D-0723-49FA-9F0F-AF5E0AB01E09}">
      <dsp:nvSpPr>
        <dsp:cNvPr id="0" name=""/>
        <dsp:cNvSpPr/>
      </dsp:nvSpPr>
      <dsp:spPr>
        <a:xfrm>
          <a:off x="457199" y="1422399"/>
          <a:ext cx="5181600" cy="1219200"/>
        </a:xfrm>
        <a:prstGeom prst="roundRect">
          <a:avLst>
            <a:gd name="adj" fmla="val 10000"/>
          </a:avLst>
        </a:prstGeom>
        <a:gradFill rotWithShape="1">
          <a:gsLst>
            <a:gs pos="0">
              <a:schemeClr val="accent4">
                <a:tint val="74000"/>
              </a:schemeClr>
            </a:gs>
            <a:gs pos="49000">
              <a:schemeClr val="accent4">
                <a:tint val="96000"/>
                <a:shade val="84000"/>
                <a:satMod val="110000"/>
              </a:schemeClr>
            </a:gs>
            <a:gs pos="49100">
              <a:schemeClr val="accent4">
                <a:shade val="55000"/>
                <a:satMod val="150000"/>
              </a:schemeClr>
            </a:gs>
            <a:gs pos="92000">
              <a:schemeClr val="accent4">
                <a:tint val="98000"/>
                <a:shade val="90000"/>
                <a:satMod val="128000"/>
              </a:schemeClr>
            </a:gs>
            <a:gs pos="100000">
              <a:schemeClr val="accent4">
                <a:tint val="90000"/>
                <a:shade val="97000"/>
                <a:satMod val="128000"/>
              </a:schemeClr>
            </a:gs>
          </a:gsLst>
          <a:lin ang="5400000" scaled="1"/>
        </a:gradFill>
        <a:ln>
          <a:noFill/>
        </a:ln>
        <a:effectLst>
          <a:outerShdw blurRad="39000" dist="25400" dir="5400000" rotWithShape="0">
            <a:schemeClr val="accent4">
              <a:shade val="33000"/>
              <a:alpha val="83000"/>
            </a:schemeClr>
          </a:outerShdw>
        </a:effectLst>
        <a:scene3d>
          <a:camera prst="orthographicFront"/>
          <a:lightRig rig="flat" dir="t"/>
        </a:scene3d>
        <a:sp3d prstMaterial="powder">
          <a:bevelT w="508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t>分析</a:t>
          </a:r>
          <a:endParaRPr lang="en-US" sz="4000" kern="1200" dirty="0"/>
        </a:p>
      </dsp:txBody>
      <dsp:txXfrm>
        <a:off x="457199" y="1422399"/>
        <a:ext cx="3931920" cy="1219200"/>
      </dsp:txXfrm>
    </dsp:sp>
    <dsp:sp modelId="{CD052EC7-EC80-4C91-B1AB-B8EB164FEC42}">
      <dsp:nvSpPr>
        <dsp:cNvPr id="0" name=""/>
        <dsp:cNvSpPr/>
      </dsp:nvSpPr>
      <dsp:spPr>
        <a:xfrm>
          <a:off x="914399" y="2844799"/>
          <a:ext cx="5181600" cy="1219200"/>
        </a:xfrm>
        <a:prstGeom prst="roundRect">
          <a:avLst>
            <a:gd name="adj" fmla="val 10000"/>
          </a:avLst>
        </a:prstGeom>
        <a:solidFill>
          <a:srgbClr val="00B050"/>
        </a:solidFill>
        <a:ln w="11430" cap="flat" cmpd="sng" algn="ctr">
          <a:solidFill>
            <a:schemeClr val="accent6"/>
          </a:solidFill>
          <a:prstDash val="solid"/>
        </a:ln>
        <a:effectLst>
          <a:outerShdw blurRad="39000" dist="25400" dir="5400000" rotWithShape="0">
            <a:schemeClr val="accent6">
              <a:shade val="33000"/>
              <a:alpha val="83000"/>
            </a:scheme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zh-CN" altLang="en-US" sz="4000" kern="1200" dirty="0" smtClean="0"/>
            <a:t>测试和缓解</a:t>
          </a:r>
          <a:endParaRPr lang="en-US" sz="4000" kern="1200" dirty="0"/>
        </a:p>
      </dsp:txBody>
      <dsp:txXfrm>
        <a:off x="914399" y="2844799"/>
        <a:ext cx="3931920" cy="1219200"/>
      </dsp:txXfrm>
    </dsp:sp>
    <dsp:sp modelId="{81BCF9D4-CA95-4F57-B1A7-6DD53DAA7584}">
      <dsp:nvSpPr>
        <dsp:cNvPr id="0" name=""/>
        <dsp:cNvSpPr/>
      </dsp:nvSpPr>
      <dsp:spPr>
        <a:xfrm>
          <a:off x="4389120" y="924560"/>
          <a:ext cx="792480" cy="792480"/>
        </a:xfrm>
        <a:prstGeom prst="downArrow">
          <a:avLst>
            <a:gd name="adj1" fmla="val 55000"/>
            <a:gd name="adj2" fmla="val 45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4389120" y="924560"/>
        <a:ext cx="792480" cy="792480"/>
      </dsp:txXfrm>
    </dsp:sp>
    <dsp:sp modelId="{5C4A9EE4-3F68-4F05-B74B-96DE9FD43D12}">
      <dsp:nvSpPr>
        <dsp:cNvPr id="0" name=""/>
        <dsp:cNvSpPr/>
      </dsp:nvSpPr>
      <dsp:spPr>
        <a:xfrm>
          <a:off x="4846320" y="2338832"/>
          <a:ext cx="792480" cy="792480"/>
        </a:xfrm>
        <a:prstGeom prst="downArrow">
          <a:avLst>
            <a:gd name="adj1" fmla="val 55000"/>
            <a:gd name="adj2" fmla="val 45000"/>
          </a:avLst>
        </a:prstGeom>
        <a:solidFill>
          <a:schemeClr val="accent2">
            <a:alpha val="90000"/>
            <a:tint val="40000"/>
            <a:hueOff val="0"/>
            <a:satOff val="0"/>
            <a:lumOff val="0"/>
            <a:alphaOff val="0"/>
          </a:schemeClr>
        </a:solidFill>
        <a:ln w="11430" cap="flat" cmpd="sng" algn="ctr">
          <a:solidFill>
            <a:schemeClr val="accent2">
              <a:alpha val="90000"/>
              <a:tint val="40000"/>
              <a:hueOff val="0"/>
              <a:satOff val="0"/>
              <a:lumOff val="0"/>
              <a:alphaOff val="0"/>
            </a:schemeClr>
          </a:solidFill>
          <a:prstDash val="solid"/>
        </a:ln>
        <a:effectLst>
          <a:outerShdw blurRad="39000" dist="25400" dir="5400000" rotWithShape="0">
            <a:schemeClr val="accent2">
              <a:alpha val="90000"/>
              <a:tint val="40000"/>
              <a:hueOff val="0"/>
              <a:satOff val="0"/>
              <a:lumOff val="0"/>
              <a:alphaOff val="0"/>
              <a:shade val="33000"/>
              <a:alpha val="83000"/>
            </a:scheme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a:p>
      </dsp:txBody>
      <dsp:txXfrm>
        <a:off x="4846320" y="2338832"/>
        <a:ext cx="792480" cy="7924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381AE5-9829-4B01-8C68-D26E98671328}">
      <dsp:nvSpPr>
        <dsp:cNvPr id="0" name=""/>
        <dsp:cNvSpPr/>
      </dsp:nvSpPr>
      <dsp:spPr>
        <a:xfrm>
          <a:off x="4420" y="0"/>
          <a:ext cx="1551086"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部署方案的选择</a:t>
          </a:r>
          <a:endParaRPr lang="en-US" sz="1900" kern="1200" dirty="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420" y="0"/>
        <a:ext cx="1551086" cy="1316831"/>
      </dsp:txXfrm>
    </dsp:sp>
    <dsp:sp modelId="{604569C8-8498-499A-B7F8-DF79AF4D94BE}">
      <dsp:nvSpPr>
        <dsp:cNvPr id="0" name=""/>
        <dsp:cNvSpPr/>
      </dsp:nvSpPr>
      <dsp:spPr>
        <a:xfrm>
          <a:off x="159528" y="1317206"/>
          <a:ext cx="1240869"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大量接触</a:t>
          </a:r>
          <a:endParaRPr lang="en-US" sz="12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59528" y="1317206"/>
        <a:ext cx="1240869" cy="862348"/>
      </dsp:txXfrm>
    </dsp:sp>
    <dsp:sp modelId="{2CD50A9E-017B-4F71-8EF2-35B06F293DC7}">
      <dsp:nvSpPr>
        <dsp:cNvPr id="0" name=""/>
        <dsp:cNvSpPr/>
      </dsp:nvSpPr>
      <dsp:spPr>
        <a:xfrm>
          <a:off x="159528" y="2312223"/>
          <a:ext cx="1240869"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轻量接触</a:t>
          </a:r>
          <a:endParaRPr lang="en-US" sz="12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59528" y="2312223"/>
        <a:ext cx="1240869" cy="862348"/>
      </dsp:txXfrm>
    </dsp:sp>
    <dsp:sp modelId="{41361CC0-161C-4387-A4FA-6420083D34F6}">
      <dsp:nvSpPr>
        <dsp:cNvPr id="0" name=""/>
        <dsp:cNvSpPr/>
      </dsp:nvSpPr>
      <dsp:spPr>
        <a:xfrm>
          <a:off x="159528" y="3307241"/>
          <a:ext cx="1240869"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零接触</a:t>
          </a:r>
          <a:endParaRPr lang="en-US" sz="12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59528" y="3307241"/>
        <a:ext cx="1240869" cy="862348"/>
      </dsp:txXfrm>
    </dsp:sp>
    <dsp:sp modelId="{2C0FA893-09A5-4FC6-B427-5C11F5246BCF}">
      <dsp:nvSpPr>
        <dsp:cNvPr id="0" name=""/>
        <dsp:cNvSpPr/>
      </dsp:nvSpPr>
      <dsp:spPr>
        <a:xfrm>
          <a:off x="1671838" y="0"/>
          <a:ext cx="1551086"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部署技术的选择</a:t>
          </a:r>
          <a:endParaRPr lang="en-US" sz="1900" kern="1200" dirty="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671838" y="0"/>
        <a:ext cx="1551086" cy="1316831"/>
      </dsp:txXfrm>
    </dsp:sp>
    <dsp:sp modelId="{59196A3B-BC23-4BB2-AE17-E022C088D222}">
      <dsp:nvSpPr>
        <dsp:cNvPr id="0" name=""/>
        <dsp:cNvSpPr/>
      </dsp:nvSpPr>
      <dsp:spPr>
        <a:xfrm>
          <a:off x="1826947" y="1316938"/>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rPr>
            <a:t>Windows </a:t>
          </a: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映像</a:t>
          </a:r>
          <a:endParaRPr lang="en-US" sz="12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826947" y="1316938"/>
        <a:ext cx="1240869" cy="639447"/>
      </dsp:txXfrm>
    </dsp:sp>
    <dsp:sp modelId="{7F3CF9A0-0AA1-4BE6-9BAE-96A1812FFACB}">
      <dsp:nvSpPr>
        <dsp:cNvPr id="0" name=""/>
        <dsp:cNvSpPr/>
      </dsp:nvSpPr>
      <dsp:spPr>
        <a:xfrm>
          <a:off x="1826947" y="2054762"/>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定制光盘安装</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826947" y="2054762"/>
        <a:ext cx="1240869" cy="639447"/>
      </dsp:txXfrm>
    </dsp:sp>
    <dsp:sp modelId="{AF2CC223-0C74-4131-AD4C-24E7580D7863}">
      <dsp:nvSpPr>
        <dsp:cNvPr id="0" name=""/>
        <dsp:cNvSpPr/>
      </dsp:nvSpPr>
      <dsp:spPr>
        <a:xfrm>
          <a:off x="1826947" y="2792586"/>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rPr>
            <a:t>Windows</a:t>
          </a: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 部署服务</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826947" y="2792586"/>
        <a:ext cx="1240869" cy="639447"/>
      </dsp:txXfrm>
    </dsp:sp>
    <dsp:sp modelId="{34127B07-90B8-48C6-AB7C-EF13EA3EEFCC}">
      <dsp:nvSpPr>
        <dsp:cNvPr id="0" name=""/>
        <dsp:cNvSpPr/>
      </dsp:nvSpPr>
      <dsp:spPr>
        <a:xfrm>
          <a:off x="1826947" y="3530410"/>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商业客户端部署解决方案加速器</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826947" y="3530410"/>
        <a:ext cx="1240869" cy="639447"/>
      </dsp:txXfrm>
    </dsp:sp>
    <dsp:sp modelId="{A28E5C64-D92D-497D-A982-1F16A5423BB2}">
      <dsp:nvSpPr>
        <dsp:cNvPr id="0" name=""/>
        <dsp:cNvSpPr/>
      </dsp:nvSpPr>
      <dsp:spPr>
        <a:xfrm>
          <a:off x="3339256" y="0"/>
          <a:ext cx="1551086"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用户迁移的策略</a:t>
          </a:r>
          <a:endParaRPr lang="en-US" altLang="zh-CN"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3339256" y="0"/>
        <a:ext cx="1551086" cy="1316831"/>
      </dsp:txXfrm>
    </dsp:sp>
    <dsp:sp modelId="{584BA4A9-0797-4306-9CCA-65DD77C6545C}">
      <dsp:nvSpPr>
        <dsp:cNvPr id="0" name=""/>
        <dsp:cNvSpPr/>
      </dsp:nvSpPr>
      <dsp:spPr>
        <a:xfrm>
          <a:off x="3494365" y="1318117"/>
          <a:ext cx="1240869"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全新用户状态</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3494365" y="1318117"/>
        <a:ext cx="1240869" cy="1323475"/>
      </dsp:txXfrm>
    </dsp:sp>
    <dsp:sp modelId="{EB6F5690-A8D0-45E6-AA40-EAA26B0DBC42}">
      <dsp:nvSpPr>
        <dsp:cNvPr id="0" name=""/>
        <dsp:cNvSpPr/>
      </dsp:nvSpPr>
      <dsp:spPr>
        <a:xfrm>
          <a:off x="3494365" y="2845203"/>
          <a:ext cx="1240869"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迁移用户状态</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3494365" y="2845203"/>
        <a:ext cx="1240869" cy="1323475"/>
      </dsp:txXfrm>
    </dsp:sp>
    <dsp:sp modelId="{0987F070-94EF-411F-A505-8C89A4335B98}">
      <dsp:nvSpPr>
        <dsp:cNvPr id="0" name=""/>
        <dsp:cNvSpPr/>
      </dsp:nvSpPr>
      <dsp:spPr>
        <a:xfrm>
          <a:off x="5006674" y="0"/>
          <a:ext cx="1551086"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应用程序部署架构的选择</a:t>
          </a:r>
          <a:endParaRPr lang="en-US" altLang="zh-CN"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006674" y="0"/>
        <a:ext cx="1551086" cy="1316831"/>
      </dsp:txXfrm>
    </dsp:sp>
    <dsp:sp modelId="{74AE693A-6D33-4B83-B2A0-D3EE777E934F}">
      <dsp:nvSpPr>
        <dsp:cNvPr id="0" name=""/>
        <dsp:cNvSpPr/>
      </dsp:nvSpPr>
      <dsp:spPr>
        <a:xfrm>
          <a:off x="5161783" y="1316938"/>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随操作系统映像统一部署</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161783" y="1316938"/>
        <a:ext cx="1240869" cy="639447"/>
      </dsp:txXfrm>
    </dsp:sp>
    <dsp:sp modelId="{3F53A8C8-7A26-4C45-8FB9-42204D49CD3A}">
      <dsp:nvSpPr>
        <dsp:cNvPr id="0" name=""/>
        <dsp:cNvSpPr/>
      </dsp:nvSpPr>
      <dsp:spPr>
        <a:xfrm>
          <a:off x="5161783" y="2054762"/>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操作系统部署后续定制化部署</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161783" y="2054762"/>
        <a:ext cx="1240869" cy="639447"/>
      </dsp:txXfrm>
    </dsp:sp>
    <dsp:sp modelId="{A8E4E0B0-67E4-4700-888F-69029B64BC1A}">
      <dsp:nvSpPr>
        <dsp:cNvPr id="0" name=""/>
        <dsp:cNvSpPr/>
      </dsp:nvSpPr>
      <dsp:spPr>
        <a:xfrm>
          <a:off x="5161783" y="2792586"/>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软件分发</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161783" y="2792586"/>
        <a:ext cx="1240869" cy="639447"/>
      </dsp:txXfrm>
    </dsp:sp>
    <dsp:sp modelId="{A31A0970-7E0E-4439-ABE7-4B80BD38BED5}">
      <dsp:nvSpPr>
        <dsp:cNvPr id="0" name=""/>
        <dsp:cNvSpPr/>
      </dsp:nvSpPr>
      <dsp:spPr>
        <a:xfrm>
          <a:off x="5161783" y="3530410"/>
          <a:ext cx="1240869"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应用程序虚拟化集中部署管理</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5161783" y="3530410"/>
        <a:ext cx="1240869" cy="639447"/>
      </dsp:txXfrm>
    </dsp:sp>
    <dsp:sp modelId="{D4DA775C-8F5C-4298-9569-5A05C28CCB57}">
      <dsp:nvSpPr>
        <dsp:cNvPr id="0" name=""/>
        <dsp:cNvSpPr/>
      </dsp:nvSpPr>
      <dsp:spPr>
        <a:xfrm>
          <a:off x="6674093" y="0"/>
          <a:ext cx="1551086"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zh-CN" altLang="en-US"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产品密钥激活管理架构的选择</a:t>
          </a:r>
          <a:endParaRPr lang="en-US" altLang="zh-CN" sz="19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674093" y="0"/>
        <a:ext cx="1551086" cy="1316831"/>
      </dsp:txXfrm>
    </dsp:sp>
    <dsp:sp modelId="{D9707110-60C7-48F4-AC8B-8834095A273D}">
      <dsp:nvSpPr>
        <dsp:cNvPr id="0" name=""/>
        <dsp:cNvSpPr/>
      </dsp:nvSpPr>
      <dsp:spPr>
        <a:xfrm>
          <a:off x="6829201" y="1318117"/>
          <a:ext cx="1240869"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密钥管理服务（</a:t>
          </a:r>
          <a:r>
            <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rPr>
            <a:t>KMS</a:t>
          </a: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a:t>
          </a:r>
          <a:endPar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829201" y="1318117"/>
        <a:ext cx="1240869" cy="1323475"/>
      </dsp:txXfrm>
    </dsp:sp>
    <dsp:sp modelId="{443D3BB7-A03B-4E2C-9F84-F785D23F59FB}">
      <dsp:nvSpPr>
        <dsp:cNvPr id="0" name=""/>
        <dsp:cNvSpPr/>
      </dsp:nvSpPr>
      <dsp:spPr>
        <a:xfrm>
          <a:off x="6829201" y="2845203"/>
          <a:ext cx="1240869"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22860" rIns="30480" bIns="22860" numCol="1" spcCol="1270" anchor="ctr" anchorCtr="0">
          <a:noAutofit/>
          <a:sp3d extrusionH="28000" prstMaterial="matte"/>
        </a:bodyPr>
        <a:lstStyle/>
        <a:p>
          <a:pPr lvl="0" algn="ctr" defTabSz="533400">
            <a:lnSpc>
              <a:spcPct val="90000"/>
            </a:lnSpc>
            <a:spcBef>
              <a:spcPct val="0"/>
            </a:spcBef>
            <a:spcAft>
              <a:spcPct val="35000"/>
            </a:spcAft>
          </a:pP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限次激活密钥（</a:t>
          </a:r>
          <a:r>
            <a:rPr lang="en-US" altLang="zh-CN" sz="1200" kern="1200" dirty="0" smtClean="0">
              <a:effectLst>
                <a:outerShdw blurRad="38100" dist="38100" dir="2700000" algn="tl">
                  <a:srgbClr val="000000">
                    <a:alpha val="43137"/>
                  </a:srgbClr>
                </a:outerShdw>
              </a:effectLst>
              <a:latin typeface="Microsoft YaHei" pitchFamily="34" charset="-122"/>
              <a:ea typeface="Microsoft YaHei" pitchFamily="34" charset="-122"/>
            </a:rPr>
            <a:t>MAK</a:t>
          </a:r>
          <a:r>
            <a:rPr lang="zh-CN" altLang="en-US" sz="1200" kern="1200" dirty="0" smtClean="0">
              <a:effectLst>
                <a:outerShdw blurRad="38100" dist="38100" dir="2700000" algn="tl">
                  <a:srgbClr val="000000">
                    <a:alpha val="43137"/>
                  </a:srgbClr>
                </a:outerShdw>
              </a:effectLst>
              <a:latin typeface="Microsoft YaHei" pitchFamily="34" charset="-122"/>
              <a:ea typeface="Microsoft YaHei" pitchFamily="34" charset="-122"/>
            </a:rPr>
            <a:t>）</a:t>
          </a:r>
          <a:endParaRPr lang="en-US" sz="1200" kern="1200" dirty="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829201" y="2845203"/>
        <a:ext cx="1240869" cy="132347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5EA87A-25F6-4CBB-8FC3-EA40426D1619}">
      <dsp:nvSpPr>
        <dsp:cNvPr id="0" name=""/>
        <dsp:cNvSpPr/>
      </dsp:nvSpPr>
      <dsp:spPr>
        <a:xfrm>
          <a:off x="4118" y="0"/>
          <a:ext cx="3962102"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Windows</a:t>
          </a: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 </a:t>
          </a:r>
          <a:r>
            <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7</a:t>
          </a: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映像方式的安装部署</a:t>
          </a:r>
          <a:endParaRPr lang="en-US" sz="2700" kern="1200" dirty="0">
            <a:solidFill>
              <a:schemeClr val="bg1"/>
            </a:solidFill>
            <a:effectLst>
              <a:outerShdw blurRad="38100" dist="38100" dir="2700000" algn="tl">
                <a:srgbClr val="000000">
                  <a:alpha val="43137"/>
                </a:srgbClr>
              </a:outerShdw>
            </a:effectLst>
          </a:endParaRPr>
        </a:p>
      </dsp:txBody>
      <dsp:txXfrm>
        <a:off x="4118" y="0"/>
        <a:ext cx="3962102" cy="1316831"/>
      </dsp:txXfrm>
    </dsp:sp>
    <dsp:sp modelId="{7AB13DAC-1D15-4D85-B744-F11FB3600EB8}">
      <dsp:nvSpPr>
        <dsp:cNvPr id="0" name=""/>
        <dsp:cNvSpPr/>
      </dsp:nvSpPr>
      <dsp:spPr>
        <a:xfrm>
          <a:off x="400329" y="1316938"/>
          <a:ext cx="3169681"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减少映像的数量</a:t>
          </a:r>
          <a:r>
            <a:rPr 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 </a:t>
          </a:r>
          <a:endParaRPr lang="en-US" sz="1300" kern="1200" dirty="0">
            <a:effectLst>
              <a:outerShdw blurRad="38100" dist="38100" dir="2700000" algn="tl">
                <a:srgbClr val="000000">
                  <a:alpha val="43137"/>
                </a:srgbClr>
              </a:outerShdw>
            </a:effectLst>
          </a:endParaRPr>
        </a:p>
      </dsp:txBody>
      <dsp:txXfrm>
        <a:off x="400329" y="1316938"/>
        <a:ext cx="3169681" cy="639447"/>
      </dsp:txXfrm>
    </dsp:sp>
    <dsp:sp modelId="{A3550D80-60DF-468C-9A87-26842CDD216C}">
      <dsp:nvSpPr>
        <dsp:cNvPr id="0" name=""/>
        <dsp:cNvSpPr/>
      </dsp:nvSpPr>
      <dsp:spPr>
        <a:xfrm>
          <a:off x="400329" y="2054762"/>
          <a:ext cx="3169681"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包括离线定制在内的更好映像维护</a:t>
          </a:r>
          <a:endParaRPr 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00329" y="2054762"/>
        <a:ext cx="3169681" cy="639447"/>
      </dsp:txXfrm>
    </dsp:sp>
    <dsp:sp modelId="{E42F68E2-7BC0-497A-9E0F-E1D7E20D6C89}">
      <dsp:nvSpPr>
        <dsp:cNvPr id="0" name=""/>
        <dsp:cNvSpPr/>
      </dsp:nvSpPr>
      <dsp:spPr>
        <a:xfrm>
          <a:off x="400329" y="2792586"/>
          <a:ext cx="3169681"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实现高效集中自动化的部署，提升可靠性</a:t>
          </a:r>
          <a:endParaRPr 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00329" y="2792586"/>
        <a:ext cx="3169681" cy="639447"/>
      </dsp:txXfrm>
    </dsp:sp>
    <dsp:sp modelId="{B3F64C2A-873F-4D71-B123-729EABE0D521}">
      <dsp:nvSpPr>
        <dsp:cNvPr id="0" name=""/>
        <dsp:cNvSpPr/>
      </dsp:nvSpPr>
      <dsp:spPr>
        <a:xfrm>
          <a:off x="400329" y="3530410"/>
          <a:ext cx="3169681"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保障软硬件的兼容性</a:t>
          </a:r>
          <a:endParaRPr 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00329" y="3530410"/>
        <a:ext cx="3169681" cy="639447"/>
      </dsp:txXfrm>
    </dsp:sp>
    <dsp:sp modelId="{021CEB50-51AE-4010-84FB-1609EE67FEE1}">
      <dsp:nvSpPr>
        <dsp:cNvPr id="0" name=""/>
        <dsp:cNvSpPr/>
      </dsp:nvSpPr>
      <dsp:spPr>
        <a:xfrm>
          <a:off x="4263378" y="0"/>
          <a:ext cx="3962102"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企业映像的定制和维护</a:t>
          </a:r>
          <a:endParaRPr lang="en-US" altLang="zh-CN" sz="27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263378" y="0"/>
        <a:ext cx="3962102" cy="1316831"/>
      </dsp:txXfrm>
    </dsp:sp>
    <dsp:sp modelId="{0A61A852-8395-48C8-AA8F-751C7E3FA1FA}">
      <dsp:nvSpPr>
        <dsp:cNvPr id="0" name=""/>
        <dsp:cNvSpPr/>
      </dsp:nvSpPr>
      <dsp:spPr>
        <a:xfrm>
          <a:off x="4659589" y="1319510"/>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操作系统配置</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1319510"/>
        <a:ext cx="3169681" cy="359428"/>
      </dsp:txXfrm>
    </dsp:sp>
    <dsp:sp modelId="{AE5151FB-718F-4A35-B3B3-548F1642C9B6}">
      <dsp:nvSpPr>
        <dsp:cNvPr id="0" name=""/>
        <dsp:cNvSpPr/>
      </dsp:nvSpPr>
      <dsp:spPr>
        <a:xfrm>
          <a:off x="4659589" y="1734234"/>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硬件驱动</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1734234"/>
        <a:ext cx="3169681" cy="359428"/>
      </dsp:txXfrm>
    </dsp:sp>
    <dsp:sp modelId="{F1334ED8-788E-4DD0-803C-AA069E98C589}">
      <dsp:nvSpPr>
        <dsp:cNvPr id="0" name=""/>
        <dsp:cNvSpPr/>
      </dsp:nvSpPr>
      <dsp:spPr>
        <a:xfrm>
          <a:off x="4659589" y="2148959"/>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补丁更新</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2148959"/>
        <a:ext cx="3169681" cy="359428"/>
      </dsp:txXfrm>
    </dsp:sp>
    <dsp:sp modelId="{7753478D-E725-4580-9D46-01758DD597CF}">
      <dsp:nvSpPr>
        <dsp:cNvPr id="0" name=""/>
        <dsp:cNvSpPr/>
      </dsp:nvSpPr>
      <dsp:spPr>
        <a:xfrm>
          <a:off x="4659589" y="2563684"/>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多语言用户界面</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2563684"/>
        <a:ext cx="3169681" cy="359428"/>
      </dsp:txXfrm>
    </dsp:sp>
    <dsp:sp modelId="{0B336BC8-02DE-40D5-9998-E17E4F9EAA1A}">
      <dsp:nvSpPr>
        <dsp:cNvPr id="0" name=""/>
        <dsp:cNvSpPr/>
      </dsp:nvSpPr>
      <dsp:spPr>
        <a:xfrm>
          <a:off x="4659589" y="2978408"/>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应用程序</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2978408"/>
        <a:ext cx="3169681" cy="359428"/>
      </dsp:txXfrm>
    </dsp:sp>
    <dsp:sp modelId="{EE4F5799-DF59-40A5-B5E5-5C976101AF26}">
      <dsp:nvSpPr>
        <dsp:cNvPr id="0" name=""/>
        <dsp:cNvSpPr/>
      </dsp:nvSpPr>
      <dsp:spPr>
        <a:xfrm>
          <a:off x="4659589" y="3393133"/>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应答文件</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3393133"/>
        <a:ext cx="3169681" cy="359428"/>
      </dsp:txXfrm>
    </dsp:sp>
    <dsp:sp modelId="{2C3D1B56-7455-4066-B72B-F01D19FFADD8}">
      <dsp:nvSpPr>
        <dsp:cNvPr id="0" name=""/>
        <dsp:cNvSpPr/>
      </dsp:nvSpPr>
      <dsp:spPr>
        <a:xfrm>
          <a:off x="4659589" y="3807858"/>
          <a:ext cx="3169681" cy="35942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映像抓取</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659589" y="3807858"/>
        <a:ext cx="3169681" cy="35942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5EA87A-25F6-4CBB-8FC3-EA40426D1619}">
      <dsp:nvSpPr>
        <dsp:cNvPr id="0" name=""/>
        <dsp:cNvSpPr/>
      </dsp:nvSpPr>
      <dsp:spPr>
        <a:xfrm>
          <a:off x="1984"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随操作系统映像中统一部署</a:t>
          </a:r>
          <a:endParaRPr lang="en-US" sz="2000" kern="1200" dirty="0">
            <a:solidFill>
              <a:schemeClr val="bg1"/>
            </a:solidFill>
            <a:effectLst>
              <a:outerShdw blurRad="38100" dist="38100" dir="2700000" algn="tl">
                <a:srgbClr val="000000">
                  <a:alpha val="43137"/>
                </a:srgbClr>
              </a:outerShdw>
            </a:effectLst>
          </a:endParaRPr>
        </a:p>
      </dsp:txBody>
      <dsp:txXfrm>
        <a:off x="1984" y="0"/>
        <a:ext cx="1946895" cy="1316831"/>
      </dsp:txXfrm>
    </dsp:sp>
    <dsp:sp modelId="{7AB13DAC-1D15-4D85-B744-F11FB3600EB8}">
      <dsp:nvSpPr>
        <dsp:cNvPr id="0" name=""/>
        <dsp:cNvSpPr/>
      </dsp:nvSpPr>
      <dsp:spPr>
        <a:xfrm>
          <a:off x="196673" y="1318117"/>
          <a:ext cx="1557516"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标准通用应用程序</a:t>
          </a:r>
          <a:endParaRPr lang="en-US" sz="1300" kern="1200" dirty="0">
            <a:effectLst>
              <a:outerShdw blurRad="38100" dist="38100" dir="2700000" algn="tl">
                <a:srgbClr val="000000">
                  <a:alpha val="43137"/>
                </a:srgbClr>
              </a:outerShdw>
            </a:effectLst>
          </a:endParaRPr>
        </a:p>
      </dsp:txBody>
      <dsp:txXfrm>
        <a:off x="196673" y="1318117"/>
        <a:ext cx="1557516" cy="1323475"/>
      </dsp:txXfrm>
    </dsp:sp>
    <dsp:sp modelId="{E42F68E2-7BC0-497A-9E0F-E1D7E20D6C89}">
      <dsp:nvSpPr>
        <dsp:cNvPr id="0" name=""/>
        <dsp:cNvSpPr/>
      </dsp:nvSpPr>
      <dsp:spPr>
        <a:xfrm>
          <a:off x="196673" y="2845203"/>
          <a:ext cx="1557516" cy="1323475"/>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快速统一的部署</a:t>
          </a:r>
          <a:endParaRPr 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196673" y="2845203"/>
        <a:ext cx="1557516" cy="1323475"/>
      </dsp:txXfrm>
    </dsp:sp>
    <dsp:sp modelId="{021CEB50-51AE-4010-84FB-1609EE67FEE1}">
      <dsp:nvSpPr>
        <dsp:cNvPr id="0" name=""/>
        <dsp:cNvSpPr/>
      </dsp:nvSpPr>
      <dsp:spPr>
        <a:xfrm>
          <a:off x="2094896"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操作系统部署后续定制化部署</a:t>
          </a:r>
          <a:endParaRPr lang="en-US" altLang="zh-CN"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094896" y="0"/>
        <a:ext cx="1946895" cy="1316831"/>
      </dsp:txXfrm>
    </dsp:sp>
    <dsp:sp modelId="{0A61A852-8395-48C8-AA8F-751C7E3FA1FA}">
      <dsp:nvSpPr>
        <dsp:cNvPr id="0" name=""/>
        <dsp:cNvSpPr/>
      </dsp:nvSpPr>
      <dsp:spPr>
        <a:xfrm>
          <a:off x="2289585" y="1317206"/>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定制化的应用程序</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1317206"/>
        <a:ext cx="1557516" cy="862348"/>
      </dsp:txXfrm>
    </dsp:sp>
    <dsp:sp modelId="{8266CDCB-7628-4414-AFF7-9586D2FF4A3E}">
      <dsp:nvSpPr>
        <dsp:cNvPr id="0" name=""/>
        <dsp:cNvSpPr/>
      </dsp:nvSpPr>
      <dsp:spPr>
        <a:xfrm>
          <a:off x="2289585" y="2312223"/>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对不同角色实现定制化</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2312223"/>
        <a:ext cx="1557516" cy="862348"/>
      </dsp:txXfrm>
    </dsp:sp>
    <dsp:sp modelId="{72B034DC-52BE-4B13-914D-DD153D15C7BE}">
      <dsp:nvSpPr>
        <dsp:cNvPr id="0" name=""/>
        <dsp:cNvSpPr/>
      </dsp:nvSpPr>
      <dsp:spPr>
        <a:xfrm>
          <a:off x="2289585" y="3307241"/>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随客户端标准化一次部署</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2289585" y="3307241"/>
        <a:ext cx="1557516" cy="862348"/>
      </dsp:txXfrm>
    </dsp:sp>
    <dsp:sp modelId="{F1FC0EE9-DB39-47FE-BD32-BC0E76130DDA}">
      <dsp:nvSpPr>
        <dsp:cNvPr id="0" name=""/>
        <dsp:cNvSpPr/>
      </dsp:nvSpPr>
      <dsp:spPr>
        <a:xfrm>
          <a:off x="4187808"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软件分发</a:t>
          </a:r>
          <a:endParaRPr lang="en-US" altLang="zh-CN"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187808" y="0"/>
        <a:ext cx="1946895" cy="1316831"/>
      </dsp:txXfrm>
    </dsp:sp>
    <dsp:sp modelId="{8C6BE7B1-37BE-4B30-9CCE-06B09DE9533C}">
      <dsp:nvSpPr>
        <dsp:cNvPr id="0" name=""/>
        <dsp:cNvSpPr/>
      </dsp:nvSpPr>
      <dsp:spPr>
        <a:xfrm>
          <a:off x="4382498" y="1317206"/>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定制化的应用程序</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1317206"/>
        <a:ext cx="1557516" cy="862348"/>
      </dsp:txXfrm>
    </dsp:sp>
    <dsp:sp modelId="{8AB4658D-17F3-4FD8-9AD4-FEEEC5C59186}">
      <dsp:nvSpPr>
        <dsp:cNvPr id="0" name=""/>
        <dsp:cNvSpPr/>
      </dsp:nvSpPr>
      <dsp:spPr>
        <a:xfrm>
          <a:off x="4382498" y="2312223"/>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对不同角色实现定制化</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2312223"/>
        <a:ext cx="1557516" cy="862348"/>
      </dsp:txXfrm>
    </dsp:sp>
    <dsp:sp modelId="{6EE1C2C2-33C6-4E27-96E2-021935C923D3}">
      <dsp:nvSpPr>
        <dsp:cNvPr id="0" name=""/>
        <dsp:cNvSpPr/>
      </dsp:nvSpPr>
      <dsp:spPr>
        <a:xfrm>
          <a:off x="4382498" y="3307241"/>
          <a:ext cx="1557516" cy="862348"/>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客户端标准化部署之后的软件分发</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4382498" y="3307241"/>
        <a:ext cx="1557516" cy="862348"/>
      </dsp:txXfrm>
    </dsp:sp>
    <dsp:sp modelId="{806BB4FC-4484-44D8-9B8F-53F4177E60F7}">
      <dsp:nvSpPr>
        <dsp:cNvPr id="0" name=""/>
        <dsp:cNvSpPr/>
      </dsp:nvSpPr>
      <dsp:spPr>
        <a:xfrm>
          <a:off x="6280720" y="0"/>
          <a:ext cx="1946895" cy="4389437"/>
        </a:xfrm>
        <a:prstGeom prst="roundRect">
          <a:avLst>
            <a:gd name="adj" fmla="val 10000"/>
          </a:avLst>
        </a:prstGeom>
        <a:solidFill>
          <a:schemeClr val="accent1">
            <a:lumMod val="75000"/>
          </a:schemeClr>
        </a:solidFill>
        <a:ln>
          <a:noFill/>
        </a:ln>
        <a:effectLst/>
        <a:scene3d>
          <a:camera prst="perspectiveRelaxed">
            <a:rot lat="0" lon="0" rev="0"/>
          </a:camera>
          <a:lightRig rig="soft" dir="t"/>
          <a:backdrop>
            <a:anchor x="0" y="0" z="-210000"/>
            <a:norm dx="0" dy="0" dz="914400"/>
            <a:up dx="0" dy="914400" dz="0"/>
          </a:backdrop>
        </a:scene3d>
        <a:sp3d z="-227350" prstMaterial="matte"/>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应用程序虚拟化集中部署管理</a:t>
          </a:r>
          <a:endParaRPr lang="en-US" altLang="zh-CN" sz="2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280720" y="0"/>
        <a:ext cx="1946895" cy="1316831"/>
      </dsp:txXfrm>
    </dsp:sp>
    <dsp:sp modelId="{BF6BB9FC-13E7-4B47-BFE8-405FF0B30EA3}">
      <dsp:nvSpPr>
        <dsp:cNvPr id="0" name=""/>
        <dsp:cNvSpPr/>
      </dsp:nvSpPr>
      <dsp:spPr>
        <a:xfrm>
          <a:off x="6475410" y="1316938"/>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定制化的应用程序</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1316938"/>
        <a:ext cx="1557516" cy="639447"/>
      </dsp:txXfrm>
    </dsp:sp>
    <dsp:sp modelId="{33BEC3BA-945C-42FD-BDB4-9A2A7E2B5B54}">
      <dsp:nvSpPr>
        <dsp:cNvPr id="0" name=""/>
        <dsp:cNvSpPr/>
      </dsp:nvSpPr>
      <dsp:spPr>
        <a:xfrm>
          <a:off x="6475410" y="2054762"/>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对不同角色实现定制化</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2054762"/>
        <a:ext cx="1557516" cy="639447"/>
      </dsp:txXfrm>
    </dsp:sp>
    <dsp:sp modelId="{0C5933FC-0AC7-4E3B-9C98-717020CF640C}">
      <dsp:nvSpPr>
        <dsp:cNvPr id="0" name=""/>
        <dsp:cNvSpPr/>
      </dsp:nvSpPr>
      <dsp:spPr>
        <a:xfrm>
          <a:off x="6475410" y="2792586"/>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运营期间的应用程序快速集中的部署</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2792586"/>
        <a:ext cx="1557516" cy="639447"/>
      </dsp:txXfrm>
    </dsp:sp>
    <dsp:sp modelId="{BC6BFF35-DFDD-4419-B2C5-8B68B5F91646}">
      <dsp:nvSpPr>
        <dsp:cNvPr id="0" name=""/>
        <dsp:cNvSpPr/>
      </dsp:nvSpPr>
      <dsp:spPr>
        <a:xfrm>
          <a:off x="6475410" y="3530410"/>
          <a:ext cx="1557516" cy="639447"/>
        </a:xfrm>
        <a:prstGeom prst="roundRect">
          <a:avLst>
            <a:gd name="adj" fmla="val 10000"/>
          </a:avLst>
        </a:prstGeom>
        <a:solidFill>
          <a:schemeClr val="accent1">
            <a:hueOff val="0"/>
            <a:satOff val="0"/>
            <a:lumOff val="0"/>
            <a:alphaOff val="0"/>
          </a:schemeClr>
        </a:solidFill>
        <a:ln>
          <a:noFill/>
        </a:ln>
        <a:effectLst>
          <a:outerShdw blurRad="39000" dist="25400" dir="5400000" rotWithShape="0">
            <a:schemeClr val="accent1">
              <a:hueOff val="0"/>
              <a:satOff val="0"/>
              <a:lumOff val="0"/>
              <a:alphaOff val="0"/>
              <a:shade val="33000"/>
              <a:alpha val="83000"/>
            </a:schemeClr>
          </a:outerShdw>
        </a:effectLst>
        <a:scene3d>
          <a:camera prst="perspectiveRelaxed">
            <a:rot lat="0" lon="0" rev="0"/>
          </a:camera>
          <a:lightRig rig="soft" dir="t"/>
          <a:backdrop>
            <a:anchor x="0" y="0" z="-210000"/>
            <a:norm dx="0" dy="0" dz="914400"/>
            <a:up dx="0" dy="914400" dz="0"/>
          </a:backdrop>
        </a:scene3d>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3020" tIns="24765" rIns="33020" bIns="24765" numCol="1" spcCol="1270" anchor="ctr" anchorCtr="0">
          <a:noAutofit/>
          <a:sp3d extrusionH="28000" prstMaterial="matte"/>
        </a:bodyPr>
        <a:lstStyle/>
        <a:p>
          <a:pPr lvl="0" algn="ctr" defTabSz="577850">
            <a:lnSpc>
              <a:spcPct val="90000"/>
            </a:lnSpc>
            <a:spcBef>
              <a:spcPct val="0"/>
            </a:spcBef>
            <a:spcAft>
              <a:spcPct val="35000"/>
            </a:spcAft>
          </a:pPr>
          <a:r>
            <a:rPr lang="zh-CN" altLang="en-US" sz="1300" kern="1200" dirty="0" smtClean="0">
              <a:effectLst>
                <a:outerShdw blurRad="38100" dist="38100" dir="2700000" algn="tl">
                  <a:srgbClr val="000000">
                    <a:alpha val="43137"/>
                  </a:srgbClr>
                </a:outerShdw>
              </a:effectLst>
              <a:latin typeface="Microsoft YaHei" pitchFamily="34" charset="-122"/>
              <a:ea typeface="Microsoft YaHei" pitchFamily="34" charset="-122"/>
            </a:rPr>
            <a:t>应用程序的集中运行管理、授权管理</a:t>
          </a:r>
          <a:endParaRPr lang="en-US" altLang="zh-CN" sz="13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dsp:txBody>
      <dsp:txXfrm>
        <a:off x="6475410" y="3530410"/>
        <a:ext cx="1557516" cy="6394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1">
  <dgm:title val="3-D Style 1"/>
  <dgm:desc val="3-D Style 1"/>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z="1000" dirty="0" smtClean="0"/>
          </a:p>
        </p:txBody>
      </p:sp>
      <p:sp>
        <p:nvSpPr>
          <p:cNvPr id="153604" name="Footer Placeholder 3"/>
          <p:cNvSpPr>
            <a:spLocks noGrp="1"/>
          </p:cNvSpPr>
          <p:nvPr>
            <p:ph type="ftr" sz="quarter" idx="4"/>
          </p:nvPr>
        </p:nvSpPr>
        <p:spPr>
          <a:noFill/>
        </p:spPr>
        <p:txBody>
          <a:bodyPr/>
          <a:lstStyle/>
          <a:p>
            <a:pPr defTabSz="930844"/>
            <a:r>
              <a:rPr lang="en-US" dirty="0" smtClean="0"/>
              <a:t>© 2006 Microsoft Corporation. All rights reserved. </a:t>
            </a:r>
            <a:endParaRPr lang="en-US" b="1" dirty="0" smtClean="0"/>
          </a:p>
          <a:p>
            <a:pPr defTabSz="930844"/>
            <a:r>
              <a:rPr lang="en-US" dirty="0" smtClean="0"/>
              <a:t>This presentation is for informational purposes only. Microsoft makes no warranties, express or implied, in this summary.</a:t>
            </a:r>
          </a:p>
        </p:txBody>
      </p:sp>
      <p:sp>
        <p:nvSpPr>
          <p:cNvPr id="153605" name="Slide Number Placeholder 4"/>
          <p:cNvSpPr>
            <a:spLocks noGrp="1"/>
          </p:cNvSpPr>
          <p:nvPr>
            <p:ph type="sldNum" sz="quarter" idx="5"/>
          </p:nvPr>
        </p:nvSpPr>
        <p:spPr>
          <a:noFill/>
        </p:spPr>
        <p:txBody>
          <a:bodyPr/>
          <a:lstStyle/>
          <a:p>
            <a:pPr defTabSz="930844"/>
            <a:fld id="{0F4C4D20-FC10-468C-82D1-7B6E1078ADB2}" type="slidenum">
              <a:rPr lang="en-US" smtClean="0"/>
              <a:pPr defTabSz="930844"/>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z="1000" dirty="0" smtClean="0"/>
          </a:p>
        </p:txBody>
      </p:sp>
      <p:sp>
        <p:nvSpPr>
          <p:cNvPr id="154628" name="Footer Placeholder 3"/>
          <p:cNvSpPr>
            <a:spLocks noGrp="1"/>
          </p:cNvSpPr>
          <p:nvPr>
            <p:ph type="ftr" sz="quarter" idx="4"/>
          </p:nvPr>
        </p:nvSpPr>
        <p:spPr>
          <a:noFill/>
        </p:spPr>
        <p:txBody>
          <a:bodyPr/>
          <a:lstStyle/>
          <a:p>
            <a:pPr defTabSz="930844"/>
            <a:r>
              <a:rPr lang="en-US" dirty="0" smtClean="0"/>
              <a:t>© 2006 Microsoft Corporation. All rights reserved. </a:t>
            </a:r>
            <a:endParaRPr lang="en-US" b="1" dirty="0" smtClean="0"/>
          </a:p>
          <a:p>
            <a:pPr defTabSz="930844"/>
            <a:r>
              <a:rPr lang="en-US" dirty="0" smtClean="0"/>
              <a:t>This presentation is for informational purposes only. Microsoft makes no warranties, express or implied, in this summary.</a:t>
            </a:r>
          </a:p>
        </p:txBody>
      </p:sp>
      <p:sp>
        <p:nvSpPr>
          <p:cNvPr id="154629" name="Slide Number Placeholder 4"/>
          <p:cNvSpPr>
            <a:spLocks noGrp="1"/>
          </p:cNvSpPr>
          <p:nvPr>
            <p:ph type="sldNum" sz="quarter" idx="5"/>
          </p:nvPr>
        </p:nvSpPr>
        <p:spPr>
          <a:noFill/>
        </p:spPr>
        <p:txBody>
          <a:bodyPr/>
          <a:lstStyle/>
          <a:p>
            <a:pPr defTabSz="930844"/>
            <a:fld id="{F75CD6B5-9D3C-45D6-B126-ADE8ED5FCB09}" type="slidenum">
              <a:rPr lang="en-US" smtClean="0"/>
              <a:pPr defTabSz="930844"/>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algn="r" rtl="0" fontAlgn="base">
              <a:spcBef>
                <a:spcPct val="0"/>
              </a:spcBef>
              <a:spcAft>
                <a:spcPct val="0"/>
              </a:spcAft>
            </a:pPr>
            <a:fld id="{9504A93B-5F4C-4974-8D18-8D67998A01EC}" type="slidenum">
              <a:rPr lang="en-US">
                <a:solidFill>
                  <a:prstClr val="black"/>
                </a:solidFill>
                <a:latin typeface="Arial" charset="0"/>
              </a:rPr>
              <a:pPr algn="r" rtl="0" fontAlgn="base">
                <a:spcBef>
                  <a:spcPct val="0"/>
                </a:spcBef>
                <a:spcAft>
                  <a:spcPct val="0"/>
                </a:spcAft>
              </a:pPr>
              <a:t>15</a:t>
            </a:fld>
            <a:endParaRPr lang="en-US" dirty="0">
              <a:solidFill>
                <a:prstClr val="black"/>
              </a:solidFill>
              <a:latin typeface="Arial" charset="0"/>
            </a:endParaRPr>
          </a:p>
        </p:txBody>
      </p:sp>
      <p:sp>
        <p:nvSpPr>
          <p:cNvPr id="34818" name="Rectangle 2"/>
          <p:cNvSpPr>
            <a:spLocks noGrp="1" noRot="1" noChangeAspect="1" noChangeArrowheads="1" noTextEdit="1"/>
          </p:cNvSpPr>
          <p:nvPr>
            <p:ph type="sldImg"/>
          </p:nvPr>
        </p:nvSpPr>
        <p:spPr bwMode="auto">
          <a:xfrm>
            <a:off x="635000" y="300038"/>
            <a:ext cx="2794000" cy="2097087"/>
          </a:xfrm>
          <a:noFill/>
          <a:ln>
            <a:solidFill>
              <a:srgbClr val="000000"/>
            </a:solidFill>
            <a:miter lim="800000"/>
            <a:headEnd/>
            <a:tailEnd/>
          </a:ln>
        </p:spPr>
      </p:sp>
      <p:sp>
        <p:nvSpPr>
          <p:cNvPr id="32772" name="Rectangle 3"/>
          <p:cNvSpPr>
            <a:spLocks noGrp="1" noChangeArrowheads="1"/>
          </p:cNvSpPr>
          <p:nvPr>
            <p:ph type="body" idx="1"/>
          </p:nvPr>
        </p:nvSpPr>
        <p:spPr>
          <a:xfrm>
            <a:off x="609601" y="2623280"/>
            <a:ext cx="5483225" cy="5164111"/>
          </a:xfrm>
        </p:spPr>
        <p:txBody>
          <a:bodyPr>
            <a:noAutofit/>
          </a:bodyPr>
          <a:lstStyle/>
          <a:p>
            <a:pPr>
              <a:buFont typeface="Arial" pitchFamily="34" charset="0"/>
              <a:buChar char="•"/>
            </a:pPr>
            <a:endParaRPr lang="en-US" dirty="0"/>
          </a:p>
        </p:txBody>
      </p:sp>
      <p:sp>
        <p:nvSpPr>
          <p:cNvPr id="5" name="Header Placeholder 4"/>
          <p:cNvSpPr>
            <a:spLocks noGrp="1"/>
          </p:cNvSpPr>
          <p:nvPr>
            <p:ph type="hdr" sz="quarter" idx="10"/>
          </p:nvPr>
        </p:nvSpPr>
        <p:spPr/>
        <p:txBody>
          <a:bodyPr/>
          <a:lstStyle/>
          <a:p>
            <a:r>
              <a:rPr lang="en-US" smtClean="0"/>
              <a:t>Microsoft Confiential: Preliminary Information: NDA Only</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F8A60B7-F791-4FD1-9991-C85B7BEF8AB9}" type="slidenum">
              <a:rPr lang="he-IL"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F8A60B7-F791-4FD1-9991-C85B7BEF8AB9}" type="slidenum">
              <a:rPr lang="he-IL"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rm 3"/>
          <p:cNvSpPr>
            <a:spLocks noGrp="1" noChangeArrowheads="1"/>
          </p:cNvSpPr>
          <p:nvPr>
            <p:ph type="sldNum" sz="quarter" idx="5"/>
          </p:nvPr>
        </p:nvSpPr>
        <p:spPr>
          <a:noFill/>
          <a:ln>
            <a:headEnd/>
            <a:tailEnd/>
          </a:ln>
        </p:spPr>
        <p:txBody>
          <a:bodyPr/>
          <a:lstStyle/>
          <a:p>
            <a:fld id="{1CAFE48F-F650-49E8-B17B-1837D673A462}" type="slidenum">
              <a:rPr lang="de-DE" smtClean="0"/>
              <a:pPr/>
              <a:t>23</a:t>
            </a:fld>
            <a:endParaRPr lang="en-US" smtClean="0"/>
          </a:p>
        </p:txBody>
      </p:sp>
      <p:sp>
        <p:nvSpPr>
          <p:cNvPr id="33795" name="Form 4"/>
          <p:cNvSpPr>
            <a:spLocks noGrp="1" noChangeArrowheads="1"/>
          </p:cNvSpPr>
          <p:nvPr>
            <p:ph type="ftr" sz="quarter" idx="4"/>
          </p:nvPr>
        </p:nvSpPr>
        <p:spPr>
          <a:noFill/>
          <a:ln>
            <a:headEnd/>
            <a:tailEnd/>
          </a:ln>
        </p:spPr>
        <p:txBody>
          <a:bodyPr/>
          <a:lstStyle/>
          <a:p>
            <a:r>
              <a:rPr lang="en-US" smtClean="0"/>
              <a:t>© 2003-2004 Microsoft Corporation. All rights reserved.</a:t>
            </a:r>
            <a:endParaRPr lang="de-DE" smtClean="0"/>
          </a:p>
          <a:p>
            <a:r>
              <a:rPr lang="en-US" smtClean="0"/>
              <a:t>This presentation is for informational purposes only. Microsoft makes no warranties, express or implied, in this summary.</a:t>
            </a:r>
          </a:p>
        </p:txBody>
      </p:sp>
      <p:sp>
        <p:nvSpPr>
          <p:cNvPr id="33796" name="Rechteck 57346"/>
          <p:cNvSpPr>
            <a:spLocks noGrp="1" noRot="1" noChangeAspect="1" noChangeArrowheads="1" noTextEdit="1"/>
          </p:cNvSpPr>
          <p:nvPr>
            <p:ph type="sldImg"/>
          </p:nvPr>
        </p:nvSpPr>
        <p:spPr>
          <a:xfrm>
            <a:off x="1143000" y="684213"/>
            <a:ext cx="4572000" cy="3429000"/>
          </a:xfrm>
          <a:noFill/>
          <a:ln cap="flat">
            <a:headEnd type="none" w="med" len="med"/>
            <a:tailEnd type="none" w="med" len="med"/>
          </a:ln>
        </p:spPr>
      </p:sp>
      <p:sp>
        <p:nvSpPr>
          <p:cNvPr id="33797" name="Rechteck 780290"/>
          <p:cNvSpPr>
            <a:spLocks noGrp="1" noChangeArrowheads="1"/>
          </p:cNvSpPr>
          <p:nvPr>
            <p:ph type="body" idx="1"/>
          </p:nvPr>
        </p:nvSpPr>
        <p:spPr>
          <a:xfrm>
            <a:off x="685495" y="4344357"/>
            <a:ext cx="5487014" cy="4114587"/>
          </a:xfrm>
          <a:noFill/>
          <a:ln/>
        </p:spPr>
        <p:txBody>
          <a:bodyPr/>
          <a:lstStyle/>
          <a:p>
            <a:pPr eaLnBrk="1" hangingPunct="1"/>
            <a:endParaRPr lang="en-A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rm 3"/>
          <p:cNvSpPr>
            <a:spLocks noGrp="1" noChangeArrowheads="1"/>
          </p:cNvSpPr>
          <p:nvPr>
            <p:ph type="sldNum" sz="quarter" idx="5"/>
          </p:nvPr>
        </p:nvSpPr>
        <p:spPr>
          <a:noFill/>
          <a:ln>
            <a:headEnd/>
            <a:tailEnd/>
          </a:ln>
        </p:spPr>
        <p:txBody>
          <a:bodyPr/>
          <a:lstStyle/>
          <a:p>
            <a:fld id="{2BD22C90-A429-494C-948C-7FDB20577BAE}" type="slidenum">
              <a:rPr lang="de-DE" smtClean="0"/>
              <a:pPr/>
              <a:t>24</a:t>
            </a:fld>
            <a:endParaRPr lang="en-US" smtClean="0"/>
          </a:p>
        </p:txBody>
      </p:sp>
      <p:sp>
        <p:nvSpPr>
          <p:cNvPr id="35843" name="Form 4"/>
          <p:cNvSpPr>
            <a:spLocks noGrp="1" noChangeArrowheads="1"/>
          </p:cNvSpPr>
          <p:nvPr>
            <p:ph type="ftr" sz="quarter" idx="4"/>
          </p:nvPr>
        </p:nvSpPr>
        <p:spPr>
          <a:noFill/>
          <a:ln>
            <a:headEnd/>
            <a:tailEnd/>
          </a:ln>
        </p:spPr>
        <p:txBody>
          <a:bodyPr/>
          <a:lstStyle/>
          <a:p>
            <a:r>
              <a:rPr lang="en-US" smtClean="0"/>
              <a:t>© 2003-2004 Microsoft Corporation. All rights reserved.</a:t>
            </a:r>
            <a:endParaRPr lang="de-DE" smtClean="0"/>
          </a:p>
          <a:p>
            <a:r>
              <a:rPr lang="en-US" smtClean="0"/>
              <a:t>This presentation is for informational purposes only. Microsoft makes no warranties, express or implied, in this summary.</a:t>
            </a:r>
          </a:p>
        </p:txBody>
      </p:sp>
      <p:sp>
        <p:nvSpPr>
          <p:cNvPr id="35844" name="Rechteck 59394"/>
          <p:cNvSpPr>
            <a:spLocks noGrp="1" noRot="1" noChangeAspect="1" noChangeArrowheads="1" noTextEdit="1"/>
          </p:cNvSpPr>
          <p:nvPr>
            <p:ph type="sldImg"/>
          </p:nvPr>
        </p:nvSpPr>
        <p:spPr>
          <a:xfrm>
            <a:off x="1144588" y="685800"/>
            <a:ext cx="4568825" cy="3427413"/>
          </a:xfrm>
          <a:noFill/>
          <a:ln cap="flat">
            <a:headEnd type="none" w="med" len="med"/>
            <a:tailEnd type="none" w="med" len="med"/>
          </a:ln>
        </p:spPr>
      </p:sp>
      <p:sp>
        <p:nvSpPr>
          <p:cNvPr id="35845" name="Rechteck 766978"/>
          <p:cNvSpPr>
            <a:spLocks noGrp="1" noChangeArrowheads="1"/>
          </p:cNvSpPr>
          <p:nvPr>
            <p:ph type="body" idx="1"/>
          </p:nvPr>
        </p:nvSpPr>
        <p:spPr>
          <a:xfrm>
            <a:off x="685495" y="4342940"/>
            <a:ext cx="5487014" cy="4114587"/>
          </a:xfrm>
          <a:noFill/>
          <a:ln/>
        </p:spPr>
        <p:txBody>
          <a:bodyPr/>
          <a:lstStyle/>
          <a:p>
            <a:pPr eaLnBrk="1" hangingPunct="1"/>
            <a:endParaRPr lang="en-AU"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8E64FFA-76B0-4D83-906E-11A7FCAF151D}"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32</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Header Placeholder 3"/>
          <p:cNvSpPr>
            <a:spLocks noGrp="1"/>
          </p:cNvSpPr>
          <p:nvPr>
            <p:ph type="hdr" sz="quarter"/>
          </p:nvPr>
        </p:nvSpPr>
        <p:spPr bwMode="auto">
          <a:noFill/>
          <a:ln>
            <a:miter lim="800000"/>
            <a:headEnd/>
            <a:tailEnd/>
          </a:ln>
        </p:spPr>
        <p:txBody>
          <a:bodyPr/>
          <a:lstStyle/>
          <a:p>
            <a:endParaRPr lang="zh-CN" altLang="zh-CN" smtClean="0"/>
          </a:p>
        </p:txBody>
      </p:sp>
      <p:sp>
        <p:nvSpPr>
          <p:cNvPr id="49155" name="Date Placeholder 4"/>
          <p:cNvSpPr>
            <a:spLocks noGrp="1"/>
          </p:cNvSpPr>
          <p:nvPr>
            <p:ph type="dt" sz="quarter" idx="1"/>
          </p:nvPr>
        </p:nvSpPr>
        <p:spPr bwMode="auto">
          <a:noFill/>
          <a:ln>
            <a:miter lim="800000"/>
            <a:headEnd/>
            <a:tailEnd/>
          </a:ln>
        </p:spPr>
        <p:txBody>
          <a:bodyPr/>
          <a:lstStyle/>
          <a:p>
            <a:fld id="{58E0A85B-3B8A-449B-AAF4-567B2123FB27}" type="datetime8">
              <a:rPr lang="en-US" altLang="zh-CN" smtClean="0"/>
              <a:pPr/>
              <a:t>10/29/2009 11:26 AM</a:t>
            </a:fld>
            <a:endParaRPr lang="en-US" altLang="zh-CN" smtClean="0"/>
          </a:p>
        </p:txBody>
      </p:sp>
      <p:sp>
        <p:nvSpPr>
          <p:cNvPr id="36868" name="Footer Placeholder 5"/>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defTabSz="931252">
              <a:defRPr/>
            </a:pPr>
            <a:r>
              <a:rPr lang="en-US" altLang="zh-CN" dirty="0" smtClean="0">
                <a:solidFill>
                  <a:schemeClr val="tx1"/>
                </a:solidFill>
              </a:rPr>
              <a:t>© 2007 Microsoft Corporation. All rights reserved. Microsoft, Windows, Windows Vista and other product names are or may be registered trademarks and/or trademarks in the U.S. and/or other countries.</a:t>
            </a:r>
          </a:p>
          <a:p>
            <a:pPr defTabSz="931252">
              <a:defRPr/>
            </a:pPr>
            <a:r>
              <a:rPr lang="en-US" altLang="zh-CN" dirty="0" smtClean="0">
                <a:solidFill>
                  <a:schemeClr val="tx1"/>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CN" dirty="0" smtClean="0">
                <a:solidFill>
                  <a:schemeClr val="tx1"/>
                </a:solidFill>
              </a:rPr>
            </a:br>
            <a:r>
              <a:rPr lang="en-US" altLang="zh-CN" dirty="0" smtClean="0">
                <a:solidFill>
                  <a:schemeClr val="tx1"/>
                </a:solidFill>
              </a:rPr>
              <a:t>MICROSOFT MAKES NO WARRANTIES, EXPRESS, IMPLIED OR STATUTORY, AS TO THE INFORMATION IN THIS PRESENTATION.</a:t>
            </a:r>
          </a:p>
          <a:p>
            <a:pPr defTabSz="931252">
              <a:defRPr/>
            </a:pPr>
            <a:endParaRPr lang="en-US" altLang="zh-CN" dirty="0" smtClean="0">
              <a:solidFill>
                <a:schemeClr val="tx1"/>
              </a:solidFill>
            </a:endParaRPr>
          </a:p>
        </p:txBody>
      </p:sp>
      <p:sp>
        <p:nvSpPr>
          <p:cNvPr id="49157" name="Slide Number Placeholder 6"/>
          <p:cNvSpPr>
            <a:spLocks noGrp="1"/>
          </p:cNvSpPr>
          <p:nvPr>
            <p:ph type="sldNum" sz="quarter" idx="5"/>
          </p:nvPr>
        </p:nvSpPr>
        <p:spPr bwMode="auto">
          <a:noFill/>
          <a:ln>
            <a:miter lim="800000"/>
            <a:headEnd/>
            <a:tailEnd/>
          </a:ln>
        </p:spPr>
        <p:txBody>
          <a:bodyPr/>
          <a:lstStyle/>
          <a:p>
            <a:fld id="{E1B6C388-E103-48DF-AA38-01982315ABE7}" type="slidenum">
              <a:rPr lang="en-US" altLang="zh-CN" smtClean="0"/>
              <a:pPr/>
              <a:t>6</a:t>
            </a:fld>
            <a:endParaRPr lang="en-US" altLang="zh-CN" smtClean="0"/>
          </a:p>
        </p:txBody>
      </p:sp>
      <p:sp>
        <p:nvSpPr>
          <p:cNvPr id="49158" name="Slide Image Placeholder 11"/>
          <p:cNvSpPr>
            <a:spLocks noGrp="1" noRot="1" noChangeAspect="1" noTextEdit="1"/>
          </p:cNvSpPr>
          <p:nvPr>
            <p:ph type="sldImg"/>
          </p:nvPr>
        </p:nvSpPr>
        <p:spPr bwMode="auto">
          <a:noFill/>
          <a:ln>
            <a:solidFill>
              <a:srgbClr val="000000"/>
            </a:solidFill>
            <a:miter lim="800000"/>
            <a:headEnd/>
            <a:tailEnd/>
          </a:ln>
        </p:spPr>
      </p:sp>
      <p:sp>
        <p:nvSpPr>
          <p:cNvPr id="49159" name="Notes Placeholder 1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11:26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10/29/2009 11:26 AM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4175" y="339725"/>
            <a:ext cx="8393113" cy="674031"/>
          </a:xfrm>
          <a:prstGeom prst="rect">
            <a:avLst/>
          </a:prstGeom>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a:xfrm>
            <a:off x="457200" y="6477000"/>
            <a:ext cx="2057400" cy="244485"/>
          </a:xfrm>
          <a:prstGeom prst="rect">
            <a:avLst/>
          </a:prstGeom>
        </p:spPr>
        <p:txBody>
          <a:bodyPr/>
          <a:lstStyle/>
          <a:p>
            <a:fld id="{6B899734-71F4-4A17-A9C0-970A7BAF7104}" type="datetime2">
              <a:rPr lang="en-US" smtClean="0"/>
              <a:pPr/>
              <a:t>Thursday, October 29, 2009</a:t>
            </a:fld>
            <a:endParaRPr lang="en-US" dirty="0"/>
          </a:p>
        </p:txBody>
      </p:sp>
      <p:sp>
        <p:nvSpPr>
          <p:cNvPr id="8" name="Slide Number Placeholder 7"/>
          <p:cNvSpPr>
            <a:spLocks noGrp="1"/>
          </p:cNvSpPr>
          <p:nvPr>
            <p:ph type="sldNum" sz="quarter" idx="11"/>
          </p:nvPr>
        </p:nvSpPr>
        <p:spPr>
          <a:xfrm>
            <a:off x="8686800" y="6477000"/>
            <a:ext cx="365760" cy="244485"/>
          </a:xfrm>
          <a:prstGeom prst="rect">
            <a:avLst/>
          </a:prstGeom>
        </p:spPr>
        <p:txBody>
          <a:bodyPr/>
          <a:lstStyle/>
          <a:p>
            <a:fld id="{028F6CB6-376B-4822-816C-FE7F9E5510A1}" type="slidenum">
              <a:rPr lang="en-US" smtClean="0"/>
              <a:pPr/>
              <a:t>‹#›</a:t>
            </a:fld>
            <a:endParaRPr lang="en-US" dirty="0"/>
          </a:p>
        </p:txBody>
      </p:sp>
      <p:sp>
        <p:nvSpPr>
          <p:cNvPr id="9" name="Footer Placeholder 8"/>
          <p:cNvSpPr>
            <a:spLocks noGrp="1"/>
          </p:cNvSpPr>
          <p:nvPr>
            <p:ph type="ftr" sz="quarter" idx="12"/>
          </p:nvPr>
        </p:nvSpPr>
        <p:spPr>
          <a:xfrm>
            <a:off x="6629400" y="6477000"/>
            <a:ext cx="2057400" cy="244485"/>
          </a:xfrm>
          <a:prstGeom prst="rect">
            <a:avLst/>
          </a:prstGeom>
        </p:spPr>
        <p:txBody>
          <a:bodyPr/>
          <a:lstStyle/>
          <a:p>
            <a:r>
              <a:rPr lang="en-US" smtClean="0"/>
              <a:t>Microsoft Confidential</a:t>
            </a:r>
            <a:endParaRPr lang="en-US" dirty="0"/>
          </a:p>
        </p:txBody>
      </p:sp>
      <p:sp>
        <p:nvSpPr>
          <p:cNvPr id="12" name="Content Placeholder 11"/>
          <p:cNvSpPr>
            <a:spLocks noGrp="1"/>
          </p:cNvSpPr>
          <p:nvPr>
            <p:ph sz="quarter" idx="13"/>
          </p:nvPr>
        </p:nvSpPr>
        <p:spPr>
          <a:xfrm>
            <a:off x="377825" y="1417638"/>
            <a:ext cx="8388350" cy="199439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Date Placeholder 2"/>
          <p:cNvSpPr>
            <a:spLocks noGrp="1"/>
          </p:cNvSpPr>
          <p:nvPr>
            <p:ph type="dt" sz="half" idx="15"/>
          </p:nvPr>
        </p:nvSpPr>
        <p:spPr>
          <a:xfrm>
            <a:off x="7543800" y="6460217"/>
            <a:ext cx="8382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D60C6D13-06AF-4E15-9F4E-9747959CF965}" type="datetimeFigureOut">
              <a:rPr lang="en-US" smtClean="0"/>
              <a:pPr>
                <a:defRPr/>
              </a:pPr>
              <a:t>10/29/2009</a:t>
            </a:fld>
            <a:endParaRPr lang="en-US" dirty="0"/>
          </a:p>
        </p:txBody>
      </p:sp>
      <p:sp>
        <p:nvSpPr>
          <p:cNvPr id="9" name="Footer Placeholder 3"/>
          <p:cNvSpPr>
            <a:spLocks noGrp="1"/>
          </p:cNvSpPr>
          <p:nvPr>
            <p:ph type="ftr" sz="quarter" idx="16"/>
          </p:nvPr>
        </p:nvSpPr>
        <p:spPr>
          <a:xfrm>
            <a:off x="4800600" y="6460219"/>
            <a:ext cx="2133600"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a:defRPr/>
            </a:pPr>
            <a:endParaRPr lang="en-US" dirty="0"/>
          </a:p>
        </p:txBody>
      </p:sp>
      <p:sp>
        <p:nvSpPr>
          <p:cNvPr id="10" name="Slide Number Placeholder 4"/>
          <p:cNvSpPr>
            <a:spLocks noGrp="1"/>
          </p:cNvSpPr>
          <p:nvPr>
            <p:ph type="sldNum" sz="quarter" idx="17"/>
          </p:nvPr>
        </p:nvSpPr>
        <p:spPr>
          <a:xfrm>
            <a:off x="8382000" y="6460217"/>
            <a:ext cx="609600"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3C7B1C64-A14E-4D42-B35E-20EF6EFAD7FF}" type="slidenum">
              <a:rPr lang="en-US" smtClean="0"/>
              <a:pPr>
                <a:defRPr/>
              </a:pPr>
              <a:t>‹#›</a:t>
            </a:fld>
            <a:endParaRPr lang="en-US" dirty="0"/>
          </a:p>
        </p:txBody>
      </p:sp>
      <p:sp>
        <p:nvSpPr>
          <p:cNvPr id="11" name="Title 1"/>
          <p:cNvSpPr>
            <a:spLocks noGrp="1"/>
          </p:cNvSpPr>
          <p:nvPr>
            <p:ph type="title"/>
          </p:nvPr>
        </p:nvSpPr>
        <p:spPr>
          <a:xfrm>
            <a:off x="457200" y="152400"/>
            <a:ext cx="8229600" cy="762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12" name="Text Placeholder 7"/>
          <p:cNvSpPr>
            <a:spLocks noGrp="1"/>
          </p:cNvSpPr>
          <p:nvPr>
            <p:ph type="body" sz="quarter" idx="14"/>
          </p:nvPr>
        </p:nvSpPr>
        <p:spPr>
          <a:xfrm>
            <a:off x="457200" y="609600"/>
            <a:ext cx="6934200"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9" y="228602"/>
            <a:ext cx="8380412" cy="137633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rtl="0" fontAlgn="base">
              <a:lnSpc>
                <a:spcPct val="90000"/>
              </a:lnSpc>
              <a:spcBef>
                <a:spcPct val="0"/>
              </a:spcBef>
              <a:spcAft>
                <a:spcPct val="0"/>
              </a:spcAft>
              <a:defRPr lang="en-US" sz="5000" b="1" cap="none" spc="0" baseline="0" dirty="0">
                <a:ln w="18415" cmpd="sng">
                  <a:noFill/>
                  <a:prstDash val="solid"/>
                </a:ln>
                <a:solidFill>
                  <a:schemeClr val="tx1"/>
                </a:solidFill>
                <a:effectLst/>
                <a:latin typeface="Trebuchet MS" pitchFamily="34" charset="0"/>
                <a:ea typeface="幼圆" pitchFamily="49" charset="-122"/>
                <a:cs typeface="Arial" charset="0"/>
              </a:defRPr>
            </a:lvl1pPr>
          </a:lstStyle>
          <a:p>
            <a:pPr lvl="0" algn="l" defTabSz="766663" rtl="0" eaLnBrk="0" fontAlgn="base" hangingPunct="0">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9" y="1414465"/>
            <a:ext cx="8380412" cy="174971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766663" rtl="0" eaLnBrk="0" fontAlgn="base" hangingPunct="0">
              <a:lnSpc>
                <a:spcPct val="90000"/>
              </a:lnSpc>
              <a:spcBef>
                <a:spcPct val="30000"/>
              </a:spcBef>
              <a:spcAft>
                <a:spcPct val="0"/>
              </a:spcAft>
              <a:buClr>
                <a:schemeClr val="tx2"/>
              </a:buClr>
              <a:buFontTx/>
              <a:buBlip>
                <a:blip r:embed="rId2"/>
              </a:buBlip>
              <a:defRPr lang="en-US" sz="2500" baseline="0" dirty="0" smtClean="0">
                <a:solidFill>
                  <a:schemeClr val="tx1"/>
                </a:solidFill>
                <a:latin typeface="Trebuchet MS" pitchFamily="34" charset="0"/>
                <a:ea typeface="幼圆" pitchFamily="49" charset="-122"/>
                <a:cs typeface="+mn-cs"/>
              </a:defRPr>
            </a:lvl1pPr>
            <a:lvl2pPr algn="l" defTabSz="766663" rtl="0" eaLnBrk="0" fontAlgn="base" hangingPunct="0">
              <a:lnSpc>
                <a:spcPct val="90000"/>
              </a:lnSpc>
              <a:spcBef>
                <a:spcPct val="30000"/>
              </a:spcBef>
              <a:spcAft>
                <a:spcPct val="0"/>
              </a:spcAft>
              <a:buClr>
                <a:schemeClr val="tx2"/>
              </a:buClr>
              <a:buFontTx/>
              <a:buBlip>
                <a:blip r:embed="rId2"/>
              </a:buBlip>
              <a:defRPr lang="en-US" sz="2200" baseline="0" dirty="0" smtClean="0">
                <a:solidFill>
                  <a:schemeClr val="tx1"/>
                </a:solidFill>
                <a:latin typeface="Trebuchet MS" pitchFamily="34" charset="0"/>
                <a:ea typeface="幼圆" pitchFamily="49" charset="-122"/>
                <a:cs typeface="+mn-cs"/>
              </a:defRPr>
            </a:lvl2pPr>
            <a:lvl3pPr algn="l" defTabSz="766663" rtl="0" eaLnBrk="0" fontAlgn="base" hangingPunct="0">
              <a:lnSpc>
                <a:spcPct val="90000"/>
              </a:lnSpc>
              <a:spcBef>
                <a:spcPct val="30000"/>
              </a:spcBef>
              <a:spcAft>
                <a:spcPct val="0"/>
              </a:spcAft>
              <a:buClr>
                <a:schemeClr val="tx2"/>
              </a:buClr>
              <a:buFontTx/>
              <a:buBlip>
                <a:blip r:embed="rId2"/>
              </a:buBlip>
              <a:defRPr lang="en-US" sz="2000" baseline="0" dirty="0" smtClean="0">
                <a:solidFill>
                  <a:schemeClr val="tx1"/>
                </a:solidFill>
                <a:latin typeface="Trebuchet MS" pitchFamily="34" charset="0"/>
                <a:ea typeface="幼圆" pitchFamily="49" charset="-122"/>
                <a:cs typeface="+mn-cs"/>
              </a:defRPr>
            </a:lvl3pPr>
            <a:lvl4pPr algn="l" defTabSz="766663" rtl="0" eaLnBrk="0" fontAlgn="base" hangingPunct="0">
              <a:lnSpc>
                <a:spcPct val="90000"/>
              </a:lnSpc>
              <a:spcBef>
                <a:spcPct val="30000"/>
              </a:spcBef>
              <a:spcAft>
                <a:spcPct val="0"/>
              </a:spcAft>
              <a:buClr>
                <a:schemeClr val="tx2"/>
              </a:buClr>
              <a:buFontTx/>
              <a:buBlip>
                <a:blip r:embed="rId2"/>
              </a:buBlip>
              <a:defRPr lang="en-US" sz="1700" baseline="0" dirty="0" smtClean="0">
                <a:solidFill>
                  <a:schemeClr val="tx1"/>
                </a:solidFill>
                <a:latin typeface="Trebuchet MS" pitchFamily="34" charset="0"/>
                <a:ea typeface="幼圆" pitchFamily="49" charset="-122"/>
                <a:cs typeface="+mn-cs"/>
              </a:defRPr>
            </a:lvl4pPr>
            <a:lvl5pPr algn="l" defTabSz="766663" rtl="0" eaLnBrk="0" fontAlgn="base" hangingPunct="0">
              <a:lnSpc>
                <a:spcPct val="90000"/>
              </a:lnSpc>
              <a:spcBef>
                <a:spcPct val="30000"/>
              </a:spcBef>
              <a:spcAft>
                <a:spcPct val="0"/>
              </a:spcAft>
              <a:buClr>
                <a:schemeClr val="tx2"/>
              </a:buClr>
              <a:buFontTx/>
              <a:buBlip>
                <a:blip r:embed="rId2"/>
              </a:buBlip>
              <a:defRPr lang="en-US" sz="1700" baseline="0" dirty="0">
                <a:solidFill>
                  <a:schemeClr val="tx1"/>
                </a:solidFill>
                <a:latin typeface="Trebuchet MS" pitchFamily="34" charset="0"/>
                <a:ea typeface="幼圆" pitchFamily="49" charset="-122"/>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a:prstGeom prst="rect">
            <a:avLst/>
          </a:prstGeom>
        </p:spPr>
        <p:txBody>
          <a:bodyPr/>
          <a:lstStyle>
            <a:lvl1pPr>
              <a:defRPr>
                <a:solidFill>
                  <a:schemeClr val="bg1"/>
                </a:solidFill>
              </a:defRPr>
            </a:lvl1pPr>
          </a:lstStyle>
          <a:p>
            <a:r>
              <a:rPr lang="zh-CN" altLang="en-US" smtClean="0"/>
              <a:t>单击此处编辑母版标题样式</a:t>
            </a:r>
            <a:endParaRPr lang="en-US"/>
          </a:p>
        </p:txBody>
      </p:sp>
      <p:sp>
        <p:nvSpPr>
          <p:cNvPr id="7" name="Date Placeholder 6"/>
          <p:cNvSpPr>
            <a:spLocks noGrp="1"/>
          </p:cNvSpPr>
          <p:nvPr>
            <p:ph type="dt" sz="half" idx="10"/>
          </p:nvPr>
        </p:nvSpPr>
        <p:spPr>
          <a:xfrm>
            <a:off x="457200" y="6477000"/>
            <a:ext cx="2057400" cy="244485"/>
          </a:xfrm>
          <a:prstGeom prst="rect">
            <a:avLst/>
          </a:prstGeom>
        </p:spPr>
        <p:txBody>
          <a:bodyPr/>
          <a:lstStyle/>
          <a:p>
            <a:fld id="{530820CF-B880-4189-942D-D702A7CBA730}" type="datetimeFigureOut">
              <a:rPr lang="zh-CN" altLang="en-US" smtClean="0"/>
              <a:pPr/>
              <a:t>2009-10-29</a:t>
            </a:fld>
            <a:endParaRPr lang="zh-CN" altLang="en-US"/>
          </a:p>
        </p:txBody>
      </p:sp>
      <p:sp>
        <p:nvSpPr>
          <p:cNvPr id="8" name="Slide Number Placeholder 7"/>
          <p:cNvSpPr>
            <a:spLocks noGrp="1"/>
          </p:cNvSpPr>
          <p:nvPr>
            <p:ph type="sldNum" sz="quarter" idx="11"/>
          </p:nvPr>
        </p:nvSpPr>
        <p:spPr>
          <a:xfrm>
            <a:off x="8686800" y="6477000"/>
            <a:ext cx="365760" cy="244485"/>
          </a:xfrm>
          <a:prstGeom prst="rect">
            <a:avLst/>
          </a:prstGeom>
        </p:spPr>
        <p:txBody>
          <a:bodyPr/>
          <a:lstStyle/>
          <a:p>
            <a:fld id="{0C913308-F349-4B6D-A68A-DD1791B4A57B}" type="slidenum">
              <a:rPr lang="zh-CN" altLang="en-US" smtClean="0"/>
              <a:pPr/>
              <a:t>‹#›</a:t>
            </a:fld>
            <a:endParaRPr lang="zh-CN" altLang="en-US"/>
          </a:p>
        </p:txBody>
      </p:sp>
      <p:sp>
        <p:nvSpPr>
          <p:cNvPr id="9" name="Footer Placeholder 8"/>
          <p:cNvSpPr>
            <a:spLocks noGrp="1"/>
          </p:cNvSpPr>
          <p:nvPr>
            <p:ph type="ftr" sz="quarter" idx="12"/>
          </p:nvPr>
        </p:nvSpPr>
        <p:spPr>
          <a:xfrm>
            <a:off x="6629400" y="6477000"/>
            <a:ext cx="2057400" cy="244485"/>
          </a:xfrm>
          <a:prstGeom prst="rect">
            <a:avLst/>
          </a:prstGeom>
        </p:spPr>
        <p:txBody>
          <a:bodyPr/>
          <a:lstStyle/>
          <a:p>
            <a:endParaRPr lang="zh-CN" altLang="en-US"/>
          </a:p>
        </p:txBody>
      </p:sp>
      <p:sp>
        <p:nvSpPr>
          <p:cNvPr id="12" name="Content Placeholder 11"/>
          <p:cNvSpPr>
            <a:spLocks noGrp="1"/>
          </p:cNvSpPr>
          <p:nvPr>
            <p:ph sz="quarter" idx="13"/>
          </p:nvPr>
        </p:nvSpPr>
        <p:spPr>
          <a:xfrm>
            <a:off x="457200" y="1066800"/>
            <a:ext cx="8229600" cy="53340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a:prstGeom prst="rect">
            <a:avLst/>
          </a:prstGeo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9_Funnel Flow">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a:prstGeom prst="rect">
            <a:avLst/>
          </a:prstGeom>
        </p:spPr>
        <p:txBody>
          <a:bodyPr>
            <a:normAutofit/>
          </a:bodyPr>
          <a:lstStyle>
            <a:lvl1pPr algn="l">
              <a:defRPr sz="3400">
                <a:solidFill>
                  <a:srgbClr val="D9FF39"/>
                </a:solidFill>
                <a:latin typeface="Segoe Light" pitchFamily="34" charset="0"/>
              </a:defRPr>
            </a:lvl1pPr>
          </a:lstStyle>
          <a:p>
            <a:r>
              <a:rPr lang="en-US" dirty="0" smtClean="0"/>
              <a:t>Click to edit Master title style</a:t>
            </a:r>
            <a:endParaRPr lang="en-US" dirty="0"/>
          </a:p>
        </p:txBody>
      </p:sp>
      <p:sp>
        <p:nvSpPr>
          <p:cNvPr id="8" name="Text Placeholder 7"/>
          <p:cNvSpPr>
            <a:spLocks noGrp="1"/>
          </p:cNvSpPr>
          <p:nvPr>
            <p:ph type="body" sz="quarter" idx="13"/>
          </p:nvPr>
        </p:nvSpPr>
        <p:spPr>
          <a:xfrm>
            <a:off x="381000" y="838200"/>
            <a:ext cx="8626475" cy="457200"/>
          </a:xfrm>
          <a:prstGeom prst="rect">
            <a:avLst/>
          </a:prstGeom>
        </p:spPr>
        <p:txBody>
          <a:bodyPr>
            <a:normAutofit/>
          </a:bodyPr>
          <a:lstStyle>
            <a:lvl1pPr>
              <a:buNone/>
              <a:defRPr sz="2600">
                <a:solidFill>
                  <a:schemeClr val="bg1"/>
                </a:solidFill>
                <a:latin typeface="Segoe Light" pitchFamily="34" charset="0"/>
              </a:defRPr>
            </a:lvl1pPr>
          </a:lstStyle>
          <a:p>
            <a:pPr lvl="0"/>
            <a:r>
              <a:rPr lang="en-US" smtClean="0"/>
              <a:t>Click to edit Master text styles</a:t>
            </a:r>
          </a:p>
        </p:txBody>
      </p:sp>
      <p:sp>
        <p:nvSpPr>
          <p:cNvPr id="10" name="Text Placeholder 7"/>
          <p:cNvSpPr>
            <a:spLocks noGrp="1"/>
          </p:cNvSpPr>
          <p:nvPr>
            <p:ph type="body" sz="quarter" idx="14"/>
          </p:nvPr>
        </p:nvSpPr>
        <p:spPr>
          <a:xfrm>
            <a:off x="381000" y="1371600"/>
            <a:ext cx="8626475" cy="457200"/>
          </a:xfrm>
          <a:prstGeom prst="rect">
            <a:avLst/>
          </a:prstGeom>
        </p:spPr>
        <p:txBody>
          <a:bodyPr>
            <a:normAutofit/>
          </a:bodyPr>
          <a:lstStyle>
            <a:lvl1pPr>
              <a:buNone/>
              <a:defRPr sz="2000">
                <a:solidFill>
                  <a:schemeClr val="bg1"/>
                </a:solidFill>
                <a:latin typeface="Segoe Semibold" pitchFamily="34" charset="0"/>
              </a:defRPr>
            </a:lvl1pPr>
          </a:lstStyle>
          <a:p>
            <a:pPr lvl="0"/>
            <a:r>
              <a:rPr lang="en-US" smtClean="0"/>
              <a:t>Click to edit Master text styles</a:t>
            </a:r>
          </a:p>
        </p:txBody>
      </p:sp>
      <p:sp>
        <p:nvSpPr>
          <p:cNvPr id="12" name="Text Placeholder 7"/>
          <p:cNvSpPr>
            <a:spLocks noGrp="1"/>
          </p:cNvSpPr>
          <p:nvPr>
            <p:ph type="body" sz="quarter" idx="15"/>
          </p:nvPr>
        </p:nvSpPr>
        <p:spPr>
          <a:xfrm>
            <a:off x="381000" y="1981200"/>
            <a:ext cx="3276600" cy="2209800"/>
          </a:xfrm>
          <a:prstGeom prst="rect">
            <a:avLst/>
          </a:prstGeom>
        </p:spPr>
        <p:txBody>
          <a:bodyPr>
            <a:normAutofit/>
          </a:bodyPr>
          <a:lstStyle>
            <a:lvl1pPr>
              <a:buClr>
                <a:schemeClr val="bg1"/>
              </a:buClr>
              <a:buFont typeface="Segoe Light" pitchFamily="34" charset="0"/>
              <a:buChar char="»"/>
              <a:defRPr sz="2000">
                <a:solidFill>
                  <a:schemeClr val="bg1"/>
                </a:solidFill>
                <a:latin typeface="Segoe Light" pitchFamily="34" charset="0"/>
              </a:defRPr>
            </a:lvl1pPr>
          </a:lstStyle>
          <a:p>
            <a:pPr lvl="0"/>
            <a:r>
              <a:rPr lang="en-US" smtClean="0"/>
              <a:t>Click to edit Master text styles</a:t>
            </a:r>
          </a:p>
        </p:txBody>
      </p:sp>
      <p:sp>
        <p:nvSpPr>
          <p:cNvPr id="13" name="Text Placeholder 7"/>
          <p:cNvSpPr>
            <a:spLocks noGrp="1"/>
          </p:cNvSpPr>
          <p:nvPr>
            <p:ph type="body" sz="quarter" idx="16"/>
          </p:nvPr>
        </p:nvSpPr>
        <p:spPr>
          <a:xfrm>
            <a:off x="4953000" y="1981200"/>
            <a:ext cx="4038600" cy="1600200"/>
          </a:xfrm>
          <a:prstGeom prst="rect">
            <a:avLst/>
          </a:prstGeom>
        </p:spPr>
        <p:txBody>
          <a:bodyPr>
            <a:normAutofit/>
          </a:bodyPr>
          <a:lstStyle>
            <a:lvl1pPr>
              <a:buClr>
                <a:schemeClr val="bg1"/>
              </a:buClr>
              <a:buFont typeface="Segoe Light" pitchFamily="34" charset="0"/>
              <a:buChar char="»"/>
              <a:defRPr sz="2000" baseline="0">
                <a:solidFill>
                  <a:schemeClr val="bg1"/>
                </a:solidFill>
                <a:latin typeface="Segoe Light" pitchFamily="34" charset="0"/>
              </a:defRPr>
            </a:lvl1pPr>
          </a:lstStyle>
          <a:p>
            <a:pPr lvl="0"/>
            <a:r>
              <a:rPr lang="en-US" smtClean="0"/>
              <a:t>Click to edit Master text styles</a:t>
            </a:r>
          </a:p>
        </p:txBody>
      </p:sp>
      <p:sp>
        <p:nvSpPr>
          <p:cNvPr id="14" name="Text Placeholder 7"/>
          <p:cNvSpPr>
            <a:spLocks noGrp="1"/>
          </p:cNvSpPr>
          <p:nvPr>
            <p:ph type="body" sz="quarter" idx="17"/>
          </p:nvPr>
        </p:nvSpPr>
        <p:spPr>
          <a:xfrm>
            <a:off x="5029200" y="4191000"/>
            <a:ext cx="3962400" cy="1524000"/>
          </a:xfrm>
          <a:prstGeom prst="rect">
            <a:avLst/>
          </a:prstGeom>
        </p:spPr>
        <p:txBody>
          <a:bodyPr>
            <a:normAutofit/>
          </a:bodyPr>
          <a:lstStyle>
            <a:lvl1pPr>
              <a:buClr>
                <a:schemeClr val="bg1"/>
              </a:buClr>
              <a:buFont typeface="Segoe Light" pitchFamily="34" charset="0"/>
              <a:buNone/>
              <a:defRPr sz="1800">
                <a:solidFill>
                  <a:schemeClr val="bg1"/>
                </a:solidFill>
                <a:effectLst/>
                <a:latin typeface="Segoe Semibold" pitchFamily="34" charset="0"/>
              </a:defRPr>
            </a:lvl1pPr>
          </a:lstStyle>
          <a:p>
            <a:pPr lvl="0"/>
            <a:r>
              <a:rPr lang="en-US" smtClean="0"/>
              <a:t>Click to edit Master text styles</a:t>
            </a:r>
          </a:p>
        </p:txBody>
      </p:sp>
      <p:sp>
        <p:nvSpPr>
          <p:cNvPr id="11" name="Date Placeholder 3"/>
          <p:cNvSpPr>
            <a:spLocks noGrp="1"/>
          </p:cNvSpPr>
          <p:nvPr>
            <p:ph type="dt" sz="half" idx="18"/>
          </p:nvPr>
        </p:nvSpPr>
        <p:spPr>
          <a:xfrm>
            <a:off x="425450" y="6492875"/>
            <a:ext cx="793750" cy="365125"/>
          </a:xfrm>
          <a:prstGeom prst="rect">
            <a:avLst/>
          </a:prstGeom>
        </p:spPr>
        <p:txBody>
          <a:bodyPr/>
          <a:lstStyle>
            <a:lvl1pPr>
              <a:defRPr/>
            </a:lvl1pPr>
          </a:lstStyle>
          <a:p>
            <a:pPr algn="l" rtl="0">
              <a:defRPr/>
            </a:pPr>
            <a:endParaRPr lang="en-US" kern="1200" dirty="0">
              <a:solidFill>
                <a:prstClr val="white"/>
              </a:solidFill>
              <a:latin typeface="Segoe"/>
              <a:ea typeface="+mn-ea"/>
              <a:cs typeface="+mn-cs"/>
            </a:endParaRPr>
          </a:p>
        </p:txBody>
      </p:sp>
      <p:sp>
        <p:nvSpPr>
          <p:cNvPr id="15" name="Footer Placeholder 4"/>
          <p:cNvSpPr>
            <a:spLocks noGrp="1"/>
          </p:cNvSpPr>
          <p:nvPr>
            <p:ph type="ftr" sz="quarter" idx="19"/>
          </p:nvPr>
        </p:nvSpPr>
        <p:spPr>
          <a:xfrm>
            <a:off x="5943600" y="6492875"/>
            <a:ext cx="2895600" cy="365125"/>
          </a:xfrm>
          <a:prstGeom prst="rect">
            <a:avLst/>
          </a:prstGeom>
        </p:spPr>
        <p:txBody>
          <a:bodyPr/>
          <a:lstStyle>
            <a:lvl1pPr>
              <a:defRPr/>
            </a:lvl1pPr>
          </a:lstStyle>
          <a:p>
            <a:pPr algn="l" rtl="0">
              <a:defRPr/>
            </a:pPr>
            <a:r>
              <a:rPr lang="en-US" kern="1200" smtClean="0">
                <a:solidFill>
                  <a:prstClr val="white"/>
                </a:solidFill>
                <a:latin typeface="Segoe"/>
                <a:ea typeface="+mn-ea"/>
                <a:cs typeface="+mn-cs"/>
              </a:rPr>
              <a:t>Microsoft Confidential: NDA Only</a:t>
            </a:r>
            <a:endParaRPr lang="en-US" kern="1200" dirty="0">
              <a:solidFill>
                <a:prstClr val="white"/>
              </a:solidFill>
              <a:latin typeface="Segoe"/>
              <a:ea typeface="+mn-ea"/>
              <a:cs typeface="+mn-cs"/>
            </a:endParaRPr>
          </a:p>
        </p:txBody>
      </p:sp>
      <p:sp>
        <p:nvSpPr>
          <p:cNvPr id="16" name="Slide Number Placeholder 5"/>
          <p:cNvSpPr>
            <a:spLocks noGrp="1"/>
          </p:cNvSpPr>
          <p:nvPr>
            <p:ph type="sldNum" sz="quarter" idx="20"/>
          </p:nvPr>
        </p:nvSpPr>
        <p:spPr>
          <a:xfrm>
            <a:off x="1219200" y="6492875"/>
            <a:ext cx="2133600" cy="365125"/>
          </a:xfrm>
          <a:prstGeom prst="rect">
            <a:avLst/>
          </a:prstGeom>
        </p:spPr>
        <p:txBody>
          <a:bodyPr/>
          <a:lstStyle>
            <a:lvl1pPr>
              <a:defRPr/>
            </a:lvl1pPr>
          </a:lstStyle>
          <a:p>
            <a:pPr algn="l" rtl="0">
              <a:defRPr/>
            </a:pPr>
            <a:r>
              <a:rPr lang="en-US" kern="1200">
                <a:solidFill>
                  <a:prstClr val="white"/>
                </a:solidFill>
                <a:latin typeface="Segoe"/>
                <a:ea typeface="+mn-ea"/>
                <a:cs typeface="+mn-cs"/>
              </a:rPr>
              <a:t>Slide </a:t>
            </a:r>
            <a:fld id="{A5984556-8AA9-4EED-88C8-F67ED3C1F8CF}" type="slidenum">
              <a:rPr lang="en-US" kern="1200">
                <a:solidFill>
                  <a:prstClr val="white"/>
                </a:solidFill>
                <a:latin typeface="Segoe"/>
                <a:ea typeface="+mn-ea"/>
                <a:cs typeface="+mn-cs"/>
              </a:rPr>
              <a:pPr algn="l" rtl="0">
                <a:defRPr/>
              </a:pPr>
              <a:t>‹#›</a:t>
            </a:fld>
            <a:endParaRPr lang="en-US" kern="1200">
              <a:solidFill>
                <a:prstClr val="white"/>
              </a:solidFill>
              <a:latin typeface="Segoe"/>
              <a:ea typeface="+mn-ea"/>
              <a:cs typeface="+mn-cs"/>
            </a:endParaRPr>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7_Title and sub title">
    <p:spTree>
      <p:nvGrpSpPr>
        <p:cNvPr id="1" name=""/>
        <p:cNvGrpSpPr/>
        <p:nvPr/>
      </p:nvGrpSpPr>
      <p:grpSpPr>
        <a:xfrm>
          <a:off x="0" y="0"/>
          <a:ext cx="0" cy="0"/>
          <a:chOff x="0" y="0"/>
          <a:chExt cx="0" cy="0"/>
        </a:xfrm>
      </p:grpSpPr>
      <p:sp>
        <p:nvSpPr>
          <p:cNvPr id="2" name="Title 1"/>
          <p:cNvSpPr>
            <a:spLocks noGrp="1"/>
          </p:cNvSpPr>
          <p:nvPr>
            <p:ph type="title"/>
          </p:nvPr>
        </p:nvSpPr>
        <p:spPr>
          <a:xfrm>
            <a:off x="381000" y="217025"/>
            <a:ext cx="8610600" cy="609600"/>
          </a:xfrm>
          <a:prstGeom prst="rect">
            <a:avLst/>
          </a:prstGeom>
        </p:spPr>
        <p:txBody>
          <a:bodyPr anchor="t" anchorCtr="0">
            <a:noAutofit/>
          </a:bodyPr>
          <a:lstStyle>
            <a:lvl1pPr marL="0" indent="0" algn="l" defTabSz="914363" rtl="0" eaLnBrk="1" latinLnBrk="0" hangingPunct="1">
              <a:lnSpc>
                <a:spcPct val="90000"/>
              </a:lnSpc>
              <a:spcBef>
                <a:spcPct val="0"/>
              </a:spcBef>
              <a:buNone/>
              <a:defRPr lang="en-US" sz="4800" b="0" kern="1200" cap="none"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381000" y="826625"/>
            <a:ext cx="8626475" cy="457200"/>
          </a:xfrm>
          <a:prstGeom prst="rect">
            <a:avLst/>
          </a:prstGeom>
        </p:spPr>
        <p:txBody>
          <a:bodyPr>
            <a:normAutofit/>
          </a:bodyPr>
          <a:lstStyle>
            <a:lvl1pPr marL="0" indent="0">
              <a:buNone/>
              <a:defRPr sz="2600">
                <a:solidFill>
                  <a:schemeClr val="tx1"/>
                </a:solidFill>
                <a:latin typeface="Segoe Light" pitchFamily="34" charset="0"/>
              </a:defRPr>
            </a:lvl1pPr>
          </a:lstStyle>
          <a:p>
            <a:pPr lvl="0"/>
            <a:r>
              <a:rPr lang="en-US" dirty="0" smtClean="0"/>
              <a:t>Click to insert sub heading</a:t>
            </a:r>
            <a:endParaRPr lang="en-US" dirty="0"/>
          </a:p>
        </p:txBody>
      </p:sp>
    </p:spTree>
  </p:cSld>
  <p:clrMapOvr>
    <a:masterClrMapping/>
  </p:clrMapOvr>
  <p:transition>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a:prstGeom prst="rect">
            <a:avLst/>
          </a:prstGeom>
        </p:spPr>
        <p:txBody>
          <a:bodyPr>
            <a:normAutofit/>
          </a:bodyPr>
          <a:lstStyle>
            <a:lvl1pPr algn="l">
              <a:defRPr sz="3400">
                <a:solidFill>
                  <a:srgbClr val="D9FF39"/>
                </a:solidFill>
                <a:latin typeface="Segoe Ligh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1000" y="1066801"/>
            <a:ext cx="8626475" cy="213596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a:xfrm>
            <a:off x="425450" y="6492877"/>
            <a:ext cx="793750" cy="365125"/>
          </a:xfrm>
          <a:prstGeom prst="rect">
            <a:avLst/>
          </a:prstGeom>
        </p:spPr>
        <p:txBody>
          <a:bodyPr/>
          <a:lstStyle>
            <a:lvl1pPr>
              <a:defRPr/>
            </a:lvl1pPr>
          </a:lstStyle>
          <a:p>
            <a:pPr>
              <a:defRPr/>
            </a:pPr>
            <a:fld id="{15FF985B-9C49-4331-ABB5-4CD7E9140716}" type="datetime1">
              <a:rPr lang="en-US"/>
              <a:pPr>
                <a:defRPr/>
              </a:pPr>
              <a:t>10/29/2009</a:t>
            </a:fld>
            <a:endParaRPr lang="en-US" dirty="0"/>
          </a:p>
        </p:txBody>
      </p:sp>
      <p:sp>
        <p:nvSpPr>
          <p:cNvPr id="6" name="Footer Placeholder 4"/>
          <p:cNvSpPr>
            <a:spLocks noGrp="1"/>
          </p:cNvSpPr>
          <p:nvPr>
            <p:ph type="ftr" sz="quarter" idx="11"/>
          </p:nvPr>
        </p:nvSpPr>
        <p:spPr>
          <a:xfrm>
            <a:off x="5943600" y="6492877"/>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1219201" y="6492877"/>
            <a:ext cx="2133600" cy="365125"/>
          </a:xfrm>
          <a:prstGeom prst="rect">
            <a:avLst/>
          </a:prstGeom>
        </p:spPr>
        <p:txBody>
          <a:bodyPr/>
          <a:lstStyle>
            <a:lvl1pPr>
              <a:defRPr/>
            </a:lvl1pPr>
          </a:lstStyle>
          <a:p>
            <a:pPr>
              <a:defRPr/>
            </a:pPr>
            <a:r>
              <a:rPr lang="en-US"/>
              <a:t>Slide </a:t>
            </a:r>
            <a:fld id="{92FA80C7-D138-4111-9229-91D15E297FDC}"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9"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18" Type="http://schemas.openxmlformats.org/officeDocument/2006/relationships/image" Target="../media/image73.png"/><Relationship Id="rId3" Type="http://schemas.openxmlformats.org/officeDocument/2006/relationships/image" Target="../media/image58.png"/><Relationship Id="rId21" Type="http://schemas.openxmlformats.org/officeDocument/2006/relationships/image" Target="../media/image76.png"/><Relationship Id="rId7" Type="http://schemas.openxmlformats.org/officeDocument/2006/relationships/image" Target="../media/image62.png"/><Relationship Id="rId12" Type="http://schemas.openxmlformats.org/officeDocument/2006/relationships/image" Target="../media/image67.png"/><Relationship Id="rId17" Type="http://schemas.openxmlformats.org/officeDocument/2006/relationships/image" Target="../media/image72.png"/><Relationship Id="rId2" Type="http://schemas.openxmlformats.org/officeDocument/2006/relationships/notesSlide" Target="../notesSlides/notesSlide20.xml"/><Relationship Id="rId16" Type="http://schemas.openxmlformats.org/officeDocument/2006/relationships/image" Target="../media/image71.png"/><Relationship Id="rId20" Type="http://schemas.openxmlformats.org/officeDocument/2006/relationships/image" Target="../media/image75.png"/><Relationship Id="rId1" Type="http://schemas.openxmlformats.org/officeDocument/2006/relationships/slideLayout" Target="../slideLayouts/slideLayout12.xml"/><Relationship Id="rId6" Type="http://schemas.openxmlformats.org/officeDocument/2006/relationships/image" Target="../media/image61.png"/><Relationship Id="rId11" Type="http://schemas.openxmlformats.org/officeDocument/2006/relationships/image" Target="../media/image66.png"/><Relationship Id="rId24" Type="http://schemas.openxmlformats.org/officeDocument/2006/relationships/image" Target="../media/image42.png"/><Relationship Id="rId5" Type="http://schemas.openxmlformats.org/officeDocument/2006/relationships/image" Target="../media/image60.png"/><Relationship Id="rId15" Type="http://schemas.openxmlformats.org/officeDocument/2006/relationships/image" Target="../media/image70.png"/><Relationship Id="rId23" Type="http://schemas.openxmlformats.org/officeDocument/2006/relationships/image" Target="../media/image78.png"/><Relationship Id="rId10" Type="http://schemas.openxmlformats.org/officeDocument/2006/relationships/image" Target="../media/image65.png"/><Relationship Id="rId19" Type="http://schemas.openxmlformats.org/officeDocument/2006/relationships/image" Target="../media/image74.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69.png"/><Relationship Id="rId22"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8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defRPr/>
            </a:pPr>
            <a:r>
              <a:rPr lang="zh-CN" altLang="en-US" sz="3600" dirty="0" smtClean="0">
                <a:effectLst>
                  <a:outerShdw blurRad="38100" dist="38100" dir="2700000" algn="tl">
                    <a:srgbClr val="000000">
                      <a:alpha val="43137"/>
                    </a:srgbClr>
                  </a:outerShdw>
                </a:effectLst>
              </a:rPr>
              <a:t>解决兼容性问题的生命周期</a:t>
            </a:r>
            <a:endParaRPr sz="3600" dirty="0" smtClean="0">
              <a:effectLst>
                <a:outerShdw blurRad="38100" dist="38100" dir="2700000" algn="tl">
                  <a:srgbClr val="000000">
                    <a:alpha val="43137"/>
                  </a:srgbClr>
                </a:outerShdw>
              </a:effectLst>
            </a:endParaRPr>
          </a:p>
        </p:txBody>
      </p:sp>
      <p:graphicFrame>
        <p:nvGraphicFramePr>
          <p:cNvPr id="4" name="Diagram 3"/>
          <p:cNvGraphicFramePr/>
          <p:nvPr/>
        </p:nvGraphicFramePr>
        <p:xfrm>
          <a:off x="1524000" y="139700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6493" tIns="43247" rIns="86493" bIns="43247"/>
          <a:lstStyle/>
          <a:p>
            <a:pPr algn="l" eaLnBrk="1" hangingPunct="1">
              <a:defRPr/>
            </a:pPr>
            <a:r>
              <a:rPr lang="en-US" dirty="0" smtClean="0">
                <a:effectLst>
                  <a:outerShdw blurRad="38100" dist="38100" dir="2700000" algn="tl">
                    <a:srgbClr val="000000">
                      <a:alpha val="43137"/>
                    </a:srgbClr>
                  </a:outerShdw>
                </a:effectLst>
              </a:rPr>
              <a:t>ACT </a:t>
            </a:r>
            <a:r>
              <a:rPr lang="zh-CN" altLang="en-US" dirty="0" smtClean="0">
                <a:effectLst>
                  <a:outerShdw blurRad="38100" dist="38100" dir="2700000" algn="tl">
                    <a:srgbClr val="000000">
                      <a:alpha val="43137"/>
                    </a:srgbClr>
                  </a:outerShdw>
                </a:effectLst>
              </a:rPr>
              <a:t>数据收集架构</a:t>
            </a:r>
            <a:endParaRPr lang="en-US" dirty="0" smtClean="0">
              <a:effectLst>
                <a:outerShdw blurRad="38100" dist="38100" dir="2700000" algn="tl">
                  <a:srgbClr val="000000">
                    <a:alpha val="43137"/>
                  </a:srgbClr>
                </a:outerShdw>
              </a:effectLst>
            </a:endParaRPr>
          </a:p>
        </p:txBody>
      </p:sp>
      <p:grpSp>
        <p:nvGrpSpPr>
          <p:cNvPr id="3" name="Group 39"/>
          <p:cNvGrpSpPr>
            <a:grpSpLocks/>
          </p:cNvGrpSpPr>
          <p:nvPr/>
        </p:nvGrpSpPr>
        <p:grpSpPr bwMode="auto">
          <a:xfrm>
            <a:off x="5849938" y="3879851"/>
            <a:ext cx="3105150" cy="2351088"/>
            <a:chOff x="429658" y="3464804"/>
            <a:chExt cx="3104922" cy="2352102"/>
          </a:xfrm>
        </p:grpSpPr>
        <p:sp>
          <p:nvSpPr>
            <p:cNvPr id="39" name="Rectangle 38"/>
            <p:cNvSpPr/>
            <p:nvPr/>
          </p:nvSpPr>
          <p:spPr bwMode="auto">
            <a:xfrm>
              <a:off x="429658" y="3613533"/>
              <a:ext cx="3051671" cy="2203373"/>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wrap="none"/>
            <a:lstStyle/>
            <a:p>
              <a:pPr>
                <a:defRPr/>
              </a:pPr>
              <a:r>
                <a:rPr lang="en-US" dirty="0">
                  <a:solidFill>
                    <a:schemeClr val="tx1"/>
                  </a:solidFill>
                </a:rPr>
                <a:t>Desktop Topology</a:t>
              </a:r>
            </a:p>
          </p:txBody>
        </p:sp>
        <p:grpSp>
          <p:nvGrpSpPr>
            <p:cNvPr id="4" name="Group 15"/>
            <p:cNvGrpSpPr>
              <a:grpSpLocks/>
            </p:cNvGrpSpPr>
            <p:nvPr/>
          </p:nvGrpSpPr>
          <p:grpSpPr bwMode="auto">
            <a:xfrm>
              <a:off x="554517" y="3464804"/>
              <a:ext cx="2980063" cy="2243769"/>
              <a:chOff x="466381" y="1129229"/>
              <a:chExt cx="2980063" cy="2243769"/>
            </a:xfrm>
          </p:grpSpPr>
          <p:pic>
            <p:nvPicPr>
              <p:cNvPr id="21565" name="Picture 7" descr="48.png"/>
              <p:cNvPicPr>
                <a:picLocks noChangeAspect="1"/>
              </p:cNvPicPr>
              <p:nvPr/>
            </p:nvPicPr>
            <p:blipFill>
              <a:blip r:embed="rId3" cstate="print"/>
              <a:srcRect/>
              <a:stretch>
                <a:fillRect/>
              </a:stretch>
            </p:blipFill>
            <p:spPr bwMode="auto">
              <a:xfrm>
                <a:off x="466381" y="1505639"/>
                <a:ext cx="1527672" cy="1527672"/>
              </a:xfrm>
              <a:prstGeom prst="rect">
                <a:avLst/>
              </a:prstGeom>
              <a:noFill/>
              <a:ln w="9525">
                <a:noFill/>
                <a:miter lim="800000"/>
                <a:headEnd/>
                <a:tailEnd/>
              </a:ln>
            </p:spPr>
          </p:pic>
          <p:pic>
            <p:nvPicPr>
              <p:cNvPr id="21566" name="Picture 13" descr="48.png"/>
              <p:cNvPicPr>
                <a:picLocks noChangeAspect="1"/>
              </p:cNvPicPr>
              <p:nvPr/>
            </p:nvPicPr>
            <p:blipFill>
              <a:blip r:embed="rId3" cstate="print"/>
              <a:srcRect/>
              <a:stretch>
                <a:fillRect/>
              </a:stretch>
            </p:blipFill>
            <p:spPr bwMode="auto">
              <a:xfrm>
                <a:off x="1918772" y="1129229"/>
                <a:ext cx="1527672" cy="1527672"/>
              </a:xfrm>
              <a:prstGeom prst="rect">
                <a:avLst/>
              </a:prstGeom>
              <a:noFill/>
              <a:ln w="9525">
                <a:noFill/>
                <a:miter lim="800000"/>
                <a:headEnd/>
                <a:tailEnd/>
              </a:ln>
            </p:spPr>
          </p:pic>
          <p:pic>
            <p:nvPicPr>
              <p:cNvPr id="21567" name="Picture 14" descr="48.png"/>
              <p:cNvPicPr>
                <a:picLocks noChangeAspect="1"/>
              </p:cNvPicPr>
              <p:nvPr/>
            </p:nvPicPr>
            <p:blipFill>
              <a:blip r:embed="rId3" cstate="print"/>
              <a:srcRect/>
              <a:stretch>
                <a:fillRect/>
              </a:stretch>
            </p:blipFill>
            <p:spPr bwMode="auto">
              <a:xfrm>
                <a:off x="1202676" y="1845326"/>
                <a:ext cx="1527672" cy="1527672"/>
              </a:xfrm>
              <a:prstGeom prst="rect">
                <a:avLst/>
              </a:prstGeom>
              <a:noFill/>
              <a:ln w="9525">
                <a:noFill/>
                <a:miter lim="800000"/>
                <a:headEnd/>
                <a:tailEnd/>
              </a:ln>
            </p:spPr>
          </p:pic>
        </p:grpSp>
      </p:grpSp>
      <p:grpSp>
        <p:nvGrpSpPr>
          <p:cNvPr id="5" name="Group 37"/>
          <p:cNvGrpSpPr>
            <a:grpSpLocks/>
          </p:cNvGrpSpPr>
          <p:nvPr/>
        </p:nvGrpSpPr>
        <p:grpSpPr bwMode="auto">
          <a:xfrm>
            <a:off x="3362325" y="1116014"/>
            <a:ext cx="5672138" cy="2005011"/>
            <a:chOff x="132202" y="1013556"/>
            <a:chExt cx="5671851" cy="2005070"/>
          </a:xfrm>
        </p:grpSpPr>
        <p:sp>
          <p:nvSpPr>
            <p:cNvPr id="37" name="Rectangle 36"/>
            <p:cNvSpPr/>
            <p:nvPr/>
          </p:nvSpPr>
          <p:spPr bwMode="auto">
            <a:xfrm>
              <a:off x="132202" y="1013556"/>
              <a:ext cx="5618602" cy="200507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wrap="none"/>
            <a:lstStyle/>
            <a:p>
              <a:pPr>
                <a:defRPr/>
              </a:pPr>
              <a:r>
                <a:rPr lang="en-US" dirty="0">
                  <a:solidFill>
                    <a:schemeClr val="tx1"/>
                  </a:solidFill>
                  <a:latin typeface="Arial" charset="0"/>
                </a:rPr>
                <a:t>Data Collection Packages</a:t>
              </a:r>
            </a:p>
          </p:txBody>
        </p:sp>
        <p:grpSp>
          <p:nvGrpSpPr>
            <p:cNvPr id="6" name="Group 17"/>
            <p:cNvGrpSpPr>
              <a:grpSpLocks/>
            </p:cNvGrpSpPr>
            <p:nvPr/>
          </p:nvGrpSpPr>
          <p:grpSpPr bwMode="auto">
            <a:xfrm>
              <a:off x="143314" y="1210941"/>
              <a:ext cx="1574720" cy="1764008"/>
              <a:chOff x="330601" y="1167788"/>
              <a:chExt cx="1574720" cy="1764008"/>
            </a:xfrm>
          </p:grpSpPr>
          <p:grpSp>
            <p:nvGrpSpPr>
              <p:cNvPr id="7" name="Group 12"/>
              <p:cNvGrpSpPr>
                <a:grpSpLocks/>
              </p:cNvGrpSpPr>
              <p:nvPr/>
            </p:nvGrpSpPr>
            <p:grpSpPr bwMode="auto">
              <a:xfrm>
                <a:off x="459757" y="1167788"/>
                <a:ext cx="1316911" cy="1508391"/>
                <a:chOff x="168926" y="2914880"/>
                <a:chExt cx="2475121" cy="2835006"/>
              </a:xfrm>
            </p:grpSpPr>
            <p:pic>
              <p:nvPicPr>
                <p:cNvPr id="21558" name="Picture 6" descr="16.png"/>
                <p:cNvPicPr>
                  <a:picLocks noChangeAspect="1"/>
                </p:cNvPicPr>
                <p:nvPr/>
              </p:nvPicPr>
              <p:blipFill>
                <a:blip r:embed="rId4" cstate="print"/>
                <a:srcRect/>
                <a:stretch>
                  <a:fillRect/>
                </a:stretch>
              </p:blipFill>
              <p:spPr bwMode="auto">
                <a:xfrm>
                  <a:off x="168926" y="2914880"/>
                  <a:ext cx="2438400" cy="2438400"/>
                </a:xfrm>
                <a:prstGeom prst="rect">
                  <a:avLst/>
                </a:prstGeom>
                <a:noFill/>
                <a:ln w="9525">
                  <a:noFill/>
                  <a:miter lim="800000"/>
                  <a:headEnd/>
                  <a:tailEnd/>
                </a:ln>
              </p:spPr>
            </p:pic>
            <p:pic>
              <p:nvPicPr>
                <p:cNvPr id="21559" name="Picture 5" descr="17.png"/>
                <p:cNvPicPr>
                  <a:picLocks noChangeAspect="1"/>
                </p:cNvPicPr>
                <p:nvPr/>
              </p:nvPicPr>
              <p:blipFill>
                <a:blip r:embed="rId5" cstate="print"/>
                <a:srcRect/>
                <a:stretch>
                  <a:fillRect/>
                </a:stretch>
              </p:blipFill>
              <p:spPr bwMode="auto">
                <a:xfrm>
                  <a:off x="367228" y="3473067"/>
                  <a:ext cx="2276819" cy="2276819"/>
                </a:xfrm>
                <a:prstGeom prst="rect">
                  <a:avLst/>
                </a:prstGeom>
                <a:noFill/>
                <a:ln w="9525">
                  <a:noFill/>
                  <a:miter lim="800000"/>
                  <a:headEnd/>
                  <a:tailEnd/>
                </a:ln>
              </p:spPr>
            </p:pic>
            <p:pic>
              <p:nvPicPr>
                <p:cNvPr id="21560" name="Picture 4" descr="129.png"/>
                <p:cNvPicPr>
                  <a:picLocks noChangeAspect="1"/>
                </p:cNvPicPr>
                <p:nvPr/>
              </p:nvPicPr>
              <p:blipFill>
                <a:blip r:embed="rId6" cstate="print"/>
                <a:srcRect/>
                <a:stretch>
                  <a:fillRect/>
                </a:stretch>
              </p:blipFill>
              <p:spPr bwMode="auto">
                <a:xfrm>
                  <a:off x="609601" y="4450815"/>
                  <a:ext cx="1045684" cy="1045684"/>
                </a:xfrm>
                <a:prstGeom prst="rect">
                  <a:avLst/>
                </a:prstGeom>
                <a:noFill/>
                <a:ln w="9525">
                  <a:noFill/>
                  <a:miter lim="800000"/>
                  <a:headEnd/>
                  <a:tailEnd/>
                </a:ln>
              </p:spPr>
            </p:pic>
          </p:grpSp>
          <p:sp>
            <p:nvSpPr>
              <p:cNvPr id="17" name="TextBox 16"/>
              <p:cNvSpPr txBox="1"/>
              <p:nvPr/>
            </p:nvSpPr>
            <p:spPr>
              <a:xfrm>
                <a:off x="330601" y="2654789"/>
                <a:ext cx="1574720" cy="277007"/>
              </a:xfrm>
              <a:prstGeom prst="rect">
                <a:avLst/>
              </a:prstGeom>
              <a:noFill/>
            </p:spPr>
            <p:txBody>
              <a:bodyPr>
                <a:spAutoFit/>
              </a:bodyPr>
              <a:lstStyle/>
              <a:p>
                <a:pPr algn="ctr">
                  <a:defRPr/>
                </a:pPr>
                <a:r>
                  <a:rPr lang="en-US" sz="1200" dirty="0"/>
                  <a:t>Inventory Collector</a:t>
                </a:r>
              </a:p>
            </p:txBody>
          </p:sp>
        </p:grpSp>
        <p:grpSp>
          <p:nvGrpSpPr>
            <p:cNvPr id="8" name="Group 17"/>
            <p:cNvGrpSpPr>
              <a:grpSpLocks/>
            </p:cNvGrpSpPr>
            <p:nvPr/>
          </p:nvGrpSpPr>
          <p:grpSpPr bwMode="auto">
            <a:xfrm>
              <a:off x="1505025" y="1210941"/>
              <a:ext cx="1575412" cy="1764276"/>
              <a:chOff x="330506" y="1167788"/>
              <a:chExt cx="1575412" cy="1764276"/>
            </a:xfrm>
          </p:grpSpPr>
          <p:grpSp>
            <p:nvGrpSpPr>
              <p:cNvPr id="9" name="Group 12"/>
              <p:cNvGrpSpPr>
                <a:grpSpLocks/>
              </p:cNvGrpSpPr>
              <p:nvPr/>
            </p:nvGrpSpPr>
            <p:grpSpPr bwMode="auto">
              <a:xfrm>
                <a:off x="459757" y="1167788"/>
                <a:ext cx="1316911" cy="1508391"/>
                <a:chOff x="168926" y="2914880"/>
                <a:chExt cx="2475121" cy="2835006"/>
              </a:xfrm>
            </p:grpSpPr>
            <p:pic>
              <p:nvPicPr>
                <p:cNvPr id="21553" name="Picture 21" descr="16.png"/>
                <p:cNvPicPr>
                  <a:picLocks noChangeAspect="1"/>
                </p:cNvPicPr>
                <p:nvPr/>
              </p:nvPicPr>
              <p:blipFill>
                <a:blip r:embed="rId4" cstate="print"/>
                <a:srcRect/>
                <a:stretch>
                  <a:fillRect/>
                </a:stretch>
              </p:blipFill>
              <p:spPr bwMode="auto">
                <a:xfrm>
                  <a:off x="168926" y="2914880"/>
                  <a:ext cx="2438400" cy="2438400"/>
                </a:xfrm>
                <a:prstGeom prst="rect">
                  <a:avLst/>
                </a:prstGeom>
                <a:noFill/>
                <a:ln w="9525">
                  <a:noFill/>
                  <a:miter lim="800000"/>
                  <a:headEnd/>
                  <a:tailEnd/>
                </a:ln>
              </p:spPr>
            </p:pic>
            <p:pic>
              <p:nvPicPr>
                <p:cNvPr id="21554" name="Picture 22" descr="17.png"/>
                <p:cNvPicPr>
                  <a:picLocks noChangeAspect="1"/>
                </p:cNvPicPr>
                <p:nvPr/>
              </p:nvPicPr>
              <p:blipFill>
                <a:blip r:embed="rId5" cstate="print"/>
                <a:srcRect/>
                <a:stretch>
                  <a:fillRect/>
                </a:stretch>
              </p:blipFill>
              <p:spPr bwMode="auto">
                <a:xfrm>
                  <a:off x="367228" y="3473067"/>
                  <a:ext cx="2276819" cy="2276819"/>
                </a:xfrm>
                <a:prstGeom prst="rect">
                  <a:avLst/>
                </a:prstGeom>
                <a:noFill/>
                <a:ln w="9525">
                  <a:noFill/>
                  <a:miter lim="800000"/>
                  <a:headEnd/>
                  <a:tailEnd/>
                </a:ln>
              </p:spPr>
            </p:pic>
            <p:pic>
              <p:nvPicPr>
                <p:cNvPr id="21555" name="Picture 23" descr="129.png"/>
                <p:cNvPicPr>
                  <a:picLocks noChangeAspect="1"/>
                </p:cNvPicPr>
                <p:nvPr/>
              </p:nvPicPr>
              <p:blipFill>
                <a:blip r:embed="rId6" cstate="print"/>
                <a:srcRect/>
                <a:stretch>
                  <a:fillRect/>
                </a:stretch>
              </p:blipFill>
              <p:spPr bwMode="auto">
                <a:xfrm>
                  <a:off x="609601" y="4450815"/>
                  <a:ext cx="1045684" cy="1045684"/>
                </a:xfrm>
                <a:prstGeom prst="rect">
                  <a:avLst/>
                </a:prstGeom>
                <a:noFill/>
                <a:ln w="9525">
                  <a:noFill/>
                  <a:miter lim="800000"/>
                  <a:headEnd/>
                  <a:tailEnd/>
                </a:ln>
              </p:spPr>
            </p:pic>
          </p:grpSp>
          <p:sp>
            <p:nvSpPr>
              <p:cNvPr id="21" name="TextBox 20"/>
              <p:cNvSpPr txBox="1"/>
              <p:nvPr/>
            </p:nvSpPr>
            <p:spPr>
              <a:xfrm>
                <a:off x="330802" y="2654789"/>
                <a:ext cx="1574720" cy="277821"/>
              </a:xfrm>
              <a:prstGeom prst="rect">
                <a:avLst/>
              </a:prstGeom>
              <a:noFill/>
            </p:spPr>
            <p:txBody>
              <a:bodyPr>
                <a:spAutoFit/>
              </a:bodyPr>
              <a:lstStyle/>
              <a:p>
                <a:pPr algn="ctr">
                  <a:defRPr/>
                </a:pPr>
                <a:r>
                  <a:rPr lang="en-US" sz="1200" dirty="0"/>
                  <a:t>IE Evaluator</a:t>
                </a:r>
              </a:p>
            </p:txBody>
          </p:sp>
        </p:grpSp>
        <p:grpSp>
          <p:nvGrpSpPr>
            <p:cNvPr id="10" name="Group 17"/>
            <p:cNvGrpSpPr>
              <a:grpSpLocks/>
            </p:cNvGrpSpPr>
            <p:nvPr/>
          </p:nvGrpSpPr>
          <p:grpSpPr bwMode="auto">
            <a:xfrm>
              <a:off x="2866832" y="1210941"/>
              <a:ext cx="1575412" cy="1764276"/>
              <a:chOff x="330506" y="1167788"/>
              <a:chExt cx="1575412" cy="1764276"/>
            </a:xfrm>
          </p:grpSpPr>
          <p:grpSp>
            <p:nvGrpSpPr>
              <p:cNvPr id="11" name="Group 12"/>
              <p:cNvGrpSpPr>
                <a:grpSpLocks/>
              </p:cNvGrpSpPr>
              <p:nvPr/>
            </p:nvGrpSpPr>
            <p:grpSpPr bwMode="auto">
              <a:xfrm>
                <a:off x="459757" y="1167788"/>
                <a:ext cx="1316911" cy="1508391"/>
                <a:chOff x="168926" y="2914880"/>
                <a:chExt cx="2475121" cy="2835006"/>
              </a:xfrm>
            </p:grpSpPr>
            <p:pic>
              <p:nvPicPr>
                <p:cNvPr id="21548" name="Picture 27" descr="16.png"/>
                <p:cNvPicPr>
                  <a:picLocks noChangeAspect="1"/>
                </p:cNvPicPr>
                <p:nvPr/>
              </p:nvPicPr>
              <p:blipFill>
                <a:blip r:embed="rId4" cstate="print"/>
                <a:srcRect/>
                <a:stretch>
                  <a:fillRect/>
                </a:stretch>
              </p:blipFill>
              <p:spPr bwMode="auto">
                <a:xfrm>
                  <a:off x="168926" y="2914880"/>
                  <a:ext cx="2438400" cy="2438400"/>
                </a:xfrm>
                <a:prstGeom prst="rect">
                  <a:avLst/>
                </a:prstGeom>
                <a:noFill/>
                <a:ln w="9525">
                  <a:noFill/>
                  <a:miter lim="800000"/>
                  <a:headEnd/>
                  <a:tailEnd/>
                </a:ln>
              </p:spPr>
            </p:pic>
            <p:pic>
              <p:nvPicPr>
                <p:cNvPr id="21549" name="Picture 28" descr="17.png"/>
                <p:cNvPicPr>
                  <a:picLocks noChangeAspect="1"/>
                </p:cNvPicPr>
                <p:nvPr/>
              </p:nvPicPr>
              <p:blipFill>
                <a:blip r:embed="rId5" cstate="print"/>
                <a:srcRect/>
                <a:stretch>
                  <a:fillRect/>
                </a:stretch>
              </p:blipFill>
              <p:spPr bwMode="auto">
                <a:xfrm>
                  <a:off x="367228" y="3473067"/>
                  <a:ext cx="2276819" cy="2276819"/>
                </a:xfrm>
                <a:prstGeom prst="rect">
                  <a:avLst/>
                </a:prstGeom>
                <a:noFill/>
                <a:ln w="9525">
                  <a:noFill/>
                  <a:miter lim="800000"/>
                  <a:headEnd/>
                  <a:tailEnd/>
                </a:ln>
              </p:spPr>
            </p:pic>
            <p:pic>
              <p:nvPicPr>
                <p:cNvPr id="21550" name="Picture 29" descr="129.png"/>
                <p:cNvPicPr>
                  <a:picLocks noChangeAspect="1"/>
                </p:cNvPicPr>
                <p:nvPr/>
              </p:nvPicPr>
              <p:blipFill>
                <a:blip r:embed="rId6" cstate="print"/>
                <a:srcRect/>
                <a:stretch>
                  <a:fillRect/>
                </a:stretch>
              </p:blipFill>
              <p:spPr bwMode="auto">
                <a:xfrm>
                  <a:off x="609601" y="4450815"/>
                  <a:ext cx="1045684" cy="1045684"/>
                </a:xfrm>
                <a:prstGeom prst="rect">
                  <a:avLst/>
                </a:prstGeom>
                <a:noFill/>
                <a:ln w="9525">
                  <a:noFill/>
                  <a:miter lim="800000"/>
                  <a:headEnd/>
                  <a:tailEnd/>
                </a:ln>
              </p:spPr>
            </p:pic>
          </p:grpSp>
          <p:sp>
            <p:nvSpPr>
              <p:cNvPr id="27" name="TextBox 26"/>
              <p:cNvSpPr txBox="1"/>
              <p:nvPr/>
            </p:nvSpPr>
            <p:spPr>
              <a:xfrm>
                <a:off x="331001" y="2654789"/>
                <a:ext cx="1574720" cy="277821"/>
              </a:xfrm>
              <a:prstGeom prst="rect">
                <a:avLst/>
              </a:prstGeom>
              <a:noFill/>
            </p:spPr>
            <p:txBody>
              <a:bodyPr>
                <a:spAutoFit/>
              </a:bodyPr>
              <a:lstStyle/>
              <a:p>
                <a:pPr algn="ctr">
                  <a:defRPr/>
                </a:pPr>
                <a:r>
                  <a:rPr lang="en-US" sz="1200" dirty="0"/>
                  <a:t>UAC Evaluator</a:t>
                </a:r>
              </a:p>
            </p:txBody>
          </p:sp>
        </p:grpSp>
        <p:grpSp>
          <p:nvGrpSpPr>
            <p:cNvPr id="12" name="Group 17"/>
            <p:cNvGrpSpPr>
              <a:grpSpLocks/>
            </p:cNvGrpSpPr>
            <p:nvPr/>
          </p:nvGrpSpPr>
          <p:grpSpPr bwMode="auto">
            <a:xfrm>
              <a:off x="4228641" y="1210941"/>
              <a:ext cx="1575412" cy="1764276"/>
              <a:chOff x="330506" y="1167788"/>
              <a:chExt cx="1575412" cy="1764276"/>
            </a:xfrm>
          </p:grpSpPr>
          <p:grpSp>
            <p:nvGrpSpPr>
              <p:cNvPr id="13" name="Group 12"/>
              <p:cNvGrpSpPr>
                <a:grpSpLocks/>
              </p:cNvGrpSpPr>
              <p:nvPr/>
            </p:nvGrpSpPr>
            <p:grpSpPr bwMode="auto">
              <a:xfrm>
                <a:off x="459757" y="1167788"/>
                <a:ext cx="1316911" cy="1508391"/>
                <a:chOff x="168926" y="2914880"/>
                <a:chExt cx="2475121" cy="2835006"/>
              </a:xfrm>
            </p:grpSpPr>
            <p:pic>
              <p:nvPicPr>
                <p:cNvPr id="21543" name="Picture 33" descr="16.png"/>
                <p:cNvPicPr>
                  <a:picLocks noChangeAspect="1"/>
                </p:cNvPicPr>
                <p:nvPr/>
              </p:nvPicPr>
              <p:blipFill>
                <a:blip r:embed="rId4" cstate="print"/>
                <a:srcRect/>
                <a:stretch>
                  <a:fillRect/>
                </a:stretch>
              </p:blipFill>
              <p:spPr bwMode="auto">
                <a:xfrm>
                  <a:off x="168926" y="2914880"/>
                  <a:ext cx="2438400" cy="2438400"/>
                </a:xfrm>
                <a:prstGeom prst="rect">
                  <a:avLst/>
                </a:prstGeom>
                <a:noFill/>
                <a:ln w="9525">
                  <a:noFill/>
                  <a:miter lim="800000"/>
                  <a:headEnd/>
                  <a:tailEnd/>
                </a:ln>
              </p:spPr>
            </p:pic>
            <p:pic>
              <p:nvPicPr>
                <p:cNvPr id="21544" name="Picture 34" descr="17.png"/>
                <p:cNvPicPr>
                  <a:picLocks noChangeAspect="1"/>
                </p:cNvPicPr>
                <p:nvPr/>
              </p:nvPicPr>
              <p:blipFill>
                <a:blip r:embed="rId5" cstate="print"/>
                <a:srcRect/>
                <a:stretch>
                  <a:fillRect/>
                </a:stretch>
              </p:blipFill>
              <p:spPr bwMode="auto">
                <a:xfrm>
                  <a:off x="367228" y="3473067"/>
                  <a:ext cx="2276819" cy="2276819"/>
                </a:xfrm>
                <a:prstGeom prst="rect">
                  <a:avLst/>
                </a:prstGeom>
                <a:noFill/>
                <a:ln w="9525">
                  <a:noFill/>
                  <a:miter lim="800000"/>
                  <a:headEnd/>
                  <a:tailEnd/>
                </a:ln>
              </p:spPr>
            </p:pic>
            <p:pic>
              <p:nvPicPr>
                <p:cNvPr id="21545" name="Picture 35" descr="129.png"/>
                <p:cNvPicPr>
                  <a:picLocks noChangeAspect="1"/>
                </p:cNvPicPr>
                <p:nvPr/>
              </p:nvPicPr>
              <p:blipFill>
                <a:blip r:embed="rId6" cstate="print"/>
                <a:srcRect/>
                <a:stretch>
                  <a:fillRect/>
                </a:stretch>
              </p:blipFill>
              <p:spPr bwMode="auto">
                <a:xfrm>
                  <a:off x="609601" y="4450815"/>
                  <a:ext cx="1045684" cy="1045684"/>
                </a:xfrm>
                <a:prstGeom prst="rect">
                  <a:avLst/>
                </a:prstGeom>
                <a:noFill/>
                <a:ln w="9525">
                  <a:noFill/>
                  <a:miter lim="800000"/>
                  <a:headEnd/>
                  <a:tailEnd/>
                </a:ln>
              </p:spPr>
            </p:pic>
          </p:grpSp>
          <p:sp>
            <p:nvSpPr>
              <p:cNvPr id="33" name="TextBox 32"/>
              <p:cNvSpPr txBox="1"/>
              <p:nvPr/>
            </p:nvSpPr>
            <p:spPr>
              <a:xfrm>
                <a:off x="331198" y="2654789"/>
                <a:ext cx="1574720" cy="277821"/>
              </a:xfrm>
              <a:prstGeom prst="rect">
                <a:avLst/>
              </a:prstGeom>
              <a:noFill/>
            </p:spPr>
            <p:txBody>
              <a:bodyPr>
                <a:spAutoFit/>
              </a:bodyPr>
              <a:lstStyle/>
              <a:p>
                <a:pPr algn="ctr">
                  <a:defRPr/>
                </a:pPr>
                <a:r>
                  <a:rPr lang="en-US" sz="1200" dirty="0"/>
                  <a:t>Vista Evaluator</a:t>
                </a:r>
              </a:p>
            </p:txBody>
          </p:sp>
        </p:grpSp>
      </p:grpSp>
      <p:sp>
        <p:nvSpPr>
          <p:cNvPr id="41" name="Down Arrow 40"/>
          <p:cNvSpPr/>
          <p:nvPr/>
        </p:nvSpPr>
        <p:spPr bwMode="auto">
          <a:xfrm rot="10800000">
            <a:off x="997027" y="3093907"/>
            <a:ext cx="804231" cy="727113"/>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lIns="91432" tIns="45716" rIns="91432" bIns="45716" anchor="ctr"/>
          <a:lstStyle/>
          <a:p>
            <a:pPr>
              <a:defRPr/>
            </a:pPr>
            <a:endParaRPr lang="en-US">
              <a:solidFill>
                <a:schemeClr val="tx1"/>
              </a:solidFill>
              <a:latin typeface="Arial" charset="0"/>
            </a:endParaRPr>
          </a:p>
        </p:txBody>
      </p:sp>
      <p:grpSp>
        <p:nvGrpSpPr>
          <p:cNvPr id="14" name="Group 43"/>
          <p:cNvGrpSpPr>
            <a:grpSpLocks/>
          </p:cNvGrpSpPr>
          <p:nvPr/>
        </p:nvGrpSpPr>
        <p:grpSpPr bwMode="auto">
          <a:xfrm>
            <a:off x="2619376" y="3908426"/>
            <a:ext cx="2852738" cy="2293938"/>
            <a:chOff x="4010140" y="3594252"/>
            <a:chExt cx="2853368" cy="2294530"/>
          </a:xfrm>
        </p:grpSpPr>
        <p:pic>
          <p:nvPicPr>
            <p:cNvPr id="21532" name="Picture 3" descr="44.png"/>
            <p:cNvPicPr>
              <a:picLocks noChangeAspect="1"/>
            </p:cNvPicPr>
            <p:nvPr/>
          </p:nvPicPr>
          <p:blipFill>
            <a:blip r:embed="rId7" cstate="print"/>
            <a:srcRect/>
            <a:stretch>
              <a:fillRect/>
            </a:stretch>
          </p:blipFill>
          <p:spPr bwMode="auto">
            <a:xfrm>
              <a:off x="4474684" y="3594252"/>
              <a:ext cx="1924280" cy="1924280"/>
            </a:xfrm>
            <a:prstGeom prst="rect">
              <a:avLst/>
            </a:prstGeom>
            <a:noFill/>
            <a:ln w="9525">
              <a:noFill/>
              <a:miter lim="800000"/>
              <a:headEnd/>
              <a:tailEnd/>
            </a:ln>
          </p:spPr>
        </p:pic>
        <p:sp>
          <p:nvSpPr>
            <p:cNvPr id="43" name="TextBox 42"/>
            <p:cNvSpPr txBox="1"/>
            <p:nvPr/>
          </p:nvSpPr>
          <p:spPr>
            <a:xfrm>
              <a:off x="4010140" y="5518799"/>
              <a:ext cx="2853368" cy="369983"/>
            </a:xfrm>
            <a:prstGeom prst="rect">
              <a:avLst/>
            </a:prstGeom>
            <a:noFill/>
          </p:spPr>
          <p:txBody>
            <a:bodyPr>
              <a:spAutoFit/>
            </a:bodyPr>
            <a:lstStyle/>
            <a:p>
              <a:pPr algn="ctr">
                <a:defRPr/>
              </a:pPr>
              <a:r>
                <a:rPr lang="en-US" dirty="0">
                  <a:latin typeface="+mn-lt"/>
                  <a:cs typeface="+mn-cs"/>
                </a:rPr>
                <a:t>Log Collection Service</a:t>
              </a:r>
            </a:p>
          </p:txBody>
        </p:sp>
      </p:grpSp>
      <p:grpSp>
        <p:nvGrpSpPr>
          <p:cNvPr id="15" name="Group 45"/>
          <p:cNvGrpSpPr>
            <a:grpSpLocks/>
          </p:cNvGrpSpPr>
          <p:nvPr/>
        </p:nvGrpSpPr>
        <p:grpSpPr bwMode="auto">
          <a:xfrm>
            <a:off x="555626" y="3862389"/>
            <a:ext cx="1685925" cy="2385456"/>
            <a:chOff x="7127913" y="3756751"/>
            <a:chExt cx="1685581" cy="2384864"/>
          </a:xfrm>
        </p:grpSpPr>
        <p:pic>
          <p:nvPicPr>
            <p:cNvPr id="21530" name="Picture 9" descr="Server SQL database.png"/>
            <p:cNvPicPr>
              <a:picLocks noChangeAspect="1"/>
            </p:cNvPicPr>
            <p:nvPr/>
          </p:nvPicPr>
          <p:blipFill>
            <a:blip r:embed="rId8" cstate="print"/>
            <a:srcRect/>
            <a:stretch>
              <a:fillRect/>
            </a:stretch>
          </p:blipFill>
          <p:spPr bwMode="auto">
            <a:xfrm>
              <a:off x="7301327" y="3756751"/>
              <a:ext cx="1338753" cy="1981533"/>
            </a:xfrm>
            <a:prstGeom prst="rect">
              <a:avLst/>
            </a:prstGeom>
            <a:noFill/>
            <a:ln w="9525">
              <a:noFill/>
              <a:miter lim="800000"/>
              <a:headEnd/>
              <a:tailEnd/>
            </a:ln>
          </p:spPr>
        </p:pic>
        <p:sp>
          <p:nvSpPr>
            <p:cNvPr id="45" name="TextBox 44"/>
            <p:cNvSpPr txBox="1"/>
            <p:nvPr/>
          </p:nvSpPr>
          <p:spPr>
            <a:xfrm>
              <a:off x="7127913" y="5772375"/>
              <a:ext cx="1685581" cy="369240"/>
            </a:xfrm>
            <a:prstGeom prst="rect">
              <a:avLst/>
            </a:prstGeom>
            <a:noFill/>
          </p:spPr>
          <p:txBody>
            <a:bodyPr>
              <a:spAutoFit/>
            </a:bodyPr>
            <a:lstStyle/>
            <a:p>
              <a:pPr algn="ctr">
                <a:defRPr/>
              </a:pPr>
              <a:r>
                <a:rPr lang="en-US" dirty="0">
                  <a:latin typeface="+mn-lt"/>
                  <a:cs typeface="+mn-cs"/>
                </a:rPr>
                <a:t>ACT Database</a:t>
              </a:r>
            </a:p>
          </p:txBody>
        </p:sp>
      </p:grpSp>
      <p:sp>
        <p:nvSpPr>
          <p:cNvPr id="50" name="Down Arrow 49"/>
          <p:cNvSpPr/>
          <p:nvPr/>
        </p:nvSpPr>
        <p:spPr bwMode="auto">
          <a:xfrm rot="5400000">
            <a:off x="2160685" y="4691942"/>
            <a:ext cx="804231" cy="727113"/>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lIns="91432" tIns="45716" rIns="91432" bIns="45716" anchor="ctr"/>
          <a:lstStyle/>
          <a:p>
            <a:pPr>
              <a:defRPr/>
            </a:pPr>
            <a:endParaRPr lang="en-US">
              <a:solidFill>
                <a:schemeClr val="tx1"/>
              </a:solidFill>
              <a:latin typeface="Arial" charset="0"/>
            </a:endParaRPr>
          </a:p>
        </p:txBody>
      </p:sp>
      <p:sp>
        <p:nvSpPr>
          <p:cNvPr id="51" name="Down Arrow 50"/>
          <p:cNvSpPr/>
          <p:nvPr/>
        </p:nvSpPr>
        <p:spPr bwMode="auto">
          <a:xfrm rot="5400000">
            <a:off x="4983753" y="4691942"/>
            <a:ext cx="804231" cy="727113"/>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lIns="91432" tIns="45716" rIns="91432" bIns="45716" anchor="ctr"/>
          <a:lstStyle/>
          <a:p>
            <a:pPr>
              <a:defRPr/>
            </a:pPr>
            <a:endParaRPr lang="en-US">
              <a:solidFill>
                <a:schemeClr val="tx1"/>
              </a:solidFill>
              <a:latin typeface="Arial" charset="0"/>
            </a:endParaRPr>
          </a:p>
        </p:txBody>
      </p:sp>
      <p:sp>
        <p:nvSpPr>
          <p:cNvPr id="52" name="Down Arrow 51"/>
          <p:cNvSpPr/>
          <p:nvPr/>
        </p:nvSpPr>
        <p:spPr bwMode="auto">
          <a:xfrm rot="16200000">
            <a:off x="2474202" y="1755361"/>
            <a:ext cx="804231" cy="727113"/>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lIns="91432" tIns="45716" rIns="91432" bIns="45716" anchor="ctr"/>
          <a:lstStyle/>
          <a:p>
            <a:pPr>
              <a:defRPr/>
            </a:pPr>
            <a:endParaRPr lang="en-US">
              <a:solidFill>
                <a:schemeClr val="tx1"/>
              </a:solidFill>
              <a:latin typeface="Arial" charset="0"/>
            </a:endParaRPr>
          </a:p>
        </p:txBody>
      </p:sp>
      <p:sp>
        <p:nvSpPr>
          <p:cNvPr id="53" name="TextBox 52"/>
          <p:cNvSpPr txBox="1"/>
          <p:nvPr/>
        </p:nvSpPr>
        <p:spPr bwMode="auto">
          <a:xfrm>
            <a:off x="-66449" y="2505076"/>
            <a:ext cx="2908301" cy="646113"/>
          </a:xfrm>
          <a:prstGeom prst="rect">
            <a:avLst/>
          </a:prstGeom>
          <a:noFill/>
        </p:spPr>
        <p:txBody>
          <a:bodyPr lIns="91432" tIns="45716" rIns="91432" bIns="45716">
            <a:spAutoFit/>
          </a:bodyPr>
          <a:lstStyle/>
          <a:p>
            <a:pPr algn="ctr">
              <a:defRPr/>
            </a:pPr>
            <a:r>
              <a:rPr lang="en-US" dirty="0">
                <a:latin typeface="+mn-lt"/>
                <a:cs typeface="+mn-cs"/>
              </a:rPr>
              <a:t>Application Compatibility Manager</a:t>
            </a:r>
          </a:p>
        </p:txBody>
      </p:sp>
      <p:sp>
        <p:nvSpPr>
          <p:cNvPr id="49" name="Down Arrow 48"/>
          <p:cNvSpPr/>
          <p:nvPr/>
        </p:nvSpPr>
        <p:spPr bwMode="auto">
          <a:xfrm>
            <a:off x="7000305" y="3214012"/>
            <a:ext cx="804231" cy="727113"/>
          </a:xfrm>
          <a:prstGeom prst="down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wrap="none" lIns="91432" tIns="45716" rIns="91432" bIns="45716" anchor="ctr"/>
          <a:lstStyle/>
          <a:p>
            <a:pPr>
              <a:defRPr/>
            </a:pPr>
            <a:endParaRPr lang="en-US">
              <a:solidFill>
                <a:schemeClr val="tx1"/>
              </a:solidFill>
              <a:latin typeface="Arial" charset="0"/>
            </a:endParaRPr>
          </a:p>
        </p:txBody>
      </p:sp>
      <p:pic>
        <p:nvPicPr>
          <p:cNvPr id="55" name="Picture 54" descr="ACT_splashscreen.png"/>
          <p:cNvPicPr>
            <a:picLocks noChangeAspect="1"/>
          </p:cNvPicPr>
          <p:nvPr/>
        </p:nvPicPr>
        <p:blipFill>
          <a:blip r:embed="rId9" cstate="print"/>
          <a:stretch>
            <a:fillRect/>
          </a:stretch>
        </p:blipFill>
        <p:spPr>
          <a:xfrm>
            <a:off x="317195" y="1175659"/>
            <a:ext cx="2141014" cy="1295403"/>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229600" cy="1143000"/>
          </a:xfrm>
        </p:spPr>
        <p:txBody>
          <a:bodyPr/>
          <a:lstStyle/>
          <a:p>
            <a:pPr algn="l"/>
            <a:r>
              <a:rPr lang="zh-CN" altLang="en-US" sz="3600" dirty="0" smtClean="0"/>
              <a:t>安装完</a:t>
            </a:r>
            <a:r>
              <a:rPr lang="en-US" altLang="zh-CN" sz="3600" dirty="0" smtClean="0"/>
              <a:t>ACT</a:t>
            </a:r>
            <a:r>
              <a:rPr lang="zh-CN" altLang="en-US" sz="3600" dirty="0" smtClean="0"/>
              <a:t> </a:t>
            </a:r>
            <a:r>
              <a:rPr lang="en-US" altLang="zh-CN" sz="3600" dirty="0" smtClean="0"/>
              <a:t>5.5</a:t>
            </a:r>
            <a:r>
              <a:rPr lang="zh-CN" altLang="en-US" sz="3600" dirty="0" smtClean="0"/>
              <a:t>后</a:t>
            </a:r>
            <a:endParaRPr lang="en-US" sz="3600" dirty="0"/>
          </a:p>
        </p:txBody>
      </p:sp>
      <p:sp>
        <p:nvSpPr>
          <p:cNvPr id="12" name="Text Placeholder 11"/>
          <p:cNvSpPr>
            <a:spLocks noGrp="1"/>
          </p:cNvSpPr>
          <p:nvPr>
            <p:ph type="body" sz="quarter" idx="4294967295"/>
          </p:nvPr>
        </p:nvSpPr>
        <p:spPr>
          <a:xfrm>
            <a:off x="261966" y="785794"/>
            <a:ext cx="8382000" cy="2838450"/>
          </a:xfrm>
          <a:prstGeom prst="rect">
            <a:avLst/>
          </a:prstGeom>
        </p:spPr>
        <p:txBody>
          <a:bodyPr/>
          <a:lstStyle/>
          <a:p>
            <a:r>
              <a:rPr lang="en-US" sz="2400" dirty="0" smtClean="0"/>
              <a:t>Application Compatibility Manager</a:t>
            </a:r>
          </a:p>
          <a:p>
            <a:pPr lvl="1"/>
            <a:r>
              <a:rPr lang="zh-CN" altLang="en-US" sz="2000" dirty="0" smtClean="0"/>
              <a:t>统一的用户界面配置、收集、组织和分析所有兼容性数据</a:t>
            </a:r>
            <a:endParaRPr lang="en-US" sz="2000" dirty="0" smtClean="0"/>
          </a:p>
          <a:p>
            <a:r>
              <a:rPr lang="en-US" sz="2400" dirty="0" smtClean="0"/>
              <a:t>Developer and Tester Tools</a:t>
            </a:r>
          </a:p>
          <a:p>
            <a:pPr lvl="1"/>
            <a:r>
              <a:rPr lang="zh-CN" altLang="en-US" sz="2000" dirty="0" smtClean="0"/>
              <a:t>测试兼容性问题</a:t>
            </a:r>
            <a:endParaRPr lang="en-US" sz="2000" dirty="0" smtClean="0"/>
          </a:p>
          <a:p>
            <a:r>
              <a:rPr lang="en-US" sz="2400" dirty="0" smtClean="0"/>
              <a:t>Compatibility Administrator</a:t>
            </a:r>
          </a:p>
          <a:p>
            <a:pPr lvl="1"/>
            <a:r>
              <a:rPr lang="zh-CN" altLang="en-US" sz="2000" dirty="0" smtClean="0"/>
              <a:t>提供已知应用程序兼容性问题的修复程序</a:t>
            </a:r>
            <a:endParaRPr lang="en-US" altLang="zh-CN" sz="2000" dirty="0" smtClean="0"/>
          </a:p>
          <a:p>
            <a:pPr lvl="1"/>
            <a:r>
              <a:rPr lang="zh-CN" altLang="en-US" sz="2000" dirty="0" smtClean="0"/>
              <a:t>解决兼容性问题</a:t>
            </a:r>
            <a:endParaRPr lang="en-US" altLang="zh-CN" sz="2000" dirty="0" smtClean="0"/>
          </a:p>
          <a:p>
            <a:pPr lvl="1"/>
            <a:r>
              <a:rPr lang="zh-CN" altLang="en-US" sz="2000" dirty="0" smtClean="0"/>
              <a:t>创建应用于这个企业的解决方案</a:t>
            </a:r>
            <a:endParaRPr lang="en-US" sz="2000" dirty="0" smtClean="0"/>
          </a:p>
        </p:txBody>
      </p:sp>
      <p:pic>
        <p:nvPicPr>
          <p:cNvPr id="3082" name="Picture 10"/>
          <p:cNvPicPr>
            <a:picLocks noChangeAspect="1" noChangeArrowheads="1"/>
          </p:cNvPicPr>
          <p:nvPr/>
        </p:nvPicPr>
        <p:blipFill>
          <a:blip r:embed="rId3" cstate="print"/>
          <a:srcRect/>
          <a:stretch>
            <a:fillRect/>
          </a:stretch>
        </p:blipFill>
        <p:spPr bwMode="auto">
          <a:xfrm>
            <a:off x="762000" y="5181600"/>
            <a:ext cx="4648200" cy="1573237"/>
          </a:xfrm>
          <a:prstGeom prst="rect">
            <a:avLst/>
          </a:prstGeom>
          <a:noFill/>
          <a:ln w="9525">
            <a:noFill/>
            <a:miter lim="800000"/>
            <a:headEnd/>
            <a:tailEnd/>
          </a:ln>
        </p:spPr>
      </p:pic>
      <p:pic>
        <p:nvPicPr>
          <p:cNvPr id="3083" name="Picture 11"/>
          <p:cNvPicPr>
            <a:picLocks noChangeAspect="1" noChangeArrowheads="1"/>
          </p:cNvPicPr>
          <p:nvPr/>
        </p:nvPicPr>
        <p:blipFill>
          <a:blip r:embed="rId4" cstate="print"/>
          <a:srcRect/>
          <a:stretch>
            <a:fillRect/>
          </a:stretch>
        </p:blipFill>
        <p:spPr bwMode="auto">
          <a:xfrm>
            <a:off x="762000" y="3962400"/>
            <a:ext cx="7077075" cy="11715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 Same Side Corner Rectangle 51"/>
          <p:cNvSpPr/>
          <p:nvPr/>
        </p:nvSpPr>
        <p:spPr>
          <a:xfrm>
            <a:off x="6728824" y="4230287"/>
            <a:ext cx="1044082" cy="581203"/>
          </a:xfrm>
          <a:prstGeom prst="round2Same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76197" tIns="38098" rIns="76197" bIns="38098" numCol="1" anchor="t" anchorCtr="0" compatLnSpc="1">
            <a:prstTxWarp prst="textNoShape">
              <a:avLst/>
            </a:prstTxWarp>
          </a:bodyPr>
          <a:lstStyle/>
          <a:p>
            <a:pPr marL="0" marR="0" lvl="0" indent="0" defTabSz="914363"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endParaRPr>
          </a:p>
        </p:txBody>
      </p:sp>
      <p:sp>
        <p:nvSpPr>
          <p:cNvPr id="40" name="Isosceles Triangle 52"/>
          <p:cNvSpPr/>
          <p:nvPr/>
        </p:nvSpPr>
        <p:spPr bwMode="auto">
          <a:xfrm rot="10800000">
            <a:off x="6774561" y="4719942"/>
            <a:ext cx="950234" cy="390755"/>
          </a:xfrm>
          <a:prstGeom prst="triangle">
            <a:avLst/>
          </a:prstGeom>
          <a:gradFill rotWithShape="1">
            <a:gsLst>
              <a:gs pos="0">
                <a:srgbClr val="5A6E18">
                  <a:shade val="15000"/>
                  <a:satMod val="180000"/>
                  <a:alpha val="4000"/>
                </a:srgbClr>
              </a:gs>
              <a:gs pos="50000">
                <a:srgbClr val="5A6E18">
                  <a:shade val="45000"/>
                  <a:satMod val="170000"/>
                  <a:alpha val="49000"/>
                </a:srgbClr>
              </a:gs>
              <a:gs pos="70000">
                <a:srgbClr val="5A6E18">
                  <a:tint val="99000"/>
                  <a:shade val="65000"/>
                  <a:satMod val="155000"/>
                  <a:alpha val="71000"/>
                </a:srgbClr>
              </a:gs>
              <a:gs pos="100000">
                <a:srgbClr val="5A6E18">
                  <a:tint val="95500"/>
                  <a:shade val="100000"/>
                  <a:satMod val="155000"/>
                  <a:alpha val="58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5A6E18">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1096963" eaLnBrk="1" fontAlgn="base" latinLnBrk="0" hangingPunct="1">
              <a:lnSpc>
                <a:spcPct val="90000"/>
              </a:lnSpc>
              <a:spcBef>
                <a:spcPct val="0"/>
              </a:spcBef>
              <a:spcAft>
                <a:spcPct val="0"/>
              </a:spcAft>
              <a:buClrTx/>
              <a:buSzTx/>
              <a:buFontTx/>
              <a:buNone/>
              <a:tabLst/>
              <a:defRPr/>
            </a:pPr>
            <a:endParaRPr kumimoji="0" lang="en-US" sz="1200" b="1" i="0" u="none" strike="noStrike" kern="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41" name="Round Same Side Corner Rectangle 48"/>
          <p:cNvSpPr/>
          <p:nvPr/>
        </p:nvSpPr>
        <p:spPr>
          <a:xfrm>
            <a:off x="5179009" y="4230287"/>
            <a:ext cx="1044082" cy="581203"/>
          </a:xfrm>
          <a:prstGeom prst="round2Same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76197" tIns="38098" rIns="76197" bIns="38098" numCol="1" anchor="t" anchorCtr="0" compatLnSpc="1">
            <a:prstTxWarp prst="textNoShape">
              <a:avLst/>
            </a:prstTxWarp>
          </a:bodyPr>
          <a:lstStyle/>
          <a:p>
            <a:pPr marL="0" marR="0" lvl="0" indent="0" defTabSz="914363"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endParaRPr>
          </a:p>
        </p:txBody>
      </p:sp>
      <p:sp>
        <p:nvSpPr>
          <p:cNvPr id="42" name="Freeform 46"/>
          <p:cNvSpPr/>
          <p:nvPr/>
        </p:nvSpPr>
        <p:spPr>
          <a:xfrm>
            <a:off x="5019261" y="4872544"/>
            <a:ext cx="3784680" cy="1232450"/>
          </a:xfrm>
          <a:custGeom>
            <a:avLst/>
            <a:gdLst>
              <a:gd name="connsiteX0" fmla="*/ 0 w 3784680"/>
              <a:gd name="connsiteY0" fmla="*/ 308113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924338 h 1232450"/>
              <a:gd name="connsiteX7" fmla="*/ 0 w 3784680"/>
              <a:gd name="connsiteY7" fmla="*/ 308113 h 1232450"/>
              <a:gd name="connsiteX0" fmla="*/ 0 w 3784680"/>
              <a:gd name="connsiteY0" fmla="*/ 123056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924338 h 1232450"/>
              <a:gd name="connsiteX7" fmla="*/ 0 w 3784680"/>
              <a:gd name="connsiteY7" fmla="*/ 123056 h 1232450"/>
              <a:gd name="connsiteX0" fmla="*/ 0 w 3784680"/>
              <a:gd name="connsiteY0" fmla="*/ 123056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1152938 h 1232450"/>
              <a:gd name="connsiteX7" fmla="*/ 0 w 3784680"/>
              <a:gd name="connsiteY7" fmla="*/ 123056 h 12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4680" h="1232450">
                <a:moveTo>
                  <a:pt x="0" y="123056"/>
                </a:moveTo>
                <a:lnTo>
                  <a:pt x="3157646" y="308113"/>
                </a:lnTo>
                <a:lnTo>
                  <a:pt x="3157646" y="0"/>
                </a:lnTo>
                <a:lnTo>
                  <a:pt x="3784680" y="616225"/>
                </a:lnTo>
                <a:lnTo>
                  <a:pt x="3157646" y="1232450"/>
                </a:lnTo>
                <a:lnTo>
                  <a:pt x="3157646" y="924338"/>
                </a:lnTo>
                <a:lnTo>
                  <a:pt x="0" y="1152938"/>
                </a:lnTo>
                <a:lnTo>
                  <a:pt x="0" y="123056"/>
                </a:lnTo>
                <a:close/>
              </a:path>
            </a:pathLst>
          </a:custGeom>
          <a:ln>
            <a:headEnd/>
            <a:tailEnd/>
          </a:ln>
        </p:spPr>
        <p:style>
          <a:lnRef idx="2">
            <a:schemeClr val="accent2">
              <a:shade val="50000"/>
            </a:schemeClr>
          </a:lnRef>
          <a:fillRef idx="1">
            <a:schemeClr val="accent2"/>
          </a:fillRef>
          <a:effectRef idx="0">
            <a:schemeClr val="accent2"/>
          </a:effectRef>
          <a:fontRef idx="minor">
            <a:schemeClr val="lt1"/>
          </a:fontRef>
        </p:style>
        <p:txBody>
          <a:bodyPr vert="horz" wrap="square" lIns="76197" tIns="38098" rIns="76197" bIns="38098" numCol="1" anchor="t" anchorCtr="0" compatLnSpc="1">
            <a:prstTxWarp prst="textNoShape">
              <a:avLst/>
            </a:prstTxWarp>
          </a:bodyPr>
          <a:lstStyle/>
          <a:p>
            <a:pPr marL="0" marR="0" lvl="0" indent="0" defTabSz="914363" eaLnBrk="1" fontAlgn="base" latinLnBrk="0" hangingPunct="1">
              <a:lnSpc>
                <a:spcPct val="85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endParaRPr>
          </a:p>
        </p:txBody>
      </p:sp>
      <p:sp>
        <p:nvSpPr>
          <p:cNvPr id="44" name="Line 14"/>
          <p:cNvSpPr>
            <a:spLocks noChangeShapeType="1"/>
          </p:cNvSpPr>
          <p:nvPr/>
        </p:nvSpPr>
        <p:spPr bwMode="auto">
          <a:xfrm>
            <a:off x="5025662" y="4322767"/>
            <a:ext cx="0" cy="1247775"/>
          </a:xfrm>
          <a:prstGeom prst="line">
            <a:avLst/>
          </a:prstGeom>
          <a:noFill/>
          <a:ln w="12700" cap="rnd" algn="ctr">
            <a:no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45" name="Title 42"/>
          <p:cNvSpPr txBox="1">
            <a:spLocks/>
          </p:cNvSpPr>
          <p:nvPr/>
        </p:nvSpPr>
        <p:spPr>
          <a:xfrm>
            <a:off x="381000" y="160866"/>
            <a:ext cx="6208336" cy="609600"/>
          </a:xfrm>
          <a:prstGeom prst="rect">
            <a:avLst/>
          </a:prstGeom>
        </p:spPr>
        <p:txBody>
          <a:bodyPr vert="horz" wrap="square" lIns="0" tIns="0" rIns="0" bIns="0" rtlCol="0" anchor="t">
            <a:normAutofit/>
          </a:bodyPr>
          <a:lstStyle/>
          <a:p>
            <a:pPr marL="0" marR="0" lvl="0" indent="0" fontAlgn="auto">
              <a:lnSpc>
                <a:spcPct val="90000"/>
              </a:lnSpc>
              <a:spcBef>
                <a:spcPct val="0"/>
              </a:spcBef>
              <a:spcAft>
                <a:spcPts val="0"/>
              </a:spcAft>
              <a:buClrTx/>
              <a:buSzTx/>
              <a:tabLst/>
              <a:defRPr/>
            </a:pP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微软应用程序虚拟化</a:t>
            </a:r>
            <a:endPar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48" name="TextBox 47"/>
          <p:cNvSpPr txBox="1"/>
          <p:nvPr/>
        </p:nvSpPr>
        <p:spPr>
          <a:xfrm>
            <a:off x="6706840" y="5196369"/>
            <a:ext cx="1152392"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kern="0" dirty="0" smtClean="0"/>
              <a:t>4</a:t>
            </a:r>
            <a:r>
              <a:rPr kumimoji="0" lang="en-US" sz="1600" b="0" i="0" u="none" strike="noStrike" kern="0" cap="none" spc="0" normalizeH="0" baseline="0" noProof="0" dirty="0" smtClean="0">
                <a:ln>
                  <a:noFill/>
                </a:ln>
                <a:effectLst/>
                <a:uLnTx/>
                <a:uFillTx/>
              </a:rPr>
              <a:t>.6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effectLst/>
                <a:uLnTx/>
                <a:uFillTx/>
              </a:rPr>
              <a:t>H1 FY2010</a:t>
            </a:r>
          </a:p>
        </p:txBody>
      </p:sp>
      <p:sp>
        <p:nvSpPr>
          <p:cNvPr id="49" name="TextBox 48"/>
          <p:cNvSpPr txBox="1"/>
          <p:nvPr/>
        </p:nvSpPr>
        <p:spPr>
          <a:xfrm>
            <a:off x="6835740" y="4276042"/>
            <a:ext cx="830794" cy="507831"/>
          </a:xfrm>
          <a:prstGeom prst="rect">
            <a:avLst/>
          </a:prstGeom>
          <a:noFill/>
        </p:spPr>
        <p:txBody>
          <a:bodyPr wrap="square" rtlCol="0">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zh-CN" altLang="en-US" sz="1500" b="0" i="0" u="none" strike="noStrike" kern="0" cap="none" spc="0" normalizeH="0" baseline="0" noProof="0" dirty="0" smtClean="0">
                <a:ln>
                  <a:noFill/>
                </a:ln>
                <a:effectLst/>
                <a:uLnTx/>
                <a:uFillTx/>
              </a:rPr>
              <a:t>下一个版本</a:t>
            </a:r>
            <a:endParaRPr kumimoji="0" lang="en-US" sz="1500" b="0" i="0" u="none" strike="noStrike" kern="0" cap="none" spc="0" normalizeH="0" baseline="0" noProof="0" dirty="0" smtClean="0">
              <a:ln>
                <a:noFill/>
              </a:ln>
              <a:effectLst/>
              <a:uLnTx/>
              <a:uFillTx/>
            </a:endParaRPr>
          </a:p>
        </p:txBody>
      </p:sp>
      <p:sp>
        <p:nvSpPr>
          <p:cNvPr id="50" name="Rectangle 30"/>
          <p:cNvSpPr/>
          <p:nvPr/>
        </p:nvSpPr>
        <p:spPr>
          <a:xfrm>
            <a:off x="5071736" y="5243994"/>
            <a:ext cx="1298074" cy="40011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effectLst/>
                <a:uLnTx/>
                <a:uFillTx/>
              </a:rPr>
              <a:t>4.5</a:t>
            </a:r>
            <a:endParaRPr kumimoji="0" lang="en-US" sz="2400" b="0" i="0" u="none" strike="noStrike" kern="0" cap="none" spc="0" normalizeH="0" baseline="0" noProof="0" dirty="0" smtClean="0">
              <a:ln>
                <a:noFill/>
              </a:ln>
              <a:effectLst/>
              <a:uLnTx/>
              <a:uFillTx/>
            </a:endParaRPr>
          </a:p>
        </p:txBody>
      </p:sp>
      <p:sp>
        <p:nvSpPr>
          <p:cNvPr id="51" name="Isosceles Triangle 47"/>
          <p:cNvSpPr/>
          <p:nvPr/>
        </p:nvSpPr>
        <p:spPr bwMode="auto">
          <a:xfrm rot="10800000">
            <a:off x="5224746" y="4719942"/>
            <a:ext cx="950234" cy="390755"/>
          </a:xfrm>
          <a:prstGeom prst="triangle">
            <a:avLst/>
          </a:prstGeom>
          <a:gradFill rotWithShape="1">
            <a:gsLst>
              <a:gs pos="0">
                <a:srgbClr val="5A6E18">
                  <a:shade val="15000"/>
                  <a:satMod val="180000"/>
                  <a:alpha val="4000"/>
                </a:srgbClr>
              </a:gs>
              <a:gs pos="50000">
                <a:srgbClr val="5A6E18">
                  <a:shade val="45000"/>
                  <a:satMod val="170000"/>
                  <a:alpha val="49000"/>
                </a:srgbClr>
              </a:gs>
              <a:gs pos="70000">
                <a:srgbClr val="5A6E18">
                  <a:tint val="99000"/>
                  <a:shade val="65000"/>
                  <a:satMod val="155000"/>
                  <a:alpha val="71000"/>
                </a:srgbClr>
              </a:gs>
              <a:gs pos="100000">
                <a:srgbClr val="5A6E18">
                  <a:tint val="95500"/>
                  <a:shade val="100000"/>
                  <a:satMod val="155000"/>
                  <a:alpha val="58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prstMaterial="flat">
            <a:bevelT w="95250" h="101600"/>
            <a:contourClr>
              <a:srgbClr val="5A6E18">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1096963" eaLnBrk="1" fontAlgn="base" latinLnBrk="0" hangingPunct="1">
              <a:lnSpc>
                <a:spcPct val="90000"/>
              </a:lnSpc>
              <a:spcBef>
                <a:spcPct val="0"/>
              </a:spcBef>
              <a:spcAft>
                <a:spcPct val="0"/>
              </a:spcAft>
              <a:buClrTx/>
              <a:buSzTx/>
              <a:buFontTx/>
              <a:buNone/>
              <a:tabLst/>
              <a:defRPr/>
            </a:pPr>
            <a:endParaRPr kumimoji="0" lang="en-US" sz="1200" b="1" i="0" u="none" strike="noStrike" kern="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52" name="Rectangle 29"/>
          <p:cNvSpPr/>
          <p:nvPr/>
        </p:nvSpPr>
        <p:spPr>
          <a:xfrm>
            <a:off x="5270830" y="4254992"/>
            <a:ext cx="854290" cy="507831"/>
          </a:xfrm>
          <a:prstGeom prst="rect">
            <a:avLst/>
          </a:prstGeom>
        </p:spPr>
        <p:txBody>
          <a:bodyPr wrap="square">
            <a:spAutoFit/>
          </a:bodyPr>
          <a:lstStyle/>
          <a:p>
            <a:pPr marL="0" marR="0" lvl="0" indent="0" algn="ctr" defTabSz="914400" eaLnBrk="1" fontAlgn="auto" latinLnBrk="0" hangingPunct="1">
              <a:lnSpc>
                <a:spcPct val="90000"/>
              </a:lnSpc>
              <a:spcBef>
                <a:spcPts val="0"/>
              </a:spcBef>
              <a:spcAft>
                <a:spcPts val="0"/>
              </a:spcAft>
              <a:buClrTx/>
              <a:buSzTx/>
              <a:buFontTx/>
              <a:buNone/>
              <a:tabLst/>
              <a:defRPr/>
            </a:pPr>
            <a:r>
              <a:rPr kumimoji="0" lang="zh-CN" altLang="en-US" sz="1500" b="0" i="0" u="none" strike="noStrike" kern="0" cap="none" spc="0" normalizeH="0" baseline="0" noProof="0" dirty="0" smtClean="0">
                <a:ln>
                  <a:noFill/>
                </a:ln>
                <a:effectLst/>
                <a:uLnTx/>
                <a:uFillTx/>
              </a:rPr>
              <a:t>目前的版本</a:t>
            </a:r>
            <a:endParaRPr kumimoji="0" lang="en-US" sz="1500" b="0" i="0" u="none" strike="noStrike" kern="0" cap="none" spc="0" normalizeH="0" baseline="0" noProof="0" dirty="0" smtClean="0">
              <a:ln>
                <a:noFill/>
              </a:ln>
              <a:effectLst/>
              <a:uLnTx/>
              <a:uFillTx/>
            </a:endParaRPr>
          </a:p>
        </p:txBody>
      </p:sp>
      <p:sp>
        <p:nvSpPr>
          <p:cNvPr id="53" name="Rounded Rectangle 42"/>
          <p:cNvSpPr/>
          <p:nvPr/>
        </p:nvSpPr>
        <p:spPr>
          <a:xfrm rot="5400000">
            <a:off x="1472719" y="3239011"/>
            <a:ext cx="2015640" cy="3916052"/>
          </a:xfrm>
          <a:prstGeom prst="roundRect">
            <a:avLst>
              <a:gd name="adj" fmla="val 8655"/>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vert="vert270" wrap="square" lIns="76197" tIns="38098" rIns="76197" bIns="38098" numCol="1" anchor="t" anchorCtr="0" compatLnSpc="1">
            <a:prstTxWarp prst="textNoShape">
              <a:avLst/>
            </a:prstTxWarp>
          </a:bodyPr>
          <a:lstStyle/>
          <a:p>
            <a:pPr marL="169863" marR="0" lvl="0" indent="-169863" algn="ctr" defTabSz="914400" eaLnBrk="1" fontAlgn="auto" latinLnBrk="0" hangingPunct="1">
              <a:lnSpc>
                <a:spcPct val="100000"/>
              </a:lnSpc>
              <a:spcBef>
                <a:spcPts val="0"/>
              </a:spcBef>
              <a:spcAft>
                <a:spcPts val="0"/>
              </a:spcAft>
              <a:buClrTx/>
              <a:buSzTx/>
              <a:buFontTx/>
              <a:buNone/>
              <a:tabLst/>
              <a:defRPr/>
            </a:pPr>
            <a:endParaRPr kumimoji="0" lang="en-US" sz="100" b="0" i="1" u="none" strike="noStrike" kern="0" cap="none" spc="0" normalizeH="0" baseline="0" noProof="0" dirty="0" smtClean="0">
              <a:ln>
                <a:noFill/>
              </a:ln>
              <a:effectLst/>
              <a:uLnTx/>
              <a:uFillTx/>
              <a:latin typeface="Segoe"/>
              <a:ea typeface="+mn-ea"/>
              <a:cs typeface="+mn-cs"/>
            </a:endParaRPr>
          </a:p>
          <a:p>
            <a:pPr marL="169863" marR="0" lvl="0" indent="-169863" algn="ctr" defTabSz="914400" eaLnBrk="1" fontAlgn="auto" latinLnBrk="0" hangingPunct="1">
              <a:lnSpc>
                <a:spcPct val="100000"/>
              </a:lnSpc>
              <a:spcBef>
                <a:spcPts val="0"/>
              </a:spcBef>
              <a:spcAft>
                <a:spcPts val="0"/>
              </a:spcAft>
              <a:buClrTx/>
              <a:buSzTx/>
              <a:buFontTx/>
              <a:buNone/>
              <a:tabLst/>
              <a:defRPr/>
            </a:pPr>
            <a:endParaRPr kumimoji="0" lang="en-US" sz="1200" b="0" i="1" u="none" strike="noStrike" kern="0" cap="none" spc="0" normalizeH="0" baseline="0" noProof="0" dirty="0" smtClean="0">
              <a:ln>
                <a:noFill/>
              </a:ln>
              <a:effectLst/>
              <a:uLnTx/>
              <a:uFillTx/>
              <a:latin typeface="Segoe"/>
              <a:ea typeface="+mn-ea"/>
              <a:cs typeface="+mn-cs"/>
            </a:endParaRPr>
          </a:p>
          <a:p>
            <a:pPr marL="169863" marR="0" lvl="0" indent="-169863"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1800" b="0" i="0" u="none" strike="noStrike" kern="0" cap="none" spc="0" normalizeH="0" baseline="0" noProof="0" dirty="0" smtClean="0">
                <a:ln>
                  <a:noFill/>
                </a:ln>
                <a:effectLst/>
                <a:uLnTx/>
                <a:uFillTx/>
                <a:latin typeface="Segoe"/>
                <a:ea typeface="+mn-ea"/>
                <a:cs typeface="+mn-cs"/>
              </a:rPr>
              <a:t>将应用程序部署时间从三个月缩短为三天</a:t>
            </a:r>
            <a:endParaRPr kumimoji="0" lang="en-US" sz="1800" b="0" i="0" u="none" strike="noStrike" kern="0" cap="none" spc="0" normalizeH="0" baseline="0" noProof="0" dirty="0" smtClean="0">
              <a:ln>
                <a:noFill/>
              </a:ln>
              <a:effectLst/>
              <a:uLnTx/>
              <a:uFillTx/>
              <a:latin typeface="Segoe"/>
              <a:ea typeface="+mn-ea"/>
              <a:cs typeface="+mn-cs"/>
            </a:endParaRPr>
          </a:p>
          <a:p>
            <a:pPr marL="169863" marR="0" lvl="0" indent="-169863"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1800" b="0" i="0" u="none" strike="noStrike" kern="0" cap="none" spc="0" normalizeH="0" baseline="0" noProof="0" dirty="0" smtClean="0">
                <a:ln>
                  <a:noFill/>
                </a:ln>
                <a:effectLst/>
                <a:uLnTx/>
                <a:uFillTx/>
                <a:latin typeface="Segoe"/>
                <a:ea typeface="+mn-ea"/>
                <a:cs typeface="+mn-cs"/>
              </a:rPr>
              <a:t>从部署和支持相关的活动中节省了一百万美元</a:t>
            </a:r>
            <a:endParaRPr kumimoji="0" lang="en-US" sz="1800" b="0" i="0" u="none" strike="noStrike" kern="0" cap="none" spc="0" normalizeH="0" baseline="0" noProof="0" dirty="0" smtClean="0">
              <a:ln>
                <a:noFill/>
              </a:ln>
              <a:effectLst/>
              <a:uLnTx/>
              <a:uFillTx/>
              <a:latin typeface="Segoe"/>
              <a:ea typeface="+mn-ea"/>
              <a:cs typeface="+mn-cs"/>
            </a:endParaRPr>
          </a:p>
          <a:p>
            <a:pPr marL="169863" marR="0" lvl="0" indent="-169863" defTabSz="914400" eaLnBrk="1" fontAlgn="auto" latinLnBrk="0" hangingPunct="1">
              <a:lnSpc>
                <a:spcPct val="100000"/>
              </a:lnSpc>
              <a:spcBef>
                <a:spcPts val="0"/>
              </a:spcBef>
              <a:spcAft>
                <a:spcPts val="0"/>
              </a:spcAft>
              <a:buClrTx/>
              <a:buSzTx/>
              <a:buFont typeface="Arial" pitchFamily="34" charset="0"/>
              <a:buChar char="•"/>
              <a:tabLst/>
              <a:defRPr/>
            </a:pPr>
            <a:r>
              <a:rPr kumimoji="0" lang="zh-CN" altLang="en-US" sz="1800" b="0" i="0" u="none" strike="noStrike" kern="0" cap="none" spc="0" normalizeH="0" baseline="0" noProof="0" dirty="0" smtClean="0">
                <a:ln>
                  <a:noFill/>
                </a:ln>
                <a:effectLst/>
                <a:uLnTx/>
                <a:uFillTx/>
                <a:latin typeface="Segoe"/>
                <a:ea typeface="+mn-ea"/>
                <a:cs typeface="+mn-cs"/>
              </a:rPr>
              <a:t>将镜像的数量从</a:t>
            </a:r>
            <a:r>
              <a:rPr kumimoji="0" lang="en-US" altLang="zh-CN" sz="1800" b="0" i="0" u="none" strike="noStrike" kern="0" cap="none" spc="0" normalizeH="0" baseline="0" noProof="0" dirty="0" smtClean="0">
                <a:ln>
                  <a:noFill/>
                </a:ln>
                <a:effectLst/>
                <a:uLnTx/>
                <a:uFillTx/>
                <a:latin typeface="Segoe"/>
                <a:ea typeface="+mn-ea"/>
                <a:cs typeface="+mn-cs"/>
              </a:rPr>
              <a:t>20</a:t>
            </a:r>
            <a:r>
              <a:rPr kumimoji="0" lang="zh-CN" altLang="en-US" sz="1800" b="0" i="0" u="none" strike="noStrike" kern="0" cap="none" spc="0" normalizeH="0" baseline="0" noProof="0" dirty="0" smtClean="0">
                <a:ln>
                  <a:noFill/>
                </a:ln>
                <a:effectLst/>
                <a:uLnTx/>
                <a:uFillTx/>
                <a:latin typeface="Segoe"/>
                <a:ea typeface="+mn-ea"/>
                <a:cs typeface="+mn-cs"/>
              </a:rPr>
              <a:t>个减少到</a:t>
            </a:r>
            <a:r>
              <a:rPr kumimoji="0" lang="en-US" altLang="zh-CN" sz="1800" b="0" i="0" u="none" strike="noStrike" kern="0" cap="none" spc="0" normalizeH="0" baseline="0" noProof="0" dirty="0" smtClean="0">
                <a:ln>
                  <a:noFill/>
                </a:ln>
                <a:effectLst/>
                <a:uLnTx/>
                <a:uFillTx/>
                <a:latin typeface="Segoe"/>
                <a:ea typeface="+mn-ea"/>
                <a:cs typeface="+mn-cs"/>
              </a:rPr>
              <a:t>3</a:t>
            </a:r>
            <a:r>
              <a:rPr kumimoji="0" lang="zh-CN" altLang="en-US" sz="1800" b="0" i="0" u="none" strike="noStrike" kern="0" cap="none" spc="0" normalizeH="0" baseline="0" noProof="0" dirty="0" smtClean="0">
                <a:ln>
                  <a:noFill/>
                </a:ln>
                <a:effectLst/>
                <a:uLnTx/>
                <a:uFillTx/>
                <a:latin typeface="Segoe"/>
                <a:ea typeface="+mn-ea"/>
                <a:cs typeface="+mn-cs"/>
              </a:rPr>
              <a:t>个</a:t>
            </a:r>
            <a:endParaRPr kumimoji="0" lang="en-US" sz="1800" b="0" i="0" u="none" strike="noStrike" kern="0" cap="none" spc="0" normalizeH="0" baseline="0" noProof="0" dirty="0" smtClean="0">
              <a:ln>
                <a:noFill/>
              </a:ln>
              <a:effectLst/>
              <a:uLnTx/>
              <a:uFillTx/>
              <a:latin typeface="Segoe"/>
              <a:ea typeface="+mn-ea"/>
              <a:cs typeface="+mn-cs"/>
            </a:endParaRPr>
          </a:p>
        </p:txBody>
      </p:sp>
      <p:sp>
        <p:nvSpPr>
          <p:cNvPr id="54" name="Round Same Side Corner Rectangle 63"/>
          <p:cNvSpPr/>
          <p:nvPr/>
        </p:nvSpPr>
        <p:spPr>
          <a:xfrm rot="10800000">
            <a:off x="457197" y="1979628"/>
            <a:ext cx="8244039" cy="1838478"/>
          </a:xfrm>
          <a:prstGeom prst="round2SameRect">
            <a:avLst>
              <a:gd name="adj1" fmla="val 11842"/>
              <a:gd name="adj2" fmla="val 0"/>
            </a:avLst>
          </a:prstGeom>
          <a:gradFill flip="none" rotWithShape="1">
            <a:gsLst>
              <a:gs pos="20000">
                <a:sysClr val="windowText" lastClr="000000">
                  <a:alpha val="84000"/>
                </a:sys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363"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endParaRPr>
          </a:p>
        </p:txBody>
      </p:sp>
      <p:sp>
        <p:nvSpPr>
          <p:cNvPr id="55" name="Round Same Side Corner Rectangle 64"/>
          <p:cNvSpPr/>
          <p:nvPr/>
        </p:nvSpPr>
        <p:spPr>
          <a:xfrm rot="10800000">
            <a:off x="452486" y="1979626"/>
            <a:ext cx="8250319" cy="1840049"/>
          </a:xfrm>
          <a:prstGeom prst="round2SameRect">
            <a:avLst>
              <a:gd name="adj1" fmla="val 11843"/>
              <a:gd name="adj2" fmla="val 0"/>
            </a:avLst>
          </a:prstGeom>
          <a:solidFill>
            <a:schemeClr val="accent4">
              <a:lumMod val="75000"/>
            </a:schemeClr>
          </a:solidFill>
          <a:ln w="152400">
            <a:noFill/>
            <a:round/>
            <a:headEnd/>
            <a:tailEnd/>
          </a:ln>
        </p:spPr>
        <p:txBody>
          <a:bodyPr vert="horz" wrap="square" lIns="76197" tIns="38098" rIns="76197" bIns="38098" numCol="1" anchor="t" anchorCtr="0" compatLnSpc="1">
            <a:prstTxWarp prst="textNoShape">
              <a:avLst/>
            </a:prstTxWarp>
          </a:bodyPr>
          <a:lstStyle/>
          <a:p>
            <a:pPr marL="0" marR="0" lvl="0" indent="0" defTabSz="914363"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endParaRPr>
          </a:p>
        </p:txBody>
      </p:sp>
      <p:sp>
        <p:nvSpPr>
          <p:cNvPr id="56"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57"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58" name="Rounded Rectangle 67"/>
          <p:cNvSpPr/>
          <p:nvPr/>
        </p:nvSpPr>
        <p:spPr bwMode="auto">
          <a:xfrm>
            <a:off x="381012" y="1371604"/>
            <a:ext cx="8381987" cy="611579"/>
          </a:xfrm>
          <a:prstGeom prst="roundRect">
            <a:avLst/>
          </a:prstGeom>
          <a:gradFill rotWithShape="1">
            <a:gsLst>
              <a:gs pos="0">
                <a:srgbClr val="5A6E18">
                  <a:shade val="15000"/>
                  <a:satMod val="180000"/>
                  <a:alpha val="48000"/>
                </a:srgbClr>
              </a:gs>
              <a:gs pos="50000">
                <a:srgbClr val="5A6E18">
                  <a:shade val="45000"/>
                  <a:satMod val="170000"/>
                  <a:alpha val="69000"/>
                </a:srgbClr>
              </a:gs>
              <a:gs pos="70000">
                <a:srgbClr val="5A6E18">
                  <a:tint val="99000"/>
                  <a:shade val="65000"/>
                  <a:satMod val="155000"/>
                  <a:alpha val="71000"/>
                </a:srgbClr>
              </a:gs>
              <a:gs pos="100000">
                <a:srgbClr val="5A6E18">
                  <a:tint val="95500"/>
                  <a:shade val="100000"/>
                  <a:satMod val="155000"/>
                  <a:alpha val="58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5A6E18">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1096963" eaLnBrk="1" fontAlgn="base" latinLnBrk="0" hangingPunct="1">
              <a:lnSpc>
                <a:spcPct val="90000"/>
              </a:lnSpc>
              <a:spcBef>
                <a:spcPct val="0"/>
              </a:spcBef>
              <a:spcAft>
                <a:spcPct val="0"/>
              </a:spcAft>
              <a:buClrTx/>
              <a:buSzTx/>
              <a:buFontTx/>
              <a:buNone/>
              <a:tabLst/>
              <a:defRPr/>
            </a:pPr>
            <a:endParaRPr kumimoji="0" lang="en-US" sz="1200" b="1" i="0" u="none" strike="noStrike" kern="0" cap="none" spc="0" normalizeH="0" baseline="0" noProof="0" dirty="0">
              <a:ln>
                <a:noFill/>
              </a:ln>
              <a:effectLst>
                <a:outerShdw blurRad="38100" dist="38100" dir="2700000" algn="tl">
                  <a:srgbClr val="000000">
                    <a:alpha val="43137"/>
                  </a:srgbClr>
                </a:outerShdw>
              </a:effectLst>
              <a:uLnTx/>
              <a:uFillTx/>
              <a:latin typeface="Segoe"/>
              <a:ea typeface="+mn-ea"/>
              <a:cs typeface="+mn-cs"/>
            </a:endParaRPr>
          </a:p>
        </p:txBody>
      </p:sp>
      <p:sp>
        <p:nvSpPr>
          <p:cNvPr id="59" name="Rounded Rectangle 68"/>
          <p:cNvSpPr/>
          <p:nvPr/>
        </p:nvSpPr>
        <p:spPr bwMode="auto">
          <a:xfrm>
            <a:off x="363730" y="1354322"/>
            <a:ext cx="8381987" cy="611579"/>
          </a:xfrm>
          <a:prstGeom prst="roundRect">
            <a:avLst/>
          </a:prstGeom>
          <a:ln>
            <a:headEnd/>
            <a:tailEnd/>
          </a:ln>
        </p:spPr>
        <p:style>
          <a:lnRef idx="1">
            <a:schemeClr val="accent6"/>
          </a:lnRef>
          <a:fillRef idx="3">
            <a:schemeClr val="accent6"/>
          </a:fillRef>
          <a:effectRef idx="2">
            <a:schemeClr val="accent6"/>
          </a:effectRef>
          <a:fontRef idx="minor">
            <a:schemeClr val="lt1"/>
          </a:fontRef>
        </p:style>
        <p:txBody>
          <a:bodyPr vert="horz" wrap="square" lIns="76197" tIns="38098" rIns="76197" bIns="38098" numCol="1" anchor="t" anchorCtr="0" compatLnSpc="1">
            <a:prstTxWarp prst="textNoShape">
              <a:avLst/>
            </a:prstTxWarp>
          </a:bodyPr>
          <a:lstStyle/>
          <a:p>
            <a:pPr marL="0" marR="0" lvl="0" indent="0" defTabSz="914363" eaLnBrk="1" fontAlgn="base" latinLnBrk="0" hangingPunct="1">
              <a:lnSpc>
                <a:spcPct val="90000"/>
              </a:lnSpc>
              <a:spcBef>
                <a:spcPct val="0"/>
              </a:spcBef>
              <a:spcAft>
                <a:spcPct val="0"/>
              </a:spcAft>
              <a:buClrTx/>
              <a:buSzTx/>
              <a:buFontTx/>
              <a:buNone/>
              <a:tabLst/>
              <a:defRPr/>
            </a:pPr>
            <a:endParaRPr kumimoji="0" lang="en-US" sz="1800" b="0" i="0" u="none" strike="noStrike" kern="0" cap="none" spc="0" normalizeH="0" baseline="0" noProof="0" dirty="0">
              <a:ln>
                <a:noFill/>
              </a:ln>
              <a:effectLst/>
              <a:uLnTx/>
              <a:uFillTx/>
              <a:latin typeface="Segoe"/>
              <a:ea typeface="+mn-ea"/>
              <a:cs typeface="+mn-cs"/>
            </a:endParaRPr>
          </a:p>
        </p:txBody>
      </p:sp>
      <p:sp>
        <p:nvSpPr>
          <p:cNvPr id="60"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61"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62"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effectLst/>
              <a:uLnTx/>
              <a:uFillTx/>
            </a:endParaRPr>
          </a:p>
        </p:txBody>
      </p:sp>
      <p:sp>
        <p:nvSpPr>
          <p:cNvPr id="63" name="Rectangle 72"/>
          <p:cNvSpPr/>
          <p:nvPr/>
        </p:nvSpPr>
        <p:spPr>
          <a:xfrm>
            <a:off x="4774131" y="2057400"/>
            <a:ext cx="3753852" cy="875624"/>
          </a:xfrm>
          <a:prstGeom prst="rect">
            <a:avLst/>
          </a:prstGeom>
        </p:spPr>
        <p:txBody>
          <a:bodyPr wrap="square">
            <a:spAutoFit/>
          </a:bodyPr>
          <a:lstStyle/>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实现设备移动化</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加速桌面部署</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应用程序兼容性测试最小化</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p:txBody>
      </p:sp>
      <p:sp>
        <p:nvSpPr>
          <p:cNvPr id="64" name="Rectangle 73"/>
          <p:cNvSpPr/>
          <p:nvPr/>
        </p:nvSpPr>
        <p:spPr>
          <a:xfrm>
            <a:off x="606391" y="2057404"/>
            <a:ext cx="3898934" cy="1149545"/>
          </a:xfrm>
          <a:prstGeom prst="rect">
            <a:avLst/>
          </a:prstGeom>
        </p:spPr>
        <p:txBody>
          <a:bodyPr wrap="square">
            <a:spAutoFit/>
          </a:bodyPr>
          <a:lstStyle/>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为用户部署应用程序</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集中许可</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应用程序孤立</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a:p>
            <a:pPr marL="287338" marR="0" lvl="1" indent="-277813" defTabSz="914363" eaLnBrk="1" fontAlgn="base" latinLnBrk="0" hangingPunct="1">
              <a:lnSpc>
                <a:spcPct val="90000"/>
              </a:lnSpc>
              <a:spcBef>
                <a:spcPts val="200"/>
              </a:spcBef>
              <a:spcAft>
                <a:spcPts val="100"/>
              </a:spcAft>
              <a:buClrTx/>
              <a:buSzTx/>
              <a:buFontTx/>
              <a:buBlip>
                <a:blip r:embed="rId3"/>
              </a:buBlip>
              <a:tabLst/>
              <a:defRPr/>
            </a:pPr>
            <a:r>
              <a:rPr kumimoji="0" lang="zh-CN" altLang="en-US" sz="1700" b="0" i="0" u="none" strike="noStrike" kern="0" cap="none" spc="0" normalizeH="0" baseline="0" noProof="0" dirty="0" smtClean="0">
                <a:ln>
                  <a:noFill/>
                </a:ln>
                <a:effectLst>
                  <a:outerShdw blurRad="393700" algn="ctr" rotWithShape="0">
                    <a:prstClr val="black">
                      <a:alpha val="68000"/>
                    </a:prstClr>
                  </a:outerShdw>
                </a:effectLst>
                <a:uLnTx/>
                <a:uFillTx/>
              </a:rPr>
              <a:t>提供即时的使用报告</a:t>
            </a:r>
            <a:endParaRPr kumimoji="0" lang="en-US" sz="1700" b="0" i="0" u="none" strike="noStrike" kern="0" cap="none" spc="0" normalizeH="0" baseline="0" noProof="0" dirty="0" smtClean="0">
              <a:ln>
                <a:noFill/>
              </a:ln>
              <a:effectLst>
                <a:outerShdw blurRad="393700" algn="ctr" rotWithShape="0">
                  <a:prstClr val="black">
                    <a:alpha val="68000"/>
                  </a:prstClr>
                </a:outerShdw>
              </a:effectLst>
              <a:uLnTx/>
              <a:uFillTx/>
            </a:endParaRPr>
          </a:p>
        </p:txBody>
      </p:sp>
      <p:sp>
        <p:nvSpPr>
          <p:cNvPr id="65" name="Rectangle 74"/>
          <p:cNvSpPr/>
          <p:nvPr/>
        </p:nvSpPr>
        <p:spPr>
          <a:xfrm>
            <a:off x="802913" y="1447804"/>
            <a:ext cx="3276600" cy="424732"/>
          </a:xfrm>
          <a:prstGeom prst="rect">
            <a:avLst/>
          </a:prstGeom>
        </p:spPr>
        <p:txBody>
          <a:bodyPr wrap="square">
            <a:spAutoFit/>
          </a:bodyPr>
          <a:lstStyle/>
          <a:p>
            <a:pPr algn="ctr" fontAlgn="base">
              <a:lnSpc>
                <a:spcPct val="90000"/>
              </a:lnSpc>
              <a:spcBef>
                <a:spcPct val="0"/>
              </a:spcBef>
              <a:spcAft>
                <a:spcPct val="0"/>
              </a:spcAft>
              <a:defRPr/>
            </a:pPr>
            <a:r>
              <a:rPr lang="zh-CN" altLang="en-US" sz="2400" dirty="0" smtClean="0">
                <a:effectLst>
                  <a:reflection blurRad="6350" stA="55000" endA="300" endPos="45500" dir="5400000" sy="-100000" algn="bl" rotWithShape="0"/>
                </a:effectLst>
                <a:latin typeface="Segoe Semibold" pitchFamily="34" charset="0"/>
              </a:rPr>
              <a:t>它能做什么</a:t>
            </a:r>
            <a:endParaRPr lang="en-US" sz="2400" dirty="0" smtClean="0">
              <a:effectLst>
                <a:reflection blurRad="6350" stA="55000" endA="300" endPos="45500" dir="5400000" sy="-100000" algn="bl" rotWithShape="0"/>
              </a:effectLst>
              <a:latin typeface="Segoe Semibold" pitchFamily="34" charset="0"/>
            </a:endParaRPr>
          </a:p>
        </p:txBody>
      </p:sp>
      <p:sp>
        <p:nvSpPr>
          <p:cNvPr id="66" name="Rectangle 75"/>
          <p:cNvSpPr/>
          <p:nvPr/>
        </p:nvSpPr>
        <p:spPr>
          <a:xfrm>
            <a:off x="5036425" y="1447800"/>
            <a:ext cx="3276600" cy="424732"/>
          </a:xfrm>
          <a:prstGeom prst="rect">
            <a:avLst/>
          </a:prstGeom>
        </p:spPr>
        <p:txBody>
          <a:bodyPr wrap="square">
            <a:spAutoFit/>
          </a:bodyPr>
          <a:lstStyle/>
          <a:p>
            <a:pPr algn="ctr" fontAlgn="base">
              <a:lnSpc>
                <a:spcPct val="90000"/>
              </a:lnSpc>
              <a:spcBef>
                <a:spcPct val="0"/>
              </a:spcBef>
              <a:spcAft>
                <a:spcPct val="0"/>
              </a:spcAft>
              <a:defRPr/>
            </a:pPr>
            <a:r>
              <a:rPr lang="zh-CN" altLang="en-US" sz="2400" b="1" dirty="0" smtClean="0">
                <a:effectLst>
                  <a:reflection blurRad="6350" stA="55000" endA="300" endPos="45500" dir="5400000" sy="-100000" algn="bl" rotWithShape="0"/>
                </a:effectLst>
                <a:latin typeface="Segoe Semibold" pitchFamily="34" charset="0"/>
              </a:rPr>
              <a:t>效益</a:t>
            </a:r>
            <a:endParaRPr lang="en-US" sz="2400" b="1" dirty="0">
              <a:effectLst>
                <a:reflection blurRad="6350" stA="55000" endA="300" endPos="45500" dir="5400000" sy="-100000" algn="bl" rotWithShape="0"/>
              </a:effectLst>
              <a:latin typeface="Segoe Semibold" pitchFamily="34" charset="0"/>
            </a:endParaRPr>
          </a:p>
        </p:txBody>
      </p:sp>
      <p:grpSp>
        <p:nvGrpSpPr>
          <p:cNvPr id="2" name="Group 31"/>
          <p:cNvGrpSpPr/>
          <p:nvPr/>
        </p:nvGrpSpPr>
        <p:grpSpPr>
          <a:xfrm>
            <a:off x="722362" y="4038600"/>
            <a:ext cx="2478038" cy="349250"/>
            <a:chOff x="722362" y="4038600"/>
            <a:chExt cx="2478038" cy="349250"/>
          </a:xfrm>
        </p:grpSpPr>
        <p:sp>
          <p:nvSpPr>
            <p:cNvPr id="68" name="Rounded Rectangle 32"/>
            <p:cNvSpPr/>
            <p:nvPr/>
          </p:nvSpPr>
          <p:spPr bwMode="auto">
            <a:xfrm>
              <a:off x="722362" y="4038600"/>
              <a:ext cx="2478038" cy="349250"/>
            </a:xfrm>
            <a:prstGeom prst="roundRect">
              <a:avLst/>
            </a:prstGeom>
            <a:gradFill rotWithShape="1">
              <a:gsLst>
                <a:gs pos="0">
                  <a:srgbClr val="EB641B">
                    <a:shade val="15000"/>
                    <a:satMod val="180000"/>
                  </a:srgbClr>
                </a:gs>
                <a:gs pos="50000">
                  <a:srgbClr val="EB641B">
                    <a:shade val="45000"/>
                    <a:satMod val="170000"/>
                  </a:srgbClr>
                </a:gs>
                <a:gs pos="70000">
                  <a:srgbClr val="EB641B">
                    <a:tint val="99000"/>
                    <a:shade val="65000"/>
                    <a:satMod val="155000"/>
                  </a:srgbClr>
                </a:gs>
                <a:gs pos="100000">
                  <a:srgbClr val="EB641B">
                    <a:tint val="95500"/>
                    <a:shade val="100000"/>
                    <a:satMod val="155000"/>
                  </a:srgbClr>
                </a:gs>
              </a:gsLst>
              <a:lin ang="16200000" scaled="0"/>
            </a:gradFill>
            <a:ln>
              <a:noFill/>
              <a:headEnd/>
              <a:tailEn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B641B">
                  <a:satMod val="300000"/>
                </a:srgbClr>
              </a:contourClr>
            </a:sp3d>
          </p:spPr>
          <p:txBody>
            <a:bodyPr vert="horz" wrap="square" lIns="76197" tIns="38098" rIns="76197" bIns="38098"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36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smtClean="0">
                <a:ln>
                  <a:noFill/>
                </a:ln>
                <a:solidFill>
                  <a:schemeClr val="tx1"/>
                </a:solidFill>
                <a:effectLst/>
                <a:uLnTx/>
                <a:uFillTx/>
                <a:latin typeface="Segoe"/>
                <a:ea typeface="+mn-ea"/>
                <a:cs typeface="+mn-cs"/>
              </a:endParaRPr>
            </a:p>
          </p:txBody>
        </p:sp>
        <p:sp>
          <p:nvSpPr>
            <p:cNvPr id="69" name="TextBox 68"/>
            <p:cNvSpPr txBox="1"/>
            <p:nvPr/>
          </p:nvSpPr>
          <p:spPr>
            <a:xfrm>
              <a:off x="742181" y="4038600"/>
              <a:ext cx="243840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effectLst>
                  <a:outerShdw blurRad="50800" dist="38100" dir="2700000" algn="tl" rotWithShape="0">
                    <a:prstClr val="black">
                      <a:alpha val="40000"/>
                    </a:prstClr>
                  </a:outerShdw>
                </a:effectLst>
                <a:uLnTx/>
                <a:uFillTx/>
              </a:endParaRPr>
            </a:p>
          </p:txBody>
        </p:sp>
      </p:grpSp>
      <p:pic>
        <p:nvPicPr>
          <p:cNvPr id="70" name="Picture 37" descr="swedish.png"/>
          <p:cNvPicPr>
            <a:picLocks noChangeAspect="1"/>
          </p:cNvPicPr>
          <p:nvPr/>
        </p:nvPicPr>
        <p:blipFill>
          <a:blip r:embed="rId4" cstate="print"/>
          <a:stretch>
            <a:fillRect/>
          </a:stretch>
        </p:blipFill>
        <p:spPr>
          <a:xfrm>
            <a:off x="1286433" y="4036638"/>
            <a:ext cx="1179705" cy="36576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en-US" altLang="zh-CN" dirty="0" smtClean="0"/>
              <a:t>XP Mode</a:t>
            </a:r>
            <a:endParaRPr lang="zh-CN" altLang="en-US" dirty="0"/>
          </a:p>
        </p:txBody>
      </p:sp>
      <p:pic>
        <p:nvPicPr>
          <p:cNvPr id="3" name="Picture 2"/>
          <p:cNvPicPr>
            <a:picLocks noChangeAspect="1" noChangeArrowheads="1"/>
          </p:cNvPicPr>
          <p:nvPr/>
        </p:nvPicPr>
        <p:blipFill>
          <a:blip r:embed="rId3" cstate="print"/>
          <a:srcRect/>
          <a:stretch>
            <a:fillRect/>
          </a:stretch>
        </p:blipFill>
        <p:spPr bwMode="auto">
          <a:xfrm>
            <a:off x="285720" y="2857496"/>
            <a:ext cx="4214842" cy="3511453"/>
          </a:xfrm>
          <a:prstGeom prst="round2DiagRect">
            <a:avLst>
              <a:gd name="adj1" fmla="val 14661"/>
              <a:gd name="adj2" fmla="val 0"/>
            </a:avLst>
          </a:prstGeom>
          <a:noFill/>
          <a:ln w="28575">
            <a:solidFill>
              <a:schemeClr val="tx1"/>
            </a:solidFill>
            <a:miter lim="800000"/>
            <a:headEnd/>
            <a:tailEnd/>
          </a:ln>
          <a:effectLst/>
          <a:scene3d>
            <a:camera prst="orthographicFront"/>
            <a:lightRig rig="threePt" dir="t"/>
          </a:scene3d>
          <a:sp3d>
            <a:bevelT/>
          </a:sp3d>
        </p:spPr>
      </p:pic>
      <p:sp>
        <p:nvSpPr>
          <p:cNvPr id="4" name="TextBox 3"/>
          <p:cNvSpPr txBox="1"/>
          <p:nvPr/>
        </p:nvSpPr>
        <p:spPr>
          <a:xfrm>
            <a:off x="3571868" y="3702610"/>
            <a:ext cx="3422006" cy="369332"/>
          </a:xfrm>
          <a:prstGeom prst="rect">
            <a:avLst/>
          </a:prstGeom>
          <a:noFill/>
          <a:ln>
            <a:noFill/>
          </a:ln>
        </p:spPr>
        <p:txBody>
          <a:bodyPr wrap="square" rtlCol="0">
            <a:spAutoFit/>
          </a:bodyPr>
          <a:lstStyle/>
          <a:p>
            <a:r>
              <a:rPr lang="en-US" dirty="0" smtClean="0"/>
              <a:t>IE8 </a:t>
            </a:r>
            <a:r>
              <a:rPr lang="zh-CN" altLang="en-US" dirty="0" smtClean="0"/>
              <a:t>运行在</a:t>
            </a:r>
            <a:r>
              <a:rPr lang="en-US" dirty="0" smtClean="0"/>
              <a:t> Windows 7</a:t>
            </a:r>
            <a:r>
              <a:rPr lang="zh-CN" altLang="en-US" dirty="0" smtClean="0"/>
              <a:t>中</a:t>
            </a:r>
            <a:endParaRPr lang="en-US" dirty="0"/>
          </a:p>
        </p:txBody>
      </p:sp>
      <p:cxnSp>
        <p:nvCxnSpPr>
          <p:cNvPr id="5" name="Straight Arrow Connector 13"/>
          <p:cNvCxnSpPr/>
          <p:nvPr/>
        </p:nvCxnSpPr>
        <p:spPr>
          <a:xfrm rot="10800000">
            <a:off x="3071803" y="3857626"/>
            <a:ext cx="528281" cy="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357686" y="5068685"/>
            <a:ext cx="2505397" cy="646331"/>
          </a:xfrm>
          <a:prstGeom prst="rect">
            <a:avLst/>
          </a:prstGeom>
          <a:noFill/>
        </p:spPr>
        <p:txBody>
          <a:bodyPr wrap="square" rtlCol="0">
            <a:spAutoFit/>
          </a:bodyPr>
          <a:lstStyle/>
          <a:p>
            <a:r>
              <a:rPr lang="en-US" dirty="0" smtClean="0"/>
              <a:t>IE6 </a:t>
            </a:r>
            <a:r>
              <a:rPr lang="zh-CN" altLang="en-US" dirty="0" smtClean="0"/>
              <a:t>运行在</a:t>
            </a:r>
            <a:r>
              <a:rPr lang="en-US" dirty="0" smtClean="0"/>
              <a:t>Virtual Windows XP </a:t>
            </a:r>
            <a:r>
              <a:rPr lang="zh-CN" altLang="en-US" dirty="0" smtClean="0"/>
              <a:t>中</a:t>
            </a:r>
            <a:r>
              <a:rPr lang="en-US" dirty="0" smtClean="0"/>
              <a:t> </a:t>
            </a:r>
            <a:endParaRPr lang="en-US" dirty="0"/>
          </a:p>
        </p:txBody>
      </p:sp>
      <p:cxnSp>
        <p:nvCxnSpPr>
          <p:cNvPr id="7" name="Straight Arrow Connector 8"/>
          <p:cNvCxnSpPr/>
          <p:nvPr/>
        </p:nvCxnSpPr>
        <p:spPr>
          <a:xfrm rot="10800000">
            <a:off x="3857621" y="5286386"/>
            <a:ext cx="528281" cy="1"/>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descr="launch.png"/>
          <p:cNvPicPr/>
          <p:nvPr/>
        </p:nvPicPr>
        <p:blipFill>
          <a:blip r:embed="rId4" cstate="print"/>
          <a:stretch>
            <a:fillRect/>
          </a:stretch>
        </p:blipFill>
        <p:spPr>
          <a:xfrm>
            <a:off x="5357818" y="1142984"/>
            <a:ext cx="3500462" cy="22669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571472" y="1857364"/>
            <a:ext cx="4636452" cy="369332"/>
          </a:xfrm>
          <a:prstGeom prst="rect">
            <a:avLst/>
          </a:prstGeom>
          <a:noFill/>
          <a:ln>
            <a:noFill/>
          </a:ln>
        </p:spPr>
        <p:txBody>
          <a:bodyPr wrap="square" rtlCol="0">
            <a:spAutoFit/>
          </a:bodyPr>
          <a:lstStyle/>
          <a:p>
            <a:r>
              <a:rPr lang="en-US" dirty="0" smtClean="0"/>
              <a:t>XP</a:t>
            </a:r>
            <a:r>
              <a:rPr lang="zh-CN" altLang="en-US" dirty="0" smtClean="0"/>
              <a:t>系统中的应用程序运行在</a:t>
            </a:r>
            <a:r>
              <a:rPr lang="en-US" altLang="zh-CN" dirty="0" smtClean="0"/>
              <a:t>Windows7</a:t>
            </a:r>
            <a:r>
              <a:rPr lang="zh-CN" altLang="en-US" dirty="0" smtClean="0"/>
              <a:t>中</a:t>
            </a:r>
            <a:endParaRPr lang="en-US" dirty="0"/>
          </a:p>
        </p:txBody>
      </p:sp>
      <p:cxnSp>
        <p:nvCxnSpPr>
          <p:cNvPr id="10" name="Straight Arrow Connector 13"/>
          <p:cNvCxnSpPr/>
          <p:nvPr/>
        </p:nvCxnSpPr>
        <p:spPr>
          <a:xfrm flipV="1">
            <a:off x="4714876" y="2000238"/>
            <a:ext cx="605201" cy="2"/>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 Same Side Corner Rectangle 51"/>
          <p:cNvSpPr/>
          <p:nvPr/>
        </p:nvSpPr>
        <p:spPr>
          <a:xfrm>
            <a:off x="6750090" y="4230287"/>
            <a:ext cx="1044082" cy="581203"/>
          </a:xfrm>
          <a:prstGeom prst="round2Same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85000"/>
              </a:lnSpc>
              <a:spcBef>
                <a:spcPct val="0"/>
              </a:spcBef>
              <a:spcAft>
                <a:spcPct val="0"/>
              </a:spcAft>
              <a:defRPr/>
            </a:pPr>
            <a:endParaRPr lang="en-US" dirty="0">
              <a:solidFill>
                <a:srgbClr val="FFFFFF"/>
              </a:solidFill>
              <a:latin typeface="微软雅黑" pitchFamily="34" charset="-122"/>
              <a:ea typeface="微软雅黑" pitchFamily="34" charset="-122"/>
            </a:endParaRPr>
          </a:p>
        </p:txBody>
      </p:sp>
      <p:sp>
        <p:nvSpPr>
          <p:cNvPr id="53" name="Isosceles Triangle 52"/>
          <p:cNvSpPr/>
          <p:nvPr/>
        </p:nvSpPr>
        <p:spPr bwMode="auto">
          <a:xfrm rot="10800000">
            <a:off x="6795827" y="4719942"/>
            <a:ext cx="950234" cy="390755"/>
          </a:xfrm>
          <a:prstGeom prst="triangle">
            <a:avLst/>
          </a:prstGeom>
          <a:gradFill>
            <a:gsLst>
              <a:gs pos="0">
                <a:schemeClr val="accent6">
                  <a:shade val="15000"/>
                  <a:satMod val="180000"/>
                  <a:alpha val="4000"/>
                </a:schemeClr>
              </a:gs>
              <a:gs pos="50000">
                <a:schemeClr val="accent6">
                  <a:shade val="45000"/>
                  <a:satMod val="170000"/>
                  <a:alpha val="49000"/>
                </a:schemeClr>
              </a:gs>
              <a:gs pos="70000">
                <a:schemeClr val="accent6">
                  <a:tint val="99000"/>
                  <a:shade val="65000"/>
                  <a:satMod val="155000"/>
                  <a:alpha val="71000"/>
                </a:schemeClr>
              </a:gs>
              <a:gs pos="100000">
                <a:schemeClr val="accent6">
                  <a:tint val="95500"/>
                  <a:shade val="100000"/>
                  <a:satMod val="155000"/>
                  <a:alpha val="58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rtl="0" fontAlgn="base">
              <a:lnSpc>
                <a:spcPct val="90000"/>
              </a:lnSpc>
              <a:spcBef>
                <a:spcPct val="0"/>
              </a:spcBef>
              <a:spcAft>
                <a:spcPct val="0"/>
              </a:spcAft>
              <a:defRPr/>
            </a:pPr>
            <a:endParaRPr lang="en-US" sz="12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49" name="Round Same Side Corner Rectangle 48"/>
          <p:cNvSpPr/>
          <p:nvPr/>
        </p:nvSpPr>
        <p:spPr>
          <a:xfrm>
            <a:off x="5030147" y="4230287"/>
            <a:ext cx="1044082" cy="581203"/>
          </a:xfrm>
          <a:prstGeom prst="round2Same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85000"/>
              </a:lnSpc>
              <a:spcBef>
                <a:spcPct val="0"/>
              </a:spcBef>
              <a:spcAft>
                <a:spcPct val="0"/>
              </a:spcAft>
              <a:defRPr/>
            </a:pPr>
            <a:endParaRPr lang="en-US" dirty="0">
              <a:solidFill>
                <a:srgbClr val="FFFFFF"/>
              </a:solidFill>
              <a:latin typeface="微软雅黑" pitchFamily="34" charset="-122"/>
              <a:ea typeface="微软雅黑" pitchFamily="34" charset="-122"/>
            </a:endParaRPr>
          </a:p>
        </p:txBody>
      </p:sp>
      <p:sp>
        <p:nvSpPr>
          <p:cNvPr id="47" name="Freeform 46"/>
          <p:cNvSpPr/>
          <p:nvPr/>
        </p:nvSpPr>
        <p:spPr>
          <a:xfrm>
            <a:off x="5019261" y="4872544"/>
            <a:ext cx="3784680" cy="1232450"/>
          </a:xfrm>
          <a:custGeom>
            <a:avLst/>
            <a:gdLst>
              <a:gd name="connsiteX0" fmla="*/ 0 w 3784680"/>
              <a:gd name="connsiteY0" fmla="*/ 308113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924338 h 1232450"/>
              <a:gd name="connsiteX7" fmla="*/ 0 w 3784680"/>
              <a:gd name="connsiteY7" fmla="*/ 308113 h 1232450"/>
              <a:gd name="connsiteX0" fmla="*/ 0 w 3784680"/>
              <a:gd name="connsiteY0" fmla="*/ 123056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924338 h 1232450"/>
              <a:gd name="connsiteX7" fmla="*/ 0 w 3784680"/>
              <a:gd name="connsiteY7" fmla="*/ 123056 h 1232450"/>
              <a:gd name="connsiteX0" fmla="*/ 0 w 3784680"/>
              <a:gd name="connsiteY0" fmla="*/ 123056 h 1232450"/>
              <a:gd name="connsiteX1" fmla="*/ 3157646 w 3784680"/>
              <a:gd name="connsiteY1" fmla="*/ 308113 h 1232450"/>
              <a:gd name="connsiteX2" fmla="*/ 3157646 w 3784680"/>
              <a:gd name="connsiteY2" fmla="*/ 0 h 1232450"/>
              <a:gd name="connsiteX3" fmla="*/ 3784680 w 3784680"/>
              <a:gd name="connsiteY3" fmla="*/ 616225 h 1232450"/>
              <a:gd name="connsiteX4" fmla="*/ 3157646 w 3784680"/>
              <a:gd name="connsiteY4" fmla="*/ 1232450 h 1232450"/>
              <a:gd name="connsiteX5" fmla="*/ 3157646 w 3784680"/>
              <a:gd name="connsiteY5" fmla="*/ 924338 h 1232450"/>
              <a:gd name="connsiteX6" fmla="*/ 0 w 3784680"/>
              <a:gd name="connsiteY6" fmla="*/ 1152938 h 1232450"/>
              <a:gd name="connsiteX7" fmla="*/ 0 w 3784680"/>
              <a:gd name="connsiteY7" fmla="*/ 123056 h 123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84680" h="1232450">
                <a:moveTo>
                  <a:pt x="0" y="123056"/>
                </a:moveTo>
                <a:lnTo>
                  <a:pt x="3157646" y="308113"/>
                </a:lnTo>
                <a:lnTo>
                  <a:pt x="3157646" y="0"/>
                </a:lnTo>
                <a:lnTo>
                  <a:pt x="3784680" y="616225"/>
                </a:lnTo>
                <a:lnTo>
                  <a:pt x="3157646" y="1232450"/>
                </a:lnTo>
                <a:lnTo>
                  <a:pt x="3157646" y="924338"/>
                </a:lnTo>
                <a:lnTo>
                  <a:pt x="0" y="1152938"/>
                </a:lnTo>
                <a:lnTo>
                  <a:pt x="0" y="123056"/>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85000"/>
              </a:lnSpc>
              <a:spcBef>
                <a:spcPct val="0"/>
              </a:spcBef>
              <a:spcAft>
                <a:spcPct val="0"/>
              </a:spcAft>
              <a:defRPr/>
            </a:pPr>
            <a:endParaRPr lang="en-US" dirty="0">
              <a:solidFill>
                <a:srgbClr val="FFFFFF"/>
              </a:solidFill>
              <a:latin typeface="微软雅黑" pitchFamily="34" charset="-122"/>
              <a:ea typeface="微软雅黑" pitchFamily="34" charset="-122"/>
            </a:endParaRPr>
          </a:p>
        </p:txBody>
      </p:sp>
      <p:sp>
        <p:nvSpPr>
          <p:cNvPr id="41" name="Round Single Corner Rectangle 40"/>
          <p:cNvSpPr/>
          <p:nvPr/>
        </p:nvSpPr>
        <p:spPr bwMode="auto">
          <a:xfrm rot="10800000">
            <a:off x="6708810" y="0"/>
            <a:ext cx="2435190" cy="895152"/>
          </a:xfrm>
          <a:prstGeom prst="round1Rect">
            <a:avLst/>
          </a:prstGeom>
          <a:solidFill>
            <a:schemeClr val="bg1">
              <a:alpha val="15000"/>
            </a:schemeClr>
          </a:solidFill>
          <a:ln>
            <a:headEnd type="none" w="med" len="med"/>
            <a:tailEnd type="none" w="med" len="med"/>
          </a:ln>
          <a:effectLst/>
          <a:scene3d>
            <a:camera prst="orthographicFront" fov="0">
              <a:rot lat="0" lon="0" rev="0"/>
            </a:camera>
            <a:lightRig rig="glow" dir="t">
              <a:rot lat="0" lon="0" rev="6360000"/>
            </a:lightRig>
          </a:scene3d>
          <a:sp3d prstMaterial="flat">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fontAlgn="base">
              <a:lnSpc>
                <a:spcPct val="90000"/>
              </a:lnSpc>
              <a:spcBef>
                <a:spcPct val="0"/>
              </a:spcBef>
              <a:spcAft>
                <a:spcPct val="0"/>
              </a:spcAft>
              <a:defRPr/>
            </a:pPr>
            <a:endParaRPr lang="en-US" sz="1200" b="1"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805" name="Line 14"/>
          <p:cNvSpPr>
            <a:spLocks noChangeShapeType="1"/>
          </p:cNvSpPr>
          <p:nvPr/>
        </p:nvSpPr>
        <p:spPr bwMode="auto">
          <a:xfrm>
            <a:off x="4876800" y="4322767"/>
            <a:ext cx="0" cy="1247775"/>
          </a:xfrm>
          <a:prstGeom prst="line">
            <a:avLst/>
          </a:prstGeom>
          <a:noFill/>
          <a:ln w="12700" cap="rnd"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sp>
        <p:nvSpPr>
          <p:cNvPr id="33806" name="Line 15"/>
          <p:cNvSpPr>
            <a:spLocks noChangeShapeType="1"/>
          </p:cNvSpPr>
          <p:nvPr/>
        </p:nvSpPr>
        <p:spPr bwMode="auto">
          <a:xfrm>
            <a:off x="8686800" y="4551367"/>
            <a:ext cx="0" cy="1247775"/>
          </a:xfrm>
          <a:prstGeom prst="line">
            <a:avLst/>
          </a:prstGeom>
          <a:noFill/>
          <a:ln w="12700" cap="rnd"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sp>
        <p:nvSpPr>
          <p:cNvPr id="20" name="Title 42"/>
          <p:cNvSpPr>
            <a:spLocks noGrp="1"/>
          </p:cNvSpPr>
          <p:nvPr>
            <p:ph type="title"/>
          </p:nvPr>
        </p:nvSpPr>
        <p:spPr>
          <a:xfrm>
            <a:off x="285720" y="142852"/>
            <a:ext cx="8229600" cy="1143000"/>
          </a:xfrm>
        </p:spPr>
        <p:txBody>
          <a:bodyPr>
            <a:normAutofit/>
          </a:bodyPr>
          <a:lstStyle/>
          <a:p>
            <a:pPr algn="l">
              <a:defRPr/>
            </a:pPr>
            <a:r>
              <a:rPr lang="zh-CN" altLang="en-US" sz="4000" dirty="0" smtClean="0"/>
              <a:t>微软企业桌面虚拟化</a:t>
            </a:r>
            <a:endParaRPr lang="en-US" altLang="en-US" sz="4000" dirty="0"/>
          </a:p>
        </p:txBody>
      </p:sp>
      <p:sp>
        <p:nvSpPr>
          <p:cNvPr id="18" name="TextBox 17"/>
          <p:cNvSpPr txBox="1"/>
          <p:nvPr/>
        </p:nvSpPr>
        <p:spPr>
          <a:xfrm>
            <a:off x="304799" y="1001496"/>
            <a:ext cx="6509657" cy="400110"/>
          </a:xfrm>
          <a:prstGeom prst="rect">
            <a:avLst/>
          </a:prstGeom>
          <a:noFill/>
        </p:spPr>
        <p:txBody>
          <a:bodyPr wrap="square" rtlCol="0">
            <a:spAutoFit/>
          </a:bodyPr>
          <a:lstStyle/>
          <a:p>
            <a:pPr>
              <a:defRPr/>
            </a:pPr>
            <a:r>
              <a:rPr lang="zh-CN" altLang="en-US" sz="2000" dirty="0" smtClean="0">
                <a:latin typeface="微软雅黑" pitchFamily="34" charset="-122"/>
                <a:ea typeface="微软雅黑" pitchFamily="34" charset="-122"/>
              </a:rPr>
              <a:t>简化</a:t>
            </a:r>
            <a:r>
              <a:rPr lang="en-US" altLang="zh-CN" sz="2000" dirty="0" smtClean="0">
                <a:latin typeface="微软雅黑" pitchFamily="34" charset="-122"/>
                <a:ea typeface="微软雅黑" pitchFamily="34" charset="-122"/>
              </a:rPr>
              <a:t>Virtual PC</a:t>
            </a:r>
            <a:r>
              <a:rPr lang="zh-CN" altLang="en-US" sz="2000" dirty="0" smtClean="0">
                <a:latin typeface="微软雅黑" pitchFamily="34" charset="-122"/>
                <a:ea typeface="微软雅黑" pitchFamily="34" charset="-122"/>
              </a:rPr>
              <a:t>的部署与管理</a:t>
            </a:r>
            <a:endParaRPr lang="en-US" sz="2000" dirty="0" smtClean="0">
              <a:latin typeface="微软雅黑" pitchFamily="34" charset="-122"/>
              <a:ea typeface="微软雅黑" pitchFamily="34" charset="-122"/>
            </a:endParaRPr>
          </a:p>
        </p:txBody>
      </p:sp>
      <p:sp>
        <p:nvSpPr>
          <p:cNvPr id="34" name="TextBox 33"/>
          <p:cNvSpPr txBox="1"/>
          <p:nvPr/>
        </p:nvSpPr>
        <p:spPr>
          <a:xfrm>
            <a:off x="6696207" y="5112603"/>
            <a:ext cx="1152392" cy="584775"/>
          </a:xfrm>
          <a:prstGeom prst="rect">
            <a:avLst/>
          </a:prstGeom>
          <a:noFill/>
        </p:spPr>
        <p:txBody>
          <a:bodyPr wrap="square" rtlCol="0">
            <a:spAutoFit/>
          </a:bodyPr>
          <a:lstStyle/>
          <a:p>
            <a:pPr algn="ctr"/>
            <a:r>
              <a:rPr lang="en-US" sz="1600" dirty="0" smtClean="0">
                <a:latin typeface="微软雅黑" pitchFamily="34" charset="-122"/>
                <a:ea typeface="微软雅黑" pitchFamily="34" charset="-122"/>
              </a:rPr>
              <a:t>H1 CY2009</a:t>
            </a:r>
          </a:p>
        </p:txBody>
      </p:sp>
      <p:sp>
        <p:nvSpPr>
          <p:cNvPr id="42" name="TextBox 41"/>
          <p:cNvSpPr txBox="1"/>
          <p:nvPr/>
        </p:nvSpPr>
        <p:spPr>
          <a:xfrm>
            <a:off x="6781800" y="4276042"/>
            <a:ext cx="1001486" cy="507831"/>
          </a:xfrm>
          <a:prstGeom prst="rect">
            <a:avLst/>
          </a:prstGeom>
          <a:noFill/>
        </p:spPr>
        <p:txBody>
          <a:bodyPr wrap="square" rtlCol="0">
            <a:spAutoFit/>
          </a:bodyPr>
          <a:lstStyle/>
          <a:p>
            <a:pPr algn="ctr">
              <a:lnSpc>
                <a:spcPct val="90000"/>
              </a:lnSpc>
            </a:pPr>
            <a:r>
              <a:rPr lang="zh-CN" altLang="en-US" sz="1500" dirty="0" smtClean="0">
                <a:latin typeface="微软雅黑" pitchFamily="34" charset="-122"/>
                <a:ea typeface="微软雅黑" pitchFamily="34" charset="-122"/>
              </a:rPr>
              <a:t>第一次发布</a:t>
            </a:r>
            <a:endParaRPr lang="en-US" sz="1500" dirty="0" smtClean="0">
              <a:latin typeface="微软雅黑" pitchFamily="34" charset="-122"/>
              <a:ea typeface="微软雅黑" pitchFamily="34" charset="-122"/>
            </a:endParaRPr>
          </a:p>
        </p:txBody>
      </p:sp>
      <p:sp>
        <p:nvSpPr>
          <p:cNvPr id="31" name="Rectangle 30"/>
          <p:cNvSpPr/>
          <p:nvPr/>
        </p:nvSpPr>
        <p:spPr>
          <a:xfrm>
            <a:off x="4968618" y="5196369"/>
            <a:ext cx="1252330" cy="584775"/>
          </a:xfrm>
          <a:prstGeom prst="rect">
            <a:avLst/>
          </a:prstGeom>
        </p:spPr>
        <p:txBody>
          <a:bodyPr wrap="square">
            <a:spAutoFit/>
          </a:bodyPr>
          <a:lstStyle/>
          <a:p>
            <a:pPr algn="ctr"/>
            <a:r>
              <a:rPr lang="zh-CN" altLang="en-US" sz="1600" dirty="0" smtClean="0">
                <a:latin typeface="微软雅黑" pitchFamily="34" charset="-122"/>
                <a:ea typeface="微软雅黑" pitchFamily="34" charset="-122"/>
              </a:rPr>
              <a:t>三月</a:t>
            </a:r>
            <a:endParaRPr lang="en-US" sz="1600" dirty="0" smtClean="0">
              <a:latin typeface="微软雅黑" pitchFamily="34" charset="-122"/>
              <a:ea typeface="微软雅黑" pitchFamily="34" charset="-122"/>
            </a:endParaRPr>
          </a:p>
          <a:p>
            <a:pPr algn="ctr"/>
            <a:r>
              <a:rPr lang="en-US" sz="1600" dirty="0" smtClean="0">
                <a:latin typeface="微软雅黑" pitchFamily="34" charset="-122"/>
                <a:ea typeface="微软雅黑" pitchFamily="34" charset="-122"/>
              </a:rPr>
              <a:t>2008</a:t>
            </a:r>
            <a:endParaRPr lang="en-US" sz="1600" dirty="0">
              <a:latin typeface="微软雅黑" pitchFamily="34" charset="-122"/>
              <a:ea typeface="微软雅黑" pitchFamily="34" charset="-122"/>
            </a:endParaRPr>
          </a:p>
        </p:txBody>
      </p:sp>
      <p:sp>
        <p:nvSpPr>
          <p:cNvPr id="48" name="Isosceles Triangle 47"/>
          <p:cNvSpPr/>
          <p:nvPr/>
        </p:nvSpPr>
        <p:spPr bwMode="auto">
          <a:xfrm rot="10800000">
            <a:off x="5075884" y="4719942"/>
            <a:ext cx="950234" cy="390755"/>
          </a:xfrm>
          <a:prstGeom prst="triangle">
            <a:avLst/>
          </a:prstGeom>
          <a:gradFill>
            <a:gsLst>
              <a:gs pos="0">
                <a:schemeClr val="accent6">
                  <a:shade val="15000"/>
                  <a:satMod val="180000"/>
                  <a:alpha val="4000"/>
                </a:schemeClr>
              </a:gs>
              <a:gs pos="50000">
                <a:schemeClr val="accent6">
                  <a:shade val="45000"/>
                  <a:satMod val="170000"/>
                  <a:alpha val="49000"/>
                </a:schemeClr>
              </a:gs>
              <a:gs pos="70000">
                <a:schemeClr val="accent6">
                  <a:tint val="99000"/>
                  <a:shade val="65000"/>
                  <a:satMod val="155000"/>
                  <a:alpha val="71000"/>
                </a:schemeClr>
              </a:gs>
              <a:gs pos="100000">
                <a:schemeClr val="accent6">
                  <a:tint val="95500"/>
                  <a:shade val="100000"/>
                  <a:satMod val="155000"/>
                  <a:alpha val="58000"/>
                </a:schemeClr>
              </a:gs>
            </a:gsLst>
          </a:gradFill>
          <a:ln>
            <a:headEnd type="none" w="med" len="med"/>
            <a:tailEnd type="none" w="med" len="med"/>
          </a:ln>
          <a:scene3d>
            <a:camera prst="orthographicFront" fov="0">
              <a:rot lat="0" lon="0" rev="0"/>
            </a:camera>
            <a:lightRig rig="glow" dir="t">
              <a:rot lat="0" lon="0" rev="6360000"/>
            </a:lightRig>
          </a:scene3d>
          <a:sp3d prstMaterial="flat">
            <a:bevelT w="95250" h="101600"/>
            <a:contourClr>
              <a:schemeClr val="accent6">
                <a:satMod val="300000"/>
              </a:schemeClr>
            </a:contourClr>
          </a:sp3d>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096963" rtl="0" fontAlgn="base">
              <a:lnSpc>
                <a:spcPct val="90000"/>
              </a:lnSpc>
              <a:spcBef>
                <a:spcPct val="0"/>
              </a:spcBef>
              <a:spcAft>
                <a:spcPct val="0"/>
              </a:spcAft>
              <a:defRPr/>
            </a:pPr>
            <a:endParaRPr lang="en-US" sz="1200" b="1" dirty="0">
              <a:solidFill>
                <a:srgbClr val="FFFFFF"/>
              </a:solidFill>
              <a:effectLst>
                <a:outerShdw blurRad="38100" dist="38100" dir="2700000" algn="tl">
                  <a:srgbClr val="000000">
                    <a:alpha val="43137"/>
                  </a:srgbClr>
                </a:outerShdw>
              </a:effectLst>
              <a:latin typeface="微软雅黑" pitchFamily="34" charset="-122"/>
              <a:ea typeface="微软雅黑" pitchFamily="34" charset="-122"/>
            </a:endParaRPr>
          </a:p>
        </p:txBody>
      </p:sp>
      <p:sp>
        <p:nvSpPr>
          <p:cNvPr id="30" name="Rectangle 29"/>
          <p:cNvSpPr/>
          <p:nvPr/>
        </p:nvSpPr>
        <p:spPr>
          <a:xfrm>
            <a:off x="4876801" y="4254992"/>
            <a:ext cx="1360714" cy="300082"/>
          </a:xfrm>
          <a:prstGeom prst="rect">
            <a:avLst/>
          </a:prstGeom>
        </p:spPr>
        <p:txBody>
          <a:bodyPr wrap="square">
            <a:spAutoFit/>
          </a:bodyPr>
          <a:lstStyle/>
          <a:p>
            <a:pPr algn="ctr">
              <a:lnSpc>
                <a:spcPct val="90000"/>
              </a:lnSpc>
            </a:pPr>
            <a:r>
              <a:rPr lang="zh-CN" altLang="en-US" sz="1500" dirty="0" smtClean="0">
                <a:latin typeface="微软雅黑" pitchFamily="34" charset="-122"/>
                <a:ea typeface="微软雅黑" pitchFamily="34" charset="-122"/>
              </a:rPr>
              <a:t>发布介绍</a:t>
            </a:r>
            <a:endParaRPr lang="en-US" sz="1500" dirty="0" smtClean="0">
              <a:latin typeface="微软雅黑" pitchFamily="34" charset="-122"/>
              <a:ea typeface="微软雅黑" pitchFamily="34" charset="-122"/>
            </a:endParaRPr>
          </a:p>
        </p:txBody>
      </p:sp>
      <p:sp>
        <p:nvSpPr>
          <p:cNvPr id="66" name="Line 12"/>
          <p:cNvSpPr>
            <a:spLocks noChangeShapeType="1"/>
          </p:cNvSpPr>
          <p:nvPr/>
        </p:nvSpPr>
        <p:spPr bwMode="auto">
          <a:xfrm>
            <a:off x="4876800" y="1573894"/>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sp>
        <p:nvSpPr>
          <p:cNvPr id="67" name="Line 13"/>
          <p:cNvSpPr>
            <a:spLocks noChangeShapeType="1"/>
          </p:cNvSpPr>
          <p:nvPr/>
        </p:nvSpPr>
        <p:spPr bwMode="auto">
          <a:xfrm>
            <a:off x="8686800" y="1573894"/>
            <a:ext cx="0" cy="793750"/>
          </a:xfrm>
          <a:prstGeom prst="line">
            <a:avLst/>
          </a:prstGeom>
          <a:noFill/>
          <a:ln w="12700" cap="rnd"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sp>
        <p:nvSpPr>
          <p:cNvPr id="70" name="Line 8"/>
          <p:cNvSpPr>
            <a:spLocks noChangeShapeType="1"/>
          </p:cNvSpPr>
          <p:nvPr/>
        </p:nvSpPr>
        <p:spPr bwMode="auto">
          <a:xfrm>
            <a:off x="4876800" y="1262744"/>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sp>
        <p:nvSpPr>
          <p:cNvPr id="71" name="Line 9"/>
          <p:cNvSpPr>
            <a:spLocks noChangeShapeType="1"/>
          </p:cNvSpPr>
          <p:nvPr/>
        </p:nvSpPr>
        <p:spPr bwMode="auto">
          <a:xfrm>
            <a:off x="8686800" y="1262744"/>
            <a:ext cx="0" cy="311150"/>
          </a:xfrm>
          <a:prstGeom prst="line">
            <a:avLst/>
          </a:prstGeom>
          <a:noFill/>
          <a:ln w="12700"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sp>
        <p:nvSpPr>
          <p:cNvPr id="72" name="Line 10"/>
          <p:cNvSpPr>
            <a:spLocks noChangeShapeType="1"/>
          </p:cNvSpPr>
          <p:nvPr/>
        </p:nvSpPr>
        <p:spPr bwMode="auto">
          <a:xfrm>
            <a:off x="4876800" y="1262744"/>
            <a:ext cx="3810000" cy="0"/>
          </a:xfrm>
          <a:prstGeom prst="line">
            <a:avLst/>
          </a:prstGeom>
          <a:noFill/>
          <a:ln w="12700" algn="ctr">
            <a:noFill/>
            <a:prstDash val="sysDot"/>
            <a:round/>
            <a:headEnd/>
            <a:tailEnd/>
          </a:ln>
        </p:spPr>
        <p:txBody>
          <a:bodyPr/>
          <a:lstStyle/>
          <a:p>
            <a:pPr algn="l" rtl="0"/>
            <a:endParaRPr lang="en-US" kern="1200">
              <a:solidFill>
                <a:prstClr val="white"/>
              </a:solidFill>
              <a:latin typeface="微软雅黑" pitchFamily="34" charset="-122"/>
              <a:ea typeface="微软雅黑" pitchFamily="34" charset="-122"/>
            </a:endParaRPr>
          </a:p>
        </p:txBody>
      </p:sp>
      <p:grpSp>
        <p:nvGrpSpPr>
          <p:cNvPr id="2" name="Group 61"/>
          <p:cNvGrpSpPr/>
          <p:nvPr/>
        </p:nvGrpSpPr>
        <p:grpSpPr>
          <a:xfrm>
            <a:off x="363730" y="1586406"/>
            <a:ext cx="8381987" cy="2205305"/>
            <a:chOff x="363730" y="1397866"/>
            <a:chExt cx="8381987" cy="2205305"/>
          </a:xfrm>
        </p:grpSpPr>
        <p:grpSp>
          <p:nvGrpSpPr>
            <p:cNvPr id="3" name="Group 42"/>
            <p:cNvGrpSpPr/>
            <p:nvPr/>
          </p:nvGrpSpPr>
          <p:grpSpPr>
            <a:xfrm>
              <a:off x="452486" y="2023170"/>
              <a:ext cx="8250319" cy="1580001"/>
              <a:chOff x="452486" y="1979626"/>
              <a:chExt cx="8250319" cy="1840049"/>
            </a:xfrm>
          </p:grpSpPr>
          <p:sp>
            <p:nvSpPr>
              <p:cNvPr id="64" name="Round Same Side Corner Rectangle 63"/>
              <p:cNvSpPr/>
              <p:nvPr/>
            </p:nvSpPr>
            <p:spPr>
              <a:xfrm rot="10800000">
                <a:off x="457197" y="1979628"/>
                <a:ext cx="8244039" cy="1838478"/>
              </a:xfrm>
              <a:prstGeom prst="round2SameRect">
                <a:avLst>
                  <a:gd name="adj1" fmla="val 11842"/>
                  <a:gd name="adj2" fmla="val 0"/>
                </a:avLst>
              </a:prstGeom>
              <a:gradFill flip="none" rotWithShape="1">
                <a:gsLst>
                  <a:gs pos="20000">
                    <a:schemeClr val="bg1">
                      <a:alpha val="84000"/>
                    </a:schemeClr>
                  </a:gs>
                  <a:gs pos="100000">
                    <a:srgbClr val="ADADAD">
                      <a:alpha val="0"/>
                    </a:srgbClr>
                  </a:gs>
                </a:gsLst>
                <a:lin ang="5400000" scaled="1"/>
                <a:tileRect/>
              </a:gradFill>
              <a:ln w="152400">
                <a:noFill/>
                <a:round/>
                <a:headEnd/>
                <a:tailEnd/>
              </a:ln>
            </p:spPr>
            <p:txBody>
              <a:bodyPr vert="horz" wrap="square" lIns="76197" tIns="38098" rIns="76197" bIns="38098" numCol="1" anchor="t" anchorCtr="0" compatLnSpc="1">
                <a:prstTxWarp prst="textNoShape">
                  <a:avLst/>
                </a:prstTxWarp>
              </a:bodyPr>
              <a:lstStyle/>
              <a:p>
                <a:pPr algn="l" defTabSz="914363" rtl="0" fontAlgn="base">
                  <a:spcBef>
                    <a:spcPct val="0"/>
                  </a:spcBef>
                  <a:spcAft>
                    <a:spcPct val="0"/>
                  </a:spcAft>
                  <a:defRPr/>
                </a:pPr>
                <a:endParaRPr lang="en-US" kern="1200" dirty="0">
                  <a:solidFill>
                    <a:srgbClr val="FFFFFF"/>
                  </a:solidFill>
                  <a:latin typeface="微软雅黑" pitchFamily="34" charset="-122"/>
                  <a:ea typeface="微软雅黑" pitchFamily="34" charset="-122"/>
                </a:endParaRPr>
              </a:p>
            </p:txBody>
          </p:sp>
          <p:sp>
            <p:nvSpPr>
              <p:cNvPr id="65" name="Round Same Side Corner Rectangle 64"/>
              <p:cNvSpPr/>
              <p:nvPr/>
            </p:nvSpPr>
            <p:spPr>
              <a:xfrm rot="10800000">
                <a:off x="452486" y="1979626"/>
                <a:ext cx="8250319" cy="1840049"/>
              </a:xfrm>
              <a:prstGeom prst="round2SameRect">
                <a:avLst>
                  <a:gd name="adj1" fmla="val 11843"/>
                  <a:gd name="adj2" fmla="val 0"/>
                </a:avLst>
              </a:prstGeom>
              <a:gradFill>
                <a:gsLst>
                  <a:gs pos="42000">
                    <a:schemeClr val="accent4">
                      <a:lumMod val="50000"/>
                    </a:schemeClr>
                  </a:gs>
                  <a:gs pos="58000">
                    <a:schemeClr val="accent4">
                      <a:lumMod val="75000"/>
                    </a:schemeClr>
                  </a:gs>
                </a:gsLst>
                <a:lin ang="10800000" scaled="0"/>
              </a:gradFill>
              <a:ln w="152400">
                <a:noFill/>
                <a:round/>
                <a:headEnd/>
                <a:tailEnd/>
              </a:ln>
            </p:spPr>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微软雅黑" pitchFamily="34" charset="-122"/>
                  <a:ea typeface="微软雅黑" pitchFamily="34" charset="-122"/>
                </a:endParaRPr>
              </a:p>
            </p:txBody>
          </p:sp>
        </p:grpSp>
        <p:sp>
          <p:nvSpPr>
            <p:cNvPr id="69" name="Rounded Rectangle 68"/>
            <p:cNvSpPr/>
            <p:nvPr/>
          </p:nvSpPr>
          <p:spPr bwMode="auto">
            <a:xfrm>
              <a:off x="363730" y="1397866"/>
              <a:ext cx="8381987" cy="611579"/>
            </a:xfrm>
            <a:prstGeom prst="roundRect">
              <a:avLst/>
            </a:prstGeom>
            <a:gradFill flip="none" rotWithShape="1">
              <a:lin ang="0" scaled="1"/>
              <a:tileRect/>
            </a:gradFill>
            <a:ln>
              <a:headEnd/>
              <a:tailEnd/>
            </a:ln>
          </p:spPr>
          <p:style>
            <a:lnRef idx="0">
              <a:schemeClr val="accent5"/>
            </a:lnRef>
            <a:fillRef idx="3">
              <a:schemeClr val="accent5"/>
            </a:fillRef>
            <a:effectRef idx="3">
              <a:schemeClr val="accent5"/>
            </a:effectRef>
            <a:fontRef idx="minor">
              <a:schemeClr val="lt1"/>
            </a:fontRef>
          </p:style>
          <p:txBody>
            <a:bodyPr vert="horz" wrap="square" lIns="76197" tIns="38098" rIns="76197" bIns="38098" numCol="1" anchor="t" anchorCtr="0" compatLnSpc="1">
              <a:prstTxWarp prst="textNoShape">
                <a:avLst/>
              </a:prstTxWarp>
            </a:bodyPr>
            <a:lstStyle/>
            <a:p>
              <a:pPr defTabSz="914363" fontAlgn="base">
                <a:lnSpc>
                  <a:spcPct val="90000"/>
                </a:lnSpc>
                <a:spcBef>
                  <a:spcPct val="0"/>
                </a:spcBef>
                <a:spcAft>
                  <a:spcPct val="0"/>
                </a:spcAft>
                <a:defRPr/>
              </a:pPr>
              <a:endParaRPr lang="en-US" dirty="0">
                <a:solidFill>
                  <a:srgbClr val="FFFFFF"/>
                </a:solidFill>
                <a:latin typeface="微软雅黑" pitchFamily="34" charset="-122"/>
                <a:ea typeface="微软雅黑" pitchFamily="34" charset="-122"/>
              </a:endParaRPr>
            </a:p>
          </p:txBody>
        </p:sp>
        <p:sp>
          <p:nvSpPr>
            <p:cNvPr id="73" name="Rectangle 72"/>
            <p:cNvSpPr/>
            <p:nvPr/>
          </p:nvSpPr>
          <p:spPr>
            <a:xfrm>
              <a:off x="4774131" y="2100944"/>
              <a:ext cx="3753852" cy="1094146"/>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sz="1600" dirty="0" smtClean="0">
                  <a:solidFill>
                    <a:schemeClr val="tx2">
                      <a:lumMod val="20000"/>
                      <a:lumOff val="80000"/>
                    </a:schemeClr>
                  </a:solidFill>
                  <a:latin typeface="微软雅黑" pitchFamily="34" charset="-122"/>
                  <a:ea typeface="微软雅黑" pitchFamily="34" charset="-122"/>
                </a:rPr>
                <a:t>加速操作系统迁移</a:t>
              </a:r>
              <a:endParaRPr lang="en-US" sz="1600" dirty="0" smtClean="0">
                <a:solidFill>
                  <a:schemeClr val="tx2">
                    <a:lumMod val="20000"/>
                    <a:lumOff val="80000"/>
                  </a:schemeClr>
                </a:solidFill>
                <a:latin typeface="微软雅黑" pitchFamily="34" charset="-122"/>
                <a:ea typeface="微软雅黑" pitchFamily="34" charset="-122"/>
              </a:endParaRPr>
            </a:p>
            <a:p>
              <a:pPr marL="287338" lvl="1" indent="-277813" defTabSz="914363" fontAlgn="base">
                <a:lnSpc>
                  <a:spcPct val="90000"/>
                </a:lnSpc>
                <a:spcBef>
                  <a:spcPts val="200"/>
                </a:spcBef>
                <a:spcAft>
                  <a:spcPts val="100"/>
                </a:spcAft>
                <a:buBlip>
                  <a:blip r:embed="rId3"/>
                </a:buBlip>
                <a:defRPr/>
              </a:pPr>
              <a:r>
                <a:rPr lang="zh-CN" altLang="en-US" sz="1600" dirty="0" smtClean="0">
                  <a:solidFill>
                    <a:schemeClr val="tx2">
                      <a:lumMod val="20000"/>
                      <a:lumOff val="80000"/>
                    </a:schemeClr>
                  </a:solidFill>
                  <a:latin typeface="微软雅黑" pitchFamily="34" charset="-122"/>
                  <a:ea typeface="微软雅黑" pitchFamily="34" charset="-122"/>
                </a:rPr>
                <a:t>解决应用程序兼容性问题</a:t>
              </a:r>
              <a:endParaRPr lang="en-US" sz="1600" dirty="0" smtClean="0">
                <a:solidFill>
                  <a:schemeClr val="tx2">
                    <a:lumMod val="20000"/>
                    <a:lumOff val="80000"/>
                  </a:schemeClr>
                </a:solidFill>
                <a:latin typeface="微软雅黑" pitchFamily="34" charset="-122"/>
                <a:ea typeface="微软雅黑" pitchFamily="34" charset="-122"/>
              </a:endParaRPr>
            </a:p>
            <a:p>
              <a:pPr marL="287338" lvl="1" indent="-277813" defTabSz="914363" fontAlgn="base">
                <a:lnSpc>
                  <a:spcPct val="90000"/>
                </a:lnSpc>
                <a:spcBef>
                  <a:spcPts val="200"/>
                </a:spcBef>
                <a:spcAft>
                  <a:spcPts val="100"/>
                </a:spcAft>
                <a:buBlip>
                  <a:blip r:embed="rId3"/>
                </a:buBlip>
                <a:defRPr/>
              </a:pPr>
              <a:r>
                <a:rPr lang="zh-CN" altLang="en-US" sz="1600" dirty="0" smtClean="0">
                  <a:solidFill>
                    <a:schemeClr val="tx2">
                      <a:lumMod val="20000"/>
                      <a:lumOff val="80000"/>
                    </a:schemeClr>
                  </a:solidFill>
                  <a:latin typeface="微软雅黑" pitchFamily="34" charset="-122"/>
                  <a:ea typeface="微软雅黑" pitchFamily="34" charset="-122"/>
                </a:rPr>
                <a:t>提高商业持续性</a:t>
              </a:r>
              <a:endParaRPr lang="en-US" sz="1600" dirty="0" smtClean="0">
                <a:solidFill>
                  <a:schemeClr val="tx2">
                    <a:lumMod val="20000"/>
                    <a:lumOff val="80000"/>
                  </a:schemeClr>
                </a:solidFill>
                <a:latin typeface="微软雅黑" pitchFamily="34" charset="-122"/>
                <a:ea typeface="微软雅黑" pitchFamily="34" charset="-122"/>
              </a:endParaRPr>
            </a:p>
            <a:p>
              <a:pPr marL="287338" lvl="1" indent="-277813" defTabSz="914363" fontAlgn="base">
                <a:lnSpc>
                  <a:spcPct val="90000"/>
                </a:lnSpc>
                <a:spcBef>
                  <a:spcPts val="200"/>
                </a:spcBef>
                <a:spcAft>
                  <a:spcPts val="100"/>
                </a:spcAft>
                <a:buBlip>
                  <a:blip r:embed="rId3"/>
                </a:buBlip>
                <a:defRPr/>
              </a:pPr>
              <a:r>
                <a:rPr lang="zh-CN" altLang="en-US" sz="1600" dirty="0" smtClean="0">
                  <a:solidFill>
                    <a:schemeClr val="tx2">
                      <a:lumMod val="20000"/>
                      <a:lumOff val="80000"/>
                    </a:schemeClr>
                  </a:solidFill>
                  <a:latin typeface="微软雅黑" pitchFamily="34" charset="-122"/>
                  <a:ea typeface="微软雅黑" pitchFamily="34" charset="-122"/>
                </a:rPr>
                <a:t>直觉性的用户体验</a:t>
              </a:r>
              <a:endParaRPr lang="en-US" sz="1600" dirty="0" smtClean="0">
                <a:solidFill>
                  <a:schemeClr val="tx2">
                    <a:lumMod val="20000"/>
                    <a:lumOff val="80000"/>
                  </a:schemeClr>
                </a:solidFill>
                <a:latin typeface="微软雅黑" pitchFamily="34" charset="-122"/>
                <a:ea typeface="微软雅黑" pitchFamily="34" charset="-122"/>
              </a:endParaRPr>
            </a:p>
          </p:txBody>
        </p:sp>
        <p:sp>
          <p:nvSpPr>
            <p:cNvPr id="74" name="Rectangle 73"/>
            <p:cNvSpPr/>
            <p:nvPr/>
          </p:nvSpPr>
          <p:spPr>
            <a:xfrm>
              <a:off x="606391" y="2100948"/>
              <a:ext cx="3821229" cy="875624"/>
            </a:xfrm>
            <a:prstGeom prst="rect">
              <a:avLst/>
            </a:prstGeom>
          </p:spPr>
          <p:txBody>
            <a:bodyPr wrap="square">
              <a:spAutoFit/>
            </a:bodyPr>
            <a:lstStyle/>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集中管理</a:t>
              </a:r>
              <a:r>
                <a:rPr 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Virtual PCs</a:t>
              </a:r>
            </a:p>
            <a:p>
              <a:pPr marL="287338" lvl="1" indent="-277813" defTabSz="914363" fontAlgn="base">
                <a:lnSpc>
                  <a:spcPct val="90000"/>
                </a:lnSpc>
                <a:spcBef>
                  <a:spcPts val="200"/>
                </a:spcBef>
                <a:spcAft>
                  <a:spcPts val="100"/>
                </a:spcAft>
                <a:buBlip>
                  <a:blip r:embed="rId3"/>
                </a:buBlip>
                <a:defRPr/>
              </a:pPr>
              <a:r>
                <a:rPr lang="zh-CN" alt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简化</a:t>
              </a:r>
              <a:r>
                <a:rPr 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 Virtual PC </a:t>
              </a:r>
              <a:r>
                <a:rPr lang="zh-CN" alt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镜像传递和升级</a:t>
              </a:r>
              <a:endParaRPr 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endParaRPr>
            </a:p>
            <a:p>
              <a:pPr marL="287338" lvl="1" indent="-277813" defTabSz="914363" fontAlgn="base">
                <a:lnSpc>
                  <a:spcPct val="90000"/>
                </a:lnSpc>
                <a:spcBef>
                  <a:spcPts val="200"/>
                </a:spcBef>
                <a:spcAft>
                  <a:spcPts val="100"/>
                </a:spcAft>
                <a:buBlip>
                  <a:blip r:embed="rId3"/>
                </a:buBlip>
                <a:defRPr/>
              </a:pPr>
              <a:r>
                <a:rPr 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Virtual PC</a:t>
              </a:r>
              <a:r>
                <a:rPr lang="zh-CN" alt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中的无缝</a:t>
              </a:r>
              <a:r>
                <a:rPr lang="en-US" altLang="zh-CN"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Windows</a:t>
              </a:r>
              <a:r>
                <a:rPr lang="zh-CN" alt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rPr>
                <a:t>会话</a:t>
              </a:r>
              <a:endParaRPr lang="en-US" sz="1700" dirty="0" smtClean="0">
                <a:solidFill>
                  <a:prstClr val="white"/>
                </a:solidFill>
                <a:effectLst>
                  <a:outerShdw blurRad="393700" algn="ctr" rotWithShape="0">
                    <a:prstClr val="black">
                      <a:alpha val="68000"/>
                    </a:prstClr>
                  </a:outerShdw>
                </a:effectLst>
                <a:latin typeface="微软雅黑" pitchFamily="34" charset="-122"/>
                <a:ea typeface="微软雅黑" pitchFamily="34" charset="-122"/>
              </a:endParaRPr>
            </a:p>
          </p:txBody>
        </p:sp>
        <p:sp>
          <p:nvSpPr>
            <p:cNvPr id="75" name="Rectangle 74"/>
            <p:cNvSpPr/>
            <p:nvPr/>
          </p:nvSpPr>
          <p:spPr>
            <a:xfrm>
              <a:off x="802913" y="1491348"/>
              <a:ext cx="3276600" cy="424732"/>
            </a:xfrm>
            <a:prstGeom prst="rect">
              <a:avLst/>
            </a:prstGeom>
          </p:spPr>
          <p:txBody>
            <a:bodyPr wrap="square">
              <a:spAutoFit/>
            </a:bodyPr>
            <a:lstStyle/>
            <a:p>
              <a:pPr algn="ctr" fontAlgn="base">
                <a:lnSpc>
                  <a:spcPct val="90000"/>
                </a:lnSpc>
                <a:spcBef>
                  <a:spcPct val="0"/>
                </a:spcBef>
                <a:spcAft>
                  <a:spcPct val="0"/>
                </a:spcAft>
                <a:defRPr/>
              </a:pPr>
              <a:r>
                <a:rPr lang="zh-CN" alt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微软雅黑" pitchFamily="34" charset="-122"/>
                  <a:ea typeface="微软雅黑" pitchFamily="34" charset="-122"/>
                </a:rPr>
                <a:t>它能做什么</a:t>
              </a:r>
              <a:endParaRPr 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微软雅黑" pitchFamily="34" charset="-122"/>
                <a:ea typeface="微软雅黑" pitchFamily="34" charset="-122"/>
              </a:endParaRPr>
            </a:p>
          </p:txBody>
        </p:sp>
        <p:sp>
          <p:nvSpPr>
            <p:cNvPr id="76" name="Rectangle 75"/>
            <p:cNvSpPr/>
            <p:nvPr/>
          </p:nvSpPr>
          <p:spPr>
            <a:xfrm>
              <a:off x="5036425" y="1491344"/>
              <a:ext cx="3276600" cy="424732"/>
            </a:xfrm>
            <a:prstGeom prst="rect">
              <a:avLst/>
            </a:prstGeom>
          </p:spPr>
          <p:txBody>
            <a:bodyPr wrap="square">
              <a:spAutoFit/>
            </a:bodyPr>
            <a:lstStyle/>
            <a:p>
              <a:pPr algn="ctr" fontAlgn="base">
                <a:lnSpc>
                  <a:spcPct val="90000"/>
                </a:lnSpc>
                <a:spcBef>
                  <a:spcPct val="0"/>
                </a:spcBef>
                <a:spcAft>
                  <a:spcPct val="0"/>
                </a:spcAft>
                <a:defRPr/>
              </a:pPr>
              <a:r>
                <a:rPr lang="zh-CN" altLang="en-US" sz="2400" dirty="0" smtClean="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6200000" scaled="1"/>
                    <a:tileRect/>
                  </a:gradFill>
                  <a:effectLst>
                    <a:reflection blurRad="6350" stA="55000" endA="300" endPos="45500" dir="5400000" sy="-100000" algn="bl" rotWithShape="0"/>
                  </a:effectLst>
                  <a:latin typeface="微软雅黑" pitchFamily="34" charset="-122"/>
                  <a:ea typeface="微软雅黑" pitchFamily="34" charset="-122"/>
                </a:rPr>
                <a:t>效益</a:t>
              </a:r>
              <a:endParaRPr lang="en-US" sz="2400" b="1" kern="1200" dirty="0">
                <a:gradFill>
                  <a:gsLst>
                    <a:gs pos="0">
                      <a:srgbClr val="2DA2BF">
                        <a:lumMod val="75000"/>
                      </a:srgbClr>
                    </a:gs>
                    <a:gs pos="50000">
                      <a:srgbClr val="2DA2BF">
                        <a:lumMod val="60000"/>
                        <a:lumOff val="40000"/>
                      </a:srgbClr>
                    </a:gs>
                    <a:gs pos="100000">
                      <a:srgbClr val="2DA2BF">
                        <a:lumMod val="20000"/>
                        <a:lumOff val="80000"/>
                      </a:srgbClr>
                    </a:gs>
                  </a:gsLst>
                  <a:lin ang="16200000" scaled="1"/>
                </a:gradFill>
                <a:effectLst>
                  <a:reflection blurRad="6350" stA="55000" endA="300" endPos="45500" dir="5400000" sy="-100000" algn="bl" rotWithShape="0"/>
                </a:effectLst>
                <a:latin typeface="微软雅黑" pitchFamily="34" charset="-122"/>
                <a:ea typeface="微软雅黑" pitchFamily="34" charset="-122"/>
              </a:endParaRPr>
            </a:p>
          </p:txBody>
        </p:sp>
      </p:grpSp>
      <p:grpSp>
        <p:nvGrpSpPr>
          <p:cNvPr id="4" name="Group 62"/>
          <p:cNvGrpSpPr/>
          <p:nvPr/>
        </p:nvGrpSpPr>
        <p:grpSpPr>
          <a:xfrm>
            <a:off x="522513" y="4038600"/>
            <a:ext cx="3916052" cy="2166257"/>
            <a:chOff x="522513" y="4038600"/>
            <a:chExt cx="3916052" cy="2166257"/>
          </a:xfrm>
        </p:grpSpPr>
        <p:sp>
          <p:nvSpPr>
            <p:cNvPr id="77" name="Rounded Rectangle 76"/>
            <p:cNvSpPr/>
            <p:nvPr/>
          </p:nvSpPr>
          <p:spPr>
            <a:xfrm rot="5400000">
              <a:off x="1472719" y="3239011"/>
              <a:ext cx="2015640" cy="3916052"/>
            </a:xfrm>
            <a:prstGeom prst="roundRect">
              <a:avLst>
                <a:gd name="adj" fmla="val 8655"/>
              </a:avLst>
            </a:prstGeom>
            <a:ln>
              <a:headEnd/>
              <a:tailEnd/>
            </a:ln>
          </p:spPr>
          <p:style>
            <a:lnRef idx="0">
              <a:schemeClr val="accent3"/>
            </a:lnRef>
            <a:fillRef idx="3">
              <a:schemeClr val="accent3"/>
            </a:fillRef>
            <a:effectRef idx="3">
              <a:schemeClr val="accent3"/>
            </a:effectRef>
            <a:fontRef idx="minor">
              <a:schemeClr val="lt1"/>
            </a:fontRef>
          </p:style>
          <p:txBody>
            <a:bodyPr vert="vert270" wrap="square" lIns="76197" tIns="38098" rIns="76197" bIns="38098" numCol="1" anchor="t" anchorCtr="0" compatLnSpc="1">
              <a:prstTxWarp prst="textNoShape">
                <a:avLst/>
              </a:prstTxWarp>
            </a:bodyPr>
            <a:lstStyle/>
            <a:p>
              <a:pPr defTabSz="914363" fontAlgn="base">
                <a:spcBef>
                  <a:spcPct val="0"/>
                </a:spcBef>
                <a:spcAft>
                  <a:spcPct val="0"/>
                </a:spcAft>
                <a:defRPr/>
              </a:pPr>
              <a:endParaRPr lang="en-US" sz="1200" b="1" dirty="0">
                <a:solidFill>
                  <a:srgbClr val="FFFFFF"/>
                </a:solidFill>
                <a:latin typeface="微软雅黑" pitchFamily="34" charset="-122"/>
                <a:ea typeface="微软雅黑" pitchFamily="34" charset="-122"/>
              </a:endParaRPr>
            </a:p>
          </p:txBody>
        </p:sp>
        <p:sp>
          <p:nvSpPr>
            <p:cNvPr id="78" name="TextBox 77"/>
            <p:cNvSpPr txBox="1"/>
            <p:nvPr/>
          </p:nvSpPr>
          <p:spPr>
            <a:xfrm>
              <a:off x="647700" y="4498578"/>
              <a:ext cx="3660349" cy="89255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defRPr/>
              </a:pPr>
              <a:r>
                <a:rPr lang="zh-CN" altLang="en-US" sz="1300" dirty="0" smtClean="0">
                  <a:solidFill>
                    <a:prstClr val="white"/>
                  </a:solidFill>
                  <a:latin typeface="微软雅黑" pitchFamily="34" charset="-122"/>
                  <a:ea typeface="微软雅黑" pitchFamily="34" charset="-122"/>
                </a:rPr>
                <a:t>”在经验研究学习领域中，桌面虚拟化是一项高速成长的科技</a:t>
              </a:r>
              <a:r>
                <a:rPr lang="en-US" sz="1300" dirty="0" smtClean="0">
                  <a:solidFill>
                    <a:prstClr val="white"/>
                  </a:solidFill>
                  <a:latin typeface="微软雅黑" pitchFamily="34" charset="-122"/>
                  <a:ea typeface="微软雅黑" pitchFamily="34" charset="-122"/>
                </a:rPr>
                <a:t/>
              </a:r>
              <a:br>
                <a:rPr lang="en-US" sz="1300" dirty="0" smtClean="0">
                  <a:solidFill>
                    <a:prstClr val="white"/>
                  </a:solidFill>
                  <a:latin typeface="微软雅黑" pitchFamily="34" charset="-122"/>
                  <a:ea typeface="微软雅黑" pitchFamily="34" charset="-122"/>
                </a:rPr>
              </a:br>
              <a:r>
                <a:rPr lang="en-US" altLang="zh-CN" sz="1300" b="1" dirty="0" smtClean="0">
                  <a:solidFill>
                    <a:prstClr val="white"/>
                  </a:solidFill>
                  <a:latin typeface="微软雅黑" pitchFamily="34" charset="-122"/>
                  <a:ea typeface="微软雅黑" pitchFamily="34" charset="-122"/>
                </a:rPr>
                <a:t>EMA</a:t>
              </a:r>
              <a:r>
                <a:rPr lang="zh-CN" altLang="en-US" sz="1300" b="1" dirty="0" smtClean="0">
                  <a:solidFill>
                    <a:prstClr val="white"/>
                  </a:solidFill>
                  <a:latin typeface="微软雅黑" pitchFamily="34" charset="-122"/>
                  <a:ea typeface="微软雅黑" pitchFamily="34" charset="-122"/>
                </a:rPr>
                <a:t>已经预报了将有</a:t>
              </a:r>
              <a:r>
                <a:rPr lang="en-US" altLang="zh-CN" sz="1300" b="1" dirty="0" smtClean="0">
                  <a:solidFill>
                    <a:prstClr val="white"/>
                  </a:solidFill>
                  <a:latin typeface="微软雅黑" pitchFamily="34" charset="-122"/>
                  <a:ea typeface="微软雅黑" pitchFamily="34" charset="-122"/>
                </a:rPr>
                <a:t>25%</a:t>
              </a:r>
              <a:r>
                <a:rPr lang="zh-CN" altLang="en-US" sz="1300" b="1" dirty="0" smtClean="0">
                  <a:solidFill>
                    <a:prstClr val="white"/>
                  </a:solidFill>
                  <a:latin typeface="微软雅黑" pitchFamily="34" charset="-122"/>
                  <a:ea typeface="微软雅黑" pitchFamily="34" charset="-122"/>
                </a:rPr>
                <a:t>的桌面虚拟化增长，甚至超过了服务器虚拟化“</a:t>
              </a:r>
              <a:endParaRPr lang="en-US" sz="1300" b="1" dirty="0">
                <a:solidFill>
                  <a:prstClr val="white"/>
                </a:solidFill>
                <a:latin typeface="微软雅黑" pitchFamily="34" charset="-122"/>
                <a:ea typeface="微软雅黑" pitchFamily="34" charset="-122"/>
              </a:endParaRPr>
            </a:p>
          </p:txBody>
        </p:sp>
        <p:sp>
          <p:nvSpPr>
            <p:cNvPr id="79" name="Rectangle 78"/>
            <p:cNvSpPr/>
            <p:nvPr/>
          </p:nvSpPr>
          <p:spPr>
            <a:xfrm>
              <a:off x="1272620" y="5574010"/>
              <a:ext cx="2842180" cy="553998"/>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r"/>
              <a:r>
                <a:rPr lang="fr-FR" sz="1000" b="1" dirty="0" smtClean="0">
                  <a:solidFill>
                    <a:prstClr val="white"/>
                  </a:solidFill>
                  <a:latin typeface="微软雅黑" pitchFamily="34" charset="-122"/>
                  <a:ea typeface="微软雅黑" pitchFamily="34" charset="-122"/>
                </a:rPr>
                <a:t>Enterprise Management Associates, Inc </a:t>
              </a:r>
              <a:r>
                <a:rPr lang="en-US" sz="1000" b="1" dirty="0" smtClean="0">
                  <a:solidFill>
                    <a:prstClr val="white"/>
                  </a:solidFill>
                  <a:latin typeface="微软雅黑" pitchFamily="34" charset="-122"/>
                  <a:ea typeface="微软雅黑" pitchFamily="34" charset="-122"/>
                </a:rPr>
                <a:t/>
              </a:r>
              <a:br>
                <a:rPr lang="en-US" sz="1000" b="1" dirty="0" smtClean="0">
                  <a:solidFill>
                    <a:prstClr val="white"/>
                  </a:solidFill>
                  <a:latin typeface="微软雅黑" pitchFamily="34" charset="-122"/>
                  <a:ea typeface="微软雅黑" pitchFamily="34" charset="-122"/>
                </a:rPr>
              </a:br>
              <a:r>
                <a:rPr lang="en-US" sz="1000" dirty="0" smtClean="0">
                  <a:solidFill>
                    <a:prstClr val="white"/>
                  </a:solidFill>
                  <a:latin typeface="微软雅黑" pitchFamily="34" charset="-122"/>
                  <a:ea typeface="微软雅黑" pitchFamily="34" charset="-122"/>
                </a:rPr>
                <a:t> Microsoft Announces </a:t>
              </a:r>
            </a:p>
            <a:p>
              <a:pPr algn="r"/>
              <a:r>
                <a:rPr lang="en-US" sz="1000" dirty="0" smtClean="0">
                  <a:solidFill>
                    <a:prstClr val="white"/>
                  </a:solidFill>
                  <a:latin typeface="微软雅黑" pitchFamily="34" charset="-122"/>
                  <a:ea typeface="微软雅黑" pitchFamily="34" charset="-122"/>
                </a:rPr>
                <a:t>Intention to Acquire </a:t>
              </a:r>
              <a:r>
                <a:rPr lang="en-US" sz="1000" dirty="0" err="1" smtClean="0">
                  <a:solidFill>
                    <a:prstClr val="white"/>
                  </a:solidFill>
                  <a:latin typeface="微软雅黑" pitchFamily="34" charset="-122"/>
                  <a:ea typeface="微软雅黑" pitchFamily="34" charset="-122"/>
                </a:rPr>
                <a:t>Kidaro</a:t>
              </a:r>
              <a:endParaRPr lang="en-US" sz="1000" dirty="0">
                <a:solidFill>
                  <a:prstClr val="white"/>
                </a:solidFill>
                <a:latin typeface="微软雅黑" pitchFamily="34" charset="-122"/>
                <a:ea typeface="微软雅黑" pitchFamily="34" charset="-122"/>
              </a:endParaRPr>
            </a:p>
          </p:txBody>
        </p:sp>
        <p:grpSp>
          <p:nvGrpSpPr>
            <p:cNvPr id="5" name="Group 37"/>
            <p:cNvGrpSpPr/>
            <p:nvPr/>
          </p:nvGrpSpPr>
          <p:grpSpPr>
            <a:xfrm>
              <a:off x="722362" y="4038600"/>
              <a:ext cx="2478038" cy="349250"/>
              <a:chOff x="722362" y="4038600"/>
              <a:chExt cx="2478038" cy="349250"/>
            </a:xfrm>
          </p:grpSpPr>
          <p:sp>
            <p:nvSpPr>
              <p:cNvPr id="81" name="Rounded Rectangle 80"/>
              <p:cNvSpPr/>
              <p:nvPr/>
            </p:nvSpPr>
            <p:spPr bwMode="auto">
              <a:xfrm>
                <a:off x="722362" y="4038600"/>
                <a:ext cx="2478038" cy="349250"/>
              </a:xfrm>
              <a:prstGeom prst="roundRect">
                <a:avLst/>
              </a:prstGeom>
              <a:ln>
                <a:headEnd/>
                <a:tailEnd/>
              </a:ln>
            </p:spPr>
            <p:style>
              <a:lnRef idx="0">
                <a:schemeClr val="accent3"/>
              </a:lnRef>
              <a:fillRef idx="3">
                <a:schemeClr val="accent3"/>
              </a:fillRef>
              <a:effectRef idx="3">
                <a:schemeClr val="accent3"/>
              </a:effectRef>
              <a:fontRef idx="minor">
                <a:schemeClr val="lt1"/>
              </a:fontRef>
            </p:style>
            <p:txBody>
              <a:bodyPr vert="horz" wrap="square" lIns="76197" tIns="38098" rIns="76197" bIns="38098" numCol="1" anchor="t"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363" fontAlgn="base">
                  <a:spcBef>
                    <a:spcPct val="0"/>
                  </a:spcBef>
                  <a:spcAft>
                    <a:spcPct val="0"/>
                  </a:spcAft>
                  <a:defRPr/>
                </a:pPr>
                <a:endParaRPr lang="en-US" sz="1400" dirty="0" smtClean="0">
                  <a:solidFill>
                    <a:srgbClr val="FFFFFF"/>
                  </a:solidFill>
                  <a:latin typeface="微软雅黑" pitchFamily="34" charset="-122"/>
                  <a:ea typeface="微软雅黑" pitchFamily="34" charset="-122"/>
                </a:endParaRPr>
              </a:p>
            </p:txBody>
          </p:sp>
          <p:sp>
            <p:nvSpPr>
              <p:cNvPr id="82" name="TextBox 81"/>
              <p:cNvSpPr txBox="1"/>
              <p:nvPr/>
            </p:nvSpPr>
            <p:spPr>
              <a:xfrm>
                <a:off x="742181" y="4038600"/>
                <a:ext cx="2438400" cy="338554"/>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sz="1600" dirty="0" smtClean="0">
                  <a:solidFill>
                    <a:srgbClr val="FFFFFF"/>
                  </a:solidFill>
                  <a:effectLst>
                    <a:outerShdw blurRad="50800" dist="38100" dir="2700000" algn="tl" rotWithShape="0">
                      <a:prstClr val="black">
                        <a:alpha val="40000"/>
                      </a:prstClr>
                    </a:outerShdw>
                  </a:effectLst>
                  <a:latin typeface="微软雅黑" pitchFamily="34" charset="-122"/>
                  <a:ea typeface="微软雅黑" pitchFamily="34" charset="-122"/>
                </a:endParaRPr>
              </a:p>
            </p:txBody>
          </p:sp>
        </p:grpSp>
      </p:grpSp>
      <p:pic>
        <p:nvPicPr>
          <p:cNvPr id="40" name="Picture 39" descr="ema.png"/>
          <p:cNvPicPr>
            <a:picLocks noChangeAspect="1"/>
          </p:cNvPicPr>
          <p:nvPr/>
        </p:nvPicPr>
        <p:blipFill>
          <a:blip r:embed="rId4" cstate="print"/>
          <a:stretch>
            <a:fillRect/>
          </a:stretch>
        </p:blipFill>
        <p:spPr>
          <a:xfrm>
            <a:off x="1344704" y="4039159"/>
            <a:ext cx="964276" cy="365760"/>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Isosceles Triangle 38"/>
          <p:cNvSpPr/>
          <p:nvPr/>
        </p:nvSpPr>
        <p:spPr>
          <a:xfrm>
            <a:off x="517434" y="2094022"/>
            <a:ext cx="4811449" cy="3846630"/>
          </a:xfrm>
          <a:prstGeom prst="triangle">
            <a:avLst/>
          </a:prstGeom>
          <a:ln/>
        </p:spPr>
        <p:style>
          <a:lnRef idx="1">
            <a:schemeClr val="accent3"/>
          </a:lnRef>
          <a:fillRef idx="3">
            <a:schemeClr val="accent3"/>
          </a:fillRef>
          <a:effectRef idx="2">
            <a:schemeClr val="accent3"/>
          </a:effectRef>
          <a:fontRef idx="minor">
            <a:schemeClr val="lt1"/>
          </a:fontRef>
        </p:style>
        <p:txBody>
          <a:bodyPr tIns="91440" rIns="1097280" bIns="45720" rtlCol="0" anchor="t"/>
          <a:lstStyle/>
          <a:p>
            <a:pPr marL="0" lvl="1" indent="-228600" algn="r" defTabSz="914363" eaLnBrk="0" hangingPunct="0">
              <a:lnSpc>
                <a:spcPct val="90000"/>
              </a:lnSpc>
              <a:spcBef>
                <a:spcPts val="0"/>
              </a:spcBef>
              <a:spcAft>
                <a:spcPts val="0"/>
              </a:spcAft>
              <a:buClr>
                <a:schemeClr val="tx2"/>
              </a:buClr>
              <a:buSzPct val="80000"/>
              <a:tabLst>
                <a:tab pos="424590" algn="l"/>
              </a:tabLst>
              <a:defRPr/>
            </a:pPr>
            <a:endParaRPr lang="en-US" sz="2400" b="1"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endParaRPr>
          </a:p>
        </p:txBody>
      </p:sp>
      <p:sp>
        <p:nvSpPr>
          <p:cNvPr id="29" name="Title 28"/>
          <p:cNvSpPr>
            <a:spLocks noGrp="1"/>
          </p:cNvSpPr>
          <p:nvPr>
            <p:ph type="title"/>
          </p:nvPr>
        </p:nvSpPr>
        <p:spPr/>
        <p:txBody>
          <a:bodyPr/>
          <a:lstStyle/>
          <a:p>
            <a:pPr algn="l">
              <a:defRPr/>
            </a:pPr>
            <a:r>
              <a:rPr lang="zh-CN" altLang="en-US" sz="3200" dirty="0" smtClean="0"/>
              <a:t>加速更新到</a:t>
            </a:r>
            <a:r>
              <a:rPr sz="3200" dirty="0" smtClean="0"/>
              <a:t>Windows Vista</a:t>
            </a:r>
            <a:r>
              <a:rPr lang="zh-CN" altLang="en-US" sz="3200" dirty="0" smtClean="0"/>
              <a:t>和</a:t>
            </a:r>
            <a:r>
              <a:rPr lang="en-US" altLang="zh-CN" sz="3200" dirty="0" smtClean="0"/>
              <a:t>Windows7</a:t>
            </a:r>
            <a:endParaRPr sz="3200" dirty="0"/>
          </a:p>
        </p:txBody>
      </p:sp>
      <p:sp>
        <p:nvSpPr>
          <p:cNvPr id="47" name="Text Placeholder 46"/>
          <p:cNvSpPr>
            <a:spLocks noGrp="1"/>
          </p:cNvSpPr>
          <p:nvPr>
            <p:ph type="body" sz="quarter" idx="4294967295"/>
          </p:nvPr>
        </p:nvSpPr>
        <p:spPr>
          <a:xfrm>
            <a:off x="285720" y="1258877"/>
            <a:ext cx="8626475" cy="598487"/>
          </a:xfrm>
          <a:prstGeom prst="rect">
            <a:avLst/>
          </a:prstGeom>
        </p:spPr>
        <p:txBody>
          <a:bodyPr>
            <a:normAutofit fontScale="62500" lnSpcReduction="20000"/>
          </a:bodyPr>
          <a:lstStyle/>
          <a:p>
            <a:r>
              <a:rPr lang="zh-CN" altLang="en-US" dirty="0" smtClean="0">
                <a:latin typeface="微软雅黑" pitchFamily="34" charset="-122"/>
                <a:ea typeface="微软雅黑" pitchFamily="34" charset="-122"/>
              </a:rPr>
              <a:t>应用程序对操作系统的兼容性解决方案是运行旧的应用在</a:t>
            </a:r>
            <a:r>
              <a:rPr lang="en-US" altLang="zh-CN" dirty="0" smtClean="0">
                <a:latin typeface="微软雅黑" pitchFamily="34" charset="-122"/>
                <a:ea typeface="微软雅黑" pitchFamily="34" charset="-122"/>
              </a:rPr>
              <a:t>Windows XP/2000</a:t>
            </a:r>
            <a:r>
              <a:rPr lang="zh-CN" altLang="en-US" dirty="0" smtClean="0">
                <a:latin typeface="微软雅黑" pitchFamily="34" charset="-122"/>
                <a:ea typeface="微软雅黑" pitchFamily="34" charset="-122"/>
              </a:rPr>
              <a:t>环境中</a:t>
            </a:r>
            <a:endParaRPr lang="en-US" dirty="0">
              <a:latin typeface="微软雅黑" pitchFamily="34" charset="-122"/>
              <a:ea typeface="微软雅黑" pitchFamily="34" charset="-122"/>
            </a:endParaRPr>
          </a:p>
        </p:txBody>
      </p:sp>
      <p:grpSp>
        <p:nvGrpSpPr>
          <p:cNvPr id="2" name="Group 48"/>
          <p:cNvGrpSpPr/>
          <p:nvPr/>
        </p:nvGrpSpPr>
        <p:grpSpPr>
          <a:xfrm>
            <a:off x="6161322" y="3694193"/>
            <a:ext cx="2460164" cy="425245"/>
            <a:chOff x="6161322" y="3694193"/>
            <a:chExt cx="2460164" cy="425245"/>
          </a:xfrm>
        </p:grpSpPr>
        <p:sp>
          <p:nvSpPr>
            <p:cNvPr id="64537" name="AutoShape 25"/>
            <p:cNvSpPr>
              <a:spLocks noChangeArrowheads="1"/>
            </p:cNvSpPr>
            <p:nvPr/>
          </p:nvSpPr>
          <p:spPr bwMode="auto">
            <a:xfrm>
              <a:off x="6161322" y="3803422"/>
              <a:ext cx="228600" cy="228600"/>
            </a:xfrm>
            <a:prstGeom prst="plus">
              <a:avLst>
                <a:gd name="adj" fmla="val 38097"/>
              </a:avLst>
            </a:prstGeom>
            <a:solidFill>
              <a:schemeClr val="tx1"/>
            </a:solidFill>
            <a:ln w="9525">
              <a:noFill/>
              <a:miter lim="800000"/>
              <a:headEnd/>
              <a:tailEnd/>
            </a:ln>
            <a:effectLst>
              <a:outerShdw blurRad="165100" sx="102000" sy="102000" algn="ctr" rotWithShape="0">
                <a:prstClr val="black">
                  <a:alpha val="56000"/>
                </a:prstClr>
              </a:outerShdw>
            </a:effectLst>
          </p:spPr>
          <p:txBody>
            <a:bodyPr wrap="none" anchor="ctr"/>
            <a:lstStyle/>
            <a:p>
              <a:pPr algn="ctr" defTabSz="914400"/>
              <a:endParaRPr lang="en-US" dirty="0">
                <a:solidFill>
                  <a:schemeClr val="bg1"/>
                </a:solidFill>
              </a:endParaRPr>
            </a:p>
          </p:txBody>
        </p:sp>
        <p:pic>
          <p:nvPicPr>
            <p:cNvPr id="31" name="Picture 3" descr="C:\kidaro\review\images\logos\EDVwithicon_wht.png"/>
            <p:cNvPicPr>
              <a:picLocks noChangeAspect="1" noChangeArrowheads="1"/>
            </p:cNvPicPr>
            <p:nvPr/>
          </p:nvPicPr>
          <p:blipFill>
            <a:blip r:embed="rId3" cstate="print"/>
            <a:srcRect/>
            <a:stretch>
              <a:fillRect/>
            </a:stretch>
          </p:blipFill>
          <p:spPr bwMode="auto">
            <a:xfrm>
              <a:off x="6560743" y="3694193"/>
              <a:ext cx="2060743" cy="425245"/>
            </a:xfrm>
            <a:prstGeom prst="rect">
              <a:avLst/>
            </a:prstGeom>
            <a:noFill/>
            <a:effectLst>
              <a:outerShdw blurRad="165100" sx="102000" sy="102000" algn="ctr" rotWithShape="0">
                <a:prstClr val="black">
                  <a:alpha val="56000"/>
                </a:prstClr>
              </a:outerShdw>
            </a:effectLst>
          </p:spPr>
        </p:pic>
      </p:grpSp>
      <p:sp>
        <p:nvSpPr>
          <p:cNvPr id="28" name="Rounded Rectangle 27"/>
          <p:cNvSpPr/>
          <p:nvPr/>
        </p:nvSpPr>
        <p:spPr>
          <a:xfrm>
            <a:off x="2061771" y="3571448"/>
            <a:ext cx="1920240" cy="6400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indent="-342900" algn="r" defTabSz="914099" fontAlgn="base">
              <a:lnSpc>
                <a:spcPct val="90000"/>
              </a:lnSpc>
              <a:spcBef>
                <a:spcPct val="0"/>
              </a:spcBef>
              <a:spcAft>
                <a:spcPct val="0"/>
              </a:spcAft>
              <a:buClr>
                <a:srgbClr val="311852"/>
              </a:buClr>
              <a:buSzPct val="55000"/>
              <a:defRPr/>
            </a:pPr>
            <a:r>
              <a:rPr lang="en-US" sz="2000" dirty="0" smtClean="0">
                <a:solidFill>
                  <a:srgbClr val="FFFFFF"/>
                </a:solidFill>
                <a:effectLst>
                  <a:outerShdw blurRad="38100" dist="38100" dir="2700000" algn="tl">
                    <a:srgbClr val="000000">
                      <a:alpha val="43137"/>
                    </a:srgbClr>
                  </a:outerShdw>
                </a:effectLst>
                <a:latin typeface="Segoe" pitchFamily="34" charset="0"/>
              </a:rPr>
              <a:t>Applications</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30" name="Rounded Rectangle 29"/>
          <p:cNvSpPr/>
          <p:nvPr/>
        </p:nvSpPr>
        <p:spPr>
          <a:xfrm>
            <a:off x="2061771" y="4263447"/>
            <a:ext cx="3935814" cy="640080"/>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indent="-342900" algn="ctr" defTabSz="914099" fontAlgn="base">
              <a:lnSpc>
                <a:spcPct val="90000"/>
              </a:lnSpc>
              <a:spcBef>
                <a:spcPct val="0"/>
              </a:spcBef>
              <a:spcAft>
                <a:spcPct val="0"/>
              </a:spcAft>
              <a:buClr>
                <a:srgbClr val="311852"/>
              </a:buClr>
              <a:buSzPct val="55000"/>
              <a:defRPr/>
            </a:pPr>
            <a:r>
              <a:rPr lang="en-US" sz="2400" dirty="0" smtClean="0">
                <a:solidFill>
                  <a:srgbClr val="FFFFFF"/>
                </a:solidFill>
                <a:effectLst>
                  <a:outerShdw blurRad="38100" dist="38100" dir="2700000" algn="tl">
                    <a:srgbClr val="000000">
                      <a:alpha val="43137"/>
                    </a:srgbClr>
                  </a:outerShdw>
                </a:effectLst>
                <a:latin typeface="Segoe" pitchFamily="34" charset="0"/>
              </a:rPr>
              <a:t>Operating System</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sp>
        <p:nvSpPr>
          <p:cNvPr id="32" name="Rounded Rectangle 31"/>
          <p:cNvSpPr/>
          <p:nvPr/>
        </p:nvSpPr>
        <p:spPr>
          <a:xfrm>
            <a:off x="2061771" y="4955447"/>
            <a:ext cx="3929057" cy="64008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indent="-342900" algn="ctr" defTabSz="914099">
              <a:lnSpc>
                <a:spcPct val="90000"/>
              </a:lnSpc>
              <a:spcBef>
                <a:spcPct val="50000"/>
              </a:spcBef>
              <a:buClr>
                <a:srgbClr val="311852"/>
              </a:buClr>
              <a:buSzPct val="55000"/>
              <a:defRPr/>
            </a:pPr>
            <a:r>
              <a:rPr lang="en-US" sz="2400" dirty="0" smtClean="0">
                <a:solidFill>
                  <a:srgbClr val="FFFFFF"/>
                </a:solidFill>
                <a:effectLst>
                  <a:outerShdw blurRad="38100" dist="38100" dir="2700000" algn="tl">
                    <a:srgbClr val="000000">
                      <a:alpha val="43137"/>
                    </a:srgbClr>
                  </a:outerShdw>
                </a:effectLst>
                <a:latin typeface="Segoe" pitchFamily="34" charset="0"/>
              </a:rPr>
              <a:t>Hardware</a:t>
            </a:r>
            <a:endParaRPr lang="en-US" sz="2400" dirty="0">
              <a:solidFill>
                <a:srgbClr val="FFFFFF"/>
              </a:solidFill>
              <a:effectLst>
                <a:outerShdw blurRad="38100" dist="38100" dir="2700000" algn="tl">
                  <a:srgbClr val="000000">
                    <a:alpha val="43137"/>
                  </a:srgbClr>
                </a:outerShdw>
              </a:effectLst>
              <a:latin typeface="Segoe" pitchFamily="34" charset="0"/>
            </a:endParaRPr>
          </a:p>
        </p:txBody>
      </p:sp>
      <p:pic>
        <p:nvPicPr>
          <p:cNvPr id="34" name="Picture 42"/>
          <p:cNvPicPr>
            <a:picLocks noChangeAspect="1" noChangeArrowheads="1"/>
          </p:cNvPicPr>
          <p:nvPr/>
        </p:nvPicPr>
        <p:blipFill>
          <a:blip r:embed="rId4" cstate="print">
            <a:clrChange>
              <a:clrFrom>
                <a:srgbClr val="008000"/>
              </a:clrFrom>
              <a:clrTo>
                <a:srgbClr val="008000">
                  <a:alpha val="0"/>
                </a:srgbClr>
              </a:clrTo>
            </a:clrChange>
          </a:blip>
          <a:srcRect/>
          <a:stretch>
            <a:fillRect/>
          </a:stretch>
        </p:blipFill>
        <p:spPr bwMode="auto">
          <a:xfrm>
            <a:off x="1854914" y="4376506"/>
            <a:ext cx="471488" cy="457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40" name="Picture 2" descr="C:\Users\paul\AppData\Local\Microsoft\Windows\Temporary Internet Files\Content.IE5\DPP8BAT1\MCj04338340000[1].png"/>
          <p:cNvPicPr>
            <a:picLocks noChangeAspect="1" noChangeArrowheads="1"/>
          </p:cNvPicPr>
          <p:nvPr/>
        </p:nvPicPr>
        <p:blipFill>
          <a:blip r:embed="rId5" cstate="print"/>
          <a:srcRect/>
          <a:stretch>
            <a:fillRect/>
          </a:stretch>
        </p:blipFill>
        <p:spPr bwMode="auto">
          <a:xfrm>
            <a:off x="1755015" y="4954358"/>
            <a:ext cx="671286" cy="671286"/>
          </a:xfrm>
          <a:prstGeom prst="rect">
            <a:avLst/>
          </a:prstGeom>
          <a:noFill/>
          <a:effectLst>
            <a:outerShdw blurRad="50800" dist="38100" dir="2700000" algn="tl" rotWithShape="0">
              <a:prstClr val="black">
                <a:alpha val="40000"/>
              </a:prstClr>
            </a:outerShdw>
          </a:effectLst>
        </p:spPr>
      </p:pic>
      <p:sp>
        <p:nvSpPr>
          <p:cNvPr id="41" name="Isosceles Triangle 40"/>
          <p:cNvSpPr/>
          <p:nvPr/>
        </p:nvSpPr>
        <p:spPr>
          <a:xfrm>
            <a:off x="2330281" y="2163304"/>
            <a:ext cx="1188720" cy="1005118"/>
          </a:xfrm>
          <a:prstGeom prst="triangle">
            <a:avLst/>
          </a:prstGeom>
          <a:gradFill>
            <a:gsLst>
              <a:gs pos="2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 name="Group 44"/>
          <p:cNvGrpSpPr>
            <a:grpSpLocks/>
          </p:cNvGrpSpPr>
          <p:nvPr/>
        </p:nvGrpSpPr>
        <p:grpSpPr bwMode="auto">
          <a:xfrm>
            <a:off x="1692195" y="3561466"/>
            <a:ext cx="796926" cy="701675"/>
            <a:chOff x="4006" y="2646"/>
            <a:chExt cx="505" cy="429"/>
          </a:xfrm>
          <a:effectLst>
            <a:outerShdw blurRad="50800" dist="38100" dir="2700000" algn="tl" rotWithShape="0">
              <a:prstClr val="black">
                <a:alpha val="40000"/>
              </a:prstClr>
            </a:outerShdw>
          </a:effectLst>
        </p:grpSpPr>
        <p:pic>
          <p:nvPicPr>
            <p:cNvPr id="35" name="Picture 45"/>
            <p:cNvPicPr>
              <a:picLocks noChangeAspect="1" noChangeArrowheads="1"/>
            </p:cNvPicPr>
            <p:nvPr/>
          </p:nvPicPr>
          <p:blipFill>
            <a:blip r:embed="rId6"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36" name="Picture 46"/>
            <p:cNvPicPr>
              <a:picLocks noChangeAspect="1" noChangeArrowheads="1"/>
            </p:cNvPicPr>
            <p:nvPr/>
          </p:nvPicPr>
          <p:blipFill>
            <a:blip r:embed="rId6"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37" name="Picture 47"/>
            <p:cNvPicPr>
              <a:picLocks noChangeAspect="1" noChangeArrowheads="1"/>
            </p:cNvPicPr>
            <p:nvPr/>
          </p:nvPicPr>
          <p:blipFill>
            <a:blip r:embed="rId6"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sp>
        <p:nvSpPr>
          <p:cNvPr id="59" name="Rounded Rectangle 8"/>
          <p:cNvSpPr/>
          <p:nvPr/>
        </p:nvSpPr>
        <p:spPr bwMode="auto">
          <a:xfrm>
            <a:off x="4070588" y="3570056"/>
            <a:ext cx="1920240" cy="641472"/>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311852"/>
              </a:buClr>
              <a:buSzPct val="55000"/>
              <a:defRPr/>
            </a:pPr>
            <a:r>
              <a:rPr lang="en-US" sz="2000" dirty="0" smtClean="0">
                <a:solidFill>
                  <a:srgbClr val="FFFFFF"/>
                </a:solidFill>
                <a:effectLst>
                  <a:outerShdw blurRad="38100" dist="38100" dir="2700000" algn="tl">
                    <a:srgbClr val="000000">
                      <a:alpha val="43137"/>
                    </a:srgbClr>
                  </a:outerShdw>
                </a:effectLst>
                <a:latin typeface="Segoe" pitchFamily="34" charset="0"/>
              </a:rPr>
              <a:t>Virtual PC</a:t>
            </a:r>
          </a:p>
        </p:txBody>
      </p:sp>
      <p:pic>
        <p:nvPicPr>
          <p:cNvPr id="64518" name="Picture 15"/>
          <p:cNvPicPr>
            <a:picLocks noChangeAspect="1" noChangeArrowheads="1"/>
          </p:cNvPicPr>
          <p:nvPr/>
        </p:nvPicPr>
        <p:blipFill>
          <a:blip r:embed="rId7" cstate="print">
            <a:clrChange>
              <a:clrFrom>
                <a:srgbClr val="4C5A69"/>
              </a:clrFrom>
              <a:clrTo>
                <a:srgbClr val="4C5A69">
                  <a:alpha val="0"/>
                </a:srgbClr>
              </a:clrTo>
            </a:clrChange>
          </a:blip>
          <a:srcRect/>
          <a:stretch>
            <a:fillRect/>
          </a:stretch>
        </p:blipFill>
        <p:spPr bwMode="auto">
          <a:xfrm>
            <a:off x="5369066" y="3640364"/>
            <a:ext cx="561975" cy="48577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3" name="Rounded Rectangle 4"/>
          <p:cNvSpPr/>
          <p:nvPr/>
        </p:nvSpPr>
        <p:spPr bwMode="auto">
          <a:xfrm>
            <a:off x="4070588" y="2196069"/>
            <a:ext cx="1882362" cy="625368"/>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311852"/>
              </a:buClr>
              <a:buSzPct val="55000"/>
              <a:defRPr/>
            </a:pPr>
            <a:r>
              <a:rPr lang="en-US" dirty="0" smtClean="0">
                <a:solidFill>
                  <a:srgbClr val="FFFFFF"/>
                </a:solidFill>
                <a:effectLst>
                  <a:outerShdw blurRad="38100" dist="38100" dir="2700000" algn="tl">
                    <a:srgbClr val="000000">
                      <a:alpha val="43137"/>
                    </a:srgbClr>
                  </a:outerShdw>
                </a:effectLst>
                <a:latin typeface="Segoe" pitchFamily="34" charset="0"/>
              </a:rPr>
              <a:t>Applications</a:t>
            </a:r>
          </a:p>
        </p:txBody>
      </p:sp>
      <p:grpSp>
        <p:nvGrpSpPr>
          <p:cNvPr id="4" name="Group 44"/>
          <p:cNvGrpSpPr>
            <a:grpSpLocks/>
          </p:cNvGrpSpPr>
          <p:nvPr/>
        </p:nvGrpSpPr>
        <p:grpSpPr bwMode="auto">
          <a:xfrm>
            <a:off x="5343876" y="2206026"/>
            <a:ext cx="748405" cy="658953"/>
            <a:chOff x="4006" y="2646"/>
            <a:chExt cx="505" cy="429"/>
          </a:xfrm>
          <a:effectLst>
            <a:outerShdw blurRad="50800" dist="38100" dir="2700000" algn="tl" rotWithShape="0">
              <a:prstClr val="black">
                <a:alpha val="40000"/>
              </a:prstClr>
            </a:outerShdw>
          </a:effectLst>
        </p:grpSpPr>
        <p:pic>
          <p:nvPicPr>
            <p:cNvPr id="64522" name="Picture 45"/>
            <p:cNvPicPr>
              <a:picLocks noChangeAspect="1" noChangeArrowheads="1"/>
            </p:cNvPicPr>
            <p:nvPr/>
          </p:nvPicPr>
          <p:blipFill>
            <a:blip r:embed="rId6"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p:spPr>
        </p:pic>
        <p:pic>
          <p:nvPicPr>
            <p:cNvPr id="64523" name="Picture 46"/>
            <p:cNvPicPr>
              <a:picLocks noChangeAspect="1" noChangeArrowheads="1"/>
            </p:cNvPicPr>
            <p:nvPr/>
          </p:nvPicPr>
          <p:blipFill>
            <a:blip r:embed="rId6"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p:spPr>
        </p:pic>
        <p:pic>
          <p:nvPicPr>
            <p:cNvPr id="64524" name="Picture 47"/>
            <p:cNvPicPr>
              <a:picLocks noChangeAspect="1" noChangeArrowheads="1"/>
            </p:cNvPicPr>
            <p:nvPr/>
          </p:nvPicPr>
          <p:blipFill>
            <a:blip r:embed="rId6"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p:spPr>
        </p:pic>
      </p:grpSp>
      <p:sp>
        <p:nvSpPr>
          <p:cNvPr id="61" name="Rounded Rectangle 6"/>
          <p:cNvSpPr/>
          <p:nvPr/>
        </p:nvSpPr>
        <p:spPr bwMode="auto">
          <a:xfrm>
            <a:off x="4070588" y="2878845"/>
            <a:ext cx="1881669" cy="633803"/>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defTabSz="914099" fontAlgn="base">
              <a:lnSpc>
                <a:spcPct val="90000"/>
              </a:lnSpc>
              <a:spcBef>
                <a:spcPct val="0"/>
              </a:spcBef>
              <a:spcAft>
                <a:spcPct val="0"/>
              </a:spcAft>
              <a:buClr>
                <a:srgbClr val="311852"/>
              </a:buClr>
              <a:buSzPct val="55000"/>
              <a:defRPr/>
            </a:pPr>
            <a:r>
              <a:rPr lang="en-US" sz="2000" dirty="0" smtClean="0">
                <a:solidFill>
                  <a:srgbClr val="FFFFFF"/>
                </a:solidFill>
                <a:effectLst>
                  <a:outerShdw blurRad="38100" dist="38100" dir="2700000" algn="tl">
                    <a:srgbClr val="000000">
                      <a:alpha val="43137"/>
                    </a:srgbClr>
                  </a:outerShdw>
                </a:effectLst>
                <a:latin typeface="Segoe" pitchFamily="34" charset="0"/>
              </a:rPr>
              <a:t>OS</a:t>
            </a:r>
            <a:endParaRPr lang="en-US"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4519" name="Picture 18"/>
          <p:cNvPicPr>
            <a:picLocks noChangeAspect="1" noChangeArrowheads="1"/>
          </p:cNvPicPr>
          <p:nvPr/>
        </p:nvPicPr>
        <p:blipFill>
          <a:blip r:embed="rId8" cstate="print"/>
          <a:stretch>
            <a:fillRect/>
          </a:stretch>
        </p:blipFill>
        <p:spPr bwMode="auto">
          <a:xfrm>
            <a:off x="5233638" y="3004026"/>
            <a:ext cx="661639" cy="391177"/>
          </a:xfrm>
          <a:prstGeom prst="rect">
            <a:avLst/>
          </a:prstGeom>
          <a:noFill/>
          <a:ln w="9525">
            <a:noFill/>
            <a:miter lim="800000"/>
            <a:headEnd/>
            <a:tailEnd/>
          </a:ln>
          <a:effectLst>
            <a:outerShdw blurRad="190500" sx="102000" sy="102000" algn="ctr" rotWithShape="0">
              <a:prstClr val="black">
                <a:alpha val="70000"/>
              </a:prst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tomerb\Desktop\2.png"/>
          <p:cNvPicPr>
            <a:picLocks noChangeAspect="1" noChangeArrowheads="1"/>
          </p:cNvPicPr>
          <p:nvPr/>
        </p:nvPicPr>
        <p:blipFill>
          <a:blip r:embed="rId3" cstate="print"/>
          <a:srcRect/>
          <a:stretch>
            <a:fillRect/>
          </a:stretch>
        </p:blipFill>
        <p:spPr bwMode="auto">
          <a:xfrm>
            <a:off x="1573653" y="1432774"/>
            <a:ext cx="6769996" cy="5077496"/>
          </a:xfrm>
          <a:prstGeom prst="rect">
            <a:avLst/>
          </a:prstGeom>
          <a:noFill/>
        </p:spPr>
      </p:pic>
      <p:pic>
        <p:nvPicPr>
          <p:cNvPr id="22536" name="Picture 8"/>
          <p:cNvPicPr>
            <a:picLocks noChangeAspect="1" noChangeArrowheads="1"/>
          </p:cNvPicPr>
          <p:nvPr/>
        </p:nvPicPr>
        <p:blipFill>
          <a:blip r:embed="rId4" cstate="print"/>
          <a:srcRect t="51108" r="74485"/>
          <a:stretch>
            <a:fillRect/>
          </a:stretch>
        </p:blipFill>
        <p:spPr bwMode="auto">
          <a:xfrm>
            <a:off x="244154" y="3442914"/>
            <a:ext cx="2217677" cy="3189763"/>
          </a:xfrm>
          <a:prstGeom prst="rect">
            <a:avLst/>
          </a:prstGeom>
          <a:ln>
            <a:noFill/>
            <a:headEnd/>
            <a:tailEnd/>
          </a:ln>
          <a:effectLst>
            <a:outerShdw blurRad="228600" dist="38100" dir="10800000" algn="r" rotWithShape="0">
              <a:prstClr val="black">
                <a:alpha val="83000"/>
              </a:prstClr>
            </a:outerShdw>
          </a:effectLst>
          <a:scene3d>
            <a:camera prst="perspectiveRight" fov="5100000"/>
            <a:lightRig rig="harsh" dir="t">
              <a:rot lat="0" lon="0" rev="3000000"/>
            </a:lightRig>
          </a:scene3d>
          <a:sp3d>
            <a:contourClr>
              <a:srgbClr val="FFFFFF"/>
            </a:contourClr>
          </a:sp3d>
        </p:spPr>
        <p:style>
          <a:lnRef idx="2">
            <a:schemeClr val="dk1">
              <a:shade val="50000"/>
            </a:schemeClr>
          </a:lnRef>
          <a:fillRef idx="1">
            <a:schemeClr val="dk1"/>
          </a:fillRef>
          <a:effectRef idx="0">
            <a:schemeClr val="dk1"/>
          </a:effectRef>
          <a:fontRef idx="minor">
            <a:schemeClr val="lt1"/>
          </a:fontRef>
        </p:style>
      </p:pic>
      <p:sp>
        <p:nvSpPr>
          <p:cNvPr id="16" name="Title 15"/>
          <p:cNvSpPr>
            <a:spLocks noGrp="1"/>
          </p:cNvSpPr>
          <p:nvPr>
            <p:ph type="title"/>
          </p:nvPr>
        </p:nvSpPr>
        <p:spPr/>
        <p:txBody>
          <a:bodyPr/>
          <a:lstStyle/>
          <a:p>
            <a:pPr algn="l" rtl="0"/>
            <a:r>
              <a:rPr lang="he-IL" dirty="0" smtClean="0"/>
              <a:t>…</a:t>
            </a:r>
            <a:r>
              <a:rPr lang="en-US" dirty="0" smtClean="0"/>
              <a:t>MEDV</a:t>
            </a:r>
            <a:endParaRPr lang="he-IL" dirty="0"/>
          </a:p>
        </p:txBody>
      </p:sp>
      <p:sp>
        <p:nvSpPr>
          <p:cNvPr id="11" name="Rounded Rectangle 10"/>
          <p:cNvSpPr/>
          <p:nvPr/>
        </p:nvSpPr>
        <p:spPr bwMode="auto">
          <a:xfrm rot="16200000">
            <a:off x="5661058" y="4610762"/>
            <a:ext cx="652704" cy="1087580"/>
          </a:xfrm>
          <a:prstGeom prst="roundRect">
            <a:avLst>
              <a:gd name="adj" fmla="val 1494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45720" rtlCol="0" anchor="t"/>
          <a:lstStyle/>
          <a:p>
            <a:pPr marL="236793" indent="-342900" algn="ctr" defTabSz="912777" eaLnBrk="0" hangingPunct="0">
              <a:lnSpc>
                <a:spcPct val="80000"/>
              </a:lnSpc>
              <a:buClr>
                <a:schemeClr val="tx2"/>
              </a:buClr>
              <a:buSzPct val="95000"/>
              <a:buBlip>
                <a:blip r:embed="rId5"/>
              </a:buBlip>
              <a:tabLst>
                <a:tab pos="424590" algn="l"/>
              </a:tabLs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5" name="Rounded Rectangle 14"/>
          <p:cNvSpPr/>
          <p:nvPr/>
        </p:nvSpPr>
        <p:spPr bwMode="auto">
          <a:xfrm rot="5400000">
            <a:off x="3332088" y="2815776"/>
            <a:ext cx="652704" cy="1087580"/>
          </a:xfrm>
          <a:prstGeom prst="roundRect">
            <a:avLst>
              <a:gd name="adj" fmla="val 1494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45720" rtlCol="0" anchor="t"/>
          <a:lstStyle/>
          <a:p>
            <a:pPr marL="236793" indent="-342900" algn="ctr" defTabSz="912777" eaLnBrk="0" hangingPunct="0">
              <a:lnSpc>
                <a:spcPct val="80000"/>
              </a:lnSpc>
              <a:buClr>
                <a:schemeClr val="tx2"/>
              </a:buClr>
              <a:buSzPct val="95000"/>
              <a:buBlip>
                <a:blip r:embed="rId5"/>
              </a:buBlip>
              <a:tabLst>
                <a:tab pos="424590" algn="l"/>
              </a:tabLs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grpSp>
        <p:nvGrpSpPr>
          <p:cNvPr id="2" name="Group 18"/>
          <p:cNvGrpSpPr/>
          <p:nvPr/>
        </p:nvGrpSpPr>
        <p:grpSpPr>
          <a:xfrm>
            <a:off x="5572660" y="2973464"/>
            <a:ext cx="954580" cy="652704"/>
            <a:chOff x="5857700" y="4496068"/>
            <a:chExt cx="954580" cy="652704"/>
          </a:xfrm>
        </p:grpSpPr>
        <p:sp>
          <p:nvSpPr>
            <p:cNvPr id="18" name="Rounded Rectangle 17"/>
            <p:cNvSpPr/>
            <p:nvPr/>
          </p:nvSpPr>
          <p:spPr bwMode="auto">
            <a:xfrm rot="5400000">
              <a:off x="6008638" y="4345130"/>
              <a:ext cx="652704" cy="954580"/>
            </a:xfrm>
            <a:prstGeom prst="roundRect">
              <a:avLst>
                <a:gd name="adj" fmla="val 1494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bIns="45720" rtlCol="0" anchor="t"/>
            <a:lstStyle/>
            <a:p>
              <a:pPr marL="236793" indent="-342900" algn="ctr" defTabSz="912777" eaLnBrk="0" hangingPunct="0">
                <a:lnSpc>
                  <a:spcPct val="80000"/>
                </a:lnSpc>
                <a:buClr>
                  <a:schemeClr val="tx2"/>
                </a:buClr>
                <a:buSzPct val="95000"/>
                <a:buBlip>
                  <a:blip r:embed="rId5"/>
                </a:buBlip>
                <a:tabLst>
                  <a:tab pos="424590" algn="l"/>
                </a:tabLs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65543" name="Picture 32"/>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6128072" y="4562213"/>
              <a:ext cx="578154" cy="520413"/>
            </a:xfrm>
            <a:prstGeom prst="rect">
              <a:avLst/>
            </a:prstGeom>
            <a:noFill/>
            <a:ln w="9525">
              <a:noFill/>
              <a:miter lim="800000"/>
              <a:headEnd/>
              <a:tailEnd/>
            </a:ln>
          </p:spPr>
        </p:pic>
      </p:grpSp>
      <p:grpSp>
        <p:nvGrpSpPr>
          <p:cNvPr id="3" name="Group 22"/>
          <p:cNvGrpSpPr/>
          <p:nvPr/>
        </p:nvGrpSpPr>
        <p:grpSpPr>
          <a:xfrm>
            <a:off x="6639838" y="4092618"/>
            <a:ext cx="2437662" cy="1407180"/>
            <a:chOff x="685860" y="3166436"/>
            <a:chExt cx="8990766" cy="1844674"/>
          </a:xfrm>
        </p:grpSpPr>
        <p:sp>
          <p:nvSpPr>
            <p:cNvPr id="21" name="Rounded Rectangle 20"/>
            <p:cNvSpPr/>
            <p:nvPr/>
          </p:nvSpPr>
          <p:spPr bwMode="auto">
            <a:xfrm>
              <a:off x="685860" y="3166436"/>
              <a:ext cx="8990766" cy="1844674"/>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outerShdw blurRad="368300" sx="102000" sy="102000" algn="ctr" rotWithShape="0">
                <a:prstClr val="black"/>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marL="3175" lvl="1" indent="-3175" algn="ctr">
                <a:lnSpc>
                  <a:spcPct val="80000"/>
                </a:lnSpc>
                <a:spcBef>
                  <a:spcPct val="20000"/>
                </a:spcBef>
                <a:spcAft>
                  <a:spcPts val="300"/>
                </a:spcAft>
                <a:buSzPct val="80000"/>
                <a:defRPr/>
              </a:pPr>
              <a:r>
                <a:rPr lang="zh-CN" altLang="en-US" sz="1600" dirty="0" smtClean="0"/>
                <a:t>应用程序安装在虚拟机中，出现在开始菜单中，好象他们是在本地系统中运行</a:t>
              </a:r>
              <a:endParaRPr lang="en-US" sz="1600" b="1" dirty="0" smtClean="0">
                <a:solidFill>
                  <a:schemeClr val="tx1"/>
                </a:solidFill>
                <a:effectLst>
                  <a:outerShdw blurRad="38100" dist="38100" dir="2700000" algn="tl">
                    <a:srgbClr val="000000">
                      <a:alpha val="43137"/>
                    </a:srgbClr>
                  </a:outerShdw>
                </a:effectLst>
                <a:latin typeface="Segoe Semibold" pitchFamily="34" charset="0"/>
              </a:endParaRPr>
            </a:p>
          </p:txBody>
        </p:sp>
        <p:sp>
          <p:nvSpPr>
            <p:cNvPr id="22" name="Rounded Rectangle 21"/>
            <p:cNvSpPr/>
            <p:nvPr/>
          </p:nvSpPr>
          <p:spPr>
            <a:xfrm>
              <a:off x="1137719" y="3193137"/>
              <a:ext cx="8147198" cy="555544"/>
            </a:xfrm>
            <a:prstGeom prst="roundRect">
              <a:avLst>
                <a:gd name="adj" fmla="val 50000"/>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a:p>
          </p:txBody>
        </p:sp>
      </p:grpSp>
      <p:pic>
        <p:nvPicPr>
          <p:cNvPr id="26" name="Picture 18"/>
          <p:cNvPicPr>
            <a:picLocks noChangeAspect="1" noChangeArrowheads="1"/>
          </p:cNvPicPr>
          <p:nvPr/>
        </p:nvPicPr>
        <p:blipFill>
          <a:blip r:embed="rId7" cstate="print"/>
          <a:stretch>
            <a:fillRect/>
          </a:stretch>
        </p:blipFill>
        <p:spPr bwMode="auto">
          <a:xfrm>
            <a:off x="3295024" y="3088140"/>
            <a:ext cx="839681" cy="496439"/>
          </a:xfrm>
          <a:prstGeom prst="rect">
            <a:avLst/>
          </a:prstGeom>
          <a:noFill/>
          <a:ln w="9525">
            <a:noFill/>
            <a:miter lim="800000"/>
            <a:headEnd/>
            <a:tailEnd/>
          </a:ln>
          <a:effectLst>
            <a:outerShdw blurRad="190500" sx="102000" sy="102000" algn="ctr" rotWithShape="0">
              <a:prstClr val="black">
                <a:alpha val="70000"/>
              </a:prstClr>
            </a:outerShdw>
          </a:effectLst>
        </p:spPr>
      </p:pic>
      <p:pic>
        <p:nvPicPr>
          <p:cNvPr id="27" name="Picture 18"/>
          <p:cNvPicPr>
            <a:picLocks noChangeAspect="1" noChangeArrowheads="1"/>
          </p:cNvPicPr>
          <p:nvPr/>
        </p:nvPicPr>
        <p:blipFill>
          <a:blip r:embed="rId7" cstate="print"/>
          <a:stretch>
            <a:fillRect/>
          </a:stretch>
        </p:blipFill>
        <p:spPr bwMode="auto">
          <a:xfrm>
            <a:off x="5538094" y="4890752"/>
            <a:ext cx="839681" cy="496439"/>
          </a:xfrm>
          <a:prstGeom prst="rect">
            <a:avLst/>
          </a:prstGeom>
          <a:noFill/>
          <a:ln w="9525">
            <a:noFill/>
            <a:miter lim="800000"/>
            <a:headEnd/>
            <a:tailEnd/>
          </a:ln>
          <a:effectLst>
            <a:outerShdw blurRad="190500" sx="102000" sy="102000" algn="ctr" rotWithShape="0">
              <a:prstClr val="black">
                <a:alpha val="70000"/>
              </a:prst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a:xfrm>
            <a:off x="357158" y="3786194"/>
            <a:ext cx="8215370" cy="642938"/>
          </a:xfrm>
        </p:spPr>
        <p:txBody>
          <a:bodyPr/>
          <a:lstStyle/>
          <a:p>
            <a:pPr marL="742950" indent="-742950">
              <a:buFont typeface="+mj-lt"/>
              <a:buAutoNum type="arabicPeriod"/>
            </a:pPr>
            <a:r>
              <a:rPr lang="zh-CN" altLang="en-US" sz="3600" dirty="0" smtClean="0">
                <a:latin typeface="+mn-ea"/>
              </a:rPr>
              <a:t>使用</a:t>
            </a:r>
            <a:r>
              <a:rPr lang="en-US" altLang="zh-CN" sz="3600" dirty="0" smtClean="0">
                <a:latin typeface="+mn-ea"/>
              </a:rPr>
              <a:t>MAP</a:t>
            </a:r>
            <a:r>
              <a:rPr lang="zh-CN" altLang="en-US" sz="3600" dirty="0" smtClean="0">
                <a:latin typeface="+mn-ea"/>
              </a:rPr>
              <a:t>收集客户端硬件信息</a:t>
            </a:r>
            <a:endParaRPr lang="en-US" altLang="zh-CN" sz="3600" dirty="0" smtClean="0">
              <a:latin typeface="+mn-ea"/>
            </a:endParaRPr>
          </a:p>
          <a:p>
            <a:pPr marL="742950" indent="-742950">
              <a:buFont typeface="+mj-lt"/>
              <a:buAutoNum type="arabicPeriod"/>
            </a:pPr>
            <a:r>
              <a:rPr lang="zh-CN" altLang="en-US" sz="3600" dirty="0" smtClean="0">
                <a:latin typeface="+mn-ea"/>
              </a:rPr>
              <a:t>使用</a:t>
            </a:r>
            <a:r>
              <a:rPr lang="en-US" altLang="zh-CN" sz="3600" dirty="0" smtClean="0">
                <a:latin typeface="+mn-ea"/>
              </a:rPr>
              <a:t>ACT</a:t>
            </a:r>
            <a:r>
              <a:rPr lang="zh-CN" altLang="en-US" sz="3600" dirty="0" smtClean="0">
                <a:latin typeface="+mn-ea"/>
              </a:rPr>
              <a:t>缓解应用程序兼容性问题</a:t>
            </a:r>
            <a:endParaRPr lang="en-US" altLang="zh-CN" sz="3600" dirty="0" smtClean="0">
              <a:latin typeface="+mn-ea"/>
            </a:endParaRPr>
          </a:p>
          <a:p>
            <a:pPr marL="742950" indent="-742950">
              <a:buFont typeface="+mj-lt"/>
              <a:buAutoNum type="arabicPeriod"/>
            </a:pPr>
            <a:r>
              <a:rPr lang="zh-CN" altLang="en-US" sz="3600" dirty="0" smtClean="0">
                <a:latin typeface="+mn-ea"/>
              </a:rPr>
              <a:t>使用</a:t>
            </a:r>
            <a:r>
              <a:rPr lang="en-US" altLang="zh-CN" sz="3600" dirty="0" smtClean="0">
                <a:latin typeface="+mn-ea"/>
              </a:rPr>
              <a:t>XP Mode</a:t>
            </a:r>
            <a:r>
              <a:rPr lang="zh-CN" altLang="en-US" sz="3600" dirty="0" smtClean="0">
                <a:latin typeface="+mn-ea"/>
              </a:rPr>
              <a:t>解决应用程序兼容性问题</a:t>
            </a:r>
            <a:endParaRPr lang="en-US" altLang="zh-CN" sz="3600" dirty="0" smtClean="0">
              <a:latin typeface="+mn-ea"/>
            </a:endParaRPr>
          </a:p>
          <a:p>
            <a:pPr marL="742950" indent="-742950">
              <a:buFont typeface="+mj-lt"/>
              <a:buAutoNum type="arabicPeriod"/>
            </a:pPr>
            <a:endParaRPr lang="zh-CN" altLang="en-US" sz="3600" dirty="0">
              <a:latin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zh-CN" altLang="en-US" sz="4000" dirty="0" smtClean="0"/>
              <a:t>架构规划</a:t>
            </a:r>
            <a:endParaRPr lang="en-US" altLang="en-US" sz="4000" dirty="0"/>
          </a:p>
        </p:txBody>
      </p:sp>
      <p:graphicFrame>
        <p:nvGraphicFramePr>
          <p:cNvPr id="4" name="Content Placeholder 3"/>
          <p:cNvGraphicFramePr>
            <a:graphicFrameLocks noGrp="1"/>
          </p:cNvGraphicFramePr>
          <p:nvPr>
            <p:ph idx="4294967295"/>
          </p:nvPr>
        </p:nvGraphicFramePr>
        <p:xfrm>
          <a:off x="342928" y="150018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3000372"/>
            <a:ext cx="8229600" cy="1143000"/>
          </a:xfrm>
        </p:spPr>
        <p:txBody>
          <a:bodyPr/>
          <a:lstStyle/>
          <a:p>
            <a:r>
              <a:rPr lang="en-US" altLang="zh-CN" sz="3600" dirty="0" smtClean="0"/>
              <a:t>Windows 7</a:t>
            </a:r>
            <a:r>
              <a:rPr lang="zh-CN" altLang="en-US" sz="3600" dirty="0" smtClean="0"/>
              <a:t>企业软硬件兼容性测试项目力助企业安全平稳的升级到</a:t>
            </a:r>
            <a:r>
              <a:rPr lang="en-US" altLang="zh-CN" sz="3600" dirty="0" smtClean="0"/>
              <a:t>Windows7</a:t>
            </a:r>
            <a:endParaRPr lang="zh-CN" altLang="en-US" sz="3600" dirty="0"/>
          </a:p>
        </p:txBody>
      </p:sp>
      <p:sp>
        <p:nvSpPr>
          <p:cNvPr id="5" name="文本占位符 4"/>
          <p:cNvSpPr>
            <a:spLocks noGrp="1"/>
          </p:cNvSpPr>
          <p:nvPr>
            <p:ph type="body" sz="quarter" idx="10"/>
          </p:nvPr>
        </p:nvSpPr>
        <p:spPr>
          <a:xfrm>
            <a:off x="357158" y="2143120"/>
            <a:ext cx="2571750" cy="642938"/>
          </a:xfrm>
        </p:spPr>
        <p:txBody>
          <a:bodyPr>
            <a:normAutofit/>
          </a:bodyPr>
          <a:lstStyle/>
          <a:p>
            <a:r>
              <a:rPr lang="en-US" altLang="zh-CN" sz="3600" b="1" dirty="0" smtClean="0"/>
              <a:t>WCI205</a:t>
            </a:r>
            <a:endParaRPr lang="zh-CN" altLang="en-US"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p:cNvSpPr>
          <p:nvPr/>
        </p:nvSpPr>
        <p:spPr bwMode="auto">
          <a:xfrm>
            <a:off x="214282" y="228600"/>
            <a:ext cx="8610600" cy="6096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noAutofit/>
          </a:bodyPr>
          <a:lstStyle/>
          <a:p>
            <a:pPr marL="342900" marR="0" lvl="0" indent="-342900" fontAlgn="base">
              <a:lnSpc>
                <a:spcPct val="90000"/>
              </a:lnSpc>
              <a:spcBef>
                <a:spcPct val="0"/>
              </a:spcBef>
              <a:spcAft>
                <a:spcPct val="0"/>
              </a:spcAft>
              <a:buClrTx/>
              <a:buSzTx/>
              <a:tabLst/>
              <a:defRPr/>
            </a:pPr>
            <a:r>
              <a:rPr lang="en-US"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Windows </a:t>
            </a:r>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rPr>
              <a:t>客户端部署</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mj-cs"/>
            </a:endParaRPr>
          </a:p>
        </p:txBody>
      </p:sp>
      <p:sp>
        <p:nvSpPr>
          <p:cNvPr id="152" name="Text Placeholder 2"/>
          <p:cNvSpPr txBox="1">
            <a:spLocks/>
          </p:cNvSpPr>
          <p:nvPr/>
        </p:nvSpPr>
        <p:spPr bwMode="auto">
          <a:xfrm>
            <a:off x="214282" y="900098"/>
            <a:ext cx="8626475" cy="45720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nchorCtr="0" compatLnSpc="1">
            <a:prstTxWarp prst="textNoShape">
              <a:avLst/>
            </a:prstTxWarp>
            <a:normAutofit/>
          </a:bodyPr>
          <a:lstStyle/>
          <a:p>
            <a:pPr marL="342900" marR="0" lvl="0" indent="-342900" algn="l" defTabSz="-13873163" rtl="0" eaLnBrk="1" fontAlgn="base" latinLnBrk="0" hangingPunct="1">
              <a:lnSpc>
                <a:spcPct val="90000"/>
              </a:lnSpc>
              <a:spcBef>
                <a:spcPct val="30000"/>
              </a:spcBef>
              <a:spcAft>
                <a:spcPct val="0"/>
              </a:spcAft>
              <a:buClr>
                <a:schemeClr val="tx2"/>
              </a:buClr>
              <a:buSzTx/>
              <a:buFont typeface="Wingdings 2" pitchFamily="18" charset="2"/>
              <a:buNone/>
              <a:tabLst/>
              <a:defRPr/>
            </a:pPr>
            <a:r>
              <a:rPr kumimoji="0" lang="zh-CN" altLang="en-US" sz="2600" b="0" i="0" u="none" strike="noStrike" kern="0" cap="none" spc="0" normalizeH="0" baseline="0" noProof="0" dirty="0" smtClean="0">
                <a:ln>
                  <a:noFill/>
                </a:ln>
                <a:effectLst>
                  <a:outerShdw blurRad="38100" dist="38100" dir="2700000" algn="tl">
                    <a:srgbClr val="000000"/>
                  </a:outerShdw>
                </a:effectLst>
                <a:uLnTx/>
                <a:uFillTx/>
                <a:latin typeface="微软雅黑" pitchFamily="34" charset="-122"/>
                <a:ea typeface="微软雅黑" pitchFamily="34" charset="-122"/>
              </a:rPr>
              <a:t>降低部署的复杂度和成本</a:t>
            </a:r>
            <a:endParaRPr kumimoji="0" lang="en-US" altLang="en-US" sz="2600" b="0" i="0" u="none" strike="noStrike" kern="0" cap="none" spc="0" normalizeH="0" baseline="0" noProof="0" dirty="0" smtClean="0">
              <a:ln>
                <a:noFill/>
              </a:ln>
              <a:effectLst>
                <a:outerShdw blurRad="38100" dist="38100" dir="2700000" algn="tl">
                  <a:srgbClr val="000000"/>
                </a:outerShdw>
              </a:effectLst>
              <a:uLnTx/>
              <a:uFillTx/>
              <a:latin typeface="微软雅黑" pitchFamily="34" charset="-122"/>
              <a:ea typeface="微软雅黑" pitchFamily="34" charset="-122"/>
            </a:endParaRPr>
          </a:p>
        </p:txBody>
      </p:sp>
      <p:pic>
        <p:nvPicPr>
          <p:cNvPr id="153" name="Picture 4"/>
          <p:cNvPicPr>
            <a:picLocks noChangeArrowheads="1"/>
          </p:cNvPicPr>
          <p:nvPr/>
        </p:nvPicPr>
        <p:blipFill>
          <a:blip r:embed="rId3" cstate="print"/>
          <a:srcRect/>
          <a:stretch>
            <a:fillRect/>
          </a:stretch>
        </p:blipFill>
        <p:spPr bwMode="auto">
          <a:xfrm>
            <a:off x="5943600" y="1333500"/>
            <a:ext cx="3276600" cy="4286250"/>
          </a:xfrm>
          <a:prstGeom prst="rect">
            <a:avLst/>
          </a:prstGeom>
          <a:noFill/>
          <a:ln w="9525">
            <a:noFill/>
            <a:miter lim="800000"/>
            <a:headEnd/>
            <a:tailEnd/>
          </a:ln>
        </p:spPr>
      </p:pic>
      <p:pic>
        <p:nvPicPr>
          <p:cNvPr id="154" name="Picture 4"/>
          <p:cNvPicPr>
            <a:picLocks noChangeArrowheads="1"/>
          </p:cNvPicPr>
          <p:nvPr/>
        </p:nvPicPr>
        <p:blipFill>
          <a:blip r:embed="rId3" cstate="print"/>
          <a:srcRect/>
          <a:stretch>
            <a:fillRect/>
          </a:stretch>
        </p:blipFill>
        <p:spPr bwMode="auto">
          <a:xfrm>
            <a:off x="5943600" y="1657350"/>
            <a:ext cx="3276600" cy="4433888"/>
          </a:xfrm>
          <a:prstGeom prst="rect">
            <a:avLst/>
          </a:prstGeom>
          <a:noFill/>
          <a:ln w="9525">
            <a:noFill/>
            <a:miter lim="800000"/>
            <a:headEnd/>
            <a:tailEnd/>
          </a:ln>
        </p:spPr>
      </p:pic>
      <p:pic>
        <p:nvPicPr>
          <p:cNvPr id="155" name="Picture 4"/>
          <p:cNvPicPr>
            <a:picLocks noChangeArrowheads="1"/>
          </p:cNvPicPr>
          <p:nvPr/>
        </p:nvPicPr>
        <p:blipFill>
          <a:blip r:embed="rId3" cstate="print"/>
          <a:srcRect/>
          <a:stretch>
            <a:fillRect/>
          </a:stretch>
        </p:blipFill>
        <p:spPr bwMode="auto">
          <a:xfrm>
            <a:off x="2957513" y="1590675"/>
            <a:ext cx="3276600" cy="4286250"/>
          </a:xfrm>
          <a:prstGeom prst="rect">
            <a:avLst/>
          </a:prstGeom>
          <a:noFill/>
          <a:ln w="9525">
            <a:noFill/>
            <a:miter lim="800000"/>
            <a:headEnd/>
            <a:tailEnd/>
          </a:ln>
        </p:spPr>
      </p:pic>
      <p:pic>
        <p:nvPicPr>
          <p:cNvPr id="156" name="Picture 4"/>
          <p:cNvPicPr>
            <a:picLocks noChangeArrowheads="1"/>
          </p:cNvPicPr>
          <p:nvPr/>
        </p:nvPicPr>
        <p:blipFill>
          <a:blip r:embed="rId3" cstate="print"/>
          <a:srcRect/>
          <a:stretch>
            <a:fillRect/>
          </a:stretch>
        </p:blipFill>
        <p:spPr bwMode="auto">
          <a:xfrm>
            <a:off x="2957513" y="1928813"/>
            <a:ext cx="3276600" cy="4176712"/>
          </a:xfrm>
          <a:prstGeom prst="rect">
            <a:avLst/>
          </a:prstGeom>
          <a:noFill/>
          <a:ln w="9525">
            <a:noFill/>
            <a:miter lim="800000"/>
            <a:headEnd/>
            <a:tailEnd/>
          </a:ln>
        </p:spPr>
      </p:pic>
      <p:pic>
        <p:nvPicPr>
          <p:cNvPr id="157" name="Picture 4"/>
          <p:cNvPicPr>
            <a:picLocks noChangeArrowheads="1"/>
          </p:cNvPicPr>
          <p:nvPr/>
        </p:nvPicPr>
        <p:blipFill>
          <a:blip r:embed="rId3" cstate="print"/>
          <a:srcRect/>
          <a:stretch>
            <a:fillRect/>
          </a:stretch>
        </p:blipFill>
        <p:spPr bwMode="auto">
          <a:xfrm>
            <a:off x="-14288" y="1819275"/>
            <a:ext cx="3276601" cy="4286250"/>
          </a:xfrm>
          <a:prstGeom prst="rect">
            <a:avLst/>
          </a:prstGeom>
          <a:noFill/>
          <a:ln w="9525">
            <a:noFill/>
            <a:miter lim="800000"/>
            <a:headEnd/>
            <a:tailEnd/>
          </a:ln>
        </p:spPr>
      </p:pic>
      <p:pic>
        <p:nvPicPr>
          <p:cNvPr id="158" name="Picture 4"/>
          <p:cNvPicPr>
            <a:picLocks noChangeArrowheads="1"/>
          </p:cNvPicPr>
          <p:nvPr/>
        </p:nvPicPr>
        <p:blipFill>
          <a:blip r:embed="rId3" cstate="print"/>
          <a:srcRect/>
          <a:stretch>
            <a:fillRect/>
          </a:stretch>
        </p:blipFill>
        <p:spPr bwMode="auto">
          <a:xfrm>
            <a:off x="-14288" y="2157413"/>
            <a:ext cx="3276601" cy="4024312"/>
          </a:xfrm>
          <a:prstGeom prst="rect">
            <a:avLst/>
          </a:prstGeom>
          <a:noFill/>
          <a:ln w="9525">
            <a:noFill/>
            <a:miter lim="800000"/>
            <a:headEnd/>
            <a:tailEnd/>
          </a:ln>
        </p:spPr>
      </p:pic>
      <p:sp>
        <p:nvSpPr>
          <p:cNvPr id="159" name="Text Box 8"/>
          <p:cNvSpPr txBox="1">
            <a:spLocks noChangeArrowheads="1"/>
          </p:cNvSpPr>
          <p:nvPr/>
        </p:nvSpPr>
        <p:spPr bwMode="auto">
          <a:xfrm>
            <a:off x="6096000" y="1379538"/>
            <a:ext cx="3048000" cy="336550"/>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dirty="0" smtClean="0">
                <a:ln>
                  <a:noFill/>
                </a:ln>
                <a:effectLst/>
                <a:uLnTx/>
                <a:uFillTx/>
                <a:latin typeface="微软雅黑" pitchFamily="34" charset="-122"/>
                <a:ea typeface="微软雅黑" pitchFamily="34" charset="-122"/>
              </a:rPr>
              <a:t>零接触</a:t>
            </a:r>
            <a:r>
              <a:rPr kumimoji="0" lang="en-US" sz="1600" b="1" i="0" u="none" strike="noStrike" kern="0" cap="none" spc="0" normalizeH="0" baseline="0" noProof="0" dirty="0" smtClean="0">
                <a:ln>
                  <a:noFill/>
                </a:ln>
                <a:effectLst/>
                <a:uLnTx/>
                <a:uFillTx/>
                <a:latin typeface="微软雅黑" pitchFamily="34" charset="-122"/>
                <a:ea typeface="微软雅黑" pitchFamily="34" charset="-122"/>
              </a:rPr>
              <a:t> </a:t>
            </a:r>
            <a:endParaRPr kumimoji="0" lang="en-US" sz="16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60" name="Text Box 9"/>
          <p:cNvSpPr txBox="1">
            <a:spLocks noChangeArrowheads="1"/>
          </p:cNvSpPr>
          <p:nvPr/>
        </p:nvSpPr>
        <p:spPr bwMode="auto">
          <a:xfrm>
            <a:off x="228600" y="1873250"/>
            <a:ext cx="2819400" cy="336550"/>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dirty="0" smtClean="0">
                <a:ln>
                  <a:noFill/>
                </a:ln>
                <a:effectLst/>
                <a:uLnTx/>
                <a:uFillTx/>
                <a:latin typeface="微软雅黑" pitchFamily="34" charset="-122"/>
                <a:ea typeface="微软雅黑" pitchFamily="34" charset="-122"/>
              </a:rPr>
              <a:t>大量接触</a:t>
            </a:r>
            <a:endParaRPr kumimoji="0" lang="en-US" sz="1600" b="1" i="0" u="none" strike="noStrike" kern="0" cap="none" spc="0" normalizeH="0" baseline="0" noProof="0" dirty="0">
              <a:ln>
                <a:noFill/>
              </a:ln>
              <a:effectLst/>
              <a:uLnTx/>
              <a:uFillTx/>
              <a:latin typeface="微软雅黑" pitchFamily="34" charset="-122"/>
              <a:ea typeface="微软雅黑" pitchFamily="34" charset="-122"/>
            </a:endParaRPr>
          </a:p>
        </p:txBody>
      </p:sp>
      <p:pic>
        <p:nvPicPr>
          <p:cNvPr id="161" name="Picture 11" descr="laptop"/>
          <p:cNvPicPr preferRelativeResize="0">
            <a:picLocks noChangeAspect="1" noChangeArrowheads="1"/>
          </p:cNvPicPr>
          <p:nvPr/>
        </p:nvPicPr>
        <p:blipFill>
          <a:blip r:embed="rId4" cstate="print"/>
          <a:srcRect/>
          <a:stretch>
            <a:fillRect/>
          </a:stretch>
        </p:blipFill>
        <p:spPr bwMode="auto">
          <a:xfrm>
            <a:off x="1524000" y="3697288"/>
            <a:ext cx="533400" cy="371475"/>
          </a:xfrm>
          <a:prstGeom prst="rect">
            <a:avLst/>
          </a:prstGeom>
          <a:noFill/>
          <a:ln w="9525">
            <a:noFill/>
            <a:miter lim="800000"/>
            <a:headEnd/>
            <a:tailEnd/>
          </a:ln>
        </p:spPr>
      </p:pic>
      <p:pic>
        <p:nvPicPr>
          <p:cNvPr id="162" name="Picture 12" descr="Server"/>
          <p:cNvPicPr preferRelativeResize="0">
            <a:picLocks noChangeAspect="1" noChangeArrowheads="1"/>
          </p:cNvPicPr>
          <p:nvPr/>
        </p:nvPicPr>
        <p:blipFill>
          <a:blip r:embed="rId5" cstate="print">
            <a:clrChange>
              <a:clrFrom>
                <a:srgbClr val="373535"/>
              </a:clrFrom>
              <a:clrTo>
                <a:srgbClr val="373535">
                  <a:alpha val="0"/>
                </a:srgbClr>
              </a:clrTo>
            </a:clrChange>
          </a:blip>
          <a:srcRect/>
          <a:stretch>
            <a:fillRect/>
          </a:stretch>
        </p:blipFill>
        <p:spPr bwMode="auto">
          <a:xfrm>
            <a:off x="1600200" y="2554288"/>
            <a:ext cx="300038" cy="395287"/>
          </a:xfrm>
          <a:prstGeom prst="rect">
            <a:avLst/>
          </a:prstGeom>
          <a:noFill/>
          <a:ln w="9525">
            <a:noFill/>
            <a:miter lim="800000"/>
            <a:headEnd/>
            <a:tailEnd/>
          </a:ln>
        </p:spPr>
      </p:pic>
      <p:pic>
        <p:nvPicPr>
          <p:cNvPr id="163" name="Picture 13" descr="XP icon window"/>
          <p:cNvPicPr preferRelativeResize="0">
            <a:picLocks noChangeAspect="1" noChangeArrowheads="1"/>
          </p:cNvPicPr>
          <p:nvPr/>
        </p:nvPicPr>
        <p:blipFill>
          <a:blip r:embed="rId6" cstate="print"/>
          <a:srcRect/>
          <a:stretch>
            <a:fillRect/>
          </a:stretch>
        </p:blipFill>
        <p:spPr bwMode="auto">
          <a:xfrm>
            <a:off x="2089150" y="3044825"/>
            <a:ext cx="425450" cy="301625"/>
          </a:xfrm>
          <a:prstGeom prst="rect">
            <a:avLst/>
          </a:prstGeom>
          <a:noFill/>
          <a:ln w="9525">
            <a:noFill/>
            <a:miter lim="800000"/>
            <a:headEnd/>
            <a:tailEnd/>
          </a:ln>
        </p:spPr>
      </p:pic>
      <p:pic>
        <p:nvPicPr>
          <p:cNvPr id="164" name="Picture 14" descr="Server"/>
          <p:cNvPicPr preferRelativeResize="0">
            <a:picLocks noChangeAspect="1" noChangeArrowheads="1"/>
          </p:cNvPicPr>
          <p:nvPr/>
        </p:nvPicPr>
        <p:blipFill>
          <a:blip r:embed="rId5" cstate="print">
            <a:clrChange>
              <a:clrFrom>
                <a:srgbClr val="373535"/>
              </a:clrFrom>
              <a:clrTo>
                <a:srgbClr val="373535">
                  <a:alpha val="0"/>
                </a:srgbClr>
              </a:clrTo>
            </a:clrChange>
          </a:blip>
          <a:srcRect/>
          <a:stretch>
            <a:fillRect/>
          </a:stretch>
        </p:blipFill>
        <p:spPr bwMode="auto">
          <a:xfrm>
            <a:off x="990600" y="3578225"/>
            <a:ext cx="300038" cy="395288"/>
          </a:xfrm>
          <a:prstGeom prst="rect">
            <a:avLst/>
          </a:prstGeom>
          <a:noFill/>
          <a:ln w="9525">
            <a:noFill/>
            <a:miter lim="800000"/>
            <a:headEnd/>
            <a:tailEnd/>
          </a:ln>
        </p:spPr>
      </p:pic>
      <p:pic>
        <p:nvPicPr>
          <p:cNvPr id="165" name="Picture 15" descr="XP icon window"/>
          <p:cNvPicPr preferRelativeResize="0">
            <a:picLocks noChangeAspect="1" noChangeArrowheads="1"/>
          </p:cNvPicPr>
          <p:nvPr/>
        </p:nvPicPr>
        <p:blipFill>
          <a:blip r:embed="rId6" cstate="print"/>
          <a:srcRect/>
          <a:stretch>
            <a:fillRect/>
          </a:stretch>
        </p:blipFill>
        <p:spPr bwMode="auto">
          <a:xfrm>
            <a:off x="1631950" y="3121025"/>
            <a:ext cx="425450" cy="301625"/>
          </a:xfrm>
          <a:prstGeom prst="rect">
            <a:avLst/>
          </a:prstGeom>
          <a:noFill/>
          <a:ln w="9525">
            <a:noFill/>
            <a:miter lim="800000"/>
            <a:headEnd/>
            <a:tailEnd/>
          </a:ln>
        </p:spPr>
      </p:pic>
      <p:sp>
        <p:nvSpPr>
          <p:cNvPr id="166" name="Text Box 16"/>
          <p:cNvSpPr txBox="1">
            <a:spLocks noChangeArrowheads="1"/>
          </p:cNvSpPr>
          <p:nvPr/>
        </p:nvSpPr>
        <p:spPr bwMode="auto">
          <a:xfrm>
            <a:off x="2057400" y="2740025"/>
            <a:ext cx="381000" cy="762000"/>
          </a:xfrm>
          <a:prstGeom prst="rect">
            <a:avLst/>
          </a:prstGeom>
          <a:noFill/>
          <a:ln w="9525">
            <a:noFill/>
            <a:miter lim="800000"/>
            <a:headEnd/>
            <a:tailEnd/>
          </a:ln>
          <a:effec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4400" b="0" i="0" u="none" strike="noStrike" kern="0" cap="none" spc="0" normalizeH="0" baseline="0" noProof="0">
                <a:ln>
                  <a:noFill/>
                </a:ln>
                <a:effectLst/>
                <a:uLnTx/>
                <a:uFillTx/>
                <a:latin typeface="微软雅黑" pitchFamily="34" charset="-122"/>
                <a:ea typeface="微软雅黑" pitchFamily="34" charset="-122"/>
              </a:rPr>
              <a:t>x</a:t>
            </a:r>
          </a:p>
        </p:txBody>
      </p:sp>
      <p:sp>
        <p:nvSpPr>
          <p:cNvPr id="167" name="Rectangle 17"/>
          <p:cNvSpPr>
            <a:spLocks noChangeArrowheads="1"/>
          </p:cNvSpPr>
          <p:nvPr/>
        </p:nvSpPr>
        <p:spPr bwMode="auto">
          <a:xfrm>
            <a:off x="304800" y="4240213"/>
            <a:ext cx="2743200" cy="1406539"/>
          </a:xfrm>
          <a:prstGeom prst="rect">
            <a:avLst/>
          </a:prstGeom>
          <a:noFill/>
          <a:ln w="9525">
            <a:noFill/>
            <a:miter lim="800000"/>
            <a:headEnd/>
            <a:tailEnd/>
          </a:ln>
          <a:effectLst/>
        </p:spPr>
        <p:txBody>
          <a:bodyPr>
            <a:spAutoFit/>
          </a:bodyPr>
          <a:lstStyle/>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重复的人工流程，导致极高的人工成本以及不一致的结果</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基本型基础架构，有限的兼容性清单</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有限的最佳实践</a:t>
            </a:r>
            <a:r>
              <a:rPr kumimoji="0" lang="en-US" sz="1400" b="0" i="0" u="none" strike="noStrike" kern="0" cap="none" spc="0" normalizeH="0" baseline="0" noProof="0" dirty="0" smtClean="0">
                <a:ln>
                  <a:noFill/>
                </a:ln>
                <a:effectLst/>
                <a:uLnTx/>
                <a:uFillTx/>
                <a:latin typeface="微软雅黑" pitchFamily="34" charset="-122"/>
                <a:ea typeface="微软雅黑" pitchFamily="34" charset="-122"/>
              </a:rPr>
              <a:t> – </a:t>
            </a: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极陡峭的部署学习曲线</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p:txBody>
      </p:sp>
      <p:sp>
        <p:nvSpPr>
          <p:cNvPr id="168" name="Text Box 18"/>
          <p:cNvSpPr txBox="1">
            <a:spLocks noChangeArrowheads="1"/>
          </p:cNvSpPr>
          <p:nvPr/>
        </p:nvSpPr>
        <p:spPr bwMode="auto">
          <a:xfrm>
            <a:off x="304800" y="2249488"/>
            <a:ext cx="2743200" cy="312737"/>
          </a:xfrm>
          <a:prstGeom prst="rect">
            <a:avLst/>
          </a:prstGeom>
          <a:noFill/>
          <a:ln w="9525">
            <a:noFill/>
            <a:miter lim="800000"/>
            <a:headEnd/>
            <a:tailEnd/>
          </a:ln>
          <a:effectLst/>
        </p:spPr>
        <p:txBody>
          <a:bodyPr>
            <a:spAutoFit/>
          </a:bodyPr>
          <a:lstStyle/>
          <a:p>
            <a:pPr marL="112713" marR="0" lvl="0" indent="-112713" algn="ctr" defTabSz="914400" eaLnBrk="1" fontAlgn="auto" latinLnBrk="0" hangingPunct="1">
              <a:lnSpc>
                <a:spcPct val="90000"/>
              </a:lnSpc>
              <a:spcBef>
                <a:spcPct val="3000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微软雅黑" pitchFamily="34" charset="-122"/>
                <a:ea typeface="微软雅黑" pitchFamily="34" charset="-122"/>
              </a:rPr>
              <a:t>人工流程</a:t>
            </a:r>
            <a:endParaRPr kumimoji="0" lang="en-US" sz="1600" b="1" i="0" u="none" strike="noStrike" kern="0" cap="none" spc="0" normalizeH="0" baseline="0" noProof="0" dirty="0">
              <a:ln>
                <a:noFill/>
              </a:ln>
              <a:effectLst/>
              <a:uLnTx/>
              <a:uFillTx/>
              <a:latin typeface="微软雅黑" pitchFamily="34" charset="-122"/>
              <a:ea typeface="微软雅黑" pitchFamily="34" charset="-122"/>
            </a:endParaRPr>
          </a:p>
        </p:txBody>
      </p:sp>
      <p:cxnSp>
        <p:nvCxnSpPr>
          <p:cNvPr id="169" name="AutoShape 19"/>
          <p:cNvCxnSpPr>
            <a:cxnSpLocks noChangeShapeType="1"/>
          </p:cNvCxnSpPr>
          <p:nvPr/>
        </p:nvCxnSpPr>
        <p:spPr bwMode="auto">
          <a:xfrm flipV="1">
            <a:off x="1316038" y="2752725"/>
            <a:ext cx="284162" cy="225425"/>
          </a:xfrm>
          <a:prstGeom prst="curvedConnector3">
            <a:avLst>
              <a:gd name="adj1" fmla="val 49722"/>
            </a:avLst>
          </a:prstGeom>
          <a:noFill/>
          <a:ln w="9525">
            <a:solidFill>
              <a:srgbClr val="FFFFFF"/>
            </a:solidFill>
            <a:round/>
            <a:headEnd/>
            <a:tailEnd type="triangle" w="med" len="med"/>
          </a:ln>
          <a:effectLst/>
        </p:spPr>
      </p:cxnSp>
      <p:cxnSp>
        <p:nvCxnSpPr>
          <p:cNvPr id="170" name="AutoShape 20"/>
          <p:cNvCxnSpPr>
            <a:cxnSpLocks noChangeShapeType="1"/>
          </p:cNvCxnSpPr>
          <p:nvPr/>
        </p:nvCxnSpPr>
        <p:spPr bwMode="auto">
          <a:xfrm rot="5400000">
            <a:off x="1131888" y="2959100"/>
            <a:ext cx="628650" cy="609600"/>
          </a:xfrm>
          <a:prstGeom prst="curvedConnector3">
            <a:avLst>
              <a:gd name="adj1" fmla="val 49745"/>
            </a:avLst>
          </a:prstGeom>
          <a:noFill/>
          <a:ln w="9525">
            <a:solidFill>
              <a:srgbClr val="FFFFFF"/>
            </a:solidFill>
            <a:round/>
            <a:headEnd/>
            <a:tailEnd type="triangle" w="med" len="med"/>
          </a:ln>
          <a:effectLst/>
        </p:spPr>
      </p:cxnSp>
      <p:cxnSp>
        <p:nvCxnSpPr>
          <p:cNvPr id="171" name="AutoShape 21"/>
          <p:cNvCxnSpPr>
            <a:cxnSpLocks noChangeShapeType="1"/>
          </p:cNvCxnSpPr>
          <p:nvPr/>
        </p:nvCxnSpPr>
        <p:spPr bwMode="auto">
          <a:xfrm flipV="1">
            <a:off x="1290638" y="3271838"/>
            <a:ext cx="341312" cy="504825"/>
          </a:xfrm>
          <a:prstGeom prst="curvedConnector3">
            <a:avLst>
              <a:gd name="adj1" fmla="val 49769"/>
            </a:avLst>
          </a:prstGeom>
          <a:noFill/>
          <a:ln w="9525">
            <a:solidFill>
              <a:srgbClr val="FFFFFF"/>
            </a:solidFill>
            <a:round/>
            <a:headEnd/>
            <a:tailEnd type="triangle" w="med" len="med"/>
          </a:ln>
          <a:effectLst/>
        </p:spPr>
      </p:cxnSp>
      <p:cxnSp>
        <p:nvCxnSpPr>
          <p:cNvPr id="172" name="AutoShape 22"/>
          <p:cNvCxnSpPr>
            <a:cxnSpLocks noChangeShapeType="1"/>
          </p:cNvCxnSpPr>
          <p:nvPr/>
        </p:nvCxnSpPr>
        <p:spPr bwMode="auto">
          <a:xfrm rot="5400000">
            <a:off x="1680369" y="3532981"/>
            <a:ext cx="274638" cy="53975"/>
          </a:xfrm>
          <a:prstGeom prst="curvedConnector3">
            <a:avLst>
              <a:gd name="adj1" fmla="val 49713"/>
            </a:avLst>
          </a:prstGeom>
          <a:noFill/>
          <a:ln w="9525">
            <a:solidFill>
              <a:srgbClr val="FFFFFF"/>
            </a:solidFill>
            <a:round/>
            <a:headEnd/>
            <a:tailEnd type="triangle" w="med" len="med"/>
          </a:ln>
          <a:effectLst/>
        </p:spPr>
      </p:cxnSp>
      <p:cxnSp>
        <p:nvCxnSpPr>
          <p:cNvPr id="173" name="AutoShape 23"/>
          <p:cNvCxnSpPr>
            <a:cxnSpLocks noChangeShapeType="1"/>
          </p:cNvCxnSpPr>
          <p:nvPr/>
        </p:nvCxnSpPr>
        <p:spPr bwMode="auto">
          <a:xfrm flipV="1">
            <a:off x="2057400" y="3346450"/>
            <a:ext cx="244475" cy="536575"/>
          </a:xfrm>
          <a:prstGeom prst="curvedConnector2">
            <a:avLst/>
          </a:prstGeom>
          <a:noFill/>
          <a:ln w="9525">
            <a:solidFill>
              <a:srgbClr val="FFFFFF"/>
            </a:solidFill>
            <a:round/>
            <a:headEnd/>
            <a:tailEnd type="triangle" w="med" len="med"/>
          </a:ln>
          <a:effectLst/>
        </p:spPr>
      </p:cxnSp>
      <p:pic>
        <p:nvPicPr>
          <p:cNvPr id="174" name="Picture 24" descr="user business casual man"/>
          <p:cNvPicPr preferRelativeResize="0">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914400" y="2740025"/>
            <a:ext cx="401638" cy="476250"/>
          </a:xfrm>
          <a:prstGeom prst="rect">
            <a:avLst/>
          </a:prstGeom>
          <a:noFill/>
          <a:ln w="9525">
            <a:noFill/>
            <a:miter lim="800000"/>
            <a:headEnd/>
            <a:tailEnd/>
          </a:ln>
        </p:spPr>
      </p:pic>
      <p:sp>
        <p:nvSpPr>
          <p:cNvPr id="175" name="Text Box 25"/>
          <p:cNvSpPr txBox="1">
            <a:spLocks noChangeArrowheads="1"/>
          </p:cNvSpPr>
          <p:nvPr/>
        </p:nvSpPr>
        <p:spPr bwMode="auto">
          <a:xfrm>
            <a:off x="3105150" y="1641475"/>
            <a:ext cx="3048000" cy="336550"/>
          </a:xfrm>
          <a:prstGeom prst="rect">
            <a:avLst/>
          </a:prstGeom>
          <a:noFill/>
          <a:ln w="9525">
            <a:noFill/>
            <a:miter lim="800000"/>
            <a:headEnd/>
            <a:tailEnd/>
          </a:ln>
          <a:effec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zh-CN" altLang="en-US" sz="1600" b="1" i="0" u="none" strike="noStrike" kern="0" cap="none" spc="0" normalizeH="0" baseline="0" noProof="0" dirty="0" smtClean="0">
                <a:ln>
                  <a:noFill/>
                </a:ln>
                <a:effectLst/>
                <a:uLnTx/>
                <a:uFillTx/>
                <a:latin typeface="微软雅黑" pitchFamily="34" charset="-122"/>
                <a:ea typeface="微软雅黑" pitchFamily="34" charset="-122"/>
              </a:rPr>
              <a:t>轻量接触</a:t>
            </a:r>
            <a:endParaRPr kumimoji="0" lang="en-US" sz="1600" b="1" i="0" u="none" strike="noStrike" kern="0" cap="none" spc="0" normalizeH="0" baseline="0" noProof="0" dirty="0">
              <a:ln>
                <a:noFill/>
              </a:ln>
              <a:effectLst/>
              <a:uLnTx/>
              <a:uFillTx/>
              <a:latin typeface="微软雅黑" pitchFamily="34" charset="-122"/>
              <a:ea typeface="微软雅黑" pitchFamily="34" charset="-122"/>
            </a:endParaRPr>
          </a:p>
        </p:txBody>
      </p:sp>
      <p:sp>
        <p:nvSpPr>
          <p:cNvPr id="176" name="Text Box 26"/>
          <p:cNvSpPr txBox="1">
            <a:spLocks noChangeArrowheads="1"/>
          </p:cNvSpPr>
          <p:nvPr/>
        </p:nvSpPr>
        <p:spPr bwMode="auto">
          <a:xfrm>
            <a:off x="3143250" y="2011363"/>
            <a:ext cx="2959100" cy="312737"/>
          </a:xfrm>
          <a:prstGeom prst="rect">
            <a:avLst/>
          </a:prstGeom>
          <a:noFill/>
          <a:ln w="9525">
            <a:noFill/>
            <a:miter lim="800000"/>
            <a:headEnd/>
            <a:tailEnd/>
          </a:ln>
          <a:effectLst/>
        </p:spPr>
        <p:txBody>
          <a:bodyPr>
            <a:spAutoFit/>
          </a:bodyPr>
          <a:lstStyle/>
          <a:p>
            <a:pPr marL="112713" marR="0" lvl="0" indent="-112713" algn="ctr" defTabSz="914400" eaLnBrk="1" fontAlgn="auto" latinLnBrk="0" hangingPunct="1">
              <a:lnSpc>
                <a:spcPct val="90000"/>
              </a:lnSpc>
              <a:spcBef>
                <a:spcPct val="3000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微软雅黑" pitchFamily="34" charset="-122"/>
                <a:ea typeface="微软雅黑" pitchFamily="34" charset="-122"/>
              </a:rPr>
              <a:t>半自动流程</a:t>
            </a:r>
            <a:endParaRPr kumimoji="0" lang="en-US" sz="1600" b="1" i="0" u="none" strike="noStrike" kern="0" cap="none" spc="0" normalizeH="0" baseline="0" noProof="0" dirty="0">
              <a:ln>
                <a:noFill/>
              </a:ln>
              <a:effectLst/>
              <a:uLnTx/>
              <a:uFillTx/>
              <a:latin typeface="微软雅黑" pitchFamily="34" charset="-122"/>
              <a:ea typeface="微软雅黑" pitchFamily="34" charset="-122"/>
            </a:endParaRPr>
          </a:p>
        </p:txBody>
      </p:sp>
      <p:pic>
        <p:nvPicPr>
          <p:cNvPr id="177" name="Picture 27" descr="user business casual man"/>
          <p:cNvPicPr>
            <a:picLocks noChangeAspect="1" noChangeArrowheads="1"/>
          </p:cNvPicPr>
          <p:nvPr/>
        </p:nvPicPr>
        <p:blipFill>
          <a:blip r:embed="rId8" cstate="print">
            <a:clrChange>
              <a:clrFrom>
                <a:srgbClr val="000000"/>
              </a:clrFrom>
              <a:clrTo>
                <a:srgbClr val="000000">
                  <a:alpha val="0"/>
                </a:srgbClr>
              </a:clrTo>
            </a:clrChange>
          </a:blip>
          <a:srcRect/>
          <a:stretch>
            <a:fillRect/>
          </a:stretch>
        </p:blipFill>
        <p:spPr bwMode="auto">
          <a:xfrm>
            <a:off x="3429000" y="2333625"/>
            <a:ext cx="401638" cy="476250"/>
          </a:xfrm>
          <a:prstGeom prst="rect">
            <a:avLst/>
          </a:prstGeom>
          <a:noFill/>
        </p:spPr>
      </p:pic>
      <p:pic>
        <p:nvPicPr>
          <p:cNvPr id="178" name="Picture 28" descr="Server"/>
          <p:cNvPicPr>
            <a:picLocks noChangeAspect="1" noChangeArrowheads="1"/>
          </p:cNvPicPr>
          <p:nvPr/>
        </p:nvPicPr>
        <p:blipFill>
          <a:blip r:embed="rId5" cstate="print">
            <a:clrChange>
              <a:clrFrom>
                <a:srgbClr val="373535"/>
              </a:clrFrom>
              <a:clrTo>
                <a:srgbClr val="373535">
                  <a:alpha val="0"/>
                </a:srgbClr>
              </a:clrTo>
            </a:clrChange>
          </a:blip>
          <a:srcRect/>
          <a:stretch>
            <a:fillRect/>
          </a:stretch>
        </p:blipFill>
        <p:spPr bwMode="auto">
          <a:xfrm>
            <a:off x="4038600" y="2376488"/>
            <a:ext cx="300038" cy="395287"/>
          </a:xfrm>
          <a:prstGeom prst="rect">
            <a:avLst/>
          </a:prstGeom>
          <a:noFill/>
        </p:spPr>
      </p:pic>
      <p:pic>
        <p:nvPicPr>
          <p:cNvPr id="179" name="Picture 29" descr="laptop"/>
          <p:cNvPicPr>
            <a:picLocks noChangeAspect="1" noChangeArrowheads="1"/>
          </p:cNvPicPr>
          <p:nvPr/>
        </p:nvPicPr>
        <p:blipFill>
          <a:blip r:embed="rId4" cstate="print"/>
          <a:srcRect/>
          <a:stretch>
            <a:fillRect/>
          </a:stretch>
        </p:blipFill>
        <p:spPr bwMode="auto">
          <a:xfrm>
            <a:off x="4800600" y="3028950"/>
            <a:ext cx="533400" cy="371475"/>
          </a:xfrm>
          <a:prstGeom prst="rect">
            <a:avLst/>
          </a:prstGeom>
          <a:noFill/>
        </p:spPr>
      </p:pic>
      <p:pic>
        <p:nvPicPr>
          <p:cNvPr id="180" name="Picture 30" descr="XP icon window"/>
          <p:cNvPicPr>
            <a:picLocks noChangeAspect="1" noChangeArrowheads="1"/>
          </p:cNvPicPr>
          <p:nvPr/>
        </p:nvPicPr>
        <p:blipFill>
          <a:blip r:embed="rId9" cstate="print"/>
          <a:srcRect/>
          <a:stretch>
            <a:fillRect/>
          </a:stretch>
        </p:blipFill>
        <p:spPr bwMode="auto">
          <a:xfrm>
            <a:off x="4603750" y="2355850"/>
            <a:ext cx="441325" cy="301625"/>
          </a:xfrm>
          <a:prstGeom prst="rect">
            <a:avLst/>
          </a:prstGeom>
          <a:noFill/>
        </p:spPr>
      </p:pic>
      <p:pic>
        <p:nvPicPr>
          <p:cNvPr id="181" name="Picture 31" descr="XP icon window"/>
          <p:cNvPicPr>
            <a:picLocks noChangeAspect="1" noChangeArrowheads="1"/>
          </p:cNvPicPr>
          <p:nvPr/>
        </p:nvPicPr>
        <p:blipFill>
          <a:blip r:embed="rId9" cstate="print"/>
          <a:srcRect/>
          <a:stretch>
            <a:fillRect/>
          </a:stretch>
        </p:blipFill>
        <p:spPr bwMode="auto">
          <a:xfrm>
            <a:off x="5273675" y="2438400"/>
            <a:ext cx="441325" cy="301625"/>
          </a:xfrm>
          <a:prstGeom prst="rect">
            <a:avLst/>
          </a:prstGeom>
          <a:noFill/>
        </p:spPr>
      </p:pic>
      <p:pic>
        <p:nvPicPr>
          <p:cNvPr id="182" name="Picture 32" descr="gear"/>
          <p:cNvPicPr>
            <a:picLocks noChangeAspect="1" noChangeArrowheads="1"/>
          </p:cNvPicPr>
          <p:nvPr/>
        </p:nvPicPr>
        <p:blipFill>
          <a:blip r:embed="rId10" cstate="print"/>
          <a:srcRect/>
          <a:stretch>
            <a:fillRect/>
          </a:stretch>
        </p:blipFill>
        <p:spPr bwMode="auto">
          <a:xfrm>
            <a:off x="4978400" y="2381250"/>
            <a:ext cx="352425" cy="339725"/>
          </a:xfrm>
          <a:prstGeom prst="rect">
            <a:avLst/>
          </a:prstGeom>
          <a:noFill/>
        </p:spPr>
      </p:pic>
      <p:pic>
        <p:nvPicPr>
          <p:cNvPr id="183" name="Picture 33" descr="laptop"/>
          <p:cNvPicPr>
            <a:picLocks noChangeAspect="1" noChangeArrowheads="1"/>
          </p:cNvPicPr>
          <p:nvPr/>
        </p:nvPicPr>
        <p:blipFill>
          <a:blip r:embed="rId4" cstate="print"/>
          <a:srcRect/>
          <a:stretch>
            <a:fillRect/>
          </a:stretch>
        </p:blipFill>
        <p:spPr bwMode="auto">
          <a:xfrm>
            <a:off x="5334000" y="3028950"/>
            <a:ext cx="533400" cy="371475"/>
          </a:xfrm>
          <a:prstGeom prst="rect">
            <a:avLst/>
          </a:prstGeom>
          <a:noFill/>
        </p:spPr>
      </p:pic>
      <p:pic>
        <p:nvPicPr>
          <p:cNvPr id="184" name="Picture 34" descr="laptop"/>
          <p:cNvPicPr>
            <a:picLocks noChangeAspect="1" noChangeArrowheads="1"/>
          </p:cNvPicPr>
          <p:nvPr/>
        </p:nvPicPr>
        <p:blipFill>
          <a:blip r:embed="rId4" cstate="print"/>
          <a:srcRect/>
          <a:stretch>
            <a:fillRect/>
          </a:stretch>
        </p:blipFill>
        <p:spPr bwMode="auto">
          <a:xfrm>
            <a:off x="5029200" y="3028950"/>
            <a:ext cx="533400" cy="371475"/>
          </a:xfrm>
          <a:prstGeom prst="rect">
            <a:avLst/>
          </a:prstGeom>
          <a:noFill/>
        </p:spPr>
      </p:pic>
      <p:sp>
        <p:nvSpPr>
          <p:cNvPr id="185" name="Line 35"/>
          <p:cNvSpPr>
            <a:spLocks noChangeShapeType="1"/>
          </p:cNvSpPr>
          <p:nvPr/>
        </p:nvSpPr>
        <p:spPr bwMode="auto">
          <a:xfrm>
            <a:off x="3733800" y="2562225"/>
            <a:ext cx="304800" cy="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186" name="Line 36"/>
          <p:cNvSpPr>
            <a:spLocks noChangeShapeType="1"/>
          </p:cNvSpPr>
          <p:nvPr/>
        </p:nvSpPr>
        <p:spPr bwMode="auto">
          <a:xfrm>
            <a:off x="4343400" y="2562225"/>
            <a:ext cx="304800" cy="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187" name="Line 37"/>
          <p:cNvSpPr>
            <a:spLocks noChangeShapeType="1"/>
          </p:cNvSpPr>
          <p:nvPr/>
        </p:nvSpPr>
        <p:spPr bwMode="auto">
          <a:xfrm flipH="1">
            <a:off x="4953000" y="2714625"/>
            <a:ext cx="381000" cy="3048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188" name="Line 38"/>
          <p:cNvSpPr>
            <a:spLocks noChangeShapeType="1"/>
          </p:cNvSpPr>
          <p:nvPr/>
        </p:nvSpPr>
        <p:spPr bwMode="auto">
          <a:xfrm flipH="1">
            <a:off x="5257800" y="2714625"/>
            <a:ext cx="152400" cy="3048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189" name="Line 39"/>
          <p:cNvSpPr>
            <a:spLocks noChangeShapeType="1"/>
          </p:cNvSpPr>
          <p:nvPr/>
        </p:nvSpPr>
        <p:spPr bwMode="auto">
          <a:xfrm>
            <a:off x="5486400" y="2714625"/>
            <a:ext cx="0" cy="3048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190" name="Text Box 40"/>
          <p:cNvSpPr txBox="1">
            <a:spLocks noChangeArrowheads="1"/>
          </p:cNvSpPr>
          <p:nvPr/>
        </p:nvSpPr>
        <p:spPr bwMode="auto">
          <a:xfrm>
            <a:off x="3200400" y="3630613"/>
            <a:ext cx="2895600" cy="1406539"/>
          </a:xfrm>
          <a:prstGeom prst="rect">
            <a:avLst/>
          </a:prstGeom>
          <a:noFill/>
          <a:ln w="9525">
            <a:noFill/>
            <a:miter lim="800000"/>
            <a:headEnd/>
            <a:tailEnd/>
          </a:ln>
          <a:effectLst/>
        </p:spPr>
        <p:txBody>
          <a:bodyPr>
            <a:spAutoFit/>
          </a:bodyPr>
          <a:lstStyle/>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半自动的流程，减低 </a:t>
            </a:r>
            <a:r>
              <a:rPr kumimoji="0" lang="en-US" altLang="zh-CN" sz="1400" b="0" i="0" u="none" strike="noStrike" kern="0" cap="none" spc="0" normalizeH="0" baseline="0" noProof="0" dirty="0" smtClean="0">
                <a:ln>
                  <a:noFill/>
                </a:ln>
                <a:effectLst/>
                <a:uLnTx/>
                <a:uFillTx/>
                <a:latin typeface="微软雅黑" pitchFamily="34" charset="-122"/>
                <a:ea typeface="微软雅黑" pitchFamily="34" charset="-122"/>
              </a:rPr>
              <a:t>TCA </a:t>
            </a: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及支持成本，持续的 </a:t>
            </a:r>
            <a:r>
              <a:rPr kumimoji="0" lang="en-US" altLang="zh-CN" sz="1400" b="0" i="0" u="none" strike="noStrike" kern="0" cap="none" spc="0" normalizeH="0" baseline="0" noProof="0" dirty="0" smtClean="0">
                <a:ln>
                  <a:noFill/>
                </a:ln>
                <a:effectLst/>
                <a:uLnTx/>
                <a:uFillTx/>
                <a:latin typeface="微软雅黑" pitchFamily="34" charset="-122"/>
                <a:ea typeface="微软雅黑" pitchFamily="34" charset="-122"/>
              </a:rPr>
              <a:t>TCO</a:t>
            </a: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 节省</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标准化型基础架构，集中的软硬件清单，可预见的可靠的部署</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最佳实践和端到端的规范指导，实现“轻量接触”的部署</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p:txBody>
      </p:sp>
      <p:pic>
        <p:nvPicPr>
          <p:cNvPr id="191" name="Picture 41" descr="Server"/>
          <p:cNvPicPr preferRelativeResize="0">
            <a:picLocks noChangeAspect="1" noChangeArrowheads="1"/>
          </p:cNvPicPr>
          <p:nvPr/>
        </p:nvPicPr>
        <p:blipFill>
          <a:blip r:embed="rId11" cstate="print">
            <a:clrChange>
              <a:clrFrom>
                <a:srgbClr val="373535"/>
              </a:clrFrom>
              <a:clrTo>
                <a:srgbClr val="373535">
                  <a:alpha val="0"/>
                </a:srgbClr>
              </a:clrTo>
            </a:clrChange>
          </a:blip>
          <a:srcRect/>
          <a:stretch>
            <a:fillRect/>
          </a:stretch>
        </p:blipFill>
        <p:spPr bwMode="auto">
          <a:xfrm>
            <a:off x="7442200" y="2160588"/>
            <a:ext cx="406400" cy="533400"/>
          </a:xfrm>
          <a:prstGeom prst="rect">
            <a:avLst/>
          </a:prstGeom>
          <a:noFill/>
          <a:ln w="9525">
            <a:noFill/>
            <a:miter lim="800000"/>
            <a:headEnd/>
            <a:tailEnd/>
          </a:ln>
        </p:spPr>
      </p:pic>
      <p:sp>
        <p:nvSpPr>
          <p:cNvPr id="192" name="Text Box 42"/>
          <p:cNvSpPr txBox="1">
            <a:spLocks noChangeArrowheads="1"/>
          </p:cNvSpPr>
          <p:nvPr/>
        </p:nvSpPr>
        <p:spPr bwMode="auto">
          <a:xfrm>
            <a:off x="6248400" y="1801813"/>
            <a:ext cx="2819400" cy="312737"/>
          </a:xfrm>
          <a:prstGeom prst="rect">
            <a:avLst/>
          </a:prstGeom>
          <a:noFill/>
          <a:ln w="9525">
            <a:noFill/>
            <a:miter lim="800000"/>
            <a:headEnd/>
            <a:tailEnd/>
          </a:ln>
          <a:effectLst/>
        </p:spPr>
        <p:txBody>
          <a:bodyPr>
            <a:spAutoFit/>
          </a:bodyPr>
          <a:lstStyle/>
          <a:p>
            <a:pPr marL="112713" marR="0" lvl="0" indent="-112713" algn="ctr" defTabSz="914400" eaLnBrk="1" fontAlgn="auto" latinLnBrk="0" hangingPunct="1">
              <a:lnSpc>
                <a:spcPct val="90000"/>
              </a:lnSpc>
              <a:spcBef>
                <a:spcPct val="3000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微软雅黑" pitchFamily="34" charset="-122"/>
                <a:ea typeface="微软雅黑" pitchFamily="34" charset="-122"/>
              </a:rPr>
              <a:t>全自动流程</a:t>
            </a:r>
            <a:endParaRPr kumimoji="0" lang="en-US" sz="1600" b="1" i="0" u="none" strike="noStrike" kern="0" cap="none" spc="0" normalizeH="0" baseline="0" noProof="0" dirty="0">
              <a:ln>
                <a:noFill/>
              </a:ln>
              <a:effectLst/>
              <a:uLnTx/>
              <a:uFillTx/>
              <a:latin typeface="微软雅黑" pitchFamily="34" charset="-122"/>
              <a:ea typeface="微软雅黑" pitchFamily="34" charset="-122"/>
            </a:endParaRPr>
          </a:p>
        </p:txBody>
      </p:sp>
      <p:pic>
        <p:nvPicPr>
          <p:cNvPr id="193" name="Picture 43" descr="XP icon window"/>
          <p:cNvPicPr preferRelativeResize="0">
            <a:picLocks noChangeAspect="1" noChangeArrowheads="1"/>
          </p:cNvPicPr>
          <p:nvPr/>
        </p:nvPicPr>
        <p:blipFill>
          <a:blip r:embed="rId12" cstate="print"/>
          <a:srcRect/>
          <a:stretch>
            <a:fillRect/>
          </a:stretch>
        </p:blipFill>
        <p:spPr bwMode="auto">
          <a:xfrm>
            <a:off x="7172325" y="2506663"/>
            <a:ext cx="288925" cy="198437"/>
          </a:xfrm>
          <a:prstGeom prst="rect">
            <a:avLst/>
          </a:prstGeom>
          <a:noFill/>
          <a:ln w="9525">
            <a:noFill/>
            <a:miter lim="800000"/>
            <a:headEnd/>
            <a:tailEnd/>
          </a:ln>
        </p:spPr>
      </p:pic>
      <p:sp>
        <p:nvSpPr>
          <p:cNvPr id="194" name="Line 44"/>
          <p:cNvSpPr>
            <a:spLocks noChangeShapeType="1"/>
          </p:cNvSpPr>
          <p:nvPr/>
        </p:nvSpPr>
        <p:spPr bwMode="auto">
          <a:xfrm flipH="1">
            <a:off x="6934200" y="2401888"/>
            <a:ext cx="533400" cy="4572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195" name="Line 45"/>
          <p:cNvSpPr>
            <a:spLocks noChangeShapeType="1"/>
          </p:cNvSpPr>
          <p:nvPr/>
        </p:nvSpPr>
        <p:spPr bwMode="auto">
          <a:xfrm flipH="1">
            <a:off x="7391400" y="2478088"/>
            <a:ext cx="152400" cy="3810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pic>
        <p:nvPicPr>
          <p:cNvPr id="196" name="Picture 46" descr="XP icon window"/>
          <p:cNvPicPr preferRelativeResize="0">
            <a:picLocks noChangeAspect="1" noChangeArrowheads="1"/>
          </p:cNvPicPr>
          <p:nvPr/>
        </p:nvPicPr>
        <p:blipFill>
          <a:blip r:embed="rId12" cstate="print"/>
          <a:srcRect/>
          <a:stretch>
            <a:fillRect/>
          </a:stretch>
        </p:blipFill>
        <p:spPr bwMode="auto">
          <a:xfrm>
            <a:off x="7543800" y="2554288"/>
            <a:ext cx="288925" cy="198437"/>
          </a:xfrm>
          <a:prstGeom prst="rect">
            <a:avLst/>
          </a:prstGeom>
          <a:noFill/>
          <a:ln w="9525">
            <a:noFill/>
            <a:miter lim="800000"/>
            <a:headEnd/>
            <a:tailEnd/>
          </a:ln>
        </p:spPr>
      </p:pic>
      <p:sp>
        <p:nvSpPr>
          <p:cNvPr id="197" name="Line 47"/>
          <p:cNvSpPr>
            <a:spLocks noChangeShapeType="1"/>
          </p:cNvSpPr>
          <p:nvPr/>
        </p:nvSpPr>
        <p:spPr bwMode="auto">
          <a:xfrm>
            <a:off x="7667625" y="2478088"/>
            <a:ext cx="0" cy="3810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pic>
        <p:nvPicPr>
          <p:cNvPr id="198" name="Picture 48" descr="XP icon window"/>
          <p:cNvPicPr preferRelativeResize="0">
            <a:picLocks noChangeAspect="1" noChangeArrowheads="1"/>
          </p:cNvPicPr>
          <p:nvPr/>
        </p:nvPicPr>
        <p:blipFill>
          <a:blip r:embed="rId12" cstate="print"/>
          <a:srcRect/>
          <a:stretch>
            <a:fillRect/>
          </a:stretch>
        </p:blipFill>
        <p:spPr bwMode="auto">
          <a:xfrm>
            <a:off x="7924800" y="2487613"/>
            <a:ext cx="288925" cy="198437"/>
          </a:xfrm>
          <a:prstGeom prst="rect">
            <a:avLst/>
          </a:prstGeom>
          <a:noFill/>
          <a:ln w="9525">
            <a:noFill/>
            <a:miter lim="800000"/>
            <a:headEnd/>
            <a:tailEnd/>
          </a:ln>
        </p:spPr>
      </p:pic>
      <p:sp>
        <p:nvSpPr>
          <p:cNvPr id="199" name="Line 49"/>
          <p:cNvSpPr>
            <a:spLocks noChangeShapeType="1"/>
          </p:cNvSpPr>
          <p:nvPr/>
        </p:nvSpPr>
        <p:spPr bwMode="auto">
          <a:xfrm>
            <a:off x="7772400" y="2478088"/>
            <a:ext cx="152400" cy="3810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sp>
        <p:nvSpPr>
          <p:cNvPr id="200" name="Line 50"/>
          <p:cNvSpPr>
            <a:spLocks noChangeShapeType="1"/>
          </p:cNvSpPr>
          <p:nvPr/>
        </p:nvSpPr>
        <p:spPr bwMode="auto">
          <a:xfrm>
            <a:off x="7772400" y="2401888"/>
            <a:ext cx="533400" cy="457200"/>
          </a:xfrm>
          <a:prstGeom prst="line">
            <a:avLst/>
          </a:prstGeom>
          <a:noFill/>
          <a:ln w="9525">
            <a:solidFill>
              <a:srgbClr val="FFFFFF"/>
            </a:solidFill>
            <a:round/>
            <a:headEnd/>
            <a:tailEnd type="triangl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effectLst/>
              <a:uLnTx/>
              <a:uFillTx/>
              <a:latin typeface="微软雅黑" pitchFamily="34" charset="-122"/>
              <a:ea typeface="微软雅黑" pitchFamily="34" charset="-122"/>
            </a:endParaRPr>
          </a:p>
        </p:txBody>
      </p:sp>
      <p:pic>
        <p:nvPicPr>
          <p:cNvPr id="201" name="Picture 51" descr="gear"/>
          <p:cNvPicPr preferRelativeResize="0">
            <a:picLocks noChangeAspect="1" noChangeArrowheads="1"/>
          </p:cNvPicPr>
          <p:nvPr/>
        </p:nvPicPr>
        <p:blipFill>
          <a:blip r:embed="rId10" cstate="print"/>
          <a:srcRect/>
          <a:stretch>
            <a:fillRect/>
          </a:stretch>
        </p:blipFill>
        <p:spPr bwMode="auto">
          <a:xfrm>
            <a:off x="7505700" y="2281238"/>
            <a:ext cx="304800" cy="293687"/>
          </a:xfrm>
          <a:prstGeom prst="rect">
            <a:avLst/>
          </a:prstGeom>
          <a:noFill/>
          <a:ln w="9525">
            <a:noFill/>
            <a:miter lim="800000"/>
            <a:headEnd/>
            <a:tailEnd/>
          </a:ln>
        </p:spPr>
      </p:pic>
      <p:pic>
        <p:nvPicPr>
          <p:cNvPr id="202" name="Picture 52" descr="laptop"/>
          <p:cNvPicPr>
            <a:picLocks noChangeAspect="1" noChangeArrowheads="1"/>
          </p:cNvPicPr>
          <p:nvPr/>
        </p:nvPicPr>
        <p:blipFill>
          <a:blip r:embed="rId4" cstate="print"/>
          <a:srcRect/>
          <a:stretch>
            <a:fillRect/>
          </a:stretch>
        </p:blipFill>
        <p:spPr bwMode="auto">
          <a:xfrm>
            <a:off x="6705600" y="2859088"/>
            <a:ext cx="533400" cy="371475"/>
          </a:xfrm>
          <a:prstGeom prst="rect">
            <a:avLst/>
          </a:prstGeom>
          <a:noFill/>
        </p:spPr>
      </p:pic>
      <p:pic>
        <p:nvPicPr>
          <p:cNvPr id="203" name="Picture 53" descr="laptop"/>
          <p:cNvPicPr>
            <a:picLocks noChangeAspect="1" noChangeArrowheads="1"/>
          </p:cNvPicPr>
          <p:nvPr/>
        </p:nvPicPr>
        <p:blipFill>
          <a:blip r:embed="rId4" cstate="print"/>
          <a:srcRect/>
          <a:stretch>
            <a:fillRect/>
          </a:stretch>
        </p:blipFill>
        <p:spPr bwMode="auto">
          <a:xfrm>
            <a:off x="7010400" y="2859088"/>
            <a:ext cx="533400" cy="371475"/>
          </a:xfrm>
          <a:prstGeom prst="rect">
            <a:avLst/>
          </a:prstGeom>
          <a:noFill/>
        </p:spPr>
      </p:pic>
      <p:pic>
        <p:nvPicPr>
          <p:cNvPr id="204" name="Picture 54" descr="laptop"/>
          <p:cNvPicPr>
            <a:picLocks noChangeAspect="1" noChangeArrowheads="1"/>
          </p:cNvPicPr>
          <p:nvPr/>
        </p:nvPicPr>
        <p:blipFill>
          <a:blip r:embed="rId4" cstate="print"/>
          <a:srcRect/>
          <a:stretch>
            <a:fillRect/>
          </a:stretch>
        </p:blipFill>
        <p:spPr bwMode="auto">
          <a:xfrm>
            <a:off x="7315200" y="2859088"/>
            <a:ext cx="533400" cy="371475"/>
          </a:xfrm>
          <a:prstGeom prst="rect">
            <a:avLst/>
          </a:prstGeom>
          <a:noFill/>
        </p:spPr>
      </p:pic>
      <p:pic>
        <p:nvPicPr>
          <p:cNvPr id="205" name="Picture 55" descr="laptop"/>
          <p:cNvPicPr>
            <a:picLocks noChangeAspect="1" noChangeArrowheads="1"/>
          </p:cNvPicPr>
          <p:nvPr/>
        </p:nvPicPr>
        <p:blipFill>
          <a:blip r:embed="rId4" cstate="print"/>
          <a:srcRect/>
          <a:stretch>
            <a:fillRect/>
          </a:stretch>
        </p:blipFill>
        <p:spPr bwMode="auto">
          <a:xfrm>
            <a:off x="7620000" y="2859088"/>
            <a:ext cx="533400" cy="371475"/>
          </a:xfrm>
          <a:prstGeom prst="rect">
            <a:avLst/>
          </a:prstGeom>
          <a:noFill/>
        </p:spPr>
      </p:pic>
      <p:pic>
        <p:nvPicPr>
          <p:cNvPr id="206" name="Picture 56" descr="laptop"/>
          <p:cNvPicPr>
            <a:picLocks noChangeAspect="1" noChangeArrowheads="1"/>
          </p:cNvPicPr>
          <p:nvPr/>
        </p:nvPicPr>
        <p:blipFill>
          <a:blip r:embed="rId4" cstate="print"/>
          <a:srcRect/>
          <a:stretch>
            <a:fillRect/>
          </a:stretch>
        </p:blipFill>
        <p:spPr bwMode="auto">
          <a:xfrm>
            <a:off x="7924800" y="2859088"/>
            <a:ext cx="533400" cy="371475"/>
          </a:xfrm>
          <a:prstGeom prst="rect">
            <a:avLst/>
          </a:prstGeom>
          <a:noFill/>
        </p:spPr>
      </p:pic>
      <p:pic>
        <p:nvPicPr>
          <p:cNvPr id="207" name="Picture 57" descr="laptop"/>
          <p:cNvPicPr>
            <a:picLocks noChangeAspect="1" noChangeArrowheads="1"/>
          </p:cNvPicPr>
          <p:nvPr/>
        </p:nvPicPr>
        <p:blipFill>
          <a:blip r:embed="rId4" cstate="print"/>
          <a:srcRect/>
          <a:stretch>
            <a:fillRect/>
          </a:stretch>
        </p:blipFill>
        <p:spPr bwMode="auto">
          <a:xfrm>
            <a:off x="8229600" y="2859088"/>
            <a:ext cx="533400" cy="371475"/>
          </a:xfrm>
          <a:prstGeom prst="rect">
            <a:avLst/>
          </a:prstGeom>
          <a:noFill/>
        </p:spPr>
      </p:pic>
      <p:sp>
        <p:nvSpPr>
          <p:cNvPr id="208" name="Text Box 58"/>
          <p:cNvSpPr txBox="1">
            <a:spLocks noChangeArrowheads="1"/>
          </p:cNvSpPr>
          <p:nvPr/>
        </p:nvSpPr>
        <p:spPr bwMode="auto">
          <a:xfrm>
            <a:off x="6200775" y="3402013"/>
            <a:ext cx="2819400" cy="1772793"/>
          </a:xfrm>
          <a:prstGeom prst="rect">
            <a:avLst/>
          </a:prstGeom>
          <a:noFill/>
          <a:ln w="9525">
            <a:noFill/>
            <a:miter lim="800000"/>
            <a:headEnd/>
            <a:tailEnd/>
          </a:ln>
          <a:effectLst/>
        </p:spPr>
        <p:txBody>
          <a:bodyPr>
            <a:spAutoFit/>
          </a:bodyPr>
          <a:lstStyle/>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自动化的流程，最大程度的减低 </a:t>
            </a:r>
            <a:r>
              <a:rPr kumimoji="0" lang="en-US" altLang="zh-CN" sz="1400" b="0" i="0" u="none" strike="noStrike" kern="0" cap="none" spc="0" normalizeH="0" baseline="0" noProof="0" dirty="0" smtClean="0">
                <a:ln>
                  <a:noFill/>
                </a:ln>
                <a:effectLst/>
                <a:uLnTx/>
                <a:uFillTx/>
                <a:latin typeface="微软雅黑" pitchFamily="34" charset="-122"/>
                <a:ea typeface="微软雅黑" pitchFamily="34" charset="-122"/>
              </a:rPr>
              <a:t>TCA </a:t>
            </a: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及 </a:t>
            </a:r>
            <a:r>
              <a:rPr kumimoji="0" lang="en-US" altLang="zh-CN" sz="1400" b="0" i="0" u="none" strike="noStrike" kern="0" cap="none" spc="0" normalizeH="0" baseline="0" noProof="0" dirty="0" smtClean="0">
                <a:ln>
                  <a:noFill/>
                </a:ln>
                <a:effectLst/>
                <a:uLnTx/>
                <a:uFillTx/>
                <a:latin typeface="微软雅黑" pitchFamily="34" charset="-122"/>
                <a:ea typeface="微软雅黑" pitchFamily="34" charset="-122"/>
              </a:rPr>
              <a:t>IT </a:t>
            </a: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人力成本，最多的长期 </a:t>
            </a:r>
            <a:r>
              <a:rPr kumimoji="0" lang="en-US" altLang="zh-CN" sz="1400" b="0" i="0" u="none" strike="noStrike" kern="0" cap="none" spc="0" normalizeH="0" baseline="0" noProof="0" dirty="0" smtClean="0">
                <a:ln>
                  <a:noFill/>
                </a:ln>
                <a:effectLst/>
                <a:uLnTx/>
                <a:uFillTx/>
                <a:latin typeface="微软雅黑" pitchFamily="34" charset="-122"/>
                <a:ea typeface="微软雅黑" pitchFamily="34" charset="-122"/>
              </a:rPr>
              <a:t>TCO </a:t>
            </a: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的节省</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合理化型基础架构，动态的清单， 随业务需求实现 </a:t>
            </a:r>
            <a:r>
              <a:rPr kumimoji="0" lang="en-US" altLang="zh-CN" sz="1400" b="0" i="0" u="none" strike="noStrike" kern="0" cap="none" spc="0" normalizeH="0" baseline="0" noProof="0" dirty="0" smtClean="0">
                <a:ln>
                  <a:noFill/>
                </a:ln>
                <a:effectLst/>
                <a:uLnTx/>
                <a:uFillTx/>
                <a:latin typeface="微软雅黑" pitchFamily="34" charset="-122"/>
                <a:ea typeface="微软雅黑" pitchFamily="34" charset="-122"/>
              </a:rPr>
              <a:t>IT</a:t>
            </a:r>
            <a:endParaRPr kumimoji="0" lang="en-US" sz="1400" b="0" i="0" u="none" strike="noStrike" kern="0" cap="none" spc="0" normalizeH="0" baseline="0" noProof="0" dirty="0" smtClean="0">
              <a:ln>
                <a:noFill/>
              </a:ln>
              <a:effectLst/>
              <a:uLnTx/>
              <a:uFillTx/>
              <a:latin typeface="微软雅黑" pitchFamily="34" charset="-122"/>
              <a:ea typeface="微软雅黑" pitchFamily="34" charset="-122"/>
            </a:endParaRPr>
          </a:p>
          <a:p>
            <a:pPr marL="112713" marR="0" lvl="0" indent="-112713" defTabSz="914400" eaLnBrk="1" fontAlgn="auto" latinLnBrk="0" hangingPunct="1">
              <a:lnSpc>
                <a:spcPct val="85000"/>
              </a:lnSpc>
              <a:spcBef>
                <a:spcPct val="50000"/>
              </a:spcBef>
              <a:spcAft>
                <a:spcPts val="0"/>
              </a:spcAft>
              <a:buClrTx/>
              <a:buSzPct val="60000"/>
              <a:buFontTx/>
              <a:buBlip>
                <a:blip r:embed="rId7"/>
              </a:buBlip>
              <a:tabLst/>
              <a:defRPr/>
            </a:pPr>
            <a:r>
              <a:rPr kumimoji="0" lang="zh-CN" altLang="en-US" sz="1400" b="0" i="0" u="none" strike="noStrike" kern="0" cap="none" spc="0" normalizeH="0" baseline="0" noProof="0" dirty="0" smtClean="0">
                <a:ln>
                  <a:noFill/>
                </a:ln>
                <a:effectLst/>
                <a:uLnTx/>
                <a:uFillTx/>
                <a:latin typeface="微软雅黑" pitchFamily="34" charset="-122"/>
                <a:ea typeface="微软雅黑" pitchFamily="34" charset="-122"/>
              </a:rPr>
              <a:t>最佳实践和生命周期管理，实现“零接触”部署，即使在远程环境下</a:t>
            </a:r>
            <a:endParaRPr kumimoji="0" lang="en-US" sz="1400" b="0" i="0" u="none" strike="noStrike" kern="0" cap="none" spc="0" normalizeH="0" baseline="0" noProof="0" dirty="0">
              <a:ln>
                <a:noFill/>
              </a:ln>
              <a:effectLst/>
              <a:uLnTx/>
              <a:uFillTx/>
              <a:latin typeface="微软雅黑" pitchFamily="34" charset="-122"/>
              <a:ea typeface="微软雅黑" pitchFamily="34" charset="-122"/>
            </a:endParaRPr>
          </a:p>
        </p:txBody>
      </p:sp>
      <p:grpSp>
        <p:nvGrpSpPr>
          <p:cNvPr id="2" name="Group 67"/>
          <p:cNvGrpSpPr/>
          <p:nvPr/>
        </p:nvGrpSpPr>
        <p:grpSpPr>
          <a:xfrm>
            <a:off x="628650" y="1981200"/>
            <a:ext cx="8134350" cy="4876800"/>
            <a:chOff x="508001" y="1614489"/>
            <a:chExt cx="8134350" cy="4876800"/>
          </a:xfrm>
        </p:grpSpPr>
        <p:pic>
          <p:nvPicPr>
            <p:cNvPr id="210" name="Picture 80" descr="gold band"/>
            <p:cNvPicPr>
              <a:picLocks noChangeAspect="1" noChangeArrowheads="1"/>
            </p:cNvPicPr>
            <p:nvPr/>
          </p:nvPicPr>
          <p:blipFill>
            <a:blip r:embed="rId13" cstate="print">
              <a:lum bright="-6000"/>
            </a:blip>
            <a:srcRect/>
            <a:stretch>
              <a:fillRect/>
            </a:stretch>
          </p:blipFill>
          <p:spPr bwMode="auto">
            <a:xfrm>
              <a:off x="611188" y="4135439"/>
              <a:ext cx="7591425" cy="2355850"/>
            </a:xfrm>
            <a:prstGeom prst="rect">
              <a:avLst/>
            </a:prstGeom>
            <a:noFill/>
            <a:ln w="9525">
              <a:noFill/>
              <a:miter lim="800000"/>
              <a:headEnd/>
              <a:tailEnd/>
            </a:ln>
          </p:spPr>
        </p:pic>
        <p:pic>
          <p:nvPicPr>
            <p:cNvPr id="211" name="Picture 84" descr="arrow-y-b"/>
            <p:cNvPicPr>
              <a:picLocks noChangeAspect="1" noChangeArrowheads="1"/>
            </p:cNvPicPr>
            <p:nvPr/>
          </p:nvPicPr>
          <p:blipFill>
            <a:blip r:embed="rId14" cstate="print"/>
            <a:srcRect/>
            <a:stretch>
              <a:fillRect/>
            </a:stretch>
          </p:blipFill>
          <p:spPr bwMode="auto">
            <a:xfrm>
              <a:off x="684525" y="2114551"/>
              <a:ext cx="7464022" cy="1349521"/>
            </a:xfrm>
            <a:prstGeom prst="rect">
              <a:avLst/>
            </a:prstGeom>
            <a:noFill/>
            <a:ln w="9525">
              <a:noFill/>
              <a:miter lim="800000"/>
              <a:headEnd/>
              <a:tailEnd/>
            </a:ln>
          </p:spPr>
        </p:pic>
        <p:pic>
          <p:nvPicPr>
            <p:cNvPr id="212" name="Picture 85" descr="calendar clock icon"/>
            <p:cNvPicPr>
              <a:picLocks noChangeAspect="1" noChangeArrowheads="1"/>
            </p:cNvPicPr>
            <p:nvPr/>
          </p:nvPicPr>
          <p:blipFill>
            <a:blip r:embed="rId15" cstate="print"/>
            <a:srcRect/>
            <a:stretch>
              <a:fillRect/>
            </a:stretch>
          </p:blipFill>
          <p:spPr bwMode="auto">
            <a:xfrm>
              <a:off x="3343534" y="1614489"/>
              <a:ext cx="2077745" cy="2082614"/>
            </a:xfrm>
            <a:prstGeom prst="rect">
              <a:avLst/>
            </a:prstGeom>
            <a:noFill/>
            <a:ln w="9525">
              <a:noFill/>
              <a:miter lim="800000"/>
              <a:headEnd/>
              <a:tailEnd/>
            </a:ln>
          </p:spPr>
        </p:pic>
        <p:pic>
          <p:nvPicPr>
            <p:cNvPr id="213" name="Picture 86" descr="arrow-y-f"/>
            <p:cNvPicPr>
              <a:picLocks noChangeAspect="1" noChangeArrowheads="1"/>
            </p:cNvPicPr>
            <p:nvPr/>
          </p:nvPicPr>
          <p:blipFill>
            <a:blip r:embed="rId16" cstate="print"/>
            <a:srcRect t="21945"/>
            <a:stretch>
              <a:fillRect/>
            </a:stretch>
          </p:blipFill>
          <p:spPr bwMode="auto">
            <a:xfrm>
              <a:off x="682626" y="2700338"/>
              <a:ext cx="7463666" cy="2112963"/>
            </a:xfrm>
            <a:prstGeom prst="rect">
              <a:avLst/>
            </a:prstGeom>
            <a:noFill/>
            <a:ln w="9525">
              <a:noFill/>
              <a:miter lim="800000"/>
              <a:headEnd/>
              <a:tailEnd/>
            </a:ln>
          </p:spPr>
        </p:pic>
        <p:pic>
          <p:nvPicPr>
            <p:cNvPr id="214" name="Picture 87"/>
            <p:cNvPicPr>
              <a:picLocks noChangeAspect="1" noChangeArrowheads="1"/>
            </p:cNvPicPr>
            <p:nvPr/>
          </p:nvPicPr>
          <p:blipFill>
            <a:blip r:embed="rId17" cstate="print"/>
            <a:srcRect/>
            <a:stretch>
              <a:fillRect/>
            </a:stretch>
          </p:blipFill>
          <p:spPr bwMode="auto">
            <a:xfrm>
              <a:off x="1079666" y="3413254"/>
              <a:ext cx="822361" cy="633443"/>
            </a:xfrm>
            <a:prstGeom prst="rect">
              <a:avLst/>
            </a:prstGeom>
            <a:noFill/>
            <a:ln w="9525">
              <a:noFill/>
              <a:miter lim="800000"/>
              <a:headEnd/>
              <a:tailEnd/>
            </a:ln>
          </p:spPr>
        </p:pic>
        <p:pic>
          <p:nvPicPr>
            <p:cNvPr id="215" name="Picture 88"/>
            <p:cNvPicPr>
              <a:picLocks noChangeAspect="1" noChangeArrowheads="1"/>
            </p:cNvPicPr>
            <p:nvPr/>
          </p:nvPicPr>
          <p:blipFill>
            <a:blip r:embed="rId18" cstate="print"/>
            <a:srcRect/>
            <a:stretch>
              <a:fillRect/>
            </a:stretch>
          </p:blipFill>
          <p:spPr bwMode="auto">
            <a:xfrm>
              <a:off x="3630316" y="3685803"/>
              <a:ext cx="900229" cy="633443"/>
            </a:xfrm>
            <a:prstGeom prst="rect">
              <a:avLst/>
            </a:prstGeom>
            <a:noFill/>
            <a:ln w="9525">
              <a:noFill/>
              <a:miter lim="800000"/>
              <a:headEnd/>
              <a:tailEnd/>
            </a:ln>
          </p:spPr>
        </p:pic>
        <p:pic>
          <p:nvPicPr>
            <p:cNvPr id="216" name="Picture 89"/>
            <p:cNvPicPr>
              <a:picLocks noChangeAspect="1" noChangeArrowheads="1"/>
            </p:cNvPicPr>
            <p:nvPr/>
          </p:nvPicPr>
          <p:blipFill>
            <a:blip r:embed="rId19" cstate="print"/>
            <a:srcRect/>
            <a:stretch>
              <a:fillRect/>
            </a:stretch>
          </p:blipFill>
          <p:spPr bwMode="auto">
            <a:xfrm>
              <a:off x="7259388" y="3401526"/>
              <a:ext cx="1259138" cy="633513"/>
            </a:xfrm>
            <a:prstGeom prst="rect">
              <a:avLst/>
            </a:prstGeom>
            <a:noFill/>
            <a:ln w="9525">
              <a:noFill/>
              <a:miter lim="800000"/>
              <a:headEnd/>
              <a:tailEnd/>
            </a:ln>
          </p:spPr>
        </p:pic>
        <p:pic>
          <p:nvPicPr>
            <p:cNvPr id="217" name="Picture 90" descr="laptop"/>
            <p:cNvPicPr>
              <a:picLocks noChangeAspect="1" noChangeArrowheads="1"/>
            </p:cNvPicPr>
            <p:nvPr/>
          </p:nvPicPr>
          <p:blipFill>
            <a:blip r:embed="rId20" cstate="print"/>
            <a:srcRect/>
            <a:stretch>
              <a:fillRect/>
            </a:stretch>
          </p:blipFill>
          <p:spPr bwMode="auto">
            <a:xfrm>
              <a:off x="7417340" y="2220913"/>
              <a:ext cx="1225011" cy="941832"/>
            </a:xfrm>
            <a:prstGeom prst="rect">
              <a:avLst/>
            </a:prstGeom>
            <a:noFill/>
            <a:ln w="9525">
              <a:noFill/>
              <a:miter lim="800000"/>
              <a:headEnd/>
              <a:tailEnd/>
            </a:ln>
          </p:spPr>
        </p:pic>
        <p:pic>
          <p:nvPicPr>
            <p:cNvPr id="218" name="Picture 91" descr="Folder sm"/>
            <p:cNvPicPr>
              <a:picLocks noChangeAspect="1" noChangeArrowheads="1"/>
            </p:cNvPicPr>
            <p:nvPr/>
          </p:nvPicPr>
          <p:blipFill>
            <a:blip r:embed="rId21" cstate="print"/>
            <a:srcRect/>
            <a:stretch>
              <a:fillRect/>
            </a:stretch>
          </p:blipFill>
          <p:spPr bwMode="auto">
            <a:xfrm>
              <a:off x="508001" y="2033589"/>
              <a:ext cx="923020" cy="1214255"/>
            </a:xfrm>
            <a:prstGeom prst="rect">
              <a:avLst/>
            </a:prstGeom>
            <a:noFill/>
            <a:ln w="9525">
              <a:noFill/>
              <a:miter lim="800000"/>
              <a:headEnd/>
              <a:tailEnd/>
            </a:ln>
          </p:spPr>
        </p:pic>
        <p:pic>
          <p:nvPicPr>
            <p:cNvPr id="219" name="Picture 92" descr="XP icon other options"/>
            <p:cNvPicPr>
              <a:picLocks noChangeAspect="1" noChangeArrowheads="1"/>
            </p:cNvPicPr>
            <p:nvPr/>
          </p:nvPicPr>
          <p:blipFill>
            <a:blip r:embed="rId22" cstate="print"/>
            <a:srcRect/>
            <a:stretch>
              <a:fillRect/>
            </a:stretch>
          </p:blipFill>
          <p:spPr bwMode="auto">
            <a:xfrm>
              <a:off x="5396588" y="3520394"/>
              <a:ext cx="731199" cy="810130"/>
            </a:xfrm>
            <a:prstGeom prst="rect">
              <a:avLst/>
            </a:prstGeom>
            <a:noFill/>
            <a:ln w="9525">
              <a:noFill/>
              <a:miter lim="800000"/>
              <a:headEnd/>
              <a:tailEnd/>
            </a:ln>
          </p:spPr>
        </p:pic>
        <p:pic>
          <p:nvPicPr>
            <p:cNvPr id="220" name="Picture 93" descr="XP icon properties or options"/>
            <p:cNvPicPr>
              <a:picLocks noChangeAspect="1" noChangeArrowheads="1"/>
            </p:cNvPicPr>
            <p:nvPr/>
          </p:nvPicPr>
          <p:blipFill>
            <a:blip r:embed="rId23" cstate="print"/>
            <a:srcRect/>
            <a:stretch>
              <a:fillRect/>
            </a:stretch>
          </p:blipFill>
          <p:spPr bwMode="auto">
            <a:xfrm>
              <a:off x="2450901" y="3563626"/>
              <a:ext cx="505192" cy="648480"/>
            </a:xfrm>
            <a:prstGeom prst="rect">
              <a:avLst/>
            </a:prstGeom>
            <a:noFill/>
            <a:ln w="9525">
              <a:noFill/>
              <a:miter lim="800000"/>
              <a:headEnd/>
              <a:tailEnd/>
            </a:ln>
          </p:spPr>
        </p:pic>
        <p:sp>
          <p:nvSpPr>
            <p:cNvPr id="221" name="Text Box 94"/>
            <p:cNvSpPr txBox="1">
              <a:spLocks noChangeArrowheads="1"/>
            </p:cNvSpPr>
            <p:nvPr/>
          </p:nvSpPr>
          <p:spPr bwMode="auto">
            <a:xfrm>
              <a:off x="1570038" y="4679952"/>
              <a:ext cx="5334000" cy="276999"/>
            </a:xfrm>
            <a:prstGeom prst="rect">
              <a:avLst/>
            </a:prstGeom>
            <a:noFill/>
            <a:ln w="9525" algn="ctr">
              <a:noFill/>
              <a:miter lim="800000"/>
              <a:headEnd/>
              <a:tailEnd/>
            </a:ln>
          </p:spPr>
          <p:txBody>
            <a:bodyPr lIns="0" tIns="0" rIns="0" bIns="0">
              <a:spAutoFit/>
            </a:bodyPr>
            <a:lstStyle/>
            <a:p>
              <a:pPr algn="ctr">
                <a:lnSpc>
                  <a:spcPct val="90000"/>
                </a:lnSpc>
                <a:spcBef>
                  <a:spcPct val="30000"/>
                </a:spcBef>
                <a:defRPr/>
              </a:pPr>
              <a:r>
                <a:rPr lang="zh-CN" altLang="en-US" sz="2000" kern="0" dirty="0" smtClean="0">
                  <a:effectLst>
                    <a:outerShdw blurRad="38100" dist="38100" dir="2700000" algn="tl">
                      <a:srgbClr val="C0C0C0"/>
                    </a:outerShdw>
                  </a:effectLst>
                  <a:latin typeface="微软雅黑" pitchFamily="34" charset="-122"/>
                  <a:ea typeface="微软雅黑" pitchFamily="34" charset="-122"/>
                </a:rPr>
                <a:t>商业客户端部署的最佳实践</a:t>
              </a:r>
              <a:endParaRPr lang="en-US" sz="2000" kern="0" dirty="0">
                <a:effectLst>
                  <a:outerShdw blurRad="38100" dist="38100" dir="2700000" algn="tl">
                    <a:srgbClr val="C0C0C0"/>
                  </a:outerShdw>
                </a:effectLst>
                <a:latin typeface="微软雅黑" pitchFamily="34" charset="-122"/>
                <a:ea typeface="微软雅黑" pitchFamily="34" charset="-122"/>
              </a:endParaRPr>
            </a:p>
          </p:txBody>
        </p:sp>
        <p:sp>
          <p:nvSpPr>
            <p:cNvPr id="222" name="Text Box 95"/>
            <p:cNvSpPr txBox="1">
              <a:spLocks noChangeArrowheads="1"/>
            </p:cNvSpPr>
            <p:nvPr/>
          </p:nvSpPr>
          <p:spPr bwMode="auto">
            <a:xfrm>
              <a:off x="1624719" y="4848402"/>
              <a:ext cx="6384925" cy="1400175"/>
            </a:xfrm>
            <a:prstGeom prst="rect">
              <a:avLst/>
            </a:prstGeom>
            <a:noFill/>
            <a:ln w="9525" algn="ctr">
              <a:noFill/>
              <a:miter lim="800000"/>
              <a:headEnd/>
              <a:tailEnd/>
            </a:ln>
          </p:spPr>
          <p:txBody>
            <a:bodyPr tIns="137160"/>
            <a:lstStyle/>
            <a:p>
              <a:pPr marL="228600" indent="-228600">
                <a:lnSpc>
                  <a:spcPct val="90000"/>
                </a:lnSpc>
                <a:spcBef>
                  <a:spcPct val="30000"/>
                </a:spcBef>
                <a:buClr>
                  <a:schemeClr val="tx2"/>
                </a:buClr>
                <a:buFont typeface="Wingdings 2" pitchFamily="18" charset="2"/>
                <a:buBlip>
                  <a:blip r:embed="rId24"/>
                </a:buBlip>
                <a:defRPr/>
              </a:pPr>
              <a:r>
                <a:rPr lang="zh-CN" altLang="en-US" sz="1600" kern="0" dirty="0" smtClean="0">
                  <a:latin typeface="微软雅黑" pitchFamily="34" charset="-122"/>
                  <a:ea typeface="微软雅黑" pitchFamily="34" charset="-122"/>
                </a:rPr>
                <a:t>一致的，可重用的方法论</a:t>
              </a:r>
              <a:endParaRPr lang="en-US" sz="1600" kern="0" dirty="0">
                <a:latin typeface="微软雅黑" pitchFamily="34" charset="-122"/>
                <a:ea typeface="微软雅黑" pitchFamily="34" charset="-122"/>
              </a:endParaRPr>
            </a:p>
            <a:p>
              <a:pPr marL="228600" indent="-228600">
                <a:lnSpc>
                  <a:spcPct val="90000"/>
                </a:lnSpc>
                <a:spcBef>
                  <a:spcPct val="30000"/>
                </a:spcBef>
                <a:buClr>
                  <a:schemeClr val="tx2"/>
                </a:buClr>
                <a:buFont typeface="Wingdings 2" pitchFamily="18" charset="2"/>
                <a:buBlip>
                  <a:blip r:embed="rId24"/>
                </a:buBlip>
                <a:defRPr/>
              </a:pPr>
              <a:r>
                <a:rPr lang="zh-CN" altLang="en-US" sz="1600" kern="0" dirty="0" smtClean="0">
                  <a:latin typeface="微软雅黑" pitchFamily="34" charset="-122"/>
                  <a:ea typeface="微软雅黑" pitchFamily="34" charset="-122"/>
                </a:rPr>
                <a:t>同样适用于新的</a:t>
              </a:r>
              <a:r>
                <a:rPr lang="en-US" sz="1600" kern="0" dirty="0" smtClean="0">
                  <a:latin typeface="微软雅黑" pitchFamily="34" charset="-122"/>
                  <a:ea typeface="微软雅黑" pitchFamily="34" charset="-122"/>
                </a:rPr>
                <a:t> </a:t>
              </a:r>
              <a:r>
                <a:rPr lang="en-US" sz="1600" kern="0" dirty="0">
                  <a:latin typeface="微软雅黑" pitchFamily="34" charset="-122"/>
                  <a:ea typeface="微软雅黑" pitchFamily="34" charset="-122"/>
                </a:rPr>
                <a:t>Windows </a:t>
              </a:r>
              <a:r>
                <a:rPr lang="en-US" sz="1600" kern="0" dirty="0" smtClean="0">
                  <a:latin typeface="微软雅黑" pitchFamily="34" charset="-122"/>
                  <a:ea typeface="微软雅黑" pitchFamily="34" charset="-122"/>
                </a:rPr>
                <a:t>Vista</a:t>
              </a:r>
              <a:r>
                <a:rPr lang="zh-CN" altLang="en-US" sz="1600" kern="0" dirty="0" smtClean="0">
                  <a:latin typeface="微软雅黑" pitchFamily="34" charset="-122"/>
                  <a:ea typeface="微软雅黑" pitchFamily="34" charset="-122"/>
                </a:rPr>
                <a:t>、</a:t>
              </a:r>
              <a:r>
                <a:rPr lang="en-US" altLang="zh-CN" sz="1600" kern="0" dirty="0" smtClean="0">
                  <a:latin typeface="微软雅黑" pitchFamily="34" charset="-122"/>
                  <a:ea typeface="微软雅黑" pitchFamily="34" charset="-122"/>
                </a:rPr>
                <a:t>Windows7</a:t>
              </a:r>
              <a:r>
                <a:rPr lang="en-US" sz="1600" kern="0" dirty="0" smtClean="0">
                  <a:latin typeface="微软雅黑" pitchFamily="34" charset="-122"/>
                  <a:ea typeface="微软雅黑" pitchFamily="34" charset="-122"/>
                </a:rPr>
                <a:t> </a:t>
              </a:r>
              <a:r>
                <a:rPr lang="zh-CN" altLang="en-US" sz="1600" kern="0" dirty="0" smtClean="0">
                  <a:latin typeface="微软雅黑" pitchFamily="34" charset="-122"/>
                  <a:ea typeface="微软雅黑" pitchFamily="34" charset="-122"/>
                </a:rPr>
                <a:t>和</a:t>
              </a:r>
              <a:r>
                <a:rPr lang="en-US" sz="1600" kern="0" dirty="0" smtClean="0">
                  <a:latin typeface="微软雅黑" pitchFamily="34" charset="-122"/>
                  <a:ea typeface="微软雅黑" pitchFamily="34" charset="-122"/>
                </a:rPr>
                <a:t> </a:t>
              </a:r>
              <a:r>
                <a:rPr lang="en-US" sz="1600" kern="0" dirty="0">
                  <a:latin typeface="微软雅黑" pitchFamily="34" charset="-122"/>
                  <a:ea typeface="微软雅黑" pitchFamily="34" charset="-122"/>
                </a:rPr>
                <a:t>2007 Office </a:t>
              </a:r>
              <a:r>
                <a:rPr lang="zh-CN" altLang="en-US" sz="1600" kern="0" dirty="0" smtClean="0">
                  <a:latin typeface="微软雅黑" pitchFamily="34" charset="-122"/>
                  <a:ea typeface="微软雅黑" pitchFamily="34" charset="-122"/>
                </a:rPr>
                <a:t>部署的工具</a:t>
              </a:r>
              <a:endParaRPr lang="en-US" sz="1600" kern="0" dirty="0">
                <a:latin typeface="微软雅黑" pitchFamily="34" charset="-122"/>
                <a:ea typeface="微软雅黑" pitchFamily="34" charset="-122"/>
              </a:endParaRPr>
            </a:p>
            <a:p>
              <a:pPr marL="228600" indent="-228600">
                <a:lnSpc>
                  <a:spcPct val="90000"/>
                </a:lnSpc>
                <a:spcBef>
                  <a:spcPct val="30000"/>
                </a:spcBef>
                <a:buClr>
                  <a:schemeClr val="tx2"/>
                </a:buClr>
                <a:buFont typeface="Wingdings 2" pitchFamily="18" charset="2"/>
                <a:buBlip>
                  <a:blip r:embed="rId24"/>
                </a:buBlip>
                <a:defRPr/>
              </a:pPr>
              <a:r>
                <a:rPr lang="zh-CN" altLang="en-US" sz="1600" kern="0" dirty="0" smtClean="0">
                  <a:latin typeface="微软雅黑" pitchFamily="34" charset="-122"/>
                  <a:ea typeface="微软雅黑" pitchFamily="34" charset="-122"/>
                </a:rPr>
                <a:t>超过</a:t>
              </a:r>
              <a:r>
                <a:rPr lang="en-US" sz="1600" kern="0" dirty="0" smtClean="0">
                  <a:latin typeface="微软雅黑" pitchFamily="34" charset="-122"/>
                  <a:ea typeface="微软雅黑" pitchFamily="34" charset="-122"/>
                </a:rPr>
                <a:t> </a:t>
              </a:r>
              <a:r>
                <a:rPr lang="en-US" sz="1600" kern="0" dirty="0">
                  <a:latin typeface="微软雅黑" pitchFamily="34" charset="-122"/>
                  <a:ea typeface="微软雅黑" pitchFamily="34" charset="-122"/>
                </a:rPr>
                <a:t>20,000 </a:t>
              </a:r>
              <a:r>
                <a:rPr lang="zh-CN" altLang="en-US" sz="1600" kern="0" dirty="0" smtClean="0">
                  <a:latin typeface="微软雅黑" pitchFamily="34" charset="-122"/>
                  <a:ea typeface="微软雅黑" pitchFamily="34" charset="-122"/>
                </a:rPr>
                <a:t>人小时的微软开发工作量</a:t>
              </a:r>
              <a:endParaRPr lang="en-US" sz="1600" kern="0" dirty="0">
                <a:latin typeface="微软雅黑" pitchFamily="34" charset="-122"/>
                <a:ea typeface="微软雅黑" pitchFamily="34" charset="-122"/>
              </a:endParaRPr>
            </a:p>
            <a:p>
              <a:pPr marL="228600" indent="-228600">
                <a:lnSpc>
                  <a:spcPct val="90000"/>
                </a:lnSpc>
                <a:spcBef>
                  <a:spcPct val="30000"/>
                </a:spcBef>
                <a:buClr>
                  <a:schemeClr val="tx2"/>
                </a:buClr>
                <a:buFont typeface="Wingdings 2" pitchFamily="18" charset="2"/>
                <a:buBlip>
                  <a:blip r:embed="rId24"/>
                </a:buBlip>
                <a:defRPr/>
              </a:pPr>
              <a:r>
                <a:rPr lang="zh-CN" altLang="en-US" sz="1600" kern="0" dirty="0" smtClean="0">
                  <a:latin typeface="微软雅黑" pitchFamily="34" charset="-122"/>
                  <a:ea typeface="微软雅黑" pitchFamily="34" charset="-122"/>
                </a:rPr>
                <a:t>汲取了</a:t>
              </a:r>
              <a:r>
                <a:rPr lang="en-US" altLang="zh-CN" sz="1600" kern="0" dirty="0" smtClean="0">
                  <a:latin typeface="微软雅黑" pitchFamily="34" charset="-122"/>
                  <a:ea typeface="微软雅黑" pitchFamily="34" charset="-122"/>
                </a:rPr>
                <a:t>5</a:t>
              </a:r>
              <a:r>
                <a:rPr lang="zh-CN" altLang="en-US" sz="1600" kern="0" dirty="0" smtClean="0">
                  <a:latin typeface="微软雅黑" pitchFamily="34" charset="-122"/>
                  <a:ea typeface="微软雅黑" pitchFamily="34" charset="-122"/>
                </a:rPr>
                <a:t>百万客户端部署的经验</a:t>
              </a:r>
              <a:endParaRPr lang="en-US" sz="1600" kern="0" dirty="0">
                <a:latin typeface="微软雅黑" pitchFamily="34" charset="-122"/>
                <a:ea typeface="微软雅黑" pitchFamily="34"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1000"/>
                                        <p:tgtEl>
                                          <p:spTgt spid="168"/>
                                        </p:tgtEl>
                                      </p:cBhvr>
                                    </p:animEffect>
                                  </p:childTnLst>
                                </p:cTn>
                              </p:par>
                              <p:par>
                                <p:cTn id="8" presetID="10"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fade">
                                      <p:cBhvr>
                                        <p:cTn id="10" dur="1000"/>
                                        <p:tgtEl>
                                          <p:spTgt spid="174"/>
                                        </p:tgtEl>
                                      </p:cBhvr>
                                    </p:animEffect>
                                  </p:childTnLst>
                                </p:cTn>
                              </p:par>
                              <p:par>
                                <p:cTn id="11" presetID="10"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1000"/>
                                        <p:tgtEl>
                                          <p:spTgt spid="162"/>
                                        </p:tgtEl>
                                      </p:cBhvr>
                                    </p:animEffect>
                                  </p:childTnLst>
                                </p:cTn>
                              </p:par>
                              <p:par>
                                <p:cTn id="14" presetID="10" presetClass="entr" presetSubtype="0" fill="hold" nodeType="withEffect">
                                  <p:stCondLst>
                                    <p:cond delay="0"/>
                                  </p:stCondLst>
                                  <p:childTnLst>
                                    <p:set>
                                      <p:cBhvr>
                                        <p:cTn id="15" dur="1" fill="hold">
                                          <p:stCondLst>
                                            <p:cond delay="0"/>
                                          </p:stCondLst>
                                        </p:cTn>
                                        <p:tgtEl>
                                          <p:spTgt spid="164"/>
                                        </p:tgtEl>
                                        <p:attrNameLst>
                                          <p:attrName>style.visibility</p:attrName>
                                        </p:attrNameLst>
                                      </p:cBhvr>
                                      <p:to>
                                        <p:strVal val="visible"/>
                                      </p:to>
                                    </p:set>
                                    <p:animEffect transition="in" filter="fade">
                                      <p:cBhvr>
                                        <p:cTn id="16" dur="1000"/>
                                        <p:tgtEl>
                                          <p:spTgt spid="164"/>
                                        </p:tgtEl>
                                      </p:cBhvr>
                                    </p:animEffect>
                                  </p:childTnLst>
                                </p:cTn>
                              </p:par>
                              <p:par>
                                <p:cTn id="17" presetID="10" presetClass="entr" presetSubtype="0" fill="hold"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1000"/>
                                        <p:tgtEl>
                                          <p:spTgt spid="165"/>
                                        </p:tgtEl>
                                      </p:cBhvr>
                                    </p:animEffect>
                                  </p:childTnLst>
                                </p:cTn>
                              </p:par>
                              <p:par>
                                <p:cTn id="20" presetID="10" presetClass="entr" presetSubtype="0" fill="hold" nodeType="withEffect">
                                  <p:stCondLst>
                                    <p:cond delay="0"/>
                                  </p:stCondLst>
                                  <p:childTnLst>
                                    <p:set>
                                      <p:cBhvr>
                                        <p:cTn id="21" dur="1" fill="hold">
                                          <p:stCondLst>
                                            <p:cond delay="0"/>
                                          </p:stCondLst>
                                        </p:cTn>
                                        <p:tgtEl>
                                          <p:spTgt spid="163"/>
                                        </p:tgtEl>
                                        <p:attrNameLst>
                                          <p:attrName>style.visibility</p:attrName>
                                        </p:attrNameLst>
                                      </p:cBhvr>
                                      <p:to>
                                        <p:strVal val="visible"/>
                                      </p:to>
                                    </p:set>
                                    <p:animEffect transition="in" filter="fade">
                                      <p:cBhvr>
                                        <p:cTn id="22" dur="1000"/>
                                        <p:tgtEl>
                                          <p:spTgt spid="163"/>
                                        </p:tgtEl>
                                      </p:cBhvr>
                                    </p:animEffect>
                                  </p:childTnLst>
                                </p:cTn>
                              </p:par>
                              <p:par>
                                <p:cTn id="23" presetID="10" presetClass="entr" presetSubtype="0" fill="hold" nodeType="withEffect">
                                  <p:stCondLst>
                                    <p:cond delay="0"/>
                                  </p:stCondLst>
                                  <p:childTnLst>
                                    <p:set>
                                      <p:cBhvr>
                                        <p:cTn id="24" dur="1" fill="hold">
                                          <p:stCondLst>
                                            <p:cond delay="0"/>
                                          </p:stCondLst>
                                        </p:cTn>
                                        <p:tgtEl>
                                          <p:spTgt spid="161"/>
                                        </p:tgtEl>
                                        <p:attrNameLst>
                                          <p:attrName>style.visibility</p:attrName>
                                        </p:attrNameLst>
                                      </p:cBhvr>
                                      <p:to>
                                        <p:strVal val="visible"/>
                                      </p:to>
                                    </p:set>
                                    <p:animEffect transition="in" filter="fade">
                                      <p:cBhvr>
                                        <p:cTn id="25" dur="1000"/>
                                        <p:tgtEl>
                                          <p:spTgt spid="1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7"/>
                                        </p:tgtEl>
                                        <p:attrNameLst>
                                          <p:attrName>style.visibility</p:attrName>
                                        </p:attrNameLst>
                                      </p:cBhvr>
                                      <p:to>
                                        <p:strVal val="visible"/>
                                      </p:to>
                                    </p:set>
                                    <p:animEffect transition="in" filter="fade">
                                      <p:cBhvr>
                                        <p:cTn id="28" dur="1000"/>
                                        <p:tgtEl>
                                          <p:spTgt spid="167"/>
                                        </p:tgtEl>
                                      </p:cBhvr>
                                    </p:animEffect>
                                  </p:childTnLst>
                                </p:cTn>
                              </p:par>
                            </p:childTnLst>
                          </p:cTn>
                        </p:par>
                        <p:par>
                          <p:cTn id="29" fill="hold">
                            <p:stCondLst>
                              <p:cond delay="1000"/>
                            </p:stCondLst>
                            <p:childTnLst>
                              <p:par>
                                <p:cTn id="30" presetID="0" presetClass="path" presetSubtype="0" fill="hold" nodeType="afterEffect">
                                  <p:stCondLst>
                                    <p:cond delay="0"/>
                                  </p:stCondLst>
                                  <p:childTnLst>
                                    <p:animMotion origin="layout" path="M 8.33333E-6 3.33333E-6 C 0.01147 -0.00046 0.02292 -0.00023 0.03438 -0.00139 C 0.04167 -0.00231 0.0389 -0.02616 0.04272 -0.02778 C 0.04914 -0.03056 0.0448 -0.02894 0.05626 -0.03056 C 0.06008 -0.03171 0.06685 -0.03218 0.06876 -0.0375 C 0.07188 -0.02477 0.07171 -0.02708 0.06876 -0.00278 C 0.06824 0.00162 0.06268 0.00139 0.05938 0.00278 C 0.0573 0.0037 0.05313 0.00556 0.05313 0.00556 C 0.04827 0.01528 0.04549 0.01273 0.03542 0.01389 C 0.03004 0.01528 0.02535 0.01667 0.02084 0.02083 C 0.01858 0.03009 0.01233 0.03681 0.00938 0.04583 C 0.0059 0.05648 0.004 0.06806 0.00208 0.07917 C 0.00157 0.08264 0.00018 0.08495 8.33333E-6 0.08889 C -0.00034 0.09676 8.33333E-6 0.10463 8.33333E-6 0.1125 L 0.00105 0.12222 C 0.02171 0.11065 0.00555 0.11806 0.02188 0.11389 C 0.02466 0.11319 0.03022 0.11111 0.03022 0.11111 C 0.03039 0.10833 0.03143 0.07778 0.0323 0.07083 C 0.03265 0.06806 0.03369 0.06528 0.03438 0.0625 C 0.03473 0.06111 0.03456 0.05926 0.03542 0.05833 C 0.04966 0.0456 0.06285 0.04306 0.08022 0.04306 C 0.08004 0.04884 0.08542 0.08009 0.07501 0.08472 C 0.06563 0.10324 0.06876 0.11343 0.06876 0.14028 C 0.0816 0.13981 0.09445 0.14005 0.1073 0.13889 C 0.10956 0.13866 0.11355 0.13611 0.11355 0.13611 C 0.11424 0.13472 0.11476 0.1331 0.11563 0.13194 C 0.1165 0.13079 0.11789 0.13056 0.11876 0.12917 C 0.12188 0.12407 0.11858 0.11968 0.12397 0.1125 C 0.12449 0.10764 0.12692 0.10347 0.12709 0.09861 C 0.12813 0.075 0.12744 0.05139 0.12813 0.02778 C 0.12831 0.0213 0.13108 0.02222 0.12709 0.02222 L 8.33333E-6 3.33333E-6 Z " pathEditMode="relative" ptsTypes="fffffffffffffAffffffffffffffffAf">
                                      <p:cBhvr>
                                        <p:cTn id="31" dur="5000" fill="hold"/>
                                        <p:tgtEl>
                                          <p:spTgt spid="174"/>
                                        </p:tgtEl>
                                        <p:attrNameLst>
                                          <p:attrName>ppt_x</p:attrName>
                                          <p:attrName>ppt_y</p:attrName>
                                        </p:attrNameLst>
                                      </p:cBhvr>
                                    </p:animMotion>
                                  </p:childTnLst>
                                </p:cTn>
                              </p:par>
                              <p:par>
                                <p:cTn id="32" presetID="22" presetClass="entr" presetSubtype="4" fill="hold" nodeType="withEffect">
                                  <p:stCondLst>
                                    <p:cond delay="300"/>
                                  </p:stCondLst>
                                  <p:childTnLst>
                                    <p:set>
                                      <p:cBhvr>
                                        <p:cTn id="33" dur="1" fill="hold">
                                          <p:stCondLst>
                                            <p:cond delay="0"/>
                                          </p:stCondLst>
                                        </p:cTn>
                                        <p:tgtEl>
                                          <p:spTgt spid="169"/>
                                        </p:tgtEl>
                                        <p:attrNameLst>
                                          <p:attrName>style.visibility</p:attrName>
                                        </p:attrNameLst>
                                      </p:cBhvr>
                                      <p:to>
                                        <p:strVal val="visible"/>
                                      </p:to>
                                    </p:set>
                                    <p:animEffect transition="in" filter="wipe(down)">
                                      <p:cBhvr>
                                        <p:cTn id="34" dur="1000"/>
                                        <p:tgtEl>
                                          <p:spTgt spid="169"/>
                                        </p:tgtEl>
                                      </p:cBhvr>
                                    </p:animEffect>
                                  </p:childTnLst>
                                </p:cTn>
                              </p:par>
                              <p:par>
                                <p:cTn id="35" presetID="22" presetClass="entr" presetSubtype="1" fill="hold" nodeType="withEffect">
                                  <p:stCondLst>
                                    <p:cond delay="800"/>
                                  </p:stCondLst>
                                  <p:childTnLst>
                                    <p:set>
                                      <p:cBhvr>
                                        <p:cTn id="36" dur="1" fill="hold">
                                          <p:stCondLst>
                                            <p:cond delay="0"/>
                                          </p:stCondLst>
                                        </p:cTn>
                                        <p:tgtEl>
                                          <p:spTgt spid="170"/>
                                        </p:tgtEl>
                                        <p:attrNameLst>
                                          <p:attrName>style.visibility</p:attrName>
                                        </p:attrNameLst>
                                      </p:cBhvr>
                                      <p:to>
                                        <p:strVal val="visible"/>
                                      </p:to>
                                    </p:set>
                                    <p:animEffect transition="in" filter="wipe(up)">
                                      <p:cBhvr>
                                        <p:cTn id="37" dur="1000"/>
                                        <p:tgtEl>
                                          <p:spTgt spid="170"/>
                                        </p:tgtEl>
                                      </p:cBhvr>
                                    </p:animEffect>
                                  </p:childTnLst>
                                </p:cTn>
                              </p:par>
                              <p:par>
                                <p:cTn id="38" presetID="22" presetClass="entr" presetSubtype="4" fill="hold" nodeType="withEffect">
                                  <p:stCondLst>
                                    <p:cond delay="2000"/>
                                  </p:stCondLst>
                                  <p:childTnLst>
                                    <p:set>
                                      <p:cBhvr>
                                        <p:cTn id="39" dur="1" fill="hold">
                                          <p:stCondLst>
                                            <p:cond delay="0"/>
                                          </p:stCondLst>
                                        </p:cTn>
                                        <p:tgtEl>
                                          <p:spTgt spid="171"/>
                                        </p:tgtEl>
                                        <p:attrNameLst>
                                          <p:attrName>style.visibility</p:attrName>
                                        </p:attrNameLst>
                                      </p:cBhvr>
                                      <p:to>
                                        <p:strVal val="visible"/>
                                      </p:to>
                                    </p:set>
                                    <p:animEffect transition="in" filter="wipe(down)">
                                      <p:cBhvr>
                                        <p:cTn id="40" dur="1000"/>
                                        <p:tgtEl>
                                          <p:spTgt spid="171"/>
                                        </p:tgtEl>
                                      </p:cBhvr>
                                    </p:animEffect>
                                  </p:childTnLst>
                                </p:cTn>
                              </p:par>
                              <p:par>
                                <p:cTn id="41" presetID="22" presetClass="entr" presetSubtype="1" fill="hold" nodeType="withEffect">
                                  <p:stCondLst>
                                    <p:cond delay="2800"/>
                                  </p:stCondLst>
                                  <p:childTnLst>
                                    <p:set>
                                      <p:cBhvr>
                                        <p:cTn id="42" dur="1" fill="hold">
                                          <p:stCondLst>
                                            <p:cond delay="0"/>
                                          </p:stCondLst>
                                        </p:cTn>
                                        <p:tgtEl>
                                          <p:spTgt spid="172"/>
                                        </p:tgtEl>
                                        <p:attrNameLst>
                                          <p:attrName>style.visibility</p:attrName>
                                        </p:attrNameLst>
                                      </p:cBhvr>
                                      <p:to>
                                        <p:strVal val="visible"/>
                                      </p:to>
                                    </p:set>
                                    <p:animEffect transition="in" filter="wipe(up)">
                                      <p:cBhvr>
                                        <p:cTn id="43" dur="1000"/>
                                        <p:tgtEl>
                                          <p:spTgt spid="172"/>
                                        </p:tgtEl>
                                      </p:cBhvr>
                                    </p:animEffect>
                                  </p:childTnLst>
                                </p:cTn>
                              </p:par>
                              <p:par>
                                <p:cTn id="44" presetID="22" presetClass="entr" presetSubtype="4" fill="hold" nodeType="withEffect">
                                  <p:stCondLst>
                                    <p:cond delay="3500"/>
                                  </p:stCondLst>
                                  <p:childTnLst>
                                    <p:set>
                                      <p:cBhvr>
                                        <p:cTn id="45" dur="1" fill="hold">
                                          <p:stCondLst>
                                            <p:cond delay="0"/>
                                          </p:stCondLst>
                                        </p:cTn>
                                        <p:tgtEl>
                                          <p:spTgt spid="173"/>
                                        </p:tgtEl>
                                        <p:attrNameLst>
                                          <p:attrName>style.visibility</p:attrName>
                                        </p:attrNameLst>
                                      </p:cBhvr>
                                      <p:to>
                                        <p:strVal val="visible"/>
                                      </p:to>
                                    </p:set>
                                    <p:animEffect transition="in" filter="wipe(down)">
                                      <p:cBhvr>
                                        <p:cTn id="46" dur="1000"/>
                                        <p:tgtEl>
                                          <p:spTgt spid="173"/>
                                        </p:tgtEl>
                                      </p:cBhvr>
                                    </p:animEffect>
                                  </p:childTnLst>
                                </p:cTn>
                              </p:par>
                              <p:par>
                                <p:cTn id="47" presetID="53" presetClass="entr" presetSubtype="0" fill="hold" grpId="0" nodeType="withEffect">
                                  <p:stCondLst>
                                    <p:cond delay="4200"/>
                                  </p:stCondLst>
                                  <p:childTnLst>
                                    <p:set>
                                      <p:cBhvr>
                                        <p:cTn id="48" dur="1" fill="hold">
                                          <p:stCondLst>
                                            <p:cond delay="0"/>
                                          </p:stCondLst>
                                        </p:cTn>
                                        <p:tgtEl>
                                          <p:spTgt spid="166"/>
                                        </p:tgtEl>
                                        <p:attrNameLst>
                                          <p:attrName>style.visibility</p:attrName>
                                        </p:attrNameLst>
                                      </p:cBhvr>
                                      <p:to>
                                        <p:strVal val="visible"/>
                                      </p:to>
                                    </p:set>
                                    <p:anim calcmode="lin" valueType="num">
                                      <p:cBhvr>
                                        <p:cTn id="49" dur="500" fill="hold"/>
                                        <p:tgtEl>
                                          <p:spTgt spid="166"/>
                                        </p:tgtEl>
                                        <p:attrNameLst>
                                          <p:attrName>ppt_w</p:attrName>
                                        </p:attrNameLst>
                                      </p:cBhvr>
                                      <p:tavLst>
                                        <p:tav tm="0">
                                          <p:val>
                                            <p:fltVal val="0"/>
                                          </p:val>
                                        </p:tav>
                                        <p:tav tm="100000">
                                          <p:val>
                                            <p:strVal val="#ppt_w"/>
                                          </p:val>
                                        </p:tav>
                                      </p:tavLst>
                                    </p:anim>
                                    <p:anim calcmode="lin" valueType="num">
                                      <p:cBhvr>
                                        <p:cTn id="50" dur="500" fill="hold"/>
                                        <p:tgtEl>
                                          <p:spTgt spid="166"/>
                                        </p:tgtEl>
                                        <p:attrNameLst>
                                          <p:attrName>ppt_h</p:attrName>
                                        </p:attrNameLst>
                                      </p:cBhvr>
                                      <p:tavLst>
                                        <p:tav tm="0">
                                          <p:val>
                                            <p:fltVal val="0"/>
                                          </p:val>
                                        </p:tav>
                                        <p:tav tm="100000">
                                          <p:val>
                                            <p:strVal val="#ppt_h"/>
                                          </p:val>
                                        </p:tav>
                                      </p:tavLst>
                                    </p:anim>
                                    <p:animEffect transition="in" filter="fade">
                                      <p:cBhvr>
                                        <p:cTn id="51" dur="500"/>
                                        <p:tgtEl>
                                          <p:spTgt spid="16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6"/>
                                        </p:tgtEl>
                                        <p:attrNameLst>
                                          <p:attrName>style.visibility</p:attrName>
                                        </p:attrNameLst>
                                      </p:cBhvr>
                                      <p:to>
                                        <p:strVal val="visible"/>
                                      </p:to>
                                    </p:set>
                                    <p:animEffect transition="in" filter="fade">
                                      <p:cBhvr>
                                        <p:cTn id="56" dur="1000"/>
                                        <p:tgtEl>
                                          <p:spTgt spid="176"/>
                                        </p:tgtEl>
                                      </p:cBhvr>
                                    </p:animEffect>
                                  </p:childTnLst>
                                </p:cTn>
                              </p:par>
                              <p:par>
                                <p:cTn id="57" presetID="10" presetClass="entr" presetSubtype="0" fill="hold" nodeType="withEffect">
                                  <p:stCondLst>
                                    <p:cond delay="0"/>
                                  </p:stCondLst>
                                  <p:childTnLst>
                                    <p:set>
                                      <p:cBhvr>
                                        <p:cTn id="58" dur="1" fill="hold">
                                          <p:stCondLst>
                                            <p:cond delay="0"/>
                                          </p:stCondLst>
                                        </p:cTn>
                                        <p:tgtEl>
                                          <p:spTgt spid="177"/>
                                        </p:tgtEl>
                                        <p:attrNameLst>
                                          <p:attrName>style.visibility</p:attrName>
                                        </p:attrNameLst>
                                      </p:cBhvr>
                                      <p:to>
                                        <p:strVal val="visible"/>
                                      </p:to>
                                    </p:set>
                                    <p:animEffect transition="in" filter="fade">
                                      <p:cBhvr>
                                        <p:cTn id="59" dur="500"/>
                                        <p:tgtEl>
                                          <p:spTgt spid="177"/>
                                        </p:tgtEl>
                                      </p:cBhvr>
                                    </p:animEffect>
                                  </p:childTnLst>
                                </p:cTn>
                              </p:par>
                              <p:par>
                                <p:cTn id="60" presetID="10" presetClass="entr" presetSubtype="0" fill="hold" nodeType="withEffect">
                                  <p:stCondLst>
                                    <p:cond delay="0"/>
                                  </p:stCondLst>
                                  <p:childTnLst>
                                    <p:set>
                                      <p:cBhvr>
                                        <p:cTn id="61" dur="1" fill="hold">
                                          <p:stCondLst>
                                            <p:cond delay="0"/>
                                          </p:stCondLst>
                                        </p:cTn>
                                        <p:tgtEl>
                                          <p:spTgt spid="178"/>
                                        </p:tgtEl>
                                        <p:attrNameLst>
                                          <p:attrName>style.visibility</p:attrName>
                                        </p:attrNameLst>
                                      </p:cBhvr>
                                      <p:to>
                                        <p:strVal val="visible"/>
                                      </p:to>
                                    </p:set>
                                    <p:animEffect transition="in" filter="fade">
                                      <p:cBhvr>
                                        <p:cTn id="62" dur="1000"/>
                                        <p:tgtEl>
                                          <p:spTgt spid="178"/>
                                        </p:tgtEl>
                                      </p:cBhvr>
                                    </p:animEffect>
                                  </p:childTnLst>
                                </p:cTn>
                              </p:par>
                              <p:par>
                                <p:cTn id="63" presetID="10" presetClass="entr" presetSubtype="0" fill="hold" nodeType="with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fade">
                                      <p:cBhvr>
                                        <p:cTn id="65" dur="1000"/>
                                        <p:tgtEl>
                                          <p:spTgt spid="180"/>
                                        </p:tgtEl>
                                      </p:cBhvr>
                                    </p:animEffect>
                                  </p:childTnLst>
                                </p:cTn>
                              </p:par>
                              <p:par>
                                <p:cTn id="66" presetID="10" presetClass="entr" presetSubtype="0" fill="hold" nodeType="withEffect">
                                  <p:stCondLst>
                                    <p:cond delay="0"/>
                                  </p:stCondLst>
                                  <p:childTnLst>
                                    <p:set>
                                      <p:cBhvr>
                                        <p:cTn id="67" dur="1" fill="hold">
                                          <p:stCondLst>
                                            <p:cond delay="0"/>
                                          </p:stCondLst>
                                        </p:cTn>
                                        <p:tgtEl>
                                          <p:spTgt spid="182"/>
                                        </p:tgtEl>
                                        <p:attrNameLst>
                                          <p:attrName>style.visibility</p:attrName>
                                        </p:attrNameLst>
                                      </p:cBhvr>
                                      <p:to>
                                        <p:strVal val="visible"/>
                                      </p:to>
                                    </p:set>
                                    <p:animEffect transition="in" filter="fade">
                                      <p:cBhvr>
                                        <p:cTn id="68" dur="1000"/>
                                        <p:tgtEl>
                                          <p:spTgt spid="182"/>
                                        </p:tgtEl>
                                      </p:cBhvr>
                                    </p:animEffect>
                                  </p:childTnLst>
                                </p:cTn>
                              </p:par>
                              <p:par>
                                <p:cTn id="69" presetID="10" presetClass="entr" presetSubtype="0" fill="hold" nodeType="with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fade">
                                      <p:cBhvr>
                                        <p:cTn id="71" dur="1000"/>
                                        <p:tgtEl>
                                          <p:spTgt spid="181"/>
                                        </p:tgtEl>
                                      </p:cBhvr>
                                    </p:animEffect>
                                  </p:childTnLst>
                                </p:cTn>
                              </p:par>
                              <p:par>
                                <p:cTn id="72" presetID="10" presetClass="entr" presetSubtype="0" fill="hold" nodeType="withEffect">
                                  <p:stCondLst>
                                    <p:cond delay="0"/>
                                  </p:stCondLst>
                                  <p:childTnLst>
                                    <p:set>
                                      <p:cBhvr>
                                        <p:cTn id="73" dur="1" fill="hold">
                                          <p:stCondLst>
                                            <p:cond delay="0"/>
                                          </p:stCondLst>
                                        </p:cTn>
                                        <p:tgtEl>
                                          <p:spTgt spid="179"/>
                                        </p:tgtEl>
                                        <p:attrNameLst>
                                          <p:attrName>style.visibility</p:attrName>
                                        </p:attrNameLst>
                                      </p:cBhvr>
                                      <p:to>
                                        <p:strVal val="visible"/>
                                      </p:to>
                                    </p:set>
                                    <p:animEffect transition="in" filter="fade">
                                      <p:cBhvr>
                                        <p:cTn id="74" dur="1000"/>
                                        <p:tgtEl>
                                          <p:spTgt spid="179"/>
                                        </p:tgtEl>
                                      </p:cBhvr>
                                    </p:animEffect>
                                  </p:childTnLst>
                                </p:cTn>
                              </p:par>
                              <p:par>
                                <p:cTn id="75" presetID="10" presetClass="entr" presetSubtype="0" fill="hold" nodeType="withEffect">
                                  <p:stCondLst>
                                    <p:cond delay="0"/>
                                  </p:stCondLst>
                                  <p:childTnLst>
                                    <p:set>
                                      <p:cBhvr>
                                        <p:cTn id="76" dur="1" fill="hold">
                                          <p:stCondLst>
                                            <p:cond delay="0"/>
                                          </p:stCondLst>
                                        </p:cTn>
                                        <p:tgtEl>
                                          <p:spTgt spid="184"/>
                                        </p:tgtEl>
                                        <p:attrNameLst>
                                          <p:attrName>style.visibility</p:attrName>
                                        </p:attrNameLst>
                                      </p:cBhvr>
                                      <p:to>
                                        <p:strVal val="visible"/>
                                      </p:to>
                                    </p:set>
                                    <p:animEffect transition="in" filter="fade">
                                      <p:cBhvr>
                                        <p:cTn id="77" dur="1000"/>
                                        <p:tgtEl>
                                          <p:spTgt spid="184"/>
                                        </p:tgtEl>
                                      </p:cBhvr>
                                    </p:animEffect>
                                  </p:childTnLst>
                                </p:cTn>
                              </p:par>
                              <p:par>
                                <p:cTn id="78" presetID="10" presetClass="entr" presetSubtype="0" fill="hold" nodeType="withEffect">
                                  <p:stCondLst>
                                    <p:cond delay="0"/>
                                  </p:stCondLst>
                                  <p:childTnLst>
                                    <p:set>
                                      <p:cBhvr>
                                        <p:cTn id="79" dur="1" fill="hold">
                                          <p:stCondLst>
                                            <p:cond delay="0"/>
                                          </p:stCondLst>
                                        </p:cTn>
                                        <p:tgtEl>
                                          <p:spTgt spid="183"/>
                                        </p:tgtEl>
                                        <p:attrNameLst>
                                          <p:attrName>style.visibility</p:attrName>
                                        </p:attrNameLst>
                                      </p:cBhvr>
                                      <p:to>
                                        <p:strVal val="visible"/>
                                      </p:to>
                                    </p:set>
                                    <p:animEffect transition="in" filter="fade">
                                      <p:cBhvr>
                                        <p:cTn id="80" dur="1000"/>
                                        <p:tgtEl>
                                          <p:spTgt spid="183"/>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90"/>
                                        </p:tgtEl>
                                        <p:attrNameLst>
                                          <p:attrName>style.visibility</p:attrName>
                                        </p:attrNameLst>
                                      </p:cBhvr>
                                      <p:to>
                                        <p:strVal val="visible"/>
                                      </p:to>
                                    </p:set>
                                    <p:animEffect transition="in" filter="fade">
                                      <p:cBhvr>
                                        <p:cTn id="83" dur="1000"/>
                                        <p:tgtEl>
                                          <p:spTgt spid="190"/>
                                        </p:tgtEl>
                                      </p:cBhvr>
                                    </p:animEffect>
                                  </p:childTnLst>
                                </p:cTn>
                              </p:par>
                            </p:childTnLst>
                          </p:cTn>
                        </p:par>
                        <p:par>
                          <p:cTn id="84" fill="hold">
                            <p:stCondLst>
                              <p:cond delay="1000"/>
                            </p:stCondLst>
                            <p:childTnLst>
                              <p:par>
                                <p:cTn id="85" presetID="12" presetClass="entr" presetSubtype="8" fill="hold" grpId="0" nodeType="afterEffect">
                                  <p:stCondLst>
                                    <p:cond delay="0"/>
                                  </p:stCondLst>
                                  <p:childTnLst>
                                    <p:set>
                                      <p:cBhvr>
                                        <p:cTn id="86" dur="1" fill="hold">
                                          <p:stCondLst>
                                            <p:cond delay="0"/>
                                          </p:stCondLst>
                                        </p:cTn>
                                        <p:tgtEl>
                                          <p:spTgt spid="185"/>
                                        </p:tgtEl>
                                        <p:attrNameLst>
                                          <p:attrName>style.visibility</p:attrName>
                                        </p:attrNameLst>
                                      </p:cBhvr>
                                      <p:to>
                                        <p:strVal val="visible"/>
                                      </p:to>
                                    </p:set>
                                    <p:animEffect transition="in" filter="slide(fromLeft)">
                                      <p:cBhvr>
                                        <p:cTn id="87" dur="500"/>
                                        <p:tgtEl>
                                          <p:spTgt spid="185"/>
                                        </p:tgtEl>
                                      </p:cBhvr>
                                    </p:animEffect>
                                  </p:childTnLst>
                                </p:cTn>
                              </p:par>
                            </p:childTnLst>
                          </p:cTn>
                        </p:par>
                        <p:par>
                          <p:cTn id="88" fill="hold">
                            <p:stCondLst>
                              <p:cond delay="1500"/>
                            </p:stCondLst>
                            <p:childTnLst>
                              <p:par>
                                <p:cTn id="89" presetID="12" presetClass="entr" presetSubtype="8" fill="hold" grpId="0" nodeType="afterEffect">
                                  <p:stCondLst>
                                    <p:cond delay="0"/>
                                  </p:stCondLst>
                                  <p:childTnLst>
                                    <p:set>
                                      <p:cBhvr>
                                        <p:cTn id="90" dur="1" fill="hold">
                                          <p:stCondLst>
                                            <p:cond delay="0"/>
                                          </p:stCondLst>
                                        </p:cTn>
                                        <p:tgtEl>
                                          <p:spTgt spid="186"/>
                                        </p:tgtEl>
                                        <p:attrNameLst>
                                          <p:attrName>style.visibility</p:attrName>
                                        </p:attrNameLst>
                                      </p:cBhvr>
                                      <p:to>
                                        <p:strVal val="visible"/>
                                      </p:to>
                                    </p:set>
                                    <p:animEffect transition="in" filter="slide(fromLeft)">
                                      <p:cBhvr>
                                        <p:cTn id="91" dur="500"/>
                                        <p:tgtEl>
                                          <p:spTgt spid="186"/>
                                        </p:tgtEl>
                                      </p:cBhvr>
                                    </p:animEffect>
                                  </p:childTnLst>
                                </p:cTn>
                              </p:par>
                            </p:childTnLst>
                          </p:cTn>
                        </p:par>
                        <p:par>
                          <p:cTn id="92" fill="hold">
                            <p:stCondLst>
                              <p:cond delay="2000"/>
                            </p:stCondLst>
                            <p:childTnLst>
                              <p:par>
                                <p:cTn id="93" presetID="8" presetClass="emph" presetSubtype="0" fill="hold" nodeType="afterEffect">
                                  <p:stCondLst>
                                    <p:cond delay="0"/>
                                  </p:stCondLst>
                                  <p:childTnLst>
                                    <p:animRot by="10800000">
                                      <p:cBhvr>
                                        <p:cTn id="94" dur="1000" fill="hold"/>
                                        <p:tgtEl>
                                          <p:spTgt spid="182"/>
                                        </p:tgtEl>
                                        <p:attrNameLst>
                                          <p:attrName>r</p:attrName>
                                        </p:attrNameLst>
                                      </p:cBhvr>
                                    </p:animRot>
                                  </p:childTnLst>
                                </p:cTn>
                              </p:par>
                              <p:par>
                                <p:cTn id="95" presetID="22" presetClass="entr" presetSubtype="1" fill="hold" grpId="0" nodeType="withEffect">
                                  <p:stCondLst>
                                    <p:cond delay="0"/>
                                  </p:stCondLst>
                                  <p:childTnLst>
                                    <p:set>
                                      <p:cBhvr>
                                        <p:cTn id="96" dur="1" fill="hold">
                                          <p:stCondLst>
                                            <p:cond delay="0"/>
                                          </p:stCondLst>
                                        </p:cTn>
                                        <p:tgtEl>
                                          <p:spTgt spid="187"/>
                                        </p:tgtEl>
                                        <p:attrNameLst>
                                          <p:attrName>style.visibility</p:attrName>
                                        </p:attrNameLst>
                                      </p:cBhvr>
                                      <p:to>
                                        <p:strVal val="visible"/>
                                      </p:to>
                                    </p:set>
                                    <p:animEffect transition="in" filter="wipe(up)">
                                      <p:cBhvr>
                                        <p:cTn id="97" dur="500"/>
                                        <p:tgtEl>
                                          <p:spTgt spid="187"/>
                                        </p:tgtEl>
                                      </p:cBhvr>
                                    </p:animEffect>
                                  </p:childTnLst>
                                </p:cTn>
                              </p:par>
                              <p:par>
                                <p:cTn id="98" presetID="22" presetClass="entr" presetSubtype="1" fill="hold" grpId="0" nodeType="withEffect">
                                  <p:stCondLst>
                                    <p:cond delay="0"/>
                                  </p:stCondLst>
                                  <p:childTnLst>
                                    <p:set>
                                      <p:cBhvr>
                                        <p:cTn id="99" dur="1" fill="hold">
                                          <p:stCondLst>
                                            <p:cond delay="0"/>
                                          </p:stCondLst>
                                        </p:cTn>
                                        <p:tgtEl>
                                          <p:spTgt spid="188"/>
                                        </p:tgtEl>
                                        <p:attrNameLst>
                                          <p:attrName>style.visibility</p:attrName>
                                        </p:attrNameLst>
                                      </p:cBhvr>
                                      <p:to>
                                        <p:strVal val="visible"/>
                                      </p:to>
                                    </p:set>
                                    <p:animEffect transition="in" filter="wipe(up)">
                                      <p:cBhvr>
                                        <p:cTn id="100" dur="500"/>
                                        <p:tgtEl>
                                          <p:spTgt spid="188"/>
                                        </p:tgtEl>
                                      </p:cBhvr>
                                    </p:animEffect>
                                  </p:childTnLst>
                                </p:cTn>
                              </p:par>
                              <p:par>
                                <p:cTn id="101" presetID="22" presetClass="entr" presetSubtype="1"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Effect transition="in" filter="wipe(up)">
                                      <p:cBhvr>
                                        <p:cTn id="103" dur="500"/>
                                        <p:tgtEl>
                                          <p:spTgt spid="18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92"/>
                                        </p:tgtEl>
                                        <p:attrNameLst>
                                          <p:attrName>style.visibility</p:attrName>
                                        </p:attrNameLst>
                                      </p:cBhvr>
                                      <p:to>
                                        <p:strVal val="visible"/>
                                      </p:to>
                                    </p:set>
                                    <p:animEffect transition="in" filter="fade">
                                      <p:cBhvr>
                                        <p:cTn id="108" dur="1000"/>
                                        <p:tgtEl>
                                          <p:spTgt spid="19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208"/>
                                        </p:tgtEl>
                                        <p:attrNameLst>
                                          <p:attrName>style.visibility</p:attrName>
                                        </p:attrNameLst>
                                      </p:cBhvr>
                                      <p:to>
                                        <p:strVal val="visible"/>
                                      </p:to>
                                    </p:set>
                                    <p:animEffect transition="in" filter="fade">
                                      <p:cBhvr>
                                        <p:cTn id="111" dur="1000"/>
                                        <p:tgtEl>
                                          <p:spTgt spid="208"/>
                                        </p:tgtEl>
                                      </p:cBhvr>
                                    </p:animEffect>
                                  </p:childTnLst>
                                </p:cTn>
                              </p:par>
                              <p:par>
                                <p:cTn id="112" presetID="10" presetClass="entr" presetSubtype="0" fill="hold" nodeType="withEffect">
                                  <p:stCondLst>
                                    <p:cond delay="0"/>
                                  </p:stCondLst>
                                  <p:childTnLst>
                                    <p:set>
                                      <p:cBhvr>
                                        <p:cTn id="113" dur="1" fill="hold">
                                          <p:stCondLst>
                                            <p:cond delay="0"/>
                                          </p:stCondLst>
                                        </p:cTn>
                                        <p:tgtEl>
                                          <p:spTgt spid="191"/>
                                        </p:tgtEl>
                                        <p:attrNameLst>
                                          <p:attrName>style.visibility</p:attrName>
                                        </p:attrNameLst>
                                      </p:cBhvr>
                                      <p:to>
                                        <p:strVal val="visible"/>
                                      </p:to>
                                    </p:set>
                                    <p:animEffect transition="in" filter="fade">
                                      <p:cBhvr>
                                        <p:cTn id="114" dur="1000"/>
                                        <p:tgtEl>
                                          <p:spTgt spid="191"/>
                                        </p:tgtEl>
                                      </p:cBhvr>
                                    </p:animEffect>
                                  </p:childTnLst>
                                </p:cTn>
                              </p:par>
                              <p:par>
                                <p:cTn id="115" presetID="10" presetClass="entr" presetSubtype="0" fill="hold" nodeType="withEffect">
                                  <p:stCondLst>
                                    <p:cond delay="0"/>
                                  </p:stCondLst>
                                  <p:childTnLst>
                                    <p:set>
                                      <p:cBhvr>
                                        <p:cTn id="116" dur="1" fill="hold">
                                          <p:stCondLst>
                                            <p:cond delay="0"/>
                                          </p:stCondLst>
                                        </p:cTn>
                                        <p:tgtEl>
                                          <p:spTgt spid="201"/>
                                        </p:tgtEl>
                                        <p:attrNameLst>
                                          <p:attrName>style.visibility</p:attrName>
                                        </p:attrNameLst>
                                      </p:cBhvr>
                                      <p:to>
                                        <p:strVal val="visible"/>
                                      </p:to>
                                    </p:set>
                                    <p:animEffect transition="in" filter="fade">
                                      <p:cBhvr>
                                        <p:cTn id="117" dur="1000"/>
                                        <p:tgtEl>
                                          <p:spTgt spid="201"/>
                                        </p:tgtEl>
                                      </p:cBhvr>
                                    </p:animEffect>
                                  </p:childTnLst>
                                </p:cTn>
                              </p:par>
                              <p:par>
                                <p:cTn id="118" presetID="10" presetClass="entr" presetSubtype="0" fill="hold" nodeType="withEffect">
                                  <p:stCondLst>
                                    <p:cond delay="0"/>
                                  </p:stCondLst>
                                  <p:childTnLst>
                                    <p:set>
                                      <p:cBhvr>
                                        <p:cTn id="119" dur="1" fill="hold">
                                          <p:stCondLst>
                                            <p:cond delay="0"/>
                                          </p:stCondLst>
                                        </p:cTn>
                                        <p:tgtEl>
                                          <p:spTgt spid="202"/>
                                        </p:tgtEl>
                                        <p:attrNameLst>
                                          <p:attrName>style.visibility</p:attrName>
                                        </p:attrNameLst>
                                      </p:cBhvr>
                                      <p:to>
                                        <p:strVal val="visible"/>
                                      </p:to>
                                    </p:set>
                                    <p:animEffect transition="in" filter="fade">
                                      <p:cBhvr>
                                        <p:cTn id="120" dur="1000"/>
                                        <p:tgtEl>
                                          <p:spTgt spid="202"/>
                                        </p:tgtEl>
                                      </p:cBhvr>
                                    </p:animEffect>
                                  </p:childTnLst>
                                </p:cTn>
                              </p:par>
                              <p:par>
                                <p:cTn id="121" presetID="10" presetClass="entr" presetSubtype="0" fill="hold" nodeType="withEffect">
                                  <p:stCondLst>
                                    <p:cond delay="0"/>
                                  </p:stCondLst>
                                  <p:childTnLst>
                                    <p:set>
                                      <p:cBhvr>
                                        <p:cTn id="122" dur="1" fill="hold">
                                          <p:stCondLst>
                                            <p:cond delay="0"/>
                                          </p:stCondLst>
                                        </p:cTn>
                                        <p:tgtEl>
                                          <p:spTgt spid="203"/>
                                        </p:tgtEl>
                                        <p:attrNameLst>
                                          <p:attrName>style.visibility</p:attrName>
                                        </p:attrNameLst>
                                      </p:cBhvr>
                                      <p:to>
                                        <p:strVal val="visible"/>
                                      </p:to>
                                    </p:set>
                                    <p:animEffect transition="in" filter="fade">
                                      <p:cBhvr>
                                        <p:cTn id="123" dur="1000"/>
                                        <p:tgtEl>
                                          <p:spTgt spid="203"/>
                                        </p:tgtEl>
                                      </p:cBhvr>
                                    </p:animEffect>
                                  </p:childTnLst>
                                </p:cTn>
                              </p:par>
                              <p:par>
                                <p:cTn id="124" presetID="10" presetClass="entr" presetSubtype="0" fill="hold" nodeType="withEffect">
                                  <p:stCondLst>
                                    <p:cond delay="0"/>
                                  </p:stCondLst>
                                  <p:childTnLst>
                                    <p:set>
                                      <p:cBhvr>
                                        <p:cTn id="125" dur="1" fill="hold">
                                          <p:stCondLst>
                                            <p:cond delay="0"/>
                                          </p:stCondLst>
                                        </p:cTn>
                                        <p:tgtEl>
                                          <p:spTgt spid="205"/>
                                        </p:tgtEl>
                                        <p:attrNameLst>
                                          <p:attrName>style.visibility</p:attrName>
                                        </p:attrNameLst>
                                      </p:cBhvr>
                                      <p:to>
                                        <p:strVal val="visible"/>
                                      </p:to>
                                    </p:set>
                                    <p:animEffect transition="in" filter="fade">
                                      <p:cBhvr>
                                        <p:cTn id="126" dur="1000"/>
                                        <p:tgtEl>
                                          <p:spTgt spid="205"/>
                                        </p:tgtEl>
                                      </p:cBhvr>
                                    </p:animEffect>
                                  </p:childTnLst>
                                </p:cTn>
                              </p:par>
                              <p:par>
                                <p:cTn id="127" presetID="10" presetClass="entr" presetSubtype="0" fill="hold" nodeType="withEffect">
                                  <p:stCondLst>
                                    <p:cond delay="0"/>
                                  </p:stCondLst>
                                  <p:childTnLst>
                                    <p:set>
                                      <p:cBhvr>
                                        <p:cTn id="128" dur="1" fill="hold">
                                          <p:stCondLst>
                                            <p:cond delay="0"/>
                                          </p:stCondLst>
                                        </p:cTn>
                                        <p:tgtEl>
                                          <p:spTgt spid="204"/>
                                        </p:tgtEl>
                                        <p:attrNameLst>
                                          <p:attrName>style.visibility</p:attrName>
                                        </p:attrNameLst>
                                      </p:cBhvr>
                                      <p:to>
                                        <p:strVal val="visible"/>
                                      </p:to>
                                    </p:set>
                                    <p:animEffect transition="in" filter="fade">
                                      <p:cBhvr>
                                        <p:cTn id="129" dur="1000"/>
                                        <p:tgtEl>
                                          <p:spTgt spid="204"/>
                                        </p:tgtEl>
                                      </p:cBhvr>
                                    </p:animEffect>
                                  </p:childTnLst>
                                </p:cTn>
                              </p:par>
                              <p:par>
                                <p:cTn id="130" presetID="10" presetClass="entr" presetSubtype="0" fill="hold" nodeType="withEffect">
                                  <p:stCondLst>
                                    <p:cond delay="0"/>
                                  </p:stCondLst>
                                  <p:childTnLst>
                                    <p:set>
                                      <p:cBhvr>
                                        <p:cTn id="131" dur="1" fill="hold">
                                          <p:stCondLst>
                                            <p:cond delay="0"/>
                                          </p:stCondLst>
                                        </p:cTn>
                                        <p:tgtEl>
                                          <p:spTgt spid="206"/>
                                        </p:tgtEl>
                                        <p:attrNameLst>
                                          <p:attrName>style.visibility</p:attrName>
                                        </p:attrNameLst>
                                      </p:cBhvr>
                                      <p:to>
                                        <p:strVal val="visible"/>
                                      </p:to>
                                    </p:set>
                                    <p:animEffect transition="in" filter="fade">
                                      <p:cBhvr>
                                        <p:cTn id="132" dur="1000"/>
                                        <p:tgtEl>
                                          <p:spTgt spid="206"/>
                                        </p:tgtEl>
                                      </p:cBhvr>
                                    </p:animEffect>
                                  </p:childTnLst>
                                </p:cTn>
                              </p:par>
                              <p:par>
                                <p:cTn id="133" presetID="10" presetClass="entr" presetSubtype="0" fill="hold" nodeType="withEffect">
                                  <p:stCondLst>
                                    <p:cond delay="0"/>
                                  </p:stCondLst>
                                  <p:childTnLst>
                                    <p:set>
                                      <p:cBhvr>
                                        <p:cTn id="134" dur="1" fill="hold">
                                          <p:stCondLst>
                                            <p:cond delay="0"/>
                                          </p:stCondLst>
                                        </p:cTn>
                                        <p:tgtEl>
                                          <p:spTgt spid="207"/>
                                        </p:tgtEl>
                                        <p:attrNameLst>
                                          <p:attrName>style.visibility</p:attrName>
                                        </p:attrNameLst>
                                      </p:cBhvr>
                                      <p:to>
                                        <p:strVal val="visible"/>
                                      </p:to>
                                    </p:set>
                                    <p:animEffect transition="in" filter="fade">
                                      <p:cBhvr>
                                        <p:cTn id="135" dur="1000"/>
                                        <p:tgtEl>
                                          <p:spTgt spid="207"/>
                                        </p:tgtEl>
                                      </p:cBhvr>
                                    </p:animEffect>
                                  </p:childTnLst>
                                </p:cTn>
                              </p:par>
                            </p:childTnLst>
                          </p:cTn>
                        </p:par>
                        <p:par>
                          <p:cTn id="136" fill="hold">
                            <p:stCondLst>
                              <p:cond delay="1000"/>
                            </p:stCondLst>
                            <p:childTnLst>
                              <p:par>
                                <p:cTn id="137" presetID="8" presetClass="emph" presetSubtype="0" fill="hold" nodeType="afterEffect">
                                  <p:stCondLst>
                                    <p:cond delay="0"/>
                                  </p:stCondLst>
                                  <p:childTnLst>
                                    <p:animRot by="10800000">
                                      <p:cBhvr>
                                        <p:cTn id="138" dur="1000" fill="hold"/>
                                        <p:tgtEl>
                                          <p:spTgt spid="201"/>
                                        </p:tgtEl>
                                        <p:attrNameLst>
                                          <p:attrName>r</p:attrName>
                                        </p:attrNameLst>
                                      </p:cBhvr>
                                    </p:animRot>
                                  </p:childTnLst>
                                </p:cTn>
                              </p:par>
                              <p:par>
                                <p:cTn id="139" presetID="10" presetClass="entr" presetSubtype="0" fill="hold" nodeType="withEffect">
                                  <p:stCondLst>
                                    <p:cond delay="0"/>
                                  </p:stCondLst>
                                  <p:childTnLst>
                                    <p:set>
                                      <p:cBhvr>
                                        <p:cTn id="140" dur="1" fill="hold">
                                          <p:stCondLst>
                                            <p:cond delay="0"/>
                                          </p:stCondLst>
                                        </p:cTn>
                                        <p:tgtEl>
                                          <p:spTgt spid="193"/>
                                        </p:tgtEl>
                                        <p:attrNameLst>
                                          <p:attrName>style.visibility</p:attrName>
                                        </p:attrNameLst>
                                      </p:cBhvr>
                                      <p:to>
                                        <p:strVal val="visible"/>
                                      </p:to>
                                    </p:set>
                                    <p:animEffect transition="in" filter="fade">
                                      <p:cBhvr>
                                        <p:cTn id="141" dur="1000"/>
                                        <p:tgtEl>
                                          <p:spTgt spid="193"/>
                                        </p:tgtEl>
                                      </p:cBhvr>
                                    </p:animEffect>
                                  </p:childTnLst>
                                </p:cTn>
                              </p:par>
                              <p:par>
                                <p:cTn id="142" presetID="10" presetClass="entr" presetSubtype="0" fill="hold" nodeType="withEffect">
                                  <p:stCondLst>
                                    <p:cond delay="0"/>
                                  </p:stCondLst>
                                  <p:childTnLst>
                                    <p:set>
                                      <p:cBhvr>
                                        <p:cTn id="143" dur="1" fill="hold">
                                          <p:stCondLst>
                                            <p:cond delay="0"/>
                                          </p:stCondLst>
                                        </p:cTn>
                                        <p:tgtEl>
                                          <p:spTgt spid="196"/>
                                        </p:tgtEl>
                                        <p:attrNameLst>
                                          <p:attrName>style.visibility</p:attrName>
                                        </p:attrNameLst>
                                      </p:cBhvr>
                                      <p:to>
                                        <p:strVal val="visible"/>
                                      </p:to>
                                    </p:set>
                                    <p:animEffect transition="in" filter="fade">
                                      <p:cBhvr>
                                        <p:cTn id="144" dur="1000"/>
                                        <p:tgtEl>
                                          <p:spTgt spid="196"/>
                                        </p:tgtEl>
                                      </p:cBhvr>
                                    </p:animEffect>
                                  </p:childTnLst>
                                </p:cTn>
                              </p:par>
                              <p:par>
                                <p:cTn id="145" presetID="10" presetClass="entr" presetSubtype="0" fill="hold" nodeType="withEffect">
                                  <p:stCondLst>
                                    <p:cond delay="0"/>
                                  </p:stCondLst>
                                  <p:childTnLst>
                                    <p:set>
                                      <p:cBhvr>
                                        <p:cTn id="146" dur="1" fill="hold">
                                          <p:stCondLst>
                                            <p:cond delay="0"/>
                                          </p:stCondLst>
                                        </p:cTn>
                                        <p:tgtEl>
                                          <p:spTgt spid="198"/>
                                        </p:tgtEl>
                                        <p:attrNameLst>
                                          <p:attrName>style.visibility</p:attrName>
                                        </p:attrNameLst>
                                      </p:cBhvr>
                                      <p:to>
                                        <p:strVal val="visible"/>
                                      </p:to>
                                    </p:set>
                                    <p:animEffect transition="in" filter="fade">
                                      <p:cBhvr>
                                        <p:cTn id="147" dur="1000"/>
                                        <p:tgtEl>
                                          <p:spTgt spid="198"/>
                                        </p:tgtEl>
                                      </p:cBhvr>
                                    </p:animEffect>
                                  </p:childTnLst>
                                </p:cTn>
                              </p:par>
                              <p:par>
                                <p:cTn id="148" presetID="22" presetClass="entr" presetSubtype="1" fill="hold" grpId="0" nodeType="withEffect">
                                  <p:stCondLst>
                                    <p:cond delay="0"/>
                                  </p:stCondLst>
                                  <p:childTnLst>
                                    <p:set>
                                      <p:cBhvr>
                                        <p:cTn id="149" dur="1" fill="hold">
                                          <p:stCondLst>
                                            <p:cond delay="0"/>
                                          </p:stCondLst>
                                        </p:cTn>
                                        <p:tgtEl>
                                          <p:spTgt spid="200"/>
                                        </p:tgtEl>
                                        <p:attrNameLst>
                                          <p:attrName>style.visibility</p:attrName>
                                        </p:attrNameLst>
                                      </p:cBhvr>
                                      <p:to>
                                        <p:strVal val="visible"/>
                                      </p:to>
                                    </p:set>
                                    <p:animEffect transition="in" filter="wipe(up)">
                                      <p:cBhvr>
                                        <p:cTn id="150" dur="500"/>
                                        <p:tgtEl>
                                          <p:spTgt spid="200"/>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99"/>
                                        </p:tgtEl>
                                        <p:attrNameLst>
                                          <p:attrName>style.visibility</p:attrName>
                                        </p:attrNameLst>
                                      </p:cBhvr>
                                      <p:to>
                                        <p:strVal val="visible"/>
                                      </p:to>
                                    </p:set>
                                    <p:animEffect transition="in" filter="wipe(up)">
                                      <p:cBhvr>
                                        <p:cTn id="153" dur="500"/>
                                        <p:tgtEl>
                                          <p:spTgt spid="199"/>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197"/>
                                        </p:tgtEl>
                                        <p:attrNameLst>
                                          <p:attrName>style.visibility</p:attrName>
                                        </p:attrNameLst>
                                      </p:cBhvr>
                                      <p:to>
                                        <p:strVal val="visible"/>
                                      </p:to>
                                    </p:set>
                                    <p:animEffect transition="in" filter="wipe(up)">
                                      <p:cBhvr>
                                        <p:cTn id="156" dur="500"/>
                                        <p:tgtEl>
                                          <p:spTgt spid="197"/>
                                        </p:tgtEl>
                                      </p:cBhvr>
                                    </p:animEffect>
                                  </p:childTnLst>
                                </p:cTn>
                              </p:par>
                              <p:par>
                                <p:cTn id="157" presetID="22" presetClass="entr" presetSubtype="1" fill="hold" grpId="0" nodeType="withEffect">
                                  <p:stCondLst>
                                    <p:cond delay="0"/>
                                  </p:stCondLst>
                                  <p:childTnLst>
                                    <p:set>
                                      <p:cBhvr>
                                        <p:cTn id="158" dur="1" fill="hold">
                                          <p:stCondLst>
                                            <p:cond delay="0"/>
                                          </p:stCondLst>
                                        </p:cTn>
                                        <p:tgtEl>
                                          <p:spTgt spid="195"/>
                                        </p:tgtEl>
                                        <p:attrNameLst>
                                          <p:attrName>style.visibility</p:attrName>
                                        </p:attrNameLst>
                                      </p:cBhvr>
                                      <p:to>
                                        <p:strVal val="visible"/>
                                      </p:to>
                                    </p:set>
                                    <p:animEffect transition="in" filter="wipe(up)">
                                      <p:cBhvr>
                                        <p:cTn id="159" dur="500"/>
                                        <p:tgtEl>
                                          <p:spTgt spid="195"/>
                                        </p:tgtEl>
                                      </p:cBhvr>
                                    </p:animEffect>
                                  </p:childTnLst>
                                </p:cTn>
                              </p:par>
                              <p:par>
                                <p:cTn id="160" presetID="22" presetClass="entr" presetSubtype="1" fill="hold" grpId="0" nodeType="withEffect">
                                  <p:stCondLst>
                                    <p:cond delay="0"/>
                                  </p:stCondLst>
                                  <p:childTnLst>
                                    <p:set>
                                      <p:cBhvr>
                                        <p:cTn id="161" dur="1" fill="hold">
                                          <p:stCondLst>
                                            <p:cond delay="0"/>
                                          </p:stCondLst>
                                        </p:cTn>
                                        <p:tgtEl>
                                          <p:spTgt spid="194"/>
                                        </p:tgtEl>
                                        <p:attrNameLst>
                                          <p:attrName>style.visibility</p:attrName>
                                        </p:attrNameLst>
                                      </p:cBhvr>
                                      <p:to>
                                        <p:strVal val="visible"/>
                                      </p:to>
                                    </p:set>
                                    <p:animEffect transition="in" filter="wipe(up)">
                                      <p:cBhvr>
                                        <p:cTn id="162" dur="500"/>
                                        <p:tgtEl>
                                          <p:spTgt spid="194"/>
                                        </p:tgtEl>
                                      </p:cBhvr>
                                    </p:animEffect>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nodeType="clickEffect">
                                  <p:stCondLst>
                                    <p:cond delay="0"/>
                                  </p:stCondLst>
                                  <p:childTnLst>
                                    <p:set>
                                      <p:cBhvr>
                                        <p:cTn id="166" dur="1" fill="hold">
                                          <p:stCondLst>
                                            <p:cond delay="0"/>
                                          </p:stCondLst>
                                        </p:cTn>
                                        <p:tgtEl>
                                          <p:spTgt spid="2"/>
                                        </p:tgtEl>
                                        <p:attrNameLst>
                                          <p:attrName>style.visibility</p:attrName>
                                        </p:attrNameLst>
                                      </p:cBhvr>
                                      <p:to>
                                        <p:strVal val="visible"/>
                                      </p:to>
                                    </p:set>
                                    <p:animEffect transition="in" filter="fade">
                                      <p:cBhvr>
                                        <p:cTn id="167" dur="1000"/>
                                        <p:tgtEl>
                                          <p:spTgt spid="2"/>
                                        </p:tgtEl>
                                      </p:cBhvr>
                                    </p:animEffect>
                                    <p:anim calcmode="lin" valueType="num">
                                      <p:cBhvr>
                                        <p:cTn id="168" dur="1000" fill="hold"/>
                                        <p:tgtEl>
                                          <p:spTgt spid="2"/>
                                        </p:tgtEl>
                                        <p:attrNameLst>
                                          <p:attrName>ppt_x</p:attrName>
                                        </p:attrNameLst>
                                      </p:cBhvr>
                                      <p:tavLst>
                                        <p:tav tm="0">
                                          <p:val>
                                            <p:strVal val="#ppt_x"/>
                                          </p:val>
                                        </p:tav>
                                        <p:tav tm="100000">
                                          <p:val>
                                            <p:strVal val="#ppt_x"/>
                                          </p:val>
                                        </p:tav>
                                      </p:tavLst>
                                    </p:anim>
                                    <p:anim calcmode="lin" valueType="num">
                                      <p:cBhvr>
                                        <p:cTn id="1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167" grpId="0"/>
      <p:bldP spid="168" grpId="0"/>
      <p:bldP spid="176" grpId="0"/>
      <p:bldP spid="185" grpId="0" animBg="1"/>
      <p:bldP spid="186" grpId="0" animBg="1"/>
      <p:bldP spid="187" grpId="0" animBg="1"/>
      <p:bldP spid="188" grpId="0" animBg="1"/>
      <p:bldP spid="189" grpId="0" animBg="1"/>
      <p:bldP spid="190" grpId="0"/>
      <p:bldP spid="192" grpId="0"/>
      <p:bldP spid="194" grpId="0" animBg="1"/>
      <p:bldP spid="195" grpId="0" animBg="1"/>
      <p:bldP spid="197" grpId="0" animBg="1"/>
      <p:bldP spid="199" grpId="0" animBg="1"/>
      <p:bldP spid="200" grpId="0" animBg="1"/>
      <p:bldP spid="20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229600" cy="1143000"/>
          </a:xfrm>
        </p:spPr>
        <p:txBody>
          <a:bodyPr/>
          <a:lstStyle/>
          <a:p>
            <a:pPr algn="l">
              <a:defRPr/>
            </a:pPr>
            <a:r>
              <a:rPr lang="zh-CN" altLang="en-US" sz="4000" dirty="0" smtClean="0"/>
              <a:t>客户端映像</a:t>
            </a:r>
            <a:endParaRPr lang="en-US" altLang="en-US" sz="4000" dirty="0"/>
          </a:p>
        </p:txBody>
      </p:sp>
      <p:graphicFrame>
        <p:nvGraphicFramePr>
          <p:cNvPr id="4" name="Content Placeholder 3"/>
          <p:cNvGraphicFramePr>
            <a:graphicFrameLocks noGrp="1"/>
          </p:cNvGraphicFramePr>
          <p:nvPr>
            <p:ph idx="4294967295"/>
          </p:nvPr>
        </p:nvGraphicFramePr>
        <p:xfrm>
          <a:off x="342928" y="1500174"/>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229600" cy="1143000"/>
          </a:xfrm>
        </p:spPr>
        <p:txBody>
          <a:bodyPr/>
          <a:lstStyle/>
          <a:p>
            <a:pPr algn="l">
              <a:defRPr/>
            </a:pPr>
            <a:r>
              <a:rPr lang="zh-CN" altLang="en-US" sz="4000" dirty="0" smtClean="0"/>
              <a:t>应用程序部署</a:t>
            </a:r>
            <a:endParaRPr lang="en-US" altLang="en-US" sz="4000" dirty="0"/>
          </a:p>
        </p:txBody>
      </p:sp>
      <p:graphicFrame>
        <p:nvGraphicFramePr>
          <p:cNvPr id="4" name="Content Placeholder 3"/>
          <p:cNvGraphicFramePr>
            <a:graphicFrameLocks noGrp="1"/>
          </p:cNvGraphicFramePr>
          <p:nvPr>
            <p:ph idx="4294967295"/>
          </p:nvPr>
        </p:nvGraphicFramePr>
        <p:xfrm>
          <a:off x="271490" y="16430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214282" y="1071546"/>
            <a:ext cx="8429684" cy="5286412"/>
            <a:chOff x="0" y="0"/>
            <a:chExt cx="8229599" cy="4766487"/>
          </a:xfrm>
          <a:scene3d>
            <a:camera prst="perspectiveRelaxed">
              <a:rot lat="0" lon="0" rev="0"/>
            </a:camera>
            <a:lightRig rig="soft" dir="t"/>
            <a:backdrop>
              <a:anchor x="0" y="0" z="-210000"/>
              <a:norm dx="0" dy="0" dz="914400"/>
              <a:up dx="0" dy="914400" dz="0"/>
            </a:backdrop>
          </a:scene3d>
        </p:grpSpPr>
        <p:grpSp>
          <p:nvGrpSpPr>
            <p:cNvPr id="5" name="组合 4"/>
            <p:cNvGrpSpPr/>
            <p:nvPr/>
          </p:nvGrpSpPr>
          <p:grpSpPr>
            <a:xfrm>
              <a:off x="0" y="0"/>
              <a:ext cx="8229599" cy="4766487"/>
              <a:chOff x="0" y="0"/>
              <a:chExt cx="8229599" cy="4766487"/>
            </a:xfrm>
            <a:scene3d>
              <a:camera prst="perspectiveRelaxed">
                <a:rot lat="0" lon="0" rev="0"/>
              </a:camera>
              <a:lightRig rig="soft" dir="t"/>
              <a:backdrop>
                <a:anchor x="0" y="0" z="-210000"/>
                <a:norm dx="0" dy="0" dz="914400"/>
                <a:up dx="0" dy="914400" dz="0"/>
              </a:backdrop>
            </a:scene3d>
          </p:grpSpPr>
          <p:sp>
            <p:nvSpPr>
              <p:cNvPr id="6" name="圆角矩形 5"/>
              <p:cNvSpPr/>
              <p:nvPr/>
            </p:nvSpPr>
            <p:spPr>
              <a:xfrm>
                <a:off x="0" y="377050"/>
                <a:ext cx="8229599" cy="4389437"/>
              </a:xfrm>
              <a:prstGeom prst="roundRect">
                <a:avLst>
                  <a:gd name="adj" fmla="val 10000"/>
                </a:avLst>
              </a:prstGeom>
              <a:solidFill>
                <a:schemeClr val="accent1">
                  <a:lumMod val="75000"/>
                </a:schemeClr>
              </a:solidFill>
              <a:sp3d z="-227350" prstMaterial="matte"/>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7" name="圆角矩形 4"/>
              <p:cNvSpPr/>
              <p:nvPr/>
            </p:nvSpPr>
            <p:spPr>
              <a:xfrm>
                <a:off x="0" y="0"/>
                <a:ext cx="8229599" cy="1316831"/>
              </a:xfrm>
              <a:prstGeom prst="rect">
                <a:avLst/>
              </a:prstGeom>
              <a:sp3d z="-22735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zh-CN" altLang="en-US" sz="4000" kern="1200" dirty="0" smtClean="0">
                    <a:solidFill>
                      <a:schemeClr val="bg1"/>
                    </a:solidFill>
                    <a:effectLst>
                      <a:outerShdw blurRad="38100" dist="38100" dir="2700000" algn="tl">
                        <a:srgbClr val="000000">
                          <a:alpha val="43137"/>
                        </a:srgbClr>
                      </a:outerShdw>
                    </a:effectLst>
                    <a:latin typeface="Microsoft YaHei" pitchFamily="34" charset="-122"/>
                    <a:ea typeface="Microsoft YaHei" pitchFamily="34" charset="-122"/>
                  </a:rPr>
                  <a:t>用户状态的迁移规则</a:t>
                </a:r>
                <a:endParaRPr lang="en-US" sz="4000" kern="1200" dirty="0">
                  <a:solidFill>
                    <a:schemeClr val="bg1"/>
                  </a:solidFill>
                  <a:effectLst>
                    <a:outerShdw blurRad="38100" dist="38100" dir="2700000" algn="tl">
                      <a:srgbClr val="000000">
                        <a:alpha val="43137"/>
                      </a:srgbClr>
                    </a:outerShdw>
                  </a:effectLst>
                </a:endParaRPr>
              </a:p>
            </p:txBody>
          </p:sp>
        </p:grpSp>
      </p:grpSp>
      <p:sp>
        <p:nvSpPr>
          <p:cNvPr id="779266" name="Form 779265"/>
          <p:cNvSpPr>
            <a:spLocks noGrp="1" noChangeArrowheads="1"/>
          </p:cNvSpPr>
          <p:nvPr>
            <p:ph type="title"/>
          </p:nvPr>
        </p:nvSpPr>
        <p:spPr>
          <a:xfrm>
            <a:off x="428596" y="142852"/>
            <a:ext cx="8229600" cy="1143000"/>
          </a:xfrm>
        </p:spPr>
        <p:txBody>
          <a:bodyPr anchor="t"/>
          <a:lstStyle/>
          <a:p>
            <a:pPr marL="0" indent="0" algn="l" defTabSz="914400" eaLnBrk="1" hangingPunct="1">
              <a:defRPr/>
            </a:pPr>
            <a:r>
              <a:rPr lang="en-US" sz="4000" dirty="0" smtClean="0"/>
              <a:t>User State Migration Tool 4.0</a:t>
            </a:r>
            <a:br>
              <a:rPr lang="en-US" sz="4000" dirty="0" smtClean="0"/>
            </a:br>
            <a:r>
              <a:rPr lang="zh-CN" altLang="en-US" sz="4000" dirty="0" smtClean="0"/>
              <a:t>用户状态迁移</a:t>
            </a:r>
            <a:endParaRPr lang="de-DE" sz="4000" dirty="0" smtClean="0"/>
          </a:p>
        </p:txBody>
      </p:sp>
      <p:grpSp>
        <p:nvGrpSpPr>
          <p:cNvPr id="8" name="Diagram group"/>
          <p:cNvGrpSpPr/>
          <p:nvPr/>
        </p:nvGrpSpPr>
        <p:grpSpPr>
          <a:xfrm>
            <a:off x="1142976" y="2214554"/>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9"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10" name="圆角矩形 9"/>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grpSp>
        <p:nvGrpSpPr>
          <p:cNvPr id="12" name="Diagram group"/>
          <p:cNvGrpSpPr/>
          <p:nvPr/>
        </p:nvGrpSpPr>
        <p:grpSpPr>
          <a:xfrm>
            <a:off x="1142976" y="2714620"/>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13"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14" name="圆角矩形 13"/>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grpSp>
        <p:nvGrpSpPr>
          <p:cNvPr id="16" name="Diagram group"/>
          <p:cNvGrpSpPr/>
          <p:nvPr/>
        </p:nvGrpSpPr>
        <p:grpSpPr>
          <a:xfrm>
            <a:off x="1142976" y="4729531"/>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17"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18" name="圆角矩形 17"/>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grpSp>
        <p:nvGrpSpPr>
          <p:cNvPr id="24" name="Diagram group"/>
          <p:cNvGrpSpPr/>
          <p:nvPr/>
        </p:nvGrpSpPr>
        <p:grpSpPr>
          <a:xfrm>
            <a:off x="1142976" y="5214950"/>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25"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26" name="圆角矩形 25"/>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grpSp>
        <p:nvGrpSpPr>
          <p:cNvPr id="20" name="Diagram group"/>
          <p:cNvGrpSpPr/>
          <p:nvPr/>
        </p:nvGrpSpPr>
        <p:grpSpPr>
          <a:xfrm>
            <a:off x="1142976" y="5715016"/>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21"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22" name="圆角矩形 21"/>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grpSp>
        <p:nvGrpSpPr>
          <p:cNvPr id="32" name="Diagram group"/>
          <p:cNvGrpSpPr/>
          <p:nvPr/>
        </p:nvGrpSpPr>
        <p:grpSpPr>
          <a:xfrm>
            <a:off x="1142976" y="4229465"/>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33"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34" name="圆角矩形 33"/>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grpSp>
        <p:nvGrpSpPr>
          <p:cNvPr id="28" name="Diagram group"/>
          <p:cNvGrpSpPr/>
          <p:nvPr/>
        </p:nvGrpSpPr>
        <p:grpSpPr>
          <a:xfrm>
            <a:off x="1137285" y="3214686"/>
            <a:ext cx="6435111" cy="556857"/>
            <a:chOff x="822959" y="1225587"/>
            <a:chExt cx="6583679" cy="712069"/>
          </a:xfrm>
          <a:scene3d>
            <a:camera prst="perspectiveRelaxed">
              <a:rot lat="0" lon="0" rev="0"/>
            </a:camera>
            <a:lightRig rig="soft" dir="t"/>
            <a:backdrop>
              <a:anchor x="0" y="0" z="-210000"/>
              <a:norm dx="0" dy="0" dz="914400"/>
              <a:up dx="0" dy="914400" dz="0"/>
            </a:backdrop>
          </a:scene3d>
        </p:grpSpPr>
        <p:grpSp>
          <p:nvGrpSpPr>
            <p:cNvPr id="29" name="组合 8"/>
            <p:cNvGrpSpPr/>
            <p:nvPr/>
          </p:nvGrpSpPr>
          <p:grpSpPr>
            <a:xfrm>
              <a:off x="822959" y="1225587"/>
              <a:ext cx="6583679" cy="712069"/>
              <a:chOff x="822959" y="1225587"/>
              <a:chExt cx="6583679" cy="712069"/>
            </a:xfrm>
            <a:scene3d>
              <a:camera prst="perspectiveRelaxed">
                <a:rot lat="0" lon="0" rev="0"/>
              </a:camera>
              <a:lightRig rig="soft" dir="t"/>
              <a:backdrop>
                <a:anchor x="0" y="0" z="-210000"/>
                <a:norm dx="0" dy="0" dz="914400"/>
                <a:up dx="0" dy="914400" dz="0"/>
              </a:backdrop>
            </a:scene3d>
          </p:grpSpPr>
          <p:sp>
            <p:nvSpPr>
              <p:cNvPr id="30" name="圆角矩形 29"/>
              <p:cNvSpPr/>
              <p:nvPr/>
            </p:nvSpPr>
            <p:spPr>
              <a:xfrm>
                <a:off x="822959" y="1225587"/>
                <a:ext cx="6583679" cy="639447"/>
              </a:xfrm>
              <a:prstGeom prst="roundRect">
                <a:avLst>
                  <a:gd name="adj" fmla="val 10000"/>
                </a:avLst>
              </a:prstGeom>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圆角矩形 4"/>
              <p:cNvSpPr/>
              <p:nvPr/>
            </p:nvSpPr>
            <p:spPr>
              <a:xfrm>
                <a:off x="841688" y="1335667"/>
                <a:ext cx="6546221" cy="601989"/>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3500" tIns="47625" rIns="63500" bIns="47625" numCol="1" spcCol="1270" anchor="ctr" anchorCtr="0">
                <a:noAutofit/>
                <a:sp3d extrusionH="28000" prstMaterial="matte"/>
              </a:bodyPr>
              <a:lstStyle/>
              <a:p>
                <a:pPr lvl="0" algn="ctr" defTabSz="1111250">
                  <a:lnSpc>
                    <a:spcPct val="90000"/>
                  </a:lnSpc>
                  <a:spcBef>
                    <a:spcPct val="0"/>
                  </a:spcBef>
                  <a:spcAft>
                    <a:spcPct val="35000"/>
                  </a:spcAft>
                </a:pPr>
                <a:endParaRPr lang="en-US" altLang="zh-CN" sz="2500" kern="1200" dirty="0" smtClean="0">
                  <a:effectLst>
                    <a:outerShdw blurRad="38100" dist="38100" dir="2700000" algn="tl">
                      <a:srgbClr val="000000">
                        <a:alpha val="43137"/>
                      </a:srgbClr>
                    </a:outerShdw>
                  </a:effectLst>
                  <a:latin typeface="Microsoft YaHei" pitchFamily="34" charset="-122"/>
                  <a:ea typeface="Microsoft YaHei" pitchFamily="34" charset="-122"/>
                </a:endParaRPr>
              </a:p>
            </p:txBody>
          </p:sp>
        </p:grpSp>
      </p:grpSp>
      <p:sp>
        <p:nvSpPr>
          <p:cNvPr id="36" name="圆角矩形 35"/>
          <p:cNvSpPr/>
          <p:nvPr/>
        </p:nvSpPr>
        <p:spPr>
          <a:xfrm>
            <a:off x="1137285" y="3714753"/>
            <a:ext cx="6435111" cy="500065"/>
          </a:xfrm>
          <a:prstGeom prst="roundRect">
            <a:avLst>
              <a:gd name="adj" fmla="val 10000"/>
            </a:avLst>
          </a:prstGeom>
          <a:scene3d>
            <a:camera prst="perspectiveRelaxed">
              <a:rot lat="0" lon="0" rev="0"/>
            </a:camera>
            <a:lightRig rig="soft" dir="t"/>
            <a:backdrop>
              <a:anchor x="0" y="0" z="-210000"/>
              <a:norm dx="0" dy="0" dz="914400"/>
              <a:up dx="0" dy="914400" dz="0"/>
            </a:backdrop>
          </a:scene3d>
          <a:sp3d extrusionH="152250" prstMaterial="matte">
            <a:bevelT w="165100" prst="coolSlant"/>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79267" name="Form 779266"/>
          <p:cNvSpPr>
            <a:spLocks noGrp="1" noChangeArrowheads="1"/>
          </p:cNvSpPr>
          <p:nvPr>
            <p:ph type="body" idx="4294967295"/>
          </p:nvPr>
        </p:nvSpPr>
        <p:spPr>
          <a:xfrm>
            <a:off x="763588" y="2143116"/>
            <a:ext cx="7880378" cy="2786082"/>
          </a:xfrm>
          <a:prstGeom prst="rect">
            <a:avLst/>
          </a:prstGeom>
        </p:spPr>
        <p:txBody>
          <a:bodyPr/>
          <a:lstStyle/>
          <a:p>
            <a:pPr marL="447675" indent="-447675" defTabSz="914400" eaLnBrk="1" hangingPunct="1">
              <a:defRPr/>
            </a:pPr>
            <a:r>
              <a:rPr lang="zh-CN" altLang="en-US" sz="2800" dirty="0" smtClean="0">
                <a:solidFill>
                  <a:schemeClr val="bg1"/>
                </a:solidFill>
              </a:rPr>
              <a:t>大规模自动迁移</a:t>
            </a:r>
            <a:endParaRPr lang="de-DE" sz="2800" dirty="0" smtClean="0">
              <a:solidFill>
                <a:schemeClr val="bg1"/>
              </a:solidFill>
            </a:endParaRPr>
          </a:p>
          <a:p>
            <a:pPr marL="447675" indent="-447675" defTabSz="914400" eaLnBrk="1" hangingPunct="1">
              <a:defRPr/>
            </a:pPr>
            <a:r>
              <a:rPr lang="zh-CN" altLang="en-US" sz="2800" dirty="0" smtClean="0">
                <a:solidFill>
                  <a:schemeClr val="bg1"/>
                </a:solidFill>
              </a:rPr>
              <a:t>用户帐号和设置的迁移</a:t>
            </a:r>
            <a:endParaRPr lang="en-US" sz="2800" dirty="0" smtClean="0">
              <a:solidFill>
                <a:schemeClr val="bg1"/>
              </a:solidFill>
            </a:endParaRPr>
          </a:p>
          <a:p>
            <a:pPr marL="858838" lvl="1" indent="-409575" defTabSz="914400" eaLnBrk="1" hangingPunct="1">
              <a:defRPr/>
            </a:pPr>
            <a:r>
              <a:rPr lang="en-US" dirty="0" smtClean="0">
                <a:solidFill>
                  <a:schemeClr val="bg1"/>
                </a:solidFill>
              </a:rPr>
              <a:t>Desktop settings</a:t>
            </a:r>
          </a:p>
          <a:p>
            <a:pPr marL="858838" lvl="1" indent="-409575" defTabSz="914400" eaLnBrk="1" hangingPunct="1">
              <a:defRPr/>
            </a:pPr>
            <a:r>
              <a:rPr lang="en-US" dirty="0" smtClean="0">
                <a:solidFill>
                  <a:schemeClr val="bg1"/>
                </a:solidFill>
              </a:rPr>
              <a:t>User files</a:t>
            </a:r>
          </a:p>
          <a:p>
            <a:pPr marL="858838" lvl="1" indent="-409575" defTabSz="914400" eaLnBrk="1" hangingPunct="1">
              <a:defRPr/>
            </a:pPr>
            <a:r>
              <a:rPr lang="en-US" dirty="0" smtClean="0">
                <a:solidFill>
                  <a:schemeClr val="bg1"/>
                </a:solidFill>
              </a:rPr>
              <a:t>Application settings</a:t>
            </a:r>
          </a:p>
          <a:p>
            <a:pPr marL="447675" indent="-447675" defTabSz="914400" eaLnBrk="1" hangingPunct="1">
              <a:defRPr/>
            </a:pPr>
            <a:r>
              <a:rPr lang="en-US" sz="2800" dirty="0" smtClean="0">
                <a:solidFill>
                  <a:schemeClr val="bg1"/>
                </a:solidFill>
              </a:rPr>
              <a:t>XML </a:t>
            </a:r>
            <a:r>
              <a:rPr lang="zh-CN" altLang="en-US" sz="2800" dirty="0" smtClean="0">
                <a:solidFill>
                  <a:schemeClr val="bg1"/>
                </a:solidFill>
              </a:rPr>
              <a:t>配置文件</a:t>
            </a:r>
            <a:endParaRPr lang="en-US" sz="2800" dirty="0" smtClean="0">
              <a:solidFill>
                <a:schemeClr val="bg1"/>
              </a:solidFill>
            </a:endParaRPr>
          </a:p>
          <a:p>
            <a:pPr marL="858838" lvl="1" indent="-409575" defTabSz="914400" eaLnBrk="1" hangingPunct="1">
              <a:defRPr/>
            </a:pPr>
            <a:r>
              <a:rPr lang="zh-CN" altLang="en-US" dirty="0" smtClean="0">
                <a:solidFill>
                  <a:schemeClr val="bg1"/>
                </a:solidFill>
              </a:rPr>
              <a:t>通过配置规则控制文件迁移</a:t>
            </a:r>
            <a:endParaRPr lang="en-US" dirty="0" smtClean="0">
              <a:solidFill>
                <a:schemeClr val="bg1"/>
              </a:solidFill>
            </a:endParaRPr>
          </a:p>
          <a:p>
            <a:pPr marL="858838" lvl="1" indent="-409575" defTabSz="914400" eaLnBrk="1" hangingPunct="1">
              <a:defRPr/>
            </a:pPr>
            <a:r>
              <a:rPr lang="zh-CN" altLang="en-US" dirty="0" smtClean="0">
                <a:solidFill>
                  <a:schemeClr val="bg1"/>
                </a:solidFill>
              </a:rPr>
              <a:t>可以定制和扩展</a:t>
            </a:r>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Form 765953"/>
          <p:cNvSpPr>
            <a:spLocks noGrp="1" noChangeArrowheads="1"/>
          </p:cNvSpPr>
          <p:nvPr>
            <p:ph type="title"/>
          </p:nvPr>
        </p:nvSpPr>
        <p:spPr>
          <a:xfrm>
            <a:off x="457200" y="357174"/>
            <a:ext cx="7115196" cy="1143000"/>
          </a:xfrm>
        </p:spPr>
        <p:txBody>
          <a:bodyPr anchor="t"/>
          <a:lstStyle/>
          <a:p>
            <a:pPr algn="l" defTabSz="914400">
              <a:defRPr/>
            </a:pPr>
            <a:r>
              <a:rPr lang="en-US" sz="3200" dirty="0" smtClean="0"/>
              <a:t>USMT 4.0 </a:t>
            </a:r>
            <a:r>
              <a:rPr lang="zh-CN" altLang="en-US" sz="3200" b="1" dirty="0" smtClean="0"/>
              <a:t>支持的</a:t>
            </a:r>
            <a:r>
              <a:rPr lang="en-US" altLang="zh-CN" sz="3200" b="1" dirty="0" smtClean="0"/>
              <a:t>Windows </a:t>
            </a:r>
            <a:r>
              <a:rPr lang="zh-CN" altLang="en-US" sz="3200" b="1" dirty="0" smtClean="0"/>
              <a:t>操作系统</a:t>
            </a:r>
            <a:r>
              <a:rPr lang="en-US" sz="3200" dirty="0" smtClean="0"/>
              <a:t/>
            </a:r>
            <a:br>
              <a:rPr lang="en-US" sz="3200" dirty="0" smtClean="0"/>
            </a:br>
            <a:endParaRPr lang="de-DE" dirty="0" smtClean="0"/>
          </a:p>
        </p:txBody>
      </p:sp>
      <p:graphicFrame>
        <p:nvGraphicFramePr>
          <p:cNvPr id="4" name="Table 3"/>
          <p:cNvGraphicFramePr>
            <a:graphicFrameLocks noGrp="1"/>
          </p:cNvGraphicFramePr>
          <p:nvPr/>
        </p:nvGraphicFramePr>
        <p:xfrm>
          <a:off x="562709" y="1500174"/>
          <a:ext cx="7737231" cy="4122270"/>
        </p:xfrm>
        <a:graphic>
          <a:graphicData uri="http://schemas.openxmlformats.org/drawingml/2006/table">
            <a:tbl>
              <a:tblPr>
                <a:tableStyleId>{D113A9D2-9D6B-4929-AA2D-F23B5EE8CBE7}</a:tableStyleId>
              </a:tblPr>
              <a:tblGrid>
                <a:gridCol w="2579077"/>
                <a:gridCol w="2579077"/>
                <a:gridCol w="2579077"/>
              </a:tblGrid>
              <a:tr h="711687">
                <a:tc>
                  <a:txBody>
                    <a:bodyPr/>
                    <a:lstStyle/>
                    <a:p>
                      <a:pPr algn="ctr"/>
                      <a:r>
                        <a:rPr lang="zh-CN" altLang="en-US" sz="1600" dirty="0" smtClean="0"/>
                        <a:t>操作系统</a:t>
                      </a: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r>
                        <a:rPr lang="en-US" sz="1600" dirty="0" err="1"/>
                        <a:t>ScanState</a:t>
                      </a:r>
                      <a:r>
                        <a:rPr lang="en-US" sz="1600" dirty="0"/>
                        <a:t> </a:t>
                      </a:r>
                      <a:endParaRPr lang="en-US" sz="1600" dirty="0" smtClean="0"/>
                    </a:p>
                    <a:p>
                      <a:pPr algn="ctr"/>
                      <a:r>
                        <a:rPr lang="en-US" sz="1600" dirty="0" smtClean="0"/>
                        <a:t>(</a:t>
                      </a:r>
                      <a:r>
                        <a:rPr lang="zh-CN" altLang="en-US" sz="1600" dirty="0" smtClean="0"/>
                        <a:t>源计算机</a:t>
                      </a:r>
                      <a:r>
                        <a:rPr lang="en-US" sz="1600" dirty="0" smtClean="0"/>
                        <a:t>)</a:t>
                      </a: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r>
                        <a:rPr lang="en-US" sz="1600" dirty="0" err="1"/>
                        <a:t>LoadState</a:t>
                      </a:r>
                      <a:r>
                        <a:rPr lang="en-US" sz="1600" dirty="0"/>
                        <a:t> </a:t>
                      </a:r>
                      <a:endParaRPr lang="en-US" sz="1600" dirty="0" smtClean="0"/>
                    </a:p>
                    <a:p>
                      <a:pPr algn="ctr"/>
                      <a:r>
                        <a:rPr lang="en-US" sz="1600" dirty="0" smtClean="0"/>
                        <a:t>(</a:t>
                      </a:r>
                      <a:r>
                        <a:rPr lang="zh-CN" altLang="en-US" sz="1600" dirty="0" smtClean="0"/>
                        <a:t>目标计算机</a:t>
                      </a:r>
                      <a:r>
                        <a:rPr lang="en-US" sz="1600" dirty="0" smtClean="0"/>
                        <a:t>)</a:t>
                      </a: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497856">
                <a:tc>
                  <a:txBody>
                    <a:bodyPr/>
                    <a:lstStyle/>
                    <a:p>
                      <a:pPr algn="ctr"/>
                      <a:r>
                        <a:rPr lang="en-US" sz="1600" dirty="0" smtClean="0"/>
                        <a:t>Windows® XP Professional</a:t>
                      </a: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711687">
                <a:tc>
                  <a:txBody>
                    <a:bodyPr/>
                    <a:lstStyle/>
                    <a:p>
                      <a:pPr algn="ctr"/>
                      <a:r>
                        <a:rPr lang="en-US" sz="1600" dirty="0"/>
                        <a:t>Windows XP Professional x64 Edition </a:t>
                      </a: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39837">
                <a:tc>
                  <a:txBody>
                    <a:bodyPr/>
                    <a:lstStyle/>
                    <a:p>
                      <a:pPr algn="ctr"/>
                      <a:r>
                        <a:rPr lang="en-US" sz="1600"/>
                        <a:t>32-bit versions of Windows Vista®</a:t>
                      </a:r>
                      <a:endParaRPr lang="en-US" sz="1600" b="1"/>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39837">
                <a:tc>
                  <a:txBody>
                    <a:bodyPr/>
                    <a:lstStyle/>
                    <a:p>
                      <a:pPr algn="ctr"/>
                      <a:r>
                        <a:rPr lang="en-US" sz="1600"/>
                        <a:t>64-bit versions of Windows Vista</a:t>
                      </a:r>
                      <a:endParaRPr lang="en-US" sz="1600" b="1"/>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539837">
                <a:tc>
                  <a:txBody>
                    <a:bodyPr/>
                    <a:lstStyle/>
                    <a:p>
                      <a:pPr algn="ctr"/>
                      <a:r>
                        <a:rPr lang="en-US" sz="1600"/>
                        <a:t>32-bit versions of Windows® 7</a:t>
                      </a:r>
                      <a:endParaRPr lang="en-US" sz="1600" b="1"/>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r h="497856">
                <a:tc>
                  <a:txBody>
                    <a:bodyPr/>
                    <a:lstStyle/>
                    <a:p>
                      <a:pPr algn="ctr"/>
                      <a:r>
                        <a:rPr lang="en-US" sz="1600" dirty="0"/>
                        <a:t>64-bit versions of Windows 7</a:t>
                      </a: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c>
                  <a:txBody>
                    <a:bodyPr/>
                    <a:lstStyle/>
                    <a:p>
                      <a:pPr algn="ctr"/>
                      <a:endParaRPr lang="en-US" sz="1600" b="1" dirty="0"/>
                    </a:p>
                  </a:txBody>
                  <a:tcPr marL="73890" marR="73890" marT="40024" marB="40024" anchor="ctr">
                    <a:cell3D prstMaterial="dkEdge">
                      <a:bevel/>
                      <a:lightRig rig="flood" dir="t"/>
                    </a:cell3D>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tcPr>
                </a:tc>
              </a:tr>
            </a:tbl>
          </a:graphicData>
        </a:graphic>
      </p:graphicFrame>
      <p:pic>
        <p:nvPicPr>
          <p:cNvPr id="23" name="Picture 6" descr="53.png"/>
          <p:cNvPicPr>
            <a:picLocks noChangeAspect="1"/>
          </p:cNvPicPr>
          <p:nvPr/>
        </p:nvPicPr>
        <p:blipFill>
          <a:blip r:embed="rId3" cstate="print"/>
          <a:stretch>
            <a:fillRect/>
          </a:stretch>
        </p:blipFill>
        <p:spPr bwMode="auto">
          <a:xfrm>
            <a:off x="6715140" y="2928934"/>
            <a:ext cx="357190" cy="362859"/>
          </a:xfrm>
          <a:prstGeom prst="rect">
            <a:avLst/>
          </a:prstGeom>
          <a:ln>
            <a:noFill/>
          </a:ln>
          <a:effectLst>
            <a:outerShdw blurRad="292100" dist="139700" dir="2700000" algn="tl" rotWithShape="0">
              <a:srgbClr val="333333">
                <a:alpha val="65000"/>
              </a:srgbClr>
            </a:outerShdw>
          </a:effectLst>
        </p:spPr>
      </p:pic>
      <p:pic>
        <p:nvPicPr>
          <p:cNvPr id="25" name="Picture 8" descr="120.png"/>
          <p:cNvPicPr>
            <a:picLocks noChangeAspect="1"/>
          </p:cNvPicPr>
          <p:nvPr/>
        </p:nvPicPr>
        <p:blipFill>
          <a:blip r:embed="rId4" cstate="print"/>
          <a:stretch>
            <a:fillRect/>
          </a:stretch>
        </p:blipFill>
        <p:spPr bwMode="auto">
          <a:xfrm>
            <a:off x="4214810" y="2928934"/>
            <a:ext cx="357190" cy="363893"/>
          </a:xfrm>
          <a:prstGeom prst="rect">
            <a:avLst/>
          </a:prstGeom>
          <a:ln>
            <a:noFill/>
          </a:ln>
          <a:effectLst>
            <a:outerShdw blurRad="292100" dist="139700" dir="2700000" algn="tl" rotWithShape="0">
              <a:srgbClr val="333333">
                <a:alpha val="65000"/>
              </a:srgbClr>
            </a:outerShdw>
          </a:effectLst>
        </p:spPr>
      </p:pic>
      <p:pic>
        <p:nvPicPr>
          <p:cNvPr id="26" name="Picture 8" descr="120.png"/>
          <p:cNvPicPr>
            <a:picLocks noChangeAspect="1"/>
          </p:cNvPicPr>
          <p:nvPr/>
        </p:nvPicPr>
        <p:blipFill>
          <a:blip r:embed="rId4" cstate="print"/>
          <a:stretch>
            <a:fillRect/>
          </a:stretch>
        </p:blipFill>
        <p:spPr bwMode="auto">
          <a:xfrm>
            <a:off x="4214810" y="3500438"/>
            <a:ext cx="357190" cy="363893"/>
          </a:xfrm>
          <a:prstGeom prst="rect">
            <a:avLst/>
          </a:prstGeom>
          <a:ln>
            <a:noFill/>
          </a:ln>
          <a:effectLst>
            <a:outerShdw blurRad="292100" dist="139700" dir="2700000" algn="tl" rotWithShape="0">
              <a:srgbClr val="333333">
                <a:alpha val="65000"/>
              </a:srgbClr>
            </a:outerShdw>
          </a:effectLst>
        </p:spPr>
      </p:pic>
      <p:pic>
        <p:nvPicPr>
          <p:cNvPr id="27" name="Picture 8" descr="120.png"/>
          <p:cNvPicPr>
            <a:picLocks noChangeAspect="1"/>
          </p:cNvPicPr>
          <p:nvPr/>
        </p:nvPicPr>
        <p:blipFill>
          <a:blip r:embed="rId4" cstate="print"/>
          <a:stretch>
            <a:fillRect/>
          </a:stretch>
        </p:blipFill>
        <p:spPr bwMode="auto">
          <a:xfrm>
            <a:off x="4214810" y="4071942"/>
            <a:ext cx="357190" cy="363893"/>
          </a:xfrm>
          <a:prstGeom prst="rect">
            <a:avLst/>
          </a:prstGeom>
          <a:ln>
            <a:noFill/>
          </a:ln>
          <a:effectLst>
            <a:outerShdw blurRad="292100" dist="139700" dir="2700000" algn="tl" rotWithShape="0">
              <a:srgbClr val="333333">
                <a:alpha val="65000"/>
              </a:srgbClr>
            </a:outerShdw>
          </a:effectLst>
        </p:spPr>
      </p:pic>
      <p:pic>
        <p:nvPicPr>
          <p:cNvPr id="28" name="Picture 8" descr="120.png"/>
          <p:cNvPicPr>
            <a:picLocks noChangeAspect="1"/>
          </p:cNvPicPr>
          <p:nvPr/>
        </p:nvPicPr>
        <p:blipFill>
          <a:blip r:embed="rId4" cstate="print"/>
          <a:stretch>
            <a:fillRect/>
          </a:stretch>
        </p:blipFill>
        <p:spPr bwMode="auto">
          <a:xfrm>
            <a:off x="4214810" y="4643446"/>
            <a:ext cx="357190" cy="363893"/>
          </a:xfrm>
          <a:prstGeom prst="rect">
            <a:avLst/>
          </a:prstGeom>
          <a:ln>
            <a:noFill/>
          </a:ln>
          <a:effectLst>
            <a:outerShdw blurRad="292100" dist="139700" dir="2700000" algn="tl" rotWithShape="0">
              <a:srgbClr val="333333">
                <a:alpha val="65000"/>
              </a:srgbClr>
            </a:outerShdw>
          </a:effectLst>
        </p:spPr>
      </p:pic>
      <p:pic>
        <p:nvPicPr>
          <p:cNvPr id="29" name="Picture 8" descr="120.png"/>
          <p:cNvPicPr>
            <a:picLocks noChangeAspect="1"/>
          </p:cNvPicPr>
          <p:nvPr/>
        </p:nvPicPr>
        <p:blipFill>
          <a:blip r:embed="rId4" cstate="print"/>
          <a:stretch>
            <a:fillRect/>
          </a:stretch>
        </p:blipFill>
        <p:spPr bwMode="auto">
          <a:xfrm rot="14532987">
            <a:off x="4214810" y="5214950"/>
            <a:ext cx="357190" cy="363893"/>
          </a:xfrm>
          <a:prstGeom prst="rect">
            <a:avLst/>
          </a:prstGeom>
          <a:ln>
            <a:noFill/>
          </a:ln>
          <a:effectLst>
            <a:outerShdw blurRad="292100" dist="139700" dir="2700000" algn="tl" rotWithShape="0">
              <a:srgbClr val="333333">
                <a:alpha val="65000"/>
              </a:srgbClr>
            </a:outerShdw>
          </a:effectLst>
        </p:spPr>
      </p:pic>
      <p:pic>
        <p:nvPicPr>
          <p:cNvPr id="30" name="Picture 8" descr="120.png"/>
          <p:cNvPicPr>
            <a:picLocks noChangeAspect="1"/>
          </p:cNvPicPr>
          <p:nvPr/>
        </p:nvPicPr>
        <p:blipFill>
          <a:blip r:embed="rId4" cstate="print"/>
          <a:stretch>
            <a:fillRect/>
          </a:stretch>
        </p:blipFill>
        <p:spPr bwMode="auto">
          <a:xfrm>
            <a:off x="6715140" y="5214950"/>
            <a:ext cx="357190" cy="363893"/>
          </a:xfrm>
          <a:prstGeom prst="rect">
            <a:avLst/>
          </a:prstGeom>
          <a:ln>
            <a:noFill/>
          </a:ln>
          <a:effectLst>
            <a:outerShdw blurRad="292100" dist="139700" dir="2700000" algn="tl" rotWithShape="0">
              <a:srgbClr val="333333">
                <a:alpha val="65000"/>
              </a:srgbClr>
            </a:outerShdw>
          </a:effectLst>
        </p:spPr>
      </p:pic>
      <p:pic>
        <p:nvPicPr>
          <p:cNvPr id="31" name="Picture 8" descr="120.png"/>
          <p:cNvPicPr>
            <a:picLocks noChangeAspect="1"/>
          </p:cNvPicPr>
          <p:nvPr/>
        </p:nvPicPr>
        <p:blipFill>
          <a:blip r:embed="rId4" cstate="print"/>
          <a:stretch>
            <a:fillRect/>
          </a:stretch>
        </p:blipFill>
        <p:spPr bwMode="auto">
          <a:xfrm>
            <a:off x="6715140" y="4643446"/>
            <a:ext cx="357190" cy="363893"/>
          </a:xfrm>
          <a:prstGeom prst="rect">
            <a:avLst/>
          </a:prstGeom>
          <a:ln>
            <a:noFill/>
          </a:ln>
          <a:effectLst>
            <a:outerShdw blurRad="292100" dist="139700" dir="2700000" algn="tl" rotWithShape="0">
              <a:srgbClr val="333333">
                <a:alpha val="65000"/>
              </a:srgbClr>
            </a:outerShdw>
          </a:effectLst>
        </p:spPr>
      </p:pic>
      <p:pic>
        <p:nvPicPr>
          <p:cNvPr id="32" name="Picture 8" descr="120.png"/>
          <p:cNvPicPr>
            <a:picLocks noChangeAspect="1"/>
          </p:cNvPicPr>
          <p:nvPr/>
        </p:nvPicPr>
        <p:blipFill>
          <a:blip r:embed="rId4" cstate="print"/>
          <a:stretch>
            <a:fillRect/>
          </a:stretch>
        </p:blipFill>
        <p:spPr bwMode="auto">
          <a:xfrm>
            <a:off x="6715140" y="4143380"/>
            <a:ext cx="357190" cy="363893"/>
          </a:xfrm>
          <a:prstGeom prst="rect">
            <a:avLst/>
          </a:prstGeom>
          <a:ln>
            <a:noFill/>
          </a:ln>
          <a:effectLst>
            <a:outerShdw blurRad="292100" dist="139700" dir="2700000" algn="tl" rotWithShape="0">
              <a:srgbClr val="333333">
                <a:alpha val="65000"/>
              </a:srgbClr>
            </a:outerShdw>
          </a:effectLst>
        </p:spPr>
      </p:pic>
      <p:pic>
        <p:nvPicPr>
          <p:cNvPr id="33" name="Picture 8" descr="120.png"/>
          <p:cNvPicPr>
            <a:picLocks noChangeAspect="1"/>
          </p:cNvPicPr>
          <p:nvPr/>
        </p:nvPicPr>
        <p:blipFill>
          <a:blip r:embed="rId4" cstate="print"/>
          <a:stretch>
            <a:fillRect/>
          </a:stretch>
        </p:blipFill>
        <p:spPr bwMode="auto">
          <a:xfrm>
            <a:off x="6715140" y="3571876"/>
            <a:ext cx="357190" cy="363893"/>
          </a:xfrm>
          <a:prstGeom prst="rect">
            <a:avLst/>
          </a:prstGeom>
          <a:ln>
            <a:noFill/>
          </a:ln>
          <a:effectLst>
            <a:outerShdw blurRad="292100" dist="139700" dir="2700000" algn="tl" rotWithShape="0">
              <a:srgbClr val="333333">
                <a:alpha val="65000"/>
              </a:srgbClr>
            </a:outerShdw>
          </a:effectLst>
        </p:spPr>
      </p:pic>
      <p:pic>
        <p:nvPicPr>
          <p:cNvPr id="34" name="Picture 8" descr="120.png"/>
          <p:cNvPicPr>
            <a:picLocks noChangeAspect="1"/>
          </p:cNvPicPr>
          <p:nvPr/>
        </p:nvPicPr>
        <p:blipFill>
          <a:blip r:embed="rId4" cstate="print"/>
          <a:stretch>
            <a:fillRect/>
          </a:stretch>
        </p:blipFill>
        <p:spPr bwMode="auto">
          <a:xfrm>
            <a:off x="4214810" y="2357430"/>
            <a:ext cx="357190" cy="363893"/>
          </a:xfrm>
          <a:prstGeom prst="rect">
            <a:avLst/>
          </a:prstGeom>
          <a:ln>
            <a:noFill/>
          </a:ln>
          <a:effectLst>
            <a:outerShdw blurRad="292100" dist="139700" dir="2700000" algn="tl" rotWithShape="0">
              <a:srgbClr val="333333">
                <a:alpha val="65000"/>
              </a:srgbClr>
            </a:outerShdw>
          </a:effectLst>
        </p:spPr>
      </p:pic>
      <p:pic>
        <p:nvPicPr>
          <p:cNvPr id="35" name="Picture 6" descr="53.png"/>
          <p:cNvPicPr>
            <a:picLocks noChangeAspect="1"/>
          </p:cNvPicPr>
          <p:nvPr/>
        </p:nvPicPr>
        <p:blipFill>
          <a:blip r:embed="rId3" cstate="print"/>
          <a:stretch>
            <a:fillRect/>
          </a:stretch>
        </p:blipFill>
        <p:spPr bwMode="auto">
          <a:xfrm>
            <a:off x="6715140" y="2285992"/>
            <a:ext cx="357190" cy="3628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214282" y="274638"/>
            <a:ext cx="8229600" cy="1143000"/>
          </a:xfrm>
        </p:spPr>
        <p:txBody>
          <a:bodyPr>
            <a:normAutofit/>
          </a:bodyPr>
          <a:lstStyle/>
          <a:p>
            <a:pPr algn="l">
              <a:lnSpc>
                <a:spcPct val="90000"/>
              </a:lnSpc>
              <a:defRPr/>
            </a:pPr>
            <a:r>
              <a:rPr lang="en-US" altLang="zh-CN" sz="4000" dirty="0" smtClean="0"/>
              <a:t>Windows</a:t>
            </a:r>
            <a:r>
              <a:rPr lang="zh-CN" altLang="en-US" sz="4000" dirty="0" smtClean="0"/>
              <a:t>用户状态迁移工具</a:t>
            </a:r>
            <a:endParaRPr lang="zh-CN" altLang="en-US" sz="4000" dirty="0"/>
          </a:p>
        </p:txBody>
      </p:sp>
      <p:grpSp>
        <p:nvGrpSpPr>
          <p:cNvPr id="2" name="组合 4"/>
          <p:cNvGrpSpPr/>
          <p:nvPr/>
        </p:nvGrpSpPr>
        <p:grpSpPr>
          <a:xfrm>
            <a:off x="1428728" y="1571612"/>
            <a:ext cx="6215106" cy="4000528"/>
            <a:chOff x="785786" y="3786190"/>
            <a:chExt cx="3571900" cy="2214578"/>
          </a:xfrm>
          <a:effectLst/>
          <a:scene3d>
            <a:camera prst="orthographicFront">
              <a:rot lat="0" lon="0" rev="0"/>
            </a:camera>
            <a:lightRig rig="contrasting" dir="t">
              <a:rot lat="0" lon="0" rev="1500000"/>
            </a:lightRig>
          </a:scene3d>
        </p:grpSpPr>
        <p:sp>
          <p:nvSpPr>
            <p:cNvPr id="6" name="Rounded Rectangle 39"/>
            <p:cNvSpPr/>
            <p:nvPr/>
          </p:nvSpPr>
          <p:spPr bwMode="auto">
            <a:xfrm>
              <a:off x="2714612" y="3786190"/>
              <a:ext cx="1643074" cy="2214578"/>
            </a:xfrm>
            <a:prstGeom prst="roundRect">
              <a:avLst>
                <a:gd name="adj" fmla="val 7739"/>
              </a:avLst>
            </a:prstGeom>
            <a:ln>
              <a:noFill/>
              <a:headEnd type="none" w="med" len="med"/>
              <a:tailEnd type="none" w="med" len="med"/>
            </a:ln>
            <a:effectLst>
              <a:outerShdw blurRad="149987" dist="250190" dir="8460000" algn="ctr">
                <a:srgbClr val="000000">
                  <a:alpha val="28000"/>
                </a:srgbClr>
              </a:outerShdw>
            </a:effectLst>
            <a:sp3d prstMaterial="metal">
              <a:bevelT w="88900" h="88900"/>
            </a:sp3d>
          </p:spPr>
          <p:style>
            <a:lnRef idx="2">
              <a:schemeClr val="accent4">
                <a:shade val="50000"/>
              </a:schemeClr>
            </a:lnRef>
            <a:fillRef idx="1">
              <a:schemeClr val="accent4"/>
            </a:fillRef>
            <a:effectRef idx="0">
              <a:schemeClr val="accent4"/>
            </a:effectRef>
            <a:fontRef idx="minor">
              <a:schemeClr val="lt1"/>
            </a:fontRef>
          </p:style>
          <p:txBody>
            <a:bodyPr/>
            <a:lstStyle/>
            <a:p>
              <a:pPr>
                <a:defRPr/>
              </a:pPr>
              <a:endParaRPr lang="en-US" dirty="0">
                <a:latin typeface="微软雅黑" pitchFamily="34" charset="-122"/>
                <a:ea typeface="微软雅黑" pitchFamily="34" charset="-122"/>
              </a:endParaRPr>
            </a:p>
          </p:txBody>
        </p:sp>
        <p:sp>
          <p:nvSpPr>
            <p:cNvPr id="7" name="Rounded Rectangle 40"/>
            <p:cNvSpPr/>
            <p:nvPr/>
          </p:nvSpPr>
          <p:spPr bwMode="auto">
            <a:xfrm>
              <a:off x="785786" y="3786190"/>
              <a:ext cx="1643074" cy="2214578"/>
            </a:xfrm>
            <a:prstGeom prst="roundRect">
              <a:avLst>
                <a:gd name="adj" fmla="val 7739"/>
              </a:avLst>
            </a:prstGeom>
            <a:ln>
              <a:noFill/>
              <a:headEnd type="none" w="med" len="med"/>
              <a:tailEnd type="none" w="med" len="med"/>
            </a:ln>
            <a:effectLst>
              <a:outerShdw blurRad="149987" dist="250190" dir="8460000" algn="ctr">
                <a:srgbClr val="000000">
                  <a:alpha val="28000"/>
                </a:srgbClr>
              </a:outerShdw>
            </a:effectLst>
            <a:sp3d prstMaterial="metal">
              <a:bevelT w="88900" h="88900"/>
            </a:sp3d>
          </p:spPr>
          <p:style>
            <a:lnRef idx="2">
              <a:schemeClr val="accent2">
                <a:shade val="50000"/>
              </a:schemeClr>
            </a:lnRef>
            <a:fillRef idx="1">
              <a:schemeClr val="accent2"/>
            </a:fillRef>
            <a:effectRef idx="0">
              <a:schemeClr val="accent2"/>
            </a:effectRef>
            <a:fontRef idx="minor">
              <a:schemeClr val="lt1"/>
            </a:fontRef>
          </p:style>
          <p:txBody>
            <a:bodyPr/>
            <a:lstStyle/>
            <a:p>
              <a:pPr>
                <a:defRPr/>
              </a:pPr>
              <a:endParaRPr lang="en-US" dirty="0">
                <a:latin typeface="微软雅黑" pitchFamily="34" charset="-122"/>
                <a:ea typeface="微软雅黑" pitchFamily="34" charset="-122"/>
              </a:endParaRPr>
            </a:p>
          </p:txBody>
        </p:sp>
      </p:grpSp>
      <p:sp>
        <p:nvSpPr>
          <p:cNvPr id="10" name="Text Box 50"/>
          <p:cNvSpPr txBox="1">
            <a:spLocks noChangeArrowheads="1"/>
          </p:cNvSpPr>
          <p:nvPr/>
        </p:nvSpPr>
        <p:spPr bwMode="auto">
          <a:xfrm>
            <a:off x="1785918" y="2786058"/>
            <a:ext cx="2143140" cy="523220"/>
          </a:xfrm>
          <a:prstGeom prst="rect">
            <a:avLst/>
          </a:prstGeom>
          <a:noFill/>
          <a:ln w="19050" algn="ctr">
            <a:noFill/>
            <a:miter lim="800000"/>
            <a:headEnd/>
            <a:tailEnd/>
          </a:ln>
          <a:effectLst/>
        </p:spPr>
        <p:txBody>
          <a:bodyPr wrap="square">
            <a:spAutoFit/>
          </a:bodyPr>
          <a:lstStyle/>
          <a:p>
            <a:pPr algn="ctr">
              <a:defRPr/>
            </a:pPr>
            <a:r>
              <a:rPr lang="zh-CN" altLang="en-US" sz="2800" dirty="0" smtClean="0">
                <a:effectLst>
                  <a:outerShdw blurRad="38100" dist="38100" dir="2700000" algn="tl">
                    <a:srgbClr val="000000"/>
                  </a:outerShdw>
                </a:effectLst>
                <a:latin typeface="微软雅黑" pitchFamily="34" charset="-122"/>
                <a:ea typeface="微软雅黑" pitchFamily="34" charset="-122"/>
              </a:rPr>
              <a:t>轻松传送</a:t>
            </a:r>
            <a:endParaRPr lang="en-US" sz="2800" dirty="0">
              <a:effectLst>
                <a:outerShdw blurRad="38100" dist="38100" dir="2700000" algn="tl">
                  <a:srgbClr val="000000"/>
                </a:outerShdw>
              </a:effectLst>
              <a:latin typeface="微软雅黑" pitchFamily="34" charset="-122"/>
              <a:ea typeface="微软雅黑" pitchFamily="34" charset="-122"/>
            </a:endParaRPr>
          </a:p>
        </p:txBody>
      </p:sp>
      <p:sp>
        <p:nvSpPr>
          <p:cNvPr id="11" name="TextBox 10"/>
          <p:cNvSpPr txBox="1"/>
          <p:nvPr/>
        </p:nvSpPr>
        <p:spPr>
          <a:xfrm>
            <a:off x="2357422" y="3929066"/>
            <a:ext cx="1143008"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使用简单</a:t>
            </a:r>
            <a:endParaRPr lang="zh-CN" altLang="en-US" sz="1600" dirty="0">
              <a:latin typeface="微软雅黑" pitchFamily="34" charset="-122"/>
              <a:ea typeface="微软雅黑" pitchFamily="34" charset="-122"/>
            </a:endParaRPr>
          </a:p>
        </p:txBody>
      </p:sp>
      <p:sp>
        <p:nvSpPr>
          <p:cNvPr id="12" name="TextBox 11"/>
          <p:cNvSpPr txBox="1"/>
          <p:nvPr/>
        </p:nvSpPr>
        <p:spPr>
          <a:xfrm>
            <a:off x="2000232" y="4429132"/>
            <a:ext cx="2071702"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适用于小规模应用</a:t>
            </a:r>
            <a:endParaRPr lang="zh-CN" altLang="en-US" sz="1600" dirty="0">
              <a:latin typeface="微软雅黑" pitchFamily="34" charset="-122"/>
              <a:ea typeface="微软雅黑" pitchFamily="34" charset="-122"/>
            </a:endParaRPr>
          </a:p>
        </p:txBody>
      </p:sp>
      <p:sp>
        <p:nvSpPr>
          <p:cNvPr id="13" name="Text Box 50"/>
          <p:cNvSpPr txBox="1">
            <a:spLocks noChangeArrowheads="1"/>
          </p:cNvSpPr>
          <p:nvPr/>
        </p:nvSpPr>
        <p:spPr bwMode="auto">
          <a:xfrm>
            <a:off x="5143504" y="2834342"/>
            <a:ext cx="2143140" cy="523220"/>
          </a:xfrm>
          <a:prstGeom prst="rect">
            <a:avLst/>
          </a:prstGeom>
          <a:noFill/>
          <a:ln w="19050" algn="ctr">
            <a:noFill/>
            <a:miter lim="800000"/>
            <a:headEnd/>
            <a:tailEnd/>
          </a:ln>
          <a:effectLst/>
        </p:spPr>
        <p:txBody>
          <a:bodyPr wrap="square">
            <a:spAutoFit/>
          </a:bodyPr>
          <a:lstStyle/>
          <a:p>
            <a:pPr algn="ctr">
              <a:defRPr/>
            </a:pPr>
            <a:r>
              <a:rPr lang="en-US" altLang="zh-CN" sz="2800" dirty="0" smtClean="0">
                <a:effectLst>
                  <a:outerShdw blurRad="38100" dist="38100" dir="2700000" algn="tl">
                    <a:srgbClr val="000000"/>
                  </a:outerShdw>
                </a:effectLst>
                <a:latin typeface="微软雅黑" pitchFamily="34" charset="-122"/>
                <a:ea typeface="微软雅黑" pitchFamily="34" charset="-122"/>
              </a:rPr>
              <a:t>U S M T</a:t>
            </a:r>
            <a:endParaRPr lang="en-US" sz="2800" dirty="0">
              <a:effectLst>
                <a:outerShdw blurRad="38100" dist="38100" dir="2700000" algn="tl">
                  <a:srgbClr val="000000"/>
                </a:outerShdw>
              </a:effectLst>
              <a:latin typeface="微软雅黑" pitchFamily="34" charset="-122"/>
              <a:ea typeface="微软雅黑" pitchFamily="34" charset="-122"/>
            </a:endParaRPr>
          </a:p>
        </p:txBody>
      </p:sp>
      <p:sp>
        <p:nvSpPr>
          <p:cNvPr id="14" name="TextBox 13"/>
          <p:cNvSpPr txBox="1"/>
          <p:nvPr/>
        </p:nvSpPr>
        <p:spPr>
          <a:xfrm>
            <a:off x="5500694" y="3929066"/>
            <a:ext cx="1571636"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自动化程度高</a:t>
            </a:r>
            <a:endParaRPr lang="zh-CN" altLang="en-US" sz="1600" dirty="0">
              <a:latin typeface="微软雅黑" pitchFamily="34" charset="-122"/>
              <a:ea typeface="微软雅黑" pitchFamily="34" charset="-122"/>
            </a:endParaRPr>
          </a:p>
        </p:txBody>
      </p:sp>
      <p:sp>
        <p:nvSpPr>
          <p:cNvPr id="15" name="TextBox 14"/>
          <p:cNvSpPr txBox="1"/>
          <p:nvPr/>
        </p:nvSpPr>
        <p:spPr>
          <a:xfrm>
            <a:off x="5357818" y="4429132"/>
            <a:ext cx="2071702" cy="338554"/>
          </a:xfrm>
          <a:prstGeom prst="rect">
            <a:avLst/>
          </a:prstGeom>
          <a:noFill/>
        </p:spPr>
        <p:txBody>
          <a:bodyPr wrap="square" rtlCol="0">
            <a:spAutoFit/>
          </a:bodyPr>
          <a:lstStyle/>
          <a:p>
            <a:r>
              <a:rPr lang="zh-CN" altLang="en-US" sz="1600" dirty="0" smtClean="0">
                <a:latin typeface="微软雅黑" pitchFamily="34" charset="-122"/>
                <a:ea typeface="微软雅黑" pitchFamily="34" charset="-122"/>
              </a:rPr>
              <a:t>适用于大规模应用</a:t>
            </a:r>
            <a:endParaRPr lang="zh-CN" altLang="en-US" sz="1600"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74638"/>
            <a:ext cx="8229600" cy="1143000"/>
          </a:xfrm>
        </p:spPr>
        <p:txBody>
          <a:bodyPr/>
          <a:lstStyle/>
          <a:p>
            <a:pPr algn="l">
              <a:defRPr/>
            </a:pPr>
            <a:r>
              <a:rPr lang="zh-CN" altLang="en-US" sz="4000" dirty="0" smtClean="0"/>
              <a:t>部署实施</a:t>
            </a:r>
            <a:endParaRPr lang="en-US" altLang="en-US" sz="4000" dirty="0"/>
          </a:p>
        </p:txBody>
      </p:sp>
      <p:graphicFrame>
        <p:nvGraphicFramePr>
          <p:cNvPr id="4" name="Content Placeholder 3"/>
          <p:cNvGraphicFramePr>
            <a:graphicFrameLocks noGrp="1"/>
          </p:cNvGraphicFramePr>
          <p:nvPr>
            <p:ph idx="4294967295"/>
          </p:nvPr>
        </p:nvGraphicFramePr>
        <p:xfrm>
          <a:off x="271490" y="150018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zh-CN" altLang="en-US" sz="4000" dirty="0" smtClean="0"/>
              <a:t>部署实施</a:t>
            </a:r>
            <a:endParaRPr lang="en-US" altLang="en-US" sz="4000" dirty="0"/>
          </a:p>
        </p:txBody>
      </p:sp>
      <p:pic>
        <p:nvPicPr>
          <p:cNvPr id="1026" name="Picture 2" descr="http://www.microsoft.com/china/technet/images/desktopdeployment/bdd/2007/SE_DepFeat01_big.gif"/>
          <p:cNvPicPr>
            <a:picLocks noChangeAspect="1" noChangeArrowheads="1"/>
          </p:cNvPicPr>
          <p:nvPr/>
        </p:nvPicPr>
        <p:blipFill>
          <a:blip r:embed="rId3" cstate="print"/>
          <a:srcRect/>
          <a:stretch>
            <a:fillRect/>
          </a:stretch>
        </p:blipFill>
        <p:spPr bwMode="auto">
          <a:xfrm>
            <a:off x="1295400" y="1504950"/>
            <a:ext cx="6629400" cy="467274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229600" cy="1143000"/>
          </a:xfrm>
        </p:spPr>
        <p:txBody>
          <a:bodyPr/>
          <a:lstStyle/>
          <a:p>
            <a:pPr algn="l">
              <a:defRPr/>
            </a:pPr>
            <a:r>
              <a:rPr lang="zh-CN" altLang="en-US" sz="4000" dirty="0" smtClean="0"/>
              <a:t>运营维护</a:t>
            </a:r>
            <a:endParaRPr lang="en-US" altLang="en-US" sz="4000" dirty="0"/>
          </a:p>
        </p:txBody>
      </p:sp>
      <p:graphicFrame>
        <p:nvGraphicFramePr>
          <p:cNvPr id="4" name="Content Placeholder 3"/>
          <p:cNvGraphicFramePr>
            <a:graphicFrameLocks noGrp="1"/>
          </p:cNvGraphicFramePr>
          <p:nvPr>
            <p:ph idx="4294967295"/>
          </p:nvPr>
        </p:nvGraphicFramePr>
        <p:xfrm>
          <a:off x="271490" y="150018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14"/>
            <a:ext cx="8229600" cy="1143000"/>
          </a:xfrm>
        </p:spPr>
        <p:txBody>
          <a:bodyPr/>
          <a:lstStyle/>
          <a:p>
            <a:pPr algn="l"/>
            <a:r>
              <a:rPr lang="zh-CN" altLang="en-US" dirty="0" smtClean="0"/>
              <a:t>定义视野和范围</a:t>
            </a:r>
            <a:endParaRPr lang="zh-CN" altLang="en-US" dirty="0"/>
          </a:p>
        </p:txBody>
      </p:sp>
      <p:sp>
        <p:nvSpPr>
          <p:cNvPr id="3" name="Text Placeholder 2"/>
          <p:cNvSpPr>
            <a:spLocks noGrp="1"/>
          </p:cNvSpPr>
          <p:nvPr>
            <p:ph type="body" sz="quarter" idx="4294967295"/>
          </p:nvPr>
        </p:nvSpPr>
        <p:spPr>
          <a:xfrm>
            <a:off x="-76184" y="761984"/>
            <a:ext cx="6934200" cy="381000"/>
          </a:xfrm>
          <a:prstGeom prst="rect">
            <a:avLst/>
          </a:prstGeom>
        </p:spPr>
        <p:txBody>
          <a:bodyPr>
            <a:normAutofit fontScale="70000" lnSpcReduction="20000"/>
          </a:bodyPr>
          <a:lstStyle/>
          <a:p>
            <a:r>
              <a:rPr lang="zh-CN" altLang="en-US" sz="2600" dirty="0" smtClean="0"/>
              <a:t>为什么要部署一个新版本的操作系</a:t>
            </a:r>
            <a:r>
              <a:rPr lang="zh-CN" altLang="en-US" dirty="0" smtClean="0"/>
              <a:t>统</a:t>
            </a:r>
            <a:endParaRPr lang="en-US" dirty="0"/>
          </a:p>
        </p:txBody>
      </p:sp>
      <p:pic>
        <p:nvPicPr>
          <p:cNvPr id="22" name="Picture 33" descr="green_globe"/>
          <p:cNvPicPr>
            <a:picLocks noChangeAspect="1" noChangeArrowheads="1"/>
          </p:cNvPicPr>
          <p:nvPr/>
        </p:nvPicPr>
        <p:blipFill>
          <a:blip r:embed="rId3" cstate="print">
            <a:lum bright="-12000"/>
          </a:blip>
          <a:srcRect t="50366"/>
          <a:stretch>
            <a:fillRect/>
          </a:stretch>
        </p:blipFill>
        <p:spPr bwMode="gray">
          <a:xfrm>
            <a:off x="4473575" y="3786190"/>
            <a:ext cx="4378325" cy="2792413"/>
          </a:xfrm>
          <a:prstGeom prst="rect">
            <a:avLst/>
          </a:prstGeom>
          <a:noFill/>
          <a:ln w="9525">
            <a:noFill/>
            <a:miter lim="800000"/>
            <a:headEnd/>
            <a:tailEnd/>
          </a:ln>
        </p:spPr>
      </p:pic>
      <p:pic>
        <p:nvPicPr>
          <p:cNvPr id="23" name="Picture 32" descr="blue_globe"/>
          <p:cNvPicPr>
            <a:picLocks noChangeAspect="1" noChangeArrowheads="1"/>
          </p:cNvPicPr>
          <p:nvPr/>
        </p:nvPicPr>
        <p:blipFill>
          <a:blip r:embed="rId4" cstate="print">
            <a:lum bright="-42000"/>
          </a:blip>
          <a:srcRect t="50366"/>
          <a:stretch>
            <a:fillRect/>
          </a:stretch>
        </p:blipFill>
        <p:spPr bwMode="gray">
          <a:xfrm>
            <a:off x="125413" y="3786190"/>
            <a:ext cx="4378325" cy="2792413"/>
          </a:xfrm>
          <a:prstGeom prst="rect">
            <a:avLst/>
          </a:prstGeom>
          <a:noFill/>
          <a:ln w="9525">
            <a:noFill/>
            <a:miter lim="800000"/>
            <a:headEnd/>
            <a:tailEnd/>
          </a:ln>
        </p:spPr>
      </p:pic>
      <p:pic>
        <p:nvPicPr>
          <p:cNvPr id="24" name="Picture 33" descr="green_globe"/>
          <p:cNvPicPr>
            <a:picLocks noChangeAspect="1" noChangeArrowheads="1"/>
          </p:cNvPicPr>
          <p:nvPr/>
        </p:nvPicPr>
        <p:blipFill>
          <a:blip r:embed="rId3" cstate="print">
            <a:lum bright="-36000"/>
          </a:blip>
          <a:srcRect b="49661"/>
          <a:stretch>
            <a:fillRect/>
          </a:stretch>
        </p:blipFill>
        <p:spPr bwMode="gray">
          <a:xfrm>
            <a:off x="4473575" y="954090"/>
            <a:ext cx="4378325" cy="2832100"/>
          </a:xfrm>
          <a:prstGeom prst="rect">
            <a:avLst/>
          </a:prstGeom>
          <a:noFill/>
          <a:ln w="9525">
            <a:noFill/>
            <a:miter lim="800000"/>
            <a:headEnd/>
            <a:tailEnd/>
          </a:ln>
        </p:spPr>
      </p:pic>
      <p:pic>
        <p:nvPicPr>
          <p:cNvPr id="25" name="Picture 32" descr="blue_globe"/>
          <p:cNvPicPr>
            <a:picLocks noChangeAspect="1" noChangeArrowheads="1"/>
          </p:cNvPicPr>
          <p:nvPr/>
        </p:nvPicPr>
        <p:blipFill>
          <a:blip r:embed="rId4" cstate="print">
            <a:lum bright="-18000"/>
          </a:blip>
          <a:srcRect b="49661"/>
          <a:stretch>
            <a:fillRect/>
          </a:stretch>
        </p:blipFill>
        <p:spPr bwMode="gray">
          <a:xfrm>
            <a:off x="125413" y="954090"/>
            <a:ext cx="4378325" cy="2832100"/>
          </a:xfrm>
          <a:prstGeom prst="rect">
            <a:avLst/>
          </a:prstGeom>
          <a:noFill/>
          <a:ln w="9525">
            <a:noFill/>
            <a:miter lim="800000"/>
            <a:headEnd/>
            <a:tailEnd/>
          </a:ln>
        </p:spPr>
      </p:pic>
      <p:grpSp>
        <p:nvGrpSpPr>
          <p:cNvPr id="4" name="Group 76"/>
          <p:cNvGrpSpPr>
            <a:grpSpLocks/>
          </p:cNvGrpSpPr>
          <p:nvPr/>
        </p:nvGrpSpPr>
        <p:grpSpPr bwMode="auto">
          <a:xfrm>
            <a:off x="7239000" y="2470150"/>
            <a:ext cx="1981200" cy="1949450"/>
            <a:chOff x="5760" y="635"/>
            <a:chExt cx="2928" cy="2880"/>
          </a:xfrm>
        </p:grpSpPr>
        <p:pic>
          <p:nvPicPr>
            <p:cNvPr id="27" name="Picture 74" descr="IT_Faded_Man_Cool01 copy"/>
            <p:cNvPicPr>
              <a:picLocks noChangeAspect="1" noChangeArrowheads="1"/>
            </p:cNvPicPr>
            <p:nvPr/>
          </p:nvPicPr>
          <p:blipFill>
            <a:blip r:embed="rId5" cstate="print"/>
            <a:srcRect/>
            <a:stretch>
              <a:fillRect/>
            </a:stretch>
          </p:blipFill>
          <p:spPr bwMode="gray">
            <a:xfrm>
              <a:off x="6576" y="635"/>
              <a:ext cx="2064" cy="1429"/>
            </a:xfrm>
            <a:prstGeom prst="rect">
              <a:avLst/>
            </a:prstGeom>
            <a:noFill/>
            <a:ln w="9525">
              <a:noFill/>
              <a:miter lim="800000"/>
              <a:headEnd/>
              <a:tailEnd/>
            </a:ln>
          </p:spPr>
        </p:pic>
        <p:pic>
          <p:nvPicPr>
            <p:cNvPr id="28" name="Picture 75" descr="IT_Faded_Woman_Cool03png"/>
            <p:cNvPicPr>
              <a:picLocks noChangeAspect="1" noChangeArrowheads="1"/>
            </p:cNvPicPr>
            <p:nvPr/>
          </p:nvPicPr>
          <p:blipFill>
            <a:blip r:embed="rId6" cstate="print"/>
            <a:srcRect/>
            <a:stretch>
              <a:fillRect/>
            </a:stretch>
          </p:blipFill>
          <p:spPr bwMode="gray">
            <a:xfrm>
              <a:off x="5760" y="1488"/>
              <a:ext cx="2928" cy="2027"/>
            </a:xfrm>
            <a:prstGeom prst="rect">
              <a:avLst/>
            </a:prstGeom>
            <a:noFill/>
            <a:ln w="9525">
              <a:noFill/>
              <a:miter lim="800000"/>
              <a:headEnd/>
              <a:tailEnd/>
            </a:ln>
          </p:spPr>
        </p:pic>
      </p:grpSp>
      <p:grpSp>
        <p:nvGrpSpPr>
          <p:cNvPr id="5" name="Group 27"/>
          <p:cNvGrpSpPr>
            <a:grpSpLocks/>
          </p:cNvGrpSpPr>
          <p:nvPr/>
        </p:nvGrpSpPr>
        <p:grpSpPr bwMode="auto">
          <a:xfrm>
            <a:off x="-76200" y="2636838"/>
            <a:ext cx="1462088" cy="2195513"/>
            <a:chOff x="2147" y="1837"/>
            <a:chExt cx="1717" cy="2579"/>
          </a:xfrm>
        </p:grpSpPr>
        <p:grpSp>
          <p:nvGrpSpPr>
            <p:cNvPr id="6" name="Group 28"/>
            <p:cNvGrpSpPr>
              <a:grpSpLocks/>
            </p:cNvGrpSpPr>
            <p:nvPr/>
          </p:nvGrpSpPr>
          <p:grpSpPr bwMode="auto">
            <a:xfrm>
              <a:off x="2147" y="1837"/>
              <a:ext cx="1717" cy="2579"/>
              <a:chOff x="1760" y="840"/>
              <a:chExt cx="2316" cy="3480"/>
            </a:xfrm>
          </p:grpSpPr>
          <p:pic>
            <p:nvPicPr>
              <p:cNvPr id="32" name="Picture 29" descr="GlowManBusiness"/>
              <p:cNvPicPr>
                <a:picLocks noChangeAspect="1" noChangeArrowheads="1"/>
              </p:cNvPicPr>
              <p:nvPr/>
            </p:nvPicPr>
            <p:blipFill>
              <a:blip r:embed="rId7" cstate="print"/>
              <a:srcRect/>
              <a:stretch>
                <a:fillRect/>
              </a:stretch>
            </p:blipFill>
            <p:spPr bwMode="gray">
              <a:xfrm>
                <a:off x="2754" y="840"/>
                <a:ext cx="1322" cy="3304"/>
              </a:xfrm>
              <a:prstGeom prst="rect">
                <a:avLst/>
              </a:prstGeom>
              <a:noFill/>
              <a:ln w="9525">
                <a:noFill/>
                <a:miter lim="800000"/>
                <a:headEnd/>
                <a:tailEnd/>
              </a:ln>
            </p:spPr>
          </p:pic>
          <p:pic>
            <p:nvPicPr>
              <p:cNvPr id="33" name="Picture 30" descr="GlowWomanBusiness"/>
              <p:cNvPicPr>
                <a:picLocks noChangeAspect="1" noChangeArrowheads="1"/>
              </p:cNvPicPr>
              <p:nvPr/>
            </p:nvPicPr>
            <p:blipFill>
              <a:blip r:embed="rId8" cstate="print"/>
              <a:srcRect b="2286"/>
              <a:stretch>
                <a:fillRect/>
              </a:stretch>
            </p:blipFill>
            <p:spPr bwMode="gray">
              <a:xfrm>
                <a:off x="1760" y="985"/>
                <a:ext cx="1463" cy="3335"/>
              </a:xfrm>
              <a:prstGeom prst="rect">
                <a:avLst/>
              </a:prstGeom>
              <a:noFill/>
              <a:ln w="9525">
                <a:noFill/>
                <a:miter lim="800000"/>
                <a:headEnd/>
                <a:tailEnd/>
              </a:ln>
            </p:spPr>
          </p:pic>
        </p:grpSp>
        <p:pic>
          <p:nvPicPr>
            <p:cNvPr id="31" name="Picture 31" descr="cooltools-1"/>
            <p:cNvPicPr>
              <a:picLocks noChangeAspect="1" noChangeArrowheads="1"/>
            </p:cNvPicPr>
            <p:nvPr/>
          </p:nvPicPr>
          <p:blipFill>
            <a:blip r:embed="rId9" cstate="print"/>
            <a:srcRect/>
            <a:stretch>
              <a:fillRect/>
            </a:stretch>
          </p:blipFill>
          <p:spPr bwMode="gray">
            <a:xfrm>
              <a:off x="2654" y="3841"/>
              <a:ext cx="936" cy="223"/>
            </a:xfrm>
            <a:prstGeom prst="rect">
              <a:avLst/>
            </a:prstGeom>
            <a:noFill/>
            <a:ln w="9525">
              <a:noFill/>
              <a:miter lim="800000"/>
              <a:headEnd/>
              <a:tailEnd/>
            </a:ln>
          </p:spPr>
        </p:pic>
      </p:grpSp>
      <p:pic>
        <p:nvPicPr>
          <p:cNvPr id="34" name="Picture 35" descr="cooltools-1"/>
          <p:cNvPicPr>
            <a:picLocks noChangeAspect="1" noChangeArrowheads="1"/>
          </p:cNvPicPr>
          <p:nvPr/>
        </p:nvPicPr>
        <p:blipFill>
          <a:blip r:embed="rId10" cstate="print"/>
          <a:srcRect/>
          <a:stretch>
            <a:fillRect/>
          </a:stretch>
        </p:blipFill>
        <p:spPr bwMode="gray">
          <a:xfrm>
            <a:off x="8123238" y="3979863"/>
            <a:ext cx="563563" cy="187325"/>
          </a:xfrm>
          <a:prstGeom prst="rect">
            <a:avLst/>
          </a:prstGeom>
          <a:noFill/>
          <a:ln w="9525">
            <a:noFill/>
            <a:miter lim="800000"/>
            <a:headEnd/>
            <a:tailEnd/>
          </a:ln>
        </p:spPr>
      </p:pic>
      <p:grpSp>
        <p:nvGrpSpPr>
          <p:cNvPr id="7" name="Group 36"/>
          <p:cNvGrpSpPr>
            <a:grpSpLocks/>
          </p:cNvGrpSpPr>
          <p:nvPr/>
        </p:nvGrpSpPr>
        <p:grpSpPr bwMode="auto">
          <a:xfrm>
            <a:off x="2713038" y="3800475"/>
            <a:ext cx="1508125" cy="1276350"/>
            <a:chOff x="1757" y="2554"/>
            <a:chExt cx="748" cy="633"/>
          </a:xfrm>
        </p:grpSpPr>
        <p:grpSp>
          <p:nvGrpSpPr>
            <p:cNvPr id="8" name="Group 6"/>
            <p:cNvGrpSpPr>
              <a:grpSpLocks noChangeAspect="1"/>
            </p:cNvGrpSpPr>
            <p:nvPr/>
          </p:nvGrpSpPr>
          <p:grpSpPr bwMode="auto">
            <a:xfrm>
              <a:off x="1755" y="2556"/>
              <a:ext cx="748" cy="528"/>
              <a:chOff x="657" y="2276"/>
              <a:chExt cx="1457" cy="939"/>
            </a:xfrm>
          </p:grpSpPr>
          <p:sp>
            <p:nvSpPr>
              <p:cNvPr id="38" name="Oval 7"/>
              <p:cNvSpPr>
                <a:spLocks noChangeAspect="1" noChangeArrowheads="1"/>
              </p:cNvSpPr>
              <p:nvPr/>
            </p:nvSpPr>
            <p:spPr bwMode="gray">
              <a:xfrm>
                <a:off x="798" y="2413"/>
                <a:ext cx="1276" cy="781"/>
              </a:xfrm>
              <a:prstGeom prst="ellipse">
                <a:avLst/>
              </a:prstGeom>
              <a:gradFill rotWithShape="1">
                <a:gsLst>
                  <a:gs pos="0">
                    <a:schemeClr val="tx1"/>
                  </a:gs>
                  <a:gs pos="100000">
                    <a:srgbClr val="767676">
                      <a:alpha val="0"/>
                    </a:srgbClr>
                  </a:gs>
                </a:gsLst>
                <a:path path="shape">
                  <a:fillToRect l="50000" t="50000" r="50000" b="50000"/>
                </a:path>
              </a:gradFill>
              <a:ln w="9525" algn="ctr">
                <a:noFill/>
                <a:round/>
                <a:headEnd/>
                <a:tailEnd/>
              </a:ln>
            </p:spPr>
            <p:txBody>
              <a:bodyPr wrap="none" anchor="ctr"/>
              <a:lstStyle/>
              <a:p>
                <a:pPr algn="ctr" fontAlgn="auto">
                  <a:spcBef>
                    <a:spcPts val="0"/>
                  </a:spcBef>
                  <a:spcAft>
                    <a:spcPts val="0"/>
                  </a:spcAft>
                  <a:defRPr/>
                </a:pPr>
                <a:endParaRPr lang="en-US" dirty="0">
                  <a:latin typeface="Arial" pitchFamily="34" charset="0"/>
                  <a:cs typeface="+mn-cs"/>
                </a:endParaRPr>
              </a:p>
            </p:txBody>
          </p:sp>
          <p:pic>
            <p:nvPicPr>
              <p:cNvPr id="39" name="Picture 8" descr="world map purple to violet"/>
              <p:cNvPicPr>
                <a:picLocks noChangeAspect="1" noChangeArrowheads="1"/>
              </p:cNvPicPr>
              <p:nvPr/>
            </p:nvPicPr>
            <p:blipFill>
              <a:blip r:embed="rId11" cstate="print"/>
              <a:srcRect/>
              <a:stretch>
                <a:fillRect/>
              </a:stretch>
            </p:blipFill>
            <p:spPr bwMode="gray">
              <a:xfrm>
                <a:off x="850" y="2504"/>
                <a:ext cx="1221" cy="636"/>
              </a:xfrm>
              <a:prstGeom prst="rect">
                <a:avLst/>
              </a:prstGeom>
              <a:noFill/>
              <a:ln w="9525">
                <a:noFill/>
                <a:miter lim="800000"/>
                <a:headEnd/>
                <a:tailEnd/>
              </a:ln>
            </p:spPr>
          </p:pic>
          <p:pic>
            <p:nvPicPr>
              <p:cNvPr id="40" name="Picture 9" descr="radio tower 3"/>
              <p:cNvPicPr>
                <a:picLocks noChangeAspect="1" noChangeArrowheads="1"/>
              </p:cNvPicPr>
              <p:nvPr/>
            </p:nvPicPr>
            <p:blipFill>
              <a:blip r:embed="rId12" cstate="print"/>
              <a:srcRect/>
              <a:stretch>
                <a:fillRect/>
              </a:stretch>
            </p:blipFill>
            <p:spPr bwMode="gray">
              <a:xfrm>
                <a:off x="1548" y="2326"/>
                <a:ext cx="566" cy="846"/>
              </a:xfrm>
              <a:prstGeom prst="rect">
                <a:avLst/>
              </a:prstGeom>
              <a:noFill/>
              <a:ln w="9525">
                <a:noFill/>
                <a:miter lim="800000"/>
                <a:headEnd/>
                <a:tailEnd/>
              </a:ln>
            </p:spPr>
          </p:pic>
          <p:pic>
            <p:nvPicPr>
              <p:cNvPr id="41" name="Picture 10" descr="enterprise blue"/>
              <p:cNvPicPr>
                <a:picLocks noChangeAspect="1" noChangeArrowheads="1"/>
              </p:cNvPicPr>
              <p:nvPr/>
            </p:nvPicPr>
            <p:blipFill>
              <a:blip r:embed="rId13" cstate="print"/>
              <a:srcRect/>
              <a:stretch>
                <a:fillRect/>
              </a:stretch>
            </p:blipFill>
            <p:spPr bwMode="gray">
              <a:xfrm>
                <a:off x="657" y="2493"/>
                <a:ext cx="536" cy="722"/>
              </a:xfrm>
              <a:prstGeom prst="rect">
                <a:avLst/>
              </a:prstGeom>
              <a:noFill/>
              <a:ln w="9525">
                <a:noFill/>
                <a:miter lim="800000"/>
                <a:headEnd/>
                <a:tailEnd/>
              </a:ln>
            </p:spPr>
          </p:pic>
          <p:pic>
            <p:nvPicPr>
              <p:cNvPr id="42" name="Picture 11" descr="laptop notebook portable Computer"/>
              <p:cNvPicPr>
                <a:picLocks noChangeAspect="1" noChangeArrowheads="1"/>
              </p:cNvPicPr>
              <p:nvPr/>
            </p:nvPicPr>
            <p:blipFill>
              <a:blip r:embed="rId14" cstate="print"/>
              <a:srcRect/>
              <a:stretch>
                <a:fillRect/>
              </a:stretch>
            </p:blipFill>
            <p:spPr bwMode="gray">
              <a:xfrm>
                <a:off x="1271" y="2276"/>
                <a:ext cx="444" cy="378"/>
              </a:xfrm>
              <a:prstGeom prst="rect">
                <a:avLst/>
              </a:prstGeom>
              <a:noFill/>
              <a:ln w="9525">
                <a:noFill/>
                <a:miter lim="800000"/>
                <a:headEnd/>
                <a:tailEnd/>
              </a:ln>
            </p:spPr>
          </p:pic>
        </p:grpSp>
        <p:pic>
          <p:nvPicPr>
            <p:cNvPr id="37" name="Picture 12" descr="building teal"/>
            <p:cNvPicPr>
              <a:picLocks noChangeAspect="1" noChangeArrowheads="1"/>
            </p:cNvPicPr>
            <p:nvPr/>
          </p:nvPicPr>
          <p:blipFill>
            <a:blip r:embed="rId15" cstate="print"/>
            <a:srcRect/>
            <a:stretch>
              <a:fillRect/>
            </a:stretch>
          </p:blipFill>
          <p:spPr bwMode="gray">
            <a:xfrm>
              <a:off x="2057" y="2930"/>
              <a:ext cx="183" cy="257"/>
            </a:xfrm>
            <a:prstGeom prst="rect">
              <a:avLst/>
            </a:prstGeom>
            <a:noFill/>
            <a:ln w="9525">
              <a:noFill/>
              <a:miter lim="800000"/>
              <a:headEnd/>
              <a:tailEnd/>
            </a:ln>
          </p:spPr>
        </p:pic>
      </p:grpSp>
      <p:grpSp>
        <p:nvGrpSpPr>
          <p:cNvPr id="9" name="Group 44"/>
          <p:cNvGrpSpPr>
            <a:grpSpLocks/>
          </p:cNvGrpSpPr>
          <p:nvPr/>
        </p:nvGrpSpPr>
        <p:grpSpPr bwMode="auto">
          <a:xfrm>
            <a:off x="4759325" y="2381250"/>
            <a:ext cx="1312863" cy="1217613"/>
            <a:chOff x="3310" y="1396"/>
            <a:chExt cx="651" cy="604"/>
          </a:xfrm>
        </p:grpSpPr>
        <p:sp>
          <p:nvSpPr>
            <p:cNvPr id="44" name="Oval 15"/>
            <p:cNvSpPr>
              <a:spLocks noChangeAspect="1" noChangeArrowheads="1"/>
            </p:cNvSpPr>
            <p:nvPr/>
          </p:nvSpPr>
          <p:spPr bwMode="gray">
            <a:xfrm>
              <a:off x="3310" y="1417"/>
              <a:ext cx="638" cy="412"/>
            </a:xfrm>
            <a:prstGeom prst="ellipse">
              <a:avLst/>
            </a:prstGeom>
            <a:gradFill rotWithShape="1">
              <a:gsLst>
                <a:gs pos="0">
                  <a:schemeClr val="tx1"/>
                </a:gs>
                <a:gs pos="100000">
                  <a:srgbClr val="767676">
                    <a:alpha val="0"/>
                  </a:srgbClr>
                </a:gs>
              </a:gsLst>
              <a:path path="shape">
                <a:fillToRect l="50000" t="50000" r="50000" b="50000"/>
              </a:path>
            </a:gradFill>
            <a:ln w="9525" algn="ctr">
              <a:noFill/>
              <a:round/>
              <a:headEnd/>
              <a:tailEnd/>
            </a:ln>
          </p:spPr>
          <p:txBody>
            <a:bodyPr wrap="none" anchor="ctr"/>
            <a:lstStyle/>
            <a:p>
              <a:pPr algn="ctr" fontAlgn="auto">
                <a:spcBef>
                  <a:spcPts val="0"/>
                </a:spcBef>
                <a:spcAft>
                  <a:spcPts val="0"/>
                </a:spcAft>
                <a:defRPr/>
              </a:pPr>
              <a:endParaRPr lang="en-US" dirty="0">
                <a:latin typeface="Arial" pitchFamily="34" charset="0"/>
                <a:cs typeface="+mn-cs"/>
              </a:endParaRPr>
            </a:p>
          </p:txBody>
        </p:sp>
        <p:sp>
          <p:nvSpPr>
            <p:cNvPr id="45" name="Oval 16"/>
            <p:cNvSpPr>
              <a:spLocks noChangeAspect="1" noChangeArrowheads="1"/>
            </p:cNvSpPr>
            <p:nvPr/>
          </p:nvSpPr>
          <p:spPr bwMode="gray">
            <a:xfrm rot="-731482">
              <a:off x="3377" y="1847"/>
              <a:ext cx="576" cy="108"/>
            </a:xfrm>
            <a:prstGeom prst="ellipse">
              <a:avLst/>
            </a:prstGeom>
            <a:gradFill rotWithShape="1">
              <a:gsLst>
                <a:gs pos="0">
                  <a:schemeClr val="tx1"/>
                </a:gs>
                <a:gs pos="100000">
                  <a:srgbClr val="767676">
                    <a:alpha val="0"/>
                  </a:srgbClr>
                </a:gs>
              </a:gsLst>
              <a:path path="shape">
                <a:fillToRect l="50000" t="50000" r="50000" b="50000"/>
              </a:path>
            </a:gradFill>
            <a:ln w="9525" algn="ctr">
              <a:noFill/>
              <a:round/>
              <a:headEnd/>
              <a:tailEnd/>
            </a:ln>
          </p:spPr>
          <p:txBody>
            <a:bodyPr wrap="none" anchor="ctr"/>
            <a:lstStyle/>
            <a:p>
              <a:pPr algn="ctr" fontAlgn="auto">
                <a:spcBef>
                  <a:spcPts val="0"/>
                </a:spcBef>
                <a:spcAft>
                  <a:spcPts val="0"/>
                </a:spcAft>
                <a:defRPr/>
              </a:pPr>
              <a:endParaRPr lang="en-US" dirty="0">
                <a:latin typeface="Arial" pitchFamily="34" charset="0"/>
                <a:cs typeface="+mn-cs"/>
              </a:endParaRPr>
            </a:p>
          </p:txBody>
        </p:sp>
        <p:pic>
          <p:nvPicPr>
            <p:cNvPr id="46" name="Picture 17" descr="Lock and key"/>
            <p:cNvPicPr>
              <a:picLocks noChangeAspect="1" noChangeArrowheads="1"/>
            </p:cNvPicPr>
            <p:nvPr/>
          </p:nvPicPr>
          <p:blipFill>
            <a:blip r:embed="rId16" cstate="print"/>
            <a:srcRect b="31660"/>
            <a:stretch>
              <a:fillRect/>
            </a:stretch>
          </p:blipFill>
          <p:spPr bwMode="gray">
            <a:xfrm>
              <a:off x="3339" y="1396"/>
              <a:ext cx="602" cy="493"/>
            </a:xfrm>
            <a:prstGeom prst="rect">
              <a:avLst/>
            </a:prstGeom>
            <a:noFill/>
            <a:ln w="9525">
              <a:noFill/>
              <a:miter lim="800000"/>
              <a:headEnd/>
              <a:tailEnd/>
            </a:ln>
          </p:spPr>
        </p:pic>
        <p:pic>
          <p:nvPicPr>
            <p:cNvPr id="47" name="Picture 18" descr="Lock and key"/>
            <p:cNvPicPr>
              <a:picLocks noChangeAspect="1" noChangeArrowheads="1"/>
            </p:cNvPicPr>
            <p:nvPr/>
          </p:nvPicPr>
          <p:blipFill>
            <a:blip r:embed="rId16" cstate="print"/>
            <a:srcRect t="67209"/>
            <a:stretch>
              <a:fillRect/>
            </a:stretch>
          </p:blipFill>
          <p:spPr bwMode="gray">
            <a:xfrm>
              <a:off x="3359" y="1763"/>
              <a:ext cx="602" cy="237"/>
            </a:xfrm>
            <a:prstGeom prst="rect">
              <a:avLst/>
            </a:prstGeom>
            <a:noFill/>
            <a:ln w="9525">
              <a:noFill/>
              <a:miter lim="800000"/>
              <a:headEnd/>
              <a:tailEnd/>
            </a:ln>
          </p:spPr>
        </p:pic>
      </p:grpSp>
      <p:grpSp>
        <p:nvGrpSpPr>
          <p:cNvPr id="10" name="Group 49"/>
          <p:cNvGrpSpPr>
            <a:grpSpLocks/>
          </p:cNvGrpSpPr>
          <p:nvPr/>
        </p:nvGrpSpPr>
        <p:grpSpPr bwMode="auto">
          <a:xfrm>
            <a:off x="4779963" y="3795713"/>
            <a:ext cx="1670050" cy="1173163"/>
            <a:chOff x="3243" y="2559"/>
            <a:chExt cx="828" cy="582"/>
          </a:xfrm>
        </p:grpSpPr>
        <p:sp>
          <p:nvSpPr>
            <p:cNvPr id="49" name="Oval 21"/>
            <p:cNvSpPr>
              <a:spLocks noChangeArrowheads="1"/>
            </p:cNvSpPr>
            <p:nvPr/>
          </p:nvSpPr>
          <p:spPr bwMode="gray">
            <a:xfrm>
              <a:off x="3243" y="2559"/>
              <a:ext cx="828" cy="573"/>
            </a:xfrm>
            <a:prstGeom prst="ellipse">
              <a:avLst/>
            </a:prstGeom>
            <a:gradFill rotWithShape="1">
              <a:gsLst>
                <a:gs pos="0">
                  <a:schemeClr val="tx1"/>
                </a:gs>
                <a:gs pos="100000">
                  <a:srgbClr val="8A8A8A">
                    <a:alpha val="0"/>
                  </a:srgbClr>
                </a:gs>
              </a:gsLst>
              <a:path path="shape">
                <a:fillToRect l="50000" t="50000" r="50000" b="50000"/>
              </a:path>
            </a:gradFill>
            <a:ln w="12700" algn="ctr">
              <a:noFill/>
              <a:round/>
              <a:headEnd/>
              <a:tailEnd/>
            </a:ln>
          </p:spPr>
          <p:txBody>
            <a:bodyPr wrap="none" anchor="ctr"/>
            <a:lstStyle/>
            <a:p>
              <a:pPr algn="ctr" fontAlgn="auto">
                <a:spcBef>
                  <a:spcPts val="0"/>
                </a:spcBef>
                <a:spcAft>
                  <a:spcPts val="0"/>
                </a:spcAft>
                <a:defRPr/>
              </a:pPr>
              <a:endParaRPr lang="en-US" dirty="0">
                <a:latin typeface="Arial" pitchFamily="34" charset="0"/>
                <a:cs typeface="+mn-cs"/>
              </a:endParaRPr>
            </a:p>
          </p:txBody>
        </p:sp>
        <p:pic>
          <p:nvPicPr>
            <p:cNvPr id="50" name="Picture 22" descr="world map "/>
            <p:cNvPicPr>
              <a:picLocks noChangeAspect="1" noChangeArrowheads="1"/>
            </p:cNvPicPr>
            <p:nvPr/>
          </p:nvPicPr>
          <p:blipFill>
            <a:blip r:embed="rId17" cstate="print"/>
            <a:srcRect/>
            <a:stretch>
              <a:fillRect/>
            </a:stretch>
          </p:blipFill>
          <p:spPr bwMode="gray">
            <a:xfrm>
              <a:off x="3284" y="2562"/>
              <a:ext cx="732" cy="395"/>
            </a:xfrm>
            <a:prstGeom prst="rect">
              <a:avLst/>
            </a:prstGeom>
            <a:noFill/>
            <a:ln w="9525">
              <a:noFill/>
              <a:miter lim="800000"/>
              <a:headEnd/>
              <a:tailEnd/>
            </a:ln>
          </p:spPr>
        </p:pic>
        <p:pic>
          <p:nvPicPr>
            <p:cNvPr id="51" name="Picture 23" descr="Server"/>
            <p:cNvPicPr>
              <a:picLocks noChangeAspect="1" noChangeArrowheads="1"/>
            </p:cNvPicPr>
            <p:nvPr/>
          </p:nvPicPr>
          <p:blipFill>
            <a:blip r:embed="rId18" cstate="print"/>
            <a:srcRect/>
            <a:stretch>
              <a:fillRect/>
            </a:stretch>
          </p:blipFill>
          <p:spPr bwMode="gray">
            <a:xfrm>
              <a:off x="3428" y="2883"/>
              <a:ext cx="173" cy="248"/>
            </a:xfrm>
            <a:prstGeom prst="rect">
              <a:avLst/>
            </a:prstGeom>
            <a:noFill/>
            <a:ln w="9525">
              <a:noFill/>
              <a:miter lim="800000"/>
              <a:headEnd/>
              <a:tailEnd/>
            </a:ln>
          </p:spPr>
        </p:pic>
        <p:pic>
          <p:nvPicPr>
            <p:cNvPr id="52" name="Picture 24" descr="Server"/>
            <p:cNvPicPr>
              <a:picLocks noChangeAspect="1" noChangeArrowheads="1"/>
            </p:cNvPicPr>
            <p:nvPr/>
          </p:nvPicPr>
          <p:blipFill>
            <a:blip r:embed="rId18" cstate="print"/>
            <a:srcRect/>
            <a:stretch>
              <a:fillRect/>
            </a:stretch>
          </p:blipFill>
          <p:spPr bwMode="gray">
            <a:xfrm>
              <a:off x="3576" y="2891"/>
              <a:ext cx="173" cy="247"/>
            </a:xfrm>
            <a:prstGeom prst="rect">
              <a:avLst/>
            </a:prstGeom>
            <a:noFill/>
            <a:ln w="9525">
              <a:noFill/>
              <a:miter lim="800000"/>
              <a:headEnd/>
              <a:tailEnd/>
            </a:ln>
          </p:spPr>
        </p:pic>
        <p:pic>
          <p:nvPicPr>
            <p:cNvPr id="53" name="Picture 25" descr="Server"/>
            <p:cNvPicPr>
              <a:picLocks noChangeAspect="1" noChangeArrowheads="1"/>
            </p:cNvPicPr>
            <p:nvPr/>
          </p:nvPicPr>
          <p:blipFill>
            <a:blip r:embed="rId18" cstate="print"/>
            <a:srcRect/>
            <a:stretch>
              <a:fillRect/>
            </a:stretch>
          </p:blipFill>
          <p:spPr bwMode="gray">
            <a:xfrm>
              <a:off x="3731" y="2894"/>
              <a:ext cx="173" cy="247"/>
            </a:xfrm>
            <a:prstGeom prst="rect">
              <a:avLst/>
            </a:prstGeom>
            <a:noFill/>
            <a:ln w="9525">
              <a:noFill/>
              <a:miter lim="800000"/>
              <a:headEnd/>
              <a:tailEnd/>
            </a:ln>
          </p:spPr>
        </p:pic>
      </p:grpSp>
      <p:grpSp>
        <p:nvGrpSpPr>
          <p:cNvPr id="11" name="Group 55"/>
          <p:cNvGrpSpPr>
            <a:grpSpLocks/>
          </p:cNvGrpSpPr>
          <p:nvPr/>
        </p:nvGrpSpPr>
        <p:grpSpPr bwMode="auto">
          <a:xfrm>
            <a:off x="2698750" y="2511425"/>
            <a:ext cx="1477963" cy="969963"/>
            <a:chOff x="1740" y="1470"/>
            <a:chExt cx="733" cy="481"/>
          </a:xfrm>
        </p:grpSpPr>
        <p:pic>
          <p:nvPicPr>
            <p:cNvPr id="55" name="Picture 30" descr="Globe"/>
            <p:cNvPicPr>
              <a:picLocks noChangeAspect="1" noChangeArrowheads="1"/>
            </p:cNvPicPr>
            <p:nvPr/>
          </p:nvPicPr>
          <p:blipFill>
            <a:blip r:embed="rId19" cstate="print"/>
            <a:srcRect/>
            <a:stretch>
              <a:fillRect/>
            </a:stretch>
          </p:blipFill>
          <p:spPr bwMode="gray">
            <a:xfrm>
              <a:off x="1875" y="1470"/>
              <a:ext cx="478" cy="468"/>
            </a:xfrm>
            <a:prstGeom prst="rect">
              <a:avLst/>
            </a:prstGeom>
            <a:noFill/>
            <a:ln w="9525">
              <a:noFill/>
              <a:miter lim="800000"/>
              <a:headEnd/>
              <a:tailEnd/>
            </a:ln>
          </p:spPr>
        </p:pic>
        <p:pic>
          <p:nvPicPr>
            <p:cNvPr id="56" name="Picture 31" descr="PC with flat panel"/>
            <p:cNvPicPr>
              <a:picLocks noChangeAspect="1" noChangeArrowheads="1"/>
            </p:cNvPicPr>
            <p:nvPr/>
          </p:nvPicPr>
          <p:blipFill>
            <a:blip r:embed="rId20" cstate="print"/>
            <a:srcRect/>
            <a:stretch>
              <a:fillRect/>
            </a:stretch>
          </p:blipFill>
          <p:spPr bwMode="gray">
            <a:xfrm>
              <a:off x="1740" y="1571"/>
              <a:ext cx="385" cy="380"/>
            </a:xfrm>
            <a:prstGeom prst="rect">
              <a:avLst/>
            </a:prstGeom>
            <a:noFill/>
            <a:ln w="9525">
              <a:noFill/>
              <a:miter lim="800000"/>
              <a:headEnd/>
              <a:tailEnd/>
            </a:ln>
          </p:spPr>
        </p:pic>
        <p:pic>
          <p:nvPicPr>
            <p:cNvPr id="57" name="Picture 32" descr="laptop notebook portable Computer"/>
            <p:cNvPicPr>
              <a:picLocks noChangeAspect="1" noChangeArrowheads="1"/>
            </p:cNvPicPr>
            <p:nvPr/>
          </p:nvPicPr>
          <p:blipFill>
            <a:blip r:embed="rId21" cstate="print"/>
            <a:srcRect/>
            <a:stretch>
              <a:fillRect/>
            </a:stretch>
          </p:blipFill>
          <p:spPr bwMode="gray">
            <a:xfrm>
              <a:off x="2172" y="1629"/>
              <a:ext cx="301" cy="281"/>
            </a:xfrm>
            <a:prstGeom prst="rect">
              <a:avLst/>
            </a:prstGeom>
            <a:noFill/>
            <a:ln w="9525">
              <a:noFill/>
              <a:miter lim="800000"/>
              <a:headEnd/>
              <a:tailEnd/>
            </a:ln>
          </p:spPr>
        </p:pic>
      </p:grpSp>
      <p:sp>
        <p:nvSpPr>
          <p:cNvPr id="58" name="Rectangle 36"/>
          <p:cNvSpPr>
            <a:spLocks noChangeArrowheads="1"/>
          </p:cNvSpPr>
          <p:nvPr/>
        </p:nvSpPr>
        <p:spPr bwMode="gray">
          <a:xfrm>
            <a:off x="4786314" y="2071678"/>
            <a:ext cx="2186004" cy="313932"/>
          </a:xfrm>
          <a:prstGeom prst="rect">
            <a:avLst/>
          </a:prstGeom>
          <a:noFill/>
          <a:ln w="9525" algn="ctr">
            <a:noFill/>
            <a:miter lim="800000"/>
            <a:headEnd/>
            <a:tailEnd/>
          </a:ln>
        </p:spPr>
        <p:txBody>
          <a:bodyPr wrap="square">
            <a:spAutoFit/>
          </a:bodyPr>
          <a:lstStyle/>
          <a:p>
            <a:pPr fontAlgn="auto">
              <a:lnSpc>
                <a:spcPct val="90000"/>
              </a:lnSpc>
              <a:spcBef>
                <a:spcPct val="30000"/>
              </a:spcBef>
              <a:spcAft>
                <a:spcPts val="0"/>
              </a:spcAft>
              <a:defRPr/>
            </a:pPr>
            <a:r>
              <a:rPr lang="zh-CN" altLang="en-US" sz="1600" i="1" dirty="0" smtClean="0">
                <a:solidFill>
                  <a:srgbClr val="FFFFCC"/>
                </a:solidFill>
                <a:effectLst>
                  <a:outerShdw blurRad="38100" dist="38100" dir="2700000" algn="tl">
                    <a:srgbClr val="000000"/>
                  </a:outerShdw>
                </a:effectLst>
                <a:latin typeface="Segoe Semibold" pitchFamily="34" charset="0"/>
              </a:rPr>
              <a:t>提高安全性和一致性 </a:t>
            </a:r>
            <a:endParaRPr lang="en-US" altLang="en-US" sz="1600" i="1" dirty="0">
              <a:solidFill>
                <a:srgbClr val="FFFFCC"/>
              </a:solidFill>
              <a:effectLst>
                <a:outerShdw blurRad="38100" dist="38100" dir="2700000" algn="tl">
                  <a:srgbClr val="000000"/>
                </a:outerShdw>
              </a:effectLst>
              <a:latin typeface="Segoe Semibold" pitchFamily="34" charset="0"/>
            </a:endParaRPr>
          </a:p>
        </p:txBody>
      </p:sp>
      <p:sp>
        <p:nvSpPr>
          <p:cNvPr id="59" name="Rectangle 37"/>
          <p:cNvSpPr>
            <a:spLocks noChangeArrowheads="1"/>
          </p:cNvSpPr>
          <p:nvPr/>
        </p:nvSpPr>
        <p:spPr bwMode="gray">
          <a:xfrm>
            <a:off x="2593853" y="2043498"/>
            <a:ext cx="1620957" cy="313932"/>
          </a:xfrm>
          <a:prstGeom prst="rect">
            <a:avLst/>
          </a:prstGeom>
          <a:noFill/>
          <a:ln w="9525" algn="ctr">
            <a:noFill/>
            <a:miter lim="800000"/>
            <a:headEnd/>
            <a:tailEnd/>
          </a:ln>
        </p:spPr>
        <p:txBody>
          <a:bodyPr wrap="none">
            <a:spAutoFit/>
          </a:bodyPr>
          <a:lstStyle/>
          <a:p>
            <a:pPr algn="r" fontAlgn="auto">
              <a:lnSpc>
                <a:spcPct val="90000"/>
              </a:lnSpc>
              <a:spcBef>
                <a:spcPct val="30000"/>
              </a:spcBef>
              <a:spcAft>
                <a:spcPts val="0"/>
              </a:spcAft>
              <a:defRPr/>
            </a:pPr>
            <a:r>
              <a:rPr lang="zh-CN" altLang="en-US" sz="1600" i="1" dirty="0" smtClean="0">
                <a:solidFill>
                  <a:srgbClr val="FFFFCC"/>
                </a:solidFill>
                <a:effectLst>
                  <a:outerShdw blurRad="38100" dist="38100" dir="2700000" algn="tl">
                    <a:srgbClr val="000000"/>
                  </a:outerShdw>
                </a:effectLst>
                <a:latin typeface="Segoe Semibold" pitchFamily="34" charset="0"/>
                <a:cs typeface="+mn-cs"/>
              </a:rPr>
              <a:t>发现和使用信息</a:t>
            </a:r>
            <a:endParaRPr lang="en-US" sz="1600" i="1" dirty="0">
              <a:solidFill>
                <a:srgbClr val="FFFFCC"/>
              </a:solidFill>
              <a:effectLst>
                <a:outerShdw blurRad="38100" dist="38100" dir="2700000" algn="tl">
                  <a:srgbClr val="000000"/>
                </a:outerShdw>
              </a:effectLst>
              <a:latin typeface="Segoe Semibold" pitchFamily="34" charset="0"/>
              <a:cs typeface="+mn-cs"/>
            </a:endParaRPr>
          </a:p>
        </p:txBody>
      </p:sp>
      <p:sp>
        <p:nvSpPr>
          <p:cNvPr id="60" name="Rectangle 38"/>
          <p:cNvSpPr>
            <a:spLocks noChangeArrowheads="1"/>
          </p:cNvSpPr>
          <p:nvPr/>
        </p:nvSpPr>
        <p:spPr bwMode="gray">
          <a:xfrm>
            <a:off x="4786314" y="5543960"/>
            <a:ext cx="1415772" cy="313932"/>
          </a:xfrm>
          <a:prstGeom prst="rect">
            <a:avLst/>
          </a:prstGeom>
          <a:noFill/>
          <a:ln w="9525" algn="ctr">
            <a:noFill/>
            <a:miter lim="800000"/>
            <a:headEnd/>
            <a:tailEnd/>
          </a:ln>
        </p:spPr>
        <p:txBody>
          <a:bodyPr wrap="none">
            <a:spAutoFit/>
          </a:bodyPr>
          <a:lstStyle/>
          <a:p>
            <a:pPr fontAlgn="auto">
              <a:lnSpc>
                <a:spcPct val="90000"/>
              </a:lnSpc>
              <a:spcBef>
                <a:spcPct val="30000"/>
              </a:spcBef>
              <a:spcAft>
                <a:spcPts val="0"/>
              </a:spcAft>
              <a:defRPr/>
            </a:pPr>
            <a:r>
              <a:rPr lang="zh-CN" altLang="en-US" sz="1600" i="1" dirty="0" smtClean="0">
                <a:solidFill>
                  <a:srgbClr val="FFFFCC"/>
                </a:solidFill>
                <a:effectLst>
                  <a:outerShdw blurRad="38100" dist="38100" dir="2700000" algn="tl">
                    <a:srgbClr val="000000"/>
                  </a:outerShdw>
                </a:effectLst>
                <a:latin typeface="Segoe Semibold" pitchFamily="34" charset="0"/>
                <a:cs typeface="+mn-cs"/>
              </a:rPr>
              <a:t>优化桌面架构</a:t>
            </a:r>
            <a:endParaRPr lang="en-US" sz="1600" i="1" dirty="0">
              <a:solidFill>
                <a:srgbClr val="FFFFCC"/>
              </a:solidFill>
              <a:effectLst>
                <a:outerShdw blurRad="38100" dist="38100" dir="2700000" algn="tl">
                  <a:srgbClr val="000000"/>
                </a:outerShdw>
              </a:effectLst>
              <a:latin typeface="Segoe Semibold" pitchFamily="34" charset="0"/>
              <a:cs typeface="+mn-cs"/>
            </a:endParaRPr>
          </a:p>
        </p:txBody>
      </p:sp>
      <p:sp>
        <p:nvSpPr>
          <p:cNvPr id="61" name="Rectangle 41"/>
          <p:cNvSpPr>
            <a:spLocks noChangeArrowheads="1"/>
          </p:cNvSpPr>
          <p:nvPr/>
        </p:nvSpPr>
        <p:spPr bwMode="gray">
          <a:xfrm>
            <a:off x="2797453" y="5543960"/>
            <a:ext cx="1415772" cy="313932"/>
          </a:xfrm>
          <a:prstGeom prst="rect">
            <a:avLst/>
          </a:prstGeom>
          <a:noFill/>
          <a:ln w="9525" algn="ctr">
            <a:noFill/>
            <a:miter lim="800000"/>
            <a:headEnd/>
            <a:tailEnd/>
          </a:ln>
        </p:spPr>
        <p:txBody>
          <a:bodyPr wrap="none">
            <a:spAutoFit/>
          </a:bodyPr>
          <a:lstStyle/>
          <a:p>
            <a:pPr algn="r" fontAlgn="auto">
              <a:lnSpc>
                <a:spcPct val="90000"/>
              </a:lnSpc>
              <a:spcBef>
                <a:spcPct val="30000"/>
              </a:spcBef>
              <a:spcAft>
                <a:spcPts val="0"/>
              </a:spcAft>
              <a:defRPr/>
            </a:pPr>
            <a:r>
              <a:rPr lang="zh-CN" altLang="en-US" sz="1600" i="1" dirty="0" smtClean="0">
                <a:solidFill>
                  <a:srgbClr val="FFFFCC"/>
                </a:solidFill>
                <a:effectLst>
                  <a:outerShdw blurRad="38100" dist="38100" dir="2700000" algn="tl">
                    <a:srgbClr val="000000"/>
                  </a:outerShdw>
                </a:effectLst>
                <a:latin typeface="Segoe Semibold" pitchFamily="34" charset="0"/>
              </a:rPr>
              <a:t>实现移动办公</a:t>
            </a:r>
            <a:endParaRPr lang="en-US" sz="1600" i="1" dirty="0">
              <a:solidFill>
                <a:srgbClr val="FFFFCC"/>
              </a:solidFill>
              <a:effectLst>
                <a:outerShdw blurRad="38100" dist="38100" dir="2700000" algn="tl">
                  <a:srgbClr val="000000"/>
                </a:outerShdw>
              </a:effectLst>
              <a:latin typeface="Segoe Semibold" pitchFamily="34" charset="0"/>
              <a:cs typeface="+mn-cs"/>
            </a:endParaRPr>
          </a:p>
        </p:txBody>
      </p:sp>
      <p:sp>
        <p:nvSpPr>
          <p:cNvPr id="62" name="Rectangle 50"/>
          <p:cNvSpPr>
            <a:spLocks noChangeArrowheads="1"/>
          </p:cNvSpPr>
          <p:nvPr/>
        </p:nvSpPr>
        <p:spPr bwMode="gray">
          <a:xfrm>
            <a:off x="3006725" y="1577975"/>
            <a:ext cx="184150" cy="457200"/>
          </a:xfrm>
          <a:prstGeom prst="rect">
            <a:avLst/>
          </a:prstGeom>
          <a:noFill/>
          <a:ln w="9525">
            <a:noFill/>
            <a:miter lim="800000"/>
            <a:headEnd/>
            <a:tailEnd/>
          </a:ln>
        </p:spPr>
        <p:txBody>
          <a:bodyPr wrap="none">
            <a:spAutoFit/>
          </a:bodyPr>
          <a:lstStyle/>
          <a:p>
            <a:endParaRPr lang="en-US" sz="2400" b="1">
              <a:latin typeface="Segoe Semibold" pitchFamily="34" charset="0"/>
            </a:endParaRPr>
          </a:p>
        </p:txBody>
      </p:sp>
      <p:sp>
        <p:nvSpPr>
          <p:cNvPr id="63" name="Rectangle 51"/>
          <p:cNvSpPr>
            <a:spLocks noChangeArrowheads="1"/>
          </p:cNvSpPr>
          <p:nvPr/>
        </p:nvSpPr>
        <p:spPr bwMode="gray">
          <a:xfrm>
            <a:off x="4830763" y="1589088"/>
            <a:ext cx="184150" cy="457200"/>
          </a:xfrm>
          <a:prstGeom prst="rect">
            <a:avLst/>
          </a:prstGeom>
          <a:noFill/>
          <a:ln w="9525">
            <a:noFill/>
            <a:miter lim="800000"/>
            <a:headEnd/>
            <a:tailEnd/>
          </a:ln>
        </p:spPr>
        <p:txBody>
          <a:bodyPr wrap="none">
            <a:spAutoFit/>
          </a:bodyPr>
          <a:lstStyle/>
          <a:p>
            <a:endParaRPr lang="en-US" sz="2400" b="1">
              <a:latin typeface="Segoe Semibold" pitchFamily="34" charset="0"/>
            </a:endParaRPr>
          </a:p>
        </p:txBody>
      </p:sp>
      <p:sp>
        <p:nvSpPr>
          <p:cNvPr id="64" name="Rectangle 52"/>
          <p:cNvSpPr>
            <a:spLocks noChangeArrowheads="1"/>
          </p:cNvSpPr>
          <p:nvPr/>
        </p:nvSpPr>
        <p:spPr bwMode="gray">
          <a:xfrm>
            <a:off x="4048125" y="4967288"/>
            <a:ext cx="184150" cy="457200"/>
          </a:xfrm>
          <a:prstGeom prst="rect">
            <a:avLst/>
          </a:prstGeom>
          <a:noFill/>
          <a:ln w="9525">
            <a:noFill/>
            <a:miter lim="800000"/>
            <a:headEnd/>
            <a:tailEnd/>
          </a:ln>
        </p:spPr>
        <p:txBody>
          <a:bodyPr wrap="none">
            <a:spAutoFit/>
          </a:bodyPr>
          <a:lstStyle/>
          <a:p>
            <a:pPr algn="r"/>
            <a:endParaRPr lang="en-US" sz="2400" b="1">
              <a:latin typeface="Segoe Semibold" pitchFamily="34" charset="0"/>
            </a:endParaRPr>
          </a:p>
        </p:txBody>
      </p:sp>
      <p:sp>
        <p:nvSpPr>
          <p:cNvPr id="65" name="Rectangle 53"/>
          <p:cNvSpPr>
            <a:spLocks noChangeArrowheads="1"/>
          </p:cNvSpPr>
          <p:nvPr/>
        </p:nvSpPr>
        <p:spPr bwMode="gray">
          <a:xfrm>
            <a:off x="4733925" y="4967288"/>
            <a:ext cx="184150" cy="457200"/>
          </a:xfrm>
          <a:prstGeom prst="rect">
            <a:avLst/>
          </a:prstGeom>
          <a:noFill/>
          <a:ln w="9525">
            <a:noFill/>
            <a:miter lim="800000"/>
            <a:headEnd/>
            <a:tailEnd/>
          </a:ln>
        </p:spPr>
        <p:txBody>
          <a:bodyPr wrap="none">
            <a:spAutoFit/>
          </a:bodyPr>
          <a:lstStyle/>
          <a:p>
            <a:endParaRPr lang="en-US" sz="2400" b="1">
              <a:latin typeface="Segoe Semibold" pitchFamily="34" charset="0"/>
            </a:endParaRPr>
          </a:p>
        </p:txBody>
      </p:sp>
      <p:sp>
        <p:nvSpPr>
          <p:cNvPr id="54" name="TextBox 53"/>
          <p:cNvSpPr txBox="1"/>
          <p:nvPr/>
        </p:nvSpPr>
        <p:spPr>
          <a:xfrm>
            <a:off x="3000364" y="1559470"/>
            <a:ext cx="1214446" cy="461665"/>
          </a:xfrm>
          <a:prstGeom prst="rect">
            <a:avLst/>
          </a:prstGeom>
          <a:noFill/>
        </p:spPr>
        <p:txBody>
          <a:bodyPr wrap="square" rtlCol="0">
            <a:spAutoFit/>
          </a:bodyPr>
          <a:lstStyle/>
          <a:p>
            <a:r>
              <a:rPr lang="zh-CN" altLang="en-US" sz="2400" dirty="0" smtClean="0">
                <a:solidFill>
                  <a:schemeClr val="bg1"/>
                </a:solidFill>
              </a:rPr>
              <a:t>更容易</a:t>
            </a:r>
            <a:endParaRPr lang="zh-CN" altLang="en-US" sz="2400" dirty="0">
              <a:solidFill>
                <a:schemeClr val="bg1"/>
              </a:solidFill>
            </a:endParaRPr>
          </a:p>
        </p:txBody>
      </p:sp>
      <p:sp>
        <p:nvSpPr>
          <p:cNvPr id="70" name="TextBox 69"/>
          <p:cNvSpPr txBox="1"/>
          <p:nvPr/>
        </p:nvSpPr>
        <p:spPr>
          <a:xfrm>
            <a:off x="4857752" y="1571612"/>
            <a:ext cx="1714512" cy="461665"/>
          </a:xfrm>
          <a:prstGeom prst="rect">
            <a:avLst/>
          </a:prstGeom>
          <a:noFill/>
        </p:spPr>
        <p:txBody>
          <a:bodyPr wrap="square" rtlCol="0">
            <a:spAutoFit/>
          </a:bodyPr>
          <a:lstStyle/>
          <a:p>
            <a:r>
              <a:rPr lang="zh-CN" altLang="en-US" sz="2400" dirty="0" smtClean="0">
                <a:solidFill>
                  <a:schemeClr val="bg1"/>
                </a:solidFill>
              </a:rPr>
              <a:t>更安全</a:t>
            </a:r>
          </a:p>
        </p:txBody>
      </p:sp>
      <p:sp>
        <p:nvSpPr>
          <p:cNvPr id="72" name="TextBox 71"/>
          <p:cNvSpPr txBox="1"/>
          <p:nvPr/>
        </p:nvSpPr>
        <p:spPr>
          <a:xfrm>
            <a:off x="2571736" y="5072074"/>
            <a:ext cx="1857388" cy="461665"/>
          </a:xfrm>
          <a:prstGeom prst="rect">
            <a:avLst/>
          </a:prstGeom>
          <a:noFill/>
        </p:spPr>
        <p:txBody>
          <a:bodyPr wrap="square" rtlCol="0">
            <a:spAutoFit/>
          </a:bodyPr>
          <a:lstStyle/>
          <a:p>
            <a:r>
              <a:rPr lang="zh-CN" altLang="en-US" sz="2400" dirty="0" smtClean="0">
                <a:solidFill>
                  <a:schemeClr val="bg1"/>
                </a:solidFill>
              </a:rPr>
              <a:t>更好的连接</a:t>
            </a:r>
          </a:p>
        </p:txBody>
      </p:sp>
      <p:sp>
        <p:nvSpPr>
          <p:cNvPr id="73" name="TextBox 72"/>
          <p:cNvSpPr txBox="1"/>
          <p:nvPr/>
        </p:nvSpPr>
        <p:spPr>
          <a:xfrm>
            <a:off x="4857752" y="5039037"/>
            <a:ext cx="1714512" cy="461665"/>
          </a:xfrm>
          <a:prstGeom prst="rect">
            <a:avLst/>
          </a:prstGeom>
          <a:noFill/>
        </p:spPr>
        <p:txBody>
          <a:bodyPr wrap="square" rtlCol="0">
            <a:spAutoFit/>
          </a:bodyPr>
          <a:lstStyle/>
          <a:p>
            <a:r>
              <a:rPr lang="zh-CN" altLang="en-US" sz="2400" dirty="0" smtClean="0">
                <a:solidFill>
                  <a:schemeClr val="bg1"/>
                </a:solidFill>
              </a:rPr>
              <a:t>降低成本</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zh-CN" sz="3200" dirty="0" smtClean="0">
                <a:solidFill>
                  <a:schemeClr val="tx1"/>
                </a:solidFill>
                <a:latin typeface="Microsoft YaHei" pitchFamily="34" charset="-122"/>
                <a:ea typeface="Microsoft YaHei" pitchFamily="34" charset="-122"/>
              </a:rPr>
              <a:t>Windows7</a:t>
            </a:r>
            <a:r>
              <a:rPr lang="zh-CN" altLang="en-US" sz="3200" dirty="0" smtClean="0">
                <a:solidFill>
                  <a:schemeClr val="tx1"/>
                </a:solidFill>
                <a:latin typeface="Microsoft YaHei" pitchFamily="34" charset="-122"/>
                <a:ea typeface="Microsoft YaHei" pitchFamily="34" charset="-122"/>
              </a:rPr>
              <a:t>在企业环境中的部署流程</a:t>
            </a:r>
            <a:endParaRPr lang="en-US" sz="3200" dirty="0">
              <a:solidFill>
                <a:schemeClr val="tx1"/>
              </a:solidFill>
              <a:latin typeface="Microsoft YaHei" pitchFamily="34" charset="-122"/>
              <a:ea typeface="Microsoft YaHei" pitchFamily="34" charset="-122"/>
            </a:endParaRPr>
          </a:p>
        </p:txBody>
      </p:sp>
      <p:graphicFrame>
        <p:nvGraphicFramePr>
          <p:cNvPr id="4" name="Content Placeholder 3"/>
          <p:cNvGraphicFramePr>
            <a:graphicFrameLocks noGrp="1"/>
          </p:cNvGraphicFramePr>
          <p:nvPr>
            <p:ph idx="4294967295"/>
          </p:nvPr>
        </p:nvGraphicFramePr>
        <p:xfrm>
          <a:off x="500034" y="1500188"/>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zh-CN" altLang="en-US" dirty="0" smtClean="0">
                <a:solidFill>
                  <a:schemeClr val="tx1"/>
                </a:solidFill>
                <a:latin typeface="Microsoft YaHei" pitchFamily="34" charset="-122"/>
                <a:ea typeface="Microsoft YaHei" pitchFamily="34" charset="-122"/>
              </a:rPr>
              <a:t>环境评估</a:t>
            </a:r>
            <a:endParaRPr lang="en-US" dirty="0">
              <a:solidFill>
                <a:schemeClr val="tx1"/>
              </a:solidFill>
              <a:latin typeface="Microsoft YaHei" pitchFamily="34" charset="-122"/>
              <a:ea typeface="Microsoft YaHei" pitchFamily="34" charset="-122"/>
            </a:endParaRPr>
          </a:p>
        </p:txBody>
      </p:sp>
      <p:graphicFrame>
        <p:nvGraphicFramePr>
          <p:cNvPr id="5" name="Content Placeholder 4"/>
          <p:cNvGraphicFramePr>
            <a:graphicFrameLocks noGrp="1"/>
          </p:cNvGraphicFramePr>
          <p:nvPr>
            <p:ph idx="4294967295"/>
          </p:nvPr>
        </p:nvGraphicFramePr>
        <p:xfrm>
          <a:off x="342928" y="1468455"/>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nchorCtr="0" compatLnSpc="1">
            <a:prstTxWarp prst="textNoShape">
              <a:avLst/>
            </a:prstTxWarp>
            <a:normAutofit/>
          </a:bodyPr>
          <a:lstStyle/>
          <a:p>
            <a:pPr algn="l" eaLnBrk="1" hangingPunct="1">
              <a:defRPr/>
            </a:pPr>
            <a:r>
              <a:rPr lang="zh-CN" altLang="en-US" sz="3800" dirty="0" smtClean="0">
                <a:solidFill>
                  <a:schemeClr val="tx1"/>
                </a:solidFill>
                <a:latin typeface="微软雅黑" pitchFamily="34" charset="-122"/>
                <a:ea typeface="微软雅黑" pitchFamily="34" charset="-122"/>
              </a:rPr>
              <a:t>解决方案加速器</a:t>
            </a:r>
            <a:r>
              <a:rPr altLang="zh-CN" sz="2600" dirty="0" smtClean="0">
                <a:solidFill>
                  <a:schemeClr val="tx1"/>
                </a:solidFill>
                <a:ea typeface="宋体" pitchFamily="2" charset="-122"/>
                <a:cs typeface="Arial" pitchFamily="34" charset="0"/>
              </a:rPr>
              <a:t/>
            </a:r>
            <a:br>
              <a:rPr altLang="zh-CN" sz="2600" dirty="0" smtClean="0">
                <a:solidFill>
                  <a:schemeClr val="tx1"/>
                </a:solidFill>
                <a:ea typeface="宋体" pitchFamily="2" charset="-122"/>
                <a:cs typeface="Arial" pitchFamily="34" charset="0"/>
              </a:rPr>
            </a:br>
            <a:endParaRPr altLang="zh-CN" sz="2600" dirty="0" smtClean="0">
              <a:solidFill>
                <a:schemeClr val="tx1"/>
              </a:solidFill>
              <a:ea typeface="宋体" pitchFamily="2" charset="-122"/>
              <a:cs typeface="Arial" pitchFamily="34" charset="0"/>
            </a:endParaRPr>
          </a:p>
        </p:txBody>
      </p:sp>
      <p:graphicFrame>
        <p:nvGraphicFramePr>
          <p:cNvPr id="24" name="Diagram 23"/>
          <p:cNvGraphicFramePr/>
          <p:nvPr/>
        </p:nvGraphicFramePr>
        <p:xfrm>
          <a:off x="1471746" y="1936959"/>
          <a:ext cx="6096000" cy="37062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8"/>
          <p:cNvGrpSpPr>
            <a:grpSpLocks/>
          </p:cNvGrpSpPr>
          <p:nvPr/>
        </p:nvGrpSpPr>
        <p:grpSpPr bwMode="auto">
          <a:xfrm>
            <a:off x="339726" y="1500189"/>
            <a:ext cx="8804306" cy="3682258"/>
            <a:chOff x="339622" y="1500537"/>
            <a:chExt cx="8804410" cy="3682179"/>
          </a:xfrm>
        </p:grpSpPr>
        <p:sp>
          <p:nvSpPr>
            <p:cNvPr id="25" name="TextBox 24"/>
            <p:cNvSpPr txBox="1"/>
            <p:nvPr/>
          </p:nvSpPr>
          <p:spPr>
            <a:xfrm>
              <a:off x="5576188" y="1500537"/>
              <a:ext cx="3056719" cy="1046416"/>
            </a:xfrm>
            <a:prstGeom prst="rect">
              <a:avLst/>
            </a:prstGeom>
            <a:noFill/>
          </p:spPr>
          <p:txBody>
            <a:bodyPr>
              <a:spAutoFit/>
            </a:bodyPr>
            <a:lstStyle/>
            <a:p>
              <a:pPr defTabSz="914281">
                <a:defRPr/>
              </a:pPr>
              <a:r>
                <a:rPr lang="en-US" sz="2000" i="1" dirty="0">
                  <a:effectLst>
                    <a:glow rad="101600">
                      <a:schemeClr val="accent2">
                        <a:satMod val="175000"/>
                        <a:alpha val="40000"/>
                      </a:schemeClr>
                    </a:glow>
                  </a:effectLst>
                </a:rPr>
                <a:t>Microsoft</a:t>
              </a:r>
            </a:p>
            <a:p>
              <a:pPr defTabSz="914281">
                <a:defRPr/>
              </a:pPr>
              <a:r>
                <a:rPr lang="en-US" sz="2000" i="1" dirty="0">
                  <a:effectLst>
                    <a:glow rad="101600">
                      <a:schemeClr val="accent2">
                        <a:satMod val="175000"/>
                        <a:alpha val="40000"/>
                      </a:schemeClr>
                    </a:glow>
                  </a:effectLst>
                </a:rPr>
                <a:t>Assessment and Planning Toolkit (MAP)</a:t>
              </a:r>
            </a:p>
          </p:txBody>
        </p:sp>
        <p:sp>
          <p:nvSpPr>
            <p:cNvPr id="27" name="TextBox 26"/>
            <p:cNvSpPr txBox="1"/>
            <p:nvPr/>
          </p:nvSpPr>
          <p:spPr>
            <a:xfrm>
              <a:off x="6653380" y="4000798"/>
              <a:ext cx="2490652" cy="723259"/>
            </a:xfrm>
            <a:prstGeom prst="rect">
              <a:avLst/>
            </a:prstGeom>
            <a:noFill/>
          </p:spPr>
          <p:txBody>
            <a:bodyPr>
              <a:spAutoFit/>
            </a:bodyPr>
            <a:lstStyle/>
            <a:p>
              <a:pPr defTabSz="914281">
                <a:defRPr/>
              </a:pPr>
              <a:r>
                <a:rPr lang="en-US" sz="2000" i="1" dirty="0">
                  <a:effectLst>
                    <a:glow rad="101600">
                      <a:schemeClr val="accent5">
                        <a:satMod val="175000"/>
                        <a:alpha val="40000"/>
                      </a:schemeClr>
                    </a:glow>
                  </a:effectLst>
                </a:rPr>
                <a:t>Microsoft</a:t>
              </a:r>
            </a:p>
            <a:p>
              <a:pPr defTabSz="914281">
                <a:defRPr/>
              </a:pPr>
              <a:r>
                <a:rPr lang="en-US" sz="2000" i="1" dirty="0">
                  <a:effectLst>
                    <a:glow rad="101600">
                      <a:schemeClr val="accent5">
                        <a:satMod val="175000"/>
                        <a:alpha val="40000"/>
                      </a:schemeClr>
                    </a:glow>
                  </a:effectLst>
                </a:rPr>
                <a:t>Deployment Toolkit</a:t>
              </a:r>
            </a:p>
          </p:txBody>
        </p:sp>
        <p:sp>
          <p:nvSpPr>
            <p:cNvPr id="28" name="TextBox 27"/>
            <p:cNvSpPr txBox="1"/>
            <p:nvPr/>
          </p:nvSpPr>
          <p:spPr>
            <a:xfrm>
              <a:off x="339622" y="4167053"/>
              <a:ext cx="1989906" cy="1015663"/>
            </a:xfrm>
            <a:prstGeom prst="rect">
              <a:avLst/>
            </a:prstGeom>
            <a:noFill/>
          </p:spPr>
          <p:txBody>
            <a:bodyPr>
              <a:spAutoFit/>
            </a:bodyPr>
            <a:lstStyle/>
            <a:p>
              <a:pPr algn="r" defTabSz="914281">
                <a:defRPr/>
              </a:pPr>
              <a:r>
                <a:rPr lang="en-US" sz="2000" i="1" dirty="0">
                  <a:effectLst>
                    <a:glow rad="101600">
                      <a:schemeClr val="accent4">
                        <a:satMod val="175000"/>
                        <a:alpha val="40000"/>
                      </a:schemeClr>
                    </a:glow>
                  </a:effectLst>
                </a:rPr>
                <a:t>Offline Virtual Machine Servicing Tool</a:t>
              </a:r>
            </a:p>
          </p:txBody>
        </p:sp>
      </p:grpSp>
      <p:sp>
        <p:nvSpPr>
          <p:cNvPr id="9" name="TextBox 8"/>
          <p:cNvSpPr txBox="1"/>
          <p:nvPr/>
        </p:nvSpPr>
        <p:spPr>
          <a:xfrm>
            <a:off x="613240" y="1549015"/>
            <a:ext cx="3056719" cy="707878"/>
          </a:xfrm>
          <a:prstGeom prst="rect">
            <a:avLst/>
          </a:prstGeom>
          <a:noFill/>
        </p:spPr>
        <p:txBody>
          <a:bodyPr lIns="91432" tIns="45716" rIns="91432" bIns="45716">
            <a:spAutoFit/>
          </a:bodyPr>
          <a:lstStyle/>
          <a:p>
            <a:pPr defTabSz="914281">
              <a:defRPr/>
            </a:pPr>
            <a:r>
              <a:rPr lang="en-US" sz="2000" i="1" dirty="0">
                <a:effectLst>
                  <a:glow rad="101600">
                    <a:schemeClr val="accent2">
                      <a:satMod val="175000"/>
                      <a:alpha val="40000"/>
                    </a:schemeClr>
                  </a:glow>
                </a:effectLst>
              </a:rPr>
              <a:t>Infrastructure Planning and Design Guides (IPD)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graphicEl>
                                              <a:dgm id="{39599FE8-225B-424F-9FEF-6625CF5D95F1}"/>
                                            </p:graphicEl>
                                          </p:spTgt>
                                        </p:tgtEl>
                                        <p:attrNameLst>
                                          <p:attrName>style.visibility</p:attrName>
                                        </p:attrNameLst>
                                      </p:cBhvr>
                                      <p:to>
                                        <p:strVal val="visible"/>
                                      </p:to>
                                    </p:set>
                                    <p:animEffect transition="in" filter="fade">
                                      <p:cBhvr>
                                        <p:cTn id="7" dur="2000"/>
                                        <p:tgtEl>
                                          <p:spTgt spid="24">
                                            <p:graphicEl>
                                              <a:dgm id="{39599FE8-225B-424F-9FEF-6625CF5D95F1}"/>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4">
                                            <p:graphicEl>
                                              <a:dgm id="{9A47F296-1364-4062-8976-868CFD455040}"/>
                                            </p:graphicEl>
                                          </p:spTgt>
                                        </p:tgtEl>
                                        <p:attrNameLst>
                                          <p:attrName>style.visibility</p:attrName>
                                        </p:attrNameLst>
                                      </p:cBhvr>
                                      <p:to>
                                        <p:strVal val="visible"/>
                                      </p:to>
                                    </p:set>
                                    <p:animEffect transition="in" filter="fade">
                                      <p:cBhvr>
                                        <p:cTn id="11" dur="2000"/>
                                        <p:tgtEl>
                                          <p:spTgt spid="24">
                                            <p:graphicEl>
                                              <a:dgm id="{9A47F296-1364-4062-8976-868CFD455040}"/>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4">
                                            <p:graphicEl>
                                              <a:dgm id="{4FDB1B91-C07F-4076-A493-7A2C7A1A6F4C}"/>
                                            </p:graphicEl>
                                          </p:spTgt>
                                        </p:tgtEl>
                                        <p:attrNameLst>
                                          <p:attrName>style.visibility</p:attrName>
                                        </p:attrNameLst>
                                      </p:cBhvr>
                                      <p:to>
                                        <p:strVal val="visible"/>
                                      </p:to>
                                    </p:set>
                                    <p:animEffect transition="in" filter="fade">
                                      <p:cBhvr>
                                        <p:cTn id="15" dur="2000"/>
                                        <p:tgtEl>
                                          <p:spTgt spid="24">
                                            <p:graphicEl>
                                              <a:dgm id="{4FDB1B91-C07F-4076-A493-7A2C7A1A6F4C}"/>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4">
                                            <p:graphicEl>
                                              <a:dgm id="{7D5F8A4C-E476-4071-BF13-BEC4236098B9}"/>
                                            </p:graphicEl>
                                          </p:spTgt>
                                        </p:tgtEl>
                                        <p:attrNameLst>
                                          <p:attrName>style.visibility</p:attrName>
                                        </p:attrNameLst>
                                      </p:cBhvr>
                                      <p:to>
                                        <p:strVal val="visible"/>
                                      </p:to>
                                    </p:set>
                                    <p:animEffect transition="in" filter="fade">
                                      <p:cBhvr>
                                        <p:cTn id="19" dur="2000"/>
                                        <p:tgtEl>
                                          <p:spTgt spid="24">
                                            <p:graphicEl>
                                              <a:dgm id="{7D5F8A4C-E476-4071-BF13-BEC4236098B9}"/>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4">
                                            <p:graphicEl>
                                              <a:dgm id="{31349651-10E0-4038-8688-07B7806C10C8}"/>
                                            </p:graphicEl>
                                          </p:spTgt>
                                        </p:tgtEl>
                                        <p:attrNameLst>
                                          <p:attrName>style.visibility</p:attrName>
                                        </p:attrNameLst>
                                      </p:cBhvr>
                                      <p:to>
                                        <p:strVal val="visible"/>
                                      </p:to>
                                    </p:set>
                                    <p:animEffect transition="in" filter="fade">
                                      <p:cBhvr>
                                        <p:cTn id="23" dur="2000"/>
                                        <p:tgtEl>
                                          <p:spTgt spid="24">
                                            <p:graphicEl>
                                              <a:dgm id="{31349651-10E0-4038-8688-07B7806C10C8}"/>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4">
                                            <p:graphicEl>
                                              <a:dgm id="{5AC9A5AA-B1C6-40DE-B3A3-8C0ED0891E55}"/>
                                            </p:graphicEl>
                                          </p:spTgt>
                                        </p:tgtEl>
                                        <p:attrNameLst>
                                          <p:attrName>style.visibility</p:attrName>
                                        </p:attrNameLst>
                                      </p:cBhvr>
                                      <p:to>
                                        <p:strVal val="visible"/>
                                      </p:to>
                                    </p:set>
                                    <p:animEffect transition="in" filter="fade">
                                      <p:cBhvr>
                                        <p:cTn id="27" dur="2000"/>
                                        <p:tgtEl>
                                          <p:spTgt spid="24">
                                            <p:graphicEl>
                                              <a:dgm id="{5AC9A5AA-B1C6-40DE-B3A3-8C0ED0891E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smtClean="0"/>
              <a:t>IT </a:t>
            </a:r>
            <a:r>
              <a:rPr lang="zh-CN" altLang="en-US" sz="4400" dirty="0" smtClean="0"/>
              <a:t>部署和迁移挑战</a:t>
            </a:r>
            <a:endParaRPr lang="en-US" sz="4400" dirty="0"/>
          </a:p>
        </p:txBody>
      </p:sp>
      <p:sp>
        <p:nvSpPr>
          <p:cNvPr id="3" name="Content Placeholder 2"/>
          <p:cNvSpPr>
            <a:spLocks noGrp="1"/>
          </p:cNvSpPr>
          <p:nvPr>
            <p:ph type="body" idx="4294967295"/>
          </p:nvPr>
        </p:nvSpPr>
        <p:spPr>
          <a:xfrm>
            <a:off x="357190" y="1357298"/>
            <a:ext cx="4857752" cy="4714908"/>
          </a:xfrm>
          <a:prstGeom prst="rect">
            <a:avLst/>
          </a:prstGeom>
        </p:spPr>
        <p:txBody>
          <a:bodyPr/>
          <a:lstStyle/>
          <a:p>
            <a:r>
              <a:rPr lang="zh-CN" altLang="en-US" sz="1800" dirty="0" smtClean="0">
                <a:solidFill>
                  <a:schemeClr val="bg2"/>
                </a:solidFill>
              </a:rPr>
              <a:t>企业内部的服务器能否迁移到</a:t>
            </a:r>
            <a:r>
              <a:rPr lang="en-US" altLang="zh-CN" sz="1800" dirty="0" smtClean="0">
                <a:solidFill>
                  <a:schemeClr val="bg2"/>
                </a:solidFill>
              </a:rPr>
              <a:t>Windows Server 2008</a:t>
            </a:r>
            <a:r>
              <a:rPr lang="zh-CN" altLang="en-US" sz="1800" dirty="0" smtClean="0">
                <a:solidFill>
                  <a:schemeClr val="bg2"/>
                </a:solidFill>
              </a:rPr>
              <a:t>或</a:t>
            </a:r>
            <a:r>
              <a:rPr lang="en-US" altLang="zh-CN" sz="1800" dirty="0" smtClean="0">
                <a:solidFill>
                  <a:schemeClr val="bg2"/>
                </a:solidFill>
              </a:rPr>
              <a:t>Windows Server 2008 R2</a:t>
            </a:r>
            <a:r>
              <a:rPr lang="zh-CN" altLang="en-US" sz="1800" dirty="0" smtClean="0">
                <a:solidFill>
                  <a:schemeClr val="bg2"/>
                </a:solidFill>
              </a:rPr>
              <a:t>？</a:t>
            </a:r>
            <a:endParaRPr lang="en-US" sz="1800" dirty="0" smtClean="0">
              <a:solidFill>
                <a:schemeClr val="bg2"/>
              </a:solidFill>
            </a:endParaRPr>
          </a:p>
          <a:p>
            <a:r>
              <a:rPr lang="zh-CN" altLang="en-US" sz="1800" dirty="0" smtClean="0">
                <a:solidFill>
                  <a:schemeClr val="bg2"/>
                </a:solidFill>
              </a:rPr>
              <a:t>哪些服务器可以被</a:t>
            </a:r>
            <a:r>
              <a:rPr lang="en-US" altLang="zh-CN" sz="1800" dirty="0" smtClean="0">
                <a:solidFill>
                  <a:schemeClr val="bg2"/>
                </a:solidFill>
              </a:rPr>
              <a:t>Hyper-V</a:t>
            </a:r>
            <a:r>
              <a:rPr lang="zh-CN" altLang="en-US" sz="1800" dirty="0" smtClean="0">
                <a:solidFill>
                  <a:schemeClr val="bg2"/>
                </a:solidFill>
              </a:rPr>
              <a:t>整合，还可以被</a:t>
            </a:r>
            <a:r>
              <a:rPr lang="en-US" altLang="zh-CN" sz="1800" dirty="0" smtClean="0">
                <a:solidFill>
                  <a:schemeClr val="bg2"/>
                </a:solidFill>
              </a:rPr>
              <a:t>SCVMM</a:t>
            </a:r>
            <a:r>
              <a:rPr lang="zh-CN" altLang="en-US" sz="1800" dirty="0" smtClean="0">
                <a:solidFill>
                  <a:schemeClr val="bg2"/>
                </a:solidFill>
              </a:rPr>
              <a:t>管理？</a:t>
            </a:r>
            <a:endParaRPr lang="en-US" sz="1800" dirty="0" smtClean="0">
              <a:solidFill>
                <a:schemeClr val="bg2"/>
              </a:solidFill>
            </a:endParaRPr>
          </a:p>
          <a:p>
            <a:r>
              <a:rPr lang="zh-CN" altLang="en-US" sz="1800" dirty="0" smtClean="0">
                <a:solidFill>
                  <a:schemeClr val="bg2"/>
                </a:solidFill>
              </a:rPr>
              <a:t>能否使用应用程序虚拟化技术？</a:t>
            </a:r>
            <a:endParaRPr lang="en-US" sz="1800" dirty="0" smtClean="0">
              <a:solidFill>
                <a:schemeClr val="bg2"/>
              </a:solidFill>
            </a:endParaRPr>
          </a:p>
          <a:p>
            <a:r>
              <a:rPr lang="zh-CN" altLang="en-US" sz="1800" dirty="0" smtClean="0">
                <a:solidFill>
                  <a:schemeClr val="bg2"/>
                </a:solidFill>
              </a:rPr>
              <a:t>企业内的计算机能否运行</a:t>
            </a:r>
            <a:r>
              <a:rPr lang="en-US" sz="1800" dirty="0" smtClean="0">
                <a:solidFill>
                  <a:schemeClr val="bg2"/>
                </a:solidFill>
              </a:rPr>
              <a:t> Windows 7, Windows Vista </a:t>
            </a:r>
            <a:r>
              <a:rPr lang="zh-CN" altLang="en-US" sz="1800" dirty="0" smtClean="0">
                <a:solidFill>
                  <a:schemeClr val="bg2"/>
                </a:solidFill>
              </a:rPr>
              <a:t>和</a:t>
            </a:r>
            <a:r>
              <a:rPr lang="en-US" sz="1800" dirty="0" smtClean="0">
                <a:solidFill>
                  <a:schemeClr val="bg2"/>
                </a:solidFill>
              </a:rPr>
              <a:t>Microsoft Office 2007?</a:t>
            </a:r>
          </a:p>
          <a:p>
            <a:r>
              <a:rPr lang="zh-CN" altLang="en-US" sz="1800" dirty="0" smtClean="0">
                <a:solidFill>
                  <a:schemeClr val="bg2"/>
                </a:solidFill>
              </a:rPr>
              <a:t>企业内部所</a:t>
            </a:r>
            <a:r>
              <a:rPr lang="en-US" sz="1800" dirty="0" smtClean="0">
                <a:solidFill>
                  <a:schemeClr val="bg2"/>
                </a:solidFill>
              </a:rPr>
              <a:t> </a:t>
            </a:r>
            <a:r>
              <a:rPr lang="zh-CN" altLang="en-US" sz="1800" dirty="0" smtClean="0">
                <a:solidFill>
                  <a:schemeClr val="bg2"/>
                </a:solidFill>
              </a:rPr>
              <a:t>使用的</a:t>
            </a:r>
            <a:r>
              <a:rPr lang="en-US" sz="1800" dirty="0" smtClean="0">
                <a:solidFill>
                  <a:schemeClr val="bg2"/>
                </a:solidFill>
              </a:rPr>
              <a:t>SQL Server 2000 </a:t>
            </a:r>
            <a:r>
              <a:rPr lang="zh-CN" altLang="en-US" sz="1800" dirty="0" smtClean="0">
                <a:solidFill>
                  <a:schemeClr val="bg2"/>
                </a:solidFill>
              </a:rPr>
              <a:t>位于哪台服务器上能否将它迁移到</a:t>
            </a:r>
            <a:r>
              <a:rPr lang="en-US" sz="1800" dirty="0" smtClean="0">
                <a:solidFill>
                  <a:schemeClr val="bg2"/>
                </a:solidFill>
              </a:rPr>
              <a:t> SQL Server 2008?</a:t>
            </a:r>
          </a:p>
          <a:p>
            <a:r>
              <a:rPr lang="zh-CN" altLang="en-US" sz="1800" dirty="0" smtClean="0">
                <a:solidFill>
                  <a:schemeClr val="bg2"/>
                </a:solidFill>
              </a:rPr>
              <a:t>企业内的计算机是否是处于安全之中？他们有很好的</a:t>
            </a:r>
            <a:r>
              <a:rPr lang="en-US" sz="1800" dirty="0" smtClean="0">
                <a:solidFill>
                  <a:schemeClr val="bg2"/>
                </a:solidFill>
              </a:rPr>
              <a:t> Forefront </a:t>
            </a:r>
            <a:r>
              <a:rPr lang="zh-CN" altLang="en-US" sz="1800" dirty="0" smtClean="0">
                <a:solidFill>
                  <a:schemeClr val="bg2"/>
                </a:solidFill>
              </a:rPr>
              <a:t>客户端安全技术吗？</a:t>
            </a:r>
            <a:endParaRPr lang="en-US" sz="1800" dirty="0" smtClean="0">
              <a:solidFill>
                <a:schemeClr val="bg2"/>
              </a:solidFill>
            </a:endParaRPr>
          </a:p>
          <a:p>
            <a:r>
              <a:rPr lang="zh-CN" altLang="en-US" sz="1800" dirty="0" smtClean="0">
                <a:solidFill>
                  <a:schemeClr val="bg2"/>
                </a:solidFill>
              </a:rPr>
              <a:t>在使用了电源管理模式后能帮企业节省多少电费？</a:t>
            </a:r>
            <a:endParaRPr lang="en-US" sz="1800" dirty="0" smtClean="0">
              <a:solidFill>
                <a:schemeClr val="bg2"/>
              </a:solidFill>
            </a:endParaRPr>
          </a:p>
        </p:txBody>
      </p:sp>
      <p:sp>
        <p:nvSpPr>
          <p:cNvPr id="5" name="Slide Number Placeholder 4"/>
          <p:cNvSpPr>
            <a:spLocks noGrp="1"/>
          </p:cNvSpPr>
          <p:nvPr>
            <p:ph type="sldNum" sz="quarter" idx="4294967295"/>
          </p:nvPr>
        </p:nvSpPr>
        <p:spPr>
          <a:xfrm>
            <a:off x="0" y="6445250"/>
            <a:ext cx="727075" cy="365125"/>
          </a:xfrm>
          <a:prstGeom prst="rect">
            <a:avLst/>
          </a:prstGeom>
        </p:spPr>
        <p:txBody>
          <a:bodyPr/>
          <a:lstStyle/>
          <a:p>
            <a:r>
              <a:rPr lang="en-US" dirty="0" smtClean="0"/>
              <a:t>Page </a:t>
            </a:r>
            <a:fld id="{16FC756F-3E11-4331-8618-9640DB70EDA4}" type="slidenum">
              <a:rPr lang="en-US" smtClean="0"/>
              <a:pPr/>
              <a:t>7</a:t>
            </a:fld>
            <a:endParaRPr lang="en-US" dirty="0"/>
          </a:p>
        </p:txBody>
      </p:sp>
      <p:graphicFrame>
        <p:nvGraphicFramePr>
          <p:cNvPr id="6" name="Diagram 5"/>
          <p:cNvGraphicFramePr/>
          <p:nvPr/>
        </p:nvGraphicFramePr>
        <p:xfrm>
          <a:off x="5089115" y="1357298"/>
          <a:ext cx="385552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98475"/>
            <a:ext cx="8380412" cy="609398"/>
          </a:xfrm>
        </p:spPr>
        <p:txBody>
          <a:bodyPr/>
          <a:lstStyle/>
          <a:p>
            <a:r>
              <a:rPr lang="en-US" sz="4400" dirty="0" smtClean="0"/>
              <a:t>MAP – </a:t>
            </a:r>
            <a:r>
              <a:rPr lang="zh-CN" altLang="en-US" sz="4400" dirty="0" smtClean="0"/>
              <a:t>它是如何工作</a:t>
            </a:r>
            <a:endParaRPr lang="en-US" sz="4400" dirty="0"/>
          </a:p>
        </p:txBody>
      </p:sp>
      <p:sp>
        <p:nvSpPr>
          <p:cNvPr id="5" name="Slide Number Placeholder 4"/>
          <p:cNvSpPr>
            <a:spLocks noGrp="1"/>
          </p:cNvSpPr>
          <p:nvPr>
            <p:ph type="sldNum" sz="quarter" idx="4294967295"/>
          </p:nvPr>
        </p:nvSpPr>
        <p:spPr>
          <a:xfrm>
            <a:off x="1" y="6444496"/>
            <a:ext cx="727604" cy="365125"/>
          </a:xfrm>
          <a:prstGeom prst="rect">
            <a:avLst/>
          </a:prstGeom>
        </p:spPr>
        <p:txBody>
          <a:bodyPr/>
          <a:lstStyle/>
          <a:p>
            <a:r>
              <a:rPr lang="en-US" dirty="0" smtClean="0"/>
              <a:t>Page </a:t>
            </a:r>
            <a:fld id="{16FC756F-3E11-4331-8618-9640DB70EDA4}" type="slidenum">
              <a:rPr lang="en-US" smtClean="0"/>
              <a:pPr/>
              <a:t>8</a:t>
            </a:fld>
            <a:endParaRPr lang="en-US" dirty="0"/>
          </a:p>
        </p:txBody>
      </p:sp>
      <p:grpSp>
        <p:nvGrpSpPr>
          <p:cNvPr id="3" name="Group 5"/>
          <p:cNvGrpSpPr/>
          <p:nvPr/>
        </p:nvGrpSpPr>
        <p:grpSpPr>
          <a:xfrm>
            <a:off x="3484775" y="4349603"/>
            <a:ext cx="5278387" cy="1676633"/>
            <a:chOff x="3484775" y="4349603"/>
            <a:chExt cx="5278387" cy="1676633"/>
          </a:xfrm>
        </p:grpSpPr>
        <p:pic>
          <p:nvPicPr>
            <p:cNvPr id="7" name="Picture 11" descr="\\eventsql\dvd27\Clip_Installer\DVD_ART\Artwork_Imagery\HARDWARE_IMAGERY\Illustration - Misc Hardware\Windows Vista Illustration Icons\Download Arrow.png"/>
            <p:cNvPicPr>
              <a:picLocks noChangeAspect="1" noChangeArrowheads="1"/>
            </p:cNvPicPr>
            <p:nvPr/>
          </p:nvPicPr>
          <p:blipFill>
            <a:blip r:embed="rId3" cstate="print"/>
            <a:srcRect/>
            <a:stretch>
              <a:fillRect/>
            </a:stretch>
          </p:blipFill>
          <p:spPr bwMode="auto">
            <a:xfrm rot="-3840000">
              <a:off x="3902744" y="3931634"/>
              <a:ext cx="1097637" cy="1933575"/>
            </a:xfrm>
            <a:prstGeom prst="rect">
              <a:avLst/>
            </a:prstGeom>
            <a:noFill/>
          </p:spPr>
        </p:pic>
        <p:grpSp>
          <p:nvGrpSpPr>
            <p:cNvPr id="4" name="Group 48"/>
            <p:cNvGrpSpPr/>
            <p:nvPr/>
          </p:nvGrpSpPr>
          <p:grpSpPr>
            <a:xfrm>
              <a:off x="5139524" y="4453247"/>
              <a:ext cx="3623638" cy="1572989"/>
              <a:chOff x="5139524" y="4453247"/>
              <a:chExt cx="3623638" cy="1572989"/>
            </a:xfrm>
          </p:grpSpPr>
          <p:grpSp>
            <p:nvGrpSpPr>
              <p:cNvPr id="6" name="Group 29"/>
              <p:cNvGrpSpPr/>
              <p:nvPr/>
            </p:nvGrpSpPr>
            <p:grpSpPr>
              <a:xfrm>
                <a:off x="5139524" y="4453247"/>
                <a:ext cx="1291438" cy="1572989"/>
                <a:chOff x="5282027" y="4334493"/>
                <a:chExt cx="1291438" cy="1572989"/>
              </a:xfrm>
            </p:grpSpPr>
            <p:pic>
              <p:nvPicPr>
                <p:cNvPr id="11" name="Picture 10" descr="reporting-small-vector.png"/>
                <p:cNvPicPr>
                  <a:picLocks noChangeAspect="1"/>
                </p:cNvPicPr>
                <p:nvPr/>
              </p:nvPicPr>
              <p:blipFill>
                <a:blip r:embed="rId4" cstate="print"/>
                <a:stretch>
                  <a:fillRect/>
                </a:stretch>
              </p:blipFill>
              <p:spPr>
                <a:xfrm>
                  <a:off x="5282027" y="4334493"/>
                  <a:ext cx="1186535" cy="1384962"/>
                </a:xfrm>
                <a:prstGeom prst="rect">
                  <a:avLst/>
                </a:prstGeom>
              </p:spPr>
            </p:pic>
            <p:pic>
              <p:nvPicPr>
                <p:cNvPr id="12" name="Picture 11" descr="reporting-small-vector.png"/>
                <p:cNvPicPr>
                  <a:picLocks noChangeAspect="1"/>
                </p:cNvPicPr>
                <p:nvPr/>
              </p:nvPicPr>
              <p:blipFill>
                <a:blip r:embed="rId4" cstate="print"/>
                <a:stretch>
                  <a:fillRect/>
                </a:stretch>
              </p:blipFill>
              <p:spPr>
                <a:xfrm>
                  <a:off x="5386930" y="4522520"/>
                  <a:ext cx="1186535" cy="1384962"/>
                </a:xfrm>
                <a:prstGeom prst="rect">
                  <a:avLst/>
                </a:prstGeom>
              </p:spPr>
            </p:pic>
          </p:grpSp>
          <p:sp>
            <p:nvSpPr>
              <p:cNvPr id="10" name="TextBox 9"/>
              <p:cNvSpPr txBox="1"/>
              <p:nvPr/>
            </p:nvSpPr>
            <p:spPr>
              <a:xfrm>
                <a:off x="6270172" y="4750131"/>
                <a:ext cx="2492990" cy="707886"/>
              </a:xfrm>
              <a:prstGeom prst="rect">
                <a:avLst/>
              </a:prstGeom>
              <a:noFill/>
            </p:spPr>
            <p:txBody>
              <a:bodyPr wrap="none" rtlCol="0">
                <a:spAutoFit/>
              </a:bodyPr>
              <a:lstStyle/>
              <a:p>
                <a:r>
                  <a:rPr lang="zh-CN" altLang="en-US" sz="2000" dirty="0" smtClean="0">
                    <a:solidFill>
                      <a:schemeClr val="bg2"/>
                    </a:solidFill>
                    <a:latin typeface="+mn-lt"/>
                    <a:cs typeface="Arial" pitchFamily="34" charset="0"/>
                  </a:rPr>
                  <a:t>报告和建议的汇总</a:t>
                </a:r>
                <a:endParaRPr lang="en-US" sz="2000" dirty="0" smtClean="0">
                  <a:solidFill>
                    <a:schemeClr val="bg2"/>
                  </a:solidFill>
                  <a:latin typeface="+mn-lt"/>
                  <a:cs typeface="Arial" pitchFamily="34" charset="0"/>
                </a:endParaRPr>
              </a:p>
              <a:p>
                <a:r>
                  <a:rPr lang="zh-CN" altLang="en-US" sz="2000" dirty="0" smtClean="0">
                    <a:solidFill>
                      <a:schemeClr val="bg2"/>
                    </a:solidFill>
                    <a:latin typeface="+mn-lt"/>
                    <a:cs typeface="Arial" pitchFamily="34" charset="0"/>
                  </a:rPr>
                  <a:t>对于不同的迁移场景</a:t>
                </a:r>
                <a:endParaRPr lang="en-US" sz="2000" dirty="0">
                  <a:solidFill>
                    <a:schemeClr val="bg2"/>
                  </a:solidFill>
                  <a:latin typeface="+mn-lt"/>
                  <a:cs typeface="Arial" pitchFamily="34" charset="0"/>
                </a:endParaRPr>
              </a:p>
            </p:txBody>
          </p:sp>
        </p:grpSp>
      </p:grpSp>
      <p:grpSp>
        <p:nvGrpSpPr>
          <p:cNvPr id="8" name="Group 24"/>
          <p:cNvGrpSpPr/>
          <p:nvPr/>
        </p:nvGrpSpPr>
        <p:grpSpPr>
          <a:xfrm>
            <a:off x="2272181" y="3113314"/>
            <a:ext cx="1397256" cy="1221180"/>
            <a:chOff x="4350362" y="3754581"/>
            <a:chExt cx="1397256" cy="1221180"/>
          </a:xfrm>
        </p:grpSpPr>
        <p:pic>
          <p:nvPicPr>
            <p:cNvPr id="14"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4350362" y="3754581"/>
              <a:ext cx="1397256" cy="1221180"/>
            </a:xfrm>
            <a:prstGeom prst="rect">
              <a:avLst/>
            </a:prstGeom>
            <a:noFill/>
          </p:spPr>
        </p:pic>
        <p:sp>
          <p:nvSpPr>
            <p:cNvPr id="15" name="TextBox 14"/>
            <p:cNvSpPr txBox="1"/>
            <p:nvPr/>
          </p:nvSpPr>
          <p:spPr>
            <a:xfrm rot="480000">
              <a:off x="4952683" y="3946121"/>
              <a:ext cx="651140" cy="338554"/>
            </a:xfrm>
            <a:prstGeom prst="rect">
              <a:avLst/>
            </a:prstGeom>
            <a:noFill/>
          </p:spPr>
          <p:txBody>
            <a:bodyPr wrap="none" rtlCol="0">
              <a:spAutoFit/>
            </a:bodyPr>
            <a:lstStyle/>
            <a:p>
              <a:r>
                <a:rPr lang="en-US" sz="1600" b="1" dirty="0" smtClean="0">
                  <a:solidFill>
                    <a:schemeClr val="bg2"/>
                  </a:solidFill>
                  <a:latin typeface="Arial" pitchFamily="34" charset="0"/>
                  <a:cs typeface="Arial" pitchFamily="34" charset="0"/>
                </a:rPr>
                <a:t>MAP</a:t>
              </a:r>
              <a:endParaRPr lang="en-US" sz="1600" b="1" dirty="0">
                <a:solidFill>
                  <a:schemeClr val="bg2"/>
                </a:solidFill>
                <a:latin typeface="Arial" pitchFamily="34" charset="0"/>
                <a:cs typeface="Arial" pitchFamily="34" charset="0"/>
              </a:endParaRPr>
            </a:p>
          </p:txBody>
        </p:sp>
      </p:grpSp>
      <p:grpSp>
        <p:nvGrpSpPr>
          <p:cNvPr id="13" name="Group 47"/>
          <p:cNvGrpSpPr/>
          <p:nvPr/>
        </p:nvGrpSpPr>
        <p:grpSpPr>
          <a:xfrm>
            <a:off x="5177641" y="873518"/>
            <a:ext cx="3728853" cy="1923803"/>
            <a:chOff x="5177641" y="546265"/>
            <a:chExt cx="3728853" cy="1923803"/>
          </a:xfrm>
        </p:grpSpPr>
        <p:sp>
          <p:nvSpPr>
            <p:cNvPr id="19" name="Oval 18"/>
            <p:cNvSpPr/>
            <p:nvPr/>
          </p:nvSpPr>
          <p:spPr bwMode="auto">
            <a:xfrm>
              <a:off x="5177641" y="581890"/>
              <a:ext cx="3728853" cy="1888178"/>
            </a:xfrm>
            <a:prstGeom prst="ellips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grpSp>
          <p:nvGrpSpPr>
            <p:cNvPr id="16" name="Group 33"/>
            <p:cNvGrpSpPr/>
            <p:nvPr/>
          </p:nvGrpSpPr>
          <p:grpSpPr>
            <a:xfrm>
              <a:off x="5619043" y="546265"/>
              <a:ext cx="2931188" cy="1773073"/>
              <a:chOff x="5262783" y="665018"/>
              <a:chExt cx="2931188" cy="1773073"/>
            </a:xfrm>
          </p:grpSpPr>
          <p:pic>
            <p:nvPicPr>
              <p:cNvPr id="21"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6605647" y="665018"/>
                <a:ext cx="978724" cy="978724"/>
              </a:xfrm>
              <a:prstGeom prst="rect">
                <a:avLst/>
              </a:prstGeom>
              <a:noFill/>
            </p:spPr>
          </p:pic>
          <p:pic>
            <p:nvPicPr>
              <p:cNvPr id="22"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6758047" y="817418"/>
                <a:ext cx="978724" cy="978724"/>
              </a:xfrm>
              <a:prstGeom prst="rect">
                <a:avLst/>
              </a:prstGeom>
              <a:noFill/>
            </p:spPr>
          </p:pic>
          <p:pic>
            <p:nvPicPr>
              <p:cNvPr id="23"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262783" y="1045028"/>
                <a:ext cx="896427" cy="783463"/>
              </a:xfrm>
              <a:prstGeom prst="rect">
                <a:avLst/>
              </a:prstGeom>
              <a:noFill/>
            </p:spPr>
          </p:pic>
          <p:pic>
            <p:nvPicPr>
              <p:cNvPr id="24"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415183" y="1197428"/>
                <a:ext cx="896427" cy="783463"/>
              </a:xfrm>
              <a:prstGeom prst="rect">
                <a:avLst/>
              </a:prstGeom>
              <a:noFill/>
            </p:spPr>
          </p:pic>
          <p:pic>
            <p:nvPicPr>
              <p:cNvPr id="25"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567583" y="1349828"/>
                <a:ext cx="896427" cy="783463"/>
              </a:xfrm>
              <a:prstGeom prst="rect">
                <a:avLst/>
              </a:prstGeom>
              <a:noFill/>
            </p:spPr>
          </p:pic>
          <p:pic>
            <p:nvPicPr>
              <p:cNvPr id="26"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719983" y="1502228"/>
                <a:ext cx="896427" cy="783463"/>
              </a:xfrm>
              <a:prstGeom prst="rect">
                <a:avLst/>
              </a:prstGeom>
              <a:noFill/>
            </p:spPr>
          </p:pic>
          <p:pic>
            <p:nvPicPr>
              <p:cNvPr id="27"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6910447" y="969818"/>
                <a:ext cx="978724" cy="978724"/>
              </a:xfrm>
              <a:prstGeom prst="rect">
                <a:avLst/>
              </a:prstGeom>
              <a:noFill/>
            </p:spPr>
          </p:pic>
          <p:pic>
            <p:nvPicPr>
              <p:cNvPr id="28"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7062847" y="1122218"/>
                <a:ext cx="978724" cy="978724"/>
              </a:xfrm>
              <a:prstGeom prst="rect">
                <a:avLst/>
              </a:prstGeom>
              <a:noFill/>
            </p:spPr>
          </p:pic>
          <p:pic>
            <p:nvPicPr>
              <p:cNvPr id="29" name="Picture 7" descr="\\eventsql\dvd27\Clip_Installer\DVD_ART\Artwork_Imagery\HARDWARE_IMAGERY\Illustration - Misc Hardware\Windows Vista Illustration Icons\Network.png"/>
              <p:cNvPicPr>
                <a:picLocks noChangeAspect="1" noChangeArrowheads="1"/>
              </p:cNvPicPr>
              <p:nvPr/>
            </p:nvPicPr>
            <p:blipFill>
              <a:blip r:embed="rId6" cstate="print"/>
              <a:srcRect/>
              <a:stretch>
                <a:fillRect/>
              </a:stretch>
            </p:blipFill>
            <p:spPr bwMode="auto">
              <a:xfrm>
                <a:off x="7215247" y="1274618"/>
                <a:ext cx="978724" cy="978724"/>
              </a:xfrm>
              <a:prstGeom prst="rect">
                <a:avLst/>
              </a:prstGeom>
              <a:noFill/>
            </p:spPr>
          </p:pic>
          <p:pic>
            <p:nvPicPr>
              <p:cNvPr id="30" name="Picture 8" descr="\\eventsql\dvd27\Clip_Installer\DVD_ART\Artwork_Imagery\HARDWARE_IMAGERY\Illustration - Misc Hardware\Windows Vista Illustration Icons\Mobility.png"/>
              <p:cNvPicPr>
                <a:picLocks noChangeAspect="1" noChangeArrowheads="1"/>
              </p:cNvPicPr>
              <p:nvPr/>
            </p:nvPicPr>
            <p:blipFill>
              <a:blip r:embed="rId5" cstate="print"/>
              <a:srcRect/>
              <a:stretch>
                <a:fillRect/>
              </a:stretch>
            </p:blipFill>
            <p:spPr bwMode="auto">
              <a:xfrm>
                <a:off x="5872383" y="1654628"/>
                <a:ext cx="896427" cy="783463"/>
              </a:xfrm>
              <a:prstGeom prst="rect">
                <a:avLst/>
              </a:prstGeom>
              <a:noFill/>
            </p:spPr>
          </p:pic>
        </p:grpSp>
      </p:grpSp>
      <p:sp>
        <p:nvSpPr>
          <p:cNvPr id="18" name="TextBox 17"/>
          <p:cNvSpPr txBox="1"/>
          <p:nvPr/>
        </p:nvSpPr>
        <p:spPr>
          <a:xfrm>
            <a:off x="6429388" y="2886014"/>
            <a:ext cx="2932386" cy="400110"/>
          </a:xfrm>
          <a:prstGeom prst="rect">
            <a:avLst/>
          </a:prstGeom>
          <a:noFill/>
        </p:spPr>
        <p:txBody>
          <a:bodyPr wrap="square" rtlCol="0">
            <a:spAutoFit/>
          </a:bodyPr>
          <a:lstStyle/>
          <a:p>
            <a:r>
              <a:rPr lang="zh-CN" altLang="en-US" sz="2000" i="1" dirty="0" smtClean="0">
                <a:solidFill>
                  <a:schemeClr val="tx1">
                    <a:lumMod val="85000"/>
                    <a:lumOff val="15000"/>
                  </a:schemeClr>
                </a:solidFill>
                <a:latin typeface="Arial" pitchFamily="34" charset="0"/>
                <a:cs typeface="Arial" pitchFamily="34" charset="0"/>
              </a:rPr>
              <a:t>客户网络</a:t>
            </a:r>
            <a:endParaRPr lang="en-US" sz="2000" i="1" dirty="0">
              <a:solidFill>
                <a:schemeClr val="tx1">
                  <a:lumMod val="85000"/>
                  <a:lumOff val="15000"/>
                </a:schemeClr>
              </a:solidFill>
              <a:latin typeface="Arial" pitchFamily="34" charset="0"/>
              <a:cs typeface="Arial" pitchFamily="34" charset="0"/>
            </a:endParaRPr>
          </a:p>
        </p:txBody>
      </p:sp>
      <p:grpSp>
        <p:nvGrpSpPr>
          <p:cNvPr id="17" name="Group 30"/>
          <p:cNvGrpSpPr/>
          <p:nvPr/>
        </p:nvGrpSpPr>
        <p:grpSpPr>
          <a:xfrm>
            <a:off x="3394637" y="2644072"/>
            <a:ext cx="5401261" cy="1010552"/>
            <a:chOff x="3394637" y="2644072"/>
            <a:chExt cx="5401261" cy="1010552"/>
          </a:xfrm>
        </p:grpSpPr>
        <p:sp>
          <p:nvSpPr>
            <p:cNvPr id="32" name="Left-Right Arrow 31"/>
            <p:cNvSpPr/>
            <p:nvPr/>
          </p:nvSpPr>
          <p:spPr bwMode="auto">
            <a:xfrm rot="19320000">
              <a:off x="3394637" y="2644072"/>
              <a:ext cx="2651017" cy="306109"/>
            </a:xfrm>
            <a:prstGeom prst="leftRigh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bg2"/>
                </a:solidFill>
                <a:effectLst/>
                <a:latin typeface="Arial" charset="0"/>
              </a:endParaRPr>
            </a:p>
          </p:txBody>
        </p:sp>
        <p:sp>
          <p:nvSpPr>
            <p:cNvPr id="33" name="TextBox 32"/>
            <p:cNvSpPr txBox="1"/>
            <p:nvPr/>
          </p:nvSpPr>
          <p:spPr>
            <a:xfrm>
              <a:off x="4251064" y="3254514"/>
              <a:ext cx="4544834" cy="400110"/>
            </a:xfrm>
            <a:prstGeom prst="rect">
              <a:avLst/>
            </a:prstGeom>
            <a:noFill/>
          </p:spPr>
          <p:txBody>
            <a:bodyPr wrap="none" rtlCol="0">
              <a:spAutoFit/>
            </a:bodyPr>
            <a:lstStyle/>
            <a:p>
              <a:r>
                <a:rPr lang="zh-CN" altLang="en-US" sz="2000" dirty="0" smtClean="0">
                  <a:solidFill>
                    <a:schemeClr val="bg2"/>
                  </a:solidFill>
                  <a:latin typeface="+mn-lt"/>
                  <a:cs typeface="Arial" pitchFamily="34" charset="0"/>
                </a:rPr>
                <a:t>推荐使用正确的方式访问你的企业环境</a:t>
              </a:r>
              <a:endParaRPr lang="en-US" sz="2000" dirty="0" smtClean="0">
                <a:solidFill>
                  <a:schemeClr val="bg2"/>
                </a:solidFill>
                <a:latin typeface="+mn-lt"/>
                <a:cs typeface="Arial" pitchFamily="34" charset="0"/>
              </a:endParaRPr>
            </a:p>
          </p:txBody>
        </p:sp>
      </p:grpSp>
      <p:grpSp>
        <p:nvGrpSpPr>
          <p:cNvPr id="31" name="Group 35"/>
          <p:cNvGrpSpPr/>
          <p:nvPr/>
        </p:nvGrpSpPr>
        <p:grpSpPr>
          <a:xfrm>
            <a:off x="480620" y="2909452"/>
            <a:ext cx="2026517" cy="1918176"/>
            <a:chOff x="480620" y="2909452"/>
            <a:chExt cx="2026517" cy="1918176"/>
          </a:xfrm>
        </p:grpSpPr>
        <p:pic>
          <p:nvPicPr>
            <p:cNvPr id="37" name="Picture 4" descr="\\eventsql\dvd27\Clip_Installer\DVD_ART\Artwork_Imagery\HARDWARE_IMAGERY\Illustration - Misc Hardware\Windows Vista Illustration Icons\Generic User.png"/>
            <p:cNvPicPr>
              <a:picLocks noChangeAspect="1" noChangeArrowheads="1"/>
            </p:cNvPicPr>
            <p:nvPr/>
          </p:nvPicPr>
          <p:blipFill>
            <a:blip r:embed="rId7" cstate="print"/>
            <a:srcRect/>
            <a:stretch>
              <a:fillRect/>
            </a:stretch>
          </p:blipFill>
          <p:spPr bwMode="auto">
            <a:xfrm flipH="1">
              <a:off x="707688" y="2909452"/>
              <a:ext cx="1192613" cy="1451388"/>
            </a:xfrm>
            <a:prstGeom prst="rect">
              <a:avLst/>
            </a:prstGeom>
            <a:noFill/>
          </p:spPr>
        </p:pic>
        <p:sp>
          <p:nvSpPr>
            <p:cNvPr id="38" name="TextBox 13"/>
            <p:cNvSpPr txBox="1"/>
            <p:nvPr/>
          </p:nvSpPr>
          <p:spPr>
            <a:xfrm>
              <a:off x="480620" y="4427518"/>
              <a:ext cx="2026517" cy="400110"/>
            </a:xfrm>
            <a:prstGeom prst="rect">
              <a:avLst/>
            </a:prstGeom>
            <a:noFill/>
          </p:spPr>
          <p:txBody>
            <a:bodyPr wrap="none" rtlCol="0">
              <a:spAutoFit/>
            </a:bodyPr>
            <a:lstStyle/>
            <a:p>
              <a:r>
                <a:rPr lang="en-US" sz="2000" dirty="0" smtClean="0">
                  <a:solidFill>
                    <a:schemeClr val="bg2"/>
                  </a:solidFill>
                  <a:latin typeface="+mn-lt"/>
                  <a:cs typeface="Arial" pitchFamily="34" charset="0"/>
                </a:rPr>
                <a:t>MAP </a:t>
              </a:r>
              <a:r>
                <a:rPr lang="zh-CN" altLang="en-US" sz="2000" dirty="0" smtClean="0">
                  <a:solidFill>
                    <a:schemeClr val="bg2"/>
                  </a:solidFill>
                  <a:latin typeface="+mn-lt"/>
                  <a:cs typeface="Arial" pitchFamily="34" charset="0"/>
                </a:rPr>
                <a:t>工具使用者</a:t>
              </a:r>
              <a:endParaRPr lang="en-US" sz="2000" dirty="0" smtClean="0">
                <a:solidFill>
                  <a:schemeClr val="bg2"/>
                </a:solidFill>
                <a:latin typeface="+mn-lt"/>
                <a:cs typeface="Arial" pitchFamily="34" charset="0"/>
              </a:endParaRPr>
            </a:p>
          </p:txBody>
        </p:sp>
      </p:grpSp>
      <p:sp>
        <p:nvSpPr>
          <p:cNvPr id="36" name="Cloud Callout 34"/>
          <p:cNvSpPr/>
          <p:nvPr/>
        </p:nvSpPr>
        <p:spPr bwMode="auto">
          <a:xfrm>
            <a:off x="642910" y="1643050"/>
            <a:ext cx="2588342" cy="943897"/>
          </a:xfrm>
          <a:prstGeom prst="cloudCallou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en-US" sz="1050" b="1" i="0" u="none" strike="noStrike" cap="none" normalizeH="0" baseline="0" dirty="0" smtClean="0">
              <a:ln>
                <a:noFill/>
              </a:ln>
              <a:solidFill>
                <a:schemeClr val="bg1"/>
              </a:solidFill>
              <a:effectLst/>
              <a:latin typeface="+mn-lt"/>
            </a:endParaRPr>
          </a:p>
        </p:txBody>
      </p:sp>
      <p:sp>
        <p:nvSpPr>
          <p:cNvPr id="40" name="TextBox 39"/>
          <p:cNvSpPr txBox="1"/>
          <p:nvPr/>
        </p:nvSpPr>
        <p:spPr>
          <a:xfrm>
            <a:off x="1428696" y="1709970"/>
            <a:ext cx="1571668" cy="861774"/>
          </a:xfrm>
          <a:prstGeom prst="rect">
            <a:avLst/>
          </a:prstGeom>
          <a:noFill/>
        </p:spPr>
        <p:txBody>
          <a:bodyPr wrap="square" rtlCol="0">
            <a:spAutoFit/>
          </a:bodyPr>
          <a:lstStyle/>
          <a:p>
            <a:pPr eaLnBrk="0" fontAlgn="base" hangingPunct="0">
              <a:spcBef>
                <a:spcPct val="0"/>
              </a:spcBef>
              <a:spcAft>
                <a:spcPct val="0"/>
              </a:spcAft>
            </a:pPr>
            <a:r>
              <a:rPr lang="zh-CN" altLang="en-US" sz="1000" b="1" dirty="0" smtClean="0">
                <a:solidFill>
                  <a:schemeClr val="bg1"/>
                </a:solidFill>
              </a:rPr>
              <a:t>服务器整合</a:t>
            </a:r>
            <a:r>
              <a:rPr lang="en-US" altLang="zh-CN" sz="1000" b="1" dirty="0" smtClean="0">
                <a:solidFill>
                  <a:schemeClr val="bg1"/>
                </a:solidFill>
              </a:rPr>
              <a:t>?</a:t>
            </a:r>
          </a:p>
          <a:p>
            <a:pPr eaLnBrk="0" fontAlgn="base" hangingPunct="0">
              <a:spcBef>
                <a:spcPct val="0"/>
              </a:spcBef>
              <a:spcAft>
                <a:spcPct val="0"/>
              </a:spcAft>
            </a:pPr>
            <a:r>
              <a:rPr lang="zh-CN" altLang="en-US" sz="1000" b="1" dirty="0" smtClean="0">
                <a:solidFill>
                  <a:schemeClr val="bg1"/>
                </a:solidFill>
              </a:rPr>
              <a:t>虚拟化</a:t>
            </a:r>
            <a:r>
              <a:rPr lang="en-US" altLang="zh-CN" sz="1000" b="1" dirty="0" smtClean="0">
                <a:solidFill>
                  <a:schemeClr val="bg1"/>
                </a:solidFill>
              </a:rPr>
              <a:t>?</a:t>
            </a:r>
          </a:p>
          <a:p>
            <a:pPr eaLnBrk="0" fontAlgn="base" hangingPunct="0">
              <a:spcBef>
                <a:spcPct val="0"/>
              </a:spcBef>
              <a:spcAft>
                <a:spcPct val="0"/>
              </a:spcAft>
            </a:pPr>
            <a:r>
              <a:rPr lang="zh-CN" altLang="en-US" sz="1000" b="1" dirty="0" smtClean="0">
                <a:solidFill>
                  <a:schemeClr val="bg1"/>
                </a:solidFill>
              </a:rPr>
              <a:t>操作系统的迁移</a:t>
            </a:r>
            <a:r>
              <a:rPr lang="en-US" altLang="zh-CN" sz="1000" b="1" dirty="0" smtClean="0">
                <a:solidFill>
                  <a:schemeClr val="bg1"/>
                </a:solidFill>
              </a:rPr>
              <a:t>?</a:t>
            </a:r>
          </a:p>
          <a:p>
            <a:pPr eaLnBrk="0" fontAlgn="base" hangingPunct="0">
              <a:spcBef>
                <a:spcPct val="0"/>
              </a:spcBef>
              <a:spcAft>
                <a:spcPct val="0"/>
              </a:spcAft>
            </a:pPr>
            <a:r>
              <a:rPr lang="en-US" altLang="zh-CN" sz="1000" b="1" dirty="0" smtClean="0">
                <a:solidFill>
                  <a:schemeClr val="bg1"/>
                </a:solidFill>
              </a:rPr>
              <a:t>SQL </a:t>
            </a:r>
            <a:r>
              <a:rPr lang="zh-CN" altLang="en-US" sz="1000" b="1" dirty="0" smtClean="0">
                <a:solidFill>
                  <a:schemeClr val="bg1"/>
                </a:solidFill>
              </a:rPr>
              <a:t>的迁移</a:t>
            </a:r>
            <a:r>
              <a:rPr lang="en-US" altLang="zh-CN" sz="1000" b="1" dirty="0" smtClean="0">
                <a:solidFill>
                  <a:schemeClr val="bg1"/>
                </a:solidFill>
              </a:rPr>
              <a:t>?  </a:t>
            </a:r>
          </a:p>
          <a:p>
            <a:pPr eaLnBrk="0" fontAlgn="base" hangingPunct="0">
              <a:spcBef>
                <a:spcPct val="0"/>
              </a:spcBef>
              <a:spcAft>
                <a:spcPct val="0"/>
              </a:spcAft>
            </a:pPr>
            <a:r>
              <a:rPr lang="en-US" altLang="zh-CN" sz="1000" b="1" dirty="0" smtClean="0">
                <a:solidFill>
                  <a:schemeClr val="bg1"/>
                </a:solidFill>
              </a:rPr>
              <a:t>PC </a:t>
            </a:r>
            <a:r>
              <a:rPr lang="zh-CN" altLang="en-US" sz="1000" b="1" dirty="0" smtClean="0">
                <a:solidFill>
                  <a:schemeClr val="bg1"/>
                </a:solidFill>
              </a:rPr>
              <a:t>安全</a:t>
            </a:r>
            <a:r>
              <a:rPr lang="en-US" altLang="zh-CN" sz="1000" b="1" dirty="0" smtClean="0">
                <a:solidFill>
                  <a:schemeClr val="bg1"/>
                </a:solidFill>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214290"/>
            <a:ext cx="8229600" cy="1143000"/>
          </a:xfrm>
        </p:spPr>
        <p:txBody>
          <a:bodyPr/>
          <a:lstStyle/>
          <a:p>
            <a:pPr algn="l"/>
            <a:r>
              <a:rPr lang="zh-CN" altLang="en-US" dirty="0" smtClean="0">
                <a:solidFill>
                  <a:schemeClr val="tx1"/>
                </a:solidFill>
                <a:latin typeface="Microsoft YaHei" pitchFamily="34" charset="-122"/>
                <a:ea typeface="Microsoft YaHei" pitchFamily="34" charset="-122"/>
              </a:rPr>
              <a:t>应用兼容性</a:t>
            </a:r>
            <a:endParaRPr lang="en-US" dirty="0">
              <a:solidFill>
                <a:schemeClr val="tx1"/>
              </a:solidFill>
              <a:latin typeface="Microsoft YaHei" pitchFamily="34" charset="-122"/>
              <a:ea typeface="Microsoft YaHei" pitchFamily="34" charset="-122"/>
            </a:endParaRPr>
          </a:p>
        </p:txBody>
      </p:sp>
      <p:graphicFrame>
        <p:nvGraphicFramePr>
          <p:cNvPr id="4" name="Content Placeholder 3"/>
          <p:cNvGraphicFramePr>
            <a:graphicFrameLocks noGrp="1"/>
          </p:cNvGraphicFramePr>
          <p:nvPr>
            <p:ph idx="4294967295"/>
          </p:nvPr>
        </p:nvGraphicFramePr>
        <p:xfrm>
          <a:off x="342928" y="135731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1865</Words>
  <Application>Microsoft Office PowerPoint</Application>
  <PresentationFormat>全屏显示(4:3)</PresentationFormat>
  <Paragraphs>370</Paragraphs>
  <Slides>32</Slides>
  <Notes>32</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幻灯片 1</vt:lpstr>
      <vt:lpstr>Windows 7企业软硬件兼容性测试项目力助企业安全平稳的升级到Windows7</vt:lpstr>
      <vt:lpstr>定义视野和范围</vt:lpstr>
      <vt:lpstr>Windows7在企业环境中的部署流程</vt:lpstr>
      <vt:lpstr>环境评估</vt:lpstr>
      <vt:lpstr>解决方案加速器 </vt:lpstr>
      <vt:lpstr>IT 部署和迁移挑战</vt:lpstr>
      <vt:lpstr>MAP – 它是如何工作</vt:lpstr>
      <vt:lpstr>应用兼容性</vt:lpstr>
      <vt:lpstr>解决兼容性问题的生命周期</vt:lpstr>
      <vt:lpstr>ACT 数据收集架构</vt:lpstr>
      <vt:lpstr>安装完ACT 5.5后</vt:lpstr>
      <vt:lpstr>幻灯片 13</vt:lpstr>
      <vt:lpstr>XP Mode</vt:lpstr>
      <vt:lpstr>微软企业桌面虚拟化</vt:lpstr>
      <vt:lpstr>加速更新到Windows Vista和Windows7</vt:lpstr>
      <vt:lpstr>…MEDV</vt:lpstr>
      <vt:lpstr>演 示</vt:lpstr>
      <vt:lpstr>架构规划</vt:lpstr>
      <vt:lpstr>幻灯片 20</vt:lpstr>
      <vt:lpstr>客户端映像</vt:lpstr>
      <vt:lpstr>应用程序部署</vt:lpstr>
      <vt:lpstr>User State Migration Tool 4.0 用户状态迁移</vt:lpstr>
      <vt:lpstr>USMT 4.0 支持的Windows 操作系统 </vt:lpstr>
      <vt:lpstr>Windows用户状态迁移工具</vt:lpstr>
      <vt:lpstr>部署实施</vt:lpstr>
      <vt:lpstr>部署实施</vt:lpstr>
      <vt:lpstr>运营维护</vt:lpstr>
      <vt:lpstr>专家问答区 (F4) 本课程结束后，我将在接下来的70分钟内于4层专家问答区与您交流答疑</vt:lpstr>
      <vt:lpstr>疑问和解答</vt:lpstr>
      <vt:lpstr>幻灯片 31</vt:lpstr>
      <vt:lpstr>幻灯片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2009-10-29T03:27:07Z</dcterms:created>
  <dcterms:modified xsi:type="dcterms:W3CDTF">2009-10-29T03:27:14Z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