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5"/>
  </p:notesMasterIdLst>
  <p:sldIdLst>
    <p:sldId id="256" r:id="rId2"/>
    <p:sldId id="276" r:id="rId3"/>
    <p:sldId id="277" r:id="rId4"/>
    <p:sldId id="278" r:id="rId5"/>
    <p:sldId id="279" r:id="rId6"/>
    <p:sldId id="306" r:id="rId7"/>
    <p:sldId id="307" r:id="rId8"/>
    <p:sldId id="308" r:id="rId9"/>
    <p:sldId id="309" r:id="rId10"/>
    <p:sldId id="287" r:id="rId11"/>
    <p:sldId id="288" r:id="rId12"/>
    <p:sldId id="282" r:id="rId13"/>
    <p:sldId id="284" r:id="rId14"/>
    <p:sldId id="285" r:id="rId15"/>
    <p:sldId id="286" r:id="rId16"/>
    <p:sldId id="302" r:id="rId17"/>
    <p:sldId id="291" r:id="rId18"/>
    <p:sldId id="292" r:id="rId19"/>
    <p:sldId id="293" r:id="rId20"/>
    <p:sldId id="304" r:id="rId21"/>
    <p:sldId id="294" r:id="rId22"/>
    <p:sldId id="295" r:id="rId23"/>
    <p:sldId id="296" r:id="rId24"/>
    <p:sldId id="305" r:id="rId25"/>
    <p:sldId id="297" r:id="rId26"/>
    <p:sldId id="298" r:id="rId27"/>
    <p:sldId id="299" r:id="rId28"/>
    <p:sldId id="300" r:id="rId29"/>
    <p:sldId id="272" r:id="rId30"/>
    <p:sldId id="273" r:id="rId31"/>
    <p:sldId id="301" r:id="rId32"/>
    <p:sldId id="274" r:id="rId33"/>
    <p:sldId id="275" r:id="rId3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xmlns:mc="http://schemas.openxmlformats.org/markup-compatibility/2006" xmlns:a14="http://schemas.microsoft.com/office/drawing/2010/main" val="FF0000" mc:Ignorable=""/>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40" d="100"/>
          <a:sy n="40" d="100"/>
        </p:scale>
        <p:origin x="-1308" y="-6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p14="http://schemas.microsoft.com/office/powerpoint/2010/main" xmlns="" val="1259282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dirty="0"/>
          </a:p>
        </p:txBody>
      </p:sp>
      <p:sp>
        <p:nvSpPr>
          <p:cNvPr id="4" name="Date Placeholder 3"/>
          <p:cNvSpPr>
            <a:spLocks noGrp="1"/>
          </p:cNvSpPr>
          <p:nvPr>
            <p:ph type="dt" idx="10"/>
          </p:nvPr>
        </p:nvSpPr>
        <p:spPr>
          <a:xfrm>
            <a:off x="3884027" y="2"/>
            <a:ext cx="2972422" cy="457513"/>
          </a:xfrm>
          <a:prstGeom prst="rect">
            <a:avLst/>
          </a:prstGeom>
        </p:spPr>
        <p:txBody>
          <a:bodyPr lIns="89724" tIns="44862" rIns="89724" bIns="44862"/>
          <a:lstStyle/>
          <a:p>
            <a:pPr algn="r" rtl="0" eaLnBrk="0" fontAlgn="base" hangingPunct="0">
              <a:lnSpc>
                <a:spcPct val="85000"/>
              </a:lnSpc>
              <a:spcBef>
                <a:spcPct val="20000"/>
              </a:spcBef>
              <a:spcAft>
                <a:spcPct val="0"/>
              </a:spcAft>
              <a:defRPr/>
            </a:pPr>
            <a:fld id="{05333CA3-2FCE-4290-AEB9-7BEB0442E327}" type="datetime8">
              <a:rPr lang="en-US">
                <a:solidFill>
                  <a:srgbClr val="FFFFFF"/>
                </a:solidFill>
                <a:latin typeface="Arial" charset="0"/>
              </a:rPr>
              <a:pPr algn="r" rtl="0" eaLnBrk="0" fontAlgn="base" hangingPunct="0">
                <a:lnSpc>
                  <a:spcPct val="85000"/>
                </a:lnSpc>
                <a:spcBef>
                  <a:spcPct val="20000"/>
                </a:spcBef>
                <a:spcAft>
                  <a:spcPct val="0"/>
                </a:spcAft>
                <a:defRPr/>
              </a:pPr>
              <a:t>10/29/2009 10:56 AM</a:t>
            </a:fld>
            <a:endParaRPr lang="en-US" dirty="0">
              <a:solidFill>
                <a:srgbClr val="FFFFFF"/>
              </a:solidFill>
              <a:latin typeface="Arial" charset="0"/>
            </a:endParaRPr>
          </a:p>
        </p:txBody>
      </p:sp>
      <p:sp>
        <p:nvSpPr>
          <p:cNvPr id="5" name="Slide Number Placeholder 4"/>
          <p:cNvSpPr>
            <a:spLocks noGrp="1"/>
          </p:cNvSpPr>
          <p:nvPr>
            <p:ph type="sldNum" sz="quarter" idx="11"/>
          </p:nvPr>
        </p:nvSpPr>
        <p:spPr/>
        <p:txBody>
          <a:bodyPr/>
          <a:lstStyle/>
          <a:p>
            <a:pPr algn="r" rtl="0" eaLnBrk="0" fontAlgn="base" hangingPunct="0">
              <a:lnSpc>
                <a:spcPct val="85000"/>
              </a:lnSpc>
              <a:spcBef>
                <a:spcPct val="20000"/>
              </a:spcBef>
              <a:spcAft>
                <a:spcPct val="0"/>
              </a:spcAft>
              <a:defRPr/>
            </a:pPr>
            <a:fld id="{A7108947-328A-4F54-9D26-E93A52695D09}" type="slidenum">
              <a:rPr lang="en-US">
                <a:solidFill>
                  <a:srgbClr val="FFFFFF"/>
                </a:solidFill>
                <a:latin typeface="Arial" charset="0"/>
              </a:rPr>
              <a:pPr algn="r" rtl="0" eaLnBrk="0" fontAlgn="base" hangingPunct="0">
                <a:lnSpc>
                  <a:spcPct val="85000"/>
                </a:lnSpc>
                <a:spcBef>
                  <a:spcPct val="20000"/>
                </a:spcBef>
                <a:spcAft>
                  <a:spcPct val="0"/>
                </a:spcAft>
                <a:defRPr/>
              </a:pPr>
              <a:t>11</a:t>
            </a:fld>
            <a:endParaRPr lang="en-US" dirty="0">
              <a:solidFill>
                <a:srgbClr val="FFFFFF"/>
              </a:solidFill>
              <a:latin typeface="Arial" charset="0"/>
            </a:endParaRPr>
          </a:p>
        </p:txBody>
      </p:sp>
      <p:sp>
        <p:nvSpPr>
          <p:cNvPr id="6" name="Footer Placeholder 5"/>
          <p:cNvSpPr>
            <a:spLocks noGrp="1"/>
          </p:cNvSpPr>
          <p:nvPr>
            <p:ph type="ftr" sz="quarter" idx="12"/>
          </p:nvPr>
        </p:nvSpPr>
        <p:spPr>
          <a:xfrm>
            <a:off x="0" y="8684927"/>
            <a:ext cx="2972422" cy="457513"/>
          </a:xfrm>
          <a:prstGeom prst="rect">
            <a:avLst/>
          </a:prstGeom>
        </p:spPr>
        <p:txBody>
          <a:bodyPr lIns="89724" tIns="44862" rIns="89724" bIns="44862"/>
          <a:lstStyle/>
          <a:p>
            <a:pPr algn="l" rtl="0" eaLnBrk="0" fontAlgn="base" hangingPunct="0">
              <a:lnSpc>
                <a:spcPct val="85000"/>
              </a:lnSpc>
              <a:spcBef>
                <a:spcPct val="20000"/>
              </a:spcBef>
              <a:spcAft>
                <a:spcPct val="0"/>
              </a:spcAft>
            </a:pPr>
            <a:r>
              <a:rPr lang="en-US" dirty="0">
                <a:solidFill>
                  <a:srgbClr val="000000"/>
                </a:solidFill>
                <a:latin typeface="Arial" charset="0"/>
              </a:rPr>
              <a:t>© 2008 Microsoft Corporation. All rights reserved. Microsoft, Windows, Windows Vista and other product names are or may be registered trademarks and/or trademarks in the U.S. and/or other countries.</a:t>
            </a:r>
          </a:p>
          <a:p>
            <a:pPr algn="l" rtl="0" eaLnBrk="0" fontAlgn="base" hangingPunct="0">
              <a:lnSpc>
                <a:spcPct val="85000"/>
              </a:lnSpc>
              <a:spcBef>
                <a:spcPct val="20000"/>
              </a:spcBef>
              <a:spcAft>
                <a:spcPct val="0"/>
              </a:spcAft>
            </a:pPr>
            <a:r>
              <a:rPr lang="en-US" dirty="0">
                <a:solidFill>
                  <a:srgbClr val="000000"/>
                </a:solidFill>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Arial" charset="0"/>
              </a:rPr>
            </a:br>
            <a:r>
              <a:rPr lang="en-US" dirty="0">
                <a:solidFill>
                  <a:srgbClr val="000000"/>
                </a:solidFill>
                <a:latin typeface="Arial" charset="0"/>
              </a:rPr>
              <a:t>MICROSOFT MAKES NO WARRANTIES, EXPRESS, IMPLIED OR STATUTORY, AS TO THE INFORMATION IN THIS PRESENTATION.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dt" sz="quarter" idx="1"/>
          </p:nvPr>
        </p:nvSpPr>
        <p:spPr>
          <a:noFill/>
        </p:spPr>
        <p:txBody>
          <a:bodyPr/>
          <a:lstStyle/>
          <a:p>
            <a:pPr algn="r" rtl="0" eaLnBrk="0" fontAlgn="base" hangingPunct="0">
              <a:lnSpc>
                <a:spcPct val="90000"/>
              </a:lnSpc>
              <a:spcBef>
                <a:spcPct val="30000"/>
              </a:spcBef>
              <a:spcAft>
                <a:spcPct val="0"/>
              </a:spcAft>
              <a:buFontTx/>
              <a:buChar char="•"/>
            </a:pPr>
            <a:fld id="{4C131DE9-FE02-4080-BF21-FA1383900888}" type="datetime8">
              <a:rPr lang="en-US">
                <a:solidFill>
                  <a:prstClr val="black"/>
                </a:solidFill>
                <a:latin typeface="Segoe Semibold" pitchFamily="34" charset="0"/>
                <a:cs typeface="Arial" charset="0"/>
              </a:rPr>
              <a:pPr algn="r" rtl="0" eaLnBrk="0" fontAlgn="base" hangingPunct="0">
                <a:lnSpc>
                  <a:spcPct val="90000"/>
                </a:lnSpc>
                <a:spcBef>
                  <a:spcPct val="30000"/>
                </a:spcBef>
                <a:spcAft>
                  <a:spcPct val="0"/>
                </a:spcAft>
                <a:buFontTx/>
                <a:buChar char="•"/>
              </a:pPr>
              <a:t>10/29/2009 10:56 AM</a:t>
            </a:fld>
            <a:endParaRPr lang="en-US" dirty="0">
              <a:solidFill>
                <a:prstClr val="black"/>
              </a:solidFill>
              <a:latin typeface="Segoe Semibold" pitchFamily="34" charset="0"/>
              <a:cs typeface="Arial" charset="0"/>
            </a:endParaRPr>
          </a:p>
        </p:txBody>
      </p:sp>
      <p:sp>
        <p:nvSpPr>
          <p:cNvPr id="37891" name="Rectangle 6"/>
          <p:cNvSpPr>
            <a:spLocks noGrp="1" noChangeArrowheads="1"/>
          </p:cNvSpPr>
          <p:nvPr>
            <p:ph type="ftr" sz="quarter" idx="4"/>
          </p:nvPr>
        </p:nvSpPr>
        <p:spPr>
          <a:noFill/>
        </p:spPr>
        <p:txBody>
          <a:bodyPr/>
          <a:lstStyle/>
          <a:p>
            <a:pPr algn="l" rtl="0" eaLnBrk="0" fontAlgn="base" hangingPunct="0">
              <a:lnSpc>
                <a:spcPct val="90000"/>
              </a:lnSpc>
              <a:spcBef>
                <a:spcPct val="30000"/>
              </a:spcBef>
              <a:spcAft>
                <a:spcPct val="0"/>
              </a:spcAft>
              <a:buFontTx/>
              <a:buChar char="•"/>
            </a:pPr>
            <a:r>
              <a:rPr lang="en-US" dirty="0">
                <a:solidFill>
                  <a:prstClr val="black"/>
                </a:solidFill>
                <a:latin typeface="Segoe Semibold" pitchFamily="34" charset="0"/>
                <a:cs typeface="Arial" charset="0"/>
              </a:rPr>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37892" name="Rectangle 7"/>
          <p:cNvSpPr>
            <a:spLocks noGrp="1" noChangeArrowheads="1"/>
          </p:cNvSpPr>
          <p:nvPr>
            <p:ph type="sldNum" sz="quarter" idx="5"/>
          </p:nvPr>
        </p:nvSpPr>
        <p:spPr>
          <a:noFill/>
        </p:spPr>
        <p:txBody>
          <a:bodyPr/>
          <a:lstStyle/>
          <a:p>
            <a:pPr algn="r" rtl="0" eaLnBrk="0" fontAlgn="base" hangingPunct="0">
              <a:lnSpc>
                <a:spcPct val="90000"/>
              </a:lnSpc>
              <a:spcBef>
                <a:spcPct val="30000"/>
              </a:spcBef>
              <a:spcAft>
                <a:spcPct val="0"/>
              </a:spcAft>
              <a:buFontTx/>
              <a:buChar char="•"/>
            </a:pPr>
            <a:fld id="{83225258-96D5-4E97-B038-B676CC840839}" type="slidenum">
              <a:rPr lang="en-US">
                <a:solidFill>
                  <a:prstClr val="black"/>
                </a:solidFill>
                <a:latin typeface="Segoe Semibold" pitchFamily="34" charset="0"/>
                <a:cs typeface="Arial" charset="0"/>
              </a:rPr>
              <a:pPr algn="r" rtl="0" eaLnBrk="0" fontAlgn="base" hangingPunct="0">
                <a:lnSpc>
                  <a:spcPct val="90000"/>
                </a:lnSpc>
                <a:spcBef>
                  <a:spcPct val="30000"/>
                </a:spcBef>
                <a:spcAft>
                  <a:spcPct val="0"/>
                </a:spcAft>
                <a:buFontTx/>
                <a:buChar char="•"/>
              </a:pPr>
              <a:t>12</a:t>
            </a:fld>
            <a:endParaRPr lang="en-US" dirty="0">
              <a:solidFill>
                <a:prstClr val="black"/>
              </a:solidFill>
              <a:latin typeface="Segoe Semibold" pitchFamily="34" charset="0"/>
              <a:cs typeface="Arial" charset="0"/>
            </a:endParaRPr>
          </a:p>
        </p:txBody>
      </p:sp>
      <p:sp>
        <p:nvSpPr>
          <p:cNvPr id="37893" name="Rectangle 2"/>
          <p:cNvSpPr>
            <a:spLocks noGrp="1" noRot="1" noChangeAspect="1" noChangeArrowheads="1" noTextEdit="1"/>
          </p:cNvSpPr>
          <p:nvPr>
            <p:ph type="sldImg"/>
          </p:nvPr>
        </p:nvSpPr>
        <p:spPr>
          <a:xfrm>
            <a:off x="1143000" y="685800"/>
            <a:ext cx="4572000" cy="3429000"/>
          </a:xfrm>
          <a:ln/>
        </p:spPr>
      </p:sp>
      <p:sp>
        <p:nvSpPr>
          <p:cNvPr id="37894" name="Rectangle 3"/>
          <p:cNvSpPr>
            <a:spLocks noGrp="1" noChangeArrowheads="1"/>
          </p:cNvSpPr>
          <p:nvPr>
            <p:ph type="body" idx="1"/>
          </p:nvPr>
        </p:nvSpPr>
        <p:spPr>
          <a:xfrm>
            <a:off x="686422" y="4344025"/>
            <a:ext cx="5485158" cy="4114488"/>
          </a:xfrm>
          <a:noFill/>
          <a:ln/>
        </p:spPr>
        <p:txBody>
          <a:bodyPr>
            <a:normAutofit fontScale="92500" lnSpcReduction="10000"/>
          </a:bodyPr>
          <a:lstStyle/>
          <a:p>
            <a:pPr marL="118394" lvl="2"/>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dt" sz="quarter" idx="1"/>
          </p:nvPr>
        </p:nvSpPr>
        <p:spPr>
          <a:noFill/>
        </p:spPr>
        <p:txBody>
          <a:bodyPr/>
          <a:lstStyle/>
          <a:p>
            <a:pPr algn="r" rtl="0" fontAlgn="base">
              <a:spcBef>
                <a:spcPct val="0"/>
              </a:spcBef>
              <a:spcAft>
                <a:spcPct val="0"/>
              </a:spcAft>
            </a:pPr>
            <a:fld id="{E675CA34-367A-4E8A-A813-1A3D7D20F5FF}" type="datetime8">
              <a:rPr lang="ja-JP" altLang="en-US" sz="1200" b="1" kern="1200">
                <a:solidFill>
                  <a:prstClr val="black"/>
                </a:solidFill>
                <a:latin typeface="Segoe Semibold"/>
                <a:ea typeface="ＭＳ Ｐゴシック"/>
                <a:cs typeface="Arial" pitchFamily="34" charset="0"/>
              </a:rPr>
              <a:pPr algn="r" rtl="0" fontAlgn="base">
                <a:spcBef>
                  <a:spcPct val="0"/>
                </a:spcBef>
                <a:spcAft>
                  <a:spcPct val="0"/>
                </a:spcAft>
              </a:pPr>
              <a:t>09/10/29 10時56分</a:t>
            </a:fld>
            <a:endParaRPr lang="en-US" altLang="ja-JP" sz="1200" b="1" kern="1200">
              <a:solidFill>
                <a:prstClr val="black"/>
              </a:solidFill>
              <a:latin typeface="Segoe Semibold"/>
              <a:ea typeface="ＭＳ Ｐゴシック"/>
              <a:cs typeface="Arial" pitchFamily="34" charset="0"/>
            </a:endParaRPr>
          </a:p>
        </p:txBody>
      </p:sp>
      <p:sp>
        <p:nvSpPr>
          <p:cNvPr id="90115" name="Rectangle 6"/>
          <p:cNvSpPr>
            <a:spLocks noGrp="1" noChangeArrowheads="1"/>
          </p:cNvSpPr>
          <p:nvPr>
            <p:ph type="ftr" sz="quarter" idx="4294967295"/>
          </p:nvPr>
        </p:nvSpPr>
        <p:spPr bwMode="auto">
          <a:xfrm>
            <a:off x="0" y="8685214"/>
            <a:ext cx="2971800" cy="457200"/>
          </a:xfrm>
          <a:prstGeom prst="rect">
            <a:avLst/>
          </a:prstGeom>
          <a:noFill/>
          <a:ln>
            <a:miter lim="800000"/>
            <a:headEnd/>
            <a:tailEnd/>
          </a:ln>
        </p:spPr>
        <p:txBody>
          <a:bodyPr/>
          <a:lstStyle/>
          <a:p>
            <a:pPr algn="ctr" rtl="0" fontAlgn="base">
              <a:lnSpc>
                <a:spcPct val="85000"/>
              </a:lnSpc>
              <a:spcBef>
                <a:spcPct val="20000"/>
              </a:spcBef>
              <a:spcAft>
                <a:spcPct val="0"/>
              </a:spcAft>
            </a:pPr>
            <a:r>
              <a:rPr lang="en-US" altLang="ja-JP" sz="1200" b="1" kern="1200">
                <a:solidFill>
                  <a:prstClr val="black"/>
                </a:solidFill>
                <a:latin typeface="Segoe Semibold"/>
                <a:ea typeface="ＭＳ Ｐゴシック"/>
                <a:cs typeface="Arial" pitchFamily="34" charset="0"/>
              </a:rPr>
              <a:t>© 2005 Microsoft Corporation. All rights reserved.</a:t>
            </a:r>
          </a:p>
          <a:p>
            <a:pPr algn="ctr" rtl="0" fontAlgn="base">
              <a:lnSpc>
                <a:spcPct val="85000"/>
              </a:lnSpc>
              <a:spcBef>
                <a:spcPct val="20000"/>
              </a:spcBef>
              <a:spcAft>
                <a:spcPct val="0"/>
              </a:spcAft>
            </a:pPr>
            <a:r>
              <a:rPr lang="en-US" altLang="ja-JP" sz="1200" b="1" kern="1200">
                <a:solidFill>
                  <a:prstClr val="black"/>
                </a:solidFill>
                <a:latin typeface="Segoe Semibold"/>
                <a:ea typeface="ＭＳ Ｐゴシック"/>
                <a:cs typeface="Arial" pitchFamily="34" charset="0"/>
              </a:rPr>
              <a:t>This presentation is for informational purposes only. Microsoft makes no warranties, express or implied, in this summary.</a:t>
            </a:r>
          </a:p>
        </p:txBody>
      </p:sp>
      <p:sp>
        <p:nvSpPr>
          <p:cNvPr id="90116" name="Rectangle 7"/>
          <p:cNvSpPr>
            <a:spLocks noGrp="1" noChangeArrowheads="1"/>
          </p:cNvSpPr>
          <p:nvPr>
            <p:ph type="sldNum" sz="quarter" idx="5"/>
          </p:nvPr>
        </p:nvSpPr>
        <p:spPr>
          <a:noFill/>
        </p:spPr>
        <p:txBody>
          <a:bodyPr/>
          <a:lstStyle/>
          <a:p>
            <a:pPr algn="r" rtl="0" fontAlgn="base">
              <a:spcBef>
                <a:spcPct val="0"/>
              </a:spcBef>
              <a:spcAft>
                <a:spcPct val="0"/>
              </a:spcAft>
            </a:pPr>
            <a:fld id="{3639E835-CE47-4C9A-A7C5-2820BB781CC6}" type="slidenum">
              <a:rPr lang="ja-JP" altLang="en-US" sz="1200" b="1" kern="1200">
                <a:solidFill>
                  <a:prstClr val="black"/>
                </a:solidFill>
                <a:latin typeface="Segoe Semibold"/>
                <a:ea typeface="ＭＳ Ｐゴシック"/>
                <a:cs typeface="Arial" pitchFamily="34" charset="0"/>
              </a:rPr>
              <a:pPr algn="r" rtl="0" fontAlgn="base">
                <a:spcBef>
                  <a:spcPct val="0"/>
                </a:spcBef>
                <a:spcAft>
                  <a:spcPct val="0"/>
                </a:spcAft>
              </a:pPr>
              <a:t>13</a:t>
            </a:fld>
            <a:endParaRPr lang="en-US" altLang="ja-JP" sz="1200" b="1" kern="1200">
              <a:solidFill>
                <a:prstClr val="black"/>
              </a:solidFill>
              <a:latin typeface="Segoe Semibold"/>
              <a:ea typeface="ＭＳ Ｐゴシック"/>
              <a:cs typeface="Arial" pitchFamily="34" charset="0"/>
            </a:endParaRPr>
          </a:p>
        </p:txBody>
      </p:sp>
      <p:sp>
        <p:nvSpPr>
          <p:cNvPr id="90117" name="Rectangle 2"/>
          <p:cNvSpPr>
            <a:spLocks noGrp="1" noRot="1" noChangeAspect="1" noChangeArrowheads="1" noTextEdit="1"/>
          </p:cNvSpPr>
          <p:nvPr>
            <p:ph type="sldImg"/>
          </p:nvPr>
        </p:nvSpPr>
        <p:spPr>
          <a:ln/>
        </p:spPr>
      </p:sp>
      <p:sp>
        <p:nvSpPr>
          <p:cNvPr id="90118"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7500" lnSpcReduction="20000"/>
          </a:bodyPr>
          <a:lstStyle/>
          <a:p>
            <a:pPr>
              <a:defRPr/>
            </a:pPr>
            <a:endParaRPr lang="en-US" dirty="0" smtClean="0"/>
          </a:p>
        </p:txBody>
      </p:sp>
      <p:sp>
        <p:nvSpPr>
          <p:cNvPr id="32772" name="Date Placeholder 3"/>
          <p:cNvSpPr>
            <a:spLocks noGrp="1"/>
          </p:cNvSpPr>
          <p:nvPr>
            <p:ph type="dt" sz="quarter" idx="1"/>
          </p:nvPr>
        </p:nvSpPr>
        <p:spPr>
          <a:noFill/>
        </p:spPr>
        <p:txBody>
          <a:bodyPr/>
          <a:lstStyle/>
          <a:p>
            <a:pPr algn="r" rtl="0" eaLnBrk="0" fontAlgn="base" hangingPunct="0">
              <a:lnSpc>
                <a:spcPct val="90000"/>
              </a:lnSpc>
              <a:spcBef>
                <a:spcPct val="30000"/>
              </a:spcBef>
              <a:spcAft>
                <a:spcPct val="0"/>
              </a:spcAft>
              <a:buFontTx/>
              <a:buChar char="•"/>
            </a:pPr>
            <a:fld id="{BAE58889-4221-463E-9A79-AE36D3035B07}" type="datetime8">
              <a:rPr lang="en-US">
                <a:solidFill>
                  <a:prstClr val="black"/>
                </a:solidFill>
                <a:latin typeface="Segoe Semibold" pitchFamily="34" charset="0"/>
                <a:cs typeface="Arial" charset="0"/>
              </a:rPr>
              <a:pPr algn="r" rtl="0" eaLnBrk="0" fontAlgn="base" hangingPunct="0">
                <a:lnSpc>
                  <a:spcPct val="90000"/>
                </a:lnSpc>
                <a:spcBef>
                  <a:spcPct val="30000"/>
                </a:spcBef>
                <a:spcAft>
                  <a:spcPct val="0"/>
                </a:spcAft>
                <a:buFontTx/>
                <a:buChar char="•"/>
              </a:pPr>
              <a:t>10/29/2009 10:56 AM</a:t>
            </a:fld>
            <a:endParaRPr lang="en-US" dirty="0">
              <a:solidFill>
                <a:prstClr val="black"/>
              </a:solidFill>
              <a:latin typeface="Segoe Semibold" pitchFamily="34" charset="0"/>
              <a:cs typeface="Arial" charset="0"/>
            </a:endParaRPr>
          </a:p>
        </p:txBody>
      </p:sp>
      <p:sp>
        <p:nvSpPr>
          <p:cNvPr id="32773" name="Footer Placeholder 4"/>
          <p:cNvSpPr>
            <a:spLocks noGrp="1"/>
          </p:cNvSpPr>
          <p:nvPr>
            <p:ph type="ftr" sz="quarter" idx="4"/>
          </p:nvPr>
        </p:nvSpPr>
        <p:spPr>
          <a:noFill/>
        </p:spPr>
        <p:txBody>
          <a:bodyPr/>
          <a:lstStyle/>
          <a:p>
            <a:pPr algn="l" rtl="0" eaLnBrk="0" fontAlgn="base" hangingPunct="0">
              <a:lnSpc>
                <a:spcPct val="90000"/>
              </a:lnSpc>
              <a:spcBef>
                <a:spcPct val="30000"/>
              </a:spcBef>
              <a:spcAft>
                <a:spcPct val="0"/>
              </a:spcAft>
              <a:buFontTx/>
              <a:buChar char="•"/>
            </a:pPr>
            <a:r>
              <a:rPr lang="en-US" dirty="0">
                <a:solidFill>
                  <a:prstClr val="black"/>
                </a:solidFill>
                <a:latin typeface="Segoe Semibold" pitchFamily="34" charset="0"/>
                <a:cs typeface="Arial" charset="0"/>
              </a:rPr>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32774" name="Slide Number Placeholder 5"/>
          <p:cNvSpPr>
            <a:spLocks noGrp="1"/>
          </p:cNvSpPr>
          <p:nvPr>
            <p:ph type="sldNum" sz="quarter" idx="5"/>
          </p:nvPr>
        </p:nvSpPr>
        <p:spPr>
          <a:noFill/>
        </p:spPr>
        <p:txBody>
          <a:bodyPr/>
          <a:lstStyle/>
          <a:p>
            <a:pPr algn="r" rtl="0" eaLnBrk="0" fontAlgn="base" hangingPunct="0">
              <a:lnSpc>
                <a:spcPct val="90000"/>
              </a:lnSpc>
              <a:spcBef>
                <a:spcPct val="30000"/>
              </a:spcBef>
              <a:spcAft>
                <a:spcPct val="0"/>
              </a:spcAft>
              <a:buFontTx/>
              <a:buChar char="•"/>
            </a:pPr>
            <a:fld id="{37D03456-318F-4348-92C0-FE4630000F43}" type="slidenum">
              <a:rPr lang="en-US">
                <a:solidFill>
                  <a:prstClr val="black"/>
                </a:solidFill>
                <a:latin typeface="Segoe Semibold" pitchFamily="34" charset="0"/>
                <a:cs typeface="Arial" charset="0"/>
              </a:rPr>
              <a:pPr algn="r" rtl="0" eaLnBrk="0" fontAlgn="base" hangingPunct="0">
                <a:lnSpc>
                  <a:spcPct val="90000"/>
                </a:lnSpc>
                <a:spcBef>
                  <a:spcPct val="30000"/>
                </a:spcBef>
                <a:spcAft>
                  <a:spcPct val="0"/>
                </a:spcAft>
                <a:buFontTx/>
                <a:buChar char="•"/>
              </a:pPr>
              <a:t>14</a:t>
            </a:fld>
            <a:endParaRPr lang="en-US" dirty="0">
              <a:solidFill>
                <a:prstClr val="black"/>
              </a:solidFill>
              <a:latin typeface="Segoe Semibold" pitchFamily="34"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Date Placeholder 3"/>
          <p:cNvSpPr>
            <a:spLocks noGrp="1"/>
          </p:cNvSpPr>
          <p:nvPr>
            <p:ph type="dt" idx="10"/>
          </p:nvPr>
        </p:nvSpPr>
        <p:spPr/>
        <p:txBody>
          <a:bodyPr/>
          <a:lstStyle/>
          <a:p>
            <a:pPr algn="r" rtl="0" eaLnBrk="0" fontAlgn="base" hangingPunct="0">
              <a:lnSpc>
                <a:spcPct val="90000"/>
              </a:lnSpc>
              <a:spcBef>
                <a:spcPct val="30000"/>
              </a:spcBef>
              <a:spcAft>
                <a:spcPct val="0"/>
              </a:spcAft>
              <a:buFontTx/>
              <a:buChar char="•"/>
              <a:defRPr/>
            </a:pPr>
            <a:fld id="{CD7296D9-7EDB-4037-BD1C-A82D64EE5BDD}" type="datetime8">
              <a:rPr lang="en-US">
                <a:solidFill>
                  <a:prstClr val="black"/>
                </a:solidFill>
                <a:latin typeface="Segoe Semibold" pitchFamily="34" charset="0"/>
                <a:cs typeface="Arial" charset="0"/>
              </a:rPr>
              <a:pPr algn="r" rtl="0" eaLnBrk="0" fontAlgn="base" hangingPunct="0">
                <a:lnSpc>
                  <a:spcPct val="90000"/>
                </a:lnSpc>
                <a:spcBef>
                  <a:spcPct val="30000"/>
                </a:spcBef>
                <a:spcAft>
                  <a:spcPct val="0"/>
                </a:spcAft>
                <a:buFontTx/>
                <a:buChar char="•"/>
                <a:defRPr/>
              </a:pPr>
              <a:t>10/29/2009 10:56 AM</a:t>
            </a:fld>
            <a:endParaRPr lang="en-US" dirty="0">
              <a:solidFill>
                <a:prstClr val="black"/>
              </a:solidFill>
              <a:latin typeface="Segoe Semibold" pitchFamily="34" charset="0"/>
              <a:cs typeface="Arial" charset="0"/>
            </a:endParaRPr>
          </a:p>
        </p:txBody>
      </p:sp>
      <p:sp>
        <p:nvSpPr>
          <p:cNvPr id="5" name="Footer Placeholder 4"/>
          <p:cNvSpPr>
            <a:spLocks noGrp="1"/>
          </p:cNvSpPr>
          <p:nvPr>
            <p:ph type="ftr" sz="quarter" idx="11"/>
          </p:nvPr>
        </p:nvSpPr>
        <p:spPr/>
        <p:txBody>
          <a:bodyPr/>
          <a:lstStyle/>
          <a:p>
            <a:pPr algn="l" rtl="0" eaLnBrk="0" fontAlgn="base" hangingPunct="0">
              <a:lnSpc>
                <a:spcPct val="90000"/>
              </a:lnSpc>
              <a:spcBef>
                <a:spcPct val="30000"/>
              </a:spcBef>
              <a:spcAft>
                <a:spcPct val="0"/>
              </a:spcAft>
              <a:buFontTx/>
              <a:buChar char="•"/>
              <a:defRPr/>
            </a:pPr>
            <a:r>
              <a:rPr lang="en-US" dirty="0">
                <a:solidFill>
                  <a:prstClr val="black"/>
                </a:solidFill>
                <a:latin typeface="Segoe Semibold" pitchFamily="34" charset="0"/>
                <a:cs typeface="Arial" charset="0"/>
              </a:rPr>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pPr algn="r" rtl="0" eaLnBrk="0" fontAlgn="base" hangingPunct="0">
              <a:lnSpc>
                <a:spcPct val="90000"/>
              </a:lnSpc>
              <a:spcBef>
                <a:spcPct val="30000"/>
              </a:spcBef>
              <a:spcAft>
                <a:spcPct val="0"/>
              </a:spcAft>
              <a:buFontTx/>
              <a:buChar char="•"/>
              <a:defRPr/>
            </a:pPr>
            <a:fld id="{58749C3D-4AB3-4337-82AF-445229A7CB1F}" type="slidenum">
              <a:rPr lang="en-US">
                <a:solidFill>
                  <a:prstClr val="black"/>
                </a:solidFill>
                <a:latin typeface="Segoe Semibold" pitchFamily="34" charset="0"/>
                <a:cs typeface="Arial" charset="0"/>
              </a:rPr>
              <a:pPr algn="r" rtl="0" eaLnBrk="0" fontAlgn="base" hangingPunct="0">
                <a:lnSpc>
                  <a:spcPct val="90000"/>
                </a:lnSpc>
                <a:spcBef>
                  <a:spcPct val="30000"/>
                </a:spcBef>
                <a:spcAft>
                  <a:spcPct val="0"/>
                </a:spcAft>
                <a:buFontTx/>
                <a:buChar char="•"/>
                <a:defRPr/>
              </a:pPr>
              <a:t>15</a:t>
            </a:fld>
            <a:endParaRPr lang="en-US" dirty="0">
              <a:solidFill>
                <a:prstClr val="black"/>
              </a:solidFill>
              <a:latin typeface="Segoe Semibold" pitchFamily="34"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a:ln/>
        </p:spPr>
        <p:txBody>
          <a:bodyPr/>
          <a:lstStyle/>
          <a:p>
            <a:r>
              <a:rPr lang="en-US" altLang="zh-CN"/>
              <a:t>Microsoft Forefront</a:t>
            </a:r>
          </a:p>
        </p:txBody>
      </p:sp>
      <p:sp>
        <p:nvSpPr>
          <p:cNvPr id="7" name="Rectangle 3"/>
          <p:cNvSpPr>
            <a:spLocks noGrp="1" noChangeArrowheads="1"/>
          </p:cNvSpPr>
          <p:nvPr>
            <p:ph type="dt" idx="1"/>
          </p:nvPr>
        </p:nvSpPr>
        <p:spPr>
          <a:ln/>
        </p:spPr>
        <p:txBody>
          <a:bodyPr/>
          <a:lstStyle/>
          <a:p>
            <a:fld id="{D31CD44A-1E82-4FA5-A711-65520B18F811}" type="datetime8">
              <a:rPr lang="zh-CN" altLang="en-US"/>
              <a:pPr/>
              <a:t>2009年10月29日10时56分</a:t>
            </a:fld>
            <a:endParaRPr lang="en-US" altLang="zh-CN"/>
          </a:p>
        </p:txBody>
      </p:sp>
      <p:sp>
        <p:nvSpPr>
          <p:cNvPr id="8" name="Rectangle 6"/>
          <p:cNvSpPr>
            <a:spLocks noGrp="1" noChangeArrowheads="1"/>
          </p:cNvSpPr>
          <p:nvPr>
            <p:ph type="ftr" sz="quarter" idx="4"/>
          </p:nvPr>
        </p:nvSpPr>
        <p:spPr>
          <a:ln/>
        </p:spPr>
        <p:txBody>
          <a:bodyPr/>
          <a:lstStyle/>
          <a:p>
            <a:pPr eaLnBrk="1" hangingPunct="1"/>
            <a:r>
              <a:rPr lang="en-US" altLang="zh-CN"/>
              <a:t>©2006 Microsoft Corporation. All rights reserved.</a:t>
            </a:r>
          </a:p>
          <a:p>
            <a:r>
              <a:rPr lang="en-US" altLang="zh-CN"/>
              <a:t>This presentation is for informational purposes only. Microsoft makes no warranties, express or implied, in this summary.</a:t>
            </a:r>
          </a:p>
        </p:txBody>
      </p:sp>
      <p:sp>
        <p:nvSpPr>
          <p:cNvPr id="9" name="Rectangle 7"/>
          <p:cNvSpPr>
            <a:spLocks noGrp="1" noChangeArrowheads="1"/>
          </p:cNvSpPr>
          <p:nvPr>
            <p:ph type="sldNum" sz="quarter" idx="5"/>
          </p:nvPr>
        </p:nvSpPr>
        <p:spPr>
          <a:ln/>
        </p:spPr>
        <p:txBody>
          <a:bodyPr/>
          <a:lstStyle/>
          <a:p>
            <a:fld id="{5BA244E1-86AD-429E-87D5-393FEEC754D0}" type="slidenum">
              <a:rPr lang="zh-CN" altLang="en-US"/>
              <a:pPr/>
              <a:t>17</a:t>
            </a:fld>
            <a:endParaRPr lang="en-US" altLang="zh-CN"/>
          </a:p>
        </p:txBody>
      </p:sp>
      <p:sp>
        <p:nvSpPr>
          <p:cNvPr id="5" name="Shape 4"/>
          <p:cNvSpPr txBox="1">
            <a:spLocks noGrp="1" noChangeArrowheads="1"/>
          </p:cNvSpPr>
          <p:nvPr/>
        </p:nvSpPr>
        <p:spPr bwMode="auto">
          <a:xfrm>
            <a:off x="3884028" y="8684927"/>
            <a:ext cx="2972421" cy="457513"/>
          </a:xfrm>
          <a:prstGeom prst="rect">
            <a:avLst/>
          </a:prstGeom>
          <a:noFill/>
          <a:ln w="9525">
            <a:noFill/>
            <a:miter lim="800000"/>
            <a:headEnd/>
            <a:tailEnd/>
          </a:ln>
        </p:spPr>
        <p:txBody>
          <a:bodyPr lIns="91435" tIns="45718" rIns="91435" bIns="45718" anchor="b"/>
          <a:lstStyle/>
          <a:p>
            <a:pPr defTabSz="914437"/>
            <a:r>
              <a:rPr lang="en-US" altLang="zh-CN" sz="1200" dirty="0">
                <a:latin typeface="Arial" charset="0"/>
              </a:rPr>
              <a:t>15</a:t>
            </a:r>
          </a:p>
        </p:txBody>
      </p:sp>
      <p:sp>
        <p:nvSpPr>
          <p:cNvPr id="1520643" name="Rectangle 20481"/>
          <p:cNvSpPr>
            <a:spLocks noGrp="1" noRot="1" noChangeAspect="1" noChangeArrowheads="1" noTextEdit="1"/>
          </p:cNvSpPr>
          <p:nvPr>
            <p:ph type="sldImg"/>
          </p:nvPr>
        </p:nvSpPr>
        <p:spPr>
          <a:noFill/>
          <a:ln cap="flat" algn="ctr">
            <a:headEnd type="none" w="med" len="med"/>
            <a:tailEnd type="none" w="med" len="med"/>
          </a:ln>
        </p:spPr>
      </p:sp>
      <p:sp>
        <p:nvSpPr>
          <p:cNvPr id="32771" name="Rectangle 32770"/>
          <p:cNvSpPr>
            <a:spLocks noGrp="1" noChangeArrowheads="1"/>
          </p:cNvSpPr>
          <p:nvPr>
            <p:ph type="body" idx="1"/>
          </p:nvPr>
        </p:nvSpPr>
        <p:spPr>
          <a:ln/>
        </p:spPr>
        <p:txBody>
          <a:bodyPr lIns="91922" tIns="45959" rIns="91922" bIns="45959"/>
          <a:lstStyle/>
          <a:p>
            <a:endParaRPr lang="zh-CN" alt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lnSpc>
                <a:spcPct val="85000"/>
              </a:lnSpc>
            </a:pPr>
            <a:endParaRPr lang="en-US"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2971800" y="8686800"/>
            <a:ext cx="520700" cy="457200"/>
          </a:xfrm>
          <a:prstGeom prst="rect">
            <a:avLst/>
          </a:prstGeom>
          <a:noFill/>
          <a:ln w="9525">
            <a:noFill/>
            <a:miter lim="800000"/>
            <a:headEnd/>
            <a:tailEnd/>
          </a:ln>
        </p:spPr>
        <p:txBody>
          <a:bodyPr anchor="b"/>
          <a:lstStyle/>
          <a:p>
            <a:pPr algn="r"/>
            <a:fld id="{2AED03B5-80CF-4836-8DEF-3D78D3EA3B94}" type="slidenum">
              <a:rPr lang="en-US" altLang="zh-CN" sz="1200">
                <a:latin typeface="Times New Roman" pitchFamily="18" charset="0"/>
              </a:rPr>
              <a:pPr algn="r"/>
              <a:t>19</a:t>
            </a:fld>
            <a:endParaRPr lang="en-US" altLang="zh-CN" sz="1200">
              <a:latin typeface="Times New Roman" pitchFamily="18" charset="0"/>
            </a:endParaRPr>
          </a:p>
        </p:txBody>
      </p:sp>
      <p:sp>
        <p:nvSpPr>
          <p:cNvPr id="138243" name="Slide Image Placeholder 1"/>
          <p:cNvSpPr>
            <a:spLocks noGrp="1" noRot="1" noChangeAspect="1" noTextEdit="1"/>
          </p:cNvSpPr>
          <p:nvPr>
            <p:ph type="sldImg"/>
          </p:nvPr>
        </p:nvSpPr>
        <p:spPr>
          <a:xfrm>
            <a:off x="4191000" y="455613"/>
            <a:ext cx="2541588" cy="1906587"/>
          </a:xfrm>
          <a:ln/>
        </p:spPr>
      </p:sp>
      <p:sp>
        <p:nvSpPr>
          <p:cNvPr id="4" name="Slide Number Placeholder 3"/>
          <p:cNvSpPr txBox="1">
            <a:spLocks noGrp="1"/>
          </p:cNvSpPr>
          <p:nvPr/>
        </p:nvSpPr>
        <p:spPr>
          <a:xfrm>
            <a:off x="3884613" y="8685213"/>
            <a:ext cx="2971800" cy="457200"/>
          </a:xfrm>
          <a:prstGeom prst="rect">
            <a:avLst/>
          </a:prstGeom>
          <a:noFill/>
        </p:spPr>
        <p:txBody>
          <a:bodyPr lIns="91636" tIns="45818" rIns="91636" bIns="45818" anchor="b"/>
          <a:lstStyle/>
          <a:p>
            <a:pPr algn="r" eaLnBrk="1" hangingPunct="1">
              <a:buClr>
                <a:srgbClr val="FFCC00"/>
              </a:buClr>
              <a:buFontTx/>
              <a:buChar char="•"/>
            </a:pPr>
            <a:fld id="{281EC126-F564-4E8E-AA80-E23B4FE93151}" type="slidenum">
              <a:rPr lang="en-US" altLang="zh-CN" sz="1200">
                <a:latin typeface="Calibri" pitchFamily="34" charset="0"/>
              </a:rPr>
              <a:pPr algn="r" eaLnBrk="1" hangingPunct="1">
                <a:buClr>
                  <a:srgbClr val="FFCC00"/>
                </a:buClr>
                <a:buFontTx/>
                <a:buChar char="•"/>
              </a:pPr>
              <a:t>19</a:t>
            </a:fld>
            <a:endParaRPr lang="en-US" altLang="zh-CN" sz="1200">
              <a:latin typeface="Calibri" pitchFamily="34" charset="0"/>
            </a:endParaRPr>
          </a:p>
        </p:txBody>
      </p:sp>
      <p:sp>
        <p:nvSpPr>
          <p:cNvPr id="138245" name="Text Placeholder 2"/>
          <p:cNvSpPr>
            <a:spLocks noGrp="1"/>
          </p:cNvSpPr>
          <p:nvPr>
            <p:ph type="body" idx="1"/>
          </p:nvPr>
        </p:nvSpPr>
        <p:spPr>
          <a:xfrm>
            <a:off x="457200" y="2527300"/>
            <a:ext cx="5981700" cy="5986463"/>
          </a:xfrm>
        </p:spPr>
        <p:txBody>
          <a:bodyPr/>
          <a:lstStyle/>
          <a:p>
            <a:pPr marL="401638" indent="-401638"/>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400" eaLnBrk="1" hangingPunct="1">
              <a:lnSpc>
                <a:spcPct val="100000"/>
              </a:lnSpc>
              <a:spcBef>
                <a:spcPct val="0"/>
              </a:spcBef>
              <a:spcAft>
                <a:spcPct val="0"/>
              </a:spcAft>
              <a:buFontTx/>
              <a:buNone/>
            </a:pPr>
            <a:endParaRPr lang="en-US" dirty="0" smtClean="0"/>
          </a:p>
        </p:txBody>
      </p:sp>
      <p:sp>
        <p:nvSpPr>
          <p:cNvPr id="4" name="Slide Number Placeholder 3"/>
          <p:cNvSpPr>
            <a:spLocks noGrp="1"/>
          </p:cNvSpPr>
          <p:nvPr>
            <p:ph type="sldNum" sz="quarter" idx="10"/>
          </p:nvPr>
        </p:nvSpPr>
        <p:spPr/>
        <p:txBody>
          <a:bodyPr/>
          <a:lstStyle/>
          <a:p>
            <a:pPr>
              <a:defRPr/>
            </a:pPr>
            <a:fld id="{AF38FCDD-456B-407C-A032-20346754E272}"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hape 3"/>
          <p:cNvSpPr>
            <a:spLocks noGrp="1" noChangeArrowheads="1"/>
          </p:cNvSpPr>
          <p:nvPr>
            <p:ph type="dt" sz="quarter" idx="1"/>
          </p:nvPr>
        </p:nvSpPr>
        <p:spPr>
          <a:noFill/>
        </p:spPr>
        <p:txBody>
          <a:bodyPr/>
          <a:lstStyle/>
          <a:p>
            <a:fld id="{A6F3C2BB-0E3E-4D33-8EC5-473975D94106}" type="datetime8">
              <a:rPr lang="zh-CN" altLang="en-US" smtClean="0">
                <a:latin typeface="Arial" pitchFamily="34" charset="0"/>
              </a:rPr>
              <a:pPr/>
              <a:t>2009年10月29日10时56分</a:t>
            </a:fld>
            <a:endParaRPr lang="en-US" altLang="zh-CN" smtClean="0">
              <a:latin typeface="Arial" pitchFamily="34" charset="0"/>
            </a:endParaRPr>
          </a:p>
        </p:txBody>
      </p:sp>
      <p:sp>
        <p:nvSpPr>
          <p:cNvPr id="105475" name="Shape 4"/>
          <p:cNvSpPr>
            <a:spLocks noGrp="1" noChangeArrowheads="1"/>
          </p:cNvSpPr>
          <p:nvPr>
            <p:ph type="sldNum" sz="quarter" idx="5"/>
          </p:nvPr>
        </p:nvSpPr>
        <p:spPr>
          <a:noFill/>
        </p:spPr>
        <p:txBody>
          <a:bodyPr/>
          <a:lstStyle/>
          <a:p>
            <a:fld id="{079B4B78-A4E2-4477-AEA7-1C7592B69475}" type="slidenum">
              <a:rPr lang="en-US" altLang="zh-CN" smtClean="0">
                <a:latin typeface="Arial" pitchFamily="34" charset="0"/>
              </a:rPr>
              <a:pPr/>
              <a:t>21</a:t>
            </a:fld>
            <a:endParaRPr lang="en-US" altLang="zh-CN" smtClean="0">
              <a:latin typeface="Arial" pitchFamily="34" charset="0"/>
            </a:endParaRPr>
          </a:p>
        </p:txBody>
      </p:sp>
      <p:sp>
        <p:nvSpPr>
          <p:cNvPr id="105476" name="Shape 5"/>
          <p:cNvSpPr>
            <a:spLocks noGrp="1" noChangeArrowheads="1"/>
          </p:cNvSpPr>
          <p:nvPr>
            <p:ph type="ftr" sz="quarter" idx="4"/>
          </p:nvPr>
        </p:nvSpPr>
        <p:spPr>
          <a:noFill/>
        </p:spPr>
        <p:txBody>
          <a:bodyPr/>
          <a:lstStyle/>
          <a:p>
            <a:r>
              <a:rPr lang="en-US" altLang="zh-CN" smtClean="0">
                <a:latin typeface="Arial" pitchFamily="34" charset="0"/>
              </a:rPr>
              <a:t>©2006 Microsoft Corporation. All rights reserved.</a:t>
            </a:r>
          </a:p>
          <a:p>
            <a:r>
              <a:rPr lang="en-US" altLang="zh-CN" smtClean="0">
                <a:latin typeface="Arial" pitchFamily="34" charset="0"/>
              </a:rPr>
              <a:t>This presentation is for informational purposes only. Microsoft makes no warranties, express or implied, in this summary.</a:t>
            </a:r>
          </a:p>
        </p:txBody>
      </p:sp>
      <p:sp>
        <p:nvSpPr>
          <p:cNvPr id="105477" name="Shape 6"/>
          <p:cNvSpPr>
            <a:spLocks noGrp="1" noChangeArrowheads="1"/>
          </p:cNvSpPr>
          <p:nvPr>
            <p:ph type="hdr" sz="quarter"/>
          </p:nvPr>
        </p:nvSpPr>
        <p:spPr>
          <a:noFill/>
        </p:spPr>
        <p:txBody>
          <a:bodyPr/>
          <a:lstStyle/>
          <a:p>
            <a:r>
              <a:rPr lang="en-US" altLang="zh-CN" smtClean="0">
                <a:latin typeface="Arial" pitchFamily="34" charset="0"/>
              </a:rPr>
              <a:t>Microsoft Forefront</a:t>
            </a:r>
          </a:p>
        </p:txBody>
      </p:sp>
      <p:sp>
        <p:nvSpPr>
          <p:cNvPr id="105478" name="Rectangle 1673217"/>
          <p:cNvSpPr>
            <a:spLocks noGrp="1" noRot="1" noChangeAspect="1" noChangeArrowheads="1" noTextEdit="1"/>
          </p:cNvSpPr>
          <p:nvPr>
            <p:ph type="sldImg"/>
          </p:nvPr>
        </p:nvSpPr>
        <p:spPr>
          <a:xfrm>
            <a:off x="1143000" y="687388"/>
            <a:ext cx="4572000" cy="3429000"/>
          </a:xfrm>
          <a:ln cap="flat">
            <a:headEnd type="none" w="med" len="med"/>
            <a:tailEnd type="none" w="med" len="med"/>
          </a:ln>
        </p:spPr>
      </p:sp>
      <p:sp>
        <p:nvSpPr>
          <p:cNvPr id="105479" name="Rectangle 1673218"/>
          <p:cNvSpPr>
            <a:spLocks noGrp="1" noChangeArrowheads="1"/>
          </p:cNvSpPr>
          <p:nvPr>
            <p:ph type="body" idx="1"/>
          </p:nvPr>
        </p:nvSpPr>
        <p:spPr>
          <a:xfrm>
            <a:off x="687082" y="4343144"/>
            <a:ext cx="5483837" cy="4113557"/>
          </a:xfrm>
          <a:noFill/>
          <a:ln/>
        </p:spPr>
        <p:txBody>
          <a:bodyPr/>
          <a:lstStyle/>
          <a:p>
            <a:pPr eaLnBrk="1" hangingPunct="1"/>
            <a:endParaRPr lang="zh-CN" alt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lgn="r" rtl="0" eaLnBrk="0" fontAlgn="base" hangingPunct="0">
              <a:lnSpc>
                <a:spcPct val="90000"/>
              </a:lnSpc>
              <a:spcBef>
                <a:spcPct val="30000"/>
              </a:spcBef>
              <a:spcAft>
                <a:spcPct val="0"/>
              </a:spcAft>
              <a:buFontTx/>
              <a:buChar char="•"/>
              <a:defRPr/>
            </a:pPr>
            <a:fld id="{871A551C-BA7C-4AD3-AA6A-3B5F64038972}" type="slidenum">
              <a:rPr lang="en-US">
                <a:solidFill>
                  <a:prstClr val="black"/>
                </a:solidFill>
                <a:latin typeface="Arial" charset="0"/>
                <a:cs typeface="Arial" charset="0"/>
              </a:rPr>
              <a:pPr algn="r" rtl="0" eaLnBrk="0" fontAlgn="base" hangingPunct="0">
                <a:lnSpc>
                  <a:spcPct val="90000"/>
                </a:lnSpc>
                <a:spcBef>
                  <a:spcPct val="30000"/>
                </a:spcBef>
                <a:spcAft>
                  <a:spcPct val="0"/>
                </a:spcAft>
                <a:buFontTx/>
                <a:buChar char="•"/>
                <a:defRPr/>
              </a:pPr>
              <a:t>22</a:t>
            </a:fld>
            <a:endParaRPr lang="en-US" dirty="0">
              <a:solidFill>
                <a:prstClr val="black"/>
              </a:solidFill>
              <a:latin typeface="Arial" charset="0"/>
              <a:cs typeface="Arial" charset="0"/>
            </a:endParaRPr>
          </a:p>
        </p:txBody>
      </p:sp>
      <p:sp>
        <p:nvSpPr>
          <p:cNvPr id="45059" name="Rectangle 7"/>
          <p:cNvSpPr txBox="1">
            <a:spLocks noGrp="1" noChangeArrowheads="1"/>
          </p:cNvSpPr>
          <p:nvPr/>
        </p:nvSpPr>
        <p:spPr bwMode="auto">
          <a:xfrm>
            <a:off x="3886201" y="8651876"/>
            <a:ext cx="2971800" cy="455613"/>
          </a:xfrm>
          <a:prstGeom prst="rect">
            <a:avLst/>
          </a:prstGeom>
          <a:noFill/>
          <a:ln w="34925">
            <a:noFill/>
            <a:miter lim="800000"/>
            <a:headEnd type="none" w="sm" len="sm"/>
            <a:tailEnd type="none" w="sm" len="sm"/>
          </a:ln>
        </p:spPr>
        <p:txBody>
          <a:bodyPr lIns="91224" tIns="45613" rIns="91224" bIns="45613" anchor="b"/>
          <a:lstStyle/>
          <a:p>
            <a:pPr algn="r" defTabSz="912762" eaLnBrk="0" fontAlgn="base" hangingPunct="0">
              <a:lnSpc>
                <a:spcPct val="90000"/>
              </a:lnSpc>
              <a:spcBef>
                <a:spcPct val="30000"/>
              </a:spcBef>
              <a:spcAft>
                <a:spcPct val="0"/>
              </a:spcAft>
              <a:buFontTx/>
              <a:buChar char="•"/>
            </a:pPr>
            <a:fld id="{313D5C26-EE95-47E6-9A67-BADAC9C0602E}" type="slidenum">
              <a:rPr lang="en-US" sz="1200">
                <a:solidFill>
                  <a:prstClr val="black"/>
                </a:solidFill>
                <a:latin typeface="Segoe Semibold" pitchFamily="34" charset="0"/>
                <a:cs typeface="Arial" charset="0"/>
              </a:rPr>
              <a:pPr algn="r" defTabSz="912762" eaLnBrk="0" fontAlgn="base" hangingPunct="0">
                <a:lnSpc>
                  <a:spcPct val="90000"/>
                </a:lnSpc>
                <a:spcBef>
                  <a:spcPct val="30000"/>
                </a:spcBef>
                <a:spcAft>
                  <a:spcPct val="0"/>
                </a:spcAft>
                <a:buFontTx/>
                <a:buChar char="•"/>
              </a:pPr>
              <a:t>22</a:t>
            </a:fld>
            <a:endParaRPr lang="en-US" sz="1200" dirty="0">
              <a:solidFill>
                <a:prstClr val="black"/>
              </a:solidFill>
              <a:latin typeface="Segoe Semibold" pitchFamily="34" charset="0"/>
              <a:cs typeface="Arial" charset="0"/>
            </a:endParaRP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xfrm>
            <a:off x="685801" y="4341815"/>
            <a:ext cx="5486400" cy="4116387"/>
          </a:xfrm>
          <a:noFill/>
          <a:ln/>
        </p:spPr>
        <p:txBody>
          <a:bodyPr lIns="91224" tIns="45613" rIns="91224" bIns="45613"/>
          <a:lstStyle/>
          <a:p>
            <a:pPr eaLnBrk="1" hangingPunct="1"/>
            <a:endParaRPr lang="en-US" i="1"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p:spPr>
        <p:txBody>
          <a:bodyPr/>
          <a:lstStyle/>
          <a:p>
            <a:endParaRPr lang="en-US" altLang="zh-C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txBox="1">
            <a:spLocks noGrp="1" noChangeArrowheads="1"/>
          </p:cNvSpPr>
          <p:nvPr/>
        </p:nvSpPr>
        <p:spPr bwMode="auto">
          <a:xfrm>
            <a:off x="1" y="0"/>
            <a:ext cx="2972421" cy="457513"/>
          </a:xfrm>
          <a:prstGeom prst="rect">
            <a:avLst/>
          </a:prstGeom>
          <a:noFill/>
          <a:ln w="9525">
            <a:noFill/>
            <a:miter lim="800000"/>
            <a:headEnd/>
            <a:tailEnd/>
          </a:ln>
        </p:spPr>
        <p:txBody>
          <a:bodyPr lIns="91435" tIns="45718" rIns="91435" bIns="45718"/>
          <a:lstStyle/>
          <a:p>
            <a:pPr defTabSz="914437"/>
            <a:r>
              <a:rPr lang="en-US" altLang="zh-CN" sz="1200" dirty="0">
                <a:latin typeface="Arial" charset="0"/>
              </a:rPr>
              <a:t>Microsoft Forefront</a:t>
            </a:r>
          </a:p>
        </p:txBody>
      </p:sp>
      <p:sp>
        <p:nvSpPr>
          <p:cNvPr id="177155" name="Rectangle 3"/>
          <p:cNvSpPr txBox="1">
            <a:spLocks noGrp="1" noChangeArrowheads="1"/>
          </p:cNvSpPr>
          <p:nvPr/>
        </p:nvSpPr>
        <p:spPr bwMode="auto">
          <a:xfrm>
            <a:off x="3884027" y="0"/>
            <a:ext cx="2972421" cy="457513"/>
          </a:xfrm>
          <a:prstGeom prst="rect">
            <a:avLst/>
          </a:prstGeom>
          <a:noFill/>
          <a:ln w="9525">
            <a:noFill/>
            <a:miter lim="800000"/>
            <a:headEnd/>
            <a:tailEnd/>
          </a:ln>
        </p:spPr>
        <p:txBody>
          <a:bodyPr lIns="91435" tIns="45718" rIns="91435" bIns="45718"/>
          <a:lstStyle/>
          <a:p>
            <a:pPr defTabSz="914437"/>
            <a:fld id="{EAE15FAA-1C51-4823-8E1D-5A67798B8F22}" type="datetime8">
              <a:rPr lang="zh-CN" altLang="en-US" sz="1200">
                <a:latin typeface="Arial" charset="0"/>
              </a:rPr>
              <a:pPr defTabSz="914437"/>
              <a:t>2009年10月29日10时56分</a:t>
            </a:fld>
            <a:endParaRPr lang="zh-CN" altLang="en-US" sz="1200" dirty="0">
              <a:latin typeface="Arial" charset="0"/>
            </a:endParaRPr>
          </a:p>
        </p:txBody>
      </p:sp>
      <p:sp>
        <p:nvSpPr>
          <p:cNvPr id="177156" name="Rectangle 6"/>
          <p:cNvSpPr txBox="1">
            <a:spLocks noGrp="1" noChangeArrowheads="1"/>
          </p:cNvSpPr>
          <p:nvPr/>
        </p:nvSpPr>
        <p:spPr bwMode="auto">
          <a:xfrm>
            <a:off x="1" y="8684926"/>
            <a:ext cx="2972421" cy="457513"/>
          </a:xfrm>
          <a:prstGeom prst="rect">
            <a:avLst/>
          </a:prstGeom>
          <a:noFill/>
          <a:ln w="9525">
            <a:noFill/>
            <a:miter lim="800000"/>
            <a:headEnd/>
            <a:tailEnd/>
          </a:ln>
        </p:spPr>
        <p:txBody>
          <a:bodyPr lIns="91435" tIns="45718" rIns="91435" bIns="45718" anchor="b"/>
          <a:lstStyle/>
          <a:p>
            <a:pPr defTabSz="914437"/>
            <a:r>
              <a:rPr lang="en-US" altLang="zh-CN" sz="1200" dirty="0">
                <a:latin typeface="Arial" charset="0"/>
              </a:rPr>
              <a:t>©2006 Microsoft Corporation. All rights reserved.</a:t>
            </a:r>
          </a:p>
          <a:p>
            <a:pPr defTabSz="914437"/>
            <a:r>
              <a:rPr lang="en-US" altLang="zh-CN" sz="1200" dirty="0">
                <a:latin typeface="Arial" charset="0"/>
              </a:rPr>
              <a:t>This presentation is for informational purposes only. Microsoft makes no warranties, express or implied, in this summary.</a:t>
            </a:r>
          </a:p>
        </p:txBody>
      </p:sp>
      <p:sp>
        <p:nvSpPr>
          <p:cNvPr id="177157"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defTabSz="914437"/>
            <a:fld id="{1311963B-E933-4936-928A-2F2B2217CDC7}" type="slidenum">
              <a:rPr lang="zh-CN" altLang="en-US" sz="1200">
                <a:latin typeface="Arial" charset="0"/>
              </a:rPr>
              <a:pPr defTabSz="914437"/>
              <a:t>25</a:t>
            </a:fld>
            <a:endParaRPr lang="en-US" altLang="zh-CN" sz="1200" dirty="0">
              <a:latin typeface="Arial" charset="0"/>
            </a:endParaRPr>
          </a:p>
        </p:txBody>
      </p:sp>
      <p:sp>
        <p:nvSpPr>
          <p:cNvPr id="177158" name="Rectangle 2"/>
          <p:cNvSpPr>
            <a:spLocks noGrp="1" noRot="1" noChangeAspect="1" noChangeArrowheads="1" noTextEdit="1"/>
          </p:cNvSpPr>
          <p:nvPr>
            <p:ph type="sldImg"/>
          </p:nvPr>
        </p:nvSpPr>
        <p:spPr>
          <a:ln/>
        </p:spPr>
      </p:sp>
      <p:sp>
        <p:nvSpPr>
          <p:cNvPr id="177159" name="Rectangle 3"/>
          <p:cNvSpPr>
            <a:spLocks noGrp="1" noChangeArrowheads="1"/>
          </p:cNvSpPr>
          <p:nvPr>
            <p:ph type="body" idx="1"/>
          </p:nvPr>
        </p:nvSpPr>
        <p:spPr>
          <a:noFill/>
          <a:ln/>
        </p:spPr>
        <p:txBody>
          <a:bodyPr/>
          <a:lstStyle/>
          <a:p>
            <a:pPr eaLnBrk="1" hangingPunct="1"/>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xfrm>
            <a:off x="1143000" y="684213"/>
            <a:ext cx="4572000" cy="3429000"/>
          </a:xfrm>
          <a:ln/>
        </p:spPr>
      </p:sp>
      <p:sp>
        <p:nvSpPr>
          <p:cNvPr id="27650" name="Notes Placeholder 2"/>
          <p:cNvSpPr>
            <a:spLocks noGrp="1"/>
          </p:cNvSpPr>
          <p:nvPr>
            <p:ph type="body" idx="1"/>
          </p:nvPr>
        </p:nvSpPr>
        <p:spPr>
          <a:xfrm>
            <a:off x="250032" y="4191000"/>
            <a:ext cx="6387444" cy="4953000"/>
          </a:xfrm>
          <a:noFill/>
          <a:ln/>
        </p:spPr>
        <p:txBody>
          <a:bodyPr/>
          <a:lstStyle/>
          <a:p>
            <a:pPr eaLnBrk="1" hangingPunct="1"/>
            <a:endParaRPr lang="en-US" dirty="0" smtClean="0">
              <a:latin typeface="Segoe"/>
            </a:endParaRPr>
          </a:p>
        </p:txBody>
      </p:sp>
      <p:sp>
        <p:nvSpPr>
          <p:cNvPr id="27651" name="Slide Number Placeholder 3"/>
          <p:cNvSpPr>
            <a:spLocks noGrp="1"/>
          </p:cNvSpPr>
          <p:nvPr>
            <p:ph type="sldNum" sz="quarter" idx="5"/>
          </p:nvPr>
        </p:nvSpPr>
        <p:spPr>
          <a:noFill/>
        </p:spPr>
        <p:txBody>
          <a:bodyPr/>
          <a:lstStyle/>
          <a:p>
            <a:pPr algn="r" rtl="0" eaLnBrk="0" fontAlgn="base" hangingPunct="0">
              <a:lnSpc>
                <a:spcPct val="90000"/>
              </a:lnSpc>
              <a:spcBef>
                <a:spcPct val="30000"/>
              </a:spcBef>
              <a:spcAft>
                <a:spcPct val="0"/>
              </a:spcAft>
              <a:buFontTx/>
              <a:buChar char="•"/>
            </a:pPr>
            <a:fld id="{F5892338-F209-4EA6-9AC7-DD36F347B3E6}" type="slidenum">
              <a:rPr lang="en-US">
                <a:solidFill>
                  <a:prstClr val="black"/>
                </a:solidFill>
                <a:latin typeface="Segoe Semibold"/>
                <a:cs typeface="Arial" charset="0"/>
              </a:rPr>
              <a:pPr algn="r" rtl="0" eaLnBrk="0" fontAlgn="base" hangingPunct="0">
                <a:lnSpc>
                  <a:spcPct val="90000"/>
                </a:lnSpc>
                <a:spcBef>
                  <a:spcPct val="30000"/>
                </a:spcBef>
                <a:spcAft>
                  <a:spcPct val="0"/>
                </a:spcAft>
                <a:buFontTx/>
                <a:buChar char="•"/>
              </a:pPr>
              <a:t>26</a:t>
            </a:fld>
            <a:endParaRPr lang="en-US" dirty="0">
              <a:solidFill>
                <a:prstClr val="black"/>
              </a:solidFill>
              <a:latin typeface="Segoe Semibold"/>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lgn="r" rtl="0" eaLnBrk="0" fontAlgn="base" hangingPunct="0">
              <a:lnSpc>
                <a:spcPct val="90000"/>
              </a:lnSpc>
              <a:spcBef>
                <a:spcPct val="30000"/>
              </a:spcBef>
              <a:spcAft>
                <a:spcPct val="0"/>
              </a:spcAft>
              <a:buFontTx/>
              <a:buChar char="•"/>
              <a:defRPr/>
            </a:pPr>
            <a:fld id="{CD7296D9-7EDB-4037-BD1C-A82D64EE5BDD}" type="datetime8">
              <a:rPr lang="en-US">
                <a:solidFill>
                  <a:prstClr val="black"/>
                </a:solidFill>
                <a:latin typeface="Segoe Semibold" pitchFamily="34" charset="0"/>
                <a:cs typeface="Arial" charset="0"/>
              </a:rPr>
              <a:pPr algn="r" rtl="0" eaLnBrk="0" fontAlgn="base" hangingPunct="0">
                <a:lnSpc>
                  <a:spcPct val="90000"/>
                </a:lnSpc>
                <a:spcBef>
                  <a:spcPct val="30000"/>
                </a:spcBef>
                <a:spcAft>
                  <a:spcPct val="0"/>
                </a:spcAft>
                <a:buFontTx/>
                <a:buChar char="•"/>
                <a:defRPr/>
              </a:pPr>
              <a:t>10/29/2009 10:56 AM</a:t>
            </a:fld>
            <a:endParaRPr lang="en-US" dirty="0">
              <a:solidFill>
                <a:prstClr val="black"/>
              </a:solidFill>
              <a:latin typeface="Segoe Semibold" pitchFamily="34" charset="0"/>
              <a:cs typeface="Arial" charset="0"/>
            </a:endParaRPr>
          </a:p>
        </p:txBody>
      </p:sp>
      <p:sp>
        <p:nvSpPr>
          <p:cNvPr id="5" name="Footer Placeholder 4"/>
          <p:cNvSpPr>
            <a:spLocks noGrp="1"/>
          </p:cNvSpPr>
          <p:nvPr>
            <p:ph type="ftr" sz="quarter" idx="11"/>
          </p:nvPr>
        </p:nvSpPr>
        <p:spPr/>
        <p:txBody>
          <a:bodyPr/>
          <a:lstStyle/>
          <a:p>
            <a:pPr algn="l" rtl="0" eaLnBrk="0" fontAlgn="base" hangingPunct="0">
              <a:lnSpc>
                <a:spcPct val="90000"/>
              </a:lnSpc>
              <a:spcBef>
                <a:spcPct val="30000"/>
              </a:spcBef>
              <a:spcAft>
                <a:spcPct val="0"/>
              </a:spcAft>
              <a:buFontTx/>
              <a:buChar char="•"/>
              <a:defRPr/>
            </a:pPr>
            <a:r>
              <a:rPr lang="en-US" dirty="0">
                <a:solidFill>
                  <a:prstClr val="black"/>
                </a:solidFill>
                <a:latin typeface="Segoe Semibold" pitchFamily="34" charset="0"/>
                <a:cs typeface="Arial" charset="0"/>
              </a:rPr>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pPr algn="r" rtl="0" eaLnBrk="0" fontAlgn="base" hangingPunct="0">
              <a:lnSpc>
                <a:spcPct val="90000"/>
              </a:lnSpc>
              <a:spcBef>
                <a:spcPct val="30000"/>
              </a:spcBef>
              <a:spcAft>
                <a:spcPct val="0"/>
              </a:spcAft>
              <a:buFontTx/>
              <a:buChar char="•"/>
              <a:defRPr/>
            </a:pPr>
            <a:fld id="{58749C3D-4AB3-4337-82AF-445229A7CB1F}" type="slidenum">
              <a:rPr lang="en-US">
                <a:solidFill>
                  <a:prstClr val="black"/>
                </a:solidFill>
                <a:latin typeface="Segoe Semibold" pitchFamily="34" charset="0"/>
                <a:cs typeface="Arial" charset="0"/>
              </a:rPr>
              <a:pPr algn="r" rtl="0" eaLnBrk="0" fontAlgn="base" hangingPunct="0">
                <a:lnSpc>
                  <a:spcPct val="90000"/>
                </a:lnSpc>
                <a:spcBef>
                  <a:spcPct val="30000"/>
                </a:spcBef>
                <a:spcAft>
                  <a:spcPct val="0"/>
                </a:spcAft>
                <a:buFontTx/>
                <a:buChar char="•"/>
                <a:defRPr/>
              </a:pPr>
              <a:t>27</a:t>
            </a:fld>
            <a:endParaRPr lang="en-US" dirty="0">
              <a:solidFill>
                <a:prstClr val="black"/>
              </a:solidFill>
              <a:latin typeface="Segoe Semibold" pitchFamily="34"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zh-CN"/>
              <a:t>Microsoft Forefront</a:t>
            </a:r>
          </a:p>
        </p:txBody>
      </p:sp>
      <p:sp>
        <p:nvSpPr>
          <p:cNvPr id="5" name="Rectangle 3"/>
          <p:cNvSpPr>
            <a:spLocks noGrp="1" noChangeArrowheads="1"/>
          </p:cNvSpPr>
          <p:nvPr>
            <p:ph type="dt" idx="1"/>
          </p:nvPr>
        </p:nvSpPr>
        <p:spPr>
          <a:ln/>
        </p:spPr>
        <p:txBody>
          <a:bodyPr/>
          <a:lstStyle/>
          <a:p>
            <a:fld id="{433E3564-9B5B-48A4-B967-ABA7F54F4023}" type="datetime8">
              <a:rPr lang="zh-CN" altLang="en-US"/>
              <a:pPr/>
              <a:t>2009年10月29日10时56分</a:t>
            </a:fld>
            <a:endParaRPr lang="en-US" altLang="zh-CN"/>
          </a:p>
        </p:txBody>
      </p:sp>
      <p:sp>
        <p:nvSpPr>
          <p:cNvPr id="6" name="Rectangle 6"/>
          <p:cNvSpPr>
            <a:spLocks noGrp="1" noChangeArrowheads="1"/>
          </p:cNvSpPr>
          <p:nvPr>
            <p:ph type="ftr" sz="quarter" idx="4"/>
          </p:nvPr>
        </p:nvSpPr>
        <p:spPr>
          <a:ln/>
        </p:spPr>
        <p:txBody>
          <a:bodyPr/>
          <a:lstStyle/>
          <a:p>
            <a:pPr eaLnBrk="1" hangingPunct="1"/>
            <a:r>
              <a:rPr lang="en-US" altLang="zh-CN"/>
              <a:t>©2006 Microsoft Corporation. All rights reserved.</a:t>
            </a:r>
          </a:p>
          <a:p>
            <a:r>
              <a:rPr lang="en-US" altLang="zh-CN"/>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5F8B3533-AC3C-43A2-878C-22F541BDF6C9}" type="slidenum">
              <a:rPr lang="zh-CN" altLang="en-US"/>
              <a:pPr/>
              <a:t>28</a:t>
            </a:fld>
            <a:endParaRPr lang="en-US" altLang="zh-CN"/>
          </a:p>
        </p:txBody>
      </p:sp>
      <p:sp>
        <p:nvSpPr>
          <p:cNvPr id="1885186" name="Rectangle 2"/>
          <p:cNvSpPr>
            <a:spLocks noGrp="1" noRot="1" noChangeAspect="1" noChangeArrowheads="1" noTextEdit="1"/>
          </p:cNvSpPr>
          <p:nvPr>
            <p:ph type="sldImg"/>
          </p:nvPr>
        </p:nvSpPr>
        <p:spPr>
          <a:ln/>
        </p:spPr>
      </p:sp>
      <p:sp>
        <p:nvSpPr>
          <p:cNvPr id="1885187" name="Rectangle 3"/>
          <p:cNvSpPr>
            <a:spLocks noGrp="1" noChangeArrowheads="1"/>
          </p:cNvSpPr>
          <p:nvPr>
            <p:ph type="body" idx="1"/>
          </p:nvPr>
        </p:nvSpPr>
        <p:spPr/>
        <p:txBody>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dt" sz="quarter" idx="1"/>
          </p:nvPr>
        </p:nvSpPr>
        <p:spPr>
          <a:noFill/>
        </p:spPr>
        <p:txBody>
          <a:bodyPr/>
          <a:lstStyle/>
          <a:p>
            <a:pPr algn="r" rtl="0" eaLnBrk="0" fontAlgn="base" hangingPunct="0">
              <a:lnSpc>
                <a:spcPct val="90000"/>
              </a:lnSpc>
              <a:spcBef>
                <a:spcPct val="30000"/>
              </a:spcBef>
              <a:spcAft>
                <a:spcPct val="0"/>
              </a:spcAft>
              <a:buFontTx/>
              <a:buChar char="•"/>
            </a:pPr>
            <a:fld id="{E4B58281-E1A6-443F-BA7A-2E0FAE8E11E1}" type="datetime8">
              <a:rPr lang="en-US">
                <a:solidFill>
                  <a:prstClr val="black"/>
                </a:solidFill>
                <a:latin typeface="Segoe Semibold" pitchFamily="34" charset="0"/>
                <a:cs typeface="Arial" charset="0"/>
              </a:rPr>
              <a:pPr algn="r" rtl="0" eaLnBrk="0" fontAlgn="base" hangingPunct="0">
                <a:lnSpc>
                  <a:spcPct val="90000"/>
                </a:lnSpc>
                <a:spcBef>
                  <a:spcPct val="30000"/>
                </a:spcBef>
                <a:spcAft>
                  <a:spcPct val="0"/>
                </a:spcAft>
                <a:buFontTx/>
                <a:buChar char="•"/>
              </a:pPr>
              <a:t>10/29/2009 10:56 AM</a:t>
            </a:fld>
            <a:endParaRPr lang="en-US" dirty="0">
              <a:solidFill>
                <a:prstClr val="black"/>
              </a:solidFill>
              <a:latin typeface="Segoe Semibold" pitchFamily="34" charset="0"/>
              <a:cs typeface="Arial" charset="0"/>
            </a:endParaRPr>
          </a:p>
        </p:txBody>
      </p:sp>
      <p:sp>
        <p:nvSpPr>
          <p:cNvPr id="38915" name="Rectangle 6"/>
          <p:cNvSpPr>
            <a:spLocks noGrp="1" noChangeArrowheads="1"/>
          </p:cNvSpPr>
          <p:nvPr>
            <p:ph type="ftr" sz="quarter" idx="4"/>
          </p:nvPr>
        </p:nvSpPr>
        <p:spPr>
          <a:noFill/>
        </p:spPr>
        <p:txBody>
          <a:bodyPr/>
          <a:lstStyle/>
          <a:p>
            <a:pPr algn="l" rtl="0" eaLnBrk="0" fontAlgn="base" hangingPunct="0">
              <a:lnSpc>
                <a:spcPct val="90000"/>
              </a:lnSpc>
              <a:spcBef>
                <a:spcPct val="30000"/>
              </a:spcBef>
              <a:spcAft>
                <a:spcPct val="0"/>
              </a:spcAft>
              <a:buFontTx/>
              <a:buChar char="•"/>
            </a:pPr>
            <a:r>
              <a:rPr lang="en-US" dirty="0">
                <a:solidFill>
                  <a:prstClr val="black"/>
                </a:solidFill>
                <a:latin typeface="Segoe Semibold" pitchFamily="34" charset="0"/>
                <a:cs typeface="Arial" charset="0"/>
              </a:rPr>
              <a:t>© 2005 Microsoft Corporation. All rights reserved.</a:t>
            </a:r>
          </a:p>
          <a:p>
            <a:pPr algn="l" rtl="0" eaLnBrk="0" fontAlgn="base" hangingPunct="0">
              <a:lnSpc>
                <a:spcPct val="90000"/>
              </a:lnSpc>
              <a:spcBef>
                <a:spcPct val="30000"/>
              </a:spcBef>
              <a:spcAft>
                <a:spcPct val="0"/>
              </a:spcAft>
              <a:buFontTx/>
              <a:buChar char="•"/>
            </a:pPr>
            <a:r>
              <a:rPr lang="en-US" dirty="0">
                <a:solidFill>
                  <a:prstClr val="black"/>
                </a:solidFill>
                <a:latin typeface="Segoe Semibold" pitchFamily="34" charset="0"/>
                <a:cs typeface="Arial" charset="0"/>
              </a:rPr>
              <a:t>This presentation is for informational purposes only. Microsoft makes no warranties, express or implied, in this summary.</a:t>
            </a:r>
            <a:endParaRPr lang="en-US" dirty="0">
              <a:solidFill>
                <a:prstClr val="black"/>
              </a:solidFill>
              <a:latin typeface="Times New Roman" pitchFamily="18" charset="0"/>
              <a:cs typeface="Arial" charset="0"/>
            </a:endParaRPr>
          </a:p>
        </p:txBody>
      </p:sp>
      <p:sp>
        <p:nvSpPr>
          <p:cNvPr id="38916" name="Rectangle 7"/>
          <p:cNvSpPr>
            <a:spLocks noGrp="1" noChangeArrowheads="1"/>
          </p:cNvSpPr>
          <p:nvPr>
            <p:ph type="sldNum" sz="quarter" idx="5"/>
          </p:nvPr>
        </p:nvSpPr>
        <p:spPr>
          <a:noFill/>
        </p:spPr>
        <p:txBody>
          <a:bodyPr/>
          <a:lstStyle/>
          <a:p>
            <a:pPr algn="r" rtl="0" eaLnBrk="0" fontAlgn="base" hangingPunct="0">
              <a:lnSpc>
                <a:spcPct val="90000"/>
              </a:lnSpc>
              <a:spcBef>
                <a:spcPct val="30000"/>
              </a:spcBef>
              <a:spcAft>
                <a:spcPct val="0"/>
              </a:spcAft>
              <a:buFontTx/>
              <a:buChar char="•"/>
            </a:pPr>
            <a:fld id="{FECBF291-A4BB-438D-90F1-359E3DC5227F}" type="slidenum">
              <a:rPr lang="en-US">
                <a:solidFill>
                  <a:prstClr val="black"/>
                </a:solidFill>
                <a:latin typeface="Segoe Semibold" pitchFamily="34" charset="0"/>
                <a:cs typeface="Arial" charset="0"/>
              </a:rPr>
              <a:pPr algn="r" rtl="0" eaLnBrk="0" fontAlgn="base" hangingPunct="0">
                <a:lnSpc>
                  <a:spcPct val="90000"/>
                </a:lnSpc>
                <a:spcBef>
                  <a:spcPct val="30000"/>
                </a:spcBef>
                <a:spcAft>
                  <a:spcPct val="0"/>
                </a:spcAft>
                <a:buFontTx/>
                <a:buChar char="•"/>
              </a:pPr>
              <a:t>4</a:t>
            </a:fld>
            <a:endParaRPr lang="en-US" dirty="0">
              <a:solidFill>
                <a:prstClr val="black"/>
              </a:solidFill>
              <a:latin typeface="Segoe Semibold" pitchFamily="34" charset="0"/>
              <a:cs typeface="Arial" charset="0"/>
            </a:endParaRPr>
          </a:p>
        </p:txBody>
      </p:sp>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80" y="4342777"/>
            <a:ext cx="5487640" cy="4115111"/>
          </a:xfrm>
          <a:prstGeom prst="rect">
            <a:avLst/>
          </a:prstGeom>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6</a:t>
            </a:fld>
            <a:endParaRPr lang="en-US" dirty="0">
              <a:latin typeface="Segoe"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80" y="4342778"/>
            <a:ext cx="5487640" cy="4115111"/>
          </a:xfrm>
          <a:prstGeom prst="rect">
            <a:avLst/>
          </a:prstGeom>
        </p:spPr>
        <p:txBody>
          <a:bodyPr lIns="91430" tIns="45715" rIns="91430" bIns="45715">
            <a:normAutofit fontScale="25000" lnSpcReduction="20000"/>
          </a:bodyPr>
          <a:lstStyle/>
          <a:p>
            <a:pPr>
              <a:lnSpc>
                <a:spcPct val="115000"/>
              </a:lnSpc>
              <a:spcAft>
                <a:spcPts val="980"/>
              </a:spcAft>
            </a:pPr>
            <a:endParaRPr lang="en-US" dirty="0" smtClean="0"/>
          </a:p>
        </p:txBody>
      </p:sp>
      <p:sp>
        <p:nvSpPr>
          <p:cNvPr id="4" name="Slide Number Placeholder 3"/>
          <p:cNvSpPr>
            <a:spLocks noGrp="1"/>
          </p:cNvSpPr>
          <p:nvPr>
            <p:ph type="sldNum" sz="quarter" idx="10"/>
          </p:nvPr>
        </p:nvSpPr>
        <p:spPr/>
        <p:txBody>
          <a:bodyPr/>
          <a:lstStyle/>
          <a:p>
            <a:pPr defTabSz="895696"/>
            <a:fld id="{8980CB99-47E3-46F4-AAEB-3919FBEFC014}" type="slidenum">
              <a:rPr lang="en-US">
                <a:solidFill>
                  <a:prstClr val="black"/>
                </a:solidFill>
                <a:latin typeface="Segoe" pitchFamily="34" charset="0"/>
              </a:rPr>
              <a:pPr defTabSz="895696"/>
              <a:t>7</a:t>
            </a:fld>
            <a:endParaRPr lang="en-US" dirty="0">
              <a:solidFill>
                <a:prstClr val="black"/>
              </a:solidFill>
              <a:latin typeface="Segoe"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80" y="4342777"/>
            <a:ext cx="5487640" cy="4115111"/>
          </a:xfrm>
          <a:prstGeom prst="rect">
            <a:avLst/>
          </a:prstGeom>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8</a:t>
            </a:fld>
            <a:endParaRPr lang="en-US" dirty="0">
              <a:latin typeface="Segoe"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80" y="4342777"/>
            <a:ext cx="5487640" cy="4115111"/>
          </a:xfrm>
          <a:prstGeom prst="rect">
            <a:avLst/>
          </a:prstGeom>
        </p:spPr>
        <p:txBody>
          <a:bodyPr>
            <a:normAutofit fontScale="70000" lnSpcReduction="20000"/>
          </a:bodyPr>
          <a:lstStyle/>
          <a:p>
            <a:pPr>
              <a:lnSpc>
                <a:spcPct val="115000"/>
              </a:lnSpc>
              <a:spcAft>
                <a:spcPts val="980"/>
              </a:spcAft>
            </a:pPr>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9</a:t>
            </a:fld>
            <a:endParaRPr lang="en-US" dirty="0">
              <a:latin typeface="Segoe"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20674" y="1323975"/>
            <a:ext cx="8501063" cy="2228302"/>
          </a:xfrm>
          <a:prstGeom prst="rect">
            <a:avLst/>
          </a:prstGeom>
        </p:spPr>
        <p:txBody>
          <a:bodyPr>
            <a:sp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6"/>
          <p:cNvSpPr>
            <a:spLocks noGrp="1"/>
          </p:cNvSpPr>
          <p:nvPr>
            <p:ph type="sldNum" sz="quarter" idx="4"/>
          </p:nvPr>
        </p:nvSpPr>
        <p:spPr>
          <a:xfrm>
            <a:off x="8753476" y="6511925"/>
            <a:ext cx="390524" cy="365125"/>
          </a:xfrm>
          <a:prstGeom prst="rect">
            <a:avLst/>
          </a:prstGeom>
        </p:spPr>
        <p:txBody>
          <a:bodyPr vert="horz" lIns="91440" tIns="45720" rIns="91440" bIns="45720" rtlCol="0" anchor="ctr"/>
          <a:lstStyle>
            <a:lvl1pPr algn="ctr">
              <a:defRPr sz="1100">
                <a:ln>
                  <a:solidFill>
                    <a:schemeClr val="bg2">
                      <a:alpha val="4000"/>
                    </a:schemeClr>
                  </a:solidFill>
                </a:ln>
                <a:solidFill>
                  <a:schemeClr val="tx1">
                    <a:tint val="75000"/>
                  </a:schemeClr>
                </a:solidFill>
                <a:effectLst>
                  <a:outerShdw blurRad="50800" dist="38100" dir="5400000" algn="t" rotWithShape="0">
                    <a:prstClr val="black">
                      <a:alpha val="40000"/>
                    </a:prstClr>
                  </a:outerShdw>
                </a:effectLst>
                <a:latin typeface="+mj-lt"/>
              </a:defRPr>
            </a:lvl1pPr>
          </a:lstStyle>
          <a:p>
            <a:fld id="{5B21A6CF-7D80-46F1-82A7-2A6B5458BEA2}" type="slidenum">
              <a:rPr lang="en-US" smtClean="0"/>
              <a:pPr/>
              <a:t>‹#›</a:t>
            </a:fld>
            <a:endParaRPr lang="en-US" dirty="0"/>
          </a:p>
        </p:txBody>
      </p:sp>
      <p:sp>
        <p:nvSpPr>
          <p:cNvPr id="5" name="Title Placeholder 1"/>
          <p:cNvSpPr>
            <a:spLocks noGrp="1"/>
          </p:cNvSpPr>
          <p:nvPr>
            <p:ph type="title"/>
          </p:nvPr>
        </p:nvSpPr>
        <p:spPr>
          <a:xfrm>
            <a:off x="320675" y="179388"/>
            <a:ext cx="8501063" cy="600164"/>
          </a:xfrm>
          <a:prstGeom prst="rect">
            <a:avLst/>
          </a:prstGeom>
        </p:spPr>
        <p:txBody>
          <a:bodyPr vert="horz" wrap="square" lIns="45720" tIns="0" rIns="45720" bIns="45720" rtlCol="0" anchor="ctr">
            <a:spAutoFit/>
          </a:body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411553"/>
            <a:ext cx="4114800" cy="2222147"/>
          </a:xfrm>
          <a:prstGeom prst="rect">
            <a:avLst/>
          </a:prstGeom>
        </p:spPr>
        <p:txBody>
          <a:bodyPr/>
          <a:lstStyle>
            <a:lvl1pPr marL="457200" indent="-457200">
              <a:lnSpc>
                <a:spcPct val="90000"/>
              </a:lnSpc>
              <a:defRPr sz="2800"/>
            </a:lvl1pPr>
            <a:lvl2pPr marL="966788" indent="-425450">
              <a:lnSpc>
                <a:spcPct val="90000"/>
              </a:lnSpc>
              <a:defRPr sz="2400"/>
            </a:lvl2pPr>
            <a:lvl3pPr marL="1254125" indent="-388938">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11553"/>
            <a:ext cx="4114800" cy="2129814"/>
          </a:xfrm>
          <a:prstGeom prst="rect">
            <a:avLst/>
          </a:prstGeo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6"/>
          <p:cNvSpPr>
            <a:spLocks noGrp="1"/>
          </p:cNvSpPr>
          <p:nvPr>
            <p:ph type="sldNum" sz="quarter" idx="4"/>
          </p:nvPr>
        </p:nvSpPr>
        <p:spPr>
          <a:xfrm>
            <a:off x="8753476" y="6511925"/>
            <a:ext cx="390524" cy="365125"/>
          </a:xfrm>
          <a:prstGeom prst="rect">
            <a:avLst/>
          </a:prstGeom>
        </p:spPr>
        <p:txBody>
          <a:bodyPr vert="horz" lIns="91440" tIns="45720" rIns="91440" bIns="45720" rtlCol="0" anchor="ctr"/>
          <a:lstStyle>
            <a:lvl1pPr algn="ctr">
              <a:defRPr sz="1100">
                <a:ln>
                  <a:solidFill>
                    <a:schemeClr val="bg2">
                      <a:alpha val="4000"/>
                    </a:schemeClr>
                  </a:solidFill>
                </a:ln>
                <a:solidFill>
                  <a:schemeClr val="tx1">
                    <a:tint val="75000"/>
                  </a:schemeClr>
                </a:solidFill>
                <a:effectLst>
                  <a:outerShdw blurRad="50800" dist="38100" dir="5400000" algn="t" rotWithShape="0">
                    <a:prstClr val="black">
                      <a:alpha val="40000"/>
                    </a:prstClr>
                  </a:outerShdw>
                </a:effectLst>
                <a:latin typeface="+mj-lt"/>
              </a:defRPr>
            </a:lvl1pPr>
          </a:lstStyle>
          <a:p>
            <a:fld id="{5B21A6CF-7D80-46F1-82A7-2A6B5458BEA2}" type="slidenum">
              <a:rPr lang="en-US" smtClean="0"/>
              <a:pPr/>
              <a:t>‹#›</a:t>
            </a:fld>
            <a:endParaRPr lang="en-US" dirty="0"/>
          </a:p>
        </p:txBody>
      </p:sp>
      <p:sp>
        <p:nvSpPr>
          <p:cNvPr id="7" name="Title Placeholder 1"/>
          <p:cNvSpPr>
            <a:spLocks noGrp="1"/>
          </p:cNvSpPr>
          <p:nvPr>
            <p:ph type="title"/>
          </p:nvPr>
        </p:nvSpPr>
        <p:spPr>
          <a:xfrm>
            <a:off x="320675" y="179388"/>
            <a:ext cx="8501063" cy="600164"/>
          </a:xfrm>
          <a:prstGeom prst="rect">
            <a:avLst/>
          </a:prstGeom>
        </p:spPr>
        <p:txBody>
          <a:bodyPr vert="horz" wrap="square" lIns="45720" tIns="0" rIns="45720" bIns="45720" rtlCol="0" anchor="ctr">
            <a:spAutoFit/>
          </a:body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Slide Number Placeholder 6"/>
          <p:cNvSpPr>
            <a:spLocks noGrp="1"/>
          </p:cNvSpPr>
          <p:nvPr>
            <p:ph type="sldNum" sz="quarter" idx="4"/>
          </p:nvPr>
        </p:nvSpPr>
        <p:spPr>
          <a:xfrm>
            <a:off x="8753476" y="6511925"/>
            <a:ext cx="390524" cy="365125"/>
          </a:xfrm>
          <a:prstGeom prst="rect">
            <a:avLst/>
          </a:prstGeom>
        </p:spPr>
        <p:txBody>
          <a:bodyPr vert="horz" lIns="91440" tIns="45720" rIns="91440" bIns="45720" rtlCol="0" anchor="ctr"/>
          <a:lstStyle>
            <a:lvl1pPr algn="ctr">
              <a:defRPr sz="1100">
                <a:ln>
                  <a:solidFill>
                    <a:schemeClr val="bg2">
                      <a:alpha val="4000"/>
                    </a:schemeClr>
                  </a:solidFill>
                </a:ln>
                <a:solidFill>
                  <a:schemeClr val="tx1">
                    <a:tint val="75000"/>
                  </a:schemeClr>
                </a:solidFill>
                <a:effectLst>
                  <a:outerShdw blurRad="50800" dist="38100" dir="5400000" algn="t" rotWithShape="0">
                    <a:prstClr val="black">
                      <a:alpha val="40000"/>
                    </a:prstClr>
                  </a:outerShdw>
                </a:effectLst>
                <a:latin typeface="+mj-lt"/>
              </a:defRPr>
            </a:lvl1pPr>
          </a:lstStyle>
          <a:p>
            <a:fld id="{5B21A6CF-7D80-46F1-82A7-2A6B5458BEA2}" type="slidenum">
              <a:rPr lang="en-US" smtClean="0"/>
              <a:pPr/>
              <a:t>‹#›</a:t>
            </a:fld>
            <a:endParaRPr lang="en-US" dirty="0"/>
          </a:p>
        </p:txBody>
      </p:sp>
      <p:sp>
        <p:nvSpPr>
          <p:cNvPr id="5" name="Title Placeholder 1"/>
          <p:cNvSpPr>
            <a:spLocks noGrp="1"/>
          </p:cNvSpPr>
          <p:nvPr>
            <p:ph type="title"/>
          </p:nvPr>
        </p:nvSpPr>
        <p:spPr>
          <a:xfrm>
            <a:off x="320675" y="179388"/>
            <a:ext cx="8501063" cy="600164"/>
          </a:xfrm>
          <a:prstGeom prst="rect">
            <a:avLst/>
          </a:prstGeom>
        </p:spPr>
        <p:txBody>
          <a:bodyPr vert="horz" wrap="square" lIns="45720" tIns="0" rIns="45720" bIns="45720" rtlCol="0" anchor="ctr">
            <a:spAutoFit/>
          </a:body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674" y="1323975"/>
            <a:ext cx="8501063"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6"/>
          <p:cNvSpPr>
            <a:spLocks noGrp="1"/>
          </p:cNvSpPr>
          <p:nvPr>
            <p:ph type="sldNum" sz="quarter" idx="4"/>
          </p:nvPr>
        </p:nvSpPr>
        <p:spPr>
          <a:xfrm>
            <a:off x="8753476" y="6511925"/>
            <a:ext cx="390524" cy="365125"/>
          </a:xfrm>
          <a:prstGeom prst="rect">
            <a:avLst/>
          </a:prstGeom>
        </p:spPr>
        <p:txBody>
          <a:bodyPr vert="horz" lIns="91440" tIns="45720" rIns="91440" bIns="45720" rtlCol="0" anchor="ctr"/>
          <a:lstStyle>
            <a:lvl1pPr algn="ctr">
              <a:defRPr sz="1100">
                <a:ln>
                  <a:solidFill>
                    <a:schemeClr val="bg2">
                      <a:alpha val="4000"/>
                    </a:schemeClr>
                  </a:solidFill>
                </a:ln>
                <a:solidFill>
                  <a:schemeClr val="tx1">
                    <a:tint val="75000"/>
                  </a:schemeClr>
                </a:solidFill>
                <a:effectLst>
                  <a:outerShdw blurRad="50800" dist="38100" dir="5400000" algn="t" rotWithShape="0">
                    <a:prstClr val="black">
                      <a:alpha val="40000"/>
                    </a:prstClr>
                  </a:outerShdw>
                </a:effectLst>
                <a:latin typeface="+mj-lt"/>
              </a:defRPr>
            </a:lvl1pPr>
          </a:lstStyle>
          <a:p>
            <a:fld id="{5B21A6CF-7D80-46F1-82A7-2A6B5458BEA2}" type="slidenum">
              <a:rPr lang="en-US" smtClean="0"/>
              <a:pPr/>
              <a:t>‹#›</a:t>
            </a:fld>
            <a:endParaRPr lang="en-US" dirty="0"/>
          </a:p>
        </p:txBody>
      </p:sp>
      <p:sp>
        <p:nvSpPr>
          <p:cNvPr id="6" name="Title Placeholder 1"/>
          <p:cNvSpPr>
            <a:spLocks noGrp="1"/>
          </p:cNvSpPr>
          <p:nvPr>
            <p:ph type="title"/>
          </p:nvPr>
        </p:nvSpPr>
        <p:spPr>
          <a:xfrm>
            <a:off x="320675" y="179388"/>
            <a:ext cx="8501063" cy="600164"/>
          </a:xfrm>
          <a:prstGeom prst="rect">
            <a:avLst/>
          </a:prstGeom>
        </p:spPr>
        <p:txBody>
          <a:bodyPr vert="horz" wrap="square" lIns="45720" tIns="0" rIns="45720" bIns="45720" rtlCol="0" anchor="ctr">
            <a:spAutoFit/>
          </a:body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 id="2147483670" r:id="rId21"/>
    <p:sldLayoutId id="2147483671" r:id="rId22"/>
    <p:sldLayoutId id="2147483672" r:id="rId2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image" Target="../media/image67.png"/><Relationship Id="rId3" Type="http://schemas.openxmlformats.org/officeDocument/2006/relationships/image" Target="../media/image9.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notesSlide" Target="../notesSlides/notesSlide10.xml"/><Relationship Id="rId16" Type="http://schemas.openxmlformats.org/officeDocument/2006/relationships/image" Target="../media/image65.png"/><Relationship Id="rId1" Type="http://schemas.openxmlformats.org/officeDocument/2006/relationships/slideLayout" Target="../slideLayouts/slideLayout9.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1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12.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18" Type="http://schemas.openxmlformats.org/officeDocument/2006/relationships/image" Target="../media/image92.png"/><Relationship Id="rId3" Type="http://schemas.openxmlformats.org/officeDocument/2006/relationships/image" Target="../media/image77.png"/><Relationship Id="rId21" Type="http://schemas.openxmlformats.org/officeDocument/2006/relationships/image" Target="../media/image95.jpeg"/><Relationship Id="rId7" Type="http://schemas.openxmlformats.org/officeDocument/2006/relationships/image" Target="../media/image81.png"/><Relationship Id="rId12" Type="http://schemas.openxmlformats.org/officeDocument/2006/relationships/image" Target="../media/image86.png"/><Relationship Id="rId17" Type="http://schemas.openxmlformats.org/officeDocument/2006/relationships/image" Target="../media/image91.png"/><Relationship Id="rId2" Type="http://schemas.openxmlformats.org/officeDocument/2006/relationships/notesSlide" Target="../notesSlides/notesSlide12.xml"/><Relationship Id="rId16" Type="http://schemas.openxmlformats.org/officeDocument/2006/relationships/image" Target="../media/image90.png"/><Relationship Id="rId20" Type="http://schemas.openxmlformats.org/officeDocument/2006/relationships/image" Target="../media/image94.jpeg"/><Relationship Id="rId1" Type="http://schemas.openxmlformats.org/officeDocument/2006/relationships/slideLayout" Target="../slideLayouts/slideLayout9.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5" Type="http://schemas.openxmlformats.org/officeDocument/2006/relationships/image" Target="../media/image89.png"/><Relationship Id="rId23" Type="http://schemas.openxmlformats.org/officeDocument/2006/relationships/image" Target="../media/image97.png"/><Relationship Id="rId10" Type="http://schemas.openxmlformats.org/officeDocument/2006/relationships/image" Target="../media/image84.png"/><Relationship Id="rId19" Type="http://schemas.openxmlformats.org/officeDocument/2006/relationships/image" Target="../media/image93.png"/><Relationship Id="rId4" Type="http://schemas.openxmlformats.org/officeDocument/2006/relationships/image" Target="../media/image78.png"/><Relationship Id="rId9" Type="http://schemas.openxmlformats.org/officeDocument/2006/relationships/image" Target="../media/image83.png"/><Relationship Id="rId14" Type="http://schemas.openxmlformats.org/officeDocument/2006/relationships/image" Target="../media/image88.png"/><Relationship Id="rId22" Type="http://schemas.openxmlformats.org/officeDocument/2006/relationships/image" Target="../media/image96.png"/></Relationships>
</file>

<file path=ppt/slides/_rels/slide13.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openxmlformats.org/officeDocument/2006/relationships/image" Target="../media/image113.png"/><Relationship Id="rId3" Type="http://schemas.openxmlformats.org/officeDocument/2006/relationships/image" Target="../media/image98.png"/><Relationship Id="rId21" Type="http://schemas.openxmlformats.org/officeDocument/2006/relationships/image" Target="../media/image116.png"/><Relationship Id="rId7" Type="http://schemas.openxmlformats.org/officeDocument/2006/relationships/image" Target="../media/image102.png"/><Relationship Id="rId12" Type="http://schemas.openxmlformats.org/officeDocument/2006/relationships/image" Target="../media/image107.png"/><Relationship Id="rId17" Type="http://schemas.openxmlformats.org/officeDocument/2006/relationships/image" Target="../media/image112.png"/><Relationship Id="rId2" Type="http://schemas.openxmlformats.org/officeDocument/2006/relationships/notesSlide" Target="../notesSlides/notesSlide13.xml"/><Relationship Id="rId16" Type="http://schemas.openxmlformats.org/officeDocument/2006/relationships/image" Target="../media/image111.png"/><Relationship Id="rId20" Type="http://schemas.openxmlformats.org/officeDocument/2006/relationships/image" Target="../media/image115.png"/><Relationship Id="rId1" Type="http://schemas.openxmlformats.org/officeDocument/2006/relationships/slideLayout" Target="../slideLayouts/slideLayout9.xml"/><Relationship Id="rId6" Type="http://schemas.openxmlformats.org/officeDocument/2006/relationships/image" Target="../media/image101.png"/><Relationship Id="rId11" Type="http://schemas.openxmlformats.org/officeDocument/2006/relationships/image" Target="../media/image106.png"/><Relationship Id="rId24" Type="http://schemas.openxmlformats.org/officeDocument/2006/relationships/image" Target="../media/image119.png"/><Relationship Id="rId5" Type="http://schemas.openxmlformats.org/officeDocument/2006/relationships/image" Target="../media/image100.png"/><Relationship Id="rId15" Type="http://schemas.openxmlformats.org/officeDocument/2006/relationships/image" Target="../media/image110.png"/><Relationship Id="rId23" Type="http://schemas.openxmlformats.org/officeDocument/2006/relationships/image" Target="../media/image118.png"/><Relationship Id="rId10" Type="http://schemas.openxmlformats.org/officeDocument/2006/relationships/image" Target="../media/image105.png"/><Relationship Id="rId19" Type="http://schemas.openxmlformats.org/officeDocument/2006/relationships/image" Target="../media/image114.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 Id="rId22" Type="http://schemas.openxmlformats.org/officeDocument/2006/relationships/image" Target="../media/image117.png"/></Relationships>
</file>

<file path=ppt/slides/_rels/slide14.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130.png"/><Relationship Id="rId18" Type="http://schemas.openxmlformats.org/officeDocument/2006/relationships/image" Target="../media/image16.png"/><Relationship Id="rId3" Type="http://schemas.openxmlformats.org/officeDocument/2006/relationships/image" Target="../media/image120.png"/><Relationship Id="rId21" Type="http://schemas.openxmlformats.org/officeDocument/2006/relationships/image" Target="../media/image136.png"/><Relationship Id="rId7" Type="http://schemas.openxmlformats.org/officeDocument/2006/relationships/image" Target="../media/image124.png"/><Relationship Id="rId12" Type="http://schemas.openxmlformats.org/officeDocument/2006/relationships/image" Target="../media/image129.png"/><Relationship Id="rId17" Type="http://schemas.openxmlformats.org/officeDocument/2006/relationships/image" Target="../media/image134.png"/><Relationship Id="rId2" Type="http://schemas.openxmlformats.org/officeDocument/2006/relationships/notesSlide" Target="../notesSlides/notesSlide14.xml"/><Relationship Id="rId16" Type="http://schemas.openxmlformats.org/officeDocument/2006/relationships/image" Target="../media/image133.png"/><Relationship Id="rId20" Type="http://schemas.openxmlformats.org/officeDocument/2006/relationships/image" Target="../media/image135.png"/><Relationship Id="rId1" Type="http://schemas.openxmlformats.org/officeDocument/2006/relationships/slideLayout" Target="../slideLayouts/slideLayout9.xml"/><Relationship Id="rId6" Type="http://schemas.openxmlformats.org/officeDocument/2006/relationships/image" Target="../media/image123.png"/><Relationship Id="rId11" Type="http://schemas.openxmlformats.org/officeDocument/2006/relationships/image" Target="../media/image128.png"/><Relationship Id="rId5" Type="http://schemas.openxmlformats.org/officeDocument/2006/relationships/image" Target="../media/image122.png"/><Relationship Id="rId15" Type="http://schemas.openxmlformats.org/officeDocument/2006/relationships/image" Target="../media/image132.png"/><Relationship Id="rId10" Type="http://schemas.openxmlformats.org/officeDocument/2006/relationships/image" Target="../media/image127.png"/><Relationship Id="rId19" Type="http://schemas.openxmlformats.org/officeDocument/2006/relationships/image" Target="../media/image9.png"/><Relationship Id="rId4" Type="http://schemas.openxmlformats.org/officeDocument/2006/relationships/image" Target="../media/image121.png"/><Relationship Id="rId9" Type="http://schemas.openxmlformats.org/officeDocument/2006/relationships/image" Target="../media/image126.png"/><Relationship Id="rId14" Type="http://schemas.openxmlformats.org/officeDocument/2006/relationships/image" Target="../media/image131.png"/></Relationships>
</file>

<file path=ppt/slides/_rels/slide15.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7.png"/><Relationship Id="rId3" Type="http://schemas.openxmlformats.org/officeDocument/2006/relationships/image" Target="../media/image137.png"/><Relationship Id="rId7" Type="http://schemas.openxmlformats.org/officeDocument/2006/relationships/image" Target="../media/image141.png"/><Relationship Id="rId12" Type="http://schemas.openxmlformats.org/officeDocument/2006/relationships/image" Target="../media/image146.png"/><Relationship Id="rId17" Type="http://schemas.openxmlformats.org/officeDocument/2006/relationships/image" Target="../media/image149.png"/><Relationship Id="rId2" Type="http://schemas.openxmlformats.org/officeDocument/2006/relationships/notesSlide" Target="../notesSlides/notesSlide15.xml"/><Relationship Id="rId16" Type="http://schemas.openxmlformats.org/officeDocument/2006/relationships/image" Target="../media/image148.png"/><Relationship Id="rId1" Type="http://schemas.openxmlformats.org/officeDocument/2006/relationships/slideLayout" Target="../slideLayouts/slideLayout9.xml"/><Relationship Id="rId6" Type="http://schemas.openxmlformats.org/officeDocument/2006/relationships/image" Target="../media/image140.png"/><Relationship Id="rId11" Type="http://schemas.openxmlformats.org/officeDocument/2006/relationships/image" Target="../media/image145.png"/><Relationship Id="rId5" Type="http://schemas.openxmlformats.org/officeDocument/2006/relationships/image" Target="../media/image139.png"/><Relationship Id="rId15" Type="http://schemas.openxmlformats.org/officeDocument/2006/relationships/image" Target="../media/image9.png"/><Relationship Id="rId10" Type="http://schemas.openxmlformats.org/officeDocument/2006/relationships/image" Target="../media/image144.png"/><Relationship Id="rId4" Type="http://schemas.openxmlformats.org/officeDocument/2006/relationships/image" Target="../media/image138.png"/><Relationship Id="rId9" Type="http://schemas.openxmlformats.org/officeDocument/2006/relationships/image" Target="../media/image143.png"/><Relationship Id="rId1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153.png"/><Relationship Id="rId5" Type="http://schemas.openxmlformats.org/officeDocument/2006/relationships/image" Target="../media/image152.png"/><Relationship Id="rId10" Type="http://schemas.openxmlformats.org/officeDocument/2006/relationships/image" Target="../media/image157.png"/><Relationship Id="rId4" Type="http://schemas.openxmlformats.org/officeDocument/2006/relationships/image" Target="../media/image151.png"/><Relationship Id="rId9" Type="http://schemas.openxmlformats.org/officeDocument/2006/relationships/image" Target="../media/image156.png"/></Relationships>
</file>

<file path=ppt/slides/_rels/slide18.xml.rels><?xml version="1.0" encoding="UTF-8" standalone="yes"?>
<Relationships xmlns="http://schemas.openxmlformats.org/package/2006/relationships"><Relationship Id="rId8" Type="http://schemas.openxmlformats.org/officeDocument/2006/relationships/image" Target="../media/image163.png"/><Relationship Id="rId13" Type="http://schemas.openxmlformats.org/officeDocument/2006/relationships/image" Target="../media/image168.png"/><Relationship Id="rId18" Type="http://schemas.openxmlformats.org/officeDocument/2006/relationships/image" Target="../media/image173.png"/><Relationship Id="rId3" Type="http://schemas.openxmlformats.org/officeDocument/2006/relationships/image" Target="../media/image158.png"/><Relationship Id="rId21" Type="http://schemas.openxmlformats.org/officeDocument/2006/relationships/image" Target="../media/image176.png"/><Relationship Id="rId7" Type="http://schemas.openxmlformats.org/officeDocument/2006/relationships/image" Target="../media/image162.png"/><Relationship Id="rId12" Type="http://schemas.openxmlformats.org/officeDocument/2006/relationships/image" Target="../media/image167.png"/><Relationship Id="rId17" Type="http://schemas.openxmlformats.org/officeDocument/2006/relationships/image" Target="../media/image172.png"/><Relationship Id="rId2" Type="http://schemas.openxmlformats.org/officeDocument/2006/relationships/notesSlide" Target="../notesSlides/notesSlide18.xml"/><Relationship Id="rId16" Type="http://schemas.openxmlformats.org/officeDocument/2006/relationships/image" Target="../media/image171.png"/><Relationship Id="rId20" Type="http://schemas.openxmlformats.org/officeDocument/2006/relationships/image" Target="../media/image175.png"/><Relationship Id="rId1" Type="http://schemas.openxmlformats.org/officeDocument/2006/relationships/slideLayout" Target="../slideLayouts/slideLayout9.xml"/><Relationship Id="rId6" Type="http://schemas.openxmlformats.org/officeDocument/2006/relationships/image" Target="../media/image161.png"/><Relationship Id="rId11" Type="http://schemas.openxmlformats.org/officeDocument/2006/relationships/image" Target="../media/image166.png"/><Relationship Id="rId24" Type="http://schemas.openxmlformats.org/officeDocument/2006/relationships/image" Target="../media/image179.png"/><Relationship Id="rId5" Type="http://schemas.openxmlformats.org/officeDocument/2006/relationships/image" Target="../media/image160.png"/><Relationship Id="rId15" Type="http://schemas.openxmlformats.org/officeDocument/2006/relationships/image" Target="../media/image170.png"/><Relationship Id="rId23" Type="http://schemas.openxmlformats.org/officeDocument/2006/relationships/image" Target="../media/image178.png"/><Relationship Id="rId10" Type="http://schemas.openxmlformats.org/officeDocument/2006/relationships/image" Target="../media/image165.png"/><Relationship Id="rId19" Type="http://schemas.openxmlformats.org/officeDocument/2006/relationships/image" Target="../media/image174.png"/><Relationship Id="rId4" Type="http://schemas.openxmlformats.org/officeDocument/2006/relationships/image" Target="../media/image159.png"/><Relationship Id="rId9" Type="http://schemas.openxmlformats.org/officeDocument/2006/relationships/image" Target="../media/image164.png"/><Relationship Id="rId14" Type="http://schemas.openxmlformats.org/officeDocument/2006/relationships/image" Target="../media/image169.png"/><Relationship Id="rId22" Type="http://schemas.openxmlformats.org/officeDocument/2006/relationships/image" Target="../media/image17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image" Target="../media/image150.png"/><Relationship Id="rId7" Type="http://schemas.openxmlformats.org/officeDocument/2006/relationships/image" Target="../media/image183.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182.png"/><Relationship Id="rId5" Type="http://schemas.openxmlformats.org/officeDocument/2006/relationships/image" Target="../media/image181.png"/><Relationship Id="rId4" Type="http://schemas.openxmlformats.org/officeDocument/2006/relationships/image" Target="../media/image180.png"/></Relationships>
</file>

<file path=ppt/slides/_rels/slide22.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195.png"/><Relationship Id="rId18" Type="http://schemas.openxmlformats.org/officeDocument/2006/relationships/image" Target="../media/image200.png"/><Relationship Id="rId3" Type="http://schemas.openxmlformats.org/officeDocument/2006/relationships/image" Target="../media/image185.png"/><Relationship Id="rId21" Type="http://schemas.openxmlformats.org/officeDocument/2006/relationships/image" Target="../media/image203.png"/><Relationship Id="rId7" Type="http://schemas.openxmlformats.org/officeDocument/2006/relationships/image" Target="../media/image189.png"/><Relationship Id="rId12" Type="http://schemas.openxmlformats.org/officeDocument/2006/relationships/image" Target="../media/image194.png"/><Relationship Id="rId17" Type="http://schemas.openxmlformats.org/officeDocument/2006/relationships/image" Target="../media/image199.png"/><Relationship Id="rId2" Type="http://schemas.openxmlformats.org/officeDocument/2006/relationships/notesSlide" Target="../notesSlides/notesSlide22.xml"/><Relationship Id="rId16" Type="http://schemas.openxmlformats.org/officeDocument/2006/relationships/image" Target="../media/image198.png"/><Relationship Id="rId20" Type="http://schemas.openxmlformats.org/officeDocument/2006/relationships/image" Target="../media/image202.png"/><Relationship Id="rId1" Type="http://schemas.openxmlformats.org/officeDocument/2006/relationships/slideLayout" Target="../slideLayouts/slideLayout9.xml"/><Relationship Id="rId6" Type="http://schemas.openxmlformats.org/officeDocument/2006/relationships/image" Target="../media/image188.png"/><Relationship Id="rId11" Type="http://schemas.openxmlformats.org/officeDocument/2006/relationships/image" Target="../media/image193.png"/><Relationship Id="rId5" Type="http://schemas.openxmlformats.org/officeDocument/2006/relationships/image" Target="../media/image187.png"/><Relationship Id="rId15" Type="http://schemas.openxmlformats.org/officeDocument/2006/relationships/image" Target="../media/image197.png"/><Relationship Id="rId10" Type="http://schemas.openxmlformats.org/officeDocument/2006/relationships/image" Target="../media/image192.png"/><Relationship Id="rId19" Type="http://schemas.openxmlformats.org/officeDocument/2006/relationships/image" Target="../media/image201.png"/><Relationship Id="rId4" Type="http://schemas.openxmlformats.org/officeDocument/2006/relationships/image" Target="../media/image186.png"/><Relationship Id="rId9" Type="http://schemas.openxmlformats.org/officeDocument/2006/relationships/image" Target="../media/image191.png"/><Relationship Id="rId14" Type="http://schemas.openxmlformats.org/officeDocument/2006/relationships/image" Target="../media/image196.png"/><Relationship Id="rId22" Type="http://schemas.openxmlformats.org/officeDocument/2006/relationships/image" Target="../media/image204.png"/></Relationships>
</file>

<file path=ppt/slides/_rels/slide23.xml.rels><?xml version="1.0" encoding="UTF-8" standalone="yes"?>
<Relationships xmlns="http://schemas.openxmlformats.org/package/2006/relationships"><Relationship Id="rId8" Type="http://schemas.openxmlformats.org/officeDocument/2006/relationships/image" Target="../media/image210.emf"/><Relationship Id="rId13" Type="http://schemas.openxmlformats.org/officeDocument/2006/relationships/image" Target="../media/image215.png"/><Relationship Id="rId3" Type="http://schemas.openxmlformats.org/officeDocument/2006/relationships/image" Target="../media/image205.emf"/><Relationship Id="rId7" Type="http://schemas.openxmlformats.org/officeDocument/2006/relationships/image" Target="../media/image209.png"/><Relationship Id="rId12" Type="http://schemas.openxmlformats.org/officeDocument/2006/relationships/image" Target="../media/image214.png"/><Relationship Id="rId2" Type="http://schemas.openxmlformats.org/officeDocument/2006/relationships/notesSlide" Target="../notesSlides/notesSlide23.xml"/><Relationship Id="rId16" Type="http://schemas.openxmlformats.org/officeDocument/2006/relationships/image" Target="../media/image218.png"/><Relationship Id="rId1" Type="http://schemas.openxmlformats.org/officeDocument/2006/relationships/slideLayout" Target="../slideLayouts/slideLayout9.xml"/><Relationship Id="rId6" Type="http://schemas.openxmlformats.org/officeDocument/2006/relationships/image" Target="../media/image208.png"/><Relationship Id="rId11" Type="http://schemas.openxmlformats.org/officeDocument/2006/relationships/image" Target="../media/image213.png"/><Relationship Id="rId5" Type="http://schemas.openxmlformats.org/officeDocument/2006/relationships/image" Target="../media/image207.png"/><Relationship Id="rId15" Type="http://schemas.openxmlformats.org/officeDocument/2006/relationships/image" Target="../media/image217.png"/><Relationship Id="rId10" Type="http://schemas.openxmlformats.org/officeDocument/2006/relationships/image" Target="../media/image212.png"/><Relationship Id="rId4" Type="http://schemas.openxmlformats.org/officeDocument/2006/relationships/image" Target="../media/image206.png"/><Relationship Id="rId9" Type="http://schemas.openxmlformats.org/officeDocument/2006/relationships/image" Target="../media/image211.png"/><Relationship Id="rId14" Type="http://schemas.openxmlformats.org/officeDocument/2006/relationships/image" Target="../media/image2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223.png"/><Relationship Id="rId13" Type="http://schemas.openxmlformats.org/officeDocument/2006/relationships/image" Target="../media/image226.png"/><Relationship Id="rId18" Type="http://schemas.openxmlformats.org/officeDocument/2006/relationships/image" Target="../media/image231.gif"/><Relationship Id="rId3" Type="http://schemas.openxmlformats.org/officeDocument/2006/relationships/image" Target="../media/image219.png"/><Relationship Id="rId21" Type="http://schemas.openxmlformats.org/officeDocument/2006/relationships/image" Target="../media/image233.jpeg"/><Relationship Id="rId7" Type="http://schemas.openxmlformats.org/officeDocument/2006/relationships/image" Target="../media/image222.png"/><Relationship Id="rId12" Type="http://schemas.openxmlformats.org/officeDocument/2006/relationships/image" Target="../media/image225.png"/><Relationship Id="rId17" Type="http://schemas.openxmlformats.org/officeDocument/2006/relationships/image" Target="../media/image230.jpeg"/><Relationship Id="rId2" Type="http://schemas.openxmlformats.org/officeDocument/2006/relationships/notesSlide" Target="../notesSlides/notesSlide25.xml"/><Relationship Id="rId16" Type="http://schemas.openxmlformats.org/officeDocument/2006/relationships/image" Target="../media/image229.png"/><Relationship Id="rId20" Type="http://schemas.openxmlformats.org/officeDocument/2006/relationships/hyperlink" Target="http://www.westcoastlabs.org/" TargetMode="External"/><Relationship Id="rId1" Type="http://schemas.openxmlformats.org/officeDocument/2006/relationships/slideLayout" Target="../slideLayouts/slideLayout9.xml"/><Relationship Id="rId6" Type="http://schemas.openxmlformats.org/officeDocument/2006/relationships/image" Target="../media/image221.png"/><Relationship Id="rId11" Type="http://schemas.openxmlformats.org/officeDocument/2006/relationships/image" Target="../media/image224.png"/><Relationship Id="rId5" Type="http://schemas.openxmlformats.org/officeDocument/2006/relationships/image" Target="../media/image220.png"/><Relationship Id="rId15" Type="http://schemas.openxmlformats.org/officeDocument/2006/relationships/image" Target="../media/image228.png"/><Relationship Id="rId10" Type="http://schemas.openxmlformats.org/officeDocument/2006/relationships/image" Target="../media/image184.png"/><Relationship Id="rId19" Type="http://schemas.openxmlformats.org/officeDocument/2006/relationships/image" Target="../media/image232.gif"/><Relationship Id="rId4" Type="http://schemas.openxmlformats.org/officeDocument/2006/relationships/image" Target="../media/image155.png"/><Relationship Id="rId9" Type="http://schemas.openxmlformats.org/officeDocument/2006/relationships/image" Target="../media/image156.png"/><Relationship Id="rId14" Type="http://schemas.openxmlformats.org/officeDocument/2006/relationships/image" Target="../media/image227.png"/></Relationships>
</file>

<file path=ppt/slides/_rels/slide26.xml.rels><?xml version="1.0" encoding="UTF-8" standalone="yes"?>
<Relationships xmlns="http://schemas.openxmlformats.org/package/2006/relationships"><Relationship Id="rId8" Type="http://schemas.openxmlformats.org/officeDocument/2006/relationships/image" Target="../media/image238.png"/><Relationship Id="rId3" Type="http://schemas.openxmlformats.org/officeDocument/2006/relationships/image" Target="../media/image9.png"/><Relationship Id="rId7" Type="http://schemas.openxmlformats.org/officeDocument/2006/relationships/image" Target="../media/image237.png"/><Relationship Id="rId12" Type="http://schemas.openxmlformats.org/officeDocument/2006/relationships/image" Target="../media/image242.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236.png"/><Relationship Id="rId11" Type="http://schemas.openxmlformats.org/officeDocument/2006/relationships/image" Target="../media/image241.png"/><Relationship Id="rId5" Type="http://schemas.openxmlformats.org/officeDocument/2006/relationships/image" Target="../media/image235.png"/><Relationship Id="rId10" Type="http://schemas.openxmlformats.org/officeDocument/2006/relationships/image" Target="../media/image240.png"/><Relationship Id="rId4" Type="http://schemas.openxmlformats.org/officeDocument/2006/relationships/image" Target="../media/image234.png"/><Relationship Id="rId9" Type="http://schemas.openxmlformats.org/officeDocument/2006/relationships/image" Target="../media/image239.png"/></Relationships>
</file>

<file path=ppt/slides/_rels/slide27.xml.rels><?xml version="1.0" encoding="UTF-8" standalone="yes"?>
<Relationships xmlns="http://schemas.openxmlformats.org/package/2006/relationships"><Relationship Id="rId3" Type="http://schemas.openxmlformats.org/officeDocument/2006/relationships/image" Target="../media/image243.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24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www.microsoft.com/forefron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4.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9.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5.xml"/><Relationship Id="rId16" Type="http://schemas.openxmlformats.org/officeDocument/2006/relationships/image" Target="../media/image30.png"/><Relationship Id="rId1" Type="http://schemas.openxmlformats.org/officeDocument/2006/relationships/slideLayout" Target="../slideLayouts/slideLayout20.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jpe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Title 186371"/>
          <p:cNvSpPr>
            <a:spLocks noGrp="1" noChangeArrowheads="1"/>
          </p:cNvSpPr>
          <p:nvPr>
            <p:ph type="title" idx="4294967295"/>
          </p:nvPr>
        </p:nvSpPr>
        <p:spPr>
          <a:xfrm>
            <a:off x="0" y="179388"/>
            <a:ext cx="8501063" cy="477837"/>
          </a:xfrm>
          <a:prstGeom prst="rect">
            <a:avLst/>
          </a:prstGeom>
        </p:spPr>
        <p:txBody>
          <a:bodyPr/>
          <a:lstStyle/>
          <a:p>
            <a:r>
              <a:rPr lang="zh-CN" altLang="en-US" sz="2800" dirty="0" smtClean="0">
                <a:solidFill>
                  <a:schemeClr val="tx1"/>
                </a:solidFill>
                <a:latin typeface="微软雅黑" pitchFamily="34" charset="-122"/>
                <a:ea typeface="微软雅黑" pitchFamily="34" charset="-122"/>
              </a:rPr>
              <a:t>无处不在的数据</a:t>
            </a:r>
            <a:endParaRPr lang="en-US" sz="2800" dirty="0" smtClean="0">
              <a:solidFill>
                <a:schemeClr val="tx1"/>
              </a:solidFill>
              <a:latin typeface="微软雅黑" pitchFamily="34" charset="-122"/>
              <a:ea typeface="微软雅黑" pitchFamily="34" charset="-122"/>
            </a:endParaRPr>
          </a:p>
        </p:txBody>
      </p:sp>
      <p:grpSp>
        <p:nvGrpSpPr>
          <p:cNvPr id="2" name="Group 156"/>
          <p:cNvGrpSpPr/>
          <p:nvPr/>
        </p:nvGrpSpPr>
        <p:grpSpPr>
          <a:xfrm>
            <a:off x="382587" y="1417638"/>
            <a:ext cx="2265364" cy="3909736"/>
            <a:chOff x="382587" y="1417638"/>
            <a:chExt cx="2265364" cy="3909736"/>
          </a:xfrm>
        </p:grpSpPr>
        <p:sp>
          <p:nvSpPr>
            <p:cNvPr id="122897" name="Freeform 17"/>
            <p:cNvSpPr>
              <a:spLocks/>
            </p:cNvSpPr>
            <p:nvPr/>
          </p:nvSpPr>
          <p:spPr bwMode="auto">
            <a:xfrm>
              <a:off x="382588" y="1417638"/>
              <a:ext cx="2265363" cy="911225"/>
            </a:xfrm>
            <a:custGeom>
              <a:avLst/>
              <a:gdLst/>
              <a:ahLst/>
              <a:cxnLst>
                <a:cxn ang="0">
                  <a:pos x="0" y="0"/>
                </a:cxn>
                <a:cxn ang="0">
                  <a:pos x="299" y="0"/>
                </a:cxn>
                <a:cxn ang="0">
                  <a:pos x="374" y="75"/>
                </a:cxn>
                <a:cxn ang="0">
                  <a:pos x="299" y="150"/>
                </a:cxn>
                <a:cxn ang="0">
                  <a:pos x="0" y="150"/>
                </a:cxn>
                <a:cxn ang="0">
                  <a:pos x="0" y="0"/>
                </a:cxn>
              </a:cxnLst>
              <a:rect l="0" t="0" r="r" b="b"/>
              <a:pathLst>
                <a:path w="374" h="150">
                  <a:moveTo>
                    <a:pt x="0" y="0"/>
                  </a:moveTo>
                  <a:cubicBezTo>
                    <a:pt x="0" y="0"/>
                    <a:pt x="299" y="0"/>
                    <a:pt x="299" y="0"/>
                  </a:cubicBezTo>
                  <a:cubicBezTo>
                    <a:pt x="299" y="0"/>
                    <a:pt x="374" y="75"/>
                    <a:pt x="374" y="75"/>
                  </a:cubicBezTo>
                  <a:cubicBezTo>
                    <a:pt x="374" y="75"/>
                    <a:pt x="299" y="150"/>
                    <a:pt x="299" y="150"/>
                  </a:cubicBezTo>
                  <a:cubicBezTo>
                    <a:pt x="299" y="150"/>
                    <a:pt x="0" y="150"/>
                    <a:pt x="0" y="150"/>
                  </a:cubicBezTo>
                  <a:cubicBezTo>
                    <a:pt x="0" y="150"/>
                    <a:pt x="0" y="0"/>
                    <a:pt x="0" y="0"/>
                  </a:cubicBezTo>
                  <a:close/>
                </a:path>
              </a:pathLst>
            </a:custGeom>
            <a:gradFill>
              <a:gsLst>
                <a:gs pos="0">
                  <a:srgbClr val="3C6ECE"/>
                </a:gs>
                <a:gs pos="50000">
                  <a:srgbClr val="1C549A"/>
                </a:gs>
                <a:gs pos="100000">
                  <a:srgbClr val="1B5499"/>
                </a:gs>
              </a:gsLst>
              <a:lin ang="5400000" scaled="0"/>
            </a:gradFill>
            <a:ln w="38100" cmpd="sng">
              <a:gradFill flip="none" rotWithShape="1">
                <a:gsLst>
                  <a:gs pos="0">
                    <a:srgbClr val="2396F9"/>
                  </a:gs>
                  <a:gs pos="50000">
                    <a:srgbClr val="2494F5"/>
                  </a:gs>
                  <a:gs pos="100000">
                    <a:srgbClr val="6AD0F9"/>
                  </a:gs>
                </a:gsLst>
                <a:lin ang="16200000" scaled="0"/>
                <a:tileRect/>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eaLnBrk="1" hangingPunct="1">
                <a:spcBef>
                  <a:spcPct val="0"/>
                </a:spcBef>
                <a:buNone/>
              </a:pPr>
              <a:r>
                <a:rPr lang="zh-CN" altLang="en-US" sz="2000" dirty="0" smtClean="0">
                  <a:solidFill>
                    <a:schemeClr val="tx1"/>
                  </a:solidFill>
                  <a:latin typeface="微软雅黑" pitchFamily="34" charset="-122"/>
                  <a:ea typeface="微软雅黑" pitchFamily="34" charset="-122"/>
                </a:rPr>
                <a:t>信息收集</a:t>
              </a:r>
              <a:endParaRPr lang="en-US" sz="2000" dirty="0" smtClean="0">
                <a:solidFill>
                  <a:schemeClr val="tx1"/>
                </a:solidFill>
                <a:latin typeface="微软雅黑" pitchFamily="34" charset="-122"/>
                <a:ea typeface="微软雅黑" pitchFamily="34" charset="-122"/>
              </a:endParaRPr>
            </a:p>
          </p:txBody>
        </p:sp>
        <p:sp useBgFill="1">
          <p:nvSpPr>
            <p:cNvPr id="111" name="Rounded Rectangle 110"/>
            <p:cNvSpPr/>
            <p:nvPr/>
          </p:nvSpPr>
          <p:spPr bwMode="auto">
            <a:xfrm>
              <a:off x="382587" y="2461592"/>
              <a:ext cx="2024783" cy="2865782"/>
            </a:xfrm>
            <a:prstGeom prst="roundRect">
              <a:avLst>
                <a:gd name="adj" fmla="val 9120"/>
              </a:avLst>
            </a:prstGeom>
            <a:ln>
              <a:noFill/>
              <a:headEnd type="none" w="med" len="med"/>
              <a:tailEnd type="none" w="med" len="med"/>
            </a:ln>
            <a:effectLst>
              <a:outerShdw blurRad="177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marL="914400" indent="-285750" algn="l" defTabSz="914363" eaLnBrk="1" hangingPunct="1">
                <a:spcBef>
                  <a:spcPct val="20000"/>
                </a:spcBef>
                <a:buBlip>
                  <a:blip r:embed="rId3"/>
                </a:buBlip>
              </a:pPr>
              <a:endParaRPr lang="en-US" sz="1400" dirty="0" smtClean="0">
                <a:solidFill>
                  <a:schemeClr val="tx1"/>
                </a:solidFill>
                <a:latin typeface="微软雅黑" pitchFamily="34" charset="-122"/>
                <a:ea typeface="微软雅黑" pitchFamily="34" charset="-122"/>
              </a:endParaRPr>
            </a:p>
          </p:txBody>
        </p:sp>
        <p:sp>
          <p:nvSpPr>
            <p:cNvPr id="118" name="Rounded Rectangle 117"/>
            <p:cNvSpPr/>
            <p:nvPr/>
          </p:nvSpPr>
          <p:spPr bwMode="auto">
            <a:xfrm>
              <a:off x="452161" y="2564296"/>
              <a:ext cx="1873595" cy="842287"/>
            </a:xfrm>
            <a:prstGeom prst="roundRect">
              <a:avLst/>
            </a:prstGeom>
            <a:gradFill>
              <a:gsLst>
                <a:gs pos="0">
                  <a:srgbClr val="3C6ECE"/>
                </a:gs>
                <a:gs pos="50000">
                  <a:srgbClr val="1C549A"/>
                </a:gs>
                <a:gs pos="100000">
                  <a:srgbClr val="1B5499"/>
                </a:gs>
              </a:gsLst>
              <a:lin ang="5400000" scaled="0"/>
            </a:gradFill>
            <a:ln w="38100" cmpd="sng">
              <a:gradFill flip="none" rotWithShape="1">
                <a:gsLst>
                  <a:gs pos="0">
                    <a:srgbClr val="2396F9"/>
                  </a:gs>
                  <a:gs pos="50000">
                    <a:srgbClr val="2494F5"/>
                  </a:gs>
                  <a:gs pos="100000">
                    <a:srgbClr val="6AD0F9"/>
                  </a:gs>
                </a:gsLst>
                <a:lin ang="16200000" scaled="0"/>
                <a:tileRect/>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eaLnBrk="1" hangingPunct="1">
                <a:spcBef>
                  <a:spcPct val="0"/>
                </a:spcBef>
                <a:buNone/>
              </a:pPr>
              <a:r>
                <a:rPr lang="zh-CN" altLang="en-US" sz="1200" dirty="0" smtClean="0">
                  <a:solidFill>
                    <a:schemeClr val="tx1"/>
                  </a:solidFill>
                  <a:latin typeface="微软雅黑" pitchFamily="34" charset="-122"/>
                  <a:ea typeface="微软雅黑" pitchFamily="34" charset="-122"/>
                </a:rPr>
                <a:t>在手中的数据</a:t>
              </a:r>
              <a:endParaRPr lang="en-US" sz="1200" dirty="0" smtClean="0">
                <a:solidFill>
                  <a:schemeClr val="tx1"/>
                </a:solidFill>
                <a:latin typeface="微软雅黑" pitchFamily="34" charset="-122"/>
                <a:ea typeface="微软雅黑" pitchFamily="34" charset="-122"/>
              </a:endParaRPr>
            </a:p>
          </p:txBody>
        </p:sp>
        <p:sp>
          <p:nvSpPr>
            <p:cNvPr id="119" name="Rounded Rectangle 118"/>
            <p:cNvSpPr/>
            <p:nvPr/>
          </p:nvSpPr>
          <p:spPr bwMode="auto">
            <a:xfrm>
              <a:off x="452161" y="3484935"/>
              <a:ext cx="1873595" cy="842287"/>
            </a:xfrm>
            <a:prstGeom prst="roundRect">
              <a:avLst/>
            </a:prstGeom>
            <a:gradFill>
              <a:gsLst>
                <a:gs pos="0">
                  <a:srgbClr val="3C6ECE"/>
                </a:gs>
                <a:gs pos="50000">
                  <a:srgbClr val="1C549A"/>
                </a:gs>
                <a:gs pos="100000">
                  <a:srgbClr val="1B5499"/>
                </a:gs>
              </a:gsLst>
              <a:lin ang="5400000" scaled="0"/>
            </a:gradFill>
            <a:ln w="38100" cmpd="sng">
              <a:gradFill flip="none" rotWithShape="1">
                <a:gsLst>
                  <a:gs pos="0">
                    <a:srgbClr val="2396F9"/>
                  </a:gs>
                  <a:gs pos="50000">
                    <a:srgbClr val="2494F5"/>
                  </a:gs>
                  <a:gs pos="100000">
                    <a:srgbClr val="6AD0F9"/>
                  </a:gs>
                </a:gsLst>
                <a:lin ang="16200000" scaled="0"/>
                <a:tileRect/>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l" defTabSz="914099" eaLnBrk="1" hangingPunct="1">
                <a:spcBef>
                  <a:spcPct val="0"/>
                </a:spcBef>
                <a:buNone/>
              </a:pPr>
              <a:r>
                <a:rPr lang="zh-CN" altLang="en-US" sz="1200" dirty="0" smtClean="0">
                  <a:solidFill>
                    <a:schemeClr val="tx1"/>
                  </a:solidFill>
                  <a:latin typeface="微软雅黑" pitchFamily="34" charset="-122"/>
                  <a:ea typeface="微软雅黑" pitchFamily="34" charset="-122"/>
                </a:rPr>
                <a:t>在线</a:t>
              </a:r>
              <a:endParaRPr lang="en-US" sz="1200" dirty="0" smtClean="0">
                <a:solidFill>
                  <a:schemeClr val="tx1"/>
                </a:solidFill>
                <a:latin typeface="微软雅黑" pitchFamily="34" charset="-122"/>
                <a:ea typeface="微软雅黑" pitchFamily="34" charset="-122"/>
              </a:endParaRPr>
            </a:p>
          </p:txBody>
        </p:sp>
        <p:sp>
          <p:nvSpPr>
            <p:cNvPr id="120" name="Rounded Rectangle 119"/>
            <p:cNvSpPr/>
            <p:nvPr/>
          </p:nvSpPr>
          <p:spPr bwMode="auto">
            <a:xfrm>
              <a:off x="452161" y="4405574"/>
              <a:ext cx="1873595" cy="842287"/>
            </a:xfrm>
            <a:prstGeom prst="roundRect">
              <a:avLst/>
            </a:prstGeom>
            <a:gradFill>
              <a:gsLst>
                <a:gs pos="0">
                  <a:srgbClr val="3C6ECE"/>
                </a:gs>
                <a:gs pos="50000">
                  <a:srgbClr val="1C549A"/>
                </a:gs>
                <a:gs pos="100000">
                  <a:srgbClr val="1B5499"/>
                </a:gs>
              </a:gsLst>
              <a:lin ang="5400000" scaled="0"/>
            </a:gradFill>
            <a:ln w="38100" cmpd="sng">
              <a:gradFill flip="none" rotWithShape="1">
                <a:gsLst>
                  <a:gs pos="0">
                    <a:srgbClr val="2396F9"/>
                  </a:gs>
                  <a:gs pos="50000">
                    <a:srgbClr val="2494F5"/>
                  </a:gs>
                  <a:gs pos="100000">
                    <a:srgbClr val="6AD0F9"/>
                  </a:gs>
                </a:gsLst>
                <a:lin ang="16200000" scaled="0"/>
                <a:tileRect/>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eaLnBrk="1" hangingPunct="1">
                <a:spcBef>
                  <a:spcPct val="0"/>
                </a:spcBef>
                <a:buNone/>
              </a:pPr>
              <a:r>
                <a:rPr lang="zh-CN" altLang="en-US" sz="1200" dirty="0" smtClean="0">
                  <a:solidFill>
                    <a:schemeClr val="tx1"/>
                  </a:solidFill>
                  <a:latin typeface="微软雅黑" pitchFamily="34" charset="-122"/>
                  <a:ea typeface="微软雅黑" pitchFamily="34" charset="-122"/>
                </a:rPr>
                <a:t>第三方数据</a:t>
              </a:r>
              <a:endParaRPr lang="en-US" sz="1200" dirty="0" smtClean="0">
                <a:solidFill>
                  <a:schemeClr val="tx1"/>
                </a:solidFill>
                <a:latin typeface="微软雅黑" pitchFamily="34" charset="-122"/>
                <a:ea typeface="微软雅黑" pitchFamily="34" charset="-122"/>
              </a:endParaRPr>
            </a:p>
          </p:txBody>
        </p:sp>
        <p:pic>
          <p:nvPicPr>
            <p:cNvPr id="139" name="Picture 48" descr="Internet Exlorer 7 logo bug"/>
            <p:cNvPicPr>
              <a:picLocks noChangeAspect="1" noChangeArrowheads="1"/>
            </p:cNvPicPr>
            <p:nvPr/>
          </p:nvPicPr>
          <p:blipFill>
            <a:blip r:embed="rId4" cstate="print"/>
            <a:srcRect/>
            <a:stretch>
              <a:fillRect/>
            </a:stretch>
          </p:blipFill>
          <p:spPr bwMode="auto">
            <a:xfrm>
              <a:off x="1450424" y="3599691"/>
              <a:ext cx="734736" cy="706368"/>
            </a:xfrm>
            <a:prstGeom prst="rect">
              <a:avLst/>
            </a:prstGeom>
            <a:noFill/>
            <a:ln w="9525">
              <a:noFill/>
              <a:miter lim="800000"/>
              <a:headEnd/>
              <a:tailEnd/>
            </a:ln>
          </p:spPr>
        </p:pic>
        <p:pic>
          <p:nvPicPr>
            <p:cNvPr id="140" name="Picture 47" descr="3rd party icon"/>
            <p:cNvPicPr>
              <a:picLocks noChangeAspect="1" noChangeArrowheads="1"/>
            </p:cNvPicPr>
            <p:nvPr/>
          </p:nvPicPr>
          <p:blipFill>
            <a:blip r:embed="rId5" cstate="print"/>
            <a:srcRect/>
            <a:stretch>
              <a:fillRect/>
            </a:stretch>
          </p:blipFill>
          <p:spPr bwMode="auto">
            <a:xfrm>
              <a:off x="544067" y="4532243"/>
              <a:ext cx="794817" cy="601455"/>
            </a:xfrm>
            <a:prstGeom prst="rect">
              <a:avLst/>
            </a:prstGeom>
            <a:noFill/>
            <a:ln w="9525">
              <a:noFill/>
              <a:miter lim="800000"/>
              <a:headEnd/>
              <a:tailEnd/>
            </a:ln>
          </p:spPr>
        </p:pic>
        <p:pic>
          <p:nvPicPr>
            <p:cNvPr id="141" name="Picture 46" descr="user business user woman"/>
            <p:cNvPicPr>
              <a:picLocks noChangeAspect="1" noChangeArrowheads="1"/>
            </p:cNvPicPr>
            <p:nvPr/>
          </p:nvPicPr>
          <p:blipFill>
            <a:blip r:embed="rId6" cstate="print"/>
            <a:srcRect/>
            <a:stretch>
              <a:fillRect/>
            </a:stretch>
          </p:blipFill>
          <p:spPr bwMode="auto">
            <a:xfrm>
              <a:off x="682625" y="2616069"/>
              <a:ext cx="550311" cy="744323"/>
            </a:xfrm>
            <a:prstGeom prst="rect">
              <a:avLst/>
            </a:prstGeom>
            <a:noFill/>
            <a:ln w="9525">
              <a:noFill/>
              <a:miter lim="800000"/>
              <a:headEnd/>
              <a:tailEnd/>
            </a:ln>
          </p:spPr>
        </p:pic>
      </p:grpSp>
      <p:grpSp>
        <p:nvGrpSpPr>
          <p:cNvPr id="3" name="Group 166"/>
          <p:cNvGrpSpPr/>
          <p:nvPr/>
        </p:nvGrpSpPr>
        <p:grpSpPr>
          <a:xfrm>
            <a:off x="2279651" y="1417638"/>
            <a:ext cx="2471738" cy="3909736"/>
            <a:chOff x="2279651" y="1417638"/>
            <a:chExt cx="2471738" cy="3909736"/>
          </a:xfrm>
        </p:grpSpPr>
        <p:sp>
          <p:nvSpPr>
            <p:cNvPr id="122896" name="Freeform 16"/>
            <p:cNvSpPr>
              <a:spLocks/>
            </p:cNvSpPr>
            <p:nvPr/>
          </p:nvSpPr>
          <p:spPr bwMode="auto">
            <a:xfrm>
              <a:off x="2279651" y="1417638"/>
              <a:ext cx="2471738" cy="911225"/>
            </a:xfrm>
            <a:custGeom>
              <a:avLst/>
              <a:gdLst/>
              <a:ahLst/>
              <a:cxnLst>
                <a:cxn ang="0">
                  <a:pos x="0" y="0"/>
                </a:cxn>
                <a:cxn ang="0">
                  <a:pos x="333" y="0"/>
                </a:cxn>
                <a:cxn ang="0">
                  <a:pos x="408" y="75"/>
                </a:cxn>
                <a:cxn ang="0">
                  <a:pos x="333" y="150"/>
                </a:cxn>
                <a:cxn ang="0">
                  <a:pos x="0" y="150"/>
                </a:cxn>
                <a:cxn ang="0">
                  <a:pos x="75" y="75"/>
                </a:cxn>
                <a:cxn ang="0">
                  <a:pos x="0" y="0"/>
                </a:cxn>
              </a:cxnLst>
              <a:rect l="0" t="0" r="r" b="b"/>
              <a:pathLst>
                <a:path w="408" h="150">
                  <a:moveTo>
                    <a:pt x="0" y="0"/>
                  </a:moveTo>
                  <a:cubicBezTo>
                    <a:pt x="0" y="0"/>
                    <a:pt x="333" y="0"/>
                    <a:pt x="333" y="0"/>
                  </a:cubicBezTo>
                  <a:cubicBezTo>
                    <a:pt x="333" y="0"/>
                    <a:pt x="408" y="75"/>
                    <a:pt x="408" y="75"/>
                  </a:cubicBezTo>
                  <a:cubicBezTo>
                    <a:pt x="408" y="75"/>
                    <a:pt x="333" y="150"/>
                    <a:pt x="333" y="150"/>
                  </a:cubicBezTo>
                  <a:cubicBezTo>
                    <a:pt x="333" y="150"/>
                    <a:pt x="0" y="150"/>
                    <a:pt x="0" y="150"/>
                  </a:cubicBezTo>
                  <a:cubicBezTo>
                    <a:pt x="0" y="150"/>
                    <a:pt x="75" y="75"/>
                    <a:pt x="75" y="75"/>
                  </a:cubicBezTo>
                  <a:cubicBezTo>
                    <a:pt x="75" y="75"/>
                    <a:pt x="0" y="0"/>
                    <a:pt x="0" y="0"/>
                  </a:cubicBezTo>
                  <a:close/>
                </a:path>
              </a:pathLst>
            </a:custGeom>
            <a:gradFill>
              <a:gsLst>
                <a:gs pos="0">
                  <a:srgbClr val="1C8254"/>
                </a:gs>
                <a:gs pos="50000">
                  <a:srgbClr val="1E8354"/>
                </a:gs>
                <a:gs pos="100000">
                  <a:srgbClr val="2EBB84"/>
                </a:gs>
              </a:gsLst>
              <a:lin ang="16200000" scaled="0"/>
            </a:gradFill>
            <a:ln w="38100" cmpd="sng">
              <a:gradFill>
                <a:gsLst>
                  <a:gs pos="0">
                    <a:srgbClr val="1EEB8C"/>
                  </a:gs>
                  <a:gs pos="50000">
                    <a:srgbClr val="20EA8D"/>
                  </a:gs>
                  <a:gs pos="100000">
                    <a:srgbClr val="49FDF0"/>
                  </a:gs>
                </a:gsLst>
                <a:lin ang="16200000" scaled="0"/>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eaLnBrk="1" hangingPunct="1">
                <a:spcBef>
                  <a:spcPct val="0"/>
                </a:spcBef>
                <a:buNone/>
              </a:pPr>
              <a:r>
                <a:rPr lang="zh-CN" altLang="en-US" sz="1600" dirty="0" smtClean="0">
                  <a:solidFill>
                    <a:schemeClr val="tx1"/>
                  </a:solidFill>
                  <a:latin typeface="微软雅黑" pitchFamily="34" charset="-122"/>
                  <a:ea typeface="微软雅黑" pitchFamily="34" charset="-122"/>
                </a:rPr>
                <a:t>        </a:t>
              </a:r>
              <a:r>
                <a:rPr lang="zh-CN" altLang="en-US" sz="2000" dirty="0" smtClean="0">
                  <a:solidFill>
                    <a:schemeClr val="tx1"/>
                  </a:solidFill>
                  <a:latin typeface="微软雅黑" pitchFamily="34" charset="-122"/>
                  <a:ea typeface="微软雅黑" pitchFamily="34" charset="-122"/>
                </a:rPr>
                <a:t>存储</a:t>
              </a:r>
              <a:endParaRPr lang="en-US" sz="1600" dirty="0" smtClean="0">
                <a:solidFill>
                  <a:schemeClr val="tx1"/>
                </a:solidFill>
                <a:latin typeface="微软雅黑" pitchFamily="34" charset="-122"/>
                <a:ea typeface="微软雅黑" pitchFamily="34" charset="-122"/>
              </a:endParaRPr>
            </a:p>
          </p:txBody>
        </p:sp>
        <p:sp useBgFill="1">
          <p:nvSpPr>
            <p:cNvPr id="112" name="Rounded Rectangle 111"/>
            <p:cNvSpPr/>
            <p:nvPr/>
          </p:nvSpPr>
          <p:spPr bwMode="auto">
            <a:xfrm>
              <a:off x="2500072" y="2461592"/>
              <a:ext cx="2024783" cy="2865782"/>
            </a:xfrm>
            <a:prstGeom prst="roundRect">
              <a:avLst>
                <a:gd name="adj" fmla="val 9120"/>
              </a:avLst>
            </a:prstGeom>
            <a:ln>
              <a:noFill/>
              <a:headEnd type="none" w="med" len="med"/>
              <a:tailEnd type="none" w="med" len="med"/>
            </a:ln>
            <a:effectLst>
              <a:outerShdw blurRad="177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marL="914400" indent="-285750" algn="l" defTabSz="914363" eaLnBrk="1" hangingPunct="1">
                <a:spcBef>
                  <a:spcPct val="20000"/>
                </a:spcBef>
                <a:buBlip>
                  <a:blip r:embed="rId3"/>
                </a:buBlip>
              </a:pPr>
              <a:endParaRPr lang="en-US" sz="1400" dirty="0" smtClean="0">
                <a:solidFill>
                  <a:schemeClr val="tx1"/>
                </a:solidFill>
                <a:latin typeface="微软雅黑" pitchFamily="34" charset="-122"/>
                <a:ea typeface="微软雅黑" pitchFamily="34" charset="-122"/>
              </a:endParaRPr>
            </a:p>
          </p:txBody>
        </p:sp>
        <p:sp>
          <p:nvSpPr>
            <p:cNvPr id="127" name="Rounded Rectangle 126"/>
            <p:cNvSpPr/>
            <p:nvPr/>
          </p:nvSpPr>
          <p:spPr bwMode="auto">
            <a:xfrm>
              <a:off x="2579134" y="2564296"/>
              <a:ext cx="1873595" cy="624774"/>
            </a:xfrm>
            <a:prstGeom prst="roundRect">
              <a:avLst/>
            </a:prstGeom>
            <a:gradFill>
              <a:gsLst>
                <a:gs pos="0">
                  <a:srgbClr val="1C8254"/>
                </a:gs>
                <a:gs pos="50000">
                  <a:srgbClr val="1E8354"/>
                </a:gs>
                <a:gs pos="100000">
                  <a:srgbClr val="2EBB84"/>
                </a:gs>
              </a:gsLst>
              <a:lin ang="16200000" scaled="0"/>
            </a:gradFill>
            <a:ln w="38100" cmpd="sng">
              <a:gradFill>
                <a:gsLst>
                  <a:gs pos="0">
                    <a:srgbClr val="1EEB8C"/>
                  </a:gs>
                  <a:gs pos="50000">
                    <a:srgbClr val="20EA8D"/>
                  </a:gs>
                  <a:gs pos="100000">
                    <a:srgbClr val="49FDF0"/>
                  </a:gs>
                </a:gsLst>
                <a:lin ang="16200000" scaled="0"/>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eaLnBrk="1" hangingPunct="1">
                <a:spcBef>
                  <a:spcPct val="0"/>
                </a:spcBef>
                <a:buNone/>
              </a:pPr>
              <a:r>
                <a:rPr lang="zh-CN" altLang="en-US" sz="1200" dirty="0" smtClean="0">
                  <a:solidFill>
                    <a:schemeClr val="tx1"/>
                  </a:solidFill>
                  <a:latin typeface="微软雅黑" pitchFamily="34" charset="-122"/>
                  <a:ea typeface="微软雅黑" pitchFamily="34" charset="-122"/>
                </a:rPr>
                <a:t>结构化的数据库</a:t>
              </a:r>
              <a:endParaRPr lang="en-US" sz="1200" dirty="0" smtClean="0">
                <a:solidFill>
                  <a:schemeClr val="tx1"/>
                </a:solidFill>
                <a:latin typeface="微软雅黑" pitchFamily="34" charset="-122"/>
                <a:ea typeface="微软雅黑" pitchFamily="34" charset="-122"/>
              </a:endParaRPr>
            </a:p>
          </p:txBody>
        </p:sp>
        <p:sp>
          <p:nvSpPr>
            <p:cNvPr id="128" name="Rounded Rectangle 127"/>
            <p:cNvSpPr/>
            <p:nvPr/>
          </p:nvSpPr>
          <p:spPr bwMode="auto">
            <a:xfrm>
              <a:off x="2579134" y="3250560"/>
              <a:ext cx="1873595" cy="624774"/>
            </a:xfrm>
            <a:prstGeom prst="roundRect">
              <a:avLst/>
            </a:prstGeom>
            <a:gradFill>
              <a:gsLst>
                <a:gs pos="0">
                  <a:srgbClr val="1C8254"/>
                </a:gs>
                <a:gs pos="50000">
                  <a:srgbClr val="1E8354"/>
                </a:gs>
                <a:gs pos="100000">
                  <a:srgbClr val="2EBB84"/>
                </a:gs>
              </a:gsLst>
              <a:lin ang="16200000" scaled="0"/>
            </a:gradFill>
            <a:ln w="38100" cmpd="sng">
              <a:gradFill>
                <a:gsLst>
                  <a:gs pos="0">
                    <a:srgbClr val="1EEB8C"/>
                  </a:gs>
                  <a:gs pos="50000">
                    <a:srgbClr val="20EA8D"/>
                  </a:gs>
                  <a:gs pos="100000">
                    <a:srgbClr val="49FDF0"/>
                  </a:gs>
                </a:gsLst>
                <a:lin ang="16200000" scaled="0"/>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l" defTabSz="914099" eaLnBrk="1" hangingPunct="1">
                <a:spcBef>
                  <a:spcPct val="0"/>
                </a:spcBef>
                <a:buNone/>
              </a:pPr>
              <a:r>
                <a:rPr lang="zh-CN" altLang="en-US" sz="1200" dirty="0" smtClean="0">
                  <a:solidFill>
                    <a:schemeClr val="tx1"/>
                  </a:solidFill>
                  <a:latin typeface="微软雅黑" pitchFamily="34" charset="-122"/>
                  <a:ea typeface="微软雅黑" pitchFamily="34" charset="-122"/>
                </a:rPr>
                <a:t>非结构化数据</a:t>
              </a:r>
              <a:endParaRPr lang="en-US" sz="1200" dirty="0" smtClean="0">
                <a:solidFill>
                  <a:schemeClr val="tx1"/>
                </a:solidFill>
                <a:latin typeface="微软雅黑" pitchFamily="34" charset="-122"/>
                <a:ea typeface="微软雅黑" pitchFamily="34" charset="-122"/>
              </a:endParaRPr>
            </a:p>
          </p:txBody>
        </p:sp>
        <p:sp>
          <p:nvSpPr>
            <p:cNvPr id="129" name="Rounded Rectangle 128"/>
            <p:cNvSpPr/>
            <p:nvPr/>
          </p:nvSpPr>
          <p:spPr bwMode="auto">
            <a:xfrm>
              <a:off x="2579134" y="3936824"/>
              <a:ext cx="1873595" cy="624774"/>
            </a:xfrm>
            <a:prstGeom prst="roundRect">
              <a:avLst/>
            </a:prstGeom>
            <a:gradFill>
              <a:gsLst>
                <a:gs pos="0">
                  <a:srgbClr val="1C8254"/>
                </a:gs>
                <a:gs pos="50000">
                  <a:srgbClr val="1E8354"/>
                </a:gs>
                <a:gs pos="100000">
                  <a:srgbClr val="2EBB84"/>
                </a:gs>
              </a:gsLst>
              <a:lin ang="16200000" scaled="0"/>
            </a:gradFill>
            <a:ln w="38100" cmpd="sng">
              <a:gradFill>
                <a:gsLst>
                  <a:gs pos="0">
                    <a:srgbClr val="1EEB8C"/>
                  </a:gs>
                  <a:gs pos="50000">
                    <a:srgbClr val="20EA8D"/>
                  </a:gs>
                  <a:gs pos="100000">
                    <a:srgbClr val="49FDF0"/>
                  </a:gs>
                </a:gsLst>
                <a:lin ang="16200000" scaled="0"/>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eaLnBrk="1" hangingPunct="1">
                <a:spcBef>
                  <a:spcPct val="0"/>
                </a:spcBef>
                <a:buNone/>
              </a:pPr>
              <a:r>
                <a:rPr lang="zh-CN" altLang="en-US" sz="1200" dirty="0" smtClean="0">
                  <a:solidFill>
                    <a:schemeClr val="tx1"/>
                  </a:solidFill>
                  <a:latin typeface="微软雅黑" pitchFamily="34" charset="-122"/>
                  <a:ea typeface="微软雅黑" pitchFamily="34" charset="-122"/>
                </a:rPr>
                <a:t>电子数据</a:t>
              </a:r>
              <a:endParaRPr lang="en-US" sz="1200" dirty="0" smtClean="0">
                <a:solidFill>
                  <a:schemeClr val="tx1"/>
                </a:solidFill>
                <a:latin typeface="微软雅黑" pitchFamily="34" charset="-122"/>
                <a:ea typeface="微软雅黑" pitchFamily="34" charset="-122"/>
              </a:endParaRPr>
            </a:p>
          </p:txBody>
        </p:sp>
        <p:sp>
          <p:nvSpPr>
            <p:cNvPr id="134" name="Rounded Rectangle 133"/>
            <p:cNvSpPr/>
            <p:nvPr/>
          </p:nvSpPr>
          <p:spPr bwMode="auto">
            <a:xfrm>
              <a:off x="2579134" y="4623087"/>
              <a:ext cx="1873595" cy="624774"/>
            </a:xfrm>
            <a:prstGeom prst="roundRect">
              <a:avLst/>
            </a:prstGeom>
            <a:gradFill>
              <a:gsLst>
                <a:gs pos="0">
                  <a:srgbClr val="1C8254"/>
                </a:gs>
                <a:gs pos="50000">
                  <a:srgbClr val="1E8354"/>
                </a:gs>
                <a:gs pos="100000">
                  <a:srgbClr val="2EBB84"/>
                </a:gs>
              </a:gsLst>
              <a:lin ang="16200000" scaled="0"/>
            </a:gradFill>
            <a:ln w="38100" cmpd="sng">
              <a:gradFill>
                <a:gsLst>
                  <a:gs pos="0">
                    <a:srgbClr val="1EEB8C"/>
                  </a:gs>
                  <a:gs pos="50000">
                    <a:srgbClr val="20EA8D"/>
                  </a:gs>
                  <a:gs pos="100000">
                    <a:srgbClr val="49FDF0"/>
                  </a:gs>
                </a:gsLst>
                <a:lin ang="16200000" scaled="0"/>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l" defTabSz="914099" eaLnBrk="1" hangingPunct="1">
                <a:spcBef>
                  <a:spcPct val="0"/>
                </a:spcBef>
                <a:buNone/>
              </a:pPr>
              <a:r>
                <a:rPr lang="zh-CN" altLang="en-US" sz="1200" dirty="0" smtClean="0">
                  <a:solidFill>
                    <a:schemeClr val="tx1"/>
                  </a:solidFill>
                  <a:latin typeface="微软雅黑" pitchFamily="34" charset="-122"/>
                  <a:ea typeface="微软雅黑" pitchFamily="34" charset="-122"/>
                </a:rPr>
                <a:t>备份</a:t>
              </a:r>
              <a:endParaRPr lang="en-US" sz="1200" dirty="0" smtClean="0">
                <a:solidFill>
                  <a:schemeClr val="tx1"/>
                </a:solidFill>
                <a:latin typeface="微软雅黑" pitchFamily="34" charset="-122"/>
                <a:ea typeface="微软雅黑" pitchFamily="34" charset="-122"/>
              </a:endParaRPr>
            </a:p>
          </p:txBody>
        </p:sp>
        <p:pic>
          <p:nvPicPr>
            <p:cNvPr id="142" name="Picture 34" descr="Tablet PC"/>
            <p:cNvPicPr>
              <a:picLocks noChangeAspect="1" noChangeArrowheads="1"/>
            </p:cNvPicPr>
            <p:nvPr/>
          </p:nvPicPr>
          <p:blipFill>
            <a:blip r:embed="rId7" cstate="print"/>
            <a:srcRect/>
            <a:stretch>
              <a:fillRect/>
            </a:stretch>
          </p:blipFill>
          <p:spPr bwMode="auto">
            <a:xfrm flipH="1">
              <a:off x="2673832" y="3972752"/>
              <a:ext cx="491601" cy="573985"/>
            </a:xfrm>
            <a:prstGeom prst="rect">
              <a:avLst/>
            </a:prstGeom>
            <a:noFill/>
            <a:ln w="9525">
              <a:noFill/>
              <a:miter lim="800000"/>
              <a:headEnd/>
              <a:tailEnd/>
            </a:ln>
          </p:spPr>
        </p:pic>
        <p:pic>
          <p:nvPicPr>
            <p:cNvPr id="143" name="Picture 38" descr="Database blue"/>
            <p:cNvPicPr>
              <a:picLocks noChangeAspect="1" noChangeArrowheads="1"/>
            </p:cNvPicPr>
            <p:nvPr/>
          </p:nvPicPr>
          <p:blipFill>
            <a:blip r:embed="rId8" cstate="print"/>
            <a:srcRect/>
            <a:stretch>
              <a:fillRect/>
            </a:stretch>
          </p:blipFill>
          <p:spPr bwMode="auto">
            <a:xfrm>
              <a:off x="3876454" y="4691269"/>
              <a:ext cx="416698" cy="501512"/>
            </a:xfrm>
            <a:prstGeom prst="rect">
              <a:avLst/>
            </a:prstGeom>
            <a:noFill/>
            <a:ln w="9525">
              <a:noFill/>
              <a:miter lim="800000"/>
              <a:headEnd/>
              <a:tailEnd/>
            </a:ln>
          </p:spPr>
        </p:pic>
        <p:pic>
          <p:nvPicPr>
            <p:cNvPr id="144" name="Picture 39" descr="Server SQL database"/>
            <p:cNvPicPr>
              <a:picLocks noChangeAspect="1" noChangeArrowheads="1"/>
            </p:cNvPicPr>
            <p:nvPr/>
          </p:nvPicPr>
          <p:blipFill>
            <a:blip r:embed="rId9" cstate="print"/>
            <a:srcRect/>
            <a:stretch>
              <a:fillRect/>
            </a:stretch>
          </p:blipFill>
          <p:spPr bwMode="auto">
            <a:xfrm>
              <a:off x="2773018" y="2598939"/>
              <a:ext cx="373340" cy="553422"/>
            </a:xfrm>
            <a:prstGeom prst="rect">
              <a:avLst/>
            </a:prstGeom>
            <a:noFill/>
            <a:ln w="9525">
              <a:noFill/>
              <a:miter lim="800000"/>
              <a:headEnd/>
              <a:tailEnd/>
            </a:ln>
          </p:spPr>
        </p:pic>
        <p:pic>
          <p:nvPicPr>
            <p:cNvPr id="145" name="Picture 56" descr="data2"/>
            <p:cNvPicPr>
              <a:picLocks noChangeAspect="1" noChangeArrowheads="1"/>
            </p:cNvPicPr>
            <p:nvPr/>
          </p:nvPicPr>
          <p:blipFill>
            <a:blip r:embed="rId10" cstate="print"/>
            <a:srcRect/>
            <a:stretch>
              <a:fillRect/>
            </a:stretch>
          </p:blipFill>
          <p:spPr bwMode="auto">
            <a:xfrm>
              <a:off x="3826564" y="3307004"/>
              <a:ext cx="615951" cy="503444"/>
            </a:xfrm>
            <a:prstGeom prst="rect">
              <a:avLst/>
            </a:prstGeom>
            <a:noFill/>
            <a:ln w="9525">
              <a:noFill/>
              <a:miter lim="800000"/>
              <a:headEnd/>
              <a:tailEnd/>
            </a:ln>
          </p:spPr>
        </p:pic>
      </p:grpSp>
      <p:grpSp>
        <p:nvGrpSpPr>
          <p:cNvPr id="4" name="Group 165"/>
          <p:cNvGrpSpPr/>
          <p:nvPr/>
        </p:nvGrpSpPr>
        <p:grpSpPr>
          <a:xfrm>
            <a:off x="4375151" y="1417638"/>
            <a:ext cx="2478088" cy="3909736"/>
            <a:chOff x="4375151" y="1417638"/>
            <a:chExt cx="2478088" cy="3909736"/>
          </a:xfrm>
        </p:grpSpPr>
        <p:grpSp>
          <p:nvGrpSpPr>
            <p:cNvPr id="5" name="Group 158"/>
            <p:cNvGrpSpPr/>
            <p:nvPr/>
          </p:nvGrpSpPr>
          <p:grpSpPr>
            <a:xfrm>
              <a:off x="4375151" y="1417638"/>
              <a:ext cx="2478088" cy="3909736"/>
              <a:chOff x="4375151" y="1417638"/>
              <a:chExt cx="2478088" cy="3909736"/>
            </a:xfrm>
          </p:grpSpPr>
          <p:sp>
            <p:nvSpPr>
              <p:cNvPr id="122895" name="Freeform 15"/>
              <p:cNvSpPr>
                <a:spLocks/>
              </p:cNvSpPr>
              <p:nvPr/>
            </p:nvSpPr>
            <p:spPr bwMode="auto">
              <a:xfrm>
                <a:off x="4375151" y="1417638"/>
                <a:ext cx="2478088" cy="911225"/>
              </a:xfrm>
              <a:custGeom>
                <a:avLst/>
                <a:gdLst/>
                <a:ahLst/>
                <a:cxnLst>
                  <a:cxn ang="0">
                    <a:pos x="0" y="0"/>
                  </a:cxn>
                  <a:cxn ang="0">
                    <a:pos x="334" y="0"/>
                  </a:cxn>
                  <a:cxn ang="0">
                    <a:pos x="409" y="75"/>
                  </a:cxn>
                  <a:cxn ang="0">
                    <a:pos x="334" y="150"/>
                  </a:cxn>
                  <a:cxn ang="0">
                    <a:pos x="0" y="150"/>
                  </a:cxn>
                  <a:cxn ang="0">
                    <a:pos x="75" y="75"/>
                  </a:cxn>
                  <a:cxn ang="0">
                    <a:pos x="0" y="0"/>
                  </a:cxn>
                </a:cxnLst>
                <a:rect l="0" t="0" r="r" b="b"/>
                <a:pathLst>
                  <a:path w="409" h="150">
                    <a:moveTo>
                      <a:pt x="0" y="0"/>
                    </a:moveTo>
                    <a:cubicBezTo>
                      <a:pt x="0" y="0"/>
                      <a:pt x="334" y="0"/>
                      <a:pt x="334" y="0"/>
                    </a:cubicBezTo>
                    <a:cubicBezTo>
                      <a:pt x="334" y="0"/>
                      <a:pt x="409" y="75"/>
                      <a:pt x="409" y="75"/>
                    </a:cubicBezTo>
                    <a:cubicBezTo>
                      <a:pt x="409" y="75"/>
                      <a:pt x="334" y="150"/>
                      <a:pt x="334" y="150"/>
                    </a:cubicBezTo>
                    <a:cubicBezTo>
                      <a:pt x="334" y="150"/>
                      <a:pt x="0" y="150"/>
                      <a:pt x="0" y="150"/>
                    </a:cubicBezTo>
                    <a:cubicBezTo>
                      <a:pt x="0" y="150"/>
                      <a:pt x="75" y="75"/>
                      <a:pt x="75" y="75"/>
                    </a:cubicBezTo>
                    <a:cubicBezTo>
                      <a:pt x="75" y="75"/>
                      <a:pt x="0" y="0"/>
                      <a:pt x="0" y="0"/>
                    </a:cubicBezTo>
                    <a:close/>
                  </a:path>
                </a:pathLst>
              </a:custGeom>
              <a:gradFill>
                <a:gsLst>
                  <a:gs pos="0">
                    <a:srgbClr val="B8571C"/>
                  </a:gs>
                  <a:gs pos="50000">
                    <a:srgbClr val="BA571D"/>
                  </a:gs>
                  <a:gs pos="100000">
                    <a:srgbClr val="DA8037"/>
                  </a:gs>
                </a:gsLst>
                <a:lin ang="16200000" scaled="0"/>
              </a:gradFill>
              <a:ln w="38100" cmpd="sng">
                <a:gradFill>
                  <a:gsLst>
                    <a:gs pos="0">
                      <a:schemeClr val="accent1">
                        <a:tint val="66000"/>
                        <a:satMod val="160000"/>
                      </a:schemeClr>
                    </a:gs>
                    <a:gs pos="50000">
                      <a:srgbClr val="F8B260"/>
                    </a:gs>
                    <a:gs pos="100000">
                      <a:srgbClr val="DB8941"/>
                    </a:gs>
                  </a:gsLst>
                  <a:lin ang="5400000" scaled="0"/>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eaLnBrk="1" hangingPunct="1">
                  <a:spcBef>
                    <a:spcPct val="0"/>
                  </a:spcBef>
                  <a:buNone/>
                </a:pPr>
                <a:r>
                  <a:rPr lang="zh-CN" altLang="en-US" sz="1600" dirty="0" smtClean="0">
                    <a:solidFill>
                      <a:schemeClr val="tx1"/>
                    </a:solidFill>
                    <a:latin typeface="微软雅黑" pitchFamily="34" charset="-122"/>
                    <a:ea typeface="微软雅黑" pitchFamily="34" charset="-122"/>
                  </a:rPr>
                  <a:t>        </a:t>
                </a:r>
                <a:r>
                  <a:rPr lang="zh-CN" altLang="en-US" sz="2000" dirty="0" smtClean="0">
                    <a:solidFill>
                      <a:schemeClr val="tx1"/>
                    </a:solidFill>
                    <a:latin typeface="微软雅黑" pitchFamily="34" charset="-122"/>
                    <a:ea typeface="微软雅黑" pitchFamily="34" charset="-122"/>
                  </a:rPr>
                  <a:t>使用</a:t>
                </a:r>
                <a:endParaRPr lang="en-US" sz="1600" dirty="0" smtClean="0">
                  <a:solidFill>
                    <a:schemeClr val="tx1"/>
                  </a:solidFill>
                  <a:latin typeface="微软雅黑" pitchFamily="34" charset="-122"/>
                  <a:ea typeface="微软雅黑" pitchFamily="34" charset="-122"/>
                </a:endParaRPr>
              </a:p>
            </p:txBody>
          </p:sp>
          <p:sp useBgFill="1">
            <p:nvSpPr>
              <p:cNvPr id="115" name="Rounded Rectangle 114"/>
              <p:cNvSpPr/>
              <p:nvPr/>
            </p:nvSpPr>
            <p:spPr bwMode="auto">
              <a:xfrm>
                <a:off x="4617556" y="2461592"/>
                <a:ext cx="2024783" cy="2865782"/>
              </a:xfrm>
              <a:prstGeom prst="roundRect">
                <a:avLst>
                  <a:gd name="adj" fmla="val 9120"/>
                </a:avLst>
              </a:prstGeom>
              <a:ln>
                <a:noFill/>
                <a:headEnd type="none" w="med" len="med"/>
                <a:tailEnd type="none" w="med" len="med"/>
              </a:ln>
              <a:effectLst>
                <a:outerShdw blurRad="177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marL="914400" indent="-285750" algn="l" defTabSz="914363" eaLnBrk="1" hangingPunct="1">
                  <a:spcBef>
                    <a:spcPct val="20000"/>
                  </a:spcBef>
                  <a:buBlip>
                    <a:blip r:embed="rId3"/>
                  </a:buBlip>
                </a:pPr>
                <a:endParaRPr lang="en-US" sz="1400" dirty="0" smtClean="0">
                  <a:solidFill>
                    <a:schemeClr val="tx1"/>
                  </a:solidFill>
                  <a:latin typeface="微软雅黑" pitchFamily="34" charset="-122"/>
                  <a:ea typeface="微软雅黑" pitchFamily="34" charset="-122"/>
                </a:endParaRPr>
              </a:p>
            </p:txBody>
          </p:sp>
          <p:sp>
            <p:nvSpPr>
              <p:cNvPr id="131" name="Rounded Rectangle 130"/>
              <p:cNvSpPr/>
              <p:nvPr/>
            </p:nvSpPr>
            <p:spPr bwMode="auto">
              <a:xfrm>
                <a:off x="4696169" y="2564296"/>
                <a:ext cx="1873595" cy="842287"/>
              </a:xfrm>
              <a:prstGeom prst="roundRect">
                <a:avLst/>
              </a:prstGeom>
              <a:gradFill>
                <a:gsLst>
                  <a:gs pos="0">
                    <a:srgbClr val="B8571C"/>
                  </a:gs>
                  <a:gs pos="50000">
                    <a:srgbClr val="BA571D"/>
                  </a:gs>
                  <a:gs pos="100000">
                    <a:srgbClr val="DA8037"/>
                  </a:gs>
                </a:gsLst>
                <a:lin ang="16200000" scaled="0"/>
              </a:gradFill>
              <a:ln w="38100" cmpd="sng">
                <a:gradFill>
                  <a:gsLst>
                    <a:gs pos="0">
                      <a:schemeClr val="accent1">
                        <a:tint val="66000"/>
                        <a:satMod val="160000"/>
                      </a:schemeClr>
                    </a:gs>
                    <a:gs pos="50000">
                      <a:srgbClr val="F8B260"/>
                    </a:gs>
                    <a:gs pos="100000">
                      <a:srgbClr val="DB8941"/>
                    </a:gs>
                  </a:gsLst>
                  <a:lin ang="5400000" scaled="0"/>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eaLnBrk="1" hangingPunct="1">
                  <a:spcBef>
                    <a:spcPct val="0"/>
                  </a:spcBef>
                  <a:buNone/>
                </a:pPr>
                <a:r>
                  <a:rPr lang="zh-CN" altLang="en-US" sz="1200" dirty="0" smtClean="0">
                    <a:solidFill>
                      <a:schemeClr val="tx1"/>
                    </a:solidFill>
                    <a:latin typeface="微软雅黑" pitchFamily="34" charset="-122"/>
                    <a:ea typeface="微软雅黑" pitchFamily="34" charset="-122"/>
                  </a:rPr>
                  <a:t>应用程序中</a:t>
                </a:r>
                <a:endParaRPr lang="en-US" sz="1200" dirty="0" smtClean="0">
                  <a:solidFill>
                    <a:schemeClr val="tx1"/>
                  </a:solidFill>
                  <a:latin typeface="微软雅黑" pitchFamily="34" charset="-122"/>
                  <a:ea typeface="微软雅黑" pitchFamily="34" charset="-122"/>
                </a:endParaRPr>
              </a:p>
            </p:txBody>
          </p:sp>
          <p:sp>
            <p:nvSpPr>
              <p:cNvPr id="132" name="Rounded Rectangle 131"/>
              <p:cNvSpPr/>
              <p:nvPr/>
            </p:nvSpPr>
            <p:spPr bwMode="auto">
              <a:xfrm>
                <a:off x="4696169" y="3484935"/>
                <a:ext cx="1873595" cy="842287"/>
              </a:xfrm>
              <a:prstGeom prst="roundRect">
                <a:avLst/>
              </a:prstGeom>
              <a:gradFill>
                <a:gsLst>
                  <a:gs pos="0">
                    <a:srgbClr val="B8571C"/>
                  </a:gs>
                  <a:gs pos="50000">
                    <a:srgbClr val="BA571D"/>
                  </a:gs>
                  <a:gs pos="100000">
                    <a:srgbClr val="DA8037"/>
                  </a:gs>
                </a:gsLst>
                <a:lin ang="16200000" scaled="0"/>
              </a:gradFill>
              <a:ln w="38100" cmpd="sng">
                <a:gradFill>
                  <a:gsLst>
                    <a:gs pos="0">
                      <a:schemeClr val="accent1">
                        <a:tint val="66000"/>
                        <a:satMod val="160000"/>
                      </a:schemeClr>
                    </a:gs>
                    <a:gs pos="50000">
                      <a:srgbClr val="F8B260"/>
                    </a:gs>
                    <a:gs pos="100000">
                      <a:srgbClr val="DB8941"/>
                    </a:gs>
                  </a:gsLst>
                  <a:lin ang="5400000" scaled="0"/>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l" defTabSz="914099" eaLnBrk="1" hangingPunct="1">
                  <a:spcBef>
                    <a:spcPct val="0"/>
                  </a:spcBef>
                  <a:buNone/>
                </a:pPr>
                <a:r>
                  <a:rPr lang="zh-CN" altLang="en-US" sz="1200" dirty="0" smtClean="0">
                    <a:solidFill>
                      <a:schemeClr val="tx1"/>
                    </a:solidFill>
                    <a:latin typeface="微软雅黑" pitchFamily="34" charset="-122"/>
                    <a:ea typeface="微软雅黑" pitchFamily="34" charset="-122"/>
                  </a:rPr>
                  <a:t>雇员、业务</a:t>
                </a:r>
                <a:endParaRPr lang="en-US" sz="1200" dirty="0" smtClean="0">
                  <a:solidFill>
                    <a:schemeClr val="tx1"/>
                  </a:solidFill>
                  <a:latin typeface="微软雅黑" pitchFamily="34" charset="-122"/>
                  <a:ea typeface="微软雅黑" pitchFamily="34" charset="-122"/>
                </a:endParaRPr>
              </a:p>
            </p:txBody>
          </p:sp>
          <p:sp>
            <p:nvSpPr>
              <p:cNvPr id="133" name="Rounded Rectangle 132"/>
              <p:cNvSpPr/>
              <p:nvPr/>
            </p:nvSpPr>
            <p:spPr bwMode="auto">
              <a:xfrm>
                <a:off x="4696169" y="4405574"/>
                <a:ext cx="1873595" cy="842287"/>
              </a:xfrm>
              <a:prstGeom prst="roundRect">
                <a:avLst/>
              </a:prstGeom>
              <a:gradFill>
                <a:gsLst>
                  <a:gs pos="0">
                    <a:srgbClr val="B8571C"/>
                  </a:gs>
                  <a:gs pos="50000">
                    <a:srgbClr val="BA571D"/>
                  </a:gs>
                  <a:gs pos="100000">
                    <a:srgbClr val="DA8037"/>
                  </a:gs>
                </a:gsLst>
                <a:lin ang="16200000" scaled="0"/>
              </a:gradFill>
              <a:ln w="38100" cmpd="sng">
                <a:gradFill>
                  <a:gsLst>
                    <a:gs pos="0">
                      <a:schemeClr val="accent1">
                        <a:tint val="66000"/>
                        <a:satMod val="160000"/>
                      </a:schemeClr>
                    </a:gs>
                    <a:gs pos="50000">
                      <a:srgbClr val="F8B260"/>
                    </a:gs>
                    <a:gs pos="100000">
                      <a:srgbClr val="DB8941"/>
                    </a:gs>
                  </a:gsLst>
                  <a:lin ang="5400000" scaled="0"/>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eaLnBrk="1" hangingPunct="1">
                  <a:spcBef>
                    <a:spcPct val="0"/>
                  </a:spcBef>
                  <a:buNone/>
                </a:pPr>
                <a:r>
                  <a:rPr lang="zh-CN" altLang="en-US" sz="1200" dirty="0" smtClean="0">
                    <a:solidFill>
                      <a:schemeClr val="tx1"/>
                    </a:solidFill>
                    <a:latin typeface="微软雅黑" pitchFamily="34" charset="-122"/>
                    <a:ea typeface="微软雅黑" pitchFamily="34" charset="-122"/>
                  </a:rPr>
                  <a:t>和第三方共享</a:t>
                </a:r>
                <a:endParaRPr lang="en-US" sz="1200" dirty="0" smtClean="0">
                  <a:solidFill>
                    <a:schemeClr val="tx1"/>
                  </a:solidFill>
                  <a:latin typeface="微软雅黑" pitchFamily="34" charset="-122"/>
                  <a:ea typeface="微软雅黑" pitchFamily="34" charset="-122"/>
                </a:endParaRPr>
              </a:p>
            </p:txBody>
          </p:sp>
          <p:grpSp>
            <p:nvGrpSpPr>
              <p:cNvPr id="6" name="Group 146"/>
              <p:cNvGrpSpPr/>
              <p:nvPr/>
            </p:nvGrpSpPr>
            <p:grpSpPr>
              <a:xfrm>
                <a:off x="4754281" y="4452730"/>
                <a:ext cx="698438" cy="689598"/>
                <a:chOff x="4648201" y="4141788"/>
                <a:chExt cx="1003300" cy="990601"/>
              </a:xfrm>
            </p:grpSpPr>
            <p:pic>
              <p:nvPicPr>
                <p:cNvPr id="148" name="Picture 13" descr="Useage 3rd party"/>
                <p:cNvPicPr>
                  <a:picLocks noChangeAspect="1" noChangeArrowheads="1"/>
                </p:cNvPicPr>
                <p:nvPr/>
              </p:nvPicPr>
              <p:blipFill>
                <a:blip r:embed="rId11" cstate="print"/>
                <a:srcRect/>
                <a:stretch>
                  <a:fillRect/>
                </a:stretch>
              </p:blipFill>
              <p:spPr bwMode="auto">
                <a:xfrm>
                  <a:off x="4648201" y="4141788"/>
                  <a:ext cx="1003300" cy="890588"/>
                </a:xfrm>
                <a:prstGeom prst="rect">
                  <a:avLst/>
                </a:prstGeom>
                <a:noFill/>
                <a:ln w="9525">
                  <a:noFill/>
                  <a:miter lim="800000"/>
                  <a:headEnd/>
                  <a:tailEnd/>
                </a:ln>
              </p:spPr>
            </p:pic>
            <p:pic>
              <p:nvPicPr>
                <p:cNvPr id="149" name="Picture 52" descr="user blue"/>
                <p:cNvPicPr>
                  <a:picLocks noChangeAspect="1" noChangeArrowheads="1"/>
                </p:cNvPicPr>
                <p:nvPr/>
              </p:nvPicPr>
              <p:blipFill>
                <a:blip r:embed="rId12" cstate="print"/>
                <a:srcRect/>
                <a:stretch>
                  <a:fillRect/>
                </a:stretch>
              </p:blipFill>
              <p:spPr bwMode="auto">
                <a:xfrm flipH="1">
                  <a:off x="5260976" y="4645026"/>
                  <a:ext cx="360363" cy="487363"/>
                </a:xfrm>
                <a:prstGeom prst="rect">
                  <a:avLst/>
                </a:prstGeom>
                <a:noFill/>
                <a:ln w="9525">
                  <a:noFill/>
                  <a:miter lim="800000"/>
                  <a:headEnd/>
                  <a:tailEnd/>
                </a:ln>
              </p:spPr>
            </p:pic>
          </p:grpSp>
          <p:grpSp>
            <p:nvGrpSpPr>
              <p:cNvPr id="7" name="Group 10"/>
              <p:cNvGrpSpPr>
                <a:grpSpLocks/>
              </p:cNvGrpSpPr>
              <p:nvPr/>
            </p:nvGrpSpPr>
            <p:grpSpPr bwMode="auto">
              <a:xfrm>
                <a:off x="5853597" y="3603625"/>
                <a:ext cx="624344" cy="698500"/>
                <a:chOff x="3364" y="2240"/>
                <a:chExt cx="637" cy="712"/>
              </a:xfrm>
            </p:grpSpPr>
            <p:pic>
              <p:nvPicPr>
                <p:cNvPr id="151" name="Picture 11" descr="User green"/>
                <p:cNvPicPr>
                  <a:picLocks noChangeAspect="1" noChangeArrowheads="1"/>
                </p:cNvPicPr>
                <p:nvPr/>
              </p:nvPicPr>
              <p:blipFill>
                <a:blip r:embed="rId13" cstate="print"/>
                <a:srcRect/>
                <a:stretch>
                  <a:fillRect/>
                </a:stretch>
              </p:blipFill>
              <p:spPr bwMode="auto">
                <a:xfrm>
                  <a:off x="3540" y="2240"/>
                  <a:ext cx="461" cy="623"/>
                </a:xfrm>
                <a:prstGeom prst="rect">
                  <a:avLst/>
                </a:prstGeom>
                <a:noFill/>
                <a:ln w="9525">
                  <a:noFill/>
                  <a:miter lim="800000"/>
                  <a:headEnd/>
                  <a:tailEnd/>
                </a:ln>
              </p:spPr>
            </p:pic>
            <p:pic>
              <p:nvPicPr>
                <p:cNvPr id="152" name="Picture 12" descr="User yellow"/>
                <p:cNvPicPr>
                  <a:picLocks noChangeAspect="1" noChangeArrowheads="1"/>
                </p:cNvPicPr>
                <p:nvPr/>
              </p:nvPicPr>
              <p:blipFill>
                <a:blip r:embed="rId14" cstate="print"/>
                <a:srcRect/>
                <a:stretch>
                  <a:fillRect/>
                </a:stretch>
              </p:blipFill>
              <p:spPr bwMode="auto">
                <a:xfrm>
                  <a:off x="3364" y="2336"/>
                  <a:ext cx="456" cy="616"/>
                </a:xfrm>
                <a:prstGeom prst="rect">
                  <a:avLst/>
                </a:prstGeom>
                <a:noFill/>
                <a:ln w="9525">
                  <a:noFill/>
                  <a:miter lim="800000"/>
                  <a:headEnd/>
                  <a:tailEnd/>
                </a:ln>
              </p:spPr>
            </p:pic>
          </p:grpSp>
        </p:grpSp>
        <p:pic>
          <p:nvPicPr>
            <p:cNvPr id="146" name="Picture 51" descr="Business Process (analysis)"/>
            <p:cNvPicPr>
              <a:picLocks noChangeAspect="1" noChangeArrowheads="1"/>
            </p:cNvPicPr>
            <p:nvPr/>
          </p:nvPicPr>
          <p:blipFill>
            <a:blip r:embed="rId15" cstate="print"/>
            <a:srcRect/>
            <a:stretch>
              <a:fillRect/>
            </a:stretch>
          </p:blipFill>
          <p:spPr bwMode="auto">
            <a:xfrm>
              <a:off x="4809692" y="2623930"/>
              <a:ext cx="465916" cy="685800"/>
            </a:xfrm>
            <a:prstGeom prst="rect">
              <a:avLst/>
            </a:prstGeom>
            <a:noFill/>
            <a:ln w="9525">
              <a:noFill/>
              <a:miter lim="800000"/>
              <a:headEnd/>
              <a:tailEnd/>
            </a:ln>
          </p:spPr>
        </p:pic>
      </p:grpSp>
      <p:grpSp>
        <p:nvGrpSpPr>
          <p:cNvPr id="8" name="Group 159"/>
          <p:cNvGrpSpPr/>
          <p:nvPr/>
        </p:nvGrpSpPr>
        <p:grpSpPr>
          <a:xfrm>
            <a:off x="6477001" y="1417638"/>
            <a:ext cx="2284413" cy="3909736"/>
            <a:chOff x="6477001" y="1417638"/>
            <a:chExt cx="2284413" cy="3909736"/>
          </a:xfrm>
        </p:grpSpPr>
        <p:sp>
          <p:nvSpPr>
            <p:cNvPr id="122894" name="Freeform 14"/>
            <p:cNvSpPr>
              <a:spLocks/>
            </p:cNvSpPr>
            <p:nvPr/>
          </p:nvSpPr>
          <p:spPr bwMode="auto">
            <a:xfrm>
              <a:off x="6477001" y="1417638"/>
              <a:ext cx="2284413" cy="911225"/>
            </a:xfrm>
            <a:custGeom>
              <a:avLst/>
              <a:gdLst/>
              <a:ahLst/>
              <a:cxnLst>
                <a:cxn ang="0">
                  <a:pos x="0" y="0"/>
                </a:cxn>
                <a:cxn ang="0">
                  <a:pos x="1439" y="0"/>
                </a:cxn>
                <a:cxn ang="0">
                  <a:pos x="1439" y="574"/>
                </a:cxn>
                <a:cxn ang="0">
                  <a:pos x="0" y="574"/>
                </a:cxn>
                <a:cxn ang="0">
                  <a:pos x="287" y="287"/>
                </a:cxn>
                <a:cxn ang="0">
                  <a:pos x="0" y="0"/>
                </a:cxn>
              </a:cxnLst>
              <a:rect l="0" t="0" r="r" b="b"/>
              <a:pathLst>
                <a:path w="1439" h="574">
                  <a:moveTo>
                    <a:pt x="0" y="0"/>
                  </a:moveTo>
                  <a:lnTo>
                    <a:pt x="1439" y="0"/>
                  </a:lnTo>
                  <a:lnTo>
                    <a:pt x="1439" y="574"/>
                  </a:lnTo>
                  <a:lnTo>
                    <a:pt x="0" y="574"/>
                  </a:lnTo>
                  <a:lnTo>
                    <a:pt x="287" y="287"/>
                  </a:lnTo>
                  <a:lnTo>
                    <a:pt x="0" y="0"/>
                  </a:lnTo>
                  <a:close/>
                </a:path>
              </a:pathLst>
            </a:custGeom>
            <a:gradFill>
              <a:gsLst>
                <a:gs pos="0">
                  <a:srgbClr val="B7427A"/>
                </a:gs>
                <a:gs pos="50000">
                  <a:srgbClr val="7D2051"/>
                </a:gs>
                <a:gs pos="100000">
                  <a:srgbClr val="7D2051"/>
                </a:gs>
              </a:gsLst>
              <a:lin ang="5400000" scaled="0"/>
            </a:gradFill>
            <a:ln w="38100" cmpd="sng">
              <a:gradFill flip="none" rotWithShape="1">
                <a:gsLst>
                  <a:gs pos="0">
                    <a:srgbClr val="EB268D"/>
                  </a:gs>
                  <a:gs pos="50000">
                    <a:srgbClr val="E6298A"/>
                  </a:gs>
                  <a:gs pos="100000">
                    <a:srgbClr val="FE84F9"/>
                  </a:gs>
                </a:gsLst>
                <a:lin ang="16200000" scaled="0"/>
                <a:tileRect/>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eaLnBrk="1" hangingPunct="1">
                <a:spcBef>
                  <a:spcPct val="0"/>
                </a:spcBef>
                <a:buNone/>
              </a:pPr>
              <a:r>
                <a:rPr lang="zh-CN" altLang="en-US" sz="1600" dirty="0" smtClean="0">
                  <a:solidFill>
                    <a:schemeClr val="tx1"/>
                  </a:solidFill>
                  <a:latin typeface="微软雅黑" pitchFamily="34" charset="-122"/>
                  <a:ea typeface="微软雅黑" pitchFamily="34" charset="-122"/>
                </a:rPr>
                <a:t>        </a:t>
              </a:r>
              <a:r>
                <a:rPr lang="zh-CN" altLang="en-US" sz="2000" dirty="0" smtClean="0">
                  <a:solidFill>
                    <a:schemeClr val="tx1"/>
                  </a:solidFill>
                  <a:latin typeface="微软雅黑" pitchFamily="34" charset="-122"/>
                  <a:ea typeface="微软雅黑" pitchFamily="34" charset="-122"/>
                </a:rPr>
                <a:t>保存和销毁</a:t>
              </a:r>
              <a:endParaRPr lang="en-US" sz="1600" dirty="0" smtClean="0">
                <a:solidFill>
                  <a:schemeClr val="tx1"/>
                </a:solidFill>
                <a:latin typeface="微软雅黑" pitchFamily="34" charset="-122"/>
                <a:ea typeface="微软雅黑" pitchFamily="34" charset="-122"/>
              </a:endParaRPr>
            </a:p>
          </p:txBody>
        </p:sp>
        <p:sp useBgFill="1">
          <p:nvSpPr>
            <p:cNvPr id="116" name="Rounded Rectangle 115"/>
            <p:cNvSpPr/>
            <p:nvPr/>
          </p:nvSpPr>
          <p:spPr bwMode="auto">
            <a:xfrm>
              <a:off x="6735041" y="2461592"/>
              <a:ext cx="2024783" cy="2865782"/>
            </a:xfrm>
            <a:prstGeom prst="roundRect">
              <a:avLst>
                <a:gd name="adj" fmla="val 9120"/>
              </a:avLst>
            </a:prstGeom>
            <a:ln>
              <a:noFill/>
              <a:headEnd type="none" w="med" len="med"/>
              <a:tailEnd type="none" w="med" len="med"/>
            </a:ln>
            <a:effectLst>
              <a:outerShdw blurRad="177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marL="914400" indent="-285750" algn="l" defTabSz="914363" eaLnBrk="1" hangingPunct="1">
                <a:spcBef>
                  <a:spcPct val="20000"/>
                </a:spcBef>
                <a:buBlip>
                  <a:blip r:embed="rId3"/>
                </a:buBlip>
              </a:pPr>
              <a:endParaRPr lang="en-US" sz="1400" dirty="0" smtClean="0">
                <a:solidFill>
                  <a:schemeClr val="tx1"/>
                </a:solidFill>
                <a:latin typeface="微软雅黑" pitchFamily="34" charset="-122"/>
                <a:ea typeface="微软雅黑" pitchFamily="34" charset="-122"/>
              </a:endParaRPr>
            </a:p>
          </p:txBody>
        </p:sp>
        <p:sp>
          <p:nvSpPr>
            <p:cNvPr id="136" name="Rounded Rectangle 135"/>
            <p:cNvSpPr/>
            <p:nvPr/>
          </p:nvSpPr>
          <p:spPr bwMode="auto">
            <a:xfrm>
              <a:off x="6813203" y="2564297"/>
              <a:ext cx="1873595" cy="1282147"/>
            </a:xfrm>
            <a:prstGeom prst="roundRect">
              <a:avLst/>
            </a:prstGeom>
            <a:gradFill>
              <a:gsLst>
                <a:gs pos="0">
                  <a:srgbClr val="B7427A"/>
                </a:gs>
                <a:gs pos="50000">
                  <a:srgbClr val="7D2051"/>
                </a:gs>
                <a:gs pos="100000">
                  <a:srgbClr val="7D2051"/>
                </a:gs>
              </a:gsLst>
              <a:lin ang="5400000" scaled="0"/>
            </a:gradFill>
            <a:ln w="38100" cmpd="sng">
              <a:gradFill flip="none" rotWithShape="1">
                <a:gsLst>
                  <a:gs pos="0">
                    <a:srgbClr val="EB268D"/>
                  </a:gs>
                  <a:gs pos="50000">
                    <a:srgbClr val="E6298A"/>
                  </a:gs>
                  <a:gs pos="100000">
                    <a:srgbClr val="FE84F9"/>
                  </a:gs>
                </a:gsLst>
                <a:lin ang="16200000" scaled="0"/>
                <a:tileRect/>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l" defTabSz="914099" eaLnBrk="1" hangingPunct="1">
                <a:spcBef>
                  <a:spcPct val="0"/>
                </a:spcBef>
                <a:buNone/>
              </a:pPr>
              <a:r>
                <a:rPr lang="zh-CN" altLang="en-US" sz="1200" dirty="0" smtClean="0">
                  <a:solidFill>
                    <a:schemeClr val="tx1"/>
                  </a:solidFill>
                  <a:latin typeface="微软雅黑" pitchFamily="34" charset="-122"/>
                  <a:ea typeface="微软雅黑" pitchFamily="34" charset="-122"/>
                </a:rPr>
                <a:t>存档</a:t>
              </a:r>
              <a:endParaRPr lang="en-US" sz="1200" dirty="0" smtClean="0">
                <a:solidFill>
                  <a:schemeClr val="tx1"/>
                </a:solidFill>
                <a:latin typeface="微软雅黑" pitchFamily="34" charset="-122"/>
                <a:ea typeface="微软雅黑" pitchFamily="34" charset="-122"/>
              </a:endParaRPr>
            </a:p>
          </p:txBody>
        </p:sp>
        <p:sp>
          <p:nvSpPr>
            <p:cNvPr id="137" name="Rounded Rectangle 136"/>
            <p:cNvSpPr/>
            <p:nvPr/>
          </p:nvSpPr>
          <p:spPr bwMode="auto">
            <a:xfrm>
              <a:off x="6813203" y="3965714"/>
              <a:ext cx="1873595" cy="1282147"/>
            </a:xfrm>
            <a:prstGeom prst="roundRect">
              <a:avLst/>
            </a:prstGeom>
            <a:gradFill>
              <a:gsLst>
                <a:gs pos="0">
                  <a:srgbClr val="B7427A"/>
                </a:gs>
                <a:gs pos="50000">
                  <a:srgbClr val="7D2051"/>
                </a:gs>
                <a:gs pos="100000">
                  <a:srgbClr val="7D2051"/>
                </a:gs>
              </a:gsLst>
              <a:lin ang="5400000" scaled="0"/>
            </a:gradFill>
            <a:ln w="38100" cmpd="sng">
              <a:gradFill flip="none" rotWithShape="1">
                <a:gsLst>
                  <a:gs pos="0">
                    <a:srgbClr val="EB268D"/>
                  </a:gs>
                  <a:gs pos="50000">
                    <a:srgbClr val="E6298A"/>
                  </a:gs>
                  <a:gs pos="100000">
                    <a:srgbClr val="FE84F9"/>
                  </a:gs>
                </a:gsLst>
                <a:lin ang="16200000" scaled="0"/>
                <a:tileRect/>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eaLnBrk="1" hangingPunct="1">
                <a:spcBef>
                  <a:spcPct val="0"/>
                </a:spcBef>
                <a:buNone/>
              </a:pPr>
              <a:r>
                <a:rPr lang="zh-CN" altLang="en-US" sz="1200" dirty="0" smtClean="0">
                  <a:solidFill>
                    <a:schemeClr val="tx1"/>
                  </a:solidFill>
                  <a:latin typeface="微软雅黑" pitchFamily="34" charset="-122"/>
                  <a:ea typeface="微软雅黑" pitchFamily="34" charset="-122"/>
                </a:rPr>
                <a:t>销毁</a:t>
              </a:r>
              <a:endParaRPr lang="en-US" sz="1200" dirty="0" smtClean="0">
                <a:solidFill>
                  <a:schemeClr val="tx1"/>
                </a:solidFill>
                <a:latin typeface="微软雅黑" pitchFamily="34" charset="-122"/>
                <a:ea typeface="微软雅黑" pitchFamily="34" charset="-122"/>
              </a:endParaRPr>
            </a:p>
          </p:txBody>
        </p:sp>
        <p:pic>
          <p:nvPicPr>
            <p:cNvPr id="153" name="Picture 4" descr="Document destruction"/>
            <p:cNvPicPr>
              <a:picLocks noChangeAspect="1" noChangeArrowheads="1"/>
            </p:cNvPicPr>
            <p:nvPr/>
          </p:nvPicPr>
          <p:blipFill>
            <a:blip r:embed="rId16" cstate="print"/>
            <a:srcRect/>
            <a:stretch>
              <a:fillRect/>
            </a:stretch>
          </p:blipFill>
          <p:spPr bwMode="auto">
            <a:xfrm>
              <a:off x="6883816" y="4144617"/>
              <a:ext cx="585353" cy="926893"/>
            </a:xfrm>
            <a:prstGeom prst="rect">
              <a:avLst/>
            </a:prstGeom>
            <a:noFill/>
            <a:ln w="9525">
              <a:noFill/>
              <a:miter lim="800000"/>
              <a:headEnd/>
              <a:tailEnd/>
            </a:ln>
          </p:spPr>
        </p:pic>
        <p:grpSp>
          <p:nvGrpSpPr>
            <p:cNvPr id="9" name="Group 153"/>
            <p:cNvGrpSpPr/>
            <p:nvPr/>
          </p:nvGrpSpPr>
          <p:grpSpPr>
            <a:xfrm>
              <a:off x="7641289" y="2673074"/>
              <a:ext cx="946119" cy="1054100"/>
              <a:chOff x="7747000" y="2146300"/>
              <a:chExt cx="1168400" cy="1301750"/>
            </a:xfrm>
          </p:grpSpPr>
          <p:pic>
            <p:nvPicPr>
              <p:cNvPr id="155" name="Picture 49" descr="Server HIS Host Integration"/>
              <p:cNvPicPr>
                <a:picLocks noChangeAspect="1" noChangeArrowheads="1"/>
              </p:cNvPicPr>
              <p:nvPr/>
            </p:nvPicPr>
            <p:blipFill>
              <a:blip r:embed="rId17" cstate="print"/>
              <a:srcRect/>
              <a:stretch>
                <a:fillRect/>
              </a:stretch>
            </p:blipFill>
            <p:spPr bwMode="auto">
              <a:xfrm>
                <a:off x="8072438" y="2146300"/>
                <a:ext cx="842962" cy="1301750"/>
              </a:xfrm>
              <a:prstGeom prst="rect">
                <a:avLst/>
              </a:prstGeom>
              <a:noFill/>
              <a:ln w="9525">
                <a:noFill/>
                <a:miter lim="800000"/>
                <a:headEnd/>
                <a:tailEnd/>
              </a:ln>
            </p:spPr>
          </p:pic>
          <p:pic>
            <p:nvPicPr>
              <p:cNvPr id="156" name="Picture 50" descr="secure lock and key"/>
              <p:cNvPicPr>
                <a:picLocks noChangeAspect="1" noChangeArrowheads="1"/>
              </p:cNvPicPr>
              <p:nvPr/>
            </p:nvPicPr>
            <p:blipFill>
              <a:blip r:embed="rId18" cstate="print"/>
              <a:srcRect/>
              <a:stretch>
                <a:fillRect/>
              </a:stretch>
            </p:blipFill>
            <p:spPr bwMode="auto">
              <a:xfrm>
                <a:off x="7747000" y="2628900"/>
                <a:ext cx="565150" cy="819150"/>
              </a:xfrm>
              <a:prstGeom prst="rect">
                <a:avLst/>
              </a:prstGeom>
              <a:noFill/>
              <a:ln w="9525">
                <a:noFill/>
                <a:miter lim="800000"/>
                <a:headEnd/>
                <a:tailEnd/>
              </a:ln>
            </p:spPr>
          </p:pic>
        </p:grpSp>
      </p:grpSp>
      <p:sp>
        <p:nvSpPr>
          <p:cNvPr id="161" name="TextBox 160"/>
          <p:cNvSpPr txBox="1"/>
          <p:nvPr/>
        </p:nvSpPr>
        <p:spPr>
          <a:xfrm>
            <a:off x="3718296" y="5340305"/>
            <a:ext cx="1620957" cy="338554"/>
          </a:xfrm>
          <a:prstGeom prst="rect">
            <a:avLst/>
          </a:prstGeom>
          <a:noFill/>
        </p:spPr>
        <p:txBody>
          <a:bodyPr wrap="none" rtlCol="0">
            <a:spAutoFit/>
          </a:bodyPr>
          <a:lstStyle/>
          <a:p>
            <a:pPr defTabSz="914099" eaLnBrk="1" hangingPunct="1">
              <a:spcBef>
                <a:spcPct val="0"/>
              </a:spcBef>
              <a:buNone/>
            </a:pPr>
            <a:r>
              <a:rPr lang="zh-CN" altLang="en-US" sz="1600" dirty="0" smtClean="0">
                <a:latin typeface="微软雅黑" pitchFamily="34" charset="-122"/>
                <a:ea typeface="微软雅黑" pitchFamily="34" charset="-122"/>
              </a:rPr>
              <a:t>数据治理的框架</a:t>
            </a:r>
            <a:endParaRPr lang="en-US" sz="1600" dirty="0" smtClean="0">
              <a:latin typeface="微软雅黑" pitchFamily="34" charset="-122"/>
              <a:ea typeface="微软雅黑" pitchFamily="34" charset="-122"/>
            </a:endParaRPr>
          </a:p>
        </p:txBody>
      </p:sp>
      <p:sp>
        <p:nvSpPr>
          <p:cNvPr id="162" name="Rounded Rectangle 161"/>
          <p:cNvSpPr/>
          <p:nvPr/>
        </p:nvSpPr>
        <p:spPr bwMode="auto">
          <a:xfrm>
            <a:off x="382588" y="5744819"/>
            <a:ext cx="2638908" cy="397565"/>
          </a:xfrm>
          <a:prstGeom prst="roundRect">
            <a:avLst/>
          </a:prstGeom>
          <a:gradFill>
            <a:gsLst>
              <a:gs pos="0">
                <a:srgbClr val="3C6ECE"/>
              </a:gs>
              <a:gs pos="50000">
                <a:srgbClr val="1C549A"/>
              </a:gs>
              <a:gs pos="100000">
                <a:srgbClr val="1B5499"/>
              </a:gs>
            </a:gsLst>
            <a:lin ang="5400000" scaled="0"/>
          </a:gradFill>
          <a:ln w="38100" cmpd="sng">
            <a:gradFill flip="none" rotWithShape="1">
              <a:gsLst>
                <a:gs pos="0">
                  <a:srgbClr val="2396F9"/>
                </a:gs>
                <a:gs pos="50000">
                  <a:srgbClr val="2494F5"/>
                </a:gs>
                <a:gs pos="100000">
                  <a:srgbClr val="6AD0F9"/>
                </a:gs>
              </a:gsLst>
              <a:lin ang="16200000" scaled="0"/>
              <a:tileRect/>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eaLnBrk="1" hangingPunct="1">
              <a:spcBef>
                <a:spcPct val="0"/>
              </a:spcBef>
              <a:buNone/>
            </a:pPr>
            <a:r>
              <a:rPr lang="zh-CN" altLang="en-US" sz="1600" dirty="0" smtClean="0">
                <a:solidFill>
                  <a:schemeClr val="tx1"/>
                </a:solidFill>
                <a:latin typeface="微软雅黑" pitchFamily="34" charset="-122"/>
                <a:ea typeface="微软雅黑" pitchFamily="34" charset="-122"/>
              </a:rPr>
              <a:t>人</a:t>
            </a:r>
            <a:endParaRPr lang="en-US" sz="1600" dirty="0" smtClean="0">
              <a:solidFill>
                <a:schemeClr val="tx1"/>
              </a:solidFill>
              <a:latin typeface="微软雅黑" pitchFamily="34" charset="-122"/>
              <a:ea typeface="微软雅黑" pitchFamily="34" charset="-122"/>
            </a:endParaRPr>
          </a:p>
        </p:txBody>
      </p:sp>
      <p:sp>
        <p:nvSpPr>
          <p:cNvPr id="163" name="Rounded Rectangle 162"/>
          <p:cNvSpPr/>
          <p:nvPr/>
        </p:nvSpPr>
        <p:spPr bwMode="auto">
          <a:xfrm>
            <a:off x="3252546" y="5744819"/>
            <a:ext cx="2638908" cy="397565"/>
          </a:xfrm>
          <a:prstGeom prst="roundRect">
            <a:avLst/>
          </a:prstGeom>
          <a:gradFill>
            <a:gsLst>
              <a:gs pos="0">
                <a:srgbClr val="1C8254"/>
              </a:gs>
              <a:gs pos="50000">
                <a:srgbClr val="1E8354"/>
              </a:gs>
              <a:gs pos="100000">
                <a:srgbClr val="2EBB84"/>
              </a:gs>
            </a:gsLst>
            <a:lin ang="16200000" scaled="0"/>
          </a:gradFill>
          <a:ln w="38100" cmpd="sng">
            <a:gradFill>
              <a:gsLst>
                <a:gs pos="0">
                  <a:srgbClr val="1EEB8C"/>
                </a:gs>
                <a:gs pos="50000">
                  <a:srgbClr val="20EA8D"/>
                </a:gs>
                <a:gs pos="100000">
                  <a:srgbClr val="49FDF0"/>
                </a:gs>
              </a:gsLst>
              <a:lin ang="16200000" scaled="0"/>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eaLnBrk="1" hangingPunct="1">
              <a:spcBef>
                <a:spcPct val="0"/>
              </a:spcBef>
              <a:buNone/>
            </a:pPr>
            <a:r>
              <a:rPr lang="zh-CN" altLang="en-US" sz="1600" dirty="0" smtClean="0">
                <a:solidFill>
                  <a:schemeClr val="tx1"/>
                </a:solidFill>
                <a:latin typeface="微软雅黑" pitchFamily="34" charset="-122"/>
                <a:ea typeface="微软雅黑" pitchFamily="34" charset="-122"/>
              </a:rPr>
              <a:t>策略</a:t>
            </a:r>
            <a:endParaRPr lang="en-US" sz="1600" dirty="0" smtClean="0">
              <a:solidFill>
                <a:schemeClr val="tx1"/>
              </a:solidFill>
              <a:latin typeface="微软雅黑" pitchFamily="34" charset="-122"/>
              <a:ea typeface="微软雅黑" pitchFamily="34" charset="-122"/>
            </a:endParaRPr>
          </a:p>
        </p:txBody>
      </p:sp>
      <p:sp>
        <p:nvSpPr>
          <p:cNvPr id="164" name="Rounded Rectangle 163"/>
          <p:cNvSpPr/>
          <p:nvPr/>
        </p:nvSpPr>
        <p:spPr bwMode="auto">
          <a:xfrm>
            <a:off x="6120917" y="5744819"/>
            <a:ext cx="2638908" cy="397565"/>
          </a:xfrm>
          <a:prstGeom prst="roundRect">
            <a:avLst/>
          </a:prstGeom>
          <a:gradFill>
            <a:gsLst>
              <a:gs pos="0">
                <a:srgbClr val="604595"/>
              </a:gs>
              <a:gs pos="50000">
                <a:srgbClr val="604595"/>
              </a:gs>
              <a:gs pos="100000">
                <a:srgbClr val="805ECC"/>
              </a:gs>
            </a:gsLst>
            <a:lin ang="16200000" scaled="0"/>
          </a:gradFill>
          <a:ln w="38100" cmpd="sng">
            <a:gradFill>
              <a:gsLst>
                <a:gs pos="0">
                  <a:srgbClr val="7A5EA1"/>
                </a:gs>
                <a:gs pos="50000">
                  <a:srgbClr val="B077FD"/>
                </a:gs>
                <a:gs pos="100000">
                  <a:srgbClr val="C38CE8"/>
                </a:gs>
              </a:gsLst>
              <a:lin ang="16200000" scaled="0"/>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eaLnBrk="1" hangingPunct="1">
              <a:spcBef>
                <a:spcPct val="0"/>
              </a:spcBef>
              <a:buNone/>
            </a:pPr>
            <a:r>
              <a:rPr lang="zh-CN" altLang="en-US" sz="1600" dirty="0" smtClean="0">
                <a:solidFill>
                  <a:schemeClr val="tx1"/>
                </a:solidFill>
                <a:latin typeface="微软雅黑" pitchFamily="34" charset="-122"/>
                <a:ea typeface="微软雅黑" pitchFamily="34" charset="-122"/>
              </a:rPr>
              <a:t>流程</a:t>
            </a:r>
            <a:endParaRPr lang="en-US" sz="1600" dirty="0" smtClean="0">
              <a:solidFill>
                <a:schemeClr val="tx1"/>
              </a:solidFill>
              <a:latin typeface="微软雅黑" pitchFamily="34" charset="-122"/>
              <a:ea typeface="微软雅黑" pitchFamily="34" charset="-122"/>
            </a:endParaRPr>
          </a:p>
        </p:txBody>
      </p:sp>
      <p:sp>
        <p:nvSpPr>
          <p:cNvPr id="165" name="Rounded Rectangle 164"/>
          <p:cNvSpPr/>
          <p:nvPr/>
        </p:nvSpPr>
        <p:spPr bwMode="auto">
          <a:xfrm>
            <a:off x="382587" y="6230248"/>
            <a:ext cx="8377237" cy="397565"/>
          </a:xfrm>
          <a:prstGeom prst="roundRect">
            <a:avLst/>
          </a:prstGeom>
          <a:gradFill>
            <a:gsLst>
              <a:gs pos="0">
                <a:srgbClr val="B8571C"/>
              </a:gs>
              <a:gs pos="50000">
                <a:srgbClr val="BA571D"/>
              </a:gs>
              <a:gs pos="100000">
                <a:srgbClr val="DA8037"/>
              </a:gs>
            </a:gsLst>
            <a:lin ang="16200000" scaled="0"/>
          </a:gradFill>
          <a:ln w="38100" cmpd="sng">
            <a:gradFill>
              <a:gsLst>
                <a:gs pos="0">
                  <a:schemeClr val="accent1">
                    <a:tint val="66000"/>
                    <a:satMod val="160000"/>
                  </a:schemeClr>
                </a:gs>
                <a:gs pos="50000">
                  <a:srgbClr val="F8B260"/>
                </a:gs>
                <a:gs pos="100000">
                  <a:srgbClr val="DB8941"/>
                </a:gs>
              </a:gsLst>
              <a:lin ang="5400000" scaled="0"/>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eaLnBrk="1" hangingPunct="1">
              <a:spcBef>
                <a:spcPct val="0"/>
              </a:spcBef>
              <a:buNone/>
            </a:pPr>
            <a:r>
              <a:rPr lang="zh-CN" altLang="en-US" sz="1600" dirty="0" smtClean="0">
                <a:solidFill>
                  <a:schemeClr val="tx1"/>
                </a:solidFill>
                <a:latin typeface="微软雅黑" pitchFamily="34" charset="-122"/>
                <a:ea typeface="微软雅黑" pitchFamily="34" charset="-122"/>
              </a:rPr>
              <a:t>技术</a:t>
            </a:r>
            <a:endParaRPr lang="en-US" sz="1600" dirty="0" smtClean="0">
              <a:solidFill>
                <a:schemeClr val="tx1"/>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7" dur="1000"/>
                                        <p:tgtEl>
                                          <p:spTgt spid="8"/>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161"/>
                                        </p:tgtEl>
                                        <p:attrNameLst>
                                          <p:attrName>style.visibility</p:attrName>
                                        </p:attrNameLst>
                                      </p:cBhvr>
                                      <p:to>
                                        <p:strVal val="visible"/>
                                      </p:to>
                                    </p:set>
                                    <p:animEffect transition="in" filter="fade">
                                      <p:cBhvr>
                                        <p:cTn id="31" dur="500"/>
                                        <p:tgtEl>
                                          <p:spTgt spid="16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2"/>
                                        </p:tgtEl>
                                        <p:attrNameLst>
                                          <p:attrName>style.visibility</p:attrName>
                                        </p:attrNameLst>
                                      </p:cBhvr>
                                      <p:to>
                                        <p:strVal val="visible"/>
                                      </p:to>
                                    </p:set>
                                    <p:animEffect transition="in" filter="fade">
                                      <p:cBhvr>
                                        <p:cTn id="34" dur="500"/>
                                        <p:tgtEl>
                                          <p:spTgt spid="16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3"/>
                                        </p:tgtEl>
                                        <p:attrNameLst>
                                          <p:attrName>style.visibility</p:attrName>
                                        </p:attrNameLst>
                                      </p:cBhvr>
                                      <p:to>
                                        <p:strVal val="visible"/>
                                      </p:to>
                                    </p:set>
                                    <p:animEffect transition="in" filter="fade">
                                      <p:cBhvr>
                                        <p:cTn id="37" dur="500"/>
                                        <p:tgtEl>
                                          <p:spTgt spid="16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4"/>
                                        </p:tgtEl>
                                        <p:attrNameLst>
                                          <p:attrName>style.visibility</p:attrName>
                                        </p:attrNameLst>
                                      </p:cBhvr>
                                      <p:to>
                                        <p:strVal val="visible"/>
                                      </p:to>
                                    </p:set>
                                    <p:animEffect transition="in" filter="fade">
                                      <p:cBhvr>
                                        <p:cTn id="40" dur="500"/>
                                        <p:tgtEl>
                                          <p:spTgt spid="16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5"/>
                                        </p:tgtEl>
                                        <p:attrNameLst>
                                          <p:attrName>style.visibility</p:attrName>
                                        </p:attrNameLst>
                                      </p:cBhvr>
                                      <p:to>
                                        <p:strVal val="visible"/>
                                      </p:to>
                                    </p:set>
                                    <p:animEffect transition="in" filter="fade">
                                      <p:cBhvr>
                                        <p:cTn id="43"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2" grpId="0" animBg="1"/>
      <p:bldP spid="163" grpId="0" animBg="1"/>
      <p:bldP spid="164" grpId="0" animBg="1"/>
      <p:bldP spid="1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7"/>
          <p:cNvGrpSpPr/>
          <p:nvPr/>
        </p:nvGrpSpPr>
        <p:grpSpPr>
          <a:xfrm>
            <a:off x="284245" y="1023530"/>
            <a:ext cx="8585818" cy="5248451"/>
            <a:chOff x="284245" y="1023530"/>
            <a:chExt cx="8585818" cy="5248451"/>
          </a:xfrm>
        </p:grpSpPr>
        <p:sp>
          <p:nvSpPr>
            <p:cNvPr id="38" name="Rounded Rectangle 37"/>
            <p:cNvSpPr/>
            <p:nvPr/>
          </p:nvSpPr>
          <p:spPr>
            <a:xfrm rot="5400000">
              <a:off x="876483" y="2586112"/>
              <a:ext cx="5248451" cy="2123287"/>
            </a:xfrm>
            <a:prstGeom prst="roundRect">
              <a:avLst>
                <a:gd name="adj" fmla="val 15657"/>
              </a:avLst>
            </a:prstGeom>
            <a:gradFill flip="none" rotWithShape="1">
              <a:gsLst>
                <a:gs pos="0">
                  <a:srgbClr val="3366CC"/>
                </a:gs>
                <a:gs pos="46000">
                  <a:schemeClr val="accent1">
                    <a:lumMod val="60000"/>
                    <a:lumOff val="40000"/>
                  </a:schemeClr>
                </a:gs>
                <a:gs pos="100000">
                  <a:srgbClr val="FFFFFF">
                    <a:alpha val="0"/>
                  </a:srgbClr>
                </a:gs>
              </a:gsLst>
              <a:lin ang="0" scaled="1"/>
              <a:tileRect/>
            </a:gradFill>
            <a:ln w="19050" cap="flat" cmpd="thickThin" algn="ctr">
              <a:noFill/>
              <a:prstDash val="solid"/>
            </a:ln>
            <a:effectLst/>
          </p:spPr>
        </p:sp>
        <p:sp>
          <p:nvSpPr>
            <p:cNvPr id="41" name="Rounded Rectangle 40"/>
            <p:cNvSpPr/>
            <p:nvPr/>
          </p:nvSpPr>
          <p:spPr>
            <a:xfrm>
              <a:off x="2536784" y="1103734"/>
              <a:ext cx="1932972" cy="438374"/>
            </a:xfrm>
            <a:prstGeom prst="roundRect">
              <a:avLst>
                <a:gd name="adj" fmla="val 50000"/>
              </a:avLst>
            </a:prstGeom>
            <a:gradFill flip="none" rotWithShape="1">
              <a:gsLst>
                <a:gs pos="0">
                  <a:srgbClr val="002060"/>
                </a:gs>
                <a:gs pos="50000">
                  <a:schemeClr val="accent1">
                    <a:lumMod val="50000"/>
                  </a:schemeClr>
                </a:gs>
                <a:gs pos="100000">
                  <a:srgbClr val="3366CC"/>
                </a:gs>
              </a:gsLst>
              <a:lin ang="16200000" scaled="1"/>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r>
                <a:rPr lang="zh-CN" altLang="en-US" sz="2000" kern="1200" dirty="0" smtClean="0">
                  <a:latin typeface="微软雅黑" pitchFamily="34" charset="-122"/>
                  <a:ea typeface="微软雅黑" pitchFamily="34" charset="-122"/>
                </a:rPr>
                <a:t>标准化</a:t>
              </a:r>
              <a:endParaRPr lang="en-US" altLang="zh-CN" sz="2000" kern="1200" dirty="0">
                <a:latin typeface="微软雅黑" pitchFamily="34" charset="-122"/>
                <a:ea typeface="微软雅黑" pitchFamily="34" charset="-122"/>
              </a:endParaRPr>
            </a:p>
          </p:txBody>
        </p:sp>
        <p:sp>
          <p:nvSpPr>
            <p:cNvPr id="42" name="Rounded Rectangle 41"/>
            <p:cNvSpPr/>
            <p:nvPr/>
          </p:nvSpPr>
          <p:spPr>
            <a:xfrm rot="5400000">
              <a:off x="3031303" y="2586112"/>
              <a:ext cx="5248451" cy="2123287"/>
            </a:xfrm>
            <a:prstGeom prst="roundRect">
              <a:avLst>
                <a:gd name="adj" fmla="val 15657"/>
              </a:avLst>
            </a:prstGeom>
            <a:gradFill flip="none" rotWithShape="1">
              <a:gsLst>
                <a:gs pos="0">
                  <a:srgbClr val="FFC000"/>
                </a:gs>
                <a:gs pos="46000">
                  <a:schemeClr val="tx2">
                    <a:lumMod val="40000"/>
                    <a:lumOff val="60000"/>
                  </a:schemeClr>
                </a:gs>
                <a:gs pos="100000">
                  <a:srgbClr val="FFFFFF">
                    <a:alpha val="0"/>
                  </a:srgbClr>
                </a:gs>
              </a:gsLst>
              <a:lin ang="0" scaled="1"/>
              <a:tileRect/>
            </a:gradFill>
            <a:ln w="19050" cap="flat" cmpd="thickThin" algn="ctr">
              <a:noFill/>
              <a:prstDash val="solid"/>
            </a:ln>
            <a:effectLst/>
          </p:spPr>
        </p:sp>
        <p:sp>
          <p:nvSpPr>
            <p:cNvPr id="43" name="Rounded Rectangle 42"/>
            <p:cNvSpPr/>
            <p:nvPr/>
          </p:nvSpPr>
          <p:spPr>
            <a:xfrm>
              <a:off x="4691604" y="1103734"/>
              <a:ext cx="1932972" cy="438374"/>
            </a:xfrm>
            <a:prstGeom prst="roundRect">
              <a:avLst>
                <a:gd name="adj" fmla="val 50000"/>
              </a:avLst>
            </a:prstGeom>
            <a:gradFill flip="none" rotWithShape="1">
              <a:gsLst>
                <a:gs pos="0">
                  <a:schemeClr val="tx2">
                    <a:lumMod val="50000"/>
                  </a:schemeClr>
                </a:gs>
                <a:gs pos="50000">
                  <a:schemeClr val="tx2">
                    <a:lumMod val="75000"/>
                  </a:schemeClr>
                </a:gs>
                <a:gs pos="100000">
                  <a:srgbClr val="FFC000"/>
                </a:gs>
              </a:gsLst>
              <a:lin ang="16200000" scaled="1"/>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r>
                <a:rPr lang="zh-CN" altLang="en-US" sz="2000" kern="1200" dirty="0" smtClean="0">
                  <a:latin typeface="微软雅黑" pitchFamily="34" charset="-122"/>
                  <a:ea typeface="微软雅黑" pitchFamily="34" charset="-122"/>
                </a:rPr>
                <a:t>合理化</a:t>
              </a:r>
              <a:endParaRPr lang="en-US" altLang="zh-CN" sz="2000" kern="1200" dirty="0">
                <a:latin typeface="微软雅黑" pitchFamily="34" charset="-122"/>
                <a:ea typeface="微软雅黑" pitchFamily="34" charset="-122"/>
              </a:endParaRPr>
            </a:p>
          </p:txBody>
        </p:sp>
        <p:sp>
          <p:nvSpPr>
            <p:cNvPr id="44" name="Rounded Rectangle 43"/>
            <p:cNvSpPr/>
            <p:nvPr/>
          </p:nvSpPr>
          <p:spPr>
            <a:xfrm rot="5400000">
              <a:off x="5184194" y="2586112"/>
              <a:ext cx="5248451" cy="2123287"/>
            </a:xfrm>
            <a:prstGeom prst="roundRect">
              <a:avLst>
                <a:gd name="adj" fmla="val 15657"/>
              </a:avLst>
            </a:prstGeom>
            <a:gradFill flip="none" rotWithShape="1">
              <a:gsLst>
                <a:gs pos="0">
                  <a:schemeClr val="accent6"/>
                </a:gs>
                <a:gs pos="46000">
                  <a:schemeClr val="accent6">
                    <a:lumMod val="60000"/>
                    <a:lumOff val="40000"/>
                  </a:schemeClr>
                </a:gs>
                <a:gs pos="100000">
                  <a:srgbClr val="FFFFFF">
                    <a:alpha val="0"/>
                  </a:srgbClr>
                </a:gs>
              </a:gsLst>
              <a:lin ang="0" scaled="1"/>
              <a:tileRect/>
            </a:gradFill>
            <a:ln w="19050" cap="flat" cmpd="thickThin" algn="ctr">
              <a:noFill/>
              <a:prstDash val="solid"/>
            </a:ln>
            <a:effectLst/>
          </p:spPr>
        </p:sp>
        <p:sp>
          <p:nvSpPr>
            <p:cNvPr id="45" name="Rounded Rectangle 44"/>
            <p:cNvSpPr/>
            <p:nvPr/>
          </p:nvSpPr>
          <p:spPr>
            <a:xfrm>
              <a:off x="6844495" y="1103734"/>
              <a:ext cx="1932972" cy="438374"/>
            </a:xfrm>
            <a:prstGeom prst="roundRect">
              <a:avLst>
                <a:gd name="adj" fmla="val 50000"/>
              </a:avLst>
            </a:prstGeom>
            <a:gradFill flip="none" rotWithShape="1">
              <a:gsLst>
                <a:gs pos="0">
                  <a:schemeClr val="accent6">
                    <a:lumMod val="50000"/>
                  </a:schemeClr>
                </a:gs>
                <a:gs pos="50000">
                  <a:schemeClr val="accent6">
                    <a:lumMod val="75000"/>
                  </a:schemeClr>
                </a:gs>
                <a:gs pos="100000">
                  <a:schemeClr val="accent6"/>
                </a:gs>
              </a:gsLst>
              <a:lin ang="16200000" scaled="1"/>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r>
                <a:rPr lang="zh-CN" altLang="en-US" sz="2000" kern="1200" dirty="0" smtClean="0">
                  <a:latin typeface="微软雅黑" pitchFamily="34" charset="-122"/>
                  <a:ea typeface="微软雅黑" pitchFamily="34" charset="-122"/>
                </a:rPr>
                <a:t>动态化</a:t>
              </a:r>
              <a:endParaRPr lang="en-US" altLang="zh-CN" sz="2000" kern="1200" dirty="0">
                <a:latin typeface="微软雅黑" pitchFamily="34" charset="-122"/>
                <a:ea typeface="微软雅黑" pitchFamily="34" charset="-122"/>
              </a:endParaRPr>
            </a:p>
          </p:txBody>
        </p:sp>
        <p:sp>
          <p:nvSpPr>
            <p:cNvPr id="46" name="Rounded Rectangle 45"/>
            <p:cNvSpPr/>
            <p:nvPr/>
          </p:nvSpPr>
          <p:spPr>
            <a:xfrm rot="5400000">
              <a:off x="-1278337" y="2586112"/>
              <a:ext cx="5248451" cy="2123287"/>
            </a:xfrm>
            <a:prstGeom prst="roundRect">
              <a:avLst>
                <a:gd name="adj" fmla="val 15657"/>
              </a:avLst>
            </a:prstGeom>
            <a:gradFill flip="none" rotWithShape="1">
              <a:gsLst>
                <a:gs pos="0">
                  <a:srgbClr val="FF0000"/>
                </a:gs>
                <a:gs pos="46000">
                  <a:schemeClr val="bg1">
                    <a:lumMod val="40000"/>
                    <a:lumOff val="60000"/>
                  </a:schemeClr>
                </a:gs>
                <a:gs pos="100000">
                  <a:srgbClr val="FFFFFF">
                    <a:alpha val="0"/>
                  </a:srgbClr>
                </a:gs>
              </a:gsLst>
              <a:lin ang="0" scaled="1"/>
              <a:tileRect/>
            </a:gradFill>
            <a:ln w="19050" cap="flat" cmpd="thickThin" algn="ctr">
              <a:noFill/>
              <a:prstDash val="solid"/>
            </a:ln>
            <a:effectLst/>
          </p:spPr>
        </p:sp>
        <p:sp>
          <p:nvSpPr>
            <p:cNvPr id="47" name="Rounded Rectangle 46"/>
            <p:cNvSpPr/>
            <p:nvPr/>
          </p:nvSpPr>
          <p:spPr>
            <a:xfrm>
              <a:off x="370390" y="1103734"/>
              <a:ext cx="1932972" cy="438374"/>
            </a:xfrm>
            <a:prstGeom prst="roundRect">
              <a:avLst>
                <a:gd name="adj" fmla="val 50000"/>
              </a:avLst>
            </a:prstGeom>
            <a:gradFill flip="none" rotWithShape="1">
              <a:gsLst>
                <a:gs pos="0">
                  <a:srgbClr val="FF0000"/>
                </a:gs>
                <a:gs pos="50000">
                  <a:srgbClr val="C00000"/>
                </a:gs>
                <a:gs pos="100000">
                  <a:schemeClr val="bg1">
                    <a:lumMod val="50000"/>
                  </a:schemeClr>
                </a:gs>
              </a:gsLst>
              <a:lin ang="5400000" scaled="0"/>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r>
                <a:rPr lang="zh-CN" altLang="en-US" sz="2000" kern="1200" dirty="0" smtClean="0">
                  <a:latin typeface="微软雅黑" pitchFamily="34" charset="-122"/>
                  <a:ea typeface="微软雅黑" pitchFamily="34" charset="-122"/>
                </a:rPr>
                <a:t>基本阶段</a:t>
              </a:r>
              <a:endParaRPr lang="en-US" altLang="zh-CN" sz="2000" kern="1200" dirty="0">
                <a:latin typeface="微软雅黑" pitchFamily="34" charset="-122"/>
                <a:ea typeface="微软雅黑" pitchFamily="34" charset="-122"/>
              </a:endParaRPr>
            </a:p>
          </p:txBody>
        </p:sp>
      </p:grpSp>
      <p:sp>
        <p:nvSpPr>
          <p:cNvPr id="33" name="Slide Number Placeholder 32"/>
          <p:cNvSpPr>
            <a:spLocks noGrp="1"/>
          </p:cNvSpPr>
          <p:nvPr>
            <p:ph type="sldNum" sz="quarter" idx="4294967295"/>
          </p:nvPr>
        </p:nvSpPr>
        <p:spPr>
          <a:xfrm>
            <a:off x="8753475" y="6511925"/>
            <a:ext cx="390525" cy="365125"/>
          </a:xfrm>
          <a:prstGeom prst="rect">
            <a:avLst/>
          </a:prstGeom>
        </p:spPr>
        <p:txBody>
          <a:bodyPr/>
          <a:lstStyle/>
          <a:p>
            <a:pPr algn="ctr" rtl="0" eaLnBrk="0" fontAlgn="base" hangingPunct="0">
              <a:lnSpc>
                <a:spcPct val="90000"/>
              </a:lnSpc>
              <a:spcBef>
                <a:spcPct val="20000"/>
              </a:spcBef>
              <a:spcAft>
                <a:spcPct val="0"/>
              </a:spcAft>
              <a:buClr>
                <a:srgbClr val="FFB601"/>
              </a:buClr>
              <a:buSzPct val="85000"/>
              <a:buFont typeface="Wingdings 2" pitchFamily="18" charset="2"/>
              <a:buChar char="•"/>
              <a:defRPr/>
            </a:pPr>
            <a:fld id="{D6DF4E2C-41CB-4EB4-867E-6424F9B34E02}" type="slidenum">
              <a:rPr lang="en-US" sz="1000" kern="1200">
                <a:solidFill>
                  <a:schemeClr val="tx1"/>
                </a:solidFill>
                <a:latin typeface="微软雅黑" pitchFamily="34" charset="-122"/>
                <a:ea typeface="微软雅黑" pitchFamily="34" charset="-122"/>
              </a:rPr>
              <a:pPr algn="ctr" rtl="0" eaLnBrk="0" fontAlgn="base" hangingPunct="0">
                <a:lnSpc>
                  <a:spcPct val="90000"/>
                </a:lnSpc>
                <a:spcBef>
                  <a:spcPct val="20000"/>
                </a:spcBef>
                <a:spcAft>
                  <a:spcPct val="0"/>
                </a:spcAft>
                <a:buClr>
                  <a:srgbClr val="FFB601"/>
                </a:buClr>
                <a:buSzPct val="85000"/>
                <a:buFont typeface="Wingdings 2" pitchFamily="18" charset="2"/>
                <a:buChar char="•"/>
                <a:defRPr/>
              </a:pPr>
              <a:t>11</a:t>
            </a:fld>
            <a:endParaRPr lang="en-US" sz="1000" kern="1200" dirty="0">
              <a:solidFill>
                <a:schemeClr val="tx1"/>
              </a:solidFill>
              <a:latin typeface="微软雅黑" pitchFamily="34" charset="-122"/>
              <a:ea typeface="微软雅黑" pitchFamily="34" charset="-122"/>
            </a:endParaRPr>
          </a:p>
        </p:txBody>
      </p:sp>
      <p:sp>
        <p:nvSpPr>
          <p:cNvPr id="2" name="Title 1"/>
          <p:cNvSpPr>
            <a:spLocks noGrp="1"/>
          </p:cNvSpPr>
          <p:nvPr>
            <p:ph type="title" idx="4294967295"/>
          </p:nvPr>
        </p:nvSpPr>
        <p:spPr>
          <a:xfrm>
            <a:off x="0" y="179388"/>
            <a:ext cx="8501063" cy="600075"/>
          </a:xfrm>
          <a:prstGeom prst="rect">
            <a:avLst/>
          </a:prstGeom>
        </p:spPr>
        <p:txBody>
          <a:bodyPr/>
          <a:lstStyle/>
          <a:p>
            <a:r>
              <a:rPr lang="zh-CN" altLang="en-US" sz="3600" dirty="0" smtClean="0">
                <a:solidFill>
                  <a:schemeClr val="tx1"/>
                </a:solidFill>
                <a:latin typeface="微软雅黑" pitchFamily="34" charset="-122"/>
                <a:ea typeface="微软雅黑" pitchFamily="34" charset="-122"/>
              </a:rPr>
              <a:t>核心基础架构优化</a:t>
            </a:r>
            <a:endParaRPr lang="en-US" sz="3600" dirty="0">
              <a:solidFill>
                <a:schemeClr val="tx1"/>
              </a:solidFill>
              <a:latin typeface="微软雅黑" pitchFamily="34" charset="-122"/>
              <a:ea typeface="微软雅黑" pitchFamily="34" charset="-122"/>
            </a:endParaRPr>
          </a:p>
        </p:txBody>
      </p:sp>
      <p:sp>
        <p:nvSpPr>
          <p:cNvPr id="20" name="TextBox 19"/>
          <p:cNvSpPr txBox="1"/>
          <p:nvPr/>
        </p:nvSpPr>
        <p:spPr>
          <a:xfrm>
            <a:off x="2514600" y="6172200"/>
            <a:ext cx="2026920" cy="249299"/>
          </a:xfrm>
          <a:prstGeom prst="chevron">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rtl="0" eaLnBrk="0" fontAlgn="base" hangingPunct="0">
              <a:lnSpc>
                <a:spcPct val="85000"/>
              </a:lnSpc>
              <a:spcBef>
                <a:spcPct val="20000"/>
              </a:spcBef>
              <a:spcAft>
                <a:spcPct val="0"/>
              </a:spcAft>
              <a:defRPr/>
            </a:pPr>
            <a:r>
              <a:rPr lang="zh-CN" altLang="en-US" sz="1200" b="1" i="1" dirty="0" smtClean="0">
                <a:solidFill>
                  <a:schemeClr val="tx1"/>
                </a:solidFill>
                <a:latin typeface="微软雅黑" pitchFamily="34" charset="-122"/>
                <a:ea typeface="微软雅黑" pitchFamily="34" charset="-122"/>
                <a:cs typeface="Segoe UI" pitchFamily="34" charset="0"/>
              </a:rPr>
              <a:t>更高效的成本中心</a:t>
            </a:r>
            <a:endParaRPr lang="en-US" sz="1200" b="1" i="1" kern="1200" dirty="0">
              <a:solidFill>
                <a:schemeClr val="tx1"/>
              </a:solidFill>
              <a:latin typeface="微软雅黑" pitchFamily="34" charset="-122"/>
              <a:ea typeface="微软雅黑" pitchFamily="34" charset="-122"/>
              <a:cs typeface="Segoe UI" pitchFamily="34" charset="0"/>
            </a:endParaRPr>
          </a:p>
        </p:txBody>
      </p:sp>
      <p:sp>
        <p:nvSpPr>
          <p:cNvPr id="21" name="TextBox 20"/>
          <p:cNvSpPr txBox="1"/>
          <p:nvPr/>
        </p:nvSpPr>
        <p:spPr>
          <a:xfrm>
            <a:off x="4568371" y="6172200"/>
            <a:ext cx="2137229" cy="249299"/>
          </a:xfrm>
          <a:prstGeom prst="chevron">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rtl="0" eaLnBrk="0" fontAlgn="base" hangingPunct="0">
              <a:lnSpc>
                <a:spcPct val="85000"/>
              </a:lnSpc>
              <a:spcBef>
                <a:spcPct val="20000"/>
              </a:spcBef>
              <a:spcAft>
                <a:spcPct val="0"/>
              </a:spcAft>
              <a:defRPr/>
            </a:pPr>
            <a:r>
              <a:rPr lang="zh-CN" altLang="en-US" sz="1200" b="1" i="1" dirty="0" smtClean="0">
                <a:solidFill>
                  <a:schemeClr val="tx1"/>
                </a:solidFill>
                <a:latin typeface="微软雅黑" pitchFamily="34" charset="-122"/>
                <a:ea typeface="微软雅黑" pitchFamily="34" charset="-122"/>
                <a:cs typeface="Segoe UI" pitchFamily="34" charset="0"/>
              </a:rPr>
              <a:t>业务助推器</a:t>
            </a:r>
            <a:endParaRPr lang="en-US" sz="1200" b="1" i="1" kern="1200" dirty="0">
              <a:solidFill>
                <a:schemeClr val="tx1"/>
              </a:solidFill>
              <a:latin typeface="微软雅黑" pitchFamily="34" charset="-122"/>
              <a:ea typeface="微软雅黑" pitchFamily="34" charset="-122"/>
              <a:cs typeface="Segoe UI" pitchFamily="34" charset="0"/>
            </a:endParaRPr>
          </a:p>
        </p:txBody>
      </p:sp>
      <p:sp>
        <p:nvSpPr>
          <p:cNvPr id="22" name="TextBox 21"/>
          <p:cNvSpPr txBox="1"/>
          <p:nvPr/>
        </p:nvSpPr>
        <p:spPr>
          <a:xfrm>
            <a:off x="6712857" y="6172200"/>
            <a:ext cx="1973943" cy="249299"/>
          </a:xfrm>
          <a:prstGeom prst="chevron">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rtl="0" eaLnBrk="0" fontAlgn="base" hangingPunct="0">
              <a:lnSpc>
                <a:spcPct val="85000"/>
              </a:lnSpc>
              <a:spcBef>
                <a:spcPct val="20000"/>
              </a:spcBef>
              <a:spcAft>
                <a:spcPct val="0"/>
              </a:spcAft>
              <a:defRPr/>
            </a:pPr>
            <a:r>
              <a:rPr lang="zh-CN" altLang="en-US" sz="1200" b="1" i="1" kern="1200" dirty="0" smtClean="0">
                <a:solidFill>
                  <a:schemeClr val="tx1"/>
                </a:solidFill>
                <a:latin typeface="微软雅黑" pitchFamily="34" charset="-122"/>
                <a:ea typeface="微软雅黑" pitchFamily="34" charset="-122"/>
                <a:cs typeface="Segoe UI" pitchFamily="34" charset="0"/>
              </a:rPr>
              <a:t>战略性资产 </a:t>
            </a:r>
            <a:endParaRPr lang="en-US" sz="1200" b="1" i="1" kern="1200" dirty="0">
              <a:solidFill>
                <a:schemeClr val="tx1"/>
              </a:solidFill>
              <a:latin typeface="微软雅黑" pitchFamily="34" charset="-122"/>
              <a:ea typeface="微软雅黑" pitchFamily="34" charset="-122"/>
              <a:cs typeface="Segoe UI" pitchFamily="34" charset="0"/>
            </a:endParaRPr>
          </a:p>
        </p:txBody>
      </p:sp>
      <p:sp>
        <p:nvSpPr>
          <p:cNvPr id="23" name="TextBox 22"/>
          <p:cNvSpPr txBox="1"/>
          <p:nvPr/>
        </p:nvSpPr>
        <p:spPr>
          <a:xfrm>
            <a:off x="413582" y="6172200"/>
            <a:ext cx="2068287" cy="249299"/>
          </a:xfrm>
          <a:prstGeom prst="chevron">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rtl="0" eaLnBrk="0" fontAlgn="base" hangingPunct="0">
              <a:lnSpc>
                <a:spcPct val="85000"/>
              </a:lnSpc>
              <a:spcBef>
                <a:spcPct val="20000"/>
              </a:spcBef>
              <a:spcAft>
                <a:spcPct val="0"/>
              </a:spcAft>
              <a:defRPr/>
            </a:pPr>
            <a:r>
              <a:rPr lang="zh-CN" altLang="en-US" sz="1200" b="1" i="1" kern="1200" dirty="0" smtClean="0">
                <a:solidFill>
                  <a:schemeClr val="tx1"/>
                </a:solidFill>
                <a:latin typeface="微软雅黑" pitchFamily="34" charset="-122"/>
                <a:ea typeface="微软雅黑" pitchFamily="34" charset="-122"/>
                <a:cs typeface="Segoe UI" pitchFamily="34" charset="0"/>
              </a:rPr>
              <a:t>成本中心</a:t>
            </a:r>
            <a:endParaRPr lang="en-US" sz="1200" b="1" i="1" kern="1200" dirty="0">
              <a:solidFill>
                <a:schemeClr val="tx1"/>
              </a:solidFill>
              <a:latin typeface="微软雅黑" pitchFamily="34" charset="-122"/>
              <a:ea typeface="微软雅黑" pitchFamily="34" charset="-122"/>
              <a:cs typeface="Segoe UI" pitchFamily="34" charset="0"/>
            </a:endParaRPr>
          </a:p>
        </p:txBody>
      </p:sp>
      <p:grpSp>
        <p:nvGrpSpPr>
          <p:cNvPr id="4" name="Group 36"/>
          <p:cNvGrpSpPr/>
          <p:nvPr/>
        </p:nvGrpSpPr>
        <p:grpSpPr>
          <a:xfrm>
            <a:off x="228600" y="2971800"/>
            <a:ext cx="8686800" cy="514350"/>
            <a:chOff x="228600" y="1524000"/>
            <a:chExt cx="8686800" cy="548640"/>
          </a:xfrm>
        </p:grpSpPr>
        <p:sp>
          <p:nvSpPr>
            <p:cNvPr id="25" name="Rounded Rectangle 24"/>
            <p:cNvSpPr/>
            <p:nvPr/>
          </p:nvSpPr>
          <p:spPr bwMode="auto">
            <a:xfrm>
              <a:off x="228600" y="1524000"/>
              <a:ext cx="8686800" cy="548640"/>
            </a:xfrm>
            <a:prstGeom prst="roundRect">
              <a:avLst/>
            </a:prstGeom>
            <a:gradFill>
              <a:gsLst>
                <a:gs pos="0">
                  <a:schemeClr val="accent2">
                    <a:shade val="63000"/>
                    <a:satMod val="165000"/>
                    <a:alpha val="75000"/>
                  </a:schemeClr>
                </a:gs>
                <a:gs pos="30000">
                  <a:schemeClr val="accent2">
                    <a:shade val="58000"/>
                    <a:satMod val="165000"/>
                    <a:alpha val="75000"/>
                  </a:schemeClr>
                </a:gs>
                <a:gs pos="75000">
                  <a:schemeClr val="accent2">
                    <a:shade val="30000"/>
                    <a:satMod val="175000"/>
                    <a:alpha val="75000"/>
                  </a:schemeClr>
                </a:gs>
                <a:gs pos="100000">
                  <a:schemeClr val="accent2">
                    <a:shade val="15000"/>
                    <a:satMod val="175000"/>
                    <a:alpha val="75000"/>
                  </a:schemeClr>
                </a:gs>
              </a:gsLst>
            </a:gradFill>
            <a:ln>
              <a:solidFill>
                <a:schemeClr val="accent2">
                  <a:shade val="70000"/>
                  <a:satMod val="150000"/>
                  <a:alpha val="8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noAutofit/>
            </a:bodyPr>
            <a:lstStyle/>
            <a:p>
              <a:pPr algn="l" rtl="0" fontAlgn="base">
                <a:spcBef>
                  <a:spcPct val="0"/>
                </a:spcBef>
                <a:spcAft>
                  <a:spcPct val="0"/>
                </a:spcAft>
              </a:pPr>
              <a:endParaRPr lang="en-US" b="1" kern="1200" dirty="0">
                <a:solidFill>
                  <a:schemeClr val="tx1"/>
                </a:solidFill>
                <a:latin typeface="微软雅黑" pitchFamily="34" charset="-122"/>
                <a:ea typeface="微软雅黑" pitchFamily="34" charset="-122"/>
              </a:endParaRPr>
            </a:p>
          </p:txBody>
        </p:sp>
        <p:sp>
          <p:nvSpPr>
            <p:cNvPr id="28" name="Rectangle 27"/>
            <p:cNvSpPr>
              <a:spLocks noChangeArrowheads="1"/>
            </p:cNvSpPr>
            <p:nvPr/>
          </p:nvSpPr>
          <p:spPr bwMode="auto">
            <a:xfrm>
              <a:off x="401638" y="1621349"/>
              <a:ext cx="8340725" cy="353943"/>
            </a:xfrm>
            <a:prstGeom prst="rect">
              <a:avLst/>
            </a:prstGeom>
            <a:noFill/>
            <a:ln w="9525" cap="flat" cmpd="sng" algn="ctr">
              <a:noFill/>
              <a:prstDash val="solid"/>
              <a:miter lim="800000"/>
              <a:headEnd type="none" w="med" len="med"/>
              <a:tailEnd type="none" w="med" len="med"/>
            </a:ln>
            <a:effectLst/>
          </p:spPr>
          <p:txBody>
            <a:bodyPr anchor="ctr">
              <a:noAutofit/>
            </a:bodyPr>
            <a:lstStyle/>
            <a:p>
              <a:pPr algn="ctr">
                <a:lnSpc>
                  <a:spcPct val="85000"/>
                </a:lnSpc>
                <a:spcBef>
                  <a:spcPct val="20000"/>
                </a:spcBef>
                <a:defRPr/>
              </a:pPr>
              <a:r>
                <a:rPr lang="zh-CN" altLang="en-US" sz="2000" b="1" dirty="0" smtClean="0">
                  <a:latin typeface="微软雅黑" pitchFamily="34" charset="-122"/>
                  <a:ea typeface="微软雅黑" pitchFamily="34" charset="-122"/>
                </a:rPr>
                <a:t>身份与访问控制管理</a:t>
              </a:r>
              <a:endParaRPr lang="en-US" sz="2000" b="1" dirty="0" smtClean="0">
                <a:latin typeface="微软雅黑" pitchFamily="34" charset="-122"/>
                <a:ea typeface="微软雅黑" pitchFamily="34" charset="-122"/>
              </a:endParaRPr>
            </a:p>
          </p:txBody>
        </p:sp>
      </p:grpSp>
      <p:grpSp>
        <p:nvGrpSpPr>
          <p:cNvPr id="5" name="Group 33"/>
          <p:cNvGrpSpPr/>
          <p:nvPr/>
        </p:nvGrpSpPr>
        <p:grpSpPr>
          <a:xfrm>
            <a:off x="228600" y="4800600"/>
            <a:ext cx="8686800" cy="514350"/>
            <a:chOff x="228600" y="3733800"/>
            <a:chExt cx="8686800" cy="548640"/>
          </a:xfrm>
        </p:grpSpPr>
        <p:sp>
          <p:nvSpPr>
            <p:cNvPr id="32" name="Rounded Rectangle 31"/>
            <p:cNvSpPr/>
            <p:nvPr/>
          </p:nvSpPr>
          <p:spPr bwMode="auto">
            <a:xfrm>
              <a:off x="228600" y="3733800"/>
              <a:ext cx="8686800" cy="548640"/>
            </a:xfrm>
            <a:prstGeom prst="roundRect">
              <a:avLst/>
            </a:prstGeom>
            <a:gradFill>
              <a:gsLst>
                <a:gs pos="0">
                  <a:schemeClr val="accent2">
                    <a:shade val="63000"/>
                    <a:satMod val="165000"/>
                    <a:alpha val="75000"/>
                  </a:schemeClr>
                </a:gs>
                <a:gs pos="30000">
                  <a:schemeClr val="accent2">
                    <a:shade val="58000"/>
                    <a:satMod val="165000"/>
                    <a:alpha val="75000"/>
                  </a:schemeClr>
                </a:gs>
                <a:gs pos="75000">
                  <a:schemeClr val="accent2">
                    <a:shade val="30000"/>
                    <a:satMod val="175000"/>
                    <a:alpha val="75000"/>
                  </a:schemeClr>
                </a:gs>
                <a:gs pos="100000">
                  <a:schemeClr val="accent2">
                    <a:shade val="15000"/>
                    <a:satMod val="175000"/>
                    <a:alpha val="75000"/>
                  </a:schemeClr>
                </a:gs>
              </a:gsLst>
            </a:gradFill>
            <a:ln>
              <a:solidFill>
                <a:schemeClr val="accent2">
                  <a:shade val="70000"/>
                  <a:satMod val="150000"/>
                  <a:alpha val="8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noAutofit/>
            </a:bodyPr>
            <a:lstStyle/>
            <a:p>
              <a:pPr algn="l" rtl="0" fontAlgn="base">
                <a:spcBef>
                  <a:spcPct val="0"/>
                </a:spcBef>
                <a:spcAft>
                  <a:spcPct val="0"/>
                </a:spcAft>
              </a:pPr>
              <a:endParaRPr lang="en-US" b="1" kern="1200" dirty="0">
                <a:solidFill>
                  <a:schemeClr val="tx1"/>
                </a:solidFill>
                <a:latin typeface="微软雅黑" pitchFamily="34" charset="-122"/>
                <a:ea typeface="微软雅黑" pitchFamily="34" charset="-122"/>
              </a:endParaRPr>
            </a:p>
          </p:txBody>
        </p:sp>
        <p:sp>
          <p:nvSpPr>
            <p:cNvPr id="26" name="Rectangle 25"/>
            <p:cNvSpPr>
              <a:spLocks noChangeArrowheads="1"/>
            </p:cNvSpPr>
            <p:nvPr/>
          </p:nvSpPr>
          <p:spPr bwMode="auto">
            <a:xfrm>
              <a:off x="550863" y="3831149"/>
              <a:ext cx="8042275" cy="353943"/>
            </a:xfrm>
            <a:prstGeom prst="rect">
              <a:avLst/>
            </a:prstGeom>
            <a:noFill/>
            <a:ln w="9525" cap="flat" cmpd="sng" algn="ctr">
              <a:noFill/>
              <a:prstDash val="solid"/>
              <a:miter lim="800000"/>
              <a:headEnd type="none" w="med" len="med"/>
              <a:tailEnd type="none" w="med" len="med"/>
            </a:ln>
            <a:effectLst/>
            <a:scene3d>
              <a:camera prst="orthographicFront"/>
              <a:lightRig rig="threePt" dir="t"/>
            </a:scene3d>
            <a:sp3d>
              <a:bevelT/>
            </a:sp3d>
          </p:spPr>
          <p:txBody>
            <a:bodyPr anchor="ctr">
              <a:noAutofit/>
            </a:bodyPr>
            <a:lstStyle/>
            <a:p>
              <a:pPr algn="ctr" rtl="0" eaLnBrk="0" fontAlgn="base" hangingPunct="0">
                <a:lnSpc>
                  <a:spcPct val="85000"/>
                </a:lnSpc>
                <a:spcBef>
                  <a:spcPct val="20000"/>
                </a:spcBef>
                <a:spcAft>
                  <a:spcPct val="0"/>
                </a:spcAft>
                <a:defRPr/>
              </a:pPr>
              <a:r>
                <a:rPr lang="zh-CN" altLang="en-US" sz="2000" b="1" dirty="0" smtClean="0">
                  <a:effectLst>
                    <a:outerShdw blurRad="38100" dist="38100" dir="2700000" algn="tl">
                      <a:srgbClr val="000000">
                        <a:alpha val="43137"/>
                      </a:srgbClr>
                    </a:outerShdw>
                  </a:effectLst>
                  <a:latin typeface="微软雅黑" pitchFamily="34" charset="-122"/>
                  <a:ea typeface="微软雅黑" pitchFamily="34" charset="-122"/>
                </a:rPr>
                <a:t>数据保护和恢复</a:t>
              </a:r>
              <a:endParaRPr lang="en-US" altLang="en-US" sz="2000" b="1" dirty="0">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6" name="Group 34"/>
          <p:cNvGrpSpPr/>
          <p:nvPr/>
        </p:nvGrpSpPr>
        <p:grpSpPr>
          <a:xfrm>
            <a:off x="228600" y="4191000"/>
            <a:ext cx="8686800" cy="514350"/>
            <a:chOff x="228600" y="2971800"/>
            <a:chExt cx="8686800" cy="548640"/>
          </a:xfrm>
        </p:grpSpPr>
        <p:sp>
          <p:nvSpPr>
            <p:cNvPr id="31" name="Rounded Rectangle 30"/>
            <p:cNvSpPr/>
            <p:nvPr/>
          </p:nvSpPr>
          <p:spPr bwMode="auto">
            <a:xfrm>
              <a:off x="228600" y="2971800"/>
              <a:ext cx="8686800" cy="548640"/>
            </a:xfrm>
            <a:prstGeom prst="roundRect">
              <a:avLst/>
            </a:prstGeom>
            <a:gradFill>
              <a:gsLst>
                <a:gs pos="0">
                  <a:schemeClr val="accent2">
                    <a:shade val="63000"/>
                    <a:satMod val="165000"/>
                    <a:alpha val="75000"/>
                  </a:schemeClr>
                </a:gs>
                <a:gs pos="30000">
                  <a:schemeClr val="accent2">
                    <a:shade val="58000"/>
                    <a:satMod val="165000"/>
                    <a:alpha val="75000"/>
                  </a:schemeClr>
                </a:gs>
                <a:gs pos="75000">
                  <a:schemeClr val="accent2">
                    <a:shade val="30000"/>
                    <a:satMod val="175000"/>
                    <a:alpha val="75000"/>
                  </a:schemeClr>
                </a:gs>
                <a:gs pos="100000">
                  <a:schemeClr val="accent2">
                    <a:shade val="15000"/>
                    <a:satMod val="175000"/>
                    <a:alpha val="75000"/>
                  </a:schemeClr>
                </a:gs>
              </a:gsLst>
            </a:gradFill>
            <a:ln>
              <a:solidFill>
                <a:schemeClr val="accent2">
                  <a:shade val="70000"/>
                  <a:satMod val="150000"/>
                  <a:alpha val="8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noAutofit/>
            </a:bodyPr>
            <a:lstStyle/>
            <a:p>
              <a:pPr algn="l" rtl="0" fontAlgn="base">
                <a:spcBef>
                  <a:spcPct val="0"/>
                </a:spcBef>
                <a:spcAft>
                  <a:spcPct val="0"/>
                </a:spcAft>
              </a:pPr>
              <a:endParaRPr lang="en-US" b="1" kern="1200" dirty="0">
                <a:solidFill>
                  <a:schemeClr val="tx1"/>
                </a:solidFill>
                <a:latin typeface="微软雅黑" pitchFamily="34" charset="-122"/>
                <a:ea typeface="微软雅黑" pitchFamily="34" charset="-122"/>
              </a:endParaRPr>
            </a:p>
          </p:txBody>
        </p:sp>
        <p:sp>
          <p:nvSpPr>
            <p:cNvPr id="27" name="Rectangle 26"/>
            <p:cNvSpPr>
              <a:spLocks noChangeArrowheads="1"/>
            </p:cNvSpPr>
            <p:nvPr/>
          </p:nvSpPr>
          <p:spPr bwMode="auto">
            <a:xfrm>
              <a:off x="550863" y="3069149"/>
              <a:ext cx="8042275" cy="353943"/>
            </a:xfrm>
            <a:prstGeom prst="rect">
              <a:avLst/>
            </a:prstGeom>
            <a:noFill/>
            <a:ln w="9525" cap="flat" cmpd="sng" algn="ctr">
              <a:noFill/>
              <a:prstDash val="solid"/>
              <a:miter lim="800000"/>
              <a:headEnd type="none" w="med" len="med"/>
              <a:tailEnd type="none" w="med" len="med"/>
            </a:ln>
            <a:effectLst/>
          </p:spPr>
          <p:txBody>
            <a:bodyPr anchor="ctr">
              <a:noAutofit/>
            </a:bodyPr>
            <a:lstStyle/>
            <a:p>
              <a:pPr algn="ctr" rtl="0" eaLnBrk="0" fontAlgn="base" hangingPunct="0">
                <a:lnSpc>
                  <a:spcPct val="85000"/>
                </a:lnSpc>
                <a:spcBef>
                  <a:spcPct val="20000"/>
                </a:spcBef>
                <a:spcAft>
                  <a:spcPct val="0"/>
                </a:spcAft>
                <a:defRPr/>
              </a:pPr>
              <a:r>
                <a:rPr lang="zh-CN" altLang="en-US" sz="2000" b="1" dirty="0" smtClean="0">
                  <a:effectLst>
                    <a:outerShdw blurRad="38100" dist="38100" dir="2700000" algn="tl">
                      <a:srgbClr val="000000">
                        <a:alpha val="43137"/>
                      </a:srgbClr>
                    </a:outerShdw>
                  </a:effectLst>
                  <a:latin typeface="微软雅黑" pitchFamily="34" charset="-122"/>
                  <a:ea typeface="微软雅黑" pitchFamily="34" charset="-122"/>
                </a:rPr>
                <a:t>安全与网络</a:t>
              </a:r>
              <a:endParaRPr lang="en-US" altLang="en-US" sz="2000" b="1" dirty="0">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7" name="Group 35"/>
          <p:cNvGrpSpPr/>
          <p:nvPr/>
        </p:nvGrpSpPr>
        <p:grpSpPr>
          <a:xfrm>
            <a:off x="228600" y="3581400"/>
            <a:ext cx="8686800" cy="514350"/>
            <a:chOff x="228600" y="2286000"/>
            <a:chExt cx="8686800" cy="548640"/>
          </a:xfrm>
        </p:grpSpPr>
        <p:sp>
          <p:nvSpPr>
            <p:cNvPr id="30" name="Rounded Rectangle 29"/>
            <p:cNvSpPr/>
            <p:nvPr/>
          </p:nvSpPr>
          <p:spPr bwMode="auto">
            <a:xfrm>
              <a:off x="228600" y="2286000"/>
              <a:ext cx="8686800" cy="548640"/>
            </a:xfrm>
            <a:prstGeom prst="roundRect">
              <a:avLst/>
            </a:prstGeom>
            <a:gradFill>
              <a:gsLst>
                <a:gs pos="0">
                  <a:schemeClr val="accent2">
                    <a:shade val="63000"/>
                    <a:satMod val="165000"/>
                    <a:alpha val="75000"/>
                  </a:schemeClr>
                </a:gs>
                <a:gs pos="30000">
                  <a:schemeClr val="accent2">
                    <a:shade val="58000"/>
                    <a:satMod val="165000"/>
                    <a:alpha val="75000"/>
                  </a:schemeClr>
                </a:gs>
                <a:gs pos="75000">
                  <a:schemeClr val="accent2">
                    <a:shade val="30000"/>
                    <a:satMod val="175000"/>
                    <a:alpha val="75000"/>
                  </a:schemeClr>
                </a:gs>
                <a:gs pos="100000">
                  <a:schemeClr val="accent2">
                    <a:shade val="15000"/>
                    <a:satMod val="175000"/>
                    <a:alpha val="75000"/>
                  </a:schemeClr>
                </a:gs>
              </a:gsLst>
            </a:gradFill>
            <a:ln>
              <a:solidFill>
                <a:schemeClr val="accent2">
                  <a:shade val="70000"/>
                  <a:satMod val="150000"/>
                  <a:alpha val="8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noAutofit/>
            </a:bodyPr>
            <a:lstStyle/>
            <a:p>
              <a:pPr algn="l" rtl="0" fontAlgn="base">
                <a:spcBef>
                  <a:spcPct val="0"/>
                </a:spcBef>
                <a:spcAft>
                  <a:spcPct val="0"/>
                </a:spcAft>
              </a:pPr>
              <a:endParaRPr lang="en-US" b="1" kern="1200" dirty="0">
                <a:solidFill>
                  <a:schemeClr val="tx1"/>
                </a:solidFill>
                <a:latin typeface="微软雅黑" pitchFamily="34" charset="-122"/>
                <a:ea typeface="微软雅黑" pitchFamily="34" charset="-122"/>
              </a:endParaRPr>
            </a:p>
          </p:txBody>
        </p:sp>
        <p:sp>
          <p:nvSpPr>
            <p:cNvPr id="29" name="Rectangle 28"/>
            <p:cNvSpPr>
              <a:spLocks noChangeArrowheads="1"/>
            </p:cNvSpPr>
            <p:nvPr/>
          </p:nvSpPr>
          <p:spPr bwMode="auto">
            <a:xfrm>
              <a:off x="401638" y="2383349"/>
              <a:ext cx="8340725" cy="353943"/>
            </a:xfrm>
            <a:prstGeom prst="rect">
              <a:avLst/>
            </a:prstGeom>
            <a:noFill/>
            <a:ln w="9525" cap="flat" cmpd="sng" algn="ctr">
              <a:noFill/>
              <a:prstDash val="solid"/>
              <a:miter lim="800000"/>
              <a:headEnd type="none" w="med" len="med"/>
              <a:tailEnd type="none" w="med" len="med"/>
            </a:ln>
            <a:effectLst/>
          </p:spPr>
          <p:txBody>
            <a:bodyPr anchor="ctr">
              <a:noAutofit/>
            </a:bodyPr>
            <a:lstStyle/>
            <a:p>
              <a:pPr algn="ctr" rtl="0" eaLnBrk="0" fontAlgn="base" hangingPunct="0">
                <a:lnSpc>
                  <a:spcPct val="85000"/>
                </a:lnSpc>
                <a:spcBef>
                  <a:spcPct val="20000"/>
                </a:spcBef>
                <a:spcAft>
                  <a:spcPct val="0"/>
                </a:spcAft>
                <a:defRPr/>
              </a:pPr>
              <a:r>
                <a:rPr lang="zh-CN" altLang="en-US" sz="2000" b="1" kern="1200" dirty="0" smtClean="0">
                  <a:effectLst>
                    <a:outerShdw blurRad="38100" dist="38100" dir="2700000" algn="tl">
                      <a:srgbClr val="000000">
                        <a:alpha val="43137"/>
                      </a:srgbClr>
                    </a:outerShdw>
                  </a:effectLst>
                  <a:latin typeface="微软雅黑" pitchFamily="34" charset="-122"/>
                  <a:ea typeface="微软雅黑" pitchFamily="34" charset="-122"/>
                </a:rPr>
                <a:t>桌面、设备和服务器管理</a:t>
              </a:r>
              <a:endParaRPr lang="en-US" sz="2000" b="1" kern="1200" dirty="0">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8" name="Group 33"/>
          <p:cNvGrpSpPr/>
          <p:nvPr/>
        </p:nvGrpSpPr>
        <p:grpSpPr>
          <a:xfrm>
            <a:off x="228600" y="5410200"/>
            <a:ext cx="8686800" cy="514350"/>
            <a:chOff x="228600" y="3733800"/>
            <a:chExt cx="8686800" cy="548640"/>
          </a:xfrm>
        </p:grpSpPr>
        <p:sp>
          <p:nvSpPr>
            <p:cNvPr id="39" name="Rounded Rectangle 38"/>
            <p:cNvSpPr/>
            <p:nvPr/>
          </p:nvSpPr>
          <p:spPr bwMode="auto">
            <a:xfrm>
              <a:off x="228600" y="3733800"/>
              <a:ext cx="8686800" cy="548640"/>
            </a:xfrm>
            <a:prstGeom prst="roundRect">
              <a:avLst/>
            </a:prstGeom>
            <a:gradFill>
              <a:gsLst>
                <a:gs pos="0">
                  <a:schemeClr val="accent2">
                    <a:shade val="63000"/>
                    <a:satMod val="165000"/>
                    <a:alpha val="75000"/>
                  </a:schemeClr>
                </a:gs>
                <a:gs pos="30000">
                  <a:schemeClr val="accent2">
                    <a:shade val="58000"/>
                    <a:satMod val="165000"/>
                    <a:alpha val="75000"/>
                  </a:schemeClr>
                </a:gs>
                <a:gs pos="75000">
                  <a:schemeClr val="accent2">
                    <a:shade val="30000"/>
                    <a:satMod val="175000"/>
                    <a:alpha val="75000"/>
                  </a:schemeClr>
                </a:gs>
                <a:gs pos="100000">
                  <a:schemeClr val="accent2">
                    <a:shade val="15000"/>
                    <a:satMod val="175000"/>
                    <a:alpha val="75000"/>
                  </a:schemeClr>
                </a:gs>
              </a:gsLst>
            </a:gradFill>
            <a:ln>
              <a:solidFill>
                <a:schemeClr val="accent2">
                  <a:shade val="70000"/>
                  <a:satMod val="150000"/>
                  <a:alpha val="8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noAutofit/>
            </a:bodyPr>
            <a:lstStyle/>
            <a:p>
              <a:pPr algn="l" rtl="0" fontAlgn="base">
                <a:spcBef>
                  <a:spcPct val="0"/>
                </a:spcBef>
                <a:spcAft>
                  <a:spcPct val="0"/>
                </a:spcAft>
              </a:pPr>
              <a:endParaRPr lang="en-US" b="1" kern="1200" dirty="0">
                <a:solidFill>
                  <a:schemeClr val="tx1"/>
                </a:solidFill>
                <a:latin typeface="微软雅黑" pitchFamily="34" charset="-122"/>
                <a:ea typeface="微软雅黑" pitchFamily="34" charset="-122"/>
              </a:endParaRPr>
            </a:p>
          </p:txBody>
        </p:sp>
        <p:sp>
          <p:nvSpPr>
            <p:cNvPr id="40" name="Rectangle 39"/>
            <p:cNvSpPr>
              <a:spLocks noChangeArrowheads="1"/>
            </p:cNvSpPr>
            <p:nvPr/>
          </p:nvSpPr>
          <p:spPr bwMode="auto">
            <a:xfrm>
              <a:off x="550863" y="3831149"/>
              <a:ext cx="8042275" cy="353943"/>
            </a:xfrm>
            <a:prstGeom prst="rect">
              <a:avLst/>
            </a:prstGeom>
            <a:noFill/>
            <a:ln w="9525" cap="flat" cmpd="sng" algn="ctr">
              <a:noFill/>
              <a:prstDash val="solid"/>
              <a:miter lim="800000"/>
              <a:headEnd type="none" w="med" len="med"/>
              <a:tailEnd type="none" w="med" len="med"/>
            </a:ln>
            <a:effectLst/>
            <a:scene3d>
              <a:camera prst="orthographicFront"/>
              <a:lightRig rig="threePt" dir="t"/>
            </a:scene3d>
            <a:sp3d>
              <a:bevelT/>
            </a:sp3d>
          </p:spPr>
          <p:txBody>
            <a:bodyPr anchor="ctr">
              <a:noAutofit/>
            </a:bodyPr>
            <a:lstStyle/>
            <a:p>
              <a:pPr algn="ctr">
                <a:lnSpc>
                  <a:spcPct val="85000"/>
                </a:lnSpc>
                <a:spcBef>
                  <a:spcPct val="20000"/>
                </a:spcBef>
                <a:defRPr/>
              </a:pPr>
              <a:r>
                <a:rPr lang="zh-CN" altLang="en-US" sz="2000" b="1" dirty="0" smtClean="0">
                  <a:effectLst>
                    <a:outerShdw blurRad="38100" dist="38100" dir="2700000" algn="tl">
                      <a:srgbClr val="000000">
                        <a:alpha val="43137"/>
                      </a:srgbClr>
                    </a:outerShdw>
                  </a:effectLst>
                  <a:latin typeface="微软雅黑" pitchFamily="34" charset="-122"/>
                  <a:ea typeface="微软雅黑" pitchFamily="34" charset="-122"/>
                </a:rPr>
                <a:t>终端管理流程</a:t>
              </a:r>
              <a:endParaRPr lang="en-US" sz="2000" b="1" dirty="0">
                <a:effectLst>
                  <a:outerShdw blurRad="38100" dist="38100" dir="2700000" algn="tl">
                    <a:srgbClr val="000000">
                      <a:alpha val="43137"/>
                    </a:srgbClr>
                  </a:outerShdw>
                </a:effectLst>
                <a:latin typeface="微软雅黑" pitchFamily="34" charset="-122"/>
                <a:ea typeface="微软雅黑" pitchFamily="34" charset="-122"/>
              </a:endParaRPr>
            </a:p>
          </p:txBody>
        </p:sp>
      </p:grpSp>
      <p:sp>
        <p:nvSpPr>
          <p:cNvPr id="36" name="Rectangle 57"/>
          <p:cNvSpPr>
            <a:spLocks noChangeArrowheads="1"/>
          </p:cNvSpPr>
          <p:nvPr/>
        </p:nvSpPr>
        <p:spPr bwMode="auto">
          <a:xfrm>
            <a:off x="457200" y="1828800"/>
            <a:ext cx="1871662" cy="752475"/>
          </a:xfrm>
          <a:prstGeom prst="rect">
            <a:avLst/>
          </a:prstGeom>
          <a:noFill/>
          <a:ln w="12700" algn="ctr">
            <a:noFill/>
            <a:miter lim="800000"/>
            <a:headEnd/>
            <a:tailEnd/>
          </a:ln>
          <a:effectLst/>
        </p:spPr>
        <p:txBody>
          <a:bodyPr>
            <a:spAutoFit/>
          </a:bodyPr>
          <a:lstStyle/>
          <a:p>
            <a:pPr algn="ctr" fontAlgn="auto">
              <a:lnSpc>
                <a:spcPct val="85000"/>
              </a:lnSpc>
              <a:spcBef>
                <a:spcPct val="15000"/>
              </a:spcBef>
              <a:spcAft>
                <a:spcPts val="0"/>
              </a:spcAft>
              <a:buClr>
                <a:schemeClr val="tx2"/>
              </a:buClr>
              <a:buSzPct val="95000"/>
              <a:buFont typeface="Wingdings" pitchFamily="2" charset="2"/>
              <a:buNone/>
              <a:defRPr/>
            </a:pPr>
            <a:r>
              <a:rPr lang="zh-CN" altLang="en-US" sz="1600" dirty="0">
                <a:effectLst>
                  <a:outerShdw blurRad="38100" dist="38100" dir="2700000" algn="tl">
                    <a:srgbClr val="000000"/>
                  </a:outerShdw>
                </a:effectLst>
                <a:latin typeface="微软雅黑" pitchFamily="34" charset="-122"/>
                <a:ea typeface="微软雅黑" pitchFamily="34" charset="-122"/>
              </a:rPr>
              <a:t>不统一、手动管理的基础架构</a:t>
            </a:r>
            <a:endParaRPr lang="en-US" altLang="zh-CN" sz="1600" dirty="0">
              <a:effectLst>
                <a:outerShdw blurRad="38100" dist="38100" dir="2700000" algn="tl">
                  <a:srgbClr val="000000"/>
                </a:outerShdw>
              </a:effectLst>
              <a:latin typeface="微软雅黑" pitchFamily="34" charset="-122"/>
              <a:ea typeface="微软雅黑" pitchFamily="34" charset="-122"/>
            </a:endParaRPr>
          </a:p>
          <a:p>
            <a:pPr algn="ctr" fontAlgn="auto">
              <a:lnSpc>
                <a:spcPct val="85000"/>
              </a:lnSpc>
              <a:spcBef>
                <a:spcPct val="15000"/>
              </a:spcBef>
              <a:spcAft>
                <a:spcPts val="0"/>
              </a:spcAft>
              <a:buClr>
                <a:schemeClr val="tx2"/>
              </a:buClr>
              <a:buSzPct val="95000"/>
              <a:buFont typeface="Wingdings" pitchFamily="2" charset="2"/>
              <a:buNone/>
              <a:defRPr/>
            </a:pPr>
            <a:r>
              <a:rPr lang="en-US" altLang="zh-CN" sz="1600" dirty="0">
                <a:effectLst>
                  <a:outerShdw blurRad="38100" dist="38100" dir="2700000" algn="tl">
                    <a:srgbClr val="000000"/>
                  </a:outerShdw>
                </a:effectLst>
                <a:latin typeface="微软雅黑" pitchFamily="34" charset="-122"/>
                <a:ea typeface="微软雅黑" pitchFamily="34" charset="-122"/>
              </a:rPr>
              <a:t> </a:t>
            </a:r>
          </a:p>
        </p:txBody>
      </p:sp>
      <p:sp>
        <p:nvSpPr>
          <p:cNvPr id="37" name="Rectangle 59"/>
          <p:cNvSpPr>
            <a:spLocks noChangeArrowheads="1"/>
          </p:cNvSpPr>
          <p:nvPr/>
        </p:nvSpPr>
        <p:spPr bwMode="auto">
          <a:xfrm>
            <a:off x="2590800" y="1752600"/>
            <a:ext cx="1887538" cy="715963"/>
          </a:xfrm>
          <a:prstGeom prst="rect">
            <a:avLst/>
          </a:prstGeom>
          <a:noFill/>
          <a:ln w="12700">
            <a:noFill/>
            <a:miter lim="800000"/>
            <a:headEnd/>
            <a:tailEnd/>
          </a:ln>
          <a:effectLst/>
        </p:spPr>
        <p:txBody>
          <a:bodyPr>
            <a:spAutoFit/>
          </a:bodyPr>
          <a:lstStyle/>
          <a:p>
            <a:pPr algn="ctr" fontAlgn="auto">
              <a:lnSpc>
                <a:spcPct val="85000"/>
              </a:lnSpc>
              <a:spcBef>
                <a:spcPct val="15000"/>
              </a:spcBef>
              <a:spcAft>
                <a:spcPts val="0"/>
              </a:spcAft>
              <a:buClr>
                <a:schemeClr val="tx2"/>
              </a:buClr>
              <a:buSzPct val="95000"/>
              <a:buFont typeface="Wingdings" pitchFamily="2" charset="2"/>
              <a:buNone/>
              <a:defRPr/>
            </a:pPr>
            <a:r>
              <a:rPr lang="zh-CN" altLang="en-US" sz="1600" dirty="0">
                <a:effectLst>
                  <a:outerShdw blurRad="38100" dist="38100" dir="2700000" algn="tl">
                    <a:srgbClr val="000000"/>
                  </a:outerShdw>
                </a:effectLst>
                <a:latin typeface="微软雅黑" pitchFamily="34" charset="-122"/>
                <a:ea typeface="微软雅黑" pitchFamily="34" charset="-122"/>
              </a:rPr>
              <a:t>可管理的 </a:t>
            </a:r>
            <a:r>
              <a:rPr lang="en-US" altLang="zh-CN" sz="1600" dirty="0">
                <a:effectLst>
                  <a:outerShdw blurRad="38100" dist="38100" dir="2700000" algn="tl">
                    <a:srgbClr val="000000"/>
                  </a:outerShdw>
                </a:effectLst>
                <a:latin typeface="微软雅黑" pitchFamily="34" charset="-122"/>
                <a:ea typeface="微软雅黑" pitchFamily="34" charset="-122"/>
              </a:rPr>
              <a:t>IT </a:t>
            </a:r>
            <a:r>
              <a:rPr lang="zh-CN" altLang="en-US" sz="1600" dirty="0">
                <a:effectLst>
                  <a:outerShdw blurRad="38100" dist="38100" dir="2700000" algn="tl">
                    <a:srgbClr val="000000"/>
                  </a:outerShdw>
                </a:effectLst>
                <a:latin typeface="微软雅黑" pitchFamily="34" charset="-122"/>
                <a:ea typeface="微软雅黑" pitchFamily="34" charset="-122"/>
              </a:rPr>
              <a:t>基础架构</a:t>
            </a:r>
            <a:br>
              <a:rPr lang="zh-CN" altLang="en-US" sz="1600" dirty="0">
                <a:effectLst>
                  <a:outerShdw blurRad="38100" dist="38100" dir="2700000" algn="tl">
                    <a:srgbClr val="000000"/>
                  </a:outerShdw>
                </a:effectLst>
                <a:latin typeface="微软雅黑" pitchFamily="34" charset="-122"/>
                <a:ea typeface="微软雅黑" pitchFamily="34" charset="-122"/>
              </a:rPr>
            </a:br>
            <a:r>
              <a:rPr lang="zh-CN" altLang="en-US" sz="1600" dirty="0">
                <a:effectLst>
                  <a:outerShdw blurRad="38100" dist="38100" dir="2700000" algn="tl">
                    <a:srgbClr val="000000"/>
                  </a:outerShdw>
                </a:effectLst>
                <a:latin typeface="微软雅黑" pitchFamily="34" charset="-122"/>
                <a:ea typeface="微软雅黑" pitchFamily="34" charset="-122"/>
              </a:rPr>
              <a:t>（有限的自动化）</a:t>
            </a:r>
            <a:endParaRPr lang="en-US" altLang="zh-CN" sz="1600" dirty="0">
              <a:effectLst>
                <a:outerShdw blurRad="38100" dist="38100" dir="2700000" algn="tl">
                  <a:srgbClr val="000000"/>
                </a:outerShdw>
              </a:effectLst>
              <a:latin typeface="微软雅黑" pitchFamily="34" charset="-122"/>
              <a:ea typeface="微软雅黑" pitchFamily="34" charset="-122"/>
            </a:endParaRPr>
          </a:p>
        </p:txBody>
      </p:sp>
      <p:sp>
        <p:nvSpPr>
          <p:cNvPr id="48" name="Rectangle 60"/>
          <p:cNvSpPr>
            <a:spLocks noChangeArrowheads="1"/>
          </p:cNvSpPr>
          <p:nvPr/>
        </p:nvSpPr>
        <p:spPr bwMode="auto">
          <a:xfrm>
            <a:off x="4572000" y="1752600"/>
            <a:ext cx="2216150" cy="715963"/>
          </a:xfrm>
          <a:prstGeom prst="rect">
            <a:avLst/>
          </a:prstGeom>
          <a:noFill/>
          <a:ln w="12700">
            <a:noFill/>
            <a:miter lim="800000"/>
            <a:headEnd/>
            <a:tailEnd/>
          </a:ln>
          <a:effectLst/>
        </p:spPr>
        <p:txBody>
          <a:bodyPr wrap="none">
            <a:spAutoFit/>
          </a:bodyPr>
          <a:lstStyle/>
          <a:p>
            <a:pPr algn="ctr" fontAlgn="auto">
              <a:lnSpc>
                <a:spcPct val="85000"/>
              </a:lnSpc>
              <a:spcBef>
                <a:spcPct val="15000"/>
              </a:spcBef>
              <a:spcAft>
                <a:spcPts val="0"/>
              </a:spcAft>
              <a:buClr>
                <a:schemeClr val="tx2"/>
              </a:buClr>
              <a:buSzPct val="95000"/>
              <a:buFont typeface="Wingdings" pitchFamily="2" charset="2"/>
              <a:buNone/>
              <a:defRPr/>
            </a:pPr>
            <a:r>
              <a:rPr lang="zh-CN" altLang="en-US" sz="1600" dirty="0">
                <a:effectLst>
                  <a:outerShdw blurRad="38100" dist="38100" dir="2700000" algn="tl">
                    <a:srgbClr val="000000"/>
                  </a:outerShdw>
                </a:effectLst>
                <a:latin typeface="微软雅黑" pitchFamily="34" charset="-122"/>
                <a:ea typeface="微软雅黑" pitchFamily="34" charset="-122"/>
              </a:rPr>
              <a:t>可管理且整和</a:t>
            </a:r>
            <a:br>
              <a:rPr lang="zh-CN" altLang="en-US" sz="1600" dirty="0">
                <a:effectLst>
                  <a:outerShdw blurRad="38100" dist="38100" dir="2700000" algn="tl">
                    <a:srgbClr val="000000"/>
                  </a:outerShdw>
                </a:effectLst>
                <a:latin typeface="微软雅黑" pitchFamily="34" charset="-122"/>
                <a:ea typeface="微软雅黑" pitchFamily="34" charset="-122"/>
              </a:rPr>
            </a:br>
            <a:r>
              <a:rPr lang="zh-CN" altLang="en-US" sz="1600" dirty="0">
                <a:effectLst>
                  <a:outerShdw blurRad="38100" dist="38100" dir="2700000" algn="tl">
                    <a:srgbClr val="000000"/>
                  </a:outerShdw>
                </a:effectLst>
                <a:latin typeface="微软雅黑" pitchFamily="34" charset="-122"/>
                <a:ea typeface="微软雅黑" pitchFamily="34" charset="-122"/>
              </a:rPr>
              <a:t>的 </a:t>
            </a:r>
            <a:r>
              <a:rPr lang="en-US" altLang="zh-CN" sz="1600" dirty="0">
                <a:effectLst>
                  <a:outerShdw blurRad="38100" dist="38100" dir="2700000" algn="tl">
                    <a:srgbClr val="000000"/>
                  </a:outerShdw>
                </a:effectLst>
                <a:latin typeface="微软雅黑" pitchFamily="34" charset="-122"/>
                <a:ea typeface="微软雅黑" pitchFamily="34" charset="-122"/>
              </a:rPr>
              <a:t>IT </a:t>
            </a:r>
            <a:r>
              <a:rPr lang="zh-CN" altLang="en-US" sz="1600" dirty="0">
                <a:effectLst>
                  <a:outerShdw blurRad="38100" dist="38100" dir="2700000" algn="tl">
                    <a:srgbClr val="000000"/>
                  </a:outerShdw>
                </a:effectLst>
                <a:latin typeface="微软雅黑" pitchFamily="34" charset="-122"/>
                <a:ea typeface="微软雅黑" pitchFamily="34" charset="-122"/>
              </a:rPr>
              <a:t>基础架构</a:t>
            </a:r>
            <a:br>
              <a:rPr lang="zh-CN" altLang="en-US" sz="1600" dirty="0">
                <a:effectLst>
                  <a:outerShdw blurRad="38100" dist="38100" dir="2700000" algn="tl">
                    <a:srgbClr val="000000"/>
                  </a:outerShdw>
                </a:effectLst>
                <a:latin typeface="微软雅黑" pitchFamily="34" charset="-122"/>
                <a:ea typeface="微软雅黑" pitchFamily="34" charset="-122"/>
              </a:rPr>
            </a:br>
            <a:r>
              <a:rPr lang="zh-CN" altLang="en-US" sz="1600" dirty="0">
                <a:effectLst>
                  <a:outerShdw blurRad="38100" dist="38100" dir="2700000" algn="tl">
                    <a:srgbClr val="000000"/>
                  </a:outerShdw>
                </a:effectLst>
                <a:latin typeface="微软雅黑" pitchFamily="34" charset="-122"/>
                <a:ea typeface="微软雅黑" pitchFamily="34" charset="-122"/>
              </a:rPr>
              <a:t>（最大限度的自动化）</a:t>
            </a:r>
            <a:endParaRPr lang="en-US" altLang="zh-CN" sz="1600" dirty="0">
              <a:effectLst>
                <a:outerShdw blurRad="38100" dist="38100" dir="2700000" algn="tl">
                  <a:srgbClr val="000000"/>
                </a:outerShdw>
              </a:effectLst>
              <a:latin typeface="微软雅黑" pitchFamily="34" charset="-122"/>
              <a:ea typeface="微软雅黑" pitchFamily="34" charset="-122"/>
            </a:endParaRPr>
          </a:p>
        </p:txBody>
      </p:sp>
      <p:sp>
        <p:nvSpPr>
          <p:cNvPr id="49" name="Rectangle 61"/>
          <p:cNvSpPr>
            <a:spLocks noChangeArrowheads="1"/>
          </p:cNvSpPr>
          <p:nvPr/>
        </p:nvSpPr>
        <p:spPr bwMode="auto">
          <a:xfrm>
            <a:off x="6781800" y="1727200"/>
            <a:ext cx="2025650" cy="1168400"/>
          </a:xfrm>
          <a:prstGeom prst="rect">
            <a:avLst/>
          </a:prstGeom>
          <a:noFill/>
          <a:ln w="12700">
            <a:noFill/>
            <a:miter lim="800000"/>
            <a:headEnd/>
            <a:tailEnd/>
          </a:ln>
          <a:effectLst/>
        </p:spPr>
        <p:txBody>
          <a:bodyPr>
            <a:spAutoFit/>
          </a:bodyPr>
          <a:lstStyle/>
          <a:p>
            <a:pPr fontAlgn="auto">
              <a:lnSpc>
                <a:spcPct val="85000"/>
              </a:lnSpc>
              <a:spcBef>
                <a:spcPct val="15000"/>
              </a:spcBef>
              <a:spcAft>
                <a:spcPts val="0"/>
              </a:spcAft>
              <a:buClr>
                <a:schemeClr val="tx2"/>
              </a:buClr>
              <a:buSzPct val="95000"/>
              <a:buFont typeface="Wingdings" pitchFamily="2" charset="2"/>
              <a:buNone/>
              <a:defRPr/>
            </a:pPr>
            <a:r>
              <a:rPr lang="zh-CN" altLang="en-US" sz="1600" dirty="0">
                <a:effectLst>
                  <a:outerShdw blurRad="38100" dist="38100" dir="2700000" algn="tl">
                    <a:srgbClr val="000000"/>
                  </a:outerShdw>
                </a:effectLst>
                <a:latin typeface="微软雅黑" pitchFamily="34" charset="-122"/>
                <a:ea typeface="微软雅黑" pitchFamily="34" charset="-122"/>
              </a:rPr>
              <a:t>完全自动化的管理，</a:t>
            </a:r>
            <a:r>
              <a:rPr lang="en-US" altLang="zh-CN" sz="1600" dirty="0">
                <a:effectLst>
                  <a:outerShdw blurRad="38100" dist="38100" dir="2700000" algn="tl">
                    <a:srgbClr val="000000"/>
                  </a:outerShdw>
                </a:effectLst>
                <a:latin typeface="微软雅黑" pitchFamily="34" charset="-122"/>
                <a:ea typeface="微软雅黑" pitchFamily="34" charset="-122"/>
              </a:rPr>
              <a:t> </a:t>
            </a:r>
          </a:p>
          <a:p>
            <a:pPr fontAlgn="auto">
              <a:lnSpc>
                <a:spcPct val="85000"/>
              </a:lnSpc>
              <a:spcBef>
                <a:spcPct val="15000"/>
              </a:spcBef>
              <a:spcAft>
                <a:spcPts val="0"/>
              </a:spcAft>
              <a:buClr>
                <a:schemeClr val="tx2"/>
              </a:buClr>
              <a:buSzPct val="95000"/>
              <a:buFont typeface="Wingdings" pitchFamily="2" charset="2"/>
              <a:buNone/>
              <a:defRPr/>
            </a:pPr>
            <a:r>
              <a:rPr lang="zh-CN" altLang="en-US" sz="1600" dirty="0">
                <a:effectLst>
                  <a:outerShdw blurRad="38100" dist="38100" dir="2700000" algn="tl">
                    <a:srgbClr val="000000"/>
                  </a:outerShdw>
                </a:effectLst>
                <a:latin typeface="微软雅黑" pitchFamily="34" charset="-122"/>
                <a:ea typeface="微软雅黑" pitchFamily="34" charset="-122"/>
              </a:rPr>
              <a:t>动态使用资源，</a:t>
            </a:r>
            <a:r>
              <a:rPr lang="zh-CN" altLang="zh-CN" sz="1600" dirty="0">
                <a:effectLst>
                  <a:outerShdw blurRad="38100" dist="38100" dir="2700000" algn="tl">
                    <a:srgbClr val="000000"/>
                  </a:outerShdw>
                </a:effectLst>
                <a:latin typeface="微软雅黑" pitchFamily="34" charset="-122"/>
                <a:ea typeface="微软雅黑" pitchFamily="34" charset="-122"/>
              </a:rPr>
              <a:t>与业务联系在一起</a:t>
            </a:r>
            <a:br>
              <a:rPr lang="zh-CN" altLang="zh-CN" sz="1600" dirty="0">
                <a:effectLst>
                  <a:outerShdw blurRad="38100" dist="38100" dir="2700000" algn="tl">
                    <a:srgbClr val="000000"/>
                  </a:outerShdw>
                </a:effectLst>
                <a:latin typeface="微软雅黑" pitchFamily="34" charset="-122"/>
                <a:ea typeface="微软雅黑" pitchFamily="34" charset="-122"/>
              </a:rPr>
            </a:br>
            <a:r>
              <a:rPr lang="zh-CN" altLang="zh-CN" sz="1600" dirty="0">
                <a:effectLst>
                  <a:outerShdw blurRad="38100" dist="38100" dir="2700000" algn="tl">
                    <a:srgbClr val="000000"/>
                  </a:outerShdw>
                </a:effectLst>
                <a:latin typeface="微软雅黑" pitchFamily="34" charset="-122"/>
                <a:ea typeface="微软雅黑" pitchFamily="34" charset="-122"/>
              </a:rPr>
              <a:t>的</a:t>
            </a:r>
            <a:r>
              <a:rPr lang="zh-CN" altLang="en-US" sz="1600" dirty="0">
                <a:effectLst>
                  <a:outerShdw blurRad="38100" dist="38100" dir="2700000" algn="tl">
                    <a:srgbClr val="000000"/>
                  </a:outerShdw>
                </a:effectLst>
                <a:latin typeface="微软雅黑" pitchFamily="34" charset="-122"/>
                <a:ea typeface="微软雅黑" pitchFamily="34" charset="-122"/>
              </a:rPr>
              <a:t> </a:t>
            </a:r>
            <a:r>
              <a:rPr lang="en-US" altLang="zh-CN" sz="1600" dirty="0">
                <a:effectLst>
                  <a:outerShdw blurRad="38100" dist="38100" dir="2700000" algn="tl">
                    <a:srgbClr val="000000"/>
                  </a:outerShdw>
                </a:effectLst>
                <a:latin typeface="微软雅黑" pitchFamily="34" charset="-122"/>
                <a:ea typeface="微软雅黑" pitchFamily="34" charset="-122"/>
              </a:rPr>
              <a:t>SLA</a:t>
            </a:r>
            <a:r>
              <a:rPr lang="zh-CN" altLang="zh-CN" sz="1600" dirty="0">
                <a:effectLst>
                  <a:outerShdw blurRad="38100" dist="38100" dir="2700000" algn="tl">
                    <a:srgbClr val="000000"/>
                  </a:outerShdw>
                </a:effectLst>
                <a:latin typeface="微软雅黑" pitchFamily="34" charset="-122"/>
                <a:ea typeface="微软雅黑" pitchFamily="34" charset="-122"/>
              </a:rPr>
              <a:t> </a:t>
            </a:r>
            <a:r>
              <a:rPr lang="zh-CN" altLang="en-US" sz="1600" dirty="0">
                <a:effectLst>
                  <a:outerShdw blurRad="38100" dist="38100" dir="2700000" algn="tl">
                    <a:srgbClr val="000000"/>
                  </a:outerShdw>
                </a:effectLst>
                <a:latin typeface="微软雅黑" pitchFamily="34" charset="-122"/>
                <a:ea typeface="微软雅黑" pitchFamily="34" charset="-122"/>
              </a:rPr>
              <a:t>(服务品质协议</a:t>
            </a:r>
            <a:r>
              <a:rPr lang="en-US" altLang="zh-CN" sz="1600" dirty="0">
                <a:effectLst>
                  <a:outerShdw blurRad="38100" dist="38100" dir="2700000" algn="tl">
                    <a:srgbClr val="000000"/>
                  </a:outerShdw>
                </a:effectLst>
                <a:latin typeface="微软雅黑" pitchFamily="34" charset="-122"/>
                <a:ea typeface="微软雅黑" pitchFamily="34" charset="-122"/>
              </a:rPr>
              <a:t>)</a:t>
            </a:r>
          </a:p>
        </p:txBody>
      </p:sp>
      <p:grpSp>
        <p:nvGrpSpPr>
          <p:cNvPr id="9" name="Group 124"/>
          <p:cNvGrpSpPr>
            <a:grpSpLocks/>
          </p:cNvGrpSpPr>
          <p:nvPr/>
        </p:nvGrpSpPr>
        <p:grpSpPr bwMode="auto">
          <a:xfrm>
            <a:off x="2362200" y="2971800"/>
            <a:ext cx="533400" cy="536195"/>
            <a:chOff x="434972" y="1104955"/>
            <a:chExt cx="704633" cy="606041"/>
          </a:xfrm>
        </p:grpSpPr>
        <p:pic>
          <p:nvPicPr>
            <p:cNvPr id="51" name="Picture 29" descr="C:\Program Files\Microsoft Resource DVD Artwork\DVD_ART\Artwork_Imagery\Shapes and Graphics\circular shapes\3d Disc shapes\teal disc.png"/>
            <p:cNvPicPr>
              <a:picLocks noChangeAspect="1" noChangeArrowheads="1"/>
            </p:cNvPicPr>
            <p:nvPr/>
          </p:nvPicPr>
          <p:blipFill>
            <a:blip r:embed="rId3" cstate="print"/>
            <a:srcRect/>
            <a:stretch>
              <a:fillRect/>
            </a:stretch>
          </p:blipFill>
          <p:spPr bwMode="auto">
            <a:xfrm>
              <a:off x="434972" y="1400961"/>
              <a:ext cx="704633" cy="310035"/>
            </a:xfrm>
            <a:prstGeom prst="rect">
              <a:avLst/>
            </a:prstGeom>
            <a:noFill/>
            <a:ln w="9525">
              <a:noFill/>
              <a:miter lim="800000"/>
              <a:headEnd/>
              <a:tailEnd/>
            </a:ln>
          </p:spPr>
        </p:pic>
        <p:grpSp>
          <p:nvGrpSpPr>
            <p:cNvPr id="10" name="Group 10"/>
            <p:cNvGrpSpPr>
              <a:grpSpLocks/>
            </p:cNvGrpSpPr>
            <p:nvPr/>
          </p:nvGrpSpPr>
          <p:grpSpPr bwMode="auto">
            <a:xfrm>
              <a:off x="656581" y="1104955"/>
              <a:ext cx="347662" cy="463082"/>
              <a:chOff x="2335" y="1801"/>
              <a:chExt cx="355" cy="434"/>
            </a:xfrm>
          </p:grpSpPr>
          <p:pic>
            <p:nvPicPr>
              <p:cNvPr id="53" name="Picture 11" descr="Server sm"/>
              <p:cNvPicPr>
                <a:picLocks noChangeAspect="1" noChangeArrowheads="1"/>
              </p:cNvPicPr>
              <p:nvPr/>
            </p:nvPicPr>
            <p:blipFill>
              <a:blip r:embed="rId4" cstate="print"/>
              <a:srcRect/>
              <a:stretch>
                <a:fillRect/>
              </a:stretch>
            </p:blipFill>
            <p:spPr bwMode="auto">
              <a:xfrm>
                <a:off x="2335" y="1801"/>
                <a:ext cx="281" cy="412"/>
              </a:xfrm>
              <a:prstGeom prst="rect">
                <a:avLst/>
              </a:prstGeom>
              <a:noFill/>
              <a:ln w="9525">
                <a:noFill/>
                <a:miter lim="800000"/>
                <a:headEnd/>
                <a:tailEnd/>
              </a:ln>
            </p:spPr>
          </p:pic>
          <p:grpSp>
            <p:nvGrpSpPr>
              <p:cNvPr id="11" name="Group 12"/>
              <p:cNvGrpSpPr>
                <a:grpSpLocks/>
              </p:cNvGrpSpPr>
              <p:nvPr/>
            </p:nvGrpSpPr>
            <p:grpSpPr bwMode="auto">
              <a:xfrm>
                <a:off x="2498" y="2075"/>
                <a:ext cx="192" cy="160"/>
                <a:chOff x="932" y="3159"/>
                <a:chExt cx="798" cy="665"/>
              </a:xfrm>
            </p:grpSpPr>
            <p:sp>
              <p:nvSpPr>
                <p:cNvPr id="55" name="Freeform 13"/>
                <p:cNvSpPr>
                  <a:spLocks noChangeAspect="1"/>
                </p:cNvSpPr>
                <p:nvPr/>
              </p:nvSpPr>
              <p:spPr bwMode="auto">
                <a:xfrm>
                  <a:off x="932" y="3159"/>
                  <a:ext cx="399" cy="665"/>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gradFill rotWithShape="0">
                  <a:gsLst>
                    <a:gs pos="0">
                      <a:schemeClr val="hlink"/>
                    </a:gs>
                    <a:gs pos="100000">
                      <a:schemeClr val="hlink">
                        <a:gamma/>
                        <a:shade val="46275"/>
                        <a:invGamma/>
                      </a:schemeClr>
                    </a:gs>
                  </a:gsLst>
                  <a:lin ang="0" scaled="1"/>
                </a:gradFill>
                <a:ln w="9525" cap="flat" cmpd="sng">
                  <a:solidFill>
                    <a:schemeClr val="tx1"/>
                  </a:solidFill>
                  <a:prstDash val="solid"/>
                  <a:round/>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sp>
              <p:nvSpPr>
                <p:cNvPr id="56" name="Freeform 14"/>
                <p:cNvSpPr>
                  <a:spLocks noChangeAspect="1"/>
                </p:cNvSpPr>
                <p:nvPr/>
              </p:nvSpPr>
              <p:spPr bwMode="auto">
                <a:xfrm flipH="1">
                  <a:off x="1331" y="3159"/>
                  <a:ext cx="399" cy="665"/>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gradFill rotWithShape="0">
                  <a:gsLst>
                    <a:gs pos="0">
                      <a:schemeClr val="bg1">
                        <a:gamma/>
                        <a:shade val="46275"/>
                        <a:invGamma/>
                      </a:schemeClr>
                    </a:gs>
                    <a:gs pos="100000">
                      <a:schemeClr val="bg1"/>
                    </a:gs>
                  </a:gsLst>
                  <a:lin ang="0" scaled="1"/>
                </a:gradFill>
                <a:ln w="9525" cap="flat" cmpd="sng">
                  <a:solidFill>
                    <a:schemeClr val="tx1"/>
                  </a:solidFill>
                  <a:prstDash val="solid"/>
                  <a:round/>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sp>
              <p:nvSpPr>
                <p:cNvPr id="57" name="Line 15"/>
                <p:cNvSpPr>
                  <a:spLocks noChangeAspect="1" noChangeShapeType="1"/>
                </p:cNvSpPr>
                <p:nvPr/>
              </p:nvSpPr>
              <p:spPr bwMode="auto">
                <a:xfrm flipH="1">
                  <a:off x="1239" y="3317"/>
                  <a:ext cx="33" cy="60"/>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sp>
              <p:nvSpPr>
                <p:cNvPr id="58" name="Freeform 16"/>
                <p:cNvSpPr>
                  <a:spLocks noChangeAspect="1"/>
                </p:cNvSpPr>
                <p:nvPr/>
              </p:nvSpPr>
              <p:spPr bwMode="auto">
                <a:xfrm flipV="1">
                  <a:off x="1272" y="3377"/>
                  <a:ext cx="118" cy="38"/>
                </a:xfrm>
                <a:custGeom>
                  <a:avLst/>
                  <a:gdLst/>
                  <a:ahLst/>
                  <a:cxnLst>
                    <a:cxn ang="0">
                      <a:pos x="0" y="41"/>
                    </a:cxn>
                    <a:cxn ang="0">
                      <a:pos x="40" y="1"/>
                    </a:cxn>
                    <a:cxn ang="0">
                      <a:pos x="92" y="37"/>
                    </a:cxn>
                  </a:cxnLst>
                  <a:rect l="0" t="0" r="r" b="b"/>
                  <a:pathLst>
                    <a:path w="92" h="41">
                      <a:moveTo>
                        <a:pt x="0" y="41"/>
                      </a:moveTo>
                      <a:cubicBezTo>
                        <a:pt x="12" y="21"/>
                        <a:pt x="25" y="2"/>
                        <a:pt x="40" y="1"/>
                      </a:cubicBezTo>
                      <a:cubicBezTo>
                        <a:pt x="55" y="0"/>
                        <a:pt x="73" y="18"/>
                        <a:pt x="92" y="37"/>
                      </a:cubicBezTo>
                    </a:path>
                  </a:pathLst>
                </a:custGeom>
                <a:noFill/>
                <a:ln w="19050" cap="flat" cmpd="sng">
                  <a:solidFill>
                    <a:srgbClr val="00CCFF"/>
                  </a:solidFill>
                  <a:prstDash val="solid"/>
                  <a:round/>
                  <a:headEnd type="none" w="med" len="med"/>
                  <a:tailEnd type="none" w="med" len="med"/>
                </a:ln>
                <a:effectLst>
                  <a:outerShdw dist="1796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sp>
              <p:nvSpPr>
                <p:cNvPr id="59" name="Freeform 17"/>
                <p:cNvSpPr>
                  <a:spLocks noChangeAspect="1"/>
                </p:cNvSpPr>
                <p:nvPr/>
              </p:nvSpPr>
              <p:spPr bwMode="auto">
                <a:xfrm>
                  <a:off x="1279" y="3584"/>
                  <a:ext cx="85" cy="131"/>
                </a:xfrm>
                <a:custGeom>
                  <a:avLst/>
                  <a:gdLst/>
                  <a:ahLst/>
                  <a:cxnLst>
                    <a:cxn ang="0">
                      <a:pos x="0" y="0"/>
                    </a:cxn>
                    <a:cxn ang="0">
                      <a:pos x="36" y="120"/>
                    </a:cxn>
                    <a:cxn ang="0">
                      <a:pos x="116" y="168"/>
                    </a:cxn>
                  </a:cxnLst>
                  <a:rect l="0" t="0" r="r" b="b"/>
                  <a:pathLst>
                    <a:path w="116" h="168">
                      <a:moveTo>
                        <a:pt x="0" y="0"/>
                      </a:moveTo>
                      <a:cubicBezTo>
                        <a:pt x="8" y="46"/>
                        <a:pt x="17" y="92"/>
                        <a:pt x="36" y="120"/>
                      </a:cubicBezTo>
                      <a:cubicBezTo>
                        <a:pt x="55" y="148"/>
                        <a:pt x="85" y="158"/>
                        <a:pt x="116" y="168"/>
                      </a:cubicBezTo>
                    </a:path>
                  </a:pathLst>
                </a:custGeom>
                <a:noFill/>
                <a:ln w="19050" cap="flat" cmpd="sng">
                  <a:solidFill>
                    <a:srgbClr val="00CCFF"/>
                  </a:solidFill>
                  <a:prstDash val="solid"/>
                  <a:round/>
                  <a:headEnd type="none" w="med" len="med"/>
                  <a:tailEnd type="none" w="med" len="med"/>
                </a:ln>
                <a:effectLst>
                  <a:outerShdw dist="1796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sp>
              <p:nvSpPr>
                <p:cNvPr id="60" name="Freeform 18"/>
                <p:cNvSpPr>
                  <a:spLocks noChangeAspect="1"/>
                </p:cNvSpPr>
                <p:nvPr/>
              </p:nvSpPr>
              <p:spPr bwMode="auto">
                <a:xfrm>
                  <a:off x="1279" y="3584"/>
                  <a:ext cx="98" cy="131"/>
                </a:xfrm>
                <a:custGeom>
                  <a:avLst/>
                  <a:gdLst/>
                  <a:ahLst/>
                  <a:cxnLst>
                    <a:cxn ang="0">
                      <a:pos x="112" y="0"/>
                    </a:cxn>
                    <a:cxn ang="0">
                      <a:pos x="76" y="128"/>
                    </a:cxn>
                    <a:cxn ang="0">
                      <a:pos x="0" y="172"/>
                    </a:cxn>
                  </a:cxnLst>
                  <a:rect l="0" t="0" r="r" b="b"/>
                  <a:pathLst>
                    <a:path w="112" h="172">
                      <a:moveTo>
                        <a:pt x="112" y="0"/>
                      </a:moveTo>
                      <a:cubicBezTo>
                        <a:pt x="103" y="49"/>
                        <a:pt x="95" y="99"/>
                        <a:pt x="76" y="128"/>
                      </a:cubicBezTo>
                      <a:cubicBezTo>
                        <a:pt x="57" y="157"/>
                        <a:pt x="28" y="164"/>
                        <a:pt x="0" y="172"/>
                      </a:cubicBezTo>
                    </a:path>
                  </a:pathLst>
                </a:custGeom>
                <a:noFill/>
                <a:ln w="19050" cap="flat" cmpd="sng">
                  <a:solidFill>
                    <a:srgbClr val="00CCFF"/>
                  </a:solidFill>
                  <a:prstDash val="solid"/>
                  <a:round/>
                  <a:headEnd type="none" w="med" len="med"/>
                  <a:tailEnd type="none" w="med" len="med"/>
                </a:ln>
                <a:effectLst>
                  <a:outerShdw dist="1796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sp>
              <p:nvSpPr>
                <p:cNvPr id="61" name="Line 19"/>
                <p:cNvSpPr>
                  <a:spLocks noChangeAspect="1" noChangeShapeType="1"/>
                </p:cNvSpPr>
                <p:nvPr/>
              </p:nvSpPr>
              <p:spPr bwMode="auto">
                <a:xfrm flipH="1">
                  <a:off x="1148" y="3355"/>
                  <a:ext cx="111" cy="180"/>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sp>
              <p:nvSpPr>
                <p:cNvPr id="62" name="Line 20"/>
                <p:cNvSpPr>
                  <a:spLocks noChangeAspect="1" noChangeShapeType="1"/>
                </p:cNvSpPr>
                <p:nvPr/>
              </p:nvSpPr>
              <p:spPr bwMode="auto">
                <a:xfrm flipH="1">
                  <a:off x="1050" y="3524"/>
                  <a:ext cx="105" cy="169"/>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sp>
              <p:nvSpPr>
                <p:cNvPr id="63" name="Line 21"/>
                <p:cNvSpPr>
                  <a:spLocks noChangeAspect="1" noChangeShapeType="1"/>
                </p:cNvSpPr>
                <p:nvPr/>
              </p:nvSpPr>
              <p:spPr bwMode="auto">
                <a:xfrm flipH="1">
                  <a:off x="1154" y="3545"/>
                  <a:ext cx="118" cy="169"/>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sp>
              <p:nvSpPr>
                <p:cNvPr id="64" name="Line 22"/>
                <p:cNvSpPr>
                  <a:spLocks noChangeAspect="1" noChangeShapeType="1"/>
                </p:cNvSpPr>
                <p:nvPr/>
              </p:nvSpPr>
              <p:spPr bwMode="auto">
                <a:xfrm>
                  <a:off x="1266" y="3540"/>
                  <a:ext cx="7" cy="196"/>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sp>
              <p:nvSpPr>
                <p:cNvPr id="65" name="Line 23"/>
                <p:cNvSpPr>
                  <a:spLocks noChangeAspect="1" noChangeShapeType="1"/>
                </p:cNvSpPr>
                <p:nvPr/>
              </p:nvSpPr>
              <p:spPr bwMode="auto">
                <a:xfrm>
                  <a:off x="1266" y="3344"/>
                  <a:ext cx="0" cy="213"/>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sp>
              <p:nvSpPr>
                <p:cNvPr id="66" name="Oval 24"/>
                <p:cNvSpPr>
                  <a:spLocks noChangeAspect="1" noChangeArrowheads="1"/>
                </p:cNvSpPr>
                <p:nvPr/>
              </p:nvSpPr>
              <p:spPr bwMode="auto">
                <a:xfrm>
                  <a:off x="1220" y="3311"/>
                  <a:ext cx="79" cy="76"/>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sp>
              <p:nvSpPr>
                <p:cNvPr id="67" name="Oval 25"/>
                <p:cNvSpPr>
                  <a:spLocks noChangeAspect="1" noChangeArrowheads="1"/>
                </p:cNvSpPr>
                <p:nvPr/>
              </p:nvSpPr>
              <p:spPr bwMode="auto">
                <a:xfrm>
                  <a:off x="1122" y="3491"/>
                  <a:ext cx="79" cy="8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sp>
              <p:nvSpPr>
                <p:cNvPr id="68" name="Oval 26"/>
                <p:cNvSpPr>
                  <a:spLocks noChangeAspect="1" noChangeArrowheads="1"/>
                </p:cNvSpPr>
                <p:nvPr/>
              </p:nvSpPr>
              <p:spPr bwMode="auto">
                <a:xfrm>
                  <a:off x="1220" y="3513"/>
                  <a:ext cx="79" cy="76"/>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sp>
              <p:nvSpPr>
                <p:cNvPr id="69" name="Oval 27"/>
                <p:cNvSpPr>
                  <a:spLocks noChangeAspect="1" noChangeArrowheads="1"/>
                </p:cNvSpPr>
                <p:nvPr/>
              </p:nvSpPr>
              <p:spPr bwMode="auto">
                <a:xfrm>
                  <a:off x="997" y="3649"/>
                  <a:ext cx="85" cy="8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sp>
              <p:nvSpPr>
                <p:cNvPr id="70" name="Oval 28"/>
                <p:cNvSpPr>
                  <a:spLocks noChangeAspect="1" noChangeArrowheads="1"/>
                </p:cNvSpPr>
                <p:nvPr/>
              </p:nvSpPr>
              <p:spPr bwMode="auto">
                <a:xfrm>
                  <a:off x="1122" y="3671"/>
                  <a:ext cx="79" cy="8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sp>
              <p:nvSpPr>
                <p:cNvPr id="71" name="Oval 29"/>
                <p:cNvSpPr>
                  <a:spLocks noChangeAspect="1" noChangeArrowheads="1"/>
                </p:cNvSpPr>
                <p:nvPr/>
              </p:nvSpPr>
              <p:spPr bwMode="auto">
                <a:xfrm>
                  <a:off x="1239" y="3693"/>
                  <a:ext cx="65" cy="8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grpSp>
              <p:nvGrpSpPr>
                <p:cNvPr id="12" name="Group 30"/>
                <p:cNvGrpSpPr>
                  <a:grpSpLocks noChangeAspect="1"/>
                </p:cNvGrpSpPr>
                <p:nvPr/>
              </p:nvGrpSpPr>
              <p:grpSpPr bwMode="auto">
                <a:xfrm flipH="1">
                  <a:off x="1325" y="3309"/>
                  <a:ext cx="307" cy="457"/>
                  <a:chOff x="4160" y="1764"/>
                  <a:chExt cx="528" cy="794"/>
                </a:xfrm>
              </p:grpSpPr>
              <p:sp>
                <p:nvSpPr>
                  <p:cNvPr id="73" name="Line 31"/>
                  <p:cNvSpPr>
                    <a:spLocks noChangeAspect="1" noChangeShapeType="1"/>
                  </p:cNvSpPr>
                  <p:nvPr/>
                </p:nvSpPr>
                <p:spPr bwMode="auto">
                  <a:xfrm flipH="1">
                    <a:off x="4542" y="1773"/>
                    <a:ext cx="79" cy="104"/>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sp>
                <p:nvSpPr>
                  <p:cNvPr id="74" name="Line 32"/>
                  <p:cNvSpPr>
                    <a:spLocks noChangeAspect="1" noChangeShapeType="1"/>
                  </p:cNvSpPr>
                  <p:nvPr/>
                </p:nvSpPr>
                <p:spPr bwMode="auto">
                  <a:xfrm flipH="1">
                    <a:off x="4418" y="1839"/>
                    <a:ext cx="191" cy="312"/>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sp>
                <p:nvSpPr>
                  <p:cNvPr id="75" name="Line 33"/>
                  <p:cNvSpPr>
                    <a:spLocks noChangeAspect="1" noChangeShapeType="1"/>
                  </p:cNvSpPr>
                  <p:nvPr/>
                </p:nvSpPr>
                <p:spPr bwMode="auto">
                  <a:xfrm flipH="1">
                    <a:off x="4228" y="2132"/>
                    <a:ext cx="202" cy="283"/>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sp>
                <p:nvSpPr>
                  <p:cNvPr id="76" name="Line 34"/>
                  <p:cNvSpPr>
                    <a:spLocks noChangeAspect="1" noChangeShapeType="1"/>
                  </p:cNvSpPr>
                  <p:nvPr/>
                </p:nvSpPr>
                <p:spPr bwMode="auto">
                  <a:xfrm flipH="1">
                    <a:off x="4418" y="2189"/>
                    <a:ext cx="202" cy="265"/>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sp>
                <p:nvSpPr>
                  <p:cNvPr id="77" name="Line 35"/>
                  <p:cNvSpPr>
                    <a:spLocks noChangeAspect="1" noChangeShapeType="1"/>
                  </p:cNvSpPr>
                  <p:nvPr/>
                </p:nvSpPr>
                <p:spPr bwMode="auto">
                  <a:xfrm>
                    <a:off x="4609" y="2170"/>
                    <a:ext cx="22" cy="321"/>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sp>
                <p:nvSpPr>
                  <p:cNvPr id="78" name="Line 36"/>
                  <p:cNvSpPr>
                    <a:spLocks noChangeAspect="1" noChangeShapeType="1"/>
                  </p:cNvSpPr>
                  <p:nvPr/>
                </p:nvSpPr>
                <p:spPr bwMode="auto">
                  <a:xfrm>
                    <a:off x="4609" y="1811"/>
                    <a:ext cx="0" cy="378"/>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sp>
                <p:nvSpPr>
                  <p:cNvPr id="79" name="Oval 37"/>
                  <p:cNvSpPr>
                    <a:spLocks noChangeAspect="1" noChangeArrowheads="1"/>
                  </p:cNvSpPr>
                  <p:nvPr/>
                </p:nvSpPr>
                <p:spPr bwMode="auto">
                  <a:xfrm>
                    <a:off x="4542" y="1764"/>
                    <a:ext cx="135" cy="14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sp>
                <p:nvSpPr>
                  <p:cNvPr id="80" name="Oval 38"/>
                  <p:cNvSpPr>
                    <a:spLocks noChangeAspect="1" noChangeArrowheads="1"/>
                  </p:cNvSpPr>
                  <p:nvPr/>
                </p:nvSpPr>
                <p:spPr bwMode="auto">
                  <a:xfrm>
                    <a:off x="4351" y="2076"/>
                    <a:ext cx="135" cy="13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sp>
                <p:nvSpPr>
                  <p:cNvPr id="81" name="Oval 39"/>
                  <p:cNvSpPr>
                    <a:spLocks noChangeAspect="1" noChangeArrowheads="1"/>
                  </p:cNvSpPr>
                  <p:nvPr/>
                </p:nvSpPr>
                <p:spPr bwMode="auto">
                  <a:xfrm>
                    <a:off x="4542" y="2123"/>
                    <a:ext cx="135" cy="14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sp>
                <p:nvSpPr>
                  <p:cNvPr id="82" name="Oval 40"/>
                  <p:cNvSpPr>
                    <a:spLocks noChangeAspect="1" noChangeArrowheads="1"/>
                  </p:cNvSpPr>
                  <p:nvPr/>
                </p:nvSpPr>
                <p:spPr bwMode="auto">
                  <a:xfrm>
                    <a:off x="4160" y="2350"/>
                    <a:ext cx="146" cy="13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sp>
                <p:nvSpPr>
                  <p:cNvPr id="83" name="Oval 41"/>
                  <p:cNvSpPr>
                    <a:spLocks noChangeAspect="1" noChangeArrowheads="1"/>
                  </p:cNvSpPr>
                  <p:nvPr/>
                </p:nvSpPr>
                <p:spPr bwMode="auto">
                  <a:xfrm>
                    <a:off x="4362" y="2378"/>
                    <a:ext cx="135" cy="14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sp>
                <p:nvSpPr>
                  <p:cNvPr id="84" name="Oval 42"/>
                  <p:cNvSpPr>
                    <a:spLocks noChangeAspect="1" noChangeArrowheads="1"/>
                  </p:cNvSpPr>
                  <p:nvPr/>
                </p:nvSpPr>
                <p:spPr bwMode="auto">
                  <a:xfrm>
                    <a:off x="4542" y="2416"/>
                    <a:ext cx="146" cy="14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en-US" sz="1600">
                      <a:latin typeface="+mn-lt"/>
                      <a:ea typeface="宋体" charset="-122"/>
                    </a:endParaRPr>
                  </a:p>
                </p:txBody>
              </p:sp>
            </p:grpSp>
          </p:grpSp>
        </p:grpSp>
      </p:grpSp>
      <p:grpSp>
        <p:nvGrpSpPr>
          <p:cNvPr id="13" name="Group 125"/>
          <p:cNvGrpSpPr>
            <a:grpSpLocks/>
          </p:cNvGrpSpPr>
          <p:nvPr/>
        </p:nvGrpSpPr>
        <p:grpSpPr bwMode="auto">
          <a:xfrm>
            <a:off x="2362200" y="3657600"/>
            <a:ext cx="533400" cy="515556"/>
            <a:chOff x="457975" y="2056951"/>
            <a:chExt cx="704633" cy="591449"/>
          </a:xfrm>
        </p:grpSpPr>
        <p:pic>
          <p:nvPicPr>
            <p:cNvPr id="86" name="Picture 29" descr="C:\Program Files\Microsoft Resource DVD Artwork\DVD_ART\Artwork_Imagery\Shapes and Graphics\circular shapes\3d Disc shapes\teal disc.png"/>
            <p:cNvPicPr>
              <a:picLocks noChangeAspect="1" noChangeArrowheads="1"/>
            </p:cNvPicPr>
            <p:nvPr/>
          </p:nvPicPr>
          <p:blipFill>
            <a:blip r:embed="rId5" cstate="print"/>
            <a:srcRect/>
            <a:stretch>
              <a:fillRect/>
            </a:stretch>
          </p:blipFill>
          <p:spPr bwMode="auto">
            <a:xfrm>
              <a:off x="457975" y="2338365"/>
              <a:ext cx="704633" cy="310035"/>
            </a:xfrm>
            <a:prstGeom prst="rect">
              <a:avLst/>
            </a:prstGeom>
            <a:noFill/>
            <a:ln w="9525">
              <a:noFill/>
              <a:miter lim="800000"/>
              <a:headEnd/>
              <a:tailEnd/>
            </a:ln>
          </p:spPr>
        </p:pic>
        <p:pic>
          <p:nvPicPr>
            <p:cNvPr id="87" name="Picture 4" descr="BizTalk Sm"/>
            <p:cNvPicPr>
              <a:picLocks noChangeAspect="1" noChangeArrowheads="1"/>
            </p:cNvPicPr>
            <p:nvPr/>
          </p:nvPicPr>
          <p:blipFill>
            <a:blip r:embed="rId6" cstate="print"/>
            <a:srcRect/>
            <a:stretch>
              <a:fillRect/>
            </a:stretch>
          </p:blipFill>
          <p:spPr bwMode="auto">
            <a:xfrm>
              <a:off x="654598" y="2056951"/>
              <a:ext cx="301625" cy="457200"/>
            </a:xfrm>
            <a:prstGeom prst="rect">
              <a:avLst/>
            </a:prstGeom>
            <a:noFill/>
            <a:ln w="9525">
              <a:noFill/>
              <a:miter lim="800000"/>
              <a:headEnd/>
              <a:tailEnd/>
            </a:ln>
          </p:spPr>
        </p:pic>
      </p:grpSp>
      <p:grpSp>
        <p:nvGrpSpPr>
          <p:cNvPr id="14" name="Group 125"/>
          <p:cNvGrpSpPr>
            <a:grpSpLocks/>
          </p:cNvGrpSpPr>
          <p:nvPr/>
        </p:nvGrpSpPr>
        <p:grpSpPr bwMode="auto">
          <a:xfrm>
            <a:off x="2362200" y="4267200"/>
            <a:ext cx="533400" cy="515556"/>
            <a:chOff x="457975" y="2056951"/>
            <a:chExt cx="704633" cy="591449"/>
          </a:xfrm>
        </p:grpSpPr>
        <p:pic>
          <p:nvPicPr>
            <p:cNvPr id="89" name="Picture 29" descr="C:\Program Files\Microsoft Resource DVD Artwork\DVD_ART\Artwork_Imagery\Shapes and Graphics\circular shapes\3d Disc shapes\teal disc.png"/>
            <p:cNvPicPr>
              <a:picLocks noChangeAspect="1" noChangeArrowheads="1"/>
            </p:cNvPicPr>
            <p:nvPr/>
          </p:nvPicPr>
          <p:blipFill>
            <a:blip r:embed="rId5" cstate="print"/>
            <a:srcRect/>
            <a:stretch>
              <a:fillRect/>
            </a:stretch>
          </p:blipFill>
          <p:spPr bwMode="auto">
            <a:xfrm>
              <a:off x="457975" y="2338365"/>
              <a:ext cx="704633" cy="310035"/>
            </a:xfrm>
            <a:prstGeom prst="rect">
              <a:avLst/>
            </a:prstGeom>
            <a:noFill/>
            <a:ln w="9525">
              <a:noFill/>
              <a:miter lim="800000"/>
              <a:headEnd/>
              <a:tailEnd/>
            </a:ln>
          </p:spPr>
        </p:pic>
        <p:pic>
          <p:nvPicPr>
            <p:cNvPr id="90" name="Picture 4" descr="BizTalk Sm"/>
            <p:cNvPicPr>
              <a:picLocks noChangeAspect="1" noChangeArrowheads="1"/>
            </p:cNvPicPr>
            <p:nvPr/>
          </p:nvPicPr>
          <p:blipFill>
            <a:blip r:embed="rId6" cstate="print"/>
            <a:srcRect/>
            <a:stretch>
              <a:fillRect/>
            </a:stretch>
          </p:blipFill>
          <p:spPr bwMode="auto">
            <a:xfrm>
              <a:off x="654598" y="2056951"/>
              <a:ext cx="301625" cy="457200"/>
            </a:xfrm>
            <a:prstGeom prst="rect">
              <a:avLst/>
            </a:prstGeom>
            <a:noFill/>
            <a:ln w="9525">
              <a:noFill/>
              <a:miter lim="800000"/>
              <a:headEnd/>
              <a:tailEnd/>
            </a:ln>
          </p:spPr>
        </p:pic>
      </p:grpSp>
      <p:grpSp>
        <p:nvGrpSpPr>
          <p:cNvPr id="15" name="Group 125"/>
          <p:cNvGrpSpPr>
            <a:grpSpLocks/>
          </p:cNvGrpSpPr>
          <p:nvPr/>
        </p:nvGrpSpPr>
        <p:grpSpPr bwMode="auto">
          <a:xfrm>
            <a:off x="2362200" y="4876800"/>
            <a:ext cx="533400" cy="515556"/>
            <a:chOff x="457975" y="2056951"/>
            <a:chExt cx="704633" cy="591449"/>
          </a:xfrm>
        </p:grpSpPr>
        <p:pic>
          <p:nvPicPr>
            <p:cNvPr id="92" name="Picture 29" descr="C:\Program Files\Microsoft Resource DVD Artwork\DVD_ART\Artwork_Imagery\Shapes and Graphics\circular shapes\3d Disc shapes\teal disc.png"/>
            <p:cNvPicPr>
              <a:picLocks noChangeAspect="1" noChangeArrowheads="1"/>
            </p:cNvPicPr>
            <p:nvPr/>
          </p:nvPicPr>
          <p:blipFill>
            <a:blip r:embed="rId5" cstate="print"/>
            <a:srcRect/>
            <a:stretch>
              <a:fillRect/>
            </a:stretch>
          </p:blipFill>
          <p:spPr bwMode="auto">
            <a:xfrm>
              <a:off x="457975" y="2338365"/>
              <a:ext cx="704633" cy="310035"/>
            </a:xfrm>
            <a:prstGeom prst="rect">
              <a:avLst/>
            </a:prstGeom>
            <a:noFill/>
            <a:ln w="9525">
              <a:noFill/>
              <a:miter lim="800000"/>
              <a:headEnd/>
              <a:tailEnd/>
            </a:ln>
          </p:spPr>
        </p:pic>
        <p:pic>
          <p:nvPicPr>
            <p:cNvPr id="93" name="Picture 4" descr="BizTalk Sm"/>
            <p:cNvPicPr>
              <a:picLocks noChangeAspect="1" noChangeArrowheads="1"/>
            </p:cNvPicPr>
            <p:nvPr/>
          </p:nvPicPr>
          <p:blipFill>
            <a:blip r:embed="rId6" cstate="print"/>
            <a:srcRect/>
            <a:stretch>
              <a:fillRect/>
            </a:stretch>
          </p:blipFill>
          <p:spPr bwMode="auto">
            <a:xfrm>
              <a:off x="654598" y="2056951"/>
              <a:ext cx="301625" cy="457200"/>
            </a:xfrm>
            <a:prstGeom prst="rect">
              <a:avLst/>
            </a:prstGeom>
            <a:noFill/>
            <a:ln w="9525">
              <a:noFill/>
              <a:miter lim="800000"/>
              <a:headEnd/>
              <a:tailEnd/>
            </a:ln>
          </p:spPr>
        </p:pic>
      </p:grpSp>
      <p:grpSp>
        <p:nvGrpSpPr>
          <p:cNvPr id="16" name="Group 105"/>
          <p:cNvGrpSpPr>
            <a:grpSpLocks/>
          </p:cNvGrpSpPr>
          <p:nvPr/>
        </p:nvGrpSpPr>
        <p:grpSpPr bwMode="auto">
          <a:xfrm>
            <a:off x="2343058" y="5486400"/>
            <a:ext cx="552542" cy="443307"/>
            <a:chOff x="566284" y="4912093"/>
            <a:chExt cx="552746" cy="443188"/>
          </a:xfrm>
        </p:grpSpPr>
        <p:pic>
          <p:nvPicPr>
            <p:cNvPr id="95" name="Picture 29" descr="C:\Program Files\Microsoft Resource DVD Artwork\DVD_ART\Artwork_Imagery\Shapes and Graphics\circular shapes\3d Disc shapes\teal disc.png"/>
            <p:cNvPicPr>
              <a:picLocks noChangeAspect="1" noChangeArrowheads="1"/>
            </p:cNvPicPr>
            <p:nvPr/>
          </p:nvPicPr>
          <p:blipFill>
            <a:blip r:embed="rId5" cstate="print"/>
            <a:srcRect/>
            <a:stretch>
              <a:fillRect/>
            </a:stretch>
          </p:blipFill>
          <p:spPr bwMode="auto">
            <a:xfrm>
              <a:off x="566284" y="5112075"/>
              <a:ext cx="552746" cy="243206"/>
            </a:xfrm>
            <a:prstGeom prst="rect">
              <a:avLst/>
            </a:prstGeom>
            <a:noFill/>
            <a:ln w="9525">
              <a:noFill/>
              <a:miter lim="800000"/>
              <a:headEnd/>
              <a:tailEnd/>
            </a:ln>
          </p:spPr>
        </p:pic>
        <p:grpSp>
          <p:nvGrpSpPr>
            <p:cNvPr id="17" name="Group 153"/>
            <p:cNvGrpSpPr>
              <a:grpSpLocks/>
            </p:cNvGrpSpPr>
            <p:nvPr/>
          </p:nvGrpSpPr>
          <p:grpSpPr bwMode="auto">
            <a:xfrm>
              <a:off x="621949" y="4912093"/>
              <a:ext cx="441416" cy="361607"/>
              <a:chOff x="654140" y="4864004"/>
              <a:chExt cx="441416" cy="361607"/>
            </a:xfrm>
          </p:grpSpPr>
          <p:pic>
            <p:nvPicPr>
              <p:cNvPr id="97" name="Rectangle 156930"/>
              <p:cNvPicPr>
                <a:picLocks noChangeAspect="1" noChangeArrowheads="1"/>
              </p:cNvPicPr>
              <p:nvPr/>
            </p:nvPicPr>
            <p:blipFill>
              <a:blip r:embed="rId7" cstate="print"/>
              <a:srcRect/>
              <a:stretch>
                <a:fillRect/>
              </a:stretch>
            </p:blipFill>
            <p:spPr bwMode="auto">
              <a:xfrm>
                <a:off x="654140" y="4991279"/>
                <a:ext cx="110003" cy="145194"/>
              </a:xfrm>
              <a:prstGeom prst="rect">
                <a:avLst/>
              </a:prstGeom>
              <a:noFill/>
              <a:ln w="9525">
                <a:noFill/>
                <a:miter lim="800000"/>
                <a:headEnd/>
                <a:tailEnd/>
              </a:ln>
            </p:spPr>
          </p:pic>
          <p:pic>
            <p:nvPicPr>
              <p:cNvPr id="98" name="Rectangle 156931"/>
              <p:cNvPicPr>
                <a:picLocks noChangeAspect="1" noChangeArrowheads="1"/>
              </p:cNvPicPr>
              <p:nvPr/>
            </p:nvPicPr>
            <p:blipFill>
              <a:blip r:embed="rId8" cstate="print"/>
              <a:srcRect/>
              <a:stretch>
                <a:fillRect/>
              </a:stretch>
            </p:blipFill>
            <p:spPr bwMode="auto">
              <a:xfrm>
                <a:off x="744951" y="4994035"/>
                <a:ext cx="252305" cy="161735"/>
              </a:xfrm>
              <a:prstGeom prst="rect">
                <a:avLst/>
              </a:prstGeom>
              <a:noFill/>
              <a:ln w="9525">
                <a:noFill/>
                <a:miter lim="800000"/>
                <a:headEnd/>
                <a:tailEnd/>
              </a:ln>
            </p:spPr>
          </p:pic>
          <p:pic>
            <p:nvPicPr>
              <p:cNvPr id="99" name="Rectangle 156932"/>
              <p:cNvPicPr>
                <a:picLocks noChangeAspect="1" noChangeArrowheads="1"/>
              </p:cNvPicPr>
              <p:nvPr/>
            </p:nvPicPr>
            <p:blipFill>
              <a:blip r:embed="rId9" cstate="print"/>
              <a:srcRect/>
              <a:stretch>
                <a:fillRect/>
              </a:stretch>
            </p:blipFill>
            <p:spPr bwMode="auto">
              <a:xfrm>
                <a:off x="809548" y="4864004"/>
                <a:ext cx="110003" cy="144275"/>
              </a:xfrm>
              <a:prstGeom prst="rect">
                <a:avLst/>
              </a:prstGeom>
              <a:noFill/>
              <a:ln w="9525">
                <a:noFill/>
                <a:miter lim="800000"/>
                <a:headEnd/>
                <a:tailEnd/>
              </a:ln>
            </p:spPr>
          </p:pic>
          <p:pic>
            <p:nvPicPr>
              <p:cNvPr id="100" name="Rectangle 156933"/>
              <p:cNvPicPr>
                <a:picLocks noChangeAspect="1" noChangeArrowheads="1"/>
              </p:cNvPicPr>
              <p:nvPr/>
            </p:nvPicPr>
            <p:blipFill>
              <a:blip r:embed="rId10" cstate="print"/>
              <a:srcRect/>
              <a:stretch>
                <a:fillRect/>
              </a:stretch>
            </p:blipFill>
            <p:spPr bwMode="auto">
              <a:xfrm>
                <a:off x="985553" y="4972900"/>
                <a:ext cx="110003" cy="145654"/>
              </a:xfrm>
              <a:prstGeom prst="rect">
                <a:avLst/>
              </a:prstGeom>
              <a:noFill/>
              <a:ln w="9525">
                <a:noFill/>
                <a:miter lim="800000"/>
                <a:headEnd/>
                <a:tailEnd/>
              </a:ln>
            </p:spPr>
          </p:pic>
          <p:pic>
            <p:nvPicPr>
              <p:cNvPr id="101" name="Rectangle 156934"/>
              <p:cNvPicPr>
                <a:picLocks noChangeAspect="1" noChangeArrowheads="1"/>
              </p:cNvPicPr>
              <p:nvPr/>
            </p:nvPicPr>
            <p:blipFill>
              <a:blip r:embed="rId11" cstate="print"/>
              <a:srcRect/>
              <a:stretch>
                <a:fillRect/>
              </a:stretch>
            </p:blipFill>
            <p:spPr bwMode="auto">
              <a:xfrm>
                <a:off x="825464" y="5080417"/>
                <a:ext cx="110003" cy="145194"/>
              </a:xfrm>
              <a:prstGeom prst="rect">
                <a:avLst/>
              </a:prstGeom>
              <a:noFill/>
              <a:ln w="9525">
                <a:noFill/>
                <a:miter lim="800000"/>
                <a:headEnd/>
                <a:tailEnd/>
              </a:ln>
            </p:spPr>
          </p:pic>
        </p:gr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p:nvPr/>
        </p:nvGrpSpPr>
        <p:grpSpPr>
          <a:xfrm>
            <a:off x="209550" y="3073400"/>
            <a:ext cx="8709025" cy="1155700"/>
            <a:chOff x="209550" y="2667000"/>
            <a:chExt cx="8709025" cy="1155700"/>
          </a:xfrm>
        </p:grpSpPr>
        <p:grpSp>
          <p:nvGrpSpPr>
            <p:cNvPr id="3" name="Group 33"/>
            <p:cNvGrpSpPr>
              <a:grpSpLocks/>
            </p:cNvGrpSpPr>
            <p:nvPr/>
          </p:nvGrpSpPr>
          <p:grpSpPr bwMode="auto">
            <a:xfrm>
              <a:off x="209550" y="2667000"/>
              <a:ext cx="8709025" cy="1155700"/>
              <a:chOff x="120" y="425"/>
              <a:chExt cx="5720" cy="697"/>
            </a:xfrm>
          </p:grpSpPr>
          <p:pic>
            <p:nvPicPr>
              <p:cNvPr id="13351" name="Picture 34" descr="cooltools-shape"/>
              <p:cNvPicPr>
                <a:picLocks noChangeAspect="1" noChangeArrowheads="1"/>
              </p:cNvPicPr>
              <p:nvPr/>
            </p:nvPicPr>
            <p:blipFill>
              <a:blip r:embed="rId3" cstate="print"/>
              <a:srcRect/>
              <a:stretch>
                <a:fillRect/>
              </a:stretch>
            </p:blipFill>
            <p:spPr bwMode="auto">
              <a:xfrm>
                <a:off x="2871" y="425"/>
                <a:ext cx="1128" cy="696"/>
              </a:xfrm>
              <a:prstGeom prst="rect">
                <a:avLst/>
              </a:prstGeom>
              <a:noFill/>
              <a:ln w="12700" algn="ctr">
                <a:noFill/>
                <a:miter lim="800000"/>
                <a:headEnd/>
                <a:tailEnd/>
              </a:ln>
            </p:spPr>
          </p:pic>
          <p:pic>
            <p:nvPicPr>
              <p:cNvPr id="13352" name="Picture 35" descr="cooltools-shape"/>
              <p:cNvPicPr>
                <a:picLocks noChangeAspect="1" noChangeArrowheads="1"/>
              </p:cNvPicPr>
              <p:nvPr/>
            </p:nvPicPr>
            <p:blipFill>
              <a:blip r:embed="rId4" cstate="print"/>
              <a:srcRect/>
              <a:stretch>
                <a:fillRect/>
              </a:stretch>
            </p:blipFill>
            <p:spPr bwMode="auto">
              <a:xfrm>
                <a:off x="3792" y="426"/>
                <a:ext cx="1128" cy="696"/>
              </a:xfrm>
              <a:prstGeom prst="rect">
                <a:avLst/>
              </a:prstGeom>
              <a:noFill/>
              <a:ln w="12700" algn="ctr">
                <a:noFill/>
                <a:miter lim="800000"/>
                <a:headEnd/>
                <a:tailEnd/>
              </a:ln>
            </p:spPr>
          </p:pic>
          <p:pic>
            <p:nvPicPr>
              <p:cNvPr id="13353" name="Picture 36" descr="cooltools-shape"/>
              <p:cNvPicPr>
                <a:picLocks noChangeAspect="1" noChangeArrowheads="1"/>
              </p:cNvPicPr>
              <p:nvPr/>
            </p:nvPicPr>
            <p:blipFill>
              <a:blip r:embed="rId5" cstate="print"/>
              <a:srcRect/>
              <a:stretch>
                <a:fillRect/>
              </a:stretch>
            </p:blipFill>
            <p:spPr bwMode="auto">
              <a:xfrm>
                <a:off x="4712" y="426"/>
                <a:ext cx="1128" cy="696"/>
              </a:xfrm>
              <a:prstGeom prst="rect">
                <a:avLst/>
              </a:prstGeom>
              <a:noFill/>
              <a:ln w="12700" algn="ctr">
                <a:noFill/>
                <a:miter lim="800000"/>
                <a:headEnd/>
                <a:tailEnd/>
              </a:ln>
            </p:spPr>
          </p:pic>
          <p:pic>
            <p:nvPicPr>
              <p:cNvPr id="13354" name="Picture 37" descr="cooltools-shape"/>
              <p:cNvPicPr>
                <a:picLocks noChangeAspect="1" noChangeArrowheads="1"/>
              </p:cNvPicPr>
              <p:nvPr/>
            </p:nvPicPr>
            <p:blipFill>
              <a:blip r:embed="rId6" cstate="print"/>
              <a:srcRect/>
              <a:stretch>
                <a:fillRect/>
              </a:stretch>
            </p:blipFill>
            <p:spPr bwMode="auto">
              <a:xfrm>
                <a:off x="1035" y="426"/>
                <a:ext cx="1128" cy="696"/>
              </a:xfrm>
              <a:prstGeom prst="rect">
                <a:avLst/>
              </a:prstGeom>
              <a:noFill/>
              <a:ln w="12700" algn="ctr">
                <a:noFill/>
                <a:miter lim="800000"/>
                <a:headEnd/>
                <a:tailEnd/>
              </a:ln>
            </p:spPr>
          </p:pic>
          <p:pic>
            <p:nvPicPr>
              <p:cNvPr id="13355" name="Picture 38" descr="cooltools-shape"/>
              <p:cNvPicPr>
                <a:picLocks noChangeAspect="1" noChangeArrowheads="1"/>
              </p:cNvPicPr>
              <p:nvPr/>
            </p:nvPicPr>
            <p:blipFill>
              <a:blip r:embed="rId7" cstate="print"/>
              <a:srcRect/>
              <a:stretch>
                <a:fillRect/>
              </a:stretch>
            </p:blipFill>
            <p:spPr bwMode="auto">
              <a:xfrm>
                <a:off x="120" y="426"/>
                <a:ext cx="1128" cy="696"/>
              </a:xfrm>
              <a:prstGeom prst="rect">
                <a:avLst/>
              </a:prstGeom>
              <a:noFill/>
              <a:ln w="12700" algn="ctr">
                <a:noFill/>
                <a:miter lim="800000"/>
                <a:headEnd/>
                <a:tailEnd/>
              </a:ln>
            </p:spPr>
          </p:pic>
          <p:pic>
            <p:nvPicPr>
              <p:cNvPr id="13356" name="Picture 39" descr="cooltools-shape"/>
              <p:cNvPicPr>
                <a:picLocks noChangeAspect="1" noChangeArrowheads="1"/>
              </p:cNvPicPr>
              <p:nvPr/>
            </p:nvPicPr>
            <p:blipFill>
              <a:blip r:embed="rId8" cstate="print"/>
              <a:srcRect/>
              <a:stretch>
                <a:fillRect/>
              </a:stretch>
            </p:blipFill>
            <p:spPr bwMode="auto">
              <a:xfrm>
                <a:off x="1956" y="426"/>
                <a:ext cx="1128" cy="696"/>
              </a:xfrm>
              <a:prstGeom prst="rect">
                <a:avLst/>
              </a:prstGeom>
              <a:noFill/>
              <a:ln w="12700" algn="ctr">
                <a:noFill/>
                <a:miter lim="800000"/>
                <a:headEnd/>
                <a:tailEnd/>
              </a:ln>
            </p:spPr>
          </p:pic>
        </p:grpSp>
        <p:pic>
          <p:nvPicPr>
            <p:cNvPr id="13340" name="Picture 40" descr="cooltools-1"/>
            <p:cNvPicPr>
              <a:picLocks noChangeAspect="1" noChangeArrowheads="1"/>
            </p:cNvPicPr>
            <p:nvPr/>
          </p:nvPicPr>
          <p:blipFill>
            <a:blip r:embed="rId9" cstate="print"/>
            <a:srcRect/>
            <a:stretch>
              <a:fillRect/>
            </a:stretch>
          </p:blipFill>
          <p:spPr bwMode="invGray">
            <a:xfrm>
              <a:off x="608013" y="3138488"/>
              <a:ext cx="1095375" cy="222250"/>
            </a:xfrm>
            <a:prstGeom prst="rect">
              <a:avLst/>
            </a:prstGeom>
            <a:noFill/>
            <a:ln w="9525">
              <a:noFill/>
              <a:miter lim="800000"/>
              <a:headEnd/>
              <a:tailEnd/>
            </a:ln>
          </p:spPr>
        </p:pic>
        <p:pic>
          <p:nvPicPr>
            <p:cNvPr id="13341" name="Picture 41" descr="cooltools-1"/>
            <p:cNvPicPr>
              <a:picLocks noChangeAspect="1" noChangeArrowheads="1"/>
            </p:cNvPicPr>
            <p:nvPr/>
          </p:nvPicPr>
          <p:blipFill>
            <a:blip r:embed="rId10" cstate="print"/>
            <a:srcRect/>
            <a:stretch>
              <a:fillRect/>
            </a:stretch>
          </p:blipFill>
          <p:spPr bwMode="invGray">
            <a:xfrm>
              <a:off x="2127250" y="3132138"/>
              <a:ext cx="565150" cy="234950"/>
            </a:xfrm>
            <a:prstGeom prst="rect">
              <a:avLst/>
            </a:prstGeom>
            <a:noFill/>
            <a:ln w="9525">
              <a:noFill/>
              <a:miter lim="800000"/>
              <a:headEnd/>
              <a:tailEnd/>
            </a:ln>
          </p:spPr>
        </p:pic>
        <p:pic>
          <p:nvPicPr>
            <p:cNvPr id="13342" name="Picture 42" descr="cooltools-1"/>
            <p:cNvPicPr>
              <a:picLocks noChangeAspect="1" noChangeArrowheads="1"/>
            </p:cNvPicPr>
            <p:nvPr/>
          </p:nvPicPr>
          <p:blipFill>
            <a:blip r:embed="rId11" cstate="print"/>
            <a:srcRect/>
            <a:stretch>
              <a:fillRect/>
            </a:stretch>
          </p:blipFill>
          <p:spPr bwMode="invGray">
            <a:xfrm>
              <a:off x="3395663" y="3152775"/>
              <a:ext cx="1095375" cy="193675"/>
            </a:xfrm>
            <a:prstGeom prst="rect">
              <a:avLst/>
            </a:prstGeom>
            <a:noFill/>
            <a:ln w="9525">
              <a:noFill/>
              <a:miter lim="800000"/>
              <a:headEnd/>
              <a:tailEnd/>
            </a:ln>
          </p:spPr>
        </p:pic>
        <p:pic>
          <p:nvPicPr>
            <p:cNvPr id="13343" name="Picture 43" descr="cooltools-1"/>
            <p:cNvPicPr>
              <a:picLocks noChangeAspect="1" noChangeArrowheads="1"/>
            </p:cNvPicPr>
            <p:nvPr/>
          </p:nvPicPr>
          <p:blipFill>
            <a:blip r:embed="rId12" cstate="print"/>
            <a:srcRect/>
            <a:stretch>
              <a:fillRect/>
            </a:stretch>
          </p:blipFill>
          <p:spPr bwMode="invGray">
            <a:xfrm>
              <a:off x="4872038" y="3157538"/>
              <a:ext cx="898525" cy="184150"/>
            </a:xfrm>
            <a:prstGeom prst="rect">
              <a:avLst/>
            </a:prstGeom>
            <a:noFill/>
            <a:ln w="9525">
              <a:noFill/>
              <a:miter lim="800000"/>
              <a:headEnd/>
              <a:tailEnd/>
            </a:ln>
          </p:spPr>
        </p:pic>
        <p:pic>
          <p:nvPicPr>
            <p:cNvPr id="13344" name="Picture 44" descr="cooltools-1"/>
            <p:cNvPicPr>
              <a:picLocks noChangeAspect="1" noChangeArrowheads="1"/>
            </p:cNvPicPr>
            <p:nvPr/>
          </p:nvPicPr>
          <p:blipFill>
            <a:blip r:embed="rId13" cstate="print"/>
            <a:srcRect/>
            <a:stretch>
              <a:fillRect/>
            </a:stretch>
          </p:blipFill>
          <p:spPr bwMode="invGray">
            <a:xfrm>
              <a:off x="6378575" y="3157538"/>
              <a:ext cx="603250" cy="184150"/>
            </a:xfrm>
            <a:prstGeom prst="rect">
              <a:avLst/>
            </a:prstGeom>
            <a:noFill/>
            <a:ln w="9525">
              <a:noFill/>
              <a:miter lim="800000"/>
              <a:headEnd/>
              <a:tailEnd/>
            </a:ln>
          </p:spPr>
        </p:pic>
        <p:pic>
          <p:nvPicPr>
            <p:cNvPr id="13345" name="Picture 45" descr="cooltools-1"/>
            <p:cNvPicPr>
              <a:picLocks noChangeAspect="1" noChangeArrowheads="1"/>
            </p:cNvPicPr>
            <p:nvPr/>
          </p:nvPicPr>
          <p:blipFill>
            <a:blip r:embed="rId14" cstate="print"/>
            <a:srcRect/>
            <a:stretch>
              <a:fillRect/>
            </a:stretch>
          </p:blipFill>
          <p:spPr bwMode="invGray">
            <a:xfrm>
              <a:off x="7705725" y="3140075"/>
              <a:ext cx="752475" cy="219075"/>
            </a:xfrm>
            <a:prstGeom prst="rect">
              <a:avLst/>
            </a:prstGeom>
            <a:noFill/>
            <a:ln w="9525">
              <a:noFill/>
              <a:miter lim="800000"/>
              <a:headEnd/>
              <a:tailEnd/>
            </a:ln>
          </p:spPr>
        </p:pic>
      </p:grpSp>
      <p:grpSp>
        <p:nvGrpSpPr>
          <p:cNvPr id="4" name="Group 48"/>
          <p:cNvGrpSpPr/>
          <p:nvPr/>
        </p:nvGrpSpPr>
        <p:grpSpPr>
          <a:xfrm>
            <a:off x="0" y="3994150"/>
            <a:ext cx="8836025" cy="3003550"/>
            <a:chOff x="0" y="3854450"/>
            <a:chExt cx="8836025" cy="3003550"/>
          </a:xfrm>
        </p:grpSpPr>
        <p:pic>
          <p:nvPicPr>
            <p:cNvPr id="1721396" name="Picture 52" descr="cooltools-shape"/>
            <p:cNvPicPr>
              <a:picLocks noChangeAspect="1" noChangeArrowheads="1"/>
            </p:cNvPicPr>
            <p:nvPr/>
          </p:nvPicPr>
          <p:blipFill>
            <a:blip r:embed="rId15" cstate="print"/>
            <a:srcRect/>
            <a:stretch>
              <a:fillRect/>
            </a:stretch>
          </p:blipFill>
          <p:spPr bwMode="auto">
            <a:xfrm>
              <a:off x="4851400" y="3867150"/>
              <a:ext cx="466725" cy="1666875"/>
            </a:xfrm>
            <a:prstGeom prst="rect">
              <a:avLst/>
            </a:prstGeom>
            <a:noFill/>
            <a:ln w="9525" algn="ctr">
              <a:noFill/>
              <a:miter lim="800000"/>
              <a:headEnd/>
              <a:tailEnd/>
            </a:ln>
          </p:spPr>
        </p:pic>
        <p:grpSp>
          <p:nvGrpSpPr>
            <p:cNvPr id="5" name="Group 47"/>
            <p:cNvGrpSpPr/>
            <p:nvPr/>
          </p:nvGrpSpPr>
          <p:grpSpPr>
            <a:xfrm>
              <a:off x="0" y="3854450"/>
              <a:ext cx="8836025" cy="3003550"/>
              <a:chOff x="0" y="3867150"/>
              <a:chExt cx="8836025" cy="3003550"/>
            </a:xfrm>
          </p:grpSpPr>
          <p:pic>
            <p:nvPicPr>
              <p:cNvPr id="1721394" name="Picture 50" descr="cooltools-shape"/>
              <p:cNvPicPr>
                <a:picLocks noChangeAspect="1" noChangeArrowheads="1"/>
              </p:cNvPicPr>
              <p:nvPr/>
            </p:nvPicPr>
            <p:blipFill>
              <a:blip r:embed="rId15" cstate="print"/>
              <a:srcRect/>
              <a:stretch>
                <a:fillRect/>
              </a:stretch>
            </p:blipFill>
            <p:spPr bwMode="auto">
              <a:xfrm>
                <a:off x="2006600" y="3867150"/>
                <a:ext cx="466725" cy="1666875"/>
              </a:xfrm>
              <a:prstGeom prst="rect">
                <a:avLst/>
              </a:prstGeom>
              <a:noFill/>
              <a:ln w="9525" algn="ctr">
                <a:noFill/>
                <a:miter lim="800000"/>
                <a:headEnd/>
                <a:tailEnd/>
              </a:ln>
            </p:spPr>
          </p:pic>
          <p:pic>
            <p:nvPicPr>
              <p:cNvPr id="1721395" name="Picture 51" descr="cooltools-shape"/>
              <p:cNvPicPr>
                <a:picLocks noChangeAspect="1" noChangeArrowheads="1"/>
              </p:cNvPicPr>
              <p:nvPr/>
            </p:nvPicPr>
            <p:blipFill>
              <a:blip r:embed="rId15" cstate="print"/>
              <a:srcRect/>
              <a:stretch>
                <a:fillRect/>
              </a:stretch>
            </p:blipFill>
            <p:spPr bwMode="auto">
              <a:xfrm>
                <a:off x="3467100" y="3867150"/>
                <a:ext cx="466725" cy="1666875"/>
              </a:xfrm>
              <a:prstGeom prst="rect">
                <a:avLst/>
              </a:prstGeom>
              <a:noFill/>
              <a:ln w="9525" algn="ctr">
                <a:noFill/>
                <a:miter lim="800000"/>
                <a:headEnd/>
                <a:tailEnd/>
              </a:ln>
            </p:spPr>
          </p:pic>
          <p:pic>
            <p:nvPicPr>
              <p:cNvPr id="1721397" name="Picture 53" descr="cooltools-shape"/>
              <p:cNvPicPr>
                <a:picLocks noChangeAspect="1" noChangeArrowheads="1"/>
              </p:cNvPicPr>
              <p:nvPr/>
            </p:nvPicPr>
            <p:blipFill>
              <a:blip r:embed="rId15" cstate="print"/>
              <a:srcRect/>
              <a:stretch>
                <a:fillRect/>
              </a:stretch>
            </p:blipFill>
            <p:spPr bwMode="auto">
              <a:xfrm>
                <a:off x="6273800" y="3867150"/>
                <a:ext cx="466725" cy="1666875"/>
              </a:xfrm>
              <a:prstGeom prst="rect">
                <a:avLst/>
              </a:prstGeom>
              <a:noFill/>
              <a:ln w="9525" algn="ctr">
                <a:noFill/>
                <a:miter lim="800000"/>
                <a:headEnd/>
                <a:tailEnd/>
              </a:ln>
            </p:spPr>
          </p:pic>
          <p:pic>
            <p:nvPicPr>
              <p:cNvPr id="1721398" name="Picture 54" descr="cooltools-shape"/>
              <p:cNvPicPr>
                <a:picLocks noChangeAspect="1" noChangeArrowheads="1"/>
              </p:cNvPicPr>
              <p:nvPr/>
            </p:nvPicPr>
            <p:blipFill>
              <a:blip r:embed="rId15" cstate="print"/>
              <a:srcRect/>
              <a:stretch>
                <a:fillRect/>
              </a:stretch>
            </p:blipFill>
            <p:spPr bwMode="auto">
              <a:xfrm>
                <a:off x="7632700" y="3867150"/>
                <a:ext cx="466725" cy="1666875"/>
              </a:xfrm>
              <a:prstGeom prst="rect">
                <a:avLst/>
              </a:prstGeom>
              <a:noFill/>
              <a:ln w="9525" algn="ctr">
                <a:noFill/>
                <a:miter lim="800000"/>
                <a:headEnd/>
                <a:tailEnd/>
              </a:ln>
            </p:spPr>
          </p:pic>
          <p:pic>
            <p:nvPicPr>
              <p:cNvPr id="1721393" name="Picture 49" descr="cooltools-shape"/>
              <p:cNvPicPr>
                <a:picLocks noChangeAspect="1" noChangeArrowheads="1"/>
              </p:cNvPicPr>
              <p:nvPr/>
            </p:nvPicPr>
            <p:blipFill>
              <a:blip r:embed="rId15" cstate="print"/>
              <a:srcRect/>
              <a:stretch>
                <a:fillRect/>
              </a:stretch>
            </p:blipFill>
            <p:spPr bwMode="auto">
              <a:xfrm>
                <a:off x="635000" y="3867150"/>
                <a:ext cx="466725" cy="1666875"/>
              </a:xfrm>
              <a:prstGeom prst="rect">
                <a:avLst/>
              </a:prstGeom>
              <a:noFill/>
              <a:ln w="9525" algn="ctr">
                <a:noFill/>
                <a:miter lim="800000"/>
                <a:headEnd/>
                <a:tailEnd/>
              </a:ln>
            </p:spPr>
          </p:pic>
          <p:pic>
            <p:nvPicPr>
              <p:cNvPr id="13326" name="Picture 2" descr="500110_sl01b"/>
              <p:cNvPicPr>
                <a:picLocks noChangeAspect="1" noChangeArrowheads="1"/>
              </p:cNvPicPr>
              <p:nvPr/>
            </p:nvPicPr>
            <p:blipFill>
              <a:blip r:embed="rId16" cstate="print"/>
              <a:srcRect/>
              <a:stretch>
                <a:fillRect/>
              </a:stretch>
            </p:blipFill>
            <p:spPr bwMode="auto">
              <a:xfrm>
                <a:off x="4238625" y="4191000"/>
                <a:ext cx="1800225" cy="2667000"/>
              </a:xfrm>
              <a:prstGeom prst="rect">
                <a:avLst/>
              </a:prstGeom>
              <a:noFill/>
              <a:ln w="9525">
                <a:noFill/>
                <a:miter lim="800000"/>
                <a:headEnd/>
                <a:tailEnd/>
              </a:ln>
            </p:spPr>
          </p:pic>
          <p:pic>
            <p:nvPicPr>
              <p:cNvPr id="13327" name="Picture 3" descr="500110_sl01b"/>
              <p:cNvPicPr>
                <a:picLocks noChangeAspect="1" noChangeArrowheads="1"/>
              </p:cNvPicPr>
              <p:nvPr/>
            </p:nvPicPr>
            <p:blipFill>
              <a:blip r:embed="rId16" cstate="print"/>
              <a:srcRect/>
              <a:stretch>
                <a:fillRect/>
              </a:stretch>
            </p:blipFill>
            <p:spPr bwMode="auto">
              <a:xfrm>
                <a:off x="0" y="4203700"/>
                <a:ext cx="1800225" cy="2667000"/>
              </a:xfrm>
              <a:prstGeom prst="rect">
                <a:avLst/>
              </a:prstGeom>
              <a:noFill/>
              <a:ln w="9525">
                <a:noFill/>
                <a:miter lim="800000"/>
                <a:headEnd/>
                <a:tailEnd/>
              </a:ln>
            </p:spPr>
          </p:pic>
          <p:pic>
            <p:nvPicPr>
              <p:cNvPr id="13328" name="Picture 4" descr="500110_sl01b"/>
              <p:cNvPicPr>
                <a:picLocks noChangeAspect="1" noChangeArrowheads="1"/>
              </p:cNvPicPr>
              <p:nvPr/>
            </p:nvPicPr>
            <p:blipFill>
              <a:blip r:embed="rId16" cstate="print"/>
              <a:srcRect/>
              <a:stretch>
                <a:fillRect/>
              </a:stretch>
            </p:blipFill>
            <p:spPr bwMode="auto">
              <a:xfrm>
                <a:off x="1447800" y="4191000"/>
                <a:ext cx="1800225" cy="2667000"/>
              </a:xfrm>
              <a:prstGeom prst="rect">
                <a:avLst/>
              </a:prstGeom>
              <a:noFill/>
              <a:ln w="9525">
                <a:noFill/>
                <a:miter lim="800000"/>
                <a:headEnd/>
                <a:tailEnd/>
              </a:ln>
            </p:spPr>
          </p:pic>
          <p:pic>
            <p:nvPicPr>
              <p:cNvPr id="13329" name="Picture 5" descr="500110_sl01b"/>
              <p:cNvPicPr>
                <a:picLocks noChangeAspect="1" noChangeArrowheads="1"/>
              </p:cNvPicPr>
              <p:nvPr/>
            </p:nvPicPr>
            <p:blipFill>
              <a:blip r:embed="rId16" cstate="print"/>
              <a:srcRect/>
              <a:stretch>
                <a:fillRect/>
              </a:stretch>
            </p:blipFill>
            <p:spPr bwMode="auto">
              <a:xfrm>
                <a:off x="2844800" y="4191000"/>
                <a:ext cx="1800225" cy="2667000"/>
              </a:xfrm>
              <a:prstGeom prst="rect">
                <a:avLst/>
              </a:prstGeom>
              <a:noFill/>
              <a:ln w="9525">
                <a:noFill/>
                <a:miter lim="800000"/>
                <a:headEnd/>
                <a:tailEnd/>
              </a:ln>
            </p:spPr>
          </p:pic>
          <p:pic>
            <p:nvPicPr>
              <p:cNvPr id="13330" name="Picture 6" descr="500110_sl01b"/>
              <p:cNvPicPr>
                <a:picLocks noChangeAspect="1" noChangeArrowheads="1"/>
              </p:cNvPicPr>
              <p:nvPr/>
            </p:nvPicPr>
            <p:blipFill>
              <a:blip r:embed="rId16" cstate="print"/>
              <a:srcRect/>
              <a:stretch>
                <a:fillRect/>
              </a:stretch>
            </p:blipFill>
            <p:spPr bwMode="auto">
              <a:xfrm>
                <a:off x="5645150" y="4191000"/>
                <a:ext cx="1800225" cy="2667000"/>
              </a:xfrm>
              <a:prstGeom prst="rect">
                <a:avLst/>
              </a:prstGeom>
              <a:noFill/>
              <a:ln w="9525">
                <a:noFill/>
                <a:miter lim="800000"/>
                <a:headEnd/>
                <a:tailEnd/>
              </a:ln>
            </p:spPr>
          </p:pic>
          <p:pic>
            <p:nvPicPr>
              <p:cNvPr id="13331" name="Picture 7" descr="500110_sl01b"/>
              <p:cNvPicPr>
                <a:picLocks noChangeAspect="1" noChangeArrowheads="1"/>
              </p:cNvPicPr>
              <p:nvPr/>
            </p:nvPicPr>
            <p:blipFill>
              <a:blip r:embed="rId16" cstate="print"/>
              <a:srcRect/>
              <a:stretch>
                <a:fillRect/>
              </a:stretch>
            </p:blipFill>
            <p:spPr bwMode="auto">
              <a:xfrm>
                <a:off x="7035800" y="4178300"/>
                <a:ext cx="1800225" cy="2667000"/>
              </a:xfrm>
              <a:prstGeom prst="rect">
                <a:avLst/>
              </a:prstGeom>
              <a:noFill/>
              <a:ln w="9525">
                <a:noFill/>
                <a:miter lim="800000"/>
                <a:headEnd/>
                <a:tailEnd/>
              </a:ln>
            </p:spPr>
          </p:pic>
          <p:sp>
            <p:nvSpPr>
              <p:cNvPr id="1721367" name="Text Box 23"/>
              <p:cNvSpPr txBox="1">
                <a:spLocks noChangeArrowheads="1"/>
              </p:cNvSpPr>
              <p:nvPr/>
            </p:nvSpPr>
            <p:spPr bwMode="auto">
              <a:xfrm>
                <a:off x="1662113" y="4649788"/>
                <a:ext cx="1360487" cy="738664"/>
              </a:xfrm>
              <a:prstGeom prst="rect">
                <a:avLst/>
              </a:prstGeom>
              <a:noFill/>
              <a:ln w="9525" algn="ctr">
                <a:noFill/>
                <a:miter lim="800000"/>
                <a:headEnd/>
                <a:tailEnd/>
              </a:ln>
            </p:spPr>
            <p:txBody>
              <a:bodyPr>
                <a:spAutoFit/>
              </a:bodyPr>
              <a:lstStyle/>
              <a:p>
                <a:pPr marL="228600" indent="-228600" algn="l" rtl="0" eaLnBrk="0" fontAlgn="base" hangingPunct="0">
                  <a:lnSpc>
                    <a:spcPct val="90000"/>
                  </a:lnSpc>
                  <a:spcBef>
                    <a:spcPct val="30000"/>
                  </a:spcBef>
                  <a:spcAft>
                    <a:spcPct val="0"/>
                  </a:spcAft>
                  <a:buFontTx/>
                  <a:buBlip>
                    <a:blip r:embed="rId17"/>
                  </a:buBlip>
                </a:pPr>
                <a:r>
                  <a:rPr lang="zh-CN" altLang="en-US" sz="1400" b="1" kern="1200" dirty="0" smtClean="0">
                    <a:latin typeface="微软雅黑" pitchFamily="34" charset="-122"/>
                    <a:ea typeface="微软雅黑" pitchFamily="34" charset="-122"/>
                    <a:cs typeface="Arial" charset="0"/>
                  </a:rPr>
                  <a:t>设计</a:t>
                </a:r>
                <a:endParaRPr lang="en-US" altLang="zh-CN" sz="1400" b="1" kern="1200" dirty="0" smtClean="0">
                  <a:latin typeface="微软雅黑" pitchFamily="34" charset="-122"/>
                  <a:ea typeface="微软雅黑" pitchFamily="34" charset="-122"/>
                  <a:cs typeface="Arial" charset="0"/>
                </a:endParaRPr>
              </a:p>
              <a:p>
                <a:pPr marL="228600" indent="-228600" algn="l" rtl="0" eaLnBrk="0" fontAlgn="base" hangingPunct="0">
                  <a:lnSpc>
                    <a:spcPct val="90000"/>
                  </a:lnSpc>
                  <a:spcBef>
                    <a:spcPct val="30000"/>
                  </a:spcBef>
                  <a:spcAft>
                    <a:spcPct val="0"/>
                  </a:spcAft>
                  <a:buFontTx/>
                  <a:buBlip>
                    <a:blip r:embed="rId17"/>
                  </a:buBlip>
                </a:pPr>
                <a:r>
                  <a:rPr lang="zh-CN" altLang="en-US" sz="1400" b="1" kern="1200" dirty="0" smtClean="0">
                    <a:latin typeface="微软雅黑" pitchFamily="34" charset="-122"/>
                    <a:ea typeface="微软雅黑" pitchFamily="34" charset="-122"/>
                    <a:cs typeface="Arial" charset="0"/>
                  </a:rPr>
                  <a:t>威胁模型建立</a:t>
                </a:r>
                <a:endParaRPr lang="en-US" sz="1400" b="1" kern="1200" dirty="0">
                  <a:latin typeface="微软雅黑" pitchFamily="34" charset="-122"/>
                  <a:ea typeface="微软雅黑" pitchFamily="34" charset="-122"/>
                  <a:cs typeface="Arial" charset="0"/>
                </a:endParaRPr>
              </a:p>
            </p:txBody>
          </p:sp>
          <p:sp>
            <p:nvSpPr>
              <p:cNvPr id="1721369" name="Text Box 25"/>
              <p:cNvSpPr txBox="1">
                <a:spLocks noChangeArrowheads="1"/>
              </p:cNvSpPr>
              <p:nvPr/>
            </p:nvSpPr>
            <p:spPr bwMode="auto">
              <a:xfrm>
                <a:off x="3109913" y="4649788"/>
                <a:ext cx="1444502" cy="803297"/>
              </a:xfrm>
              <a:prstGeom prst="rect">
                <a:avLst/>
              </a:prstGeom>
              <a:noFill/>
              <a:ln w="9525" algn="ctr">
                <a:noFill/>
                <a:miter lim="800000"/>
                <a:headEnd/>
                <a:tailEnd/>
              </a:ln>
            </p:spPr>
            <p:txBody>
              <a:bodyPr wrap="square">
                <a:spAutoFit/>
              </a:bodyPr>
              <a:lstStyle/>
              <a:p>
                <a:pPr algn="l" rtl="0" eaLnBrk="0" fontAlgn="base" hangingPunct="0">
                  <a:lnSpc>
                    <a:spcPct val="90000"/>
                  </a:lnSpc>
                  <a:spcBef>
                    <a:spcPct val="30000"/>
                  </a:spcBef>
                  <a:spcAft>
                    <a:spcPct val="0"/>
                  </a:spcAft>
                </a:pPr>
                <a:r>
                  <a:rPr lang="zh-CN" altLang="en-US" sz="1400" b="1" kern="1200" dirty="0" smtClean="0">
                    <a:latin typeface="微软雅黑" pitchFamily="34" charset="-122"/>
                    <a:ea typeface="微软雅黑" pitchFamily="34" charset="-122"/>
                    <a:cs typeface="Arial" charset="0"/>
                  </a:rPr>
                  <a:t>标准</a:t>
                </a:r>
                <a:endParaRPr lang="en-US" altLang="zh-CN" sz="1400" b="1" kern="1200" dirty="0" smtClean="0">
                  <a:latin typeface="微软雅黑" pitchFamily="34" charset="-122"/>
                  <a:ea typeface="微软雅黑" pitchFamily="34" charset="-122"/>
                  <a:cs typeface="Arial" charset="0"/>
                </a:endParaRPr>
              </a:p>
              <a:p>
                <a:pPr algn="l" rtl="0" eaLnBrk="0" fontAlgn="base" hangingPunct="0">
                  <a:lnSpc>
                    <a:spcPct val="90000"/>
                  </a:lnSpc>
                  <a:spcBef>
                    <a:spcPct val="30000"/>
                  </a:spcBef>
                  <a:spcAft>
                    <a:spcPct val="0"/>
                  </a:spcAft>
                </a:pPr>
                <a:r>
                  <a:rPr lang="zh-CN" altLang="en-US" sz="1400" b="1" dirty="0" smtClean="0">
                    <a:latin typeface="微软雅黑" pitchFamily="34" charset="-122"/>
                    <a:ea typeface="微软雅黑" pitchFamily="34" charset="-122"/>
                    <a:cs typeface="Arial" charset="0"/>
                  </a:rPr>
                  <a:t>最佳实践</a:t>
                </a:r>
                <a:endParaRPr lang="en-US" altLang="zh-CN" sz="1400" b="1" dirty="0" smtClean="0">
                  <a:latin typeface="微软雅黑" pitchFamily="34" charset="-122"/>
                  <a:ea typeface="微软雅黑" pitchFamily="34" charset="-122"/>
                  <a:cs typeface="Arial" charset="0"/>
                </a:endParaRPr>
              </a:p>
              <a:p>
                <a:pPr algn="l" rtl="0" eaLnBrk="0" fontAlgn="base" hangingPunct="0">
                  <a:lnSpc>
                    <a:spcPct val="90000"/>
                  </a:lnSpc>
                  <a:spcBef>
                    <a:spcPct val="30000"/>
                  </a:spcBef>
                  <a:spcAft>
                    <a:spcPct val="0"/>
                  </a:spcAft>
                </a:pPr>
                <a:r>
                  <a:rPr lang="zh-CN" altLang="en-US" sz="1400" b="1" kern="1200" dirty="0" smtClean="0">
                    <a:latin typeface="微软雅黑" pitchFamily="34" charset="-122"/>
                    <a:ea typeface="微软雅黑" pitchFamily="34" charset="-122"/>
                    <a:cs typeface="Arial" charset="0"/>
                  </a:rPr>
                  <a:t>工具</a:t>
                </a:r>
                <a:endParaRPr lang="en-US" sz="1400" b="1" kern="1200" dirty="0">
                  <a:latin typeface="微软雅黑" pitchFamily="34" charset="-122"/>
                  <a:ea typeface="微软雅黑" pitchFamily="34" charset="-122"/>
                  <a:cs typeface="Arial" charset="0"/>
                </a:endParaRPr>
              </a:p>
            </p:txBody>
          </p:sp>
          <p:sp>
            <p:nvSpPr>
              <p:cNvPr id="1721371" name="Text Box 27"/>
              <p:cNvSpPr txBox="1">
                <a:spLocks noChangeArrowheads="1"/>
              </p:cNvSpPr>
              <p:nvPr/>
            </p:nvSpPr>
            <p:spPr bwMode="auto">
              <a:xfrm>
                <a:off x="4432300" y="4649788"/>
                <a:ext cx="1384300" cy="480131"/>
              </a:xfrm>
              <a:prstGeom prst="rect">
                <a:avLst/>
              </a:prstGeom>
              <a:noFill/>
              <a:ln w="9525" algn="ctr">
                <a:noFill/>
                <a:miter lim="800000"/>
                <a:headEnd/>
                <a:tailEnd/>
              </a:ln>
            </p:spPr>
            <p:txBody>
              <a:bodyPr>
                <a:spAutoFit/>
              </a:bodyPr>
              <a:lstStyle/>
              <a:p>
                <a:pPr algn="l" rtl="0" eaLnBrk="0" fontAlgn="base" hangingPunct="0">
                  <a:lnSpc>
                    <a:spcPct val="90000"/>
                  </a:lnSpc>
                  <a:spcBef>
                    <a:spcPct val="30000"/>
                  </a:spcBef>
                  <a:spcAft>
                    <a:spcPct val="0"/>
                  </a:spcAft>
                  <a:buClr>
                    <a:srgbClr val="FFFF99"/>
                  </a:buClr>
                  <a:buSzPct val="115000"/>
                </a:pPr>
                <a:r>
                  <a:rPr lang="zh-CN" altLang="en-US" sz="1400" b="1" kern="1200" dirty="0" smtClean="0">
                    <a:latin typeface="微软雅黑" pitchFamily="34" charset="-122"/>
                    <a:ea typeface="微软雅黑" pitchFamily="34" charset="-122"/>
                    <a:cs typeface="Arial" charset="0"/>
                  </a:rPr>
                  <a:t>安全确认及检查</a:t>
                </a:r>
                <a:endParaRPr lang="en-US" sz="1400" b="1" kern="1200" dirty="0">
                  <a:latin typeface="微软雅黑" pitchFamily="34" charset="-122"/>
                  <a:ea typeface="微软雅黑" pitchFamily="34" charset="-122"/>
                  <a:cs typeface="Arial" charset="0"/>
                </a:endParaRPr>
              </a:p>
            </p:txBody>
          </p:sp>
          <p:sp>
            <p:nvSpPr>
              <p:cNvPr id="1721372" name="Text Box 28"/>
              <p:cNvSpPr txBox="1">
                <a:spLocks noChangeArrowheads="1"/>
              </p:cNvSpPr>
              <p:nvPr/>
            </p:nvSpPr>
            <p:spPr bwMode="auto">
              <a:xfrm>
                <a:off x="5867400" y="4649788"/>
                <a:ext cx="1358900" cy="544765"/>
              </a:xfrm>
              <a:prstGeom prst="rect">
                <a:avLst/>
              </a:prstGeom>
              <a:noFill/>
              <a:ln w="9525" algn="ctr">
                <a:noFill/>
                <a:miter lim="800000"/>
                <a:headEnd/>
                <a:tailEnd/>
              </a:ln>
            </p:spPr>
            <p:txBody>
              <a:bodyPr rIns="0">
                <a:spAutoFit/>
              </a:bodyPr>
              <a:lstStyle/>
              <a:p>
                <a:pPr algn="l" rtl="0" eaLnBrk="0" fontAlgn="base" hangingPunct="0">
                  <a:lnSpc>
                    <a:spcPct val="90000"/>
                  </a:lnSpc>
                  <a:spcBef>
                    <a:spcPct val="30000"/>
                  </a:spcBef>
                  <a:spcAft>
                    <a:spcPct val="0"/>
                  </a:spcAft>
                </a:pPr>
                <a:r>
                  <a:rPr lang="zh-CN" altLang="en-US" sz="1400" b="1" kern="1200" dirty="0" smtClean="0">
                    <a:latin typeface="微软雅黑" pitchFamily="34" charset="-122"/>
                    <a:ea typeface="微软雅黑" pitchFamily="34" charset="-122"/>
                    <a:cs typeface="Arial" charset="0"/>
                  </a:rPr>
                  <a:t>最终安全检查</a:t>
                </a:r>
                <a:endParaRPr lang="en-US" altLang="zh-CN" sz="1400" b="1" kern="1200" dirty="0" smtClean="0">
                  <a:latin typeface="微软雅黑" pitchFamily="34" charset="-122"/>
                  <a:ea typeface="微软雅黑" pitchFamily="34" charset="-122"/>
                  <a:cs typeface="Arial" charset="0"/>
                </a:endParaRPr>
              </a:p>
              <a:p>
                <a:pPr marL="228600" indent="-228600" algn="l" rtl="0" eaLnBrk="0" fontAlgn="base" hangingPunct="0">
                  <a:lnSpc>
                    <a:spcPct val="90000"/>
                  </a:lnSpc>
                  <a:spcBef>
                    <a:spcPct val="30000"/>
                  </a:spcBef>
                  <a:spcAft>
                    <a:spcPct val="0"/>
                  </a:spcAft>
                  <a:buFontTx/>
                  <a:buBlip>
                    <a:blip r:embed="rId17"/>
                  </a:buBlip>
                </a:pPr>
                <a:r>
                  <a:rPr lang="en-US" altLang="zh-CN" sz="1400" b="1" kern="1200" dirty="0" smtClean="0">
                    <a:latin typeface="微软雅黑" pitchFamily="34" charset="-122"/>
                    <a:ea typeface="微软雅黑" pitchFamily="34" charset="-122"/>
                    <a:cs typeface="Arial" charset="0"/>
                  </a:rPr>
                  <a:t>RTM</a:t>
                </a:r>
              </a:p>
            </p:txBody>
          </p:sp>
          <p:sp>
            <p:nvSpPr>
              <p:cNvPr id="1721374" name="Text Box 30"/>
              <p:cNvSpPr txBox="1">
                <a:spLocks noChangeArrowheads="1"/>
              </p:cNvSpPr>
              <p:nvPr/>
            </p:nvSpPr>
            <p:spPr bwMode="auto">
              <a:xfrm>
                <a:off x="7269163" y="4649788"/>
                <a:ext cx="1277937" cy="286232"/>
              </a:xfrm>
              <a:prstGeom prst="rect">
                <a:avLst/>
              </a:prstGeom>
              <a:noFill/>
              <a:ln w="9525" algn="ctr">
                <a:noFill/>
                <a:miter lim="800000"/>
                <a:headEnd/>
                <a:tailEnd/>
              </a:ln>
            </p:spPr>
            <p:txBody>
              <a:bodyPr rIns="0">
                <a:spAutoFit/>
              </a:bodyPr>
              <a:lstStyle/>
              <a:p>
                <a:pPr algn="l" rtl="0" eaLnBrk="0" fontAlgn="base" hangingPunct="0">
                  <a:lnSpc>
                    <a:spcPct val="90000"/>
                  </a:lnSpc>
                  <a:spcBef>
                    <a:spcPct val="30000"/>
                  </a:spcBef>
                  <a:spcAft>
                    <a:spcPct val="0"/>
                  </a:spcAft>
                  <a:buClr>
                    <a:srgbClr val="FFFF99"/>
                  </a:buClr>
                  <a:buSzPct val="115000"/>
                </a:pPr>
                <a:r>
                  <a:rPr lang="zh-CN" altLang="en-US" sz="1400" b="1" kern="1200" dirty="0" smtClean="0">
                    <a:latin typeface="微软雅黑" pitchFamily="34" charset="-122"/>
                    <a:ea typeface="微软雅黑" pitchFamily="34" charset="-122"/>
                    <a:cs typeface="Arial" charset="0"/>
                  </a:rPr>
                  <a:t>安全响应</a:t>
                </a:r>
                <a:endParaRPr lang="en-US" sz="1400" b="1" kern="1200" dirty="0">
                  <a:latin typeface="微软雅黑" pitchFamily="34" charset="-122"/>
                  <a:ea typeface="微软雅黑" pitchFamily="34" charset="-122"/>
                  <a:cs typeface="Arial" charset="0"/>
                </a:endParaRPr>
              </a:p>
            </p:txBody>
          </p:sp>
          <p:sp>
            <p:nvSpPr>
              <p:cNvPr id="1721392" name="Text Box 48"/>
              <p:cNvSpPr txBox="1">
                <a:spLocks noChangeArrowheads="1"/>
              </p:cNvSpPr>
              <p:nvPr/>
            </p:nvSpPr>
            <p:spPr bwMode="auto">
              <a:xfrm>
                <a:off x="330200" y="4649788"/>
                <a:ext cx="1247775" cy="286232"/>
              </a:xfrm>
              <a:prstGeom prst="rect">
                <a:avLst/>
              </a:prstGeom>
              <a:noFill/>
              <a:ln w="9525" algn="ctr">
                <a:noFill/>
                <a:miter lim="800000"/>
                <a:headEnd/>
                <a:tailEnd/>
              </a:ln>
            </p:spPr>
            <p:txBody>
              <a:bodyPr>
                <a:spAutoFit/>
              </a:bodyPr>
              <a:lstStyle/>
              <a:p>
                <a:pPr algn="l" rtl="0" eaLnBrk="0" fontAlgn="base" hangingPunct="0">
                  <a:lnSpc>
                    <a:spcPct val="90000"/>
                  </a:lnSpc>
                  <a:spcBef>
                    <a:spcPct val="30000"/>
                  </a:spcBef>
                  <a:spcAft>
                    <a:spcPct val="0"/>
                  </a:spcAft>
                </a:pPr>
                <a:r>
                  <a:rPr lang="zh-CN" altLang="en-US" sz="1400" b="1" kern="1200" dirty="0" smtClean="0">
                    <a:latin typeface="微软雅黑" pitchFamily="34" charset="-122"/>
                    <a:ea typeface="微软雅黑" pitchFamily="34" charset="-122"/>
                    <a:cs typeface="Arial" charset="0"/>
                  </a:rPr>
                  <a:t>产品初期</a:t>
                </a:r>
                <a:endParaRPr lang="en-US" sz="1400" b="1" kern="1200" dirty="0">
                  <a:latin typeface="微软雅黑" pitchFamily="34" charset="-122"/>
                  <a:ea typeface="微软雅黑" pitchFamily="34" charset="-122"/>
                  <a:cs typeface="Arial" charset="0"/>
                </a:endParaRPr>
              </a:p>
            </p:txBody>
          </p:sp>
        </p:grpSp>
      </p:grpSp>
      <p:pic>
        <p:nvPicPr>
          <p:cNvPr id="45" name="Picture 54" descr="3-01545_Disc_Tech_red"/>
          <p:cNvPicPr>
            <a:picLocks noChangeAspect="1" noChangeArrowheads="1"/>
          </p:cNvPicPr>
          <p:nvPr/>
        </p:nvPicPr>
        <p:blipFill>
          <a:blip r:embed="rId18" cstate="print"/>
          <a:srcRect/>
          <a:stretch>
            <a:fillRect/>
          </a:stretch>
        </p:blipFill>
        <p:spPr bwMode="auto">
          <a:xfrm>
            <a:off x="3176588" y="1308100"/>
            <a:ext cx="2816225" cy="1492250"/>
          </a:xfrm>
          <a:prstGeom prst="rect">
            <a:avLst/>
          </a:prstGeom>
          <a:noFill/>
          <a:ln w="9525">
            <a:noFill/>
            <a:miter lim="800000"/>
            <a:headEnd/>
            <a:tailEnd/>
          </a:ln>
        </p:spPr>
      </p:pic>
      <p:pic>
        <p:nvPicPr>
          <p:cNvPr id="50" name="Picture 59" descr="3-01545_Disc_Tech_red"/>
          <p:cNvPicPr>
            <a:picLocks noChangeAspect="1" noChangeArrowheads="1"/>
          </p:cNvPicPr>
          <p:nvPr/>
        </p:nvPicPr>
        <p:blipFill>
          <a:blip r:embed="rId19" cstate="print"/>
          <a:srcRect/>
          <a:stretch>
            <a:fillRect/>
          </a:stretch>
        </p:blipFill>
        <p:spPr bwMode="auto">
          <a:xfrm>
            <a:off x="8001000" y="330200"/>
            <a:ext cx="1143000" cy="606425"/>
          </a:xfrm>
          <a:prstGeom prst="rect">
            <a:avLst/>
          </a:prstGeom>
          <a:noFill/>
          <a:ln w="9525">
            <a:noFill/>
            <a:miter lim="800000"/>
            <a:headEnd/>
            <a:tailEnd/>
          </a:ln>
        </p:spPr>
      </p:pic>
      <p:grpSp>
        <p:nvGrpSpPr>
          <p:cNvPr id="6" name="Group 53"/>
          <p:cNvGrpSpPr/>
          <p:nvPr/>
        </p:nvGrpSpPr>
        <p:grpSpPr>
          <a:xfrm>
            <a:off x="334963" y="5207000"/>
            <a:ext cx="8809037" cy="1651000"/>
            <a:chOff x="334963" y="5207000"/>
            <a:chExt cx="8809037" cy="1651000"/>
          </a:xfrm>
        </p:grpSpPr>
        <p:pic>
          <p:nvPicPr>
            <p:cNvPr id="51" name="Picture 12"/>
            <p:cNvPicPr>
              <a:picLocks noChangeAspect="1" noChangeArrowheads="1"/>
            </p:cNvPicPr>
            <p:nvPr/>
          </p:nvPicPr>
          <p:blipFill>
            <a:blip r:embed="rId20" cstate="print"/>
            <a:srcRect/>
            <a:stretch>
              <a:fillRect/>
            </a:stretch>
          </p:blipFill>
          <p:spPr bwMode="auto">
            <a:xfrm>
              <a:off x="7124700" y="5465763"/>
              <a:ext cx="956717" cy="1155699"/>
            </a:xfrm>
            <a:prstGeom prst="rect">
              <a:avLst/>
            </a:prstGeom>
            <a:noFill/>
            <a:ln w="12700" algn="ctr">
              <a:noFill/>
              <a:miter lim="800000"/>
              <a:headEnd/>
              <a:tailEnd/>
            </a:ln>
          </p:spPr>
        </p:pic>
        <p:pic>
          <p:nvPicPr>
            <p:cNvPr id="52" name="Picture 13"/>
            <p:cNvPicPr>
              <a:picLocks noChangeAspect="1" noChangeArrowheads="1"/>
            </p:cNvPicPr>
            <p:nvPr/>
          </p:nvPicPr>
          <p:blipFill>
            <a:blip r:embed="rId21" cstate="print"/>
            <a:srcRect/>
            <a:stretch>
              <a:fillRect/>
            </a:stretch>
          </p:blipFill>
          <p:spPr bwMode="auto">
            <a:xfrm>
              <a:off x="8158857" y="5207000"/>
              <a:ext cx="985143" cy="1155700"/>
            </a:xfrm>
            <a:prstGeom prst="rect">
              <a:avLst/>
            </a:prstGeom>
            <a:noFill/>
            <a:ln w="12700" algn="ctr">
              <a:noFill/>
              <a:miter lim="800000"/>
              <a:headEnd/>
              <a:tailEnd/>
            </a:ln>
          </p:spPr>
        </p:pic>
        <p:grpSp>
          <p:nvGrpSpPr>
            <p:cNvPr id="7" name="Group 52"/>
            <p:cNvGrpSpPr/>
            <p:nvPr/>
          </p:nvGrpSpPr>
          <p:grpSpPr>
            <a:xfrm>
              <a:off x="334963" y="5664200"/>
              <a:ext cx="8341451" cy="1193800"/>
              <a:chOff x="334963" y="5664200"/>
              <a:chExt cx="8341451" cy="1193800"/>
            </a:xfrm>
          </p:grpSpPr>
          <p:pic>
            <p:nvPicPr>
              <p:cNvPr id="13350" name="Picture 45" descr="VS_h_rgb_r.png"/>
              <p:cNvPicPr>
                <a:picLocks noChangeAspect="1"/>
              </p:cNvPicPr>
              <p:nvPr/>
            </p:nvPicPr>
            <p:blipFill>
              <a:blip r:embed="rId22" cstate="print"/>
              <a:srcRect/>
              <a:stretch>
                <a:fillRect/>
              </a:stretch>
            </p:blipFill>
            <p:spPr bwMode="auto">
              <a:xfrm>
                <a:off x="334963" y="5999163"/>
                <a:ext cx="3768725" cy="592137"/>
              </a:xfrm>
              <a:prstGeom prst="rect">
                <a:avLst/>
              </a:prstGeom>
              <a:noFill/>
              <a:ln w="9525">
                <a:noFill/>
                <a:miter lim="800000"/>
                <a:headEnd/>
                <a:tailEnd/>
              </a:ln>
            </p:spPr>
          </p:pic>
          <p:pic>
            <p:nvPicPr>
              <p:cNvPr id="43" name="Picture 38" descr="3-01545_book"/>
              <p:cNvPicPr>
                <a:picLocks noChangeAspect="1" noChangeArrowheads="1"/>
              </p:cNvPicPr>
              <p:nvPr/>
            </p:nvPicPr>
            <p:blipFill>
              <a:blip r:embed="rId23" cstate="print"/>
              <a:srcRect/>
              <a:stretch>
                <a:fillRect/>
              </a:stretch>
            </p:blipFill>
            <p:spPr bwMode="auto">
              <a:xfrm>
                <a:off x="7629525" y="5664200"/>
                <a:ext cx="1046889" cy="1193800"/>
              </a:xfrm>
              <a:prstGeom prst="rect">
                <a:avLst/>
              </a:prstGeom>
              <a:noFill/>
              <a:ln w="9525">
                <a:noFill/>
                <a:miter lim="800000"/>
                <a:headEnd/>
                <a:tailEnd/>
              </a:ln>
            </p:spPr>
          </p:pic>
        </p:grpSp>
      </p:grpSp>
      <p:sp>
        <p:nvSpPr>
          <p:cNvPr id="46" name="Title 45"/>
          <p:cNvSpPr>
            <a:spLocks noGrp="1"/>
          </p:cNvSpPr>
          <p:nvPr>
            <p:ph type="title" idx="4294967295"/>
          </p:nvPr>
        </p:nvSpPr>
        <p:spPr>
          <a:xfrm>
            <a:off x="0" y="179388"/>
            <a:ext cx="8501063" cy="1216025"/>
          </a:xfrm>
          <a:prstGeom prst="rect">
            <a:avLst/>
          </a:prstGeom>
        </p:spPr>
        <p:txBody>
          <a:bodyPr/>
          <a:lstStyle/>
          <a:p>
            <a:r>
              <a:rPr lang="en-US" altLang="zh-CN" sz="4400" dirty="0" smtClean="0">
                <a:solidFill>
                  <a:schemeClr val="tx1"/>
                </a:solidFill>
                <a:latin typeface="微软雅黑" pitchFamily="34" charset="-122"/>
                <a:ea typeface="微软雅黑" pitchFamily="34" charset="-122"/>
              </a:rPr>
              <a:t>SDL---</a:t>
            </a:r>
            <a:r>
              <a:rPr lang="zh-CN" altLang="en-US" sz="4400" dirty="0" smtClean="0">
                <a:solidFill>
                  <a:schemeClr val="tx1"/>
                </a:solidFill>
                <a:latin typeface="微软雅黑" pitchFamily="34" charset="-122"/>
                <a:ea typeface="微软雅黑" pitchFamily="34" charset="-122"/>
              </a:rPr>
              <a:t>安全开发生命周期</a:t>
            </a:r>
            <a:r>
              <a:rPr lang="en-US" sz="4400" dirty="0" smtClean="0">
                <a:solidFill>
                  <a:schemeClr val="tx1"/>
                </a:solidFill>
                <a:latin typeface="微软雅黑" pitchFamily="34" charset="-122"/>
                <a:ea typeface="微软雅黑" pitchFamily="34" charset="-122"/>
              </a:rPr>
              <a:t/>
            </a:r>
            <a:br>
              <a:rPr lang="en-US" sz="4400" dirty="0" smtClean="0">
                <a:solidFill>
                  <a:schemeClr val="tx1"/>
                </a:solidFill>
                <a:latin typeface="微软雅黑" pitchFamily="34" charset="-122"/>
                <a:ea typeface="微软雅黑" pitchFamily="34" charset="-122"/>
              </a:rPr>
            </a:br>
            <a:r>
              <a:rPr sz="3200" smtClean="0">
                <a:solidFill>
                  <a:schemeClr val="tx1"/>
                </a:solidFill>
                <a:latin typeface="微软雅黑" pitchFamily="34" charset="-122"/>
                <a:ea typeface="微软雅黑" pitchFamily="34" charset="-122"/>
              </a:rPr>
              <a:t>Security Development Lifecycle</a:t>
            </a:r>
            <a:endParaRPr lang="en-US" sz="3200" dirty="0">
              <a:solidFill>
                <a:schemeClr val="tx1"/>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900" decel="100000" fill="hold"/>
                                        <p:tgtEl>
                                          <p:spTgt spid="6"/>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45"/>
                                        </p:tgtEl>
                                      </p:cBhvr>
                                      <p:by x="45000" y="45000"/>
                                    </p:animScale>
                                  </p:childTnLst>
                                </p:cTn>
                              </p:par>
                              <p:par>
                                <p:cTn id="24" presetID="0" presetClass="path" presetSubtype="0" accel="50000" decel="50000" fill="hold" nodeType="withEffect">
                                  <p:stCondLst>
                                    <p:cond delay="0"/>
                                  </p:stCondLst>
                                  <p:childTnLst>
                                    <p:animMotion origin="layout" path="M 1.11111E-6 2.96296E-6 L 0.42222 -0.20556 " pathEditMode="relative" rAng="0" ptsTypes="AA">
                                      <p:cBhvr>
                                        <p:cTn id="25" dur="2000" fill="hold"/>
                                        <p:tgtEl>
                                          <p:spTgt spid="45"/>
                                        </p:tgtEl>
                                        <p:attrNameLst>
                                          <p:attrName>ppt_x</p:attrName>
                                          <p:attrName>ppt_y</p:attrName>
                                        </p:attrNameLst>
                                      </p:cBhvr>
                                      <p:rCtr x="21100" y="-10300"/>
                                    </p:animMotion>
                                  </p:childTnLst>
                                  <p:subTnLst>
                                    <p:set>
                                      <p:cBhvr override="childStyle">
                                        <p:cTn dur="1" fill="hold" display="0" masterRel="sameClick" afterEffect="1">
                                          <p:stCondLst>
                                            <p:cond evt="end" delay="0">
                                              <p:tn val="24"/>
                                            </p:cond>
                                          </p:stCondLst>
                                        </p:cTn>
                                        <p:tgtEl>
                                          <p:spTgt spid="45"/>
                                        </p:tgtEl>
                                        <p:attrNameLst>
                                          <p:attrName>style.visibility</p:attrName>
                                        </p:attrNameLst>
                                      </p:cBhvr>
                                      <p:to>
                                        <p:strVal val="hidden"/>
                                      </p:to>
                                    </p:set>
                                  </p:subTnLst>
                                </p:cTn>
                              </p:par>
                              <p:par>
                                <p:cTn id="26" presetID="10" presetClass="entr" presetSubtype="0" fill="hold" nodeType="withEffect">
                                  <p:stCondLst>
                                    <p:cond delay="100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5586" name="Picture 2" descr="inside glow vertical bar red-orange thirds"/>
          <p:cNvPicPr>
            <a:picLocks noChangeAspect="1" noChangeArrowheads="1"/>
          </p:cNvPicPr>
          <p:nvPr/>
        </p:nvPicPr>
        <p:blipFill>
          <a:blip r:embed="rId3" cstate="print"/>
          <a:srcRect b="12563"/>
          <a:stretch>
            <a:fillRect/>
          </a:stretch>
        </p:blipFill>
        <p:spPr bwMode="auto">
          <a:xfrm>
            <a:off x="2274888" y="2393950"/>
            <a:ext cx="2273300" cy="4464050"/>
          </a:xfrm>
          <a:prstGeom prst="rect">
            <a:avLst/>
          </a:prstGeom>
          <a:noFill/>
          <a:ln w="9525">
            <a:noFill/>
            <a:miter lim="800000"/>
            <a:headEnd/>
            <a:tailEnd/>
          </a:ln>
        </p:spPr>
      </p:pic>
      <p:pic>
        <p:nvPicPr>
          <p:cNvPr id="835587" name="Picture 3" descr="inside glow vertical bar yellow orange thirds"/>
          <p:cNvPicPr>
            <a:picLocks noChangeAspect="1" noChangeArrowheads="1"/>
          </p:cNvPicPr>
          <p:nvPr/>
        </p:nvPicPr>
        <p:blipFill>
          <a:blip r:embed="rId4" cstate="print"/>
          <a:srcRect b="13530"/>
          <a:stretch>
            <a:fillRect/>
          </a:stretch>
        </p:blipFill>
        <p:spPr bwMode="auto">
          <a:xfrm>
            <a:off x="-14288" y="2393950"/>
            <a:ext cx="2278063" cy="4464050"/>
          </a:xfrm>
          <a:prstGeom prst="rect">
            <a:avLst/>
          </a:prstGeom>
          <a:noFill/>
          <a:ln w="9525">
            <a:noFill/>
            <a:miter lim="800000"/>
            <a:headEnd/>
            <a:tailEnd/>
          </a:ln>
        </p:spPr>
      </p:pic>
      <p:pic>
        <p:nvPicPr>
          <p:cNvPr id="835588" name="Picture 4" descr="inside glow vertical bar violet thirds"/>
          <p:cNvPicPr>
            <a:picLocks noChangeAspect="1" noChangeArrowheads="1"/>
          </p:cNvPicPr>
          <p:nvPr/>
        </p:nvPicPr>
        <p:blipFill>
          <a:blip r:embed="rId5" cstate="print"/>
          <a:srcRect b="12563"/>
          <a:stretch>
            <a:fillRect/>
          </a:stretch>
        </p:blipFill>
        <p:spPr bwMode="auto">
          <a:xfrm>
            <a:off x="4559300" y="2393950"/>
            <a:ext cx="2273300" cy="4464050"/>
          </a:xfrm>
          <a:prstGeom prst="rect">
            <a:avLst/>
          </a:prstGeom>
          <a:noFill/>
          <a:ln w="9525">
            <a:noFill/>
            <a:miter lim="800000"/>
            <a:headEnd/>
            <a:tailEnd/>
          </a:ln>
        </p:spPr>
      </p:pic>
      <p:pic>
        <p:nvPicPr>
          <p:cNvPr id="835589" name="Picture 5" descr="inside glow vertical bar purple thirds"/>
          <p:cNvPicPr>
            <a:picLocks noChangeAspect="1" noChangeArrowheads="1"/>
          </p:cNvPicPr>
          <p:nvPr/>
        </p:nvPicPr>
        <p:blipFill>
          <a:blip r:embed="rId6" cstate="print"/>
          <a:srcRect b="13557"/>
          <a:stretch>
            <a:fillRect/>
          </a:stretch>
        </p:blipFill>
        <p:spPr bwMode="auto">
          <a:xfrm>
            <a:off x="6843713" y="2393950"/>
            <a:ext cx="2300287" cy="4464050"/>
          </a:xfrm>
          <a:prstGeom prst="rect">
            <a:avLst/>
          </a:prstGeom>
          <a:noFill/>
          <a:ln w="9525">
            <a:noFill/>
            <a:miter lim="800000"/>
            <a:headEnd/>
            <a:tailEnd/>
          </a:ln>
        </p:spPr>
      </p:pic>
      <p:sp>
        <p:nvSpPr>
          <p:cNvPr id="835590" name="Text Box 6"/>
          <p:cNvSpPr txBox="1">
            <a:spLocks noChangeArrowheads="1"/>
          </p:cNvSpPr>
          <p:nvPr/>
        </p:nvSpPr>
        <p:spPr bwMode="auto">
          <a:xfrm>
            <a:off x="2271713" y="2585604"/>
            <a:ext cx="2282825" cy="623248"/>
          </a:xfrm>
          <a:prstGeom prst="rect">
            <a:avLst/>
          </a:prstGeom>
          <a:noFill/>
          <a:ln w="12700" algn="ctr">
            <a:noFill/>
            <a:miter lim="800000"/>
            <a:headEnd/>
            <a:tailEnd/>
          </a:ln>
          <a:effectLst/>
        </p:spPr>
        <p:txBody>
          <a:bodyPr lIns="0" tIns="0" rIns="0" bIns="0">
            <a:spAutoFit/>
          </a:bodyPr>
          <a:lstStyle/>
          <a:p>
            <a:pPr algn="ctr" rtl="0" eaLnBrk="0" fontAlgn="base" hangingPunct="0">
              <a:lnSpc>
                <a:spcPct val="75000"/>
              </a:lnSpc>
              <a:spcBef>
                <a:spcPct val="20000"/>
              </a:spcBef>
              <a:spcAft>
                <a:spcPct val="0"/>
              </a:spcAft>
              <a:defRPr/>
            </a:pPr>
            <a:r>
              <a:rPr lang="en-US" altLang="zh-CN" b="1" kern="1200" dirty="0">
                <a:solidFill>
                  <a:srgbClr val="FFFFFF"/>
                </a:solidFill>
                <a:effectLst>
                  <a:outerShdw blurRad="38100" dist="38100" dir="2700000" algn="tl">
                    <a:srgbClr val="000000"/>
                  </a:outerShdw>
                </a:effectLst>
                <a:latin typeface="微软雅黑" pitchFamily="34" charset="-122"/>
                <a:ea typeface="微软雅黑" pitchFamily="34" charset="-122"/>
                <a:cs typeface="Arial" pitchFamily="34" charset="0"/>
              </a:rPr>
              <a:t>Microsoft Baseline Security Analyzer 2.0</a:t>
            </a:r>
          </a:p>
        </p:txBody>
      </p:sp>
      <p:sp>
        <p:nvSpPr>
          <p:cNvPr id="835591" name="Text Box 7"/>
          <p:cNvSpPr txBox="1">
            <a:spLocks noChangeArrowheads="1"/>
          </p:cNvSpPr>
          <p:nvPr/>
        </p:nvSpPr>
        <p:spPr bwMode="auto">
          <a:xfrm>
            <a:off x="260350" y="2603500"/>
            <a:ext cx="1752600" cy="468313"/>
          </a:xfrm>
          <a:prstGeom prst="rect">
            <a:avLst/>
          </a:prstGeom>
          <a:noFill/>
          <a:ln w="12700" algn="ctr">
            <a:noFill/>
            <a:miter lim="800000"/>
            <a:headEnd/>
            <a:tailEnd/>
          </a:ln>
          <a:effectLst/>
        </p:spPr>
        <p:txBody>
          <a:bodyPr lIns="0" tIns="0" rIns="0" bIns="0">
            <a:spAutoFit/>
          </a:bodyPr>
          <a:lstStyle/>
          <a:p>
            <a:pPr algn="ctr" rtl="0" eaLnBrk="0" fontAlgn="base" hangingPunct="0">
              <a:lnSpc>
                <a:spcPct val="75000"/>
              </a:lnSpc>
              <a:spcBef>
                <a:spcPct val="20000"/>
              </a:spcBef>
              <a:spcAft>
                <a:spcPct val="0"/>
              </a:spcAft>
              <a:defRPr/>
            </a:pPr>
            <a:r>
              <a:rPr lang="en-US" altLang="zh-CN" sz="2000" b="1" kern="1200" dirty="0">
                <a:solidFill>
                  <a:srgbClr val="FFFFFF"/>
                </a:solidFill>
                <a:effectLst>
                  <a:outerShdw blurRad="38100" dist="38100" dir="2700000" algn="tl">
                    <a:srgbClr val="000000"/>
                  </a:outerShdw>
                </a:effectLst>
                <a:latin typeface="微软雅黑" pitchFamily="34" charset="-122"/>
                <a:ea typeface="微软雅黑" pitchFamily="34" charset="-122"/>
                <a:cs typeface="Arial" pitchFamily="34" charset="0"/>
              </a:rPr>
              <a:t>Microsoft Update</a:t>
            </a:r>
          </a:p>
        </p:txBody>
      </p:sp>
      <p:sp>
        <p:nvSpPr>
          <p:cNvPr id="835592" name="Text Box 8"/>
          <p:cNvSpPr txBox="1">
            <a:spLocks noChangeArrowheads="1"/>
          </p:cNvSpPr>
          <p:nvPr/>
        </p:nvSpPr>
        <p:spPr bwMode="auto">
          <a:xfrm>
            <a:off x="0" y="3214255"/>
            <a:ext cx="2282825" cy="233363"/>
          </a:xfrm>
          <a:prstGeom prst="rect">
            <a:avLst/>
          </a:prstGeom>
          <a:noFill/>
          <a:ln w="12700" algn="ctr">
            <a:noFill/>
            <a:miter lim="800000"/>
            <a:headEnd/>
            <a:tailEnd/>
          </a:ln>
          <a:effectLst/>
        </p:spPr>
        <p:txBody>
          <a:bodyPr lIns="0" tIns="0" rIns="0" bIns="0">
            <a:spAutoFit/>
          </a:bodyPr>
          <a:lstStyle/>
          <a:p>
            <a:pPr algn="ctr" rtl="0" eaLnBrk="0" fontAlgn="base" hangingPunct="0">
              <a:lnSpc>
                <a:spcPct val="75000"/>
              </a:lnSpc>
              <a:spcBef>
                <a:spcPct val="20000"/>
              </a:spcBef>
              <a:spcAft>
                <a:spcPct val="0"/>
              </a:spcAft>
            </a:pPr>
            <a:r>
              <a:rPr lang="zh-CN" altLang="en-US" sz="2000" b="1" kern="1200">
                <a:solidFill>
                  <a:srgbClr val="FFFFFF"/>
                </a:solidFill>
                <a:effectLst>
                  <a:outerShdw blurRad="38100" dist="38100" dir="2700000" algn="tl">
                    <a:srgbClr val="000000"/>
                  </a:outerShdw>
                </a:effectLst>
                <a:latin typeface="微软雅黑" pitchFamily="34" charset="-122"/>
                <a:ea typeface="微软雅黑" pitchFamily="34" charset="-122"/>
                <a:cs typeface="Arial" pitchFamily="34" charset="0"/>
              </a:rPr>
              <a:t>自动更新</a:t>
            </a:r>
          </a:p>
        </p:txBody>
      </p:sp>
      <p:pic>
        <p:nvPicPr>
          <p:cNvPr id="835593" name="Picture 9" descr="Windows Server update services logo reverse vert"/>
          <p:cNvPicPr>
            <a:picLocks noChangeAspect="1" noChangeArrowheads="1"/>
          </p:cNvPicPr>
          <p:nvPr/>
        </p:nvPicPr>
        <p:blipFill>
          <a:blip r:embed="rId7" cstate="print"/>
          <a:srcRect/>
          <a:stretch>
            <a:fillRect/>
          </a:stretch>
        </p:blipFill>
        <p:spPr bwMode="auto">
          <a:xfrm>
            <a:off x="4881563" y="2498725"/>
            <a:ext cx="1752600" cy="906463"/>
          </a:xfrm>
          <a:prstGeom prst="rect">
            <a:avLst/>
          </a:prstGeom>
          <a:noFill/>
          <a:ln w="9525">
            <a:noFill/>
            <a:miter lim="800000"/>
            <a:headEnd/>
            <a:tailEnd/>
          </a:ln>
        </p:spPr>
      </p:pic>
      <p:pic>
        <p:nvPicPr>
          <p:cNvPr id="835595" name="Picture 11" descr="clear shadow line"/>
          <p:cNvPicPr>
            <a:picLocks noChangeAspect="1" noChangeArrowheads="1"/>
          </p:cNvPicPr>
          <p:nvPr/>
        </p:nvPicPr>
        <p:blipFill>
          <a:blip r:embed="rId8" cstate="print"/>
          <a:srcRect l="3018" r="3537"/>
          <a:stretch>
            <a:fillRect/>
          </a:stretch>
        </p:blipFill>
        <p:spPr bwMode="auto">
          <a:xfrm>
            <a:off x="0" y="3448050"/>
            <a:ext cx="9144000" cy="200025"/>
          </a:xfrm>
          <a:prstGeom prst="rect">
            <a:avLst/>
          </a:prstGeom>
          <a:noFill/>
          <a:ln w="9525">
            <a:noFill/>
            <a:miter lim="800000"/>
            <a:headEnd/>
            <a:tailEnd/>
          </a:ln>
        </p:spPr>
      </p:pic>
      <p:pic>
        <p:nvPicPr>
          <p:cNvPr id="835596" name="Picture 12" descr="clear shadow line"/>
          <p:cNvPicPr>
            <a:picLocks noChangeAspect="1" noChangeArrowheads="1"/>
          </p:cNvPicPr>
          <p:nvPr/>
        </p:nvPicPr>
        <p:blipFill>
          <a:blip r:embed="rId9" cstate="print"/>
          <a:srcRect l="3018" r="3537"/>
          <a:stretch>
            <a:fillRect/>
          </a:stretch>
        </p:blipFill>
        <p:spPr bwMode="auto">
          <a:xfrm>
            <a:off x="0" y="2317750"/>
            <a:ext cx="9144000" cy="200025"/>
          </a:xfrm>
          <a:prstGeom prst="rect">
            <a:avLst/>
          </a:prstGeom>
          <a:noFill/>
          <a:ln w="9525">
            <a:noFill/>
            <a:miter lim="800000"/>
            <a:headEnd/>
            <a:tailEnd/>
          </a:ln>
        </p:spPr>
      </p:pic>
      <p:pic>
        <p:nvPicPr>
          <p:cNvPr id="835597" name="Picture 13" descr="sms"/>
          <p:cNvPicPr>
            <a:picLocks noChangeAspect="1" noChangeArrowheads="1"/>
          </p:cNvPicPr>
          <p:nvPr/>
        </p:nvPicPr>
        <p:blipFill>
          <a:blip r:embed="rId10" cstate="print">
            <a:lum bright="12000"/>
          </a:blip>
          <a:srcRect/>
          <a:stretch>
            <a:fillRect/>
          </a:stretch>
        </p:blipFill>
        <p:spPr bwMode="auto">
          <a:xfrm>
            <a:off x="7573963" y="1793875"/>
            <a:ext cx="960437" cy="733425"/>
          </a:xfrm>
          <a:prstGeom prst="rect">
            <a:avLst/>
          </a:prstGeom>
          <a:noFill/>
          <a:ln w="9525">
            <a:noFill/>
            <a:miter lim="800000"/>
            <a:headEnd/>
            <a:tailEnd/>
          </a:ln>
        </p:spPr>
      </p:pic>
      <p:pic>
        <p:nvPicPr>
          <p:cNvPr id="835598" name="Picture 14" descr="wsus"/>
          <p:cNvPicPr>
            <a:picLocks noChangeAspect="1" noChangeArrowheads="1"/>
          </p:cNvPicPr>
          <p:nvPr/>
        </p:nvPicPr>
        <p:blipFill>
          <a:blip r:embed="rId11" cstate="print">
            <a:lum bright="12000"/>
          </a:blip>
          <a:srcRect/>
          <a:stretch>
            <a:fillRect/>
          </a:stretch>
        </p:blipFill>
        <p:spPr bwMode="auto">
          <a:xfrm rot="287308">
            <a:off x="5391150" y="1811338"/>
            <a:ext cx="901700" cy="712787"/>
          </a:xfrm>
          <a:prstGeom prst="rect">
            <a:avLst/>
          </a:prstGeom>
          <a:noFill/>
          <a:ln w="9525">
            <a:noFill/>
            <a:miter lim="800000"/>
            <a:headEnd/>
            <a:tailEnd/>
          </a:ln>
        </p:spPr>
      </p:pic>
      <p:pic>
        <p:nvPicPr>
          <p:cNvPr id="835599" name="Picture 15" descr="mupdate"/>
          <p:cNvPicPr>
            <a:picLocks noChangeAspect="1" noChangeArrowheads="1"/>
          </p:cNvPicPr>
          <p:nvPr/>
        </p:nvPicPr>
        <p:blipFill>
          <a:blip r:embed="rId12" cstate="print">
            <a:lum bright="12000"/>
          </a:blip>
          <a:srcRect/>
          <a:stretch>
            <a:fillRect/>
          </a:stretch>
        </p:blipFill>
        <p:spPr bwMode="auto">
          <a:xfrm rot="-322747">
            <a:off x="528638" y="1765300"/>
            <a:ext cx="965200" cy="773113"/>
          </a:xfrm>
          <a:prstGeom prst="rect">
            <a:avLst/>
          </a:prstGeom>
          <a:noFill/>
          <a:ln w="9525">
            <a:noFill/>
            <a:miter lim="800000"/>
            <a:headEnd/>
            <a:tailEnd/>
          </a:ln>
        </p:spPr>
      </p:pic>
      <p:pic>
        <p:nvPicPr>
          <p:cNvPr id="835600" name="Picture 16" descr="bsa"/>
          <p:cNvPicPr>
            <a:picLocks noChangeAspect="1" noChangeArrowheads="1"/>
          </p:cNvPicPr>
          <p:nvPr/>
        </p:nvPicPr>
        <p:blipFill>
          <a:blip r:embed="rId13" cstate="print">
            <a:lum bright="12000"/>
          </a:blip>
          <a:srcRect/>
          <a:stretch>
            <a:fillRect/>
          </a:stretch>
        </p:blipFill>
        <p:spPr bwMode="auto">
          <a:xfrm rot="-323080">
            <a:off x="2733675" y="1816100"/>
            <a:ext cx="919163" cy="700088"/>
          </a:xfrm>
          <a:prstGeom prst="rect">
            <a:avLst/>
          </a:prstGeom>
          <a:noFill/>
          <a:ln w="9525">
            <a:noFill/>
            <a:miter lim="800000"/>
            <a:headEnd/>
            <a:tailEnd/>
          </a:ln>
        </p:spPr>
      </p:pic>
      <p:pic>
        <p:nvPicPr>
          <p:cNvPr id="835601" name="Picture 17" descr="white semi clear arrow"/>
          <p:cNvPicPr>
            <a:picLocks noChangeAspect="1" noChangeArrowheads="1"/>
          </p:cNvPicPr>
          <p:nvPr/>
        </p:nvPicPr>
        <p:blipFill>
          <a:blip r:embed="rId14" cstate="print"/>
          <a:srcRect/>
          <a:stretch>
            <a:fillRect/>
          </a:stretch>
        </p:blipFill>
        <p:spPr bwMode="auto">
          <a:xfrm>
            <a:off x="847725" y="3313113"/>
            <a:ext cx="536575" cy="554037"/>
          </a:xfrm>
          <a:prstGeom prst="rect">
            <a:avLst/>
          </a:prstGeom>
          <a:noFill/>
          <a:ln w="9525">
            <a:noFill/>
            <a:miter lim="800000"/>
            <a:headEnd/>
            <a:tailEnd/>
          </a:ln>
        </p:spPr>
      </p:pic>
      <p:pic>
        <p:nvPicPr>
          <p:cNvPr id="835602" name="Picture 18" descr="white semi clear arrow"/>
          <p:cNvPicPr>
            <a:picLocks noChangeAspect="1" noChangeArrowheads="1"/>
          </p:cNvPicPr>
          <p:nvPr/>
        </p:nvPicPr>
        <p:blipFill>
          <a:blip r:embed="rId14" cstate="print"/>
          <a:srcRect/>
          <a:stretch>
            <a:fillRect/>
          </a:stretch>
        </p:blipFill>
        <p:spPr bwMode="auto">
          <a:xfrm>
            <a:off x="3136900" y="3313113"/>
            <a:ext cx="536575" cy="554037"/>
          </a:xfrm>
          <a:prstGeom prst="rect">
            <a:avLst/>
          </a:prstGeom>
          <a:noFill/>
          <a:ln w="9525">
            <a:noFill/>
            <a:miter lim="800000"/>
            <a:headEnd/>
            <a:tailEnd/>
          </a:ln>
        </p:spPr>
      </p:pic>
      <p:pic>
        <p:nvPicPr>
          <p:cNvPr id="835603" name="Picture 19" descr="white semi clear arrow"/>
          <p:cNvPicPr>
            <a:picLocks noChangeAspect="1" noChangeArrowheads="1"/>
          </p:cNvPicPr>
          <p:nvPr/>
        </p:nvPicPr>
        <p:blipFill>
          <a:blip r:embed="rId14" cstate="print"/>
          <a:srcRect/>
          <a:stretch>
            <a:fillRect/>
          </a:stretch>
        </p:blipFill>
        <p:spPr bwMode="auto">
          <a:xfrm>
            <a:off x="5451475" y="3313113"/>
            <a:ext cx="536575" cy="554037"/>
          </a:xfrm>
          <a:prstGeom prst="rect">
            <a:avLst/>
          </a:prstGeom>
          <a:noFill/>
          <a:ln w="9525">
            <a:noFill/>
            <a:miter lim="800000"/>
            <a:headEnd/>
            <a:tailEnd/>
          </a:ln>
        </p:spPr>
      </p:pic>
      <p:pic>
        <p:nvPicPr>
          <p:cNvPr id="835604" name="Picture 20" descr="white semi clear arrow"/>
          <p:cNvPicPr>
            <a:picLocks noChangeAspect="1" noChangeArrowheads="1"/>
          </p:cNvPicPr>
          <p:nvPr/>
        </p:nvPicPr>
        <p:blipFill>
          <a:blip r:embed="rId14" cstate="print"/>
          <a:srcRect/>
          <a:stretch>
            <a:fillRect/>
          </a:stretch>
        </p:blipFill>
        <p:spPr bwMode="auto">
          <a:xfrm>
            <a:off x="7708900" y="3313113"/>
            <a:ext cx="536575" cy="554037"/>
          </a:xfrm>
          <a:prstGeom prst="rect">
            <a:avLst/>
          </a:prstGeom>
          <a:noFill/>
          <a:ln w="9525">
            <a:noFill/>
            <a:miter lim="800000"/>
            <a:headEnd/>
            <a:tailEnd/>
          </a:ln>
        </p:spPr>
      </p:pic>
      <p:pic>
        <p:nvPicPr>
          <p:cNvPr id="835605" name="Picture 21" descr="long oval"/>
          <p:cNvPicPr>
            <a:picLocks noChangeAspect="1" noChangeArrowheads="1"/>
          </p:cNvPicPr>
          <p:nvPr/>
        </p:nvPicPr>
        <p:blipFill>
          <a:blip r:embed="rId15" cstate="print"/>
          <a:srcRect/>
          <a:stretch>
            <a:fillRect/>
          </a:stretch>
        </p:blipFill>
        <p:spPr bwMode="auto">
          <a:xfrm>
            <a:off x="4327525" y="3748088"/>
            <a:ext cx="4816475" cy="763587"/>
          </a:xfrm>
          <a:prstGeom prst="rect">
            <a:avLst/>
          </a:prstGeom>
          <a:noFill/>
          <a:ln w="9525">
            <a:noFill/>
            <a:miter lim="800000"/>
            <a:headEnd/>
            <a:tailEnd/>
          </a:ln>
        </p:spPr>
      </p:pic>
      <p:pic>
        <p:nvPicPr>
          <p:cNvPr id="835606" name="Picture 22" descr="cooltools-2"/>
          <p:cNvPicPr>
            <a:picLocks noChangeAspect="1" noChangeArrowheads="1"/>
          </p:cNvPicPr>
          <p:nvPr/>
        </p:nvPicPr>
        <p:blipFill>
          <a:blip r:embed="rId16" cstate="print">
            <a:lum bright="-4000"/>
          </a:blip>
          <a:srcRect l="51932" t="-2313" r="-806" b="10411"/>
          <a:stretch>
            <a:fillRect/>
          </a:stretch>
        </p:blipFill>
        <p:spPr bwMode="invGray">
          <a:xfrm>
            <a:off x="5368925" y="3906838"/>
            <a:ext cx="2735263" cy="447675"/>
          </a:xfrm>
          <a:prstGeom prst="rect">
            <a:avLst/>
          </a:prstGeom>
          <a:noFill/>
          <a:ln w="12700" algn="ctr">
            <a:noFill/>
            <a:miter lim="800000"/>
            <a:headEnd/>
            <a:tailEnd/>
          </a:ln>
        </p:spPr>
      </p:pic>
      <p:pic>
        <p:nvPicPr>
          <p:cNvPr id="835607" name="Picture 23" descr="long oval"/>
          <p:cNvPicPr>
            <a:picLocks noChangeAspect="1" noChangeArrowheads="1"/>
          </p:cNvPicPr>
          <p:nvPr/>
        </p:nvPicPr>
        <p:blipFill>
          <a:blip r:embed="rId15" cstate="print"/>
          <a:srcRect/>
          <a:stretch>
            <a:fillRect/>
          </a:stretch>
        </p:blipFill>
        <p:spPr bwMode="auto">
          <a:xfrm>
            <a:off x="2143125" y="4275138"/>
            <a:ext cx="4816475" cy="763587"/>
          </a:xfrm>
          <a:prstGeom prst="rect">
            <a:avLst/>
          </a:prstGeom>
          <a:noFill/>
          <a:ln w="9525">
            <a:noFill/>
            <a:miter lim="800000"/>
            <a:headEnd/>
            <a:tailEnd/>
          </a:ln>
        </p:spPr>
      </p:pic>
      <p:pic>
        <p:nvPicPr>
          <p:cNvPr id="835608" name="Picture 24" descr="cooltools-2"/>
          <p:cNvPicPr>
            <a:picLocks noChangeAspect="1" noChangeArrowheads="1"/>
          </p:cNvPicPr>
          <p:nvPr/>
        </p:nvPicPr>
        <p:blipFill>
          <a:blip r:embed="rId16" cstate="print">
            <a:lum bright="-4000"/>
          </a:blip>
          <a:srcRect r="48711" b="13881"/>
          <a:stretch>
            <a:fillRect/>
          </a:stretch>
        </p:blipFill>
        <p:spPr bwMode="invGray">
          <a:xfrm>
            <a:off x="3103563" y="4475163"/>
            <a:ext cx="2897187" cy="422275"/>
          </a:xfrm>
          <a:prstGeom prst="rect">
            <a:avLst/>
          </a:prstGeom>
          <a:noFill/>
          <a:ln w="12700" algn="ctr">
            <a:noFill/>
            <a:miter lim="800000"/>
            <a:headEnd/>
            <a:tailEnd/>
          </a:ln>
        </p:spPr>
      </p:pic>
      <p:pic>
        <p:nvPicPr>
          <p:cNvPr id="835609" name="Picture 25" descr="long oval"/>
          <p:cNvPicPr>
            <a:picLocks noChangeAspect="1" noChangeArrowheads="1"/>
          </p:cNvPicPr>
          <p:nvPr/>
        </p:nvPicPr>
        <p:blipFill>
          <a:blip r:embed="rId15" cstate="print"/>
          <a:srcRect/>
          <a:stretch>
            <a:fillRect/>
          </a:stretch>
        </p:blipFill>
        <p:spPr bwMode="auto">
          <a:xfrm>
            <a:off x="-133350" y="4800600"/>
            <a:ext cx="4816475" cy="763588"/>
          </a:xfrm>
          <a:prstGeom prst="rect">
            <a:avLst/>
          </a:prstGeom>
          <a:noFill/>
          <a:ln w="9525">
            <a:noFill/>
            <a:miter lim="800000"/>
            <a:headEnd/>
            <a:tailEnd/>
          </a:ln>
        </p:spPr>
      </p:pic>
      <p:pic>
        <p:nvPicPr>
          <p:cNvPr id="835610" name="Picture 26" descr="cooltools-2"/>
          <p:cNvPicPr>
            <a:picLocks noChangeAspect="1" noChangeArrowheads="1"/>
          </p:cNvPicPr>
          <p:nvPr/>
        </p:nvPicPr>
        <p:blipFill>
          <a:blip r:embed="rId17" cstate="print">
            <a:lum bright="-4000"/>
          </a:blip>
          <a:srcRect l="44928" r="-1321" b="2866"/>
          <a:stretch>
            <a:fillRect/>
          </a:stretch>
        </p:blipFill>
        <p:spPr bwMode="invGray">
          <a:xfrm>
            <a:off x="1055688" y="4989513"/>
            <a:ext cx="2438400" cy="384175"/>
          </a:xfrm>
          <a:prstGeom prst="rect">
            <a:avLst/>
          </a:prstGeom>
          <a:noFill/>
          <a:ln w="12700" algn="ctr">
            <a:noFill/>
            <a:miter lim="800000"/>
            <a:headEnd/>
            <a:tailEnd/>
          </a:ln>
        </p:spPr>
      </p:pic>
      <p:pic>
        <p:nvPicPr>
          <p:cNvPr id="835611" name="Picture 27" descr="short oval"/>
          <p:cNvPicPr>
            <a:picLocks noChangeAspect="1" noChangeArrowheads="1"/>
          </p:cNvPicPr>
          <p:nvPr/>
        </p:nvPicPr>
        <p:blipFill>
          <a:blip r:embed="rId18" cstate="print"/>
          <a:srcRect/>
          <a:stretch>
            <a:fillRect/>
          </a:stretch>
        </p:blipFill>
        <p:spPr bwMode="auto">
          <a:xfrm>
            <a:off x="-142875" y="5326063"/>
            <a:ext cx="2651125" cy="758825"/>
          </a:xfrm>
          <a:prstGeom prst="rect">
            <a:avLst/>
          </a:prstGeom>
          <a:noFill/>
          <a:ln w="9525">
            <a:noFill/>
            <a:miter lim="800000"/>
            <a:headEnd/>
            <a:tailEnd/>
          </a:ln>
        </p:spPr>
      </p:pic>
      <p:pic>
        <p:nvPicPr>
          <p:cNvPr id="835612" name="Picture 28" descr="cooltools-2"/>
          <p:cNvPicPr>
            <a:picLocks noChangeAspect="1" noChangeArrowheads="1"/>
          </p:cNvPicPr>
          <p:nvPr/>
        </p:nvPicPr>
        <p:blipFill>
          <a:blip r:embed="rId17" cstate="print">
            <a:lum bright="2000"/>
          </a:blip>
          <a:srcRect r="59467" b="2866"/>
          <a:stretch>
            <a:fillRect/>
          </a:stretch>
        </p:blipFill>
        <p:spPr bwMode="invGray">
          <a:xfrm>
            <a:off x="304800" y="5513388"/>
            <a:ext cx="1755775" cy="384175"/>
          </a:xfrm>
          <a:prstGeom prst="rect">
            <a:avLst/>
          </a:prstGeom>
          <a:noFill/>
          <a:ln w="12700" algn="ctr">
            <a:noFill/>
            <a:miter lim="800000"/>
            <a:headEnd/>
            <a:tailEnd/>
          </a:ln>
        </p:spPr>
      </p:pic>
      <p:pic>
        <p:nvPicPr>
          <p:cNvPr id="835613" name="Picture 29" descr="double headed white transparent arrow"/>
          <p:cNvPicPr>
            <a:picLocks noChangeAspect="1" noChangeArrowheads="1"/>
          </p:cNvPicPr>
          <p:nvPr/>
        </p:nvPicPr>
        <p:blipFill>
          <a:blip r:embed="rId19" cstate="print">
            <a:lum bright="2000"/>
          </a:blip>
          <a:srcRect/>
          <a:stretch>
            <a:fillRect/>
          </a:stretch>
        </p:blipFill>
        <p:spPr bwMode="auto">
          <a:xfrm>
            <a:off x="0" y="5951538"/>
            <a:ext cx="9144000" cy="622300"/>
          </a:xfrm>
          <a:prstGeom prst="rect">
            <a:avLst/>
          </a:prstGeom>
          <a:noFill/>
          <a:ln w="9525">
            <a:noFill/>
            <a:miter lim="800000"/>
            <a:headEnd/>
            <a:tailEnd/>
          </a:ln>
        </p:spPr>
      </p:pic>
      <p:pic>
        <p:nvPicPr>
          <p:cNvPr id="835614" name="Picture 30" descr="cooltools-2"/>
          <p:cNvPicPr>
            <a:picLocks noChangeAspect="1" noChangeArrowheads="1"/>
          </p:cNvPicPr>
          <p:nvPr/>
        </p:nvPicPr>
        <p:blipFill>
          <a:blip r:embed="rId20" cstate="print"/>
          <a:srcRect/>
          <a:stretch>
            <a:fillRect/>
          </a:stretch>
        </p:blipFill>
        <p:spPr bwMode="invGray">
          <a:xfrm>
            <a:off x="2643188" y="6042025"/>
            <a:ext cx="4032250" cy="503238"/>
          </a:xfrm>
          <a:prstGeom prst="rect">
            <a:avLst/>
          </a:prstGeom>
          <a:noFill/>
          <a:ln w="12700" algn="ctr">
            <a:noFill/>
            <a:miter lim="800000"/>
            <a:headEnd/>
            <a:tailEnd/>
          </a:ln>
        </p:spPr>
      </p:pic>
      <p:grpSp>
        <p:nvGrpSpPr>
          <p:cNvPr id="2" name="Group 31"/>
          <p:cNvGrpSpPr>
            <a:grpSpLocks/>
          </p:cNvGrpSpPr>
          <p:nvPr/>
        </p:nvGrpSpPr>
        <p:grpSpPr bwMode="auto">
          <a:xfrm>
            <a:off x="2174875" y="5861050"/>
            <a:ext cx="5005388" cy="844550"/>
            <a:chOff x="1370" y="3597"/>
            <a:chExt cx="3153" cy="723"/>
          </a:xfrm>
        </p:grpSpPr>
        <p:pic>
          <p:nvPicPr>
            <p:cNvPr id="29739" name="Picture 32" descr="orange and yellow shadowed top arrow"/>
            <p:cNvPicPr>
              <a:picLocks noChangeAspect="1" noChangeArrowheads="1"/>
            </p:cNvPicPr>
            <p:nvPr/>
          </p:nvPicPr>
          <p:blipFill>
            <a:blip r:embed="rId21" cstate="print"/>
            <a:srcRect/>
            <a:stretch>
              <a:fillRect/>
            </a:stretch>
          </p:blipFill>
          <p:spPr bwMode="auto">
            <a:xfrm>
              <a:off x="3023" y="3597"/>
              <a:ext cx="1500" cy="596"/>
            </a:xfrm>
            <a:prstGeom prst="rect">
              <a:avLst/>
            </a:prstGeom>
            <a:noFill/>
            <a:ln w="9525">
              <a:noFill/>
              <a:miter lim="800000"/>
              <a:headEnd/>
              <a:tailEnd/>
            </a:ln>
          </p:spPr>
        </p:pic>
        <p:pic>
          <p:nvPicPr>
            <p:cNvPr id="29740" name="Picture 33" descr="orange and yellow shadowed bottom arrow"/>
            <p:cNvPicPr>
              <a:picLocks noChangeAspect="1" noChangeArrowheads="1"/>
            </p:cNvPicPr>
            <p:nvPr/>
          </p:nvPicPr>
          <p:blipFill>
            <a:blip r:embed="rId22" cstate="print"/>
            <a:srcRect/>
            <a:stretch>
              <a:fillRect/>
            </a:stretch>
          </p:blipFill>
          <p:spPr bwMode="auto">
            <a:xfrm>
              <a:off x="1370" y="3748"/>
              <a:ext cx="1440" cy="572"/>
            </a:xfrm>
            <a:prstGeom prst="rect">
              <a:avLst/>
            </a:prstGeom>
            <a:noFill/>
            <a:ln w="9525">
              <a:noFill/>
              <a:miter lim="800000"/>
              <a:headEnd/>
              <a:tailEnd/>
            </a:ln>
          </p:spPr>
        </p:pic>
      </p:grpSp>
      <p:sp>
        <p:nvSpPr>
          <p:cNvPr id="835618" name="AutoShape 34"/>
          <p:cNvSpPr>
            <a:spLocks/>
          </p:cNvSpPr>
          <p:nvPr/>
        </p:nvSpPr>
        <p:spPr bwMode="auto">
          <a:xfrm rot="-5400000">
            <a:off x="4235451" y="-1344613"/>
            <a:ext cx="641350" cy="6816725"/>
          </a:xfrm>
          <a:prstGeom prst="rightBracket">
            <a:avLst>
              <a:gd name="adj" fmla="val 134384"/>
            </a:avLst>
          </a:prstGeom>
          <a:noFill/>
          <a:ln w="19050">
            <a:solidFill>
              <a:schemeClr val="tx1"/>
            </a:solidFill>
            <a:round/>
            <a:headEnd type="arrow" w="lg" len="lg"/>
            <a:tailEnd type="arrow" w="lg" len="lg"/>
          </a:ln>
        </p:spPr>
        <p:txBody>
          <a:bodyPr wrap="none" anchor="ctr"/>
          <a:lstStyle/>
          <a:p>
            <a:pPr algn="ctr" rtl="0" fontAlgn="base">
              <a:lnSpc>
                <a:spcPct val="85000"/>
              </a:lnSpc>
              <a:spcBef>
                <a:spcPct val="20000"/>
              </a:spcBef>
              <a:spcAft>
                <a:spcPct val="0"/>
              </a:spcAft>
            </a:pPr>
            <a:endParaRPr lang="en-US" b="1" kern="1200">
              <a:solidFill>
                <a:srgbClr val="FFFFFF"/>
              </a:solidFill>
              <a:latin typeface="微软雅黑" pitchFamily="34" charset="-122"/>
              <a:ea typeface="微软雅黑" pitchFamily="34" charset="-122"/>
              <a:cs typeface="Arial" pitchFamily="34" charset="0"/>
            </a:endParaRPr>
          </a:p>
        </p:txBody>
      </p:sp>
      <p:sp>
        <p:nvSpPr>
          <p:cNvPr id="835619" name="AutoShape 35"/>
          <p:cNvSpPr>
            <a:spLocks/>
          </p:cNvSpPr>
          <p:nvPr/>
        </p:nvSpPr>
        <p:spPr bwMode="auto">
          <a:xfrm rot="-5400000">
            <a:off x="4255294" y="1000919"/>
            <a:ext cx="641350" cy="2182812"/>
          </a:xfrm>
          <a:prstGeom prst="rightBracket">
            <a:avLst>
              <a:gd name="adj" fmla="val 28362"/>
            </a:avLst>
          </a:prstGeom>
          <a:noFill/>
          <a:ln w="19050">
            <a:solidFill>
              <a:schemeClr val="tx1"/>
            </a:solidFill>
            <a:round/>
            <a:headEnd type="arrow" w="lg" len="lg"/>
            <a:tailEnd type="arrow" w="lg" len="lg"/>
          </a:ln>
        </p:spPr>
        <p:txBody>
          <a:bodyPr wrap="none" anchor="ctr"/>
          <a:lstStyle/>
          <a:p>
            <a:pPr algn="ctr" rtl="0" fontAlgn="base">
              <a:lnSpc>
                <a:spcPct val="85000"/>
              </a:lnSpc>
              <a:spcBef>
                <a:spcPct val="20000"/>
              </a:spcBef>
              <a:spcAft>
                <a:spcPct val="0"/>
              </a:spcAft>
            </a:pPr>
            <a:endParaRPr lang="en-US" b="1" kern="1200">
              <a:solidFill>
                <a:srgbClr val="FFFFFF"/>
              </a:solidFill>
              <a:latin typeface="微软雅黑" pitchFamily="34" charset="-122"/>
              <a:ea typeface="微软雅黑" pitchFamily="34" charset="-122"/>
              <a:cs typeface="Arial" pitchFamily="34" charset="0"/>
            </a:endParaRPr>
          </a:p>
        </p:txBody>
      </p:sp>
      <p:grpSp>
        <p:nvGrpSpPr>
          <p:cNvPr id="3" name="Group 36"/>
          <p:cNvGrpSpPr>
            <a:grpSpLocks/>
          </p:cNvGrpSpPr>
          <p:nvPr/>
        </p:nvGrpSpPr>
        <p:grpSpPr bwMode="auto">
          <a:xfrm>
            <a:off x="3330575" y="1023938"/>
            <a:ext cx="2389188" cy="914400"/>
            <a:chOff x="2047" y="476"/>
            <a:chExt cx="1665" cy="637"/>
          </a:xfrm>
        </p:grpSpPr>
        <p:pic>
          <p:nvPicPr>
            <p:cNvPr id="29737" name="Picture 37" descr="Internet cloud web"/>
            <p:cNvPicPr>
              <a:picLocks noChangeAspect="1" noChangeArrowheads="1"/>
            </p:cNvPicPr>
            <p:nvPr/>
          </p:nvPicPr>
          <p:blipFill>
            <a:blip r:embed="rId23" cstate="print">
              <a:clrChange>
                <a:clrFrom>
                  <a:srgbClr val="3E4955"/>
                </a:clrFrom>
                <a:clrTo>
                  <a:srgbClr val="3E4955">
                    <a:alpha val="0"/>
                  </a:srgbClr>
                </a:clrTo>
              </a:clrChange>
              <a:lum bright="12000"/>
            </a:blip>
            <a:srcRect/>
            <a:stretch>
              <a:fillRect/>
            </a:stretch>
          </p:blipFill>
          <p:spPr bwMode="auto">
            <a:xfrm>
              <a:off x="2047" y="476"/>
              <a:ext cx="1665" cy="637"/>
            </a:xfrm>
            <a:prstGeom prst="rect">
              <a:avLst/>
            </a:prstGeom>
            <a:noFill/>
            <a:ln w="9525">
              <a:noFill/>
              <a:miter lim="800000"/>
              <a:headEnd/>
              <a:tailEnd/>
            </a:ln>
          </p:spPr>
        </p:pic>
        <p:pic>
          <p:nvPicPr>
            <p:cNvPr id="29738" name="Picture 38" descr="Microsoft Update Catalog"/>
            <p:cNvPicPr>
              <a:picLocks noChangeAspect="1" noChangeArrowheads="1"/>
            </p:cNvPicPr>
            <p:nvPr/>
          </p:nvPicPr>
          <p:blipFill>
            <a:blip r:embed="rId24" cstate="print">
              <a:lum bright="-100000"/>
            </a:blip>
            <a:srcRect/>
            <a:stretch>
              <a:fillRect/>
            </a:stretch>
          </p:blipFill>
          <p:spPr bwMode="auto">
            <a:xfrm>
              <a:off x="2322" y="654"/>
              <a:ext cx="1125" cy="355"/>
            </a:xfrm>
            <a:prstGeom prst="rect">
              <a:avLst/>
            </a:prstGeom>
            <a:noFill/>
            <a:ln w="9525">
              <a:noFill/>
              <a:miter lim="800000"/>
              <a:headEnd/>
              <a:tailEnd/>
            </a:ln>
          </p:spPr>
        </p:pic>
      </p:grpSp>
      <p:sp>
        <p:nvSpPr>
          <p:cNvPr id="835625" name="Rectangle 41"/>
          <p:cNvSpPr>
            <a:spLocks noChangeArrowheads="1"/>
          </p:cNvSpPr>
          <p:nvPr/>
        </p:nvSpPr>
        <p:spPr bwMode="auto">
          <a:xfrm>
            <a:off x="323850" y="304800"/>
            <a:ext cx="8380413" cy="757238"/>
          </a:xfrm>
          <a:prstGeom prst="rect">
            <a:avLst/>
          </a:prstGeom>
          <a:noFill/>
          <a:ln w="9525" algn="ctr">
            <a:noFill/>
            <a:miter lim="800000"/>
            <a:headEnd/>
            <a:tailEnd/>
          </a:ln>
          <a:effectLst>
            <a:outerShdw dist="17961" dir="2700000" algn="ctr" rotWithShape="0">
              <a:schemeClr val="bg2">
                <a:alpha val="74001"/>
              </a:schemeClr>
            </a:outerShdw>
          </a:effectLst>
        </p:spPr>
        <p:txBody>
          <a:bodyPr anchor="ctr">
            <a:spAutoFit/>
          </a:bodyPr>
          <a:lstStyle/>
          <a:p>
            <a:pPr rtl="0" fontAlgn="base">
              <a:lnSpc>
                <a:spcPct val="90000"/>
              </a:lnSpc>
              <a:spcBef>
                <a:spcPct val="20000"/>
              </a:spcBef>
              <a:spcAft>
                <a:spcPct val="0"/>
              </a:spcAft>
            </a:pPr>
            <a:r>
              <a:rPr lang="zh-CN" altLang="en-US" sz="4800" kern="1200" dirty="0">
                <a:latin typeface="微软雅黑" pitchFamily="34" charset="-122"/>
                <a:ea typeface="微软雅黑" pitchFamily="34" charset="-122"/>
                <a:cs typeface="Arial" pitchFamily="34" charset="0"/>
              </a:rPr>
              <a:t>软件程序</a:t>
            </a:r>
            <a:r>
              <a:rPr lang="zh-CN" altLang="en-GB" sz="4800" kern="1200" dirty="0">
                <a:latin typeface="微软雅黑" pitchFamily="34" charset="-122"/>
                <a:ea typeface="微软雅黑" pitchFamily="34" charset="-122"/>
                <a:cs typeface="Arial" pitchFamily="34" charset="0"/>
              </a:rPr>
              <a:t>安全</a:t>
            </a:r>
            <a:r>
              <a:rPr lang="zh-CN" altLang="en-GB" sz="4800" kern="1200" dirty="0" smtClean="0">
                <a:latin typeface="微软雅黑" pitchFamily="34" charset="-122"/>
                <a:ea typeface="微软雅黑" pitchFamily="34" charset="-122"/>
                <a:cs typeface="Arial" pitchFamily="34" charset="0"/>
              </a:rPr>
              <a:t>更新</a:t>
            </a:r>
            <a:endParaRPr lang="zh-CN" altLang="en-GB" sz="4800" kern="1200" dirty="0">
              <a:latin typeface="微软雅黑" pitchFamily="34" charset="-122"/>
              <a:ea typeface="微软雅黑" pitchFamily="34" charset="-122"/>
              <a:cs typeface="Arial" pitchFamily="34" charset="0"/>
            </a:endParaRPr>
          </a:p>
        </p:txBody>
      </p:sp>
      <p:sp>
        <p:nvSpPr>
          <p:cNvPr id="40" name="Rectangle 39"/>
          <p:cNvSpPr>
            <a:spLocks noChangeArrowheads="1"/>
          </p:cNvSpPr>
          <p:nvPr/>
        </p:nvSpPr>
        <p:spPr bwMode="auto">
          <a:xfrm>
            <a:off x="2438400" y="3141519"/>
            <a:ext cx="1980029" cy="353943"/>
          </a:xfrm>
          <a:prstGeom prst="rect">
            <a:avLst/>
          </a:prstGeom>
          <a:noFill/>
          <a:ln w="9525">
            <a:noFill/>
            <a:miter lim="800000"/>
            <a:headEnd/>
            <a:tailEnd/>
          </a:ln>
        </p:spPr>
        <p:txBody>
          <a:bodyPr wrap="none">
            <a:spAutoFit/>
          </a:bodyPr>
          <a:lstStyle/>
          <a:p>
            <a:pPr algn="ctr" rtl="0" fontAlgn="base">
              <a:lnSpc>
                <a:spcPct val="85000"/>
              </a:lnSpc>
              <a:spcBef>
                <a:spcPct val="20000"/>
              </a:spcBef>
              <a:spcAft>
                <a:spcPct val="0"/>
              </a:spcAft>
            </a:pPr>
            <a:r>
              <a:rPr lang="zh-CN" altLang="en-US" sz="2000" b="1" kern="1200" dirty="0">
                <a:solidFill>
                  <a:srgbClr val="FFFFFF"/>
                </a:solidFill>
                <a:latin typeface="微软雅黑" pitchFamily="34" charset="-122"/>
                <a:ea typeface="微软雅黑" pitchFamily="34" charset="-122"/>
                <a:cs typeface="Arial" pitchFamily="34" charset="0"/>
              </a:rPr>
              <a:t>基准安全分析器</a:t>
            </a:r>
            <a:endParaRPr lang="en-US" sz="2000" b="1" kern="1200" dirty="0">
              <a:solidFill>
                <a:srgbClr val="FFFFFF"/>
              </a:solidFill>
              <a:latin typeface="微软雅黑" pitchFamily="34" charset="-122"/>
              <a:ea typeface="微软雅黑" pitchFamily="34" charset="-122"/>
              <a:cs typeface="Arial" pitchFamily="34" charset="0"/>
            </a:endParaRPr>
          </a:p>
        </p:txBody>
      </p:sp>
      <p:sp>
        <p:nvSpPr>
          <p:cNvPr id="41" name="Rectangle 40"/>
          <p:cNvSpPr>
            <a:spLocks noChangeArrowheads="1"/>
          </p:cNvSpPr>
          <p:nvPr/>
        </p:nvSpPr>
        <p:spPr bwMode="auto">
          <a:xfrm>
            <a:off x="4724400" y="3429000"/>
            <a:ext cx="1980029" cy="353943"/>
          </a:xfrm>
          <a:prstGeom prst="rect">
            <a:avLst/>
          </a:prstGeom>
          <a:noFill/>
          <a:ln w="9525">
            <a:noFill/>
            <a:miter lim="800000"/>
            <a:headEnd/>
            <a:tailEnd/>
          </a:ln>
        </p:spPr>
        <p:txBody>
          <a:bodyPr wrap="none">
            <a:spAutoFit/>
          </a:bodyPr>
          <a:lstStyle/>
          <a:p>
            <a:pPr algn="ctr" rtl="0" fontAlgn="base">
              <a:lnSpc>
                <a:spcPct val="85000"/>
              </a:lnSpc>
              <a:spcBef>
                <a:spcPct val="20000"/>
              </a:spcBef>
              <a:spcAft>
                <a:spcPct val="0"/>
              </a:spcAft>
            </a:pPr>
            <a:r>
              <a:rPr lang="zh-CN" altLang="en-US" sz="2000" b="1" kern="1200">
                <a:solidFill>
                  <a:srgbClr val="FFFFFF"/>
                </a:solidFill>
                <a:latin typeface="微软雅黑" pitchFamily="34" charset="-122"/>
                <a:ea typeface="微软雅黑" pitchFamily="34" charset="-122"/>
                <a:cs typeface="Arial" pitchFamily="34" charset="0"/>
              </a:rPr>
              <a:t>软件更新服务器</a:t>
            </a:r>
            <a:endParaRPr lang="en-US" sz="2000" b="1" kern="1200">
              <a:solidFill>
                <a:srgbClr val="FFFFFF"/>
              </a:solidFill>
              <a:latin typeface="微软雅黑" pitchFamily="34" charset="-122"/>
              <a:ea typeface="微软雅黑" pitchFamily="34" charset="-122"/>
              <a:cs typeface="Arial" pitchFamily="34" charset="0"/>
            </a:endParaRPr>
          </a:p>
        </p:txBody>
      </p:sp>
      <p:sp>
        <p:nvSpPr>
          <p:cNvPr id="42" name="Rectangle 41"/>
          <p:cNvSpPr>
            <a:spLocks noChangeArrowheads="1"/>
          </p:cNvSpPr>
          <p:nvPr/>
        </p:nvSpPr>
        <p:spPr bwMode="auto">
          <a:xfrm>
            <a:off x="6929454" y="2928934"/>
            <a:ext cx="1991250" cy="677108"/>
          </a:xfrm>
          <a:prstGeom prst="rect">
            <a:avLst/>
          </a:prstGeom>
          <a:noFill/>
          <a:ln w="9525">
            <a:noFill/>
            <a:miter lim="800000"/>
            <a:headEnd/>
            <a:tailEnd/>
          </a:ln>
        </p:spPr>
        <p:txBody>
          <a:bodyPr wrap="none">
            <a:spAutoFit/>
          </a:bodyPr>
          <a:lstStyle/>
          <a:p>
            <a:pPr algn="ctr" rtl="0" fontAlgn="base">
              <a:lnSpc>
                <a:spcPct val="85000"/>
              </a:lnSpc>
              <a:spcBef>
                <a:spcPct val="20000"/>
              </a:spcBef>
              <a:spcAft>
                <a:spcPct val="0"/>
              </a:spcAft>
            </a:pPr>
            <a:r>
              <a:rPr lang="en-US" altLang="zh-CN" sz="2000" b="1" kern="1200" dirty="0" smtClean="0">
                <a:solidFill>
                  <a:srgbClr val="FFFFFF"/>
                </a:solidFill>
                <a:latin typeface="微软雅黑" pitchFamily="34" charset="-122"/>
                <a:ea typeface="微软雅黑" pitchFamily="34" charset="-122"/>
                <a:cs typeface="Arial" pitchFamily="34" charset="0"/>
              </a:rPr>
              <a:t>SCCM2007</a:t>
            </a:r>
          </a:p>
          <a:p>
            <a:pPr algn="ctr" rtl="0" fontAlgn="base">
              <a:lnSpc>
                <a:spcPct val="85000"/>
              </a:lnSpc>
              <a:spcBef>
                <a:spcPct val="20000"/>
              </a:spcBef>
              <a:spcAft>
                <a:spcPct val="0"/>
              </a:spcAft>
            </a:pPr>
            <a:r>
              <a:rPr lang="zh-CN" altLang="en-US" sz="2000" b="1" kern="1200" dirty="0" smtClean="0">
                <a:solidFill>
                  <a:srgbClr val="FFFFFF"/>
                </a:solidFill>
                <a:latin typeface="微软雅黑" pitchFamily="34" charset="-122"/>
                <a:ea typeface="微软雅黑" pitchFamily="34" charset="-122"/>
                <a:cs typeface="Arial" pitchFamily="34" charset="0"/>
              </a:rPr>
              <a:t>系统</a:t>
            </a:r>
            <a:r>
              <a:rPr lang="zh-CN" altLang="en-US" sz="2000" b="1" kern="1200" dirty="0">
                <a:solidFill>
                  <a:srgbClr val="FFFFFF"/>
                </a:solidFill>
                <a:latin typeface="微软雅黑" pitchFamily="34" charset="-122"/>
                <a:ea typeface="微软雅黑" pitchFamily="34" charset="-122"/>
                <a:cs typeface="Arial" pitchFamily="34" charset="0"/>
              </a:rPr>
              <a:t>管理服务器</a:t>
            </a:r>
            <a:endParaRPr lang="en-US" sz="2000" b="1" kern="1200" dirty="0">
              <a:solidFill>
                <a:srgbClr val="FFFFFF"/>
              </a:solidFill>
              <a:latin typeface="微软雅黑" pitchFamily="34" charset="-122"/>
              <a:ea typeface="微软雅黑" pitchFamily="34" charset="-122"/>
              <a:cs typeface="Arial" pitchFamily="34" charset="0"/>
            </a:endParaRPr>
          </a:p>
        </p:txBody>
      </p:sp>
      <p:sp>
        <p:nvSpPr>
          <p:cNvPr id="44" name="Slide Number Placeholder 43"/>
          <p:cNvSpPr>
            <a:spLocks noGrp="1"/>
          </p:cNvSpPr>
          <p:nvPr>
            <p:ph type="sldNum" sz="quarter" idx="4294967295"/>
          </p:nvPr>
        </p:nvSpPr>
        <p:spPr>
          <a:xfrm>
            <a:off x="8753475" y="6511925"/>
            <a:ext cx="390525" cy="365125"/>
          </a:xfrm>
          <a:prstGeom prst="rect">
            <a:avLst/>
          </a:prstGeom>
        </p:spPr>
        <p:txBody>
          <a:bodyPr/>
          <a:lstStyle/>
          <a:p>
            <a:pPr algn="r" rtl="0" fontAlgn="base">
              <a:lnSpc>
                <a:spcPct val="85000"/>
              </a:lnSpc>
              <a:spcBef>
                <a:spcPct val="20000"/>
              </a:spcBef>
              <a:spcAft>
                <a:spcPct val="0"/>
              </a:spcAft>
              <a:defRPr/>
            </a:pPr>
            <a:fld id="{2E405C53-8357-4E0C-859B-F3CD4382E6C6}" type="slidenum">
              <a:rPr lang="en-US" sz="900" b="1" kern="1200">
                <a:solidFill>
                  <a:srgbClr val="FFFFFF">
                    <a:tint val="75000"/>
                  </a:srgbClr>
                </a:solidFill>
                <a:latin typeface="微软雅黑" pitchFamily="34" charset="-122"/>
                <a:ea typeface="微软雅黑" pitchFamily="34" charset="-122"/>
              </a:rPr>
              <a:pPr algn="r" rtl="0" fontAlgn="base">
                <a:lnSpc>
                  <a:spcPct val="85000"/>
                </a:lnSpc>
                <a:spcBef>
                  <a:spcPct val="20000"/>
                </a:spcBef>
                <a:spcAft>
                  <a:spcPct val="0"/>
                </a:spcAft>
                <a:defRPr/>
              </a:pPr>
              <a:t>13</a:t>
            </a:fld>
            <a:endParaRPr lang="en-US" sz="900" b="1" kern="1200">
              <a:solidFill>
                <a:srgbClr val="FFFFFF">
                  <a:tint val="75000"/>
                </a:srgbClr>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35586"/>
                                        </p:tgtEl>
                                        <p:attrNameLst>
                                          <p:attrName>style.visibility</p:attrName>
                                        </p:attrNameLst>
                                      </p:cBhvr>
                                      <p:to>
                                        <p:strVal val="visible"/>
                                      </p:to>
                                    </p:set>
                                    <p:animEffect transition="in" filter="fade">
                                      <p:cBhvr>
                                        <p:cTn id="7" dur="500"/>
                                        <p:tgtEl>
                                          <p:spTgt spid="835586"/>
                                        </p:tgtEl>
                                      </p:cBhvr>
                                    </p:animEffect>
                                  </p:childTnLst>
                                </p:cTn>
                              </p:par>
                              <p:par>
                                <p:cTn id="8" presetID="10" presetClass="entr" presetSubtype="0" fill="hold" nodeType="withEffect">
                                  <p:stCondLst>
                                    <p:cond delay="0"/>
                                  </p:stCondLst>
                                  <p:childTnLst>
                                    <p:set>
                                      <p:cBhvr>
                                        <p:cTn id="9" dur="1" fill="hold">
                                          <p:stCondLst>
                                            <p:cond delay="0"/>
                                          </p:stCondLst>
                                        </p:cTn>
                                        <p:tgtEl>
                                          <p:spTgt spid="835587"/>
                                        </p:tgtEl>
                                        <p:attrNameLst>
                                          <p:attrName>style.visibility</p:attrName>
                                        </p:attrNameLst>
                                      </p:cBhvr>
                                      <p:to>
                                        <p:strVal val="visible"/>
                                      </p:to>
                                    </p:set>
                                    <p:animEffect transition="in" filter="fade">
                                      <p:cBhvr>
                                        <p:cTn id="10" dur="500"/>
                                        <p:tgtEl>
                                          <p:spTgt spid="835587"/>
                                        </p:tgtEl>
                                      </p:cBhvr>
                                    </p:animEffect>
                                  </p:childTnLst>
                                </p:cTn>
                              </p:par>
                              <p:par>
                                <p:cTn id="11" presetID="10" presetClass="entr" presetSubtype="0" fill="hold" nodeType="withEffect">
                                  <p:stCondLst>
                                    <p:cond delay="0"/>
                                  </p:stCondLst>
                                  <p:childTnLst>
                                    <p:set>
                                      <p:cBhvr>
                                        <p:cTn id="12" dur="1" fill="hold">
                                          <p:stCondLst>
                                            <p:cond delay="0"/>
                                          </p:stCondLst>
                                        </p:cTn>
                                        <p:tgtEl>
                                          <p:spTgt spid="835588"/>
                                        </p:tgtEl>
                                        <p:attrNameLst>
                                          <p:attrName>style.visibility</p:attrName>
                                        </p:attrNameLst>
                                      </p:cBhvr>
                                      <p:to>
                                        <p:strVal val="visible"/>
                                      </p:to>
                                    </p:set>
                                    <p:animEffect transition="in" filter="fade">
                                      <p:cBhvr>
                                        <p:cTn id="13" dur="500"/>
                                        <p:tgtEl>
                                          <p:spTgt spid="835588"/>
                                        </p:tgtEl>
                                      </p:cBhvr>
                                    </p:animEffect>
                                  </p:childTnLst>
                                </p:cTn>
                              </p:par>
                              <p:par>
                                <p:cTn id="14" presetID="10" presetClass="entr" presetSubtype="0" fill="hold" nodeType="withEffect">
                                  <p:stCondLst>
                                    <p:cond delay="0"/>
                                  </p:stCondLst>
                                  <p:childTnLst>
                                    <p:set>
                                      <p:cBhvr>
                                        <p:cTn id="15" dur="1" fill="hold">
                                          <p:stCondLst>
                                            <p:cond delay="0"/>
                                          </p:stCondLst>
                                        </p:cTn>
                                        <p:tgtEl>
                                          <p:spTgt spid="835589"/>
                                        </p:tgtEl>
                                        <p:attrNameLst>
                                          <p:attrName>style.visibility</p:attrName>
                                        </p:attrNameLst>
                                      </p:cBhvr>
                                      <p:to>
                                        <p:strVal val="visible"/>
                                      </p:to>
                                    </p:set>
                                    <p:animEffect transition="in" filter="fade">
                                      <p:cBhvr>
                                        <p:cTn id="16" dur="500"/>
                                        <p:tgtEl>
                                          <p:spTgt spid="83558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35590"/>
                                        </p:tgtEl>
                                        <p:attrNameLst>
                                          <p:attrName>style.visibility</p:attrName>
                                        </p:attrNameLst>
                                      </p:cBhvr>
                                      <p:to>
                                        <p:strVal val="visible"/>
                                      </p:to>
                                    </p:set>
                                    <p:animEffect transition="in" filter="fade">
                                      <p:cBhvr>
                                        <p:cTn id="19" dur="500"/>
                                        <p:tgtEl>
                                          <p:spTgt spid="83559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35591"/>
                                        </p:tgtEl>
                                        <p:attrNameLst>
                                          <p:attrName>style.visibility</p:attrName>
                                        </p:attrNameLst>
                                      </p:cBhvr>
                                      <p:to>
                                        <p:strVal val="visible"/>
                                      </p:to>
                                    </p:set>
                                    <p:animEffect transition="in" filter="fade">
                                      <p:cBhvr>
                                        <p:cTn id="22" dur="500"/>
                                        <p:tgtEl>
                                          <p:spTgt spid="83559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35592"/>
                                        </p:tgtEl>
                                        <p:attrNameLst>
                                          <p:attrName>style.visibility</p:attrName>
                                        </p:attrNameLst>
                                      </p:cBhvr>
                                      <p:to>
                                        <p:strVal val="visible"/>
                                      </p:to>
                                    </p:set>
                                    <p:animEffect transition="in" filter="fade">
                                      <p:cBhvr>
                                        <p:cTn id="25" dur="500"/>
                                        <p:tgtEl>
                                          <p:spTgt spid="83559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35618"/>
                                        </p:tgtEl>
                                        <p:attrNameLst>
                                          <p:attrName>style.visibility</p:attrName>
                                        </p:attrNameLst>
                                      </p:cBhvr>
                                      <p:to>
                                        <p:strVal val="visible"/>
                                      </p:to>
                                    </p:set>
                                    <p:animEffect transition="in" filter="fade">
                                      <p:cBhvr>
                                        <p:cTn id="28" dur="500"/>
                                        <p:tgtEl>
                                          <p:spTgt spid="8356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35619"/>
                                        </p:tgtEl>
                                        <p:attrNameLst>
                                          <p:attrName>style.visibility</p:attrName>
                                        </p:attrNameLst>
                                      </p:cBhvr>
                                      <p:to>
                                        <p:strVal val="visible"/>
                                      </p:to>
                                    </p:set>
                                    <p:animEffect transition="in" filter="fade">
                                      <p:cBhvr>
                                        <p:cTn id="31" dur="500"/>
                                        <p:tgtEl>
                                          <p:spTgt spid="835619"/>
                                        </p:tgtEl>
                                      </p:cBhvr>
                                    </p:animEffect>
                                  </p:childTnLst>
                                </p:cTn>
                              </p:par>
                              <p:par>
                                <p:cTn id="32" presetID="10" presetClass="entr" presetSubtype="0" fill="hold" nodeType="withEffect">
                                  <p:stCondLst>
                                    <p:cond delay="0"/>
                                  </p:stCondLst>
                                  <p:childTnLst>
                                    <p:set>
                                      <p:cBhvr>
                                        <p:cTn id="33" dur="1" fill="hold">
                                          <p:stCondLst>
                                            <p:cond delay="0"/>
                                          </p:stCondLst>
                                        </p:cTn>
                                        <p:tgtEl>
                                          <p:spTgt spid="835593"/>
                                        </p:tgtEl>
                                        <p:attrNameLst>
                                          <p:attrName>style.visibility</p:attrName>
                                        </p:attrNameLst>
                                      </p:cBhvr>
                                      <p:to>
                                        <p:strVal val="visible"/>
                                      </p:to>
                                    </p:set>
                                    <p:animEffect transition="in" filter="fade">
                                      <p:cBhvr>
                                        <p:cTn id="34" dur="500"/>
                                        <p:tgtEl>
                                          <p:spTgt spid="835593"/>
                                        </p:tgtEl>
                                      </p:cBhvr>
                                    </p:animEffect>
                                  </p:childTnLst>
                                </p:cTn>
                              </p:par>
                              <p:par>
                                <p:cTn id="35" presetID="10" presetClass="entr" presetSubtype="0" fill="hold" nodeType="withEffect">
                                  <p:stCondLst>
                                    <p:cond delay="0"/>
                                  </p:stCondLst>
                                  <p:childTnLst>
                                    <p:set>
                                      <p:cBhvr>
                                        <p:cTn id="36" dur="1" fill="hold">
                                          <p:stCondLst>
                                            <p:cond delay="0"/>
                                          </p:stCondLst>
                                        </p:cTn>
                                        <p:tgtEl>
                                          <p:spTgt spid="835595"/>
                                        </p:tgtEl>
                                        <p:attrNameLst>
                                          <p:attrName>style.visibility</p:attrName>
                                        </p:attrNameLst>
                                      </p:cBhvr>
                                      <p:to>
                                        <p:strVal val="visible"/>
                                      </p:to>
                                    </p:set>
                                    <p:animEffect transition="in" filter="fade">
                                      <p:cBhvr>
                                        <p:cTn id="37" dur="500"/>
                                        <p:tgtEl>
                                          <p:spTgt spid="835595"/>
                                        </p:tgtEl>
                                      </p:cBhvr>
                                    </p:animEffec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par>
                                <p:cTn id="41" presetID="10" presetClass="entr" presetSubtype="0" fill="hold" nodeType="withEffect">
                                  <p:stCondLst>
                                    <p:cond delay="0"/>
                                  </p:stCondLst>
                                  <p:childTnLst>
                                    <p:set>
                                      <p:cBhvr>
                                        <p:cTn id="42" dur="1" fill="hold">
                                          <p:stCondLst>
                                            <p:cond delay="0"/>
                                          </p:stCondLst>
                                        </p:cTn>
                                        <p:tgtEl>
                                          <p:spTgt spid="835596"/>
                                        </p:tgtEl>
                                        <p:attrNameLst>
                                          <p:attrName>style.visibility</p:attrName>
                                        </p:attrNameLst>
                                      </p:cBhvr>
                                      <p:to>
                                        <p:strVal val="visible"/>
                                      </p:to>
                                    </p:set>
                                    <p:animEffect transition="in" filter="fade">
                                      <p:cBhvr>
                                        <p:cTn id="43" dur="500"/>
                                        <p:tgtEl>
                                          <p:spTgt spid="835596"/>
                                        </p:tgtEl>
                                      </p:cBhvr>
                                    </p:animEffect>
                                  </p:childTnLst>
                                </p:cTn>
                              </p:par>
                              <p:par>
                                <p:cTn id="44" presetID="10" presetClass="entr" presetSubtype="0" fill="hold" nodeType="withEffect">
                                  <p:stCondLst>
                                    <p:cond delay="0"/>
                                  </p:stCondLst>
                                  <p:childTnLst>
                                    <p:set>
                                      <p:cBhvr>
                                        <p:cTn id="45" dur="1" fill="hold">
                                          <p:stCondLst>
                                            <p:cond delay="0"/>
                                          </p:stCondLst>
                                        </p:cTn>
                                        <p:tgtEl>
                                          <p:spTgt spid="835597"/>
                                        </p:tgtEl>
                                        <p:attrNameLst>
                                          <p:attrName>style.visibility</p:attrName>
                                        </p:attrNameLst>
                                      </p:cBhvr>
                                      <p:to>
                                        <p:strVal val="visible"/>
                                      </p:to>
                                    </p:set>
                                    <p:animEffect transition="in" filter="fade">
                                      <p:cBhvr>
                                        <p:cTn id="46" dur="500"/>
                                        <p:tgtEl>
                                          <p:spTgt spid="835597"/>
                                        </p:tgtEl>
                                      </p:cBhvr>
                                    </p:animEffect>
                                  </p:childTnLst>
                                </p:cTn>
                              </p:par>
                              <p:par>
                                <p:cTn id="47" presetID="10" presetClass="entr" presetSubtype="0" fill="hold" nodeType="withEffect">
                                  <p:stCondLst>
                                    <p:cond delay="0"/>
                                  </p:stCondLst>
                                  <p:childTnLst>
                                    <p:set>
                                      <p:cBhvr>
                                        <p:cTn id="48" dur="1" fill="hold">
                                          <p:stCondLst>
                                            <p:cond delay="0"/>
                                          </p:stCondLst>
                                        </p:cTn>
                                        <p:tgtEl>
                                          <p:spTgt spid="835598"/>
                                        </p:tgtEl>
                                        <p:attrNameLst>
                                          <p:attrName>style.visibility</p:attrName>
                                        </p:attrNameLst>
                                      </p:cBhvr>
                                      <p:to>
                                        <p:strVal val="visible"/>
                                      </p:to>
                                    </p:set>
                                    <p:animEffect transition="in" filter="fade">
                                      <p:cBhvr>
                                        <p:cTn id="49" dur="500"/>
                                        <p:tgtEl>
                                          <p:spTgt spid="835598"/>
                                        </p:tgtEl>
                                      </p:cBhvr>
                                    </p:animEffect>
                                  </p:childTnLst>
                                </p:cTn>
                              </p:par>
                              <p:par>
                                <p:cTn id="50" presetID="10" presetClass="entr" presetSubtype="0" fill="hold" nodeType="withEffect">
                                  <p:stCondLst>
                                    <p:cond delay="0"/>
                                  </p:stCondLst>
                                  <p:childTnLst>
                                    <p:set>
                                      <p:cBhvr>
                                        <p:cTn id="51" dur="1" fill="hold">
                                          <p:stCondLst>
                                            <p:cond delay="0"/>
                                          </p:stCondLst>
                                        </p:cTn>
                                        <p:tgtEl>
                                          <p:spTgt spid="835599"/>
                                        </p:tgtEl>
                                        <p:attrNameLst>
                                          <p:attrName>style.visibility</p:attrName>
                                        </p:attrNameLst>
                                      </p:cBhvr>
                                      <p:to>
                                        <p:strVal val="visible"/>
                                      </p:to>
                                    </p:set>
                                    <p:animEffect transition="in" filter="fade">
                                      <p:cBhvr>
                                        <p:cTn id="52" dur="500"/>
                                        <p:tgtEl>
                                          <p:spTgt spid="835599"/>
                                        </p:tgtEl>
                                      </p:cBhvr>
                                    </p:animEffect>
                                  </p:childTnLst>
                                </p:cTn>
                              </p:par>
                              <p:par>
                                <p:cTn id="53" presetID="10" presetClass="entr" presetSubtype="0" fill="hold" nodeType="withEffect">
                                  <p:stCondLst>
                                    <p:cond delay="0"/>
                                  </p:stCondLst>
                                  <p:childTnLst>
                                    <p:set>
                                      <p:cBhvr>
                                        <p:cTn id="54" dur="1" fill="hold">
                                          <p:stCondLst>
                                            <p:cond delay="0"/>
                                          </p:stCondLst>
                                        </p:cTn>
                                        <p:tgtEl>
                                          <p:spTgt spid="835600"/>
                                        </p:tgtEl>
                                        <p:attrNameLst>
                                          <p:attrName>style.visibility</p:attrName>
                                        </p:attrNameLst>
                                      </p:cBhvr>
                                      <p:to>
                                        <p:strVal val="visible"/>
                                      </p:to>
                                    </p:set>
                                    <p:animEffect transition="in" filter="fade">
                                      <p:cBhvr>
                                        <p:cTn id="55" dur="500"/>
                                        <p:tgtEl>
                                          <p:spTgt spid="835600"/>
                                        </p:tgtEl>
                                      </p:cBhvr>
                                    </p:animEffect>
                                  </p:childTnLst>
                                </p:cTn>
                              </p:par>
                              <p:par>
                                <p:cTn id="56" presetID="10" presetClass="entr" presetSubtype="0" fill="hold" nodeType="withEffect">
                                  <p:stCondLst>
                                    <p:cond delay="0"/>
                                  </p:stCondLst>
                                  <p:childTnLst>
                                    <p:set>
                                      <p:cBhvr>
                                        <p:cTn id="57" dur="1" fill="hold">
                                          <p:stCondLst>
                                            <p:cond delay="0"/>
                                          </p:stCondLst>
                                        </p:cTn>
                                        <p:tgtEl>
                                          <p:spTgt spid="835601"/>
                                        </p:tgtEl>
                                        <p:attrNameLst>
                                          <p:attrName>style.visibility</p:attrName>
                                        </p:attrNameLst>
                                      </p:cBhvr>
                                      <p:to>
                                        <p:strVal val="visible"/>
                                      </p:to>
                                    </p:set>
                                    <p:animEffect transition="in" filter="fade">
                                      <p:cBhvr>
                                        <p:cTn id="58" dur="500"/>
                                        <p:tgtEl>
                                          <p:spTgt spid="835601"/>
                                        </p:tgtEl>
                                      </p:cBhvr>
                                    </p:animEffect>
                                  </p:childTnLst>
                                </p:cTn>
                              </p:par>
                              <p:par>
                                <p:cTn id="59" presetID="10" presetClass="entr" presetSubtype="0" fill="hold" nodeType="withEffect">
                                  <p:stCondLst>
                                    <p:cond delay="0"/>
                                  </p:stCondLst>
                                  <p:childTnLst>
                                    <p:set>
                                      <p:cBhvr>
                                        <p:cTn id="60" dur="1" fill="hold">
                                          <p:stCondLst>
                                            <p:cond delay="0"/>
                                          </p:stCondLst>
                                        </p:cTn>
                                        <p:tgtEl>
                                          <p:spTgt spid="835602"/>
                                        </p:tgtEl>
                                        <p:attrNameLst>
                                          <p:attrName>style.visibility</p:attrName>
                                        </p:attrNameLst>
                                      </p:cBhvr>
                                      <p:to>
                                        <p:strVal val="visible"/>
                                      </p:to>
                                    </p:set>
                                    <p:animEffect transition="in" filter="fade">
                                      <p:cBhvr>
                                        <p:cTn id="61" dur="500"/>
                                        <p:tgtEl>
                                          <p:spTgt spid="835602"/>
                                        </p:tgtEl>
                                      </p:cBhvr>
                                    </p:animEffect>
                                  </p:childTnLst>
                                </p:cTn>
                              </p:par>
                              <p:par>
                                <p:cTn id="62" presetID="10" presetClass="entr" presetSubtype="0" fill="hold" nodeType="withEffect">
                                  <p:stCondLst>
                                    <p:cond delay="0"/>
                                  </p:stCondLst>
                                  <p:childTnLst>
                                    <p:set>
                                      <p:cBhvr>
                                        <p:cTn id="63" dur="1" fill="hold">
                                          <p:stCondLst>
                                            <p:cond delay="0"/>
                                          </p:stCondLst>
                                        </p:cTn>
                                        <p:tgtEl>
                                          <p:spTgt spid="835603"/>
                                        </p:tgtEl>
                                        <p:attrNameLst>
                                          <p:attrName>style.visibility</p:attrName>
                                        </p:attrNameLst>
                                      </p:cBhvr>
                                      <p:to>
                                        <p:strVal val="visible"/>
                                      </p:to>
                                    </p:set>
                                    <p:animEffect transition="in" filter="fade">
                                      <p:cBhvr>
                                        <p:cTn id="64" dur="500"/>
                                        <p:tgtEl>
                                          <p:spTgt spid="835603"/>
                                        </p:tgtEl>
                                      </p:cBhvr>
                                    </p:animEffect>
                                  </p:childTnLst>
                                </p:cTn>
                              </p:par>
                              <p:par>
                                <p:cTn id="65" presetID="10" presetClass="entr" presetSubtype="0" fill="hold" nodeType="withEffect">
                                  <p:stCondLst>
                                    <p:cond delay="0"/>
                                  </p:stCondLst>
                                  <p:childTnLst>
                                    <p:set>
                                      <p:cBhvr>
                                        <p:cTn id="66" dur="1" fill="hold">
                                          <p:stCondLst>
                                            <p:cond delay="0"/>
                                          </p:stCondLst>
                                        </p:cTn>
                                        <p:tgtEl>
                                          <p:spTgt spid="835604"/>
                                        </p:tgtEl>
                                        <p:attrNameLst>
                                          <p:attrName>style.visibility</p:attrName>
                                        </p:attrNameLst>
                                      </p:cBhvr>
                                      <p:to>
                                        <p:strVal val="visible"/>
                                      </p:to>
                                    </p:set>
                                    <p:animEffect transition="in" filter="fade">
                                      <p:cBhvr>
                                        <p:cTn id="67" dur="500"/>
                                        <p:tgtEl>
                                          <p:spTgt spid="835604"/>
                                        </p:tgtEl>
                                      </p:cBhvr>
                                    </p:animEffect>
                                  </p:childTnLst>
                                </p:cTn>
                              </p:par>
                              <p:par>
                                <p:cTn id="68" presetID="10" presetClass="entr" presetSubtype="0" fill="hold" nodeType="withEffect">
                                  <p:stCondLst>
                                    <p:cond delay="0"/>
                                  </p:stCondLst>
                                  <p:childTnLst>
                                    <p:set>
                                      <p:cBhvr>
                                        <p:cTn id="69" dur="1" fill="hold">
                                          <p:stCondLst>
                                            <p:cond delay="0"/>
                                          </p:stCondLst>
                                        </p:cTn>
                                        <p:tgtEl>
                                          <p:spTgt spid="835613"/>
                                        </p:tgtEl>
                                        <p:attrNameLst>
                                          <p:attrName>style.visibility</p:attrName>
                                        </p:attrNameLst>
                                      </p:cBhvr>
                                      <p:to>
                                        <p:strVal val="visible"/>
                                      </p:to>
                                    </p:set>
                                    <p:animEffect transition="in" filter="fade">
                                      <p:cBhvr>
                                        <p:cTn id="70" dur="500"/>
                                        <p:tgtEl>
                                          <p:spTgt spid="835613"/>
                                        </p:tgtEl>
                                      </p:cBhvr>
                                    </p:animEffect>
                                  </p:childTnLst>
                                </p:cTn>
                              </p:par>
                              <p:par>
                                <p:cTn id="71" presetID="10" presetClass="entr" presetSubtype="0" fill="hold" nodeType="withEffect">
                                  <p:stCondLst>
                                    <p:cond delay="0"/>
                                  </p:stCondLst>
                                  <p:childTnLst>
                                    <p:set>
                                      <p:cBhvr>
                                        <p:cTn id="72" dur="1" fill="hold">
                                          <p:stCondLst>
                                            <p:cond delay="0"/>
                                          </p:stCondLst>
                                        </p:cTn>
                                        <p:tgtEl>
                                          <p:spTgt spid="835614"/>
                                        </p:tgtEl>
                                        <p:attrNameLst>
                                          <p:attrName>style.visibility</p:attrName>
                                        </p:attrNameLst>
                                      </p:cBhvr>
                                      <p:to>
                                        <p:strVal val="visible"/>
                                      </p:to>
                                    </p:set>
                                    <p:animEffect transition="in" filter="fade">
                                      <p:cBhvr>
                                        <p:cTn id="73" dur="500"/>
                                        <p:tgtEl>
                                          <p:spTgt spid="835614"/>
                                        </p:tgtEl>
                                      </p:cBhvr>
                                    </p:animEffect>
                                  </p:childTnLst>
                                </p:cTn>
                              </p:par>
                              <p:par>
                                <p:cTn id="74" presetID="10" presetClass="entr" presetSubtype="0" fill="hold" nodeType="with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fade">
                                      <p:cBhvr>
                                        <p:cTn id="76" dur="500"/>
                                        <p:tgtEl>
                                          <p:spTgt spid="2"/>
                                        </p:tgtEl>
                                      </p:cBhvr>
                                    </p:animEffect>
                                  </p:childTnLst>
                                </p:cTn>
                              </p:par>
                              <p:par>
                                <p:cTn id="77" presetID="10" presetClass="entr" presetSubtype="0" fill="hold" nodeType="withEffect">
                                  <p:stCondLst>
                                    <p:cond delay="0"/>
                                  </p:stCondLst>
                                  <p:childTnLst>
                                    <p:set>
                                      <p:cBhvr>
                                        <p:cTn id="78" dur="1" fill="hold">
                                          <p:stCondLst>
                                            <p:cond delay="0"/>
                                          </p:stCondLst>
                                        </p:cTn>
                                        <p:tgtEl>
                                          <p:spTgt spid="835605"/>
                                        </p:tgtEl>
                                        <p:attrNameLst>
                                          <p:attrName>style.visibility</p:attrName>
                                        </p:attrNameLst>
                                      </p:cBhvr>
                                      <p:to>
                                        <p:strVal val="visible"/>
                                      </p:to>
                                    </p:set>
                                    <p:animEffect transition="in" filter="fade">
                                      <p:cBhvr>
                                        <p:cTn id="79" dur="500"/>
                                        <p:tgtEl>
                                          <p:spTgt spid="835605"/>
                                        </p:tgtEl>
                                      </p:cBhvr>
                                    </p:animEffect>
                                  </p:childTnLst>
                                </p:cTn>
                              </p:par>
                              <p:par>
                                <p:cTn id="80" presetID="10" presetClass="entr" presetSubtype="0" fill="hold" nodeType="withEffect">
                                  <p:stCondLst>
                                    <p:cond delay="0"/>
                                  </p:stCondLst>
                                  <p:childTnLst>
                                    <p:set>
                                      <p:cBhvr>
                                        <p:cTn id="81" dur="1" fill="hold">
                                          <p:stCondLst>
                                            <p:cond delay="0"/>
                                          </p:stCondLst>
                                        </p:cTn>
                                        <p:tgtEl>
                                          <p:spTgt spid="835606"/>
                                        </p:tgtEl>
                                        <p:attrNameLst>
                                          <p:attrName>style.visibility</p:attrName>
                                        </p:attrNameLst>
                                      </p:cBhvr>
                                      <p:to>
                                        <p:strVal val="visible"/>
                                      </p:to>
                                    </p:set>
                                    <p:animEffect transition="in" filter="fade">
                                      <p:cBhvr>
                                        <p:cTn id="82" dur="500"/>
                                        <p:tgtEl>
                                          <p:spTgt spid="835606"/>
                                        </p:tgtEl>
                                      </p:cBhvr>
                                    </p:animEffect>
                                  </p:childTnLst>
                                </p:cTn>
                              </p:par>
                              <p:par>
                                <p:cTn id="83" presetID="10" presetClass="entr" presetSubtype="0" fill="hold" nodeType="withEffect">
                                  <p:stCondLst>
                                    <p:cond delay="0"/>
                                  </p:stCondLst>
                                  <p:childTnLst>
                                    <p:set>
                                      <p:cBhvr>
                                        <p:cTn id="84" dur="1" fill="hold">
                                          <p:stCondLst>
                                            <p:cond delay="0"/>
                                          </p:stCondLst>
                                        </p:cTn>
                                        <p:tgtEl>
                                          <p:spTgt spid="835607"/>
                                        </p:tgtEl>
                                        <p:attrNameLst>
                                          <p:attrName>style.visibility</p:attrName>
                                        </p:attrNameLst>
                                      </p:cBhvr>
                                      <p:to>
                                        <p:strVal val="visible"/>
                                      </p:to>
                                    </p:set>
                                    <p:animEffect transition="in" filter="fade">
                                      <p:cBhvr>
                                        <p:cTn id="85" dur="500"/>
                                        <p:tgtEl>
                                          <p:spTgt spid="835607"/>
                                        </p:tgtEl>
                                      </p:cBhvr>
                                    </p:animEffect>
                                  </p:childTnLst>
                                </p:cTn>
                              </p:par>
                              <p:par>
                                <p:cTn id="86" presetID="10" presetClass="entr" presetSubtype="0" fill="hold" nodeType="withEffect">
                                  <p:stCondLst>
                                    <p:cond delay="0"/>
                                  </p:stCondLst>
                                  <p:childTnLst>
                                    <p:set>
                                      <p:cBhvr>
                                        <p:cTn id="87" dur="1" fill="hold">
                                          <p:stCondLst>
                                            <p:cond delay="0"/>
                                          </p:stCondLst>
                                        </p:cTn>
                                        <p:tgtEl>
                                          <p:spTgt spid="835608"/>
                                        </p:tgtEl>
                                        <p:attrNameLst>
                                          <p:attrName>style.visibility</p:attrName>
                                        </p:attrNameLst>
                                      </p:cBhvr>
                                      <p:to>
                                        <p:strVal val="visible"/>
                                      </p:to>
                                    </p:set>
                                    <p:animEffect transition="in" filter="fade">
                                      <p:cBhvr>
                                        <p:cTn id="88" dur="500"/>
                                        <p:tgtEl>
                                          <p:spTgt spid="835608"/>
                                        </p:tgtEl>
                                      </p:cBhvr>
                                    </p:animEffect>
                                  </p:childTnLst>
                                </p:cTn>
                              </p:par>
                              <p:par>
                                <p:cTn id="89" presetID="10" presetClass="entr" presetSubtype="0" fill="hold" nodeType="withEffect">
                                  <p:stCondLst>
                                    <p:cond delay="0"/>
                                  </p:stCondLst>
                                  <p:childTnLst>
                                    <p:set>
                                      <p:cBhvr>
                                        <p:cTn id="90" dur="1" fill="hold">
                                          <p:stCondLst>
                                            <p:cond delay="0"/>
                                          </p:stCondLst>
                                        </p:cTn>
                                        <p:tgtEl>
                                          <p:spTgt spid="835609"/>
                                        </p:tgtEl>
                                        <p:attrNameLst>
                                          <p:attrName>style.visibility</p:attrName>
                                        </p:attrNameLst>
                                      </p:cBhvr>
                                      <p:to>
                                        <p:strVal val="visible"/>
                                      </p:to>
                                    </p:set>
                                    <p:animEffect transition="in" filter="fade">
                                      <p:cBhvr>
                                        <p:cTn id="91" dur="500"/>
                                        <p:tgtEl>
                                          <p:spTgt spid="835609"/>
                                        </p:tgtEl>
                                      </p:cBhvr>
                                    </p:animEffect>
                                  </p:childTnLst>
                                </p:cTn>
                              </p:par>
                              <p:par>
                                <p:cTn id="92" presetID="10" presetClass="entr" presetSubtype="0" fill="hold" nodeType="withEffect">
                                  <p:stCondLst>
                                    <p:cond delay="0"/>
                                  </p:stCondLst>
                                  <p:childTnLst>
                                    <p:set>
                                      <p:cBhvr>
                                        <p:cTn id="93" dur="1" fill="hold">
                                          <p:stCondLst>
                                            <p:cond delay="0"/>
                                          </p:stCondLst>
                                        </p:cTn>
                                        <p:tgtEl>
                                          <p:spTgt spid="835610"/>
                                        </p:tgtEl>
                                        <p:attrNameLst>
                                          <p:attrName>style.visibility</p:attrName>
                                        </p:attrNameLst>
                                      </p:cBhvr>
                                      <p:to>
                                        <p:strVal val="visible"/>
                                      </p:to>
                                    </p:set>
                                    <p:animEffect transition="in" filter="fade">
                                      <p:cBhvr>
                                        <p:cTn id="94" dur="500"/>
                                        <p:tgtEl>
                                          <p:spTgt spid="835610"/>
                                        </p:tgtEl>
                                      </p:cBhvr>
                                    </p:animEffect>
                                  </p:childTnLst>
                                </p:cTn>
                              </p:par>
                              <p:par>
                                <p:cTn id="95" presetID="10" presetClass="entr" presetSubtype="0" fill="hold" nodeType="withEffect">
                                  <p:stCondLst>
                                    <p:cond delay="0"/>
                                  </p:stCondLst>
                                  <p:childTnLst>
                                    <p:set>
                                      <p:cBhvr>
                                        <p:cTn id="96" dur="1" fill="hold">
                                          <p:stCondLst>
                                            <p:cond delay="0"/>
                                          </p:stCondLst>
                                        </p:cTn>
                                        <p:tgtEl>
                                          <p:spTgt spid="835612"/>
                                        </p:tgtEl>
                                        <p:attrNameLst>
                                          <p:attrName>style.visibility</p:attrName>
                                        </p:attrNameLst>
                                      </p:cBhvr>
                                      <p:to>
                                        <p:strVal val="visible"/>
                                      </p:to>
                                    </p:set>
                                    <p:animEffect transition="in" filter="fade">
                                      <p:cBhvr>
                                        <p:cTn id="97" dur="500"/>
                                        <p:tgtEl>
                                          <p:spTgt spid="835612"/>
                                        </p:tgtEl>
                                      </p:cBhvr>
                                    </p:animEffect>
                                  </p:childTnLst>
                                </p:cTn>
                              </p:par>
                              <p:par>
                                <p:cTn id="98" presetID="10" presetClass="entr" presetSubtype="0" fill="hold" nodeType="withEffect">
                                  <p:stCondLst>
                                    <p:cond delay="0"/>
                                  </p:stCondLst>
                                  <p:childTnLst>
                                    <p:set>
                                      <p:cBhvr>
                                        <p:cTn id="99" dur="1" fill="hold">
                                          <p:stCondLst>
                                            <p:cond delay="0"/>
                                          </p:stCondLst>
                                        </p:cTn>
                                        <p:tgtEl>
                                          <p:spTgt spid="835611"/>
                                        </p:tgtEl>
                                        <p:attrNameLst>
                                          <p:attrName>style.visibility</p:attrName>
                                        </p:attrNameLst>
                                      </p:cBhvr>
                                      <p:to>
                                        <p:strVal val="visible"/>
                                      </p:to>
                                    </p:set>
                                    <p:animEffect transition="in" filter="fade">
                                      <p:cBhvr>
                                        <p:cTn id="100" dur="500"/>
                                        <p:tgtEl>
                                          <p:spTgt spid="83561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2000"/>
                                        <p:tgtEl>
                                          <p:spTgt spid="4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2000"/>
                                        <p:tgtEl>
                                          <p:spTgt spid="4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fade">
                                      <p:cBhvr>
                                        <p:cTn id="109"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590" grpId="0"/>
      <p:bldP spid="835591" grpId="0"/>
      <p:bldP spid="835592" grpId="0"/>
      <p:bldP spid="835618" grpId="0" animBg="1"/>
      <p:bldP spid="835619" grpId="0" animBg="1"/>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3"/>
          <p:cNvGrpSpPr>
            <a:grpSpLocks/>
          </p:cNvGrpSpPr>
          <p:nvPr/>
        </p:nvGrpSpPr>
        <p:grpSpPr bwMode="auto">
          <a:xfrm>
            <a:off x="0" y="142852"/>
            <a:ext cx="7511363" cy="5309470"/>
            <a:chOff x="2188" y="1147"/>
            <a:chExt cx="3580" cy="3082"/>
          </a:xfrm>
        </p:grpSpPr>
        <p:sp>
          <p:nvSpPr>
            <p:cNvPr id="7179" name="Text Box 82"/>
            <p:cNvSpPr txBox="1">
              <a:spLocks noChangeArrowheads="1"/>
            </p:cNvSpPr>
            <p:nvPr/>
          </p:nvSpPr>
          <p:spPr bwMode="auto">
            <a:xfrm>
              <a:off x="4249" y="1392"/>
              <a:ext cx="1008" cy="375"/>
            </a:xfrm>
            <a:prstGeom prst="rect">
              <a:avLst/>
            </a:prstGeom>
            <a:noFill/>
            <a:ln w="9525">
              <a:noFill/>
              <a:miter lim="800000"/>
              <a:headEnd/>
              <a:tailEnd/>
            </a:ln>
          </p:spPr>
          <p:txBody>
            <a:bodyPr>
              <a:spAutoFit/>
            </a:bodyPr>
            <a:lstStyle/>
            <a:p>
              <a:pPr algn="ctr" rtl="0" fontAlgn="base">
                <a:lnSpc>
                  <a:spcPct val="90000"/>
                </a:lnSpc>
                <a:spcBef>
                  <a:spcPct val="30000"/>
                </a:spcBef>
                <a:spcAft>
                  <a:spcPct val="0"/>
                </a:spcAft>
              </a:pPr>
              <a:endParaRPr lang="en-US" sz="4000" b="1" kern="1200">
                <a:solidFill>
                  <a:schemeClr val="bg2"/>
                </a:solidFill>
                <a:latin typeface="微软雅黑" pitchFamily="34" charset="-122"/>
                <a:ea typeface="微软雅黑" pitchFamily="34" charset="-122"/>
                <a:cs typeface="Arial" charset="0"/>
              </a:endParaRPr>
            </a:p>
          </p:txBody>
        </p:sp>
        <p:sp>
          <p:nvSpPr>
            <p:cNvPr id="7180" name="Text Box 84"/>
            <p:cNvSpPr txBox="1">
              <a:spLocks noChangeArrowheads="1"/>
            </p:cNvSpPr>
            <p:nvPr/>
          </p:nvSpPr>
          <p:spPr bwMode="auto">
            <a:xfrm>
              <a:off x="2400" y="1392"/>
              <a:ext cx="912" cy="375"/>
            </a:xfrm>
            <a:prstGeom prst="rect">
              <a:avLst/>
            </a:prstGeom>
            <a:noFill/>
            <a:ln w="9525">
              <a:noFill/>
              <a:miter lim="800000"/>
              <a:headEnd/>
              <a:tailEnd/>
            </a:ln>
          </p:spPr>
          <p:txBody>
            <a:bodyPr>
              <a:spAutoFit/>
            </a:bodyPr>
            <a:lstStyle/>
            <a:p>
              <a:pPr algn="ctr" rtl="0" fontAlgn="base">
                <a:lnSpc>
                  <a:spcPct val="90000"/>
                </a:lnSpc>
                <a:spcBef>
                  <a:spcPct val="30000"/>
                </a:spcBef>
                <a:spcAft>
                  <a:spcPct val="0"/>
                </a:spcAft>
              </a:pPr>
              <a:endParaRPr lang="en-US" sz="4000" b="1" kern="1200">
                <a:solidFill>
                  <a:schemeClr val="bg2"/>
                </a:solidFill>
                <a:latin typeface="微软雅黑" pitchFamily="34" charset="-122"/>
                <a:ea typeface="微软雅黑" pitchFamily="34" charset="-122"/>
                <a:cs typeface="Arial" charset="0"/>
              </a:endParaRPr>
            </a:p>
          </p:txBody>
        </p:sp>
        <p:sp>
          <p:nvSpPr>
            <p:cNvPr id="7181" name="Text Box 15"/>
            <p:cNvSpPr txBox="1">
              <a:spLocks noChangeArrowheads="1"/>
            </p:cNvSpPr>
            <p:nvPr/>
          </p:nvSpPr>
          <p:spPr bwMode="auto">
            <a:xfrm>
              <a:off x="2400" y="1392"/>
              <a:ext cx="912" cy="375"/>
            </a:xfrm>
            <a:prstGeom prst="rect">
              <a:avLst/>
            </a:prstGeom>
            <a:noFill/>
            <a:ln w="9525">
              <a:noFill/>
              <a:miter lim="800000"/>
              <a:headEnd/>
              <a:tailEnd/>
            </a:ln>
          </p:spPr>
          <p:txBody>
            <a:bodyPr>
              <a:spAutoFit/>
            </a:bodyPr>
            <a:lstStyle/>
            <a:p>
              <a:pPr algn="ctr" rtl="0" fontAlgn="base">
                <a:lnSpc>
                  <a:spcPct val="90000"/>
                </a:lnSpc>
                <a:spcBef>
                  <a:spcPct val="30000"/>
                </a:spcBef>
                <a:spcAft>
                  <a:spcPct val="0"/>
                </a:spcAft>
              </a:pPr>
              <a:endParaRPr lang="en-US" sz="4000" b="1" kern="1200">
                <a:solidFill>
                  <a:schemeClr val="bg2"/>
                </a:solidFill>
                <a:latin typeface="微软雅黑" pitchFamily="34" charset="-122"/>
                <a:ea typeface="微软雅黑" pitchFamily="34" charset="-122"/>
                <a:cs typeface="Arial" charset="0"/>
              </a:endParaRPr>
            </a:p>
          </p:txBody>
        </p:sp>
        <p:pic>
          <p:nvPicPr>
            <p:cNvPr id="7183" name="Picture 22" descr="internet cloud"/>
            <p:cNvPicPr>
              <a:picLocks noChangeAspect="1" noChangeArrowheads="1"/>
            </p:cNvPicPr>
            <p:nvPr/>
          </p:nvPicPr>
          <p:blipFill>
            <a:blip r:embed="rId3" cstate="print"/>
            <a:srcRect/>
            <a:stretch>
              <a:fillRect/>
            </a:stretch>
          </p:blipFill>
          <p:spPr bwMode="auto">
            <a:xfrm>
              <a:off x="2188" y="1147"/>
              <a:ext cx="3580" cy="3082"/>
            </a:xfrm>
            <a:prstGeom prst="rect">
              <a:avLst/>
            </a:prstGeom>
            <a:noFill/>
            <a:ln w="9525">
              <a:noFill/>
              <a:miter lim="800000"/>
              <a:headEnd/>
              <a:tailEnd/>
            </a:ln>
          </p:spPr>
        </p:pic>
        <p:pic>
          <p:nvPicPr>
            <p:cNvPr id="7184" name="Picture 25" descr="clear bubble"/>
            <p:cNvPicPr>
              <a:picLocks noChangeAspect="1" noChangeArrowheads="1"/>
            </p:cNvPicPr>
            <p:nvPr/>
          </p:nvPicPr>
          <p:blipFill>
            <a:blip r:embed="rId4" cstate="print"/>
            <a:srcRect/>
            <a:stretch>
              <a:fillRect/>
            </a:stretch>
          </p:blipFill>
          <p:spPr bwMode="auto">
            <a:xfrm>
              <a:off x="2788" y="3034"/>
              <a:ext cx="832" cy="506"/>
            </a:xfrm>
            <a:prstGeom prst="rect">
              <a:avLst/>
            </a:prstGeom>
            <a:noFill/>
            <a:ln w="9525">
              <a:noFill/>
              <a:miter lim="800000"/>
              <a:headEnd/>
              <a:tailEnd/>
            </a:ln>
          </p:spPr>
        </p:pic>
        <p:pic>
          <p:nvPicPr>
            <p:cNvPr id="7185" name="Picture 26" descr="clear bubble"/>
            <p:cNvPicPr>
              <a:picLocks noChangeAspect="1" noChangeArrowheads="1"/>
            </p:cNvPicPr>
            <p:nvPr/>
          </p:nvPicPr>
          <p:blipFill>
            <a:blip r:embed="rId5" cstate="print"/>
            <a:srcRect/>
            <a:stretch>
              <a:fillRect/>
            </a:stretch>
          </p:blipFill>
          <p:spPr bwMode="auto">
            <a:xfrm>
              <a:off x="3491" y="1957"/>
              <a:ext cx="2004" cy="1220"/>
            </a:xfrm>
            <a:prstGeom prst="rect">
              <a:avLst/>
            </a:prstGeom>
            <a:noFill/>
            <a:ln w="9525">
              <a:noFill/>
              <a:miter lim="800000"/>
              <a:headEnd/>
              <a:tailEnd/>
            </a:ln>
          </p:spPr>
        </p:pic>
        <p:pic>
          <p:nvPicPr>
            <p:cNvPr id="7186" name="Picture 27" descr="clear bubble"/>
            <p:cNvPicPr>
              <a:picLocks noChangeAspect="1" noChangeArrowheads="1"/>
            </p:cNvPicPr>
            <p:nvPr/>
          </p:nvPicPr>
          <p:blipFill>
            <a:blip r:embed="rId6" cstate="print"/>
            <a:srcRect/>
            <a:stretch>
              <a:fillRect/>
            </a:stretch>
          </p:blipFill>
          <p:spPr bwMode="auto">
            <a:xfrm>
              <a:off x="4260" y="2148"/>
              <a:ext cx="1160" cy="706"/>
            </a:xfrm>
            <a:prstGeom prst="rect">
              <a:avLst/>
            </a:prstGeom>
            <a:noFill/>
            <a:ln w="9525">
              <a:noFill/>
              <a:miter lim="800000"/>
              <a:headEnd/>
              <a:tailEnd/>
            </a:ln>
          </p:spPr>
        </p:pic>
        <p:pic>
          <p:nvPicPr>
            <p:cNvPr id="7187" name="Picture 28" descr="building white w awning"/>
            <p:cNvPicPr>
              <a:picLocks noChangeAspect="1" noChangeArrowheads="1"/>
            </p:cNvPicPr>
            <p:nvPr/>
          </p:nvPicPr>
          <p:blipFill>
            <a:blip r:embed="rId7" cstate="print"/>
            <a:srcRect/>
            <a:stretch>
              <a:fillRect/>
            </a:stretch>
          </p:blipFill>
          <p:spPr bwMode="auto">
            <a:xfrm>
              <a:off x="2746" y="2029"/>
              <a:ext cx="316" cy="343"/>
            </a:xfrm>
            <a:prstGeom prst="rect">
              <a:avLst/>
            </a:prstGeom>
            <a:noFill/>
            <a:ln w="9525">
              <a:noFill/>
              <a:miter lim="800000"/>
              <a:headEnd/>
              <a:tailEnd/>
            </a:ln>
          </p:spPr>
        </p:pic>
        <p:pic>
          <p:nvPicPr>
            <p:cNvPr id="7188" name="Picture 29" descr="house yellow"/>
            <p:cNvPicPr>
              <a:picLocks noChangeAspect="1" noChangeArrowheads="1"/>
            </p:cNvPicPr>
            <p:nvPr/>
          </p:nvPicPr>
          <p:blipFill>
            <a:blip r:embed="rId8" cstate="print"/>
            <a:srcRect/>
            <a:stretch>
              <a:fillRect/>
            </a:stretch>
          </p:blipFill>
          <p:spPr bwMode="auto">
            <a:xfrm>
              <a:off x="2688" y="2600"/>
              <a:ext cx="272" cy="272"/>
            </a:xfrm>
            <a:prstGeom prst="rect">
              <a:avLst/>
            </a:prstGeom>
            <a:noFill/>
            <a:ln w="9525">
              <a:noFill/>
              <a:miter lim="800000"/>
              <a:headEnd/>
              <a:tailEnd/>
            </a:ln>
          </p:spPr>
        </p:pic>
        <p:pic>
          <p:nvPicPr>
            <p:cNvPr id="7189" name="Picture 30" descr="laptop"/>
            <p:cNvPicPr>
              <a:picLocks noChangeAspect="1" noChangeArrowheads="1"/>
            </p:cNvPicPr>
            <p:nvPr/>
          </p:nvPicPr>
          <p:blipFill>
            <a:blip r:embed="rId9" cstate="print"/>
            <a:srcRect/>
            <a:stretch>
              <a:fillRect/>
            </a:stretch>
          </p:blipFill>
          <p:spPr bwMode="auto">
            <a:xfrm>
              <a:off x="2863" y="2286"/>
              <a:ext cx="210" cy="163"/>
            </a:xfrm>
            <a:prstGeom prst="rect">
              <a:avLst/>
            </a:prstGeom>
            <a:noFill/>
            <a:ln w="9525">
              <a:noFill/>
              <a:miter lim="800000"/>
              <a:headEnd/>
              <a:tailEnd/>
            </a:ln>
          </p:spPr>
        </p:pic>
        <p:pic>
          <p:nvPicPr>
            <p:cNvPr id="7190" name="Picture 31" descr="laptop"/>
            <p:cNvPicPr>
              <a:picLocks noChangeAspect="1" noChangeArrowheads="1"/>
            </p:cNvPicPr>
            <p:nvPr/>
          </p:nvPicPr>
          <p:blipFill>
            <a:blip r:embed="rId9" cstate="print"/>
            <a:srcRect/>
            <a:stretch>
              <a:fillRect/>
            </a:stretch>
          </p:blipFill>
          <p:spPr bwMode="auto">
            <a:xfrm>
              <a:off x="2767" y="2750"/>
              <a:ext cx="210" cy="163"/>
            </a:xfrm>
            <a:prstGeom prst="rect">
              <a:avLst/>
            </a:prstGeom>
            <a:noFill/>
            <a:ln w="9525">
              <a:noFill/>
              <a:miter lim="800000"/>
              <a:headEnd/>
              <a:tailEnd/>
            </a:ln>
          </p:spPr>
        </p:pic>
        <p:pic>
          <p:nvPicPr>
            <p:cNvPr id="7191" name="Picture 32" descr="tv monitor"/>
            <p:cNvPicPr>
              <a:picLocks noChangeAspect="1" noChangeArrowheads="1"/>
            </p:cNvPicPr>
            <p:nvPr/>
          </p:nvPicPr>
          <p:blipFill>
            <a:blip r:embed="rId10" cstate="print"/>
            <a:srcRect/>
            <a:stretch>
              <a:fillRect/>
            </a:stretch>
          </p:blipFill>
          <p:spPr bwMode="auto">
            <a:xfrm>
              <a:off x="3064" y="3097"/>
              <a:ext cx="287" cy="258"/>
            </a:xfrm>
            <a:prstGeom prst="rect">
              <a:avLst/>
            </a:prstGeom>
            <a:noFill/>
            <a:ln w="9525">
              <a:noFill/>
              <a:miter lim="800000"/>
              <a:headEnd/>
              <a:tailEnd/>
            </a:ln>
          </p:spPr>
        </p:pic>
        <p:pic>
          <p:nvPicPr>
            <p:cNvPr id="7192" name="Picture 33" descr="pc"/>
            <p:cNvPicPr>
              <a:picLocks noChangeAspect="1" noChangeArrowheads="1"/>
            </p:cNvPicPr>
            <p:nvPr/>
          </p:nvPicPr>
          <p:blipFill>
            <a:blip r:embed="rId11" cstate="print"/>
            <a:srcRect/>
            <a:stretch>
              <a:fillRect/>
            </a:stretch>
          </p:blipFill>
          <p:spPr bwMode="auto">
            <a:xfrm>
              <a:off x="3776" y="3205"/>
              <a:ext cx="352" cy="351"/>
            </a:xfrm>
            <a:prstGeom prst="rect">
              <a:avLst/>
            </a:prstGeom>
            <a:noFill/>
            <a:ln w="9525">
              <a:noFill/>
              <a:miter lim="800000"/>
              <a:headEnd/>
              <a:tailEnd/>
            </a:ln>
          </p:spPr>
        </p:pic>
        <p:pic>
          <p:nvPicPr>
            <p:cNvPr id="7193" name="Picture 34" descr="scanner"/>
            <p:cNvPicPr>
              <a:picLocks noChangeAspect="1" noChangeArrowheads="1"/>
            </p:cNvPicPr>
            <p:nvPr/>
          </p:nvPicPr>
          <p:blipFill>
            <a:blip r:embed="rId12" cstate="print"/>
            <a:srcRect/>
            <a:stretch>
              <a:fillRect/>
            </a:stretch>
          </p:blipFill>
          <p:spPr bwMode="auto">
            <a:xfrm>
              <a:off x="4486" y="3268"/>
              <a:ext cx="244" cy="185"/>
            </a:xfrm>
            <a:prstGeom prst="rect">
              <a:avLst/>
            </a:prstGeom>
            <a:noFill/>
            <a:ln w="9525">
              <a:noFill/>
              <a:miter lim="800000"/>
              <a:headEnd/>
              <a:tailEnd/>
            </a:ln>
          </p:spPr>
        </p:pic>
        <p:pic>
          <p:nvPicPr>
            <p:cNvPr id="7194" name="Picture 35" descr="Server"/>
            <p:cNvPicPr>
              <a:picLocks noChangeAspect="1" noChangeArrowheads="1"/>
            </p:cNvPicPr>
            <p:nvPr/>
          </p:nvPicPr>
          <p:blipFill>
            <a:blip r:embed="rId13" cstate="print"/>
            <a:srcRect/>
            <a:stretch>
              <a:fillRect/>
            </a:stretch>
          </p:blipFill>
          <p:spPr bwMode="auto">
            <a:xfrm>
              <a:off x="3748" y="2184"/>
              <a:ext cx="185" cy="272"/>
            </a:xfrm>
            <a:prstGeom prst="rect">
              <a:avLst/>
            </a:prstGeom>
            <a:noFill/>
            <a:ln w="9525">
              <a:noFill/>
              <a:miter lim="800000"/>
              <a:headEnd/>
              <a:tailEnd/>
            </a:ln>
          </p:spPr>
        </p:pic>
        <p:pic>
          <p:nvPicPr>
            <p:cNvPr id="7195" name="Picture 36" descr="Server"/>
            <p:cNvPicPr>
              <a:picLocks noChangeAspect="1" noChangeArrowheads="1"/>
            </p:cNvPicPr>
            <p:nvPr/>
          </p:nvPicPr>
          <p:blipFill>
            <a:blip r:embed="rId13" cstate="print"/>
            <a:srcRect/>
            <a:stretch>
              <a:fillRect/>
            </a:stretch>
          </p:blipFill>
          <p:spPr bwMode="auto">
            <a:xfrm>
              <a:off x="3712" y="2586"/>
              <a:ext cx="185" cy="272"/>
            </a:xfrm>
            <a:prstGeom prst="rect">
              <a:avLst/>
            </a:prstGeom>
            <a:noFill/>
            <a:ln w="9525">
              <a:noFill/>
              <a:miter lim="800000"/>
              <a:headEnd/>
              <a:tailEnd/>
            </a:ln>
          </p:spPr>
        </p:pic>
        <p:pic>
          <p:nvPicPr>
            <p:cNvPr id="7196" name="Picture 37" descr="Server"/>
            <p:cNvPicPr>
              <a:picLocks noChangeAspect="1" noChangeArrowheads="1"/>
            </p:cNvPicPr>
            <p:nvPr/>
          </p:nvPicPr>
          <p:blipFill>
            <a:blip r:embed="rId13" cstate="print"/>
            <a:srcRect/>
            <a:stretch>
              <a:fillRect/>
            </a:stretch>
          </p:blipFill>
          <p:spPr bwMode="auto">
            <a:xfrm>
              <a:off x="4148" y="2808"/>
              <a:ext cx="185" cy="272"/>
            </a:xfrm>
            <a:prstGeom prst="rect">
              <a:avLst/>
            </a:prstGeom>
            <a:noFill/>
            <a:ln w="9525">
              <a:noFill/>
              <a:miter lim="800000"/>
              <a:headEnd/>
              <a:tailEnd/>
            </a:ln>
          </p:spPr>
        </p:pic>
        <p:pic>
          <p:nvPicPr>
            <p:cNvPr id="7197" name="Picture 38" descr="Server"/>
            <p:cNvPicPr>
              <a:picLocks noChangeAspect="1" noChangeArrowheads="1"/>
            </p:cNvPicPr>
            <p:nvPr/>
          </p:nvPicPr>
          <p:blipFill>
            <a:blip r:embed="rId14" cstate="print"/>
            <a:srcRect/>
            <a:stretch>
              <a:fillRect/>
            </a:stretch>
          </p:blipFill>
          <p:spPr bwMode="auto">
            <a:xfrm>
              <a:off x="4847" y="2316"/>
              <a:ext cx="178" cy="260"/>
            </a:xfrm>
            <a:prstGeom prst="rect">
              <a:avLst/>
            </a:prstGeom>
            <a:noFill/>
            <a:ln w="9525">
              <a:noFill/>
              <a:miter lim="800000"/>
              <a:headEnd/>
              <a:tailEnd/>
            </a:ln>
          </p:spPr>
        </p:pic>
        <p:pic>
          <p:nvPicPr>
            <p:cNvPr id="7198" name="Picture 39" descr="Server"/>
            <p:cNvPicPr>
              <a:picLocks noChangeAspect="1" noChangeArrowheads="1"/>
            </p:cNvPicPr>
            <p:nvPr/>
          </p:nvPicPr>
          <p:blipFill>
            <a:blip r:embed="rId14" cstate="print"/>
            <a:srcRect/>
            <a:stretch>
              <a:fillRect/>
            </a:stretch>
          </p:blipFill>
          <p:spPr bwMode="auto">
            <a:xfrm>
              <a:off x="4911" y="2356"/>
              <a:ext cx="178" cy="260"/>
            </a:xfrm>
            <a:prstGeom prst="rect">
              <a:avLst/>
            </a:prstGeom>
            <a:noFill/>
            <a:ln w="9525">
              <a:noFill/>
              <a:miter lim="800000"/>
              <a:headEnd/>
              <a:tailEnd/>
            </a:ln>
          </p:spPr>
        </p:pic>
        <p:pic>
          <p:nvPicPr>
            <p:cNvPr id="7199" name="Picture 40" descr="Server"/>
            <p:cNvPicPr>
              <a:picLocks noChangeAspect="1" noChangeArrowheads="1"/>
            </p:cNvPicPr>
            <p:nvPr/>
          </p:nvPicPr>
          <p:blipFill>
            <a:blip r:embed="rId14" cstate="print"/>
            <a:srcRect/>
            <a:stretch>
              <a:fillRect/>
            </a:stretch>
          </p:blipFill>
          <p:spPr bwMode="auto">
            <a:xfrm>
              <a:off x="4983" y="2396"/>
              <a:ext cx="178" cy="260"/>
            </a:xfrm>
            <a:prstGeom prst="rect">
              <a:avLst/>
            </a:prstGeom>
            <a:noFill/>
            <a:ln w="9525">
              <a:noFill/>
              <a:miter lim="800000"/>
              <a:headEnd/>
              <a:tailEnd/>
            </a:ln>
          </p:spPr>
        </p:pic>
        <p:pic>
          <p:nvPicPr>
            <p:cNvPr id="7200" name="Picture 41" descr="pc"/>
            <p:cNvPicPr>
              <a:picLocks noChangeAspect="1" noChangeArrowheads="1"/>
            </p:cNvPicPr>
            <p:nvPr/>
          </p:nvPicPr>
          <p:blipFill>
            <a:blip r:embed="rId15" cstate="print"/>
            <a:srcRect/>
            <a:stretch>
              <a:fillRect/>
            </a:stretch>
          </p:blipFill>
          <p:spPr bwMode="auto">
            <a:xfrm>
              <a:off x="4332" y="2487"/>
              <a:ext cx="232" cy="231"/>
            </a:xfrm>
            <a:prstGeom prst="rect">
              <a:avLst/>
            </a:prstGeom>
            <a:noFill/>
            <a:ln w="9525">
              <a:noFill/>
              <a:miter lim="800000"/>
              <a:headEnd/>
              <a:tailEnd/>
            </a:ln>
          </p:spPr>
        </p:pic>
        <p:pic>
          <p:nvPicPr>
            <p:cNvPr id="7201" name="Picture 42" descr="laptop"/>
            <p:cNvPicPr>
              <a:picLocks noChangeAspect="1" noChangeArrowheads="1"/>
            </p:cNvPicPr>
            <p:nvPr/>
          </p:nvPicPr>
          <p:blipFill>
            <a:blip r:embed="rId9" cstate="print"/>
            <a:srcRect/>
            <a:stretch>
              <a:fillRect/>
            </a:stretch>
          </p:blipFill>
          <p:spPr bwMode="auto">
            <a:xfrm>
              <a:off x="4587" y="2544"/>
              <a:ext cx="210" cy="163"/>
            </a:xfrm>
            <a:prstGeom prst="rect">
              <a:avLst/>
            </a:prstGeom>
            <a:noFill/>
            <a:ln w="9525">
              <a:noFill/>
              <a:miter lim="800000"/>
              <a:headEnd/>
              <a:tailEnd/>
            </a:ln>
          </p:spPr>
        </p:pic>
        <p:sp>
          <p:nvSpPr>
            <p:cNvPr id="7202" name="Rectangle 78"/>
            <p:cNvSpPr>
              <a:spLocks noChangeArrowheads="1"/>
            </p:cNvSpPr>
            <p:nvPr/>
          </p:nvSpPr>
          <p:spPr bwMode="auto">
            <a:xfrm>
              <a:off x="4465" y="2216"/>
              <a:ext cx="783" cy="161"/>
            </a:xfrm>
            <a:prstGeom prst="rect">
              <a:avLst/>
            </a:prstGeom>
            <a:noFill/>
            <a:ln w="9525">
              <a:noFill/>
              <a:miter lim="800000"/>
              <a:headEnd/>
              <a:tailEnd/>
            </a:ln>
          </p:spPr>
          <p:txBody>
            <a:bodyPr tIns="0" bIns="0">
              <a:spAutoFit/>
            </a:bodyPr>
            <a:lstStyle/>
            <a:p>
              <a:pPr algn="ctr" rtl="0" eaLnBrk="0" fontAlgn="base" hangingPunct="0">
                <a:lnSpc>
                  <a:spcPct val="90000"/>
                </a:lnSpc>
                <a:spcBef>
                  <a:spcPct val="30000"/>
                </a:spcBef>
                <a:spcAft>
                  <a:spcPct val="0"/>
                </a:spcAft>
              </a:pPr>
              <a:r>
                <a:rPr lang="zh-CN" altLang="en-US" sz="2000" b="1" kern="1200" dirty="0" smtClean="0">
                  <a:solidFill>
                    <a:schemeClr val="bg2"/>
                  </a:solidFill>
                  <a:latin typeface="微软雅黑" pitchFamily="34" charset="-122"/>
                  <a:ea typeface="微软雅黑" pitchFamily="34" charset="-122"/>
                  <a:cs typeface="Arial" charset="0"/>
                </a:rPr>
                <a:t>隔离区</a:t>
              </a:r>
              <a:endParaRPr lang="en-US" sz="2000" b="1" kern="1200" dirty="0">
                <a:solidFill>
                  <a:schemeClr val="bg2"/>
                </a:solidFill>
                <a:latin typeface="微软雅黑" pitchFamily="34" charset="-122"/>
                <a:ea typeface="微软雅黑" pitchFamily="34" charset="-122"/>
                <a:cs typeface="Arial" charset="0"/>
              </a:endParaRPr>
            </a:p>
          </p:txBody>
        </p:sp>
        <p:sp>
          <p:nvSpPr>
            <p:cNvPr id="7203" name="Rectangle 78"/>
            <p:cNvSpPr>
              <a:spLocks noChangeArrowheads="1"/>
            </p:cNvSpPr>
            <p:nvPr/>
          </p:nvSpPr>
          <p:spPr bwMode="auto">
            <a:xfrm>
              <a:off x="4000" y="2015"/>
              <a:ext cx="783" cy="161"/>
            </a:xfrm>
            <a:prstGeom prst="rect">
              <a:avLst/>
            </a:prstGeom>
            <a:noFill/>
            <a:ln w="9525">
              <a:noFill/>
              <a:miter lim="800000"/>
              <a:headEnd/>
              <a:tailEnd/>
            </a:ln>
          </p:spPr>
          <p:txBody>
            <a:bodyPr tIns="0" bIns="0">
              <a:spAutoFit/>
            </a:bodyPr>
            <a:lstStyle/>
            <a:p>
              <a:pPr algn="ctr" rtl="0" eaLnBrk="0" fontAlgn="base" hangingPunct="0">
                <a:lnSpc>
                  <a:spcPct val="90000"/>
                </a:lnSpc>
                <a:spcBef>
                  <a:spcPct val="30000"/>
                </a:spcBef>
                <a:spcAft>
                  <a:spcPct val="0"/>
                </a:spcAft>
              </a:pPr>
              <a:r>
                <a:rPr lang="zh-CN" altLang="en-US" sz="2000" b="1" kern="1200" dirty="0" smtClean="0">
                  <a:solidFill>
                    <a:schemeClr val="bg2"/>
                  </a:solidFill>
                  <a:latin typeface="微软雅黑" pitchFamily="34" charset="-122"/>
                  <a:ea typeface="微软雅黑" pitchFamily="34" charset="-122"/>
                  <a:cs typeface="Arial" charset="0"/>
                </a:rPr>
                <a:t>信任区</a:t>
              </a:r>
              <a:endParaRPr lang="en-US" sz="2000" b="1" kern="1200" dirty="0">
                <a:solidFill>
                  <a:schemeClr val="bg2"/>
                </a:solidFill>
                <a:latin typeface="微软雅黑" pitchFamily="34" charset="-122"/>
                <a:ea typeface="微软雅黑" pitchFamily="34" charset="-122"/>
                <a:cs typeface="Arial" charset="0"/>
              </a:endParaRPr>
            </a:p>
          </p:txBody>
        </p:sp>
        <p:sp>
          <p:nvSpPr>
            <p:cNvPr id="7204" name="Rectangle 78"/>
            <p:cNvSpPr>
              <a:spLocks noChangeArrowheads="1"/>
            </p:cNvSpPr>
            <p:nvPr/>
          </p:nvSpPr>
          <p:spPr bwMode="auto">
            <a:xfrm>
              <a:off x="3893" y="2237"/>
              <a:ext cx="669" cy="113"/>
            </a:xfrm>
            <a:prstGeom prst="rect">
              <a:avLst/>
            </a:prstGeom>
            <a:noFill/>
            <a:ln w="9525">
              <a:noFill/>
              <a:miter lim="800000"/>
              <a:headEnd/>
              <a:tailEnd/>
            </a:ln>
          </p:spPr>
          <p:txBody>
            <a:bodyPr tIns="0" bIns="0">
              <a:spAutoFit/>
            </a:bodyPr>
            <a:lstStyle/>
            <a:p>
              <a:pPr algn="l" rtl="0" eaLnBrk="0" fontAlgn="base" hangingPunct="0">
                <a:lnSpc>
                  <a:spcPct val="90000"/>
                </a:lnSpc>
                <a:spcBef>
                  <a:spcPct val="30000"/>
                </a:spcBef>
                <a:spcAft>
                  <a:spcPct val="0"/>
                </a:spcAft>
              </a:pPr>
              <a:r>
                <a:rPr lang="zh-CN" altLang="en-US" sz="1400" b="1" kern="1200" dirty="0" smtClean="0">
                  <a:solidFill>
                    <a:schemeClr val="bg2"/>
                  </a:solidFill>
                  <a:latin typeface="微软雅黑" pitchFamily="34" charset="-122"/>
                  <a:ea typeface="微软雅黑" pitchFamily="34" charset="-122"/>
                  <a:cs typeface="Arial" charset="0"/>
                </a:rPr>
                <a:t>补救服务器</a:t>
              </a:r>
              <a:endParaRPr lang="en-US" sz="1400" b="1" kern="1200" dirty="0">
                <a:solidFill>
                  <a:schemeClr val="bg2"/>
                </a:solidFill>
                <a:latin typeface="微软雅黑" pitchFamily="34" charset="-122"/>
                <a:ea typeface="微软雅黑" pitchFamily="34" charset="-122"/>
                <a:cs typeface="Arial" charset="0"/>
              </a:endParaRPr>
            </a:p>
          </p:txBody>
        </p:sp>
        <p:sp>
          <p:nvSpPr>
            <p:cNvPr id="7205" name="Rectangle 78"/>
            <p:cNvSpPr>
              <a:spLocks noChangeArrowheads="1"/>
            </p:cNvSpPr>
            <p:nvPr/>
          </p:nvSpPr>
          <p:spPr bwMode="auto">
            <a:xfrm>
              <a:off x="3843" y="2730"/>
              <a:ext cx="669" cy="113"/>
            </a:xfrm>
            <a:prstGeom prst="rect">
              <a:avLst/>
            </a:prstGeom>
            <a:noFill/>
            <a:ln w="9525">
              <a:noFill/>
              <a:miter lim="800000"/>
              <a:headEnd/>
              <a:tailEnd/>
            </a:ln>
          </p:spPr>
          <p:txBody>
            <a:bodyPr tIns="0" bIns="0">
              <a:spAutoFit/>
            </a:bodyPr>
            <a:lstStyle/>
            <a:p>
              <a:pPr algn="l" rtl="0" eaLnBrk="0" fontAlgn="base" hangingPunct="0">
                <a:lnSpc>
                  <a:spcPct val="90000"/>
                </a:lnSpc>
                <a:spcBef>
                  <a:spcPct val="30000"/>
                </a:spcBef>
                <a:spcAft>
                  <a:spcPct val="0"/>
                </a:spcAft>
              </a:pPr>
              <a:r>
                <a:rPr lang="en-US" sz="1400" b="1" kern="1200" dirty="0">
                  <a:solidFill>
                    <a:schemeClr val="bg2"/>
                  </a:solidFill>
                  <a:latin typeface="微软雅黑" pitchFamily="34" charset="-122"/>
                  <a:ea typeface="微软雅黑" pitchFamily="34" charset="-122"/>
                  <a:cs typeface="Arial" charset="0"/>
                </a:rPr>
                <a:t>Web </a:t>
              </a:r>
              <a:r>
                <a:rPr lang="zh-CN" altLang="en-US" sz="1400" b="1" dirty="0" smtClean="0">
                  <a:solidFill>
                    <a:schemeClr val="bg2"/>
                  </a:solidFill>
                  <a:latin typeface="微软雅黑" pitchFamily="34" charset="-122"/>
                  <a:ea typeface="微软雅黑" pitchFamily="34" charset="-122"/>
                  <a:cs typeface="Arial" charset="0"/>
                </a:rPr>
                <a:t>服务器</a:t>
              </a:r>
              <a:endParaRPr lang="en-US" sz="1400" b="1" kern="1200" dirty="0">
                <a:solidFill>
                  <a:schemeClr val="bg2"/>
                </a:solidFill>
                <a:latin typeface="微软雅黑" pitchFamily="34" charset="-122"/>
                <a:ea typeface="微软雅黑" pitchFamily="34" charset="-122"/>
                <a:cs typeface="Arial" charset="0"/>
              </a:endParaRPr>
            </a:p>
          </p:txBody>
        </p:sp>
        <p:sp>
          <p:nvSpPr>
            <p:cNvPr id="7206" name="Rectangle 78"/>
            <p:cNvSpPr>
              <a:spLocks noChangeArrowheads="1"/>
            </p:cNvSpPr>
            <p:nvPr/>
          </p:nvSpPr>
          <p:spPr bwMode="auto">
            <a:xfrm>
              <a:off x="4324" y="2922"/>
              <a:ext cx="669" cy="113"/>
            </a:xfrm>
            <a:prstGeom prst="rect">
              <a:avLst/>
            </a:prstGeom>
            <a:noFill/>
            <a:ln w="9525">
              <a:noFill/>
              <a:miter lim="800000"/>
              <a:headEnd/>
              <a:tailEnd/>
            </a:ln>
          </p:spPr>
          <p:txBody>
            <a:bodyPr tIns="0" bIns="0">
              <a:spAutoFit/>
            </a:bodyPr>
            <a:lstStyle/>
            <a:p>
              <a:pPr algn="l" rtl="0" eaLnBrk="0" fontAlgn="base" hangingPunct="0">
                <a:lnSpc>
                  <a:spcPct val="90000"/>
                </a:lnSpc>
                <a:spcBef>
                  <a:spcPct val="30000"/>
                </a:spcBef>
                <a:spcAft>
                  <a:spcPct val="0"/>
                </a:spcAft>
              </a:pPr>
              <a:r>
                <a:rPr lang="zh-CN" altLang="en-US" sz="1400" b="1" kern="1200" dirty="0" smtClean="0">
                  <a:solidFill>
                    <a:schemeClr val="bg2"/>
                  </a:solidFill>
                  <a:latin typeface="微软雅黑" pitchFamily="34" charset="-122"/>
                  <a:ea typeface="微软雅黑" pitchFamily="34" charset="-122"/>
                  <a:cs typeface="Arial" charset="0"/>
                </a:rPr>
                <a:t>远程访问网关</a:t>
              </a:r>
              <a:endParaRPr lang="en-US" sz="1400" b="1" kern="1200" dirty="0">
                <a:solidFill>
                  <a:schemeClr val="bg2"/>
                </a:solidFill>
                <a:latin typeface="微软雅黑" pitchFamily="34" charset="-122"/>
                <a:ea typeface="微软雅黑" pitchFamily="34" charset="-122"/>
                <a:cs typeface="Arial" charset="0"/>
              </a:endParaRPr>
            </a:p>
          </p:txBody>
        </p:sp>
        <p:sp>
          <p:nvSpPr>
            <p:cNvPr id="7207" name="Rectangle 78"/>
            <p:cNvSpPr>
              <a:spLocks noChangeArrowheads="1"/>
            </p:cNvSpPr>
            <p:nvPr/>
          </p:nvSpPr>
          <p:spPr bwMode="auto">
            <a:xfrm>
              <a:off x="4726" y="2633"/>
              <a:ext cx="669" cy="113"/>
            </a:xfrm>
            <a:prstGeom prst="rect">
              <a:avLst/>
            </a:prstGeom>
            <a:noFill/>
            <a:ln w="9525">
              <a:noFill/>
              <a:miter lim="800000"/>
              <a:headEnd/>
              <a:tailEnd/>
            </a:ln>
          </p:spPr>
          <p:txBody>
            <a:bodyPr tIns="0" bIns="0">
              <a:spAutoFit/>
            </a:bodyPr>
            <a:lstStyle/>
            <a:p>
              <a:pPr algn="ctr" rtl="0" eaLnBrk="0" fontAlgn="base" hangingPunct="0">
                <a:lnSpc>
                  <a:spcPct val="90000"/>
                </a:lnSpc>
                <a:spcBef>
                  <a:spcPct val="30000"/>
                </a:spcBef>
                <a:spcAft>
                  <a:spcPct val="0"/>
                </a:spcAft>
              </a:pPr>
              <a:r>
                <a:rPr lang="zh-CN" altLang="en-US" sz="1400" b="1" kern="1200" dirty="0" smtClean="0">
                  <a:solidFill>
                    <a:schemeClr val="bg2"/>
                  </a:solidFill>
                  <a:latin typeface="微软雅黑" pitchFamily="34" charset="-122"/>
                  <a:ea typeface="微软雅黑" pitchFamily="34" charset="-122"/>
                  <a:cs typeface="Arial" charset="0"/>
                </a:rPr>
                <a:t>架构服务器</a:t>
              </a:r>
              <a:endParaRPr lang="en-US" sz="1400" b="1" kern="1200" dirty="0">
                <a:solidFill>
                  <a:schemeClr val="bg2"/>
                </a:solidFill>
                <a:latin typeface="微软雅黑" pitchFamily="34" charset="-122"/>
                <a:ea typeface="微软雅黑" pitchFamily="34" charset="-122"/>
                <a:cs typeface="Arial" charset="0"/>
              </a:endParaRPr>
            </a:p>
          </p:txBody>
        </p:sp>
        <p:sp>
          <p:nvSpPr>
            <p:cNvPr id="7208" name="Rectangle 78"/>
            <p:cNvSpPr>
              <a:spLocks noChangeArrowheads="1"/>
            </p:cNvSpPr>
            <p:nvPr/>
          </p:nvSpPr>
          <p:spPr bwMode="auto">
            <a:xfrm>
              <a:off x="4287" y="3471"/>
              <a:ext cx="669" cy="113"/>
            </a:xfrm>
            <a:prstGeom prst="rect">
              <a:avLst/>
            </a:prstGeom>
            <a:noFill/>
            <a:ln w="9525">
              <a:noFill/>
              <a:miter lim="800000"/>
              <a:headEnd/>
              <a:tailEnd/>
            </a:ln>
          </p:spPr>
          <p:txBody>
            <a:bodyPr tIns="0" bIns="0">
              <a:spAutoFit/>
            </a:bodyPr>
            <a:lstStyle/>
            <a:p>
              <a:pPr algn="ctr" rtl="0" eaLnBrk="0" fontAlgn="base" hangingPunct="0">
                <a:lnSpc>
                  <a:spcPct val="90000"/>
                </a:lnSpc>
                <a:spcBef>
                  <a:spcPct val="30000"/>
                </a:spcBef>
                <a:spcAft>
                  <a:spcPct val="0"/>
                </a:spcAft>
              </a:pPr>
              <a:r>
                <a:rPr lang="zh-CN" altLang="en-US" sz="1400" b="1" kern="1200" dirty="0" smtClean="0">
                  <a:solidFill>
                    <a:schemeClr val="bg2"/>
                  </a:solidFill>
                  <a:latin typeface="微软雅黑" pitchFamily="34" charset="-122"/>
                  <a:ea typeface="微软雅黑" pitchFamily="34" charset="-122"/>
                  <a:cs typeface="Arial" charset="0"/>
                </a:rPr>
                <a:t>未管理设备</a:t>
              </a:r>
              <a:endParaRPr lang="en-US" sz="1400" b="1" kern="1200" dirty="0">
                <a:solidFill>
                  <a:schemeClr val="bg2"/>
                </a:solidFill>
                <a:latin typeface="微软雅黑" pitchFamily="34" charset="-122"/>
                <a:ea typeface="微软雅黑" pitchFamily="34" charset="-122"/>
                <a:cs typeface="Arial" charset="0"/>
              </a:endParaRPr>
            </a:p>
          </p:txBody>
        </p:sp>
        <p:sp>
          <p:nvSpPr>
            <p:cNvPr id="7209" name="Rectangle 78"/>
            <p:cNvSpPr>
              <a:spLocks noChangeArrowheads="1"/>
            </p:cNvSpPr>
            <p:nvPr/>
          </p:nvSpPr>
          <p:spPr bwMode="auto">
            <a:xfrm>
              <a:off x="3587" y="3551"/>
              <a:ext cx="669" cy="113"/>
            </a:xfrm>
            <a:prstGeom prst="rect">
              <a:avLst/>
            </a:prstGeom>
            <a:noFill/>
            <a:ln w="9525">
              <a:noFill/>
              <a:miter lim="800000"/>
              <a:headEnd/>
              <a:tailEnd/>
            </a:ln>
          </p:spPr>
          <p:txBody>
            <a:bodyPr tIns="0" bIns="0">
              <a:spAutoFit/>
            </a:bodyPr>
            <a:lstStyle/>
            <a:p>
              <a:pPr algn="ctr" rtl="0" eaLnBrk="0" fontAlgn="base" hangingPunct="0">
                <a:lnSpc>
                  <a:spcPct val="90000"/>
                </a:lnSpc>
                <a:spcBef>
                  <a:spcPct val="30000"/>
                </a:spcBef>
                <a:spcAft>
                  <a:spcPct val="0"/>
                </a:spcAft>
              </a:pPr>
              <a:r>
                <a:rPr lang="zh-CN" altLang="en-US" sz="1400" b="1" kern="1200" dirty="0" smtClean="0">
                  <a:solidFill>
                    <a:schemeClr val="bg2"/>
                  </a:solidFill>
                  <a:latin typeface="微软雅黑" pitchFamily="34" charset="-122"/>
                  <a:ea typeface="微软雅黑" pitchFamily="34" charset="-122"/>
                  <a:cs typeface="Arial" charset="0"/>
                </a:rPr>
                <a:t>恶意用户</a:t>
              </a:r>
              <a:endParaRPr lang="en-US" sz="1400" b="1" kern="1200" dirty="0">
                <a:solidFill>
                  <a:schemeClr val="bg2"/>
                </a:solidFill>
                <a:latin typeface="微软雅黑" pitchFamily="34" charset="-122"/>
                <a:ea typeface="微软雅黑" pitchFamily="34" charset="-122"/>
                <a:cs typeface="Arial" charset="0"/>
              </a:endParaRPr>
            </a:p>
          </p:txBody>
        </p:sp>
        <p:sp>
          <p:nvSpPr>
            <p:cNvPr id="7210" name="Rectangle 78"/>
            <p:cNvSpPr>
              <a:spLocks noChangeArrowheads="1"/>
            </p:cNvSpPr>
            <p:nvPr/>
          </p:nvSpPr>
          <p:spPr bwMode="auto">
            <a:xfrm>
              <a:off x="2802" y="3375"/>
              <a:ext cx="783" cy="161"/>
            </a:xfrm>
            <a:prstGeom prst="rect">
              <a:avLst/>
            </a:prstGeom>
            <a:noFill/>
            <a:ln w="9525">
              <a:noFill/>
              <a:miter lim="800000"/>
              <a:headEnd/>
              <a:tailEnd/>
            </a:ln>
          </p:spPr>
          <p:txBody>
            <a:bodyPr tIns="0" bIns="0">
              <a:spAutoFit/>
            </a:bodyPr>
            <a:lstStyle/>
            <a:p>
              <a:pPr algn="ctr" rtl="0" eaLnBrk="0" fontAlgn="base" hangingPunct="0">
                <a:lnSpc>
                  <a:spcPct val="90000"/>
                </a:lnSpc>
                <a:spcBef>
                  <a:spcPct val="30000"/>
                </a:spcBef>
                <a:spcAft>
                  <a:spcPct val="0"/>
                </a:spcAft>
              </a:pPr>
              <a:r>
                <a:rPr lang="zh-CN" altLang="en-US" sz="2000" b="1" kern="1200" dirty="0" smtClean="0">
                  <a:solidFill>
                    <a:schemeClr val="bg2"/>
                  </a:solidFill>
                  <a:latin typeface="微软雅黑" pitchFamily="34" charset="-122"/>
                  <a:ea typeface="微软雅黑" pitchFamily="34" charset="-122"/>
                  <a:cs typeface="Arial" charset="0"/>
                </a:rPr>
                <a:t>家庭</a:t>
              </a:r>
              <a:endParaRPr lang="en-US" sz="2000" b="1" kern="1200" dirty="0">
                <a:solidFill>
                  <a:schemeClr val="bg2"/>
                </a:solidFill>
                <a:latin typeface="微软雅黑" pitchFamily="34" charset="-122"/>
                <a:ea typeface="微软雅黑" pitchFamily="34" charset="-122"/>
                <a:cs typeface="Arial" charset="0"/>
              </a:endParaRPr>
            </a:p>
          </p:txBody>
        </p:sp>
        <p:sp>
          <p:nvSpPr>
            <p:cNvPr id="7211" name="Rectangle 78"/>
            <p:cNvSpPr>
              <a:spLocks noChangeArrowheads="1"/>
            </p:cNvSpPr>
            <p:nvPr/>
          </p:nvSpPr>
          <p:spPr bwMode="auto">
            <a:xfrm>
              <a:off x="2970" y="2677"/>
              <a:ext cx="541" cy="113"/>
            </a:xfrm>
            <a:prstGeom prst="rect">
              <a:avLst/>
            </a:prstGeom>
            <a:noFill/>
            <a:ln w="9525">
              <a:noFill/>
              <a:miter lim="800000"/>
              <a:headEnd/>
              <a:tailEnd/>
            </a:ln>
          </p:spPr>
          <p:txBody>
            <a:bodyPr wrap="square" tIns="0" bIns="0">
              <a:spAutoFit/>
            </a:bodyPr>
            <a:lstStyle/>
            <a:p>
              <a:pPr algn="l" rtl="0" eaLnBrk="0" fontAlgn="base" hangingPunct="0">
                <a:lnSpc>
                  <a:spcPct val="90000"/>
                </a:lnSpc>
                <a:spcBef>
                  <a:spcPct val="30000"/>
                </a:spcBef>
                <a:spcAft>
                  <a:spcPct val="0"/>
                </a:spcAft>
              </a:pPr>
              <a:r>
                <a:rPr lang="zh-CN" altLang="en-US" sz="1400" b="1" kern="1200" dirty="0" smtClean="0">
                  <a:solidFill>
                    <a:schemeClr val="bg2"/>
                  </a:solidFill>
                  <a:latin typeface="微软雅黑" pitchFamily="34" charset="-122"/>
                  <a:ea typeface="微软雅黑" pitchFamily="34" charset="-122"/>
                  <a:cs typeface="Arial" charset="0"/>
                </a:rPr>
                <a:t>客户</a:t>
              </a:r>
              <a:endParaRPr lang="en-US" sz="1400" b="1" kern="1200" dirty="0">
                <a:solidFill>
                  <a:schemeClr val="bg2"/>
                </a:solidFill>
                <a:latin typeface="微软雅黑" pitchFamily="34" charset="-122"/>
                <a:ea typeface="微软雅黑" pitchFamily="34" charset="-122"/>
                <a:cs typeface="Arial" charset="0"/>
              </a:endParaRPr>
            </a:p>
          </p:txBody>
        </p:sp>
        <p:sp>
          <p:nvSpPr>
            <p:cNvPr id="7212" name="Rectangle 78"/>
            <p:cNvSpPr>
              <a:spLocks noChangeArrowheads="1"/>
            </p:cNvSpPr>
            <p:nvPr/>
          </p:nvSpPr>
          <p:spPr bwMode="auto">
            <a:xfrm>
              <a:off x="3040" y="2174"/>
              <a:ext cx="533" cy="113"/>
            </a:xfrm>
            <a:prstGeom prst="rect">
              <a:avLst/>
            </a:prstGeom>
            <a:noFill/>
            <a:ln w="9525">
              <a:noFill/>
              <a:miter lim="800000"/>
              <a:headEnd/>
              <a:tailEnd/>
            </a:ln>
          </p:spPr>
          <p:txBody>
            <a:bodyPr wrap="square" tIns="0" bIns="0">
              <a:spAutoFit/>
            </a:bodyPr>
            <a:lstStyle/>
            <a:p>
              <a:pPr algn="l" rtl="0" eaLnBrk="0" fontAlgn="base" hangingPunct="0">
                <a:lnSpc>
                  <a:spcPct val="90000"/>
                </a:lnSpc>
                <a:spcBef>
                  <a:spcPct val="30000"/>
                </a:spcBef>
                <a:spcAft>
                  <a:spcPct val="0"/>
                </a:spcAft>
              </a:pPr>
              <a:r>
                <a:rPr lang="zh-CN" altLang="en-US" sz="1400" b="1" kern="1200" dirty="0" smtClean="0">
                  <a:solidFill>
                    <a:schemeClr val="bg2"/>
                  </a:solidFill>
                  <a:latin typeface="微软雅黑" pitchFamily="34" charset="-122"/>
                  <a:ea typeface="微软雅黑" pitchFamily="34" charset="-122"/>
                  <a:cs typeface="Arial" charset="0"/>
                </a:rPr>
                <a:t>不健康</a:t>
              </a:r>
              <a:r>
                <a:rPr lang="en-US" altLang="zh-CN" sz="1400" b="1" kern="1200" dirty="0" smtClean="0">
                  <a:solidFill>
                    <a:schemeClr val="bg2"/>
                  </a:solidFill>
                  <a:latin typeface="微软雅黑" pitchFamily="34" charset="-122"/>
                  <a:ea typeface="微软雅黑" pitchFamily="34" charset="-122"/>
                  <a:cs typeface="Arial" charset="0"/>
                </a:rPr>
                <a:t>PC</a:t>
              </a:r>
              <a:endParaRPr lang="en-US" sz="1400" b="1" kern="1200" dirty="0">
                <a:solidFill>
                  <a:schemeClr val="bg2"/>
                </a:solidFill>
                <a:latin typeface="微软雅黑" pitchFamily="34" charset="-122"/>
                <a:ea typeface="微软雅黑" pitchFamily="34" charset="-122"/>
                <a:cs typeface="Arial" charset="0"/>
              </a:endParaRPr>
            </a:p>
          </p:txBody>
        </p:sp>
        <p:sp>
          <p:nvSpPr>
            <p:cNvPr id="12342" name="Line 54"/>
            <p:cNvSpPr>
              <a:spLocks noChangeShapeType="1"/>
            </p:cNvSpPr>
            <p:nvPr/>
          </p:nvSpPr>
          <p:spPr bwMode="auto">
            <a:xfrm>
              <a:off x="3525" y="2258"/>
              <a:ext cx="171" cy="52"/>
            </a:xfrm>
            <a:prstGeom prst="line">
              <a:avLst/>
            </a:prstGeom>
            <a:noFill/>
            <a:ln w="12700">
              <a:solidFill>
                <a:schemeClr val="tx2"/>
              </a:solidFill>
              <a:round/>
              <a:headEnd type="triangle" w="med" len="med"/>
              <a:tailEnd type="triangle" w="med" len="med"/>
            </a:ln>
            <a:effectLst>
              <a:prstShdw prst="shdw17" dist="17961" dir="2700000">
                <a:schemeClr val="tx2">
                  <a:gamma/>
                  <a:shade val="60000"/>
                  <a:invGamma/>
                </a:schemeClr>
              </a:prstShdw>
            </a:effectLst>
          </p:spPr>
          <p:txBody>
            <a:bodyPr wrap="none" anchor="ctr"/>
            <a:lstStyle/>
            <a:p>
              <a:pPr algn="ctr" rtl="0" eaLnBrk="0" fontAlgn="base" hangingPunct="0">
                <a:lnSpc>
                  <a:spcPct val="90000"/>
                </a:lnSpc>
                <a:spcBef>
                  <a:spcPct val="30000"/>
                </a:spcBef>
                <a:spcAft>
                  <a:spcPct val="0"/>
                </a:spcAft>
                <a:buFontTx/>
                <a:buChar char="•"/>
                <a:defRPr/>
              </a:pPr>
              <a:endParaRPr lang="en-US" sz="3200" b="1" kern="1200">
                <a:solidFill>
                  <a:schemeClr val="bg2"/>
                </a:solidFill>
                <a:latin typeface="微软雅黑" pitchFamily="34" charset="-122"/>
                <a:ea typeface="微软雅黑" pitchFamily="34" charset="-122"/>
                <a:cs typeface="Arial" charset="0"/>
              </a:endParaRPr>
            </a:p>
          </p:txBody>
        </p:sp>
        <p:sp>
          <p:nvSpPr>
            <p:cNvPr id="12343" name="Line 55"/>
            <p:cNvSpPr>
              <a:spLocks noChangeShapeType="1"/>
            </p:cNvSpPr>
            <p:nvPr/>
          </p:nvSpPr>
          <p:spPr bwMode="auto">
            <a:xfrm>
              <a:off x="3326" y="2732"/>
              <a:ext cx="353" cy="0"/>
            </a:xfrm>
            <a:prstGeom prst="line">
              <a:avLst/>
            </a:prstGeom>
            <a:noFill/>
            <a:ln w="12700">
              <a:solidFill>
                <a:schemeClr val="tx2"/>
              </a:solidFill>
              <a:round/>
              <a:headEnd type="triangle" w="med" len="med"/>
              <a:tailEnd type="triangle" w="med" len="med"/>
            </a:ln>
            <a:effectLst>
              <a:prstShdw prst="shdw17" dist="17961" dir="2700000">
                <a:schemeClr val="tx2">
                  <a:gamma/>
                  <a:shade val="60000"/>
                  <a:invGamma/>
                </a:schemeClr>
              </a:prstShdw>
            </a:effectLst>
          </p:spPr>
          <p:txBody>
            <a:bodyPr wrap="none" anchor="ctr"/>
            <a:lstStyle/>
            <a:p>
              <a:pPr algn="ctr" rtl="0" eaLnBrk="0" fontAlgn="base" hangingPunct="0">
                <a:lnSpc>
                  <a:spcPct val="90000"/>
                </a:lnSpc>
                <a:spcBef>
                  <a:spcPct val="30000"/>
                </a:spcBef>
                <a:spcAft>
                  <a:spcPct val="0"/>
                </a:spcAft>
                <a:buFontTx/>
                <a:buChar char="•"/>
                <a:defRPr/>
              </a:pPr>
              <a:endParaRPr lang="en-US" sz="3200" b="1" kern="1200">
                <a:solidFill>
                  <a:schemeClr val="bg2"/>
                </a:solidFill>
                <a:latin typeface="微软雅黑" pitchFamily="34" charset="-122"/>
                <a:ea typeface="微软雅黑" pitchFamily="34" charset="-122"/>
                <a:cs typeface="Arial" charset="0"/>
              </a:endParaRPr>
            </a:p>
          </p:txBody>
        </p:sp>
        <p:sp>
          <p:nvSpPr>
            <p:cNvPr id="7215" name="Line 56"/>
            <p:cNvSpPr>
              <a:spLocks noChangeShapeType="1"/>
            </p:cNvSpPr>
            <p:nvPr/>
          </p:nvSpPr>
          <p:spPr bwMode="auto">
            <a:xfrm flipV="1">
              <a:off x="4061" y="3104"/>
              <a:ext cx="67" cy="108"/>
            </a:xfrm>
            <a:prstGeom prst="line">
              <a:avLst/>
            </a:prstGeom>
            <a:noFill/>
            <a:ln w="12700">
              <a:solidFill>
                <a:srgbClr val="FF0000"/>
              </a:solidFill>
              <a:round/>
              <a:headEnd/>
              <a:tailEnd type="triangle" w="med" len="med"/>
            </a:ln>
            <a:effectLst>
              <a:prstShdw prst="shdw17" dist="17961" dir="2700000">
                <a:srgbClr val="990000"/>
              </a:prstShdw>
            </a:effectLst>
          </p:spPr>
          <p:txBody>
            <a:bodyPr wrap="none" anchor="ctr"/>
            <a:lstStyle/>
            <a:p>
              <a:pPr algn="ctr" rtl="0" eaLnBrk="0" fontAlgn="base" hangingPunct="0">
                <a:lnSpc>
                  <a:spcPct val="90000"/>
                </a:lnSpc>
                <a:spcBef>
                  <a:spcPct val="30000"/>
                </a:spcBef>
                <a:spcAft>
                  <a:spcPct val="0"/>
                </a:spcAft>
                <a:buFontTx/>
                <a:buChar char="•"/>
              </a:pPr>
              <a:endParaRPr lang="en-US" sz="3200" b="1" kern="1200">
                <a:solidFill>
                  <a:schemeClr val="bg2"/>
                </a:solidFill>
                <a:latin typeface="微软雅黑" pitchFamily="34" charset="-122"/>
                <a:ea typeface="微软雅黑" pitchFamily="34" charset="-122"/>
                <a:cs typeface="Arial" charset="0"/>
              </a:endParaRPr>
            </a:p>
          </p:txBody>
        </p:sp>
        <p:sp>
          <p:nvSpPr>
            <p:cNvPr id="7216" name="Line 57"/>
            <p:cNvSpPr>
              <a:spLocks noChangeShapeType="1"/>
            </p:cNvSpPr>
            <p:nvPr/>
          </p:nvSpPr>
          <p:spPr bwMode="auto">
            <a:xfrm flipH="1">
              <a:off x="3656" y="3318"/>
              <a:ext cx="188" cy="1"/>
            </a:xfrm>
            <a:prstGeom prst="line">
              <a:avLst/>
            </a:prstGeom>
            <a:noFill/>
            <a:ln w="12700">
              <a:solidFill>
                <a:srgbClr val="FF0000"/>
              </a:solidFill>
              <a:round/>
              <a:headEnd/>
              <a:tailEnd type="triangle" w="med" len="med"/>
            </a:ln>
            <a:effectLst>
              <a:prstShdw prst="shdw17" dist="17961" dir="2700000">
                <a:srgbClr val="990000"/>
              </a:prstShdw>
            </a:effectLst>
          </p:spPr>
          <p:txBody>
            <a:bodyPr wrap="none" anchor="ctr"/>
            <a:lstStyle/>
            <a:p>
              <a:pPr algn="ctr" rtl="0" eaLnBrk="0" fontAlgn="base" hangingPunct="0">
                <a:lnSpc>
                  <a:spcPct val="90000"/>
                </a:lnSpc>
                <a:spcBef>
                  <a:spcPct val="30000"/>
                </a:spcBef>
                <a:spcAft>
                  <a:spcPct val="0"/>
                </a:spcAft>
                <a:buFontTx/>
                <a:buChar char="•"/>
              </a:pPr>
              <a:endParaRPr lang="en-US" sz="3200" b="1" kern="1200">
                <a:solidFill>
                  <a:schemeClr val="bg2"/>
                </a:solidFill>
                <a:latin typeface="微软雅黑" pitchFamily="34" charset="-122"/>
                <a:ea typeface="微软雅黑" pitchFamily="34" charset="-122"/>
                <a:cs typeface="Arial" charset="0"/>
              </a:endParaRPr>
            </a:p>
          </p:txBody>
        </p:sp>
        <p:sp>
          <p:nvSpPr>
            <p:cNvPr id="12346" name="Line 58"/>
            <p:cNvSpPr>
              <a:spLocks noChangeShapeType="1"/>
            </p:cNvSpPr>
            <p:nvPr/>
          </p:nvSpPr>
          <p:spPr bwMode="auto">
            <a:xfrm>
              <a:off x="4353" y="3075"/>
              <a:ext cx="114" cy="119"/>
            </a:xfrm>
            <a:prstGeom prst="line">
              <a:avLst/>
            </a:prstGeom>
            <a:noFill/>
            <a:ln w="12700">
              <a:solidFill>
                <a:schemeClr val="tx2"/>
              </a:solidFill>
              <a:round/>
              <a:headEnd type="triangle" w="med" len="med"/>
              <a:tailEnd type="triangle" w="med" len="med"/>
            </a:ln>
            <a:effectLst>
              <a:prstShdw prst="shdw17" dist="17961" dir="2700000">
                <a:schemeClr val="tx2">
                  <a:gamma/>
                  <a:shade val="60000"/>
                  <a:invGamma/>
                </a:schemeClr>
              </a:prstShdw>
            </a:effectLst>
          </p:spPr>
          <p:txBody>
            <a:bodyPr wrap="none" anchor="ctr"/>
            <a:lstStyle/>
            <a:p>
              <a:pPr algn="ctr" rtl="0" eaLnBrk="0" fontAlgn="base" hangingPunct="0">
                <a:lnSpc>
                  <a:spcPct val="90000"/>
                </a:lnSpc>
                <a:spcBef>
                  <a:spcPct val="30000"/>
                </a:spcBef>
                <a:spcAft>
                  <a:spcPct val="0"/>
                </a:spcAft>
                <a:buFontTx/>
                <a:buChar char="•"/>
                <a:defRPr/>
              </a:pPr>
              <a:endParaRPr lang="en-US" sz="3200" b="1" kern="1200">
                <a:solidFill>
                  <a:schemeClr val="bg2"/>
                </a:solidFill>
                <a:latin typeface="微软雅黑" pitchFamily="34" charset="-122"/>
                <a:ea typeface="微软雅黑" pitchFamily="34" charset="-122"/>
                <a:cs typeface="Arial" charset="0"/>
              </a:endParaRPr>
            </a:p>
          </p:txBody>
        </p:sp>
        <p:sp>
          <p:nvSpPr>
            <p:cNvPr id="12347" name="Line 59"/>
            <p:cNvSpPr>
              <a:spLocks noChangeShapeType="1"/>
            </p:cNvSpPr>
            <p:nvPr/>
          </p:nvSpPr>
          <p:spPr bwMode="auto">
            <a:xfrm flipV="1">
              <a:off x="4353" y="2749"/>
              <a:ext cx="428" cy="81"/>
            </a:xfrm>
            <a:prstGeom prst="line">
              <a:avLst/>
            </a:prstGeom>
            <a:noFill/>
            <a:ln w="12700">
              <a:solidFill>
                <a:schemeClr val="tx2"/>
              </a:solidFill>
              <a:round/>
              <a:headEnd type="triangle" w="med" len="med"/>
              <a:tailEnd type="triangle" w="med" len="med"/>
            </a:ln>
            <a:effectLst>
              <a:prstShdw prst="shdw17" dist="17961" dir="2700000">
                <a:schemeClr val="tx2">
                  <a:gamma/>
                  <a:shade val="60000"/>
                  <a:invGamma/>
                </a:schemeClr>
              </a:prstShdw>
            </a:effectLst>
          </p:spPr>
          <p:txBody>
            <a:bodyPr wrap="none" anchor="ctr"/>
            <a:lstStyle/>
            <a:p>
              <a:pPr algn="ctr" rtl="0" eaLnBrk="0" fontAlgn="base" hangingPunct="0">
                <a:lnSpc>
                  <a:spcPct val="90000"/>
                </a:lnSpc>
                <a:spcBef>
                  <a:spcPct val="30000"/>
                </a:spcBef>
                <a:spcAft>
                  <a:spcPct val="0"/>
                </a:spcAft>
                <a:buFontTx/>
                <a:buChar char="•"/>
                <a:defRPr/>
              </a:pPr>
              <a:endParaRPr lang="en-US" sz="3200" b="1" kern="1200">
                <a:solidFill>
                  <a:schemeClr val="bg2"/>
                </a:solidFill>
                <a:latin typeface="微软雅黑" pitchFamily="34" charset="-122"/>
                <a:ea typeface="微软雅黑" pitchFamily="34" charset="-122"/>
                <a:cs typeface="Arial" charset="0"/>
              </a:endParaRPr>
            </a:p>
          </p:txBody>
        </p:sp>
        <p:sp>
          <p:nvSpPr>
            <p:cNvPr id="12348" name="Line 60"/>
            <p:cNvSpPr>
              <a:spLocks noChangeShapeType="1"/>
            </p:cNvSpPr>
            <p:nvPr/>
          </p:nvSpPr>
          <p:spPr bwMode="auto">
            <a:xfrm>
              <a:off x="4176" y="2733"/>
              <a:ext cx="462" cy="5"/>
            </a:xfrm>
            <a:prstGeom prst="line">
              <a:avLst/>
            </a:prstGeom>
            <a:noFill/>
            <a:ln w="12700">
              <a:solidFill>
                <a:schemeClr val="hlink"/>
              </a:solidFill>
              <a:round/>
              <a:headEnd type="triangle" w="med" len="med"/>
              <a:tailEnd/>
            </a:ln>
            <a:effectLst>
              <a:prstShdw prst="shdw17" dist="17961" dir="2700000">
                <a:schemeClr val="hlink">
                  <a:gamma/>
                  <a:shade val="60000"/>
                  <a:invGamma/>
                </a:schemeClr>
              </a:prstShdw>
            </a:effectLst>
          </p:spPr>
          <p:txBody>
            <a:bodyPr wrap="none" anchor="ctr"/>
            <a:lstStyle/>
            <a:p>
              <a:pPr algn="ctr" rtl="0" eaLnBrk="0" fontAlgn="base" hangingPunct="0">
                <a:lnSpc>
                  <a:spcPct val="90000"/>
                </a:lnSpc>
                <a:spcBef>
                  <a:spcPct val="30000"/>
                </a:spcBef>
                <a:spcAft>
                  <a:spcPct val="0"/>
                </a:spcAft>
                <a:buFontTx/>
                <a:buChar char="•"/>
                <a:defRPr/>
              </a:pPr>
              <a:endParaRPr lang="en-US" sz="3200" b="1" kern="1200">
                <a:solidFill>
                  <a:schemeClr val="bg2"/>
                </a:solidFill>
                <a:latin typeface="微软雅黑" pitchFamily="34" charset="-122"/>
                <a:ea typeface="微软雅黑" pitchFamily="34" charset="-122"/>
                <a:cs typeface="Arial" charset="0"/>
              </a:endParaRPr>
            </a:p>
          </p:txBody>
        </p:sp>
        <p:pic>
          <p:nvPicPr>
            <p:cNvPr id="7220" name="Picture 61" descr="plus sign"/>
            <p:cNvPicPr>
              <a:picLocks noChangeAspect="1" noChangeArrowheads="1"/>
            </p:cNvPicPr>
            <p:nvPr/>
          </p:nvPicPr>
          <p:blipFill>
            <a:blip r:embed="rId16" cstate="print"/>
            <a:srcRect/>
            <a:stretch>
              <a:fillRect/>
            </a:stretch>
          </p:blipFill>
          <p:spPr bwMode="auto">
            <a:xfrm>
              <a:off x="4100" y="2963"/>
              <a:ext cx="175" cy="180"/>
            </a:xfrm>
            <a:prstGeom prst="rect">
              <a:avLst/>
            </a:prstGeom>
            <a:noFill/>
            <a:ln w="9525">
              <a:noFill/>
              <a:miter lim="800000"/>
              <a:headEnd/>
              <a:tailEnd/>
            </a:ln>
          </p:spPr>
        </p:pic>
        <p:pic>
          <p:nvPicPr>
            <p:cNvPr id="7221" name="Picture 62" descr="Ann Disable"/>
            <p:cNvPicPr>
              <a:picLocks noChangeAspect="1" noChangeArrowheads="1"/>
            </p:cNvPicPr>
            <p:nvPr/>
          </p:nvPicPr>
          <p:blipFill>
            <a:blip r:embed="rId17" cstate="print"/>
            <a:srcRect/>
            <a:stretch>
              <a:fillRect/>
            </a:stretch>
          </p:blipFill>
          <p:spPr bwMode="auto">
            <a:xfrm>
              <a:off x="3493" y="3232"/>
              <a:ext cx="156" cy="156"/>
            </a:xfrm>
            <a:prstGeom prst="rect">
              <a:avLst/>
            </a:prstGeom>
            <a:noFill/>
            <a:ln w="9525">
              <a:noFill/>
              <a:miter lim="800000"/>
              <a:headEnd/>
              <a:tailEnd/>
            </a:ln>
          </p:spPr>
        </p:pic>
      </p:grpSp>
      <p:sp>
        <p:nvSpPr>
          <p:cNvPr id="53" name="Rectangle 52"/>
          <p:cNvSpPr/>
          <p:nvPr/>
        </p:nvSpPr>
        <p:spPr bwMode="auto">
          <a:xfrm>
            <a:off x="8023225" y="484188"/>
            <a:ext cx="184731" cy="275460"/>
          </a:xfrm>
          <a:prstGeom prst="rect">
            <a:avLst/>
          </a:prstGeom>
        </p:spPr>
        <p:txBody>
          <a:bodyPr wrap="none">
            <a:spAutoFit/>
          </a:bodyPr>
          <a:lstStyle/>
          <a:p>
            <a:pPr algn="ctr" rtl="0" eaLnBrk="0" fontAlgn="base" hangingPunct="0">
              <a:lnSpc>
                <a:spcPct val="85000"/>
              </a:lnSpc>
              <a:spcBef>
                <a:spcPct val="30000"/>
              </a:spcBef>
              <a:spcAft>
                <a:spcPct val="0"/>
              </a:spcAft>
              <a:defRPr/>
            </a:pPr>
            <a:endParaRPr lang="en-US" sz="1400" kern="1200" dirty="0">
              <a:effectLst>
                <a:outerShdw blurRad="38100" dist="38100" dir="2700000" algn="tl">
                  <a:srgbClr val="000000"/>
                </a:outerShdw>
              </a:effectLst>
              <a:latin typeface="微软雅黑" pitchFamily="34" charset="-122"/>
              <a:ea typeface="微软雅黑" pitchFamily="34" charset="-122"/>
              <a:cs typeface="Arial" charset="0"/>
            </a:endParaRPr>
          </a:p>
        </p:txBody>
      </p:sp>
      <p:pic>
        <p:nvPicPr>
          <p:cNvPr id="68" name="Picture 52" descr="cooltools-shape"/>
          <p:cNvPicPr>
            <a:picLocks noChangeAspect="1" noChangeArrowheads="1"/>
          </p:cNvPicPr>
          <p:nvPr/>
        </p:nvPicPr>
        <p:blipFill>
          <a:blip r:embed="rId18" cstate="print"/>
          <a:srcRect/>
          <a:stretch>
            <a:fillRect/>
          </a:stretch>
        </p:blipFill>
        <p:spPr bwMode="auto">
          <a:xfrm>
            <a:off x="6143636" y="3857628"/>
            <a:ext cx="3000364" cy="2500330"/>
          </a:xfrm>
          <a:prstGeom prst="rect">
            <a:avLst/>
          </a:prstGeom>
          <a:noFill/>
          <a:ln w="12700" algn="ctr">
            <a:noFill/>
            <a:miter lim="800000"/>
            <a:headEnd/>
            <a:tailEnd/>
          </a:ln>
        </p:spPr>
      </p:pic>
      <p:sp>
        <p:nvSpPr>
          <p:cNvPr id="69" name="Text Placeholder 2"/>
          <p:cNvSpPr txBox="1">
            <a:spLocks/>
          </p:cNvSpPr>
          <p:nvPr/>
        </p:nvSpPr>
        <p:spPr>
          <a:xfrm>
            <a:off x="6215074" y="4143380"/>
            <a:ext cx="2643206" cy="2061527"/>
          </a:xfrm>
          <a:prstGeom prst="rect">
            <a:avLst/>
          </a:prstGeom>
        </p:spPr>
        <p:txBody>
          <a:bodyPr/>
          <a:lstStyle/>
          <a:p>
            <a:pPr marL="228600" indent="-228600" algn="l" defTabSz="914363" rtl="0" fontAlgn="base">
              <a:lnSpc>
                <a:spcPct val="90000"/>
              </a:lnSpc>
              <a:spcBef>
                <a:spcPct val="20000"/>
              </a:spcBef>
              <a:spcAft>
                <a:spcPct val="0"/>
              </a:spcAft>
              <a:buClr>
                <a:srgbClr val="FFFF99"/>
              </a:buClr>
              <a:buSzPct val="115000"/>
              <a:buFontTx/>
              <a:buBlip>
                <a:blip r:embed="rId19"/>
              </a:buBlip>
              <a:defRPr/>
            </a:pPr>
            <a:r>
              <a:rPr lang="zh-CN" altLang="en-US" sz="1400" kern="1200" dirty="0" smtClean="0">
                <a:latin typeface="微软雅黑" pitchFamily="34" charset="-122"/>
                <a:ea typeface="微软雅黑" pitchFamily="34" charset="-122"/>
                <a:cs typeface="Arial" charset="0"/>
              </a:rPr>
              <a:t>安全</a:t>
            </a:r>
            <a:r>
              <a:rPr lang="en-US" altLang="zh-CN" sz="1400" kern="1200" dirty="0" smtClean="0">
                <a:latin typeface="微软雅黑" pitchFamily="34" charset="-122"/>
                <a:ea typeface="微软雅黑" pitchFamily="34" charset="-122"/>
                <a:cs typeface="Arial" charset="0"/>
              </a:rPr>
              <a:t>—</a:t>
            </a:r>
            <a:r>
              <a:rPr lang="zh-CN" altLang="en-US" sz="1400" kern="1200" dirty="0" smtClean="0">
                <a:latin typeface="微软雅黑" pitchFamily="34" charset="-122"/>
                <a:ea typeface="微软雅黑" pitchFamily="34" charset="-122"/>
                <a:cs typeface="Arial" charset="0"/>
              </a:rPr>
              <a:t>不管从任何地方访问</a:t>
            </a:r>
            <a:endParaRPr lang="en-US" altLang="zh-CN" sz="1400" kern="1200" dirty="0" smtClean="0">
              <a:latin typeface="微软雅黑" pitchFamily="34" charset="-122"/>
              <a:ea typeface="微软雅黑" pitchFamily="34" charset="-122"/>
              <a:cs typeface="Arial" charset="0"/>
            </a:endParaRPr>
          </a:p>
          <a:p>
            <a:pPr marL="228600" indent="-228600" algn="l" defTabSz="914363" rtl="0" fontAlgn="base">
              <a:lnSpc>
                <a:spcPct val="90000"/>
              </a:lnSpc>
              <a:spcBef>
                <a:spcPct val="20000"/>
              </a:spcBef>
              <a:spcAft>
                <a:spcPct val="0"/>
              </a:spcAft>
              <a:buClr>
                <a:srgbClr val="FFFF99"/>
              </a:buClr>
              <a:buSzPct val="115000"/>
              <a:buFontTx/>
              <a:buBlip>
                <a:blip r:embed="rId19"/>
              </a:buBlip>
              <a:defRPr/>
            </a:pPr>
            <a:r>
              <a:rPr lang="zh-CN" altLang="en-US" sz="1400" dirty="0" smtClean="0">
                <a:latin typeface="微软雅黑" pitchFamily="34" charset="-122"/>
                <a:ea typeface="微软雅黑" pitchFamily="34" charset="-122"/>
                <a:cs typeface="Arial" charset="0"/>
              </a:rPr>
              <a:t>端到端的加密</a:t>
            </a:r>
            <a:endParaRPr lang="en-US" sz="1400" kern="1200" dirty="0">
              <a:latin typeface="微软雅黑" pitchFamily="34" charset="-122"/>
              <a:ea typeface="微软雅黑" pitchFamily="34" charset="-122"/>
              <a:cs typeface="Arial" charset="0"/>
            </a:endParaRPr>
          </a:p>
          <a:p>
            <a:pPr marL="228600" indent="-228600" algn="l" defTabSz="914363" rtl="0" fontAlgn="base">
              <a:lnSpc>
                <a:spcPct val="90000"/>
              </a:lnSpc>
              <a:spcBef>
                <a:spcPct val="20000"/>
              </a:spcBef>
              <a:spcAft>
                <a:spcPct val="0"/>
              </a:spcAft>
              <a:buClr>
                <a:srgbClr val="FFFF99"/>
              </a:buClr>
              <a:buSzPct val="115000"/>
              <a:buFontTx/>
              <a:buBlip>
                <a:blip r:embed="rId19"/>
              </a:buBlip>
              <a:tabLst>
                <a:tab pos="91440" algn="l"/>
              </a:tabLst>
              <a:defRPr/>
            </a:pPr>
            <a:r>
              <a:rPr lang="zh-CN" altLang="en-US" sz="1400" kern="1200" dirty="0" smtClean="0">
                <a:latin typeface="微软雅黑" pitchFamily="34" charset="-122"/>
                <a:ea typeface="微软雅黑" pitchFamily="34" charset="-122"/>
                <a:cs typeface="Arial" charset="0"/>
              </a:rPr>
              <a:t>访问的规则根据策略而非拓扑结构</a:t>
            </a:r>
            <a:endParaRPr lang="en-US" altLang="zh-CN" sz="1400" kern="1200" dirty="0" smtClean="0">
              <a:latin typeface="微软雅黑" pitchFamily="34" charset="-122"/>
              <a:ea typeface="微软雅黑" pitchFamily="34" charset="-122"/>
              <a:cs typeface="Arial" charset="0"/>
            </a:endParaRPr>
          </a:p>
          <a:p>
            <a:pPr marL="228600" indent="-228600" algn="l" defTabSz="914363" rtl="0" fontAlgn="base">
              <a:lnSpc>
                <a:spcPct val="90000"/>
              </a:lnSpc>
              <a:spcBef>
                <a:spcPct val="20000"/>
              </a:spcBef>
              <a:spcAft>
                <a:spcPct val="0"/>
              </a:spcAft>
              <a:buClr>
                <a:srgbClr val="FFFF99"/>
              </a:buClr>
              <a:buSzPct val="115000"/>
              <a:buFontTx/>
              <a:buBlip>
                <a:blip r:embed="rId19"/>
              </a:buBlip>
              <a:tabLst>
                <a:tab pos="91440" algn="l"/>
              </a:tabLst>
              <a:defRPr/>
            </a:pPr>
            <a:r>
              <a:rPr lang="zh-CN" altLang="en-US" sz="1400" kern="1200" dirty="0" smtClean="0">
                <a:latin typeface="微软雅黑" pitchFamily="34" charset="-122"/>
                <a:ea typeface="微软雅黑" pitchFamily="34" charset="-122"/>
                <a:cs typeface="Arial" charset="0"/>
              </a:rPr>
              <a:t>基于证书的多因子验证</a:t>
            </a:r>
            <a:endParaRPr lang="en-US" altLang="zh-CN" sz="1400" kern="1200" dirty="0" smtClean="0">
              <a:latin typeface="微软雅黑" pitchFamily="34" charset="-122"/>
              <a:ea typeface="微软雅黑" pitchFamily="34" charset="-122"/>
              <a:cs typeface="Arial" charset="0"/>
            </a:endParaRPr>
          </a:p>
          <a:p>
            <a:pPr marL="228600" indent="-228600" algn="l" defTabSz="914363" rtl="0" fontAlgn="base">
              <a:lnSpc>
                <a:spcPct val="90000"/>
              </a:lnSpc>
              <a:spcBef>
                <a:spcPct val="20000"/>
              </a:spcBef>
              <a:spcAft>
                <a:spcPct val="0"/>
              </a:spcAft>
              <a:buClr>
                <a:srgbClr val="FFFF99"/>
              </a:buClr>
              <a:buSzPct val="115000"/>
              <a:buFontTx/>
              <a:buBlip>
                <a:blip r:embed="rId19"/>
              </a:buBlip>
              <a:tabLst>
                <a:tab pos="91440" algn="l"/>
              </a:tabLst>
              <a:defRPr/>
            </a:pPr>
            <a:r>
              <a:rPr lang="zh-CN" altLang="en-US" sz="1400" kern="1200" dirty="0" smtClean="0">
                <a:latin typeface="微软雅黑" pitchFamily="34" charset="-122"/>
                <a:ea typeface="微软雅黑" pitchFamily="34" charset="-122"/>
                <a:cs typeface="Arial" charset="0"/>
              </a:rPr>
              <a:t>健康检查</a:t>
            </a:r>
            <a:endParaRPr lang="en-US" sz="1400" kern="1200" dirty="0">
              <a:latin typeface="微软雅黑" pitchFamily="34" charset="-122"/>
              <a:ea typeface="微软雅黑" pitchFamily="34" charset="-122"/>
              <a:cs typeface="Arial" charset="0"/>
            </a:endParaRPr>
          </a:p>
        </p:txBody>
      </p:sp>
      <p:grpSp>
        <p:nvGrpSpPr>
          <p:cNvPr id="3" name="Group 65"/>
          <p:cNvGrpSpPr/>
          <p:nvPr/>
        </p:nvGrpSpPr>
        <p:grpSpPr>
          <a:xfrm>
            <a:off x="2133599" y="4800599"/>
            <a:ext cx="4295789" cy="1892300"/>
            <a:chOff x="4508500" y="4689573"/>
            <a:chExt cx="4406900" cy="1927128"/>
          </a:xfrm>
        </p:grpSpPr>
        <p:pic>
          <p:nvPicPr>
            <p:cNvPr id="14" name="Picture 52" descr="cooltools-shape"/>
            <p:cNvPicPr>
              <a:picLocks noChangeAspect="1" noChangeArrowheads="1"/>
            </p:cNvPicPr>
            <p:nvPr/>
          </p:nvPicPr>
          <p:blipFill>
            <a:blip r:embed="rId18" cstate="print"/>
            <a:srcRect/>
            <a:stretch>
              <a:fillRect/>
            </a:stretch>
          </p:blipFill>
          <p:spPr bwMode="auto">
            <a:xfrm>
              <a:off x="4508500" y="4689573"/>
              <a:ext cx="3962400" cy="1927128"/>
            </a:xfrm>
            <a:prstGeom prst="rect">
              <a:avLst/>
            </a:prstGeom>
            <a:noFill/>
            <a:ln w="12700" algn="ctr">
              <a:noFill/>
              <a:miter lim="800000"/>
              <a:headEnd/>
              <a:tailEnd/>
            </a:ln>
          </p:spPr>
        </p:pic>
        <p:sp>
          <p:nvSpPr>
            <p:cNvPr id="1481806" name="Rectangle 78"/>
            <p:cNvSpPr>
              <a:spLocks noChangeArrowheads="1"/>
            </p:cNvSpPr>
            <p:nvPr/>
          </p:nvSpPr>
          <p:spPr bwMode="auto">
            <a:xfrm>
              <a:off x="4725988" y="4889501"/>
              <a:ext cx="4189412" cy="1410486"/>
            </a:xfrm>
            <a:prstGeom prst="rect">
              <a:avLst/>
            </a:prstGeom>
            <a:noFill/>
            <a:ln w="9525">
              <a:noFill/>
              <a:miter lim="800000"/>
              <a:headEnd/>
              <a:tailEnd/>
            </a:ln>
            <a:effectLst/>
          </p:spPr>
          <p:txBody>
            <a:bodyPr wrap="square" tIns="0" bIns="0">
              <a:spAutoFit/>
            </a:bodyPr>
            <a:lstStyle/>
            <a:p>
              <a:pPr marL="347663" lvl="1" indent="-119063" algn="l" defTabSz="914363" rtl="0" fontAlgn="base">
                <a:lnSpc>
                  <a:spcPct val="90000"/>
                </a:lnSpc>
                <a:spcBef>
                  <a:spcPct val="20000"/>
                </a:spcBef>
                <a:spcAft>
                  <a:spcPct val="0"/>
                </a:spcAft>
                <a:buFontTx/>
                <a:buBlip>
                  <a:blip r:embed="rId20"/>
                </a:buBlip>
                <a:defRPr/>
              </a:pPr>
              <a:r>
                <a:rPr lang="zh-CN" altLang="en-US" sz="1200" kern="1200" dirty="0" smtClean="0">
                  <a:latin typeface="微软雅黑" pitchFamily="34" charset="-122"/>
                  <a:ea typeface="微软雅黑" pitchFamily="34" charset="-122"/>
                  <a:cs typeface="Arial" charset="0"/>
                </a:rPr>
                <a:t>基于策略的网络访问解决方案</a:t>
              </a:r>
              <a:endParaRPr lang="en-US" altLang="zh-CN" sz="1200" kern="1200" dirty="0" smtClean="0">
                <a:latin typeface="微软雅黑" pitchFamily="34" charset="-122"/>
                <a:ea typeface="微软雅黑" pitchFamily="34" charset="-122"/>
                <a:cs typeface="Arial" charset="0"/>
              </a:endParaRPr>
            </a:p>
            <a:p>
              <a:pPr marL="347663" lvl="1" indent="-119063" algn="l" defTabSz="914363" rtl="0" fontAlgn="base">
                <a:lnSpc>
                  <a:spcPct val="90000"/>
                </a:lnSpc>
                <a:spcBef>
                  <a:spcPct val="20000"/>
                </a:spcBef>
                <a:spcAft>
                  <a:spcPct val="0"/>
                </a:spcAft>
                <a:buFontTx/>
                <a:buBlip>
                  <a:blip r:embed="rId20"/>
                </a:buBlip>
                <a:defRPr/>
              </a:pPr>
              <a:r>
                <a:rPr lang="en-US" sz="1200" kern="1200" dirty="0" smtClean="0">
                  <a:latin typeface="微软雅黑" pitchFamily="34" charset="-122"/>
                  <a:ea typeface="微软雅黑" pitchFamily="34" charset="-122"/>
                  <a:cs typeface="Arial" charset="0"/>
                </a:rPr>
                <a:t>Windows Firewall</a:t>
              </a:r>
              <a:endParaRPr lang="en-US" sz="1200" kern="1200" dirty="0">
                <a:latin typeface="微软雅黑" pitchFamily="34" charset="-122"/>
                <a:ea typeface="微软雅黑" pitchFamily="34" charset="-122"/>
                <a:cs typeface="Arial" charset="0"/>
              </a:endParaRPr>
            </a:p>
            <a:p>
              <a:pPr marL="347663" lvl="1" indent="-119063" algn="l" defTabSz="914363" rtl="0" fontAlgn="base">
                <a:lnSpc>
                  <a:spcPct val="90000"/>
                </a:lnSpc>
                <a:spcBef>
                  <a:spcPct val="20000"/>
                </a:spcBef>
                <a:spcAft>
                  <a:spcPct val="0"/>
                </a:spcAft>
                <a:buFontTx/>
                <a:buBlip>
                  <a:blip r:embed="rId20"/>
                </a:buBlip>
                <a:defRPr/>
              </a:pPr>
              <a:r>
                <a:rPr lang="en-US" sz="1200" kern="1200" dirty="0">
                  <a:latin typeface="微软雅黑" pitchFamily="34" charset="-122"/>
                  <a:ea typeface="微软雅黑" pitchFamily="34" charset="-122"/>
                  <a:cs typeface="Arial" charset="0"/>
                </a:rPr>
                <a:t>Server and Domain </a:t>
              </a:r>
              <a:r>
                <a:rPr lang="zh-CN" altLang="en-US" sz="1200" kern="1200" dirty="0" smtClean="0">
                  <a:latin typeface="微软雅黑" pitchFamily="34" charset="-122"/>
                  <a:ea typeface="微软雅黑" pitchFamily="34" charset="-122"/>
                  <a:cs typeface="Arial" charset="0"/>
                </a:rPr>
                <a:t>隔离</a:t>
              </a:r>
              <a:endParaRPr lang="en-US" sz="1200" kern="1200" dirty="0">
                <a:latin typeface="微软雅黑" pitchFamily="34" charset="-122"/>
                <a:ea typeface="微软雅黑" pitchFamily="34" charset="-122"/>
                <a:cs typeface="Arial" charset="0"/>
              </a:endParaRPr>
            </a:p>
            <a:p>
              <a:pPr marL="347663" lvl="1" indent="-119063" algn="l" defTabSz="914363" rtl="0" fontAlgn="base">
                <a:lnSpc>
                  <a:spcPct val="90000"/>
                </a:lnSpc>
                <a:spcBef>
                  <a:spcPct val="20000"/>
                </a:spcBef>
                <a:spcAft>
                  <a:spcPct val="0"/>
                </a:spcAft>
                <a:buFontTx/>
                <a:buBlip>
                  <a:blip r:embed="rId20"/>
                </a:buBlip>
                <a:defRPr/>
              </a:pPr>
              <a:r>
                <a:rPr lang="zh-CN" altLang="en-US" sz="1200" kern="1200" dirty="0" smtClean="0">
                  <a:latin typeface="微软雅黑" pitchFamily="34" charset="-122"/>
                  <a:ea typeface="微软雅黑" pitchFamily="34" charset="-122"/>
                  <a:cs typeface="Arial" charset="0"/>
                </a:rPr>
                <a:t>网络访问保护</a:t>
              </a:r>
              <a:r>
                <a:rPr lang="en-US" sz="1200" kern="1200" dirty="0" smtClean="0">
                  <a:latin typeface="微软雅黑" pitchFamily="34" charset="-122"/>
                  <a:ea typeface="微软雅黑" pitchFamily="34" charset="-122"/>
                  <a:cs typeface="Arial" charset="0"/>
                </a:rPr>
                <a:t>(NAP</a:t>
              </a:r>
              <a:r>
                <a:rPr lang="en-US" sz="1200" kern="1200" dirty="0">
                  <a:latin typeface="微软雅黑" pitchFamily="34" charset="-122"/>
                  <a:ea typeface="微软雅黑" pitchFamily="34" charset="-122"/>
                  <a:cs typeface="Arial" charset="0"/>
                </a:rPr>
                <a:t>)</a:t>
              </a:r>
            </a:p>
            <a:p>
              <a:pPr marL="347663" lvl="1" indent="-119063" algn="l" defTabSz="914363" rtl="0" fontAlgn="base">
                <a:lnSpc>
                  <a:spcPct val="90000"/>
                </a:lnSpc>
                <a:spcBef>
                  <a:spcPct val="20000"/>
                </a:spcBef>
                <a:spcAft>
                  <a:spcPct val="0"/>
                </a:spcAft>
                <a:buFontTx/>
                <a:buBlip>
                  <a:blip r:embed="rId20"/>
                </a:buBlip>
                <a:defRPr/>
              </a:pPr>
              <a:r>
                <a:rPr lang="en-US" sz="1200" kern="1200" dirty="0">
                  <a:latin typeface="微软雅黑" pitchFamily="34" charset="-122"/>
                  <a:ea typeface="微软雅黑" pitchFamily="34" charset="-122"/>
                  <a:cs typeface="Arial" charset="0"/>
                </a:rPr>
                <a:t>ISA Server 2006</a:t>
              </a:r>
            </a:p>
            <a:p>
              <a:pPr marL="347663" lvl="1" indent="-119063" algn="l" defTabSz="914363" rtl="0" fontAlgn="base">
                <a:lnSpc>
                  <a:spcPct val="90000"/>
                </a:lnSpc>
                <a:spcBef>
                  <a:spcPct val="20000"/>
                </a:spcBef>
                <a:spcAft>
                  <a:spcPct val="0"/>
                </a:spcAft>
                <a:buFontTx/>
                <a:buBlip>
                  <a:blip r:embed="rId20"/>
                </a:buBlip>
                <a:defRPr/>
              </a:pPr>
              <a:r>
                <a:rPr lang="en-US" sz="1200" kern="1200" dirty="0">
                  <a:latin typeface="微软雅黑" pitchFamily="34" charset="-122"/>
                  <a:ea typeface="微软雅黑" pitchFamily="34" charset="-122"/>
                  <a:cs typeface="Arial" charset="0"/>
                </a:rPr>
                <a:t>Intelligent Application Gateway (2007)</a:t>
              </a:r>
            </a:p>
            <a:p>
              <a:pPr marL="347663" lvl="1" indent="-119063" algn="l" defTabSz="914363" rtl="0" fontAlgn="base">
                <a:lnSpc>
                  <a:spcPct val="90000"/>
                </a:lnSpc>
                <a:spcBef>
                  <a:spcPct val="20000"/>
                </a:spcBef>
                <a:spcAft>
                  <a:spcPct val="0"/>
                </a:spcAft>
                <a:buFontTx/>
                <a:buBlip>
                  <a:blip r:embed="rId20"/>
                </a:buBlip>
                <a:defRPr/>
              </a:pPr>
              <a:r>
                <a:rPr lang="en-US" sz="1200" kern="1200" dirty="0">
                  <a:latin typeface="微软雅黑" pitchFamily="34" charset="-122"/>
                  <a:ea typeface="微软雅黑" pitchFamily="34" charset="-122"/>
                  <a:cs typeface="Arial" charset="0"/>
                </a:rPr>
                <a:t>Windows Filtering Platform</a:t>
              </a:r>
            </a:p>
          </p:txBody>
        </p:sp>
      </p:grpSp>
      <p:sp>
        <p:nvSpPr>
          <p:cNvPr id="64" name="Title 63"/>
          <p:cNvSpPr>
            <a:spLocks noGrp="1"/>
          </p:cNvSpPr>
          <p:nvPr>
            <p:ph type="title" idx="4294967295"/>
          </p:nvPr>
        </p:nvSpPr>
        <p:spPr>
          <a:xfrm>
            <a:off x="0" y="179388"/>
            <a:ext cx="8501063" cy="600075"/>
          </a:xfrm>
          <a:prstGeom prst="rect">
            <a:avLst/>
          </a:prstGeom>
        </p:spPr>
        <p:txBody>
          <a:bodyPr/>
          <a:lstStyle/>
          <a:p>
            <a:r>
              <a:rPr lang="zh-CN" altLang="en-US" sz="3600" dirty="0" smtClean="0">
                <a:solidFill>
                  <a:schemeClr val="tx1"/>
                </a:solidFill>
                <a:latin typeface="微软雅黑" pitchFamily="34" charset="-122"/>
                <a:ea typeface="微软雅黑" pitchFamily="34" charset="-122"/>
              </a:rPr>
              <a:t>网络安全</a:t>
            </a:r>
            <a:endParaRPr sz="3600">
              <a:solidFill>
                <a:schemeClr val="tx1"/>
              </a:solidFill>
              <a:latin typeface="微软雅黑" pitchFamily="34" charset="-122"/>
              <a:ea typeface="微软雅黑" pitchFamily="34" charset="-122"/>
            </a:endParaRPr>
          </a:p>
        </p:txBody>
      </p:sp>
      <p:pic>
        <p:nvPicPr>
          <p:cNvPr id="54" name="Picture 53" descr="IconStack_NetworkGlow.png"/>
          <p:cNvPicPr>
            <a:picLocks noChangeAspect="1"/>
          </p:cNvPicPr>
          <p:nvPr/>
        </p:nvPicPr>
        <p:blipFill>
          <a:blip r:embed="rId21" cstate="print"/>
          <a:stretch>
            <a:fillRect/>
          </a:stretch>
        </p:blipFill>
        <p:spPr>
          <a:xfrm>
            <a:off x="190730" y="4099431"/>
            <a:ext cx="2194379" cy="252207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68"/>
                                        </p:tgtEl>
                                        <p:attrNameLst>
                                          <p:attrName>style.opacity</p:attrName>
                                        </p:attrNameLst>
                                      </p:cBhvr>
                                      <p:to>
                                        <p:strVal val="0.5"/>
                                      </p:to>
                                    </p:set>
                                    <p:animEffect filter="image" prLst="opacity: 0.5">
                                      <p:cBhvr rctx="IE">
                                        <p:cTn id="7" dur="indefinite"/>
                                        <p:tgtEl>
                                          <p:spTgt spid="68"/>
                                        </p:tgtEl>
                                      </p:cBhvr>
                                    </p:animEffect>
                                  </p:childTnLst>
                                </p:cTn>
                              </p:par>
                              <p:par>
                                <p:cTn id="8" presetID="9" presetClass="emph" presetSubtype="0" grpId="0" nodeType="withEffect">
                                  <p:stCondLst>
                                    <p:cond delay="0"/>
                                  </p:stCondLst>
                                  <p:childTnLst>
                                    <p:set>
                                      <p:cBhvr rctx="PPT">
                                        <p:cTn id="9" dur="indefinite"/>
                                        <p:tgtEl>
                                          <p:spTgt spid="69"/>
                                        </p:tgtEl>
                                        <p:attrNameLst>
                                          <p:attrName>style.opacity</p:attrName>
                                        </p:attrNameLst>
                                      </p:cBhvr>
                                      <p:to>
                                        <p:strVal val="0.5"/>
                                      </p:to>
                                    </p:set>
                                    <p:animEffect filter="image" prLst="opacity: 0.5">
                                      <p:cBhvr rctx="IE">
                                        <p:cTn id="10" dur="indefinite"/>
                                        <p:tgtEl>
                                          <p:spTgt spid="69"/>
                                        </p:tgtEl>
                                      </p:cBhvr>
                                    </p:animEffect>
                                  </p:childTnLst>
                                </p:cTn>
                              </p:par>
                              <p:par>
                                <p:cTn id="11" presetID="22" presetClass="entr" presetSubtype="8"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Stack_IdentityGlow.png"/>
          <p:cNvPicPr>
            <a:picLocks noChangeAspect="1"/>
          </p:cNvPicPr>
          <p:nvPr/>
        </p:nvPicPr>
        <p:blipFill>
          <a:blip r:embed="rId3" cstate="print"/>
          <a:stretch>
            <a:fillRect/>
          </a:stretch>
        </p:blipFill>
        <p:spPr>
          <a:xfrm>
            <a:off x="186413" y="4273827"/>
            <a:ext cx="2206529" cy="2344047"/>
          </a:xfrm>
          <a:prstGeom prst="rect">
            <a:avLst/>
          </a:prstGeom>
        </p:spPr>
      </p:pic>
      <p:sp>
        <p:nvSpPr>
          <p:cNvPr id="43" name="Rectangle 42"/>
          <p:cNvSpPr/>
          <p:nvPr/>
        </p:nvSpPr>
        <p:spPr>
          <a:xfrm>
            <a:off x="714348" y="214290"/>
            <a:ext cx="2031325" cy="590931"/>
          </a:xfrm>
          <a:prstGeom prst="rect">
            <a:avLst/>
          </a:prstGeom>
        </p:spPr>
        <p:txBody>
          <a:bodyPr wrap="none">
            <a:spAutoFit/>
          </a:bodyPr>
          <a:lstStyle/>
          <a:p>
            <a:pPr algn="ctr" rtl="0" eaLnBrk="0" fontAlgn="base" hangingPunct="0">
              <a:lnSpc>
                <a:spcPct val="90000"/>
              </a:lnSpc>
              <a:spcBef>
                <a:spcPct val="30000"/>
              </a:spcBef>
              <a:spcAft>
                <a:spcPct val="0"/>
              </a:spcAft>
            </a:pPr>
            <a:r>
              <a:rPr lang="zh-CN" altLang="en-US" sz="3600" kern="1200" dirty="0" smtClean="0">
                <a:latin typeface="微软雅黑" pitchFamily="34" charset="-122"/>
                <a:ea typeface="微软雅黑" pitchFamily="34" charset="-122"/>
                <a:cs typeface="Arial" charset="0"/>
              </a:rPr>
              <a:t>标识管理</a:t>
            </a:r>
            <a:endParaRPr lang="en-US" sz="3600" kern="1200" dirty="0">
              <a:latin typeface="微软雅黑" pitchFamily="34" charset="-122"/>
              <a:ea typeface="微软雅黑" pitchFamily="34" charset="-122"/>
              <a:cs typeface="Arial" charset="0"/>
            </a:endParaRPr>
          </a:p>
        </p:txBody>
      </p:sp>
      <p:grpSp>
        <p:nvGrpSpPr>
          <p:cNvPr id="2" name="Group 107"/>
          <p:cNvGrpSpPr/>
          <p:nvPr/>
        </p:nvGrpSpPr>
        <p:grpSpPr>
          <a:xfrm>
            <a:off x="304800" y="2938210"/>
            <a:ext cx="8610601" cy="1985907"/>
            <a:chOff x="304800" y="2379031"/>
            <a:chExt cx="8610601" cy="2201426"/>
          </a:xfrm>
        </p:grpSpPr>
        <p:sp>
          <p:nvSpPr>
            <p:cNvPr id="46" name="AutoShape 79"/>
            <p:cNvSpPr>
              <a:spLocks noChangeArrowheads="1"/>
            </p:cNvSpPr>
            <p:nvPr/>
          </p:nvSpPr>
          <p:spPr bwMode="auto">
            <a:xfrm rot="5400000">
              <a:off x="3512928" y="-822015"/>
              <a:ext cx="2194345" cy="8610600"/>
            </a:xfrm>
            <a:prstGeom prst="homePlate">
              <a:avLst>
                <a:gd name="adj" fmla="val 25000"/>
              </a:avLst>
            </a:prstGeom>
            <a:gradFill rotWithShape="0">
              <a:gsLst>
                <a:gs pos="0">
                  <a:schemeClr val="folHlink"/>
                </a:gs>
                <a:gs pos="100000">
                  <a:schemeClr val="folHlink">
                    <a:gamma/>
                    <a:shade val="38039"/>
                    <a:invGamma/>
                  </a:schemeClr>
                </a:gs>
              </a:gsLst>
              <a:lin ang="5400000" scaled="1"/>
            </a:gradFill>
            <a:ln w="12700">
              <a:solidFill>
                <a:schemeClr val="folHlink"/>
              </a:solidFill>
              <a:miter lim="800000"/>
              <a:headEnd/>
              <a:tailEnd/>
            </a:ln>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grpSp>
          <p:nvGrpSpPr>
            <p:cNvPr id="3" name="Group 4"/>
            <p:cNvGrpSpPr>
              <a:grpSpLocks/>
            </p:cNvGrpSpPr>
            <p:nvPr/>
          </p:nvGrpSpPr>
          <p:grpSpPr bwMode="auto">
            <a:xfrm>
              <a:off x="6015036" y="2436180"/>
              <a:ext cx="1609724" cy="1765300"/>
              <a:chOff x="4459" y="2272"/>
              <a:chExt cx="1014" cy="1112"/>
            </a:xfrm>
          </p:grpSpPr>
          <p:pic>
            <p:nvPicPr>
              <p:cNvPr id="48" name="Picture 5" descr="webServiceserver"/>
              <p:cNvPicPr>
                <a:picLocks noChangeAspect="1" noChangeArrowheads="1"/>
              </p:cNvPicPr>
              <p:nvPr/>
            </p:nvPicPr>
            <p:blipFill>
              <a:blip r:embed="rId4" cstate="print">
                <a:clrChange>
                  <a:clrFrom>
                    <a:srgbClr val="08369A"/>
                  </a:clrFrom>
                  <a:clrTo>
                    <a:srgbClr val="08369A">
                      <a:alpha val="0"/>
                    </a:srgbClr>
                  </a:clrTo>
                </a:clrChange>
              </a:blip>
              <a:srcRect/>
              <a:stretch>
                <a:fillRect/>
              </a:stretch>
            </p:blipFill>
            <p:spPr bwMode="auto">
              <a:xfrm>
                <a:off x="4572" y="2272"/>
                <a:ext cx="734" cy="723"/>
              </a:xfrm>
              <a:prstGeom prst="rect">
                <a:avLst/>
              </a:prstGeom>
              <a:noFill/>
              <a:ln w="9525">
                <a:noFill/>
                <a:miter lim="800000"/>
                <a:headEnd/>
                <a:tailEnd/>
              </a:ln>
            </p:spPr>
          </p:pic>
          <p:sp>
            <p:nvSpPr>
              <p:cNvPr id="49" name="Text Box 6"/>
              <p:cNvSpPr txBox="1">
                <a:spLocks noChangeArrowheads="1"/>
              </p:cNvSpPr>
              <p:nvPr/>
            </p:nvSpPr>
            <p:spPr bwMode="auto">
              <a:xfrm>
                <a:off x="4459" y="2976"/>
                <a:ext cx="1014" cy="408"/>
              </a:xfrm>
              <a:prstGeom prst="rect">
                <a:avLst/>
              </a:prstGeom>
              <a:noFill/>
              <a:ln w="12700" algn="ctr">
                <a:noFill/>
                <a:miter lim="800000"/>
                <a:headEnd/>
                <a:tailEnd/>
              </a:ln>
            </p:spPr>
            <p:txBody>
              <a:bodyPr wrap="none">
                <a:spAutoFit/>
              </a:bodyPr>
              <a:lstStyle/>
              <a:p>
                <a:pPr algn="ctr" rtl="0" eaLnBrk="0" fontAlgn="base" hangingPunct="0">
                  <a:lnSpc>
                    <a:spcPct val="85000"/>
                  </a:lnSpc>
                  <a:spcBef>
                    <a:spcPct val="30000"/>
                  </a:spcBef>
                  <a:spcAft>
                    <a:spcPct val="0"/>
                  </a:spcAft>
                </a:pPr>
                <a:r>
                  <a:rPr lang="en-US" sz="1600" b="1" kern="1200">
                    <a:latin typeface="微软雅黑" pitchFamily="34" charset="-122"/>
                    <a:ea typeface="微软雅黑" pitchFamily="34" charset="-122"/>
                    <a:cs typeface="Arial" charset="0"/>
                  </a:rPr>
                  <a:t>Authorization</a:t>
                </a:r>
              </a:p>
              <a:p>
                <a:pPr algn="ctr" rtl="0" eaLnBrk="0" fontAlgn="base" hangingPunct="0">
                  <a:lnSpc>
                    <a:spcPct val="85000"/>
                  </a:lnSpc>
                  <a:spcBef>
                    <a:spcPct val="30000"/>
                  </a:spcBef>
                  <a:spcAft>
                    <a:spcPct val="0"/>
                  </a:spcAft>
                </a:pPr>
                <a:r>
                  <a:rPr lang="en-US" sz="1600" b="1" kern="1200">
                    <a:latin typeface="微软雅黑" pitchFamily="34" charset="-122"/>
                    <a:ea typeface="微软雅黑" pitchFamily="34" charset="-122"/>
                    <a:cs typeface="Arial" charset="0"/>
                  </a:rPr>
                  <a:t>Manager</a:t>
                </a:r>
              </a:p>
            </p:txBody>
          </p:sp>
        </p:grpSp>
        <p:grpSp>
          <p:nvGrpSpPr>
            <p:cNvPr id="4" name="Group 40"/>
            <p:cNvGrpSpPr>
              <a:grpSpLocks/>
            </p:cNvGrpSpPr>
            <p:nvPr/>
          </p:nvGrpSpPr>
          <p:grpSpPr bwMode="auto">
            <a:xfrm>
              <a:off x="7853374" y="2586992"/>
              <a:ext cx="1046165" cy="1316038"/>
              <a:chOff x="2783" y="932"/>
              <a:chExt cx="659" cy="829"/>
            </a:xfrm>
          </p:grpSpPr>
          <p:sp>
            <p:nvSpPr>
              <p:cNvPr id="51" name="Text Box 41"/>
              <p:cNvSpPr txBox="1">
                <a:spLocks noChangeArrowheads="1"/>
              </p:cNvSpPr>
              <p:nvPr/>
            </p:nvSpPr>
            <p:spPr bwMode="auto">
              <a:xfrm>
                <a:off x="2841" y="1550"/>
                <a:ext cx="417" cy="211"/>
              </a:xfrm>
              <a:prstGeom prst="rect">
                <a:avLst/>
              </a:prstGeom>
              <a:noFill/>
              <a:ln w="12700" algn="ctr">
                <a:noFill/>
                <a:miter lim="800000"/>
                <a:headEnd/>
                <a:tailEnd/>
              </a:ln>
            </p:spPr>
            <p:txBody>
              <a:bodyPr wrap="none">
                <a:spAutoFit/>
              </a:bodyPr>
              <a:lstStyle/>
              <a:p>
                <a:pPr algn="ctr" rtl="0" eaLnBrk="0" fontAlgn="base" hangingPunct="0">
                  <a:lnSpc>
                    <a:spcPct val="85000"/>
                  </a:lnSpc>
                  <a:spcBef>
                    <a:spcPct val="20000"/>
                  </a:spcBef>
                  <a:spcAft>
                    <a:spcPct val="0"/>
                  </a:spcAft>
                </a:pPr>
                <a:r>
                  <a:rPr lang="en-US" sz="1600" b="1" kern="1200" dirty="0">
                    <a:latin typeface="微软雅黑" pitchFamily="34" charset="-122"/>
                    <a:ea typeface="微软雅黑" pitchFamily="34" charset="-122"/>
                    <a:cs typeface="Arial" charset="0"/>
                  </a:rPr>
                  <a:t>RMS</a:t>
                </a:r>
              </a:p>
            </p:txBody>
          </p:sp>
          <p:grpSp>
            <p:nvGrpSpPr>
              <p:cNvPr id="5" name="Group 42"/>
              <p:cNvGrpSpPr>
                <a:grpSpLocks/>
              </p:cNvGrpSpPr>
              <p:nvPr/>
            </p:nvGrpSpPr>
            <p:grpSpPr bwMode="auto">
              <a:xfrm>
                <a:off x="2783" y="932"/>
                <a:ext cx="659" cy="611"/>
                <a:chOff x="3427" y="969"/>
                <a:chExt cx="659" cy="611"/>
              </a:xfrm>
            </p:grpSpPr>
            <p:grpSp>
              <p:nvGrpSpPr>
                <p:cNvPr id="6" name="Group 44"/>
                <p:cNvGrpSpPr>
                  <a:grpSpLocks/>
                </p:cNvGrpSpPr>
                <p:nvPr/>
              </p:nvGrpSpPr>
              <p:grpSpPr bwMode="auto">
                <a:xfrm>
                  <a:off x="3509" y="1255"/>
                  <a:ext cx="338" cy="325"/>
                  <a:chOff x="3574" y="2934"/>
                  <a:chExt cx="497" cy="523"/>
                </a:xfrm>
              </p:grpSpPr>
              <p:pic>
                <p:nvPicPr>
                  <p:cNvPr id="61" name="Picture 45" descr="Folders"/>
                  <p:cNvPicPr>
                    <a:picLocks noChangeAspect="1" noChangeArrowheads="1"/>
                  </p:cNvPicPr>
                  <p:nvPr/>
                </p:nvPicPr>
                <p:blipFill>
                  <a:blip r:embed="rId5" cstate="print"/>
                  <a:srcRect/>
                  <a:stretch>
                    <a:fillRect/>
                  </a:stretch>
                </p:blipFill>
                <p:spPr bwMode="auto">
                  <a:xfrm>
                    <a:off x="3574" y="2934"/>
                    <a:ext cx="460" cy="475"/>
                  </a:xfrm>
                  <a:prstGeom prst="rect">
                    <a:avLst/>
                  </a:prstGeom>
                  <a:noFill/>
                  <a:ln w="9525">
                    <a:noFill/>
                    <a:miter lim="800000"/>
                    <a:headEnd/>
                    <a:tailEnd/>
                  </a:ln>
                </p:spPr>
              </p:pic>
              <p:pic>
                <p:nvPicPr>
                  <p:cNvPr id="62" name="Picture 46" descr="green glow sheild"/>
                  <p:cNvPicPr>
                    <a:picLocks noChangeAspect="1" noChangeArrowheads="1"/>
                  </p:cNvPicPr>
                  <p:nvPr/>
                </p:nvPicPr>
                <p:blipFill>
                  <a:blip r:embed="rId6" cstate="print"/>
                  <a:srcRect/>
                  <a:stretch>
                    <a:fillRect/>
                  </a:stretch>
                </p:blipFill>
                <p:spPr bwMode="auto">
                  <a:xfrm>
                    <a:off x="3903" y="3266"/>
                    <a:ext cx="168" cy="191"/>
                  </a:xfrm>
                  <a:prstGeom prst="rect">
                    <a:avLst/>
                  </a:prstGeom>
                  <a:noFill/>
                  <a:ln w="9525">
                    <a:noFill/>
                    <a:miter lim="800000"/>
                    <a:headEnd/>
                    <a:tailEnd/>
                  </a:ln>
                </p:spPr>
              </p:pic>
            </p:grpSp>
            <p:grpSp>
              <p:nvGrpSpPr>
                <p:cNvPr id="7" name="Group 47"/>
                <p:cNvGrpSpPr>
                  <a:grpSpLocks/>
                </p:cNvGrpSpPr>
                <p:nvPr/>
              </p:nvGrpSpPr>
              <p:grpSpPr bwMode="auto">
                <a:xfrm>
                  <a:off x="3427" y="969"/>
                  <a:ext cx="308" cy="324"/>
                  <a:chOff x="4157" y="3581"/>
                  <a:chExt cx="446" cy="490"/>
                </a:xfrm>
              </p:grpSpPr>
              <p:pic>
                <p:nvPicPr>
                  <p:cNvPr id="59" name="Picture 48" descr="Document"/>
                  <p:cNvPicPr>
                    <a:picLocks noChangeAspect="1" noChangeArrowheads="1"/>
                  </p:cNvPicPr>
                  <p:nvPr/>
                </p:nvPicPr>
                <p:blipFill>
                  <a:blip r:embed="rId7" cstate="print"/>
                  <a:srcRect/>
                  <a:stretch>
                    <a:fillRect/>
                  </a:stretch>
                </p:blipFill>
                <p:spPr bwMode="auto">
                  <a:xfrm>
                    <a:off x="4157" y="3581"/>
                    <a:ext cx="229" cy="490"/>
                  </a:xfrm>
                  <a:prstGeom prst="rect">
                    <a:avLst/>
                  </a:prstGeom>
                  <a:noFill/>
                  <a:ln w="9525">
                    <a:noFill/>
                    <a:miter lim="800000"/>
                    <a:headEnd/>
                    <a:tailEnd/>
                  </a:ln>
                </p:spPr>
              </p:pic>
              <p:pic>
                <p:nvPicPr>
                  <p:cNvPr id="60" name="Picture 49" descr="green glow sheild"/>
                  <p:cNvPicPr>
                    <a:picLocks noChangeAspect="1" noChangeArrowheads="1"/>
                  </p:cNvPicPr>
                  <p:nvPr/>
                </p:nvPicPr>
                <p:blipFill>
                  <a:blip r:embed="rId8" cstate="print"/>
                  <a:srcRect/>
                  <a:stretch>
                    <a:fillRect/>
                  </a:stretch>
                </p:blipFill>
                <p:spPr bwMode="auto">
                  <a:xfrm>
                    <a:off x="4435" y="3781"/>
                    <a:ext cx="168" cy="191"/>
                  </a:xfrm>
                  <a:prstGeom prst="rect">
                    <a:avLst/>
                  </a:prstGeom>
                  <a:noFill/>
                  <a:ln w="9525">
                    <a:noFill/>
                    <a:miter lim="800000"/>
                    <a:headEnd/>
                    <a:tailEnd/>
                  </a:ln>
                </p:spPr>
              </p:pic>
            </p:grpSp>
            <p:grpSp>
              <p:nvGrpSpPr>
                <p:cNvPr id="8" name="Group 50"/>
                <p:cNvGrpSpPr>
                  <a:grpSpLocks/>
                </p:cNvGrpSpPr>
                <p:nvPr/>
              </p:nvGrpSpPr>
              <p:grpSpPr bwMode="auto">
                <a:xfrm>
                  <a:off x="3663" y="1012"/>
                  <a:ext cx="423" cy="391"/>
                  <a:chOff x="4428" y="2854"/>
                  <a:chExt cx="576" cy="548"/>
                </a:xfrm>
              </p:grpSpPr>
              <p:pic>
                <p:nvPicPr>
                  <p:cNvPr id="57" name="Picture 51" descr="envelope email"/>
                  <p:cNvPicPr>
                    <a:picLocks noChangeAspect="1" noChangeArrowheads="1"/>
                  </p:cNvPicPr>
                  <p:nvPr/>
                </p:nvPicPr>
                <p:blipFill>
                  <a:blip r:embed="rId9" cstate="print"/>
                  <a:srcRect/>
                  <a:stretch>
                    <a:fillRect/>
                  </a:stretch>
                </p:blipFill>
                <p:spPr bwMode="auto">
                  <a:xfrm>
                    <a:off x="4428" y="2854"/>
                    <a:ext cx="386" cy="490"/>
                  </a:xfrm>
                  <a:prstGeom prst="rect">
                    <a:avLst/>
                  </a:prstGeom>
                  <a:noFill/>
                  <a:ln w="9525">
                    <a:noFill/>
                    <a:miter lim="800000"/>
                    <a:headEnd/>
                    <a:tailEnd/>
                  </a:ln>
                </p:spPr>
              </p:pic>
              <p:pic>
                <p:nvPicPr>
                  <p:cNvPr id="58" name="Picture 52" descr="green glow sheild"/>
                  <p:cNvPicPr>
                    <a:picLocks noChangeAspect="1" noChangeArrowheads="1"/>
                  </p:cNvPicPr>
                  <p:nvPr/>
                </p:nvPicPr>
                <p:blipFill>
                  <a:blip r:embed="rId10" cstate="print"/>
                  <a:srcRect/>
                  <a:stretch>
                    <a:fillRect/>
                  </a:stretch>
                </p:blipFill>
                <p:spPr bwMode="auto">
                  <a:xfrm>
                    <a:off x="4836" y="3211"/>
                    <a:ext cx="168" cy="191"/>
                  </a:xfrm>
                  <a:prstGeom prst="rect">
                    <a:avLst/>
                  </a:prstGeom>
                  <a:noFill/>
                  <a:ln w="9525">
                    <a:noFill/>
                    <a:miter lim="800000"/>
                    <a:headEnd/>
                    <a:tailEnd/>
                  </a:ln>
                </p:spPr>
              </p:pic>
            </p:grpSp>
          </p:grpSp>
        </p:grpSp>
        <p:grpSp>
          <p:nvGrpSpPr>
            <p:cNvPr id="9" name="Group 57"/>
            <p:cNvGrpSpPr>
              <a:grpSpLocks/>
            </p:cNvGrpSpPr>
            <p:nvPr/>
          </p:nvGrpSpPr>
          <p:grpSpPr bwMode="auto">
            <a:xfrm>
              <a:off x="4799013" y="2380618"/>
              <a:ext cx="1144587" cy="1557338"/>
              <a:chOff x="3663" y="810"/>
              <a:chExt cx="721" cy="981"/>
            </a:xfrm>
          </p:grpSpPr>
          <p:pic>
            <p:nvPicPr>
              <p:cNvPr id="64" name="Picture 58" descr="computer2"/>
              <p:cNvPicPr>
                <a:picLocks noChangeAspect="1" noChangeArrowheads="1"/>
              </p:cNvPicPr>
              <p:nvPr/>
            </p:nvPicPr>
            <p:blipFill>
              <a:blip r:embed="rId11" cstate="print"/>
              <a:srcRect/>
              <a:stretch>
                <a:fillRect/>
              </a:stretch>
            </p:blipFill>
            <p:spPr bwMode="auto">
              <a:xfrm>
                <a:off x="3663" y="810"/>
                <a:ext cx="721" cy="816"/>
              </a:xfrm>
              <a:prstGeom prst="rect">
                <a:avLst/>
              </a:prstGeom>
              <a:noFill/>
              <a:ln w="9525">
                <a:noFill/>
                <a:miter lim="800000"/>
                <a:headEnd/>
                <a:tailEnd/>
              </a:ln>
            </p:spPr>
          </p:pic>
          <p:pic>
            <p:nvPicPr>
              <p:cNvPr id="65" name="Picture 59" descr="virtuous cycle three arrows"/>
              <p:cNvPicPr>
                <a:picLocks noChangeAspect="1" noChangeArrowheads="1"/>
              </p:cNvPicPr>
              <p:nvPr/>
            </p:nvPicPr>
            <p:blipFill>
              <a:blip r:embed="rId12" cstate="print"/>
              <a:srcRect/>
              <a:stretch>
                <a:fillRect/>
              </a:stretch>
            </p:blipFill>
            <p:spPr bwMode="auto">
              <a:xfrm>
                <a:off x="3910" y="1017"/>
                <a:ext cx="365" cy="365"/>
              </a:xfrm>
              <a:prstGeom prst="rect">
                <a:avLst/>
              </a:prstGeom>
              <a:noFill/>
              <a:ln w="9525">
                <a:noFill/>
                <a:miter lim="800000"/>
                <a:headEnd/>
                <a:tailEnd/>
              </a:ln>
            </p:spPr>
          </p:pic>
          <p:sp>
            <p:nvSpPr>
              <p:cNvPr id="66" name="Text Box 60"/>
              <p:cNvSpPr txBox="1">
                <a:spLocks noChangeArrowheads="1"/>
              </p:cNvSpPr>
              <p:nvPr/>
            </p:nvSpPr>
            <p:spPr bwMode="auto">
              <a:xfrm>
                <a:off x="3835" y="1580"/>
                <a:ext cx="414" cy="211"/>
              </a:xfrm>
              <a:prstGeom prst="rect">
                <a:avLst/>
              </a:prstGeom>
              <a:noFill/>
              <a:ln w="12700" algn="ctr">
                <a:noFill/>
                <a:miter lim="800000"/>
                <a:headEnd/>
                <a:tailEnd/>
              </a:ln>
            </p:spPr>
            <p:txBody>
              <a:bodyPr wrap="none">
                <a:spAutoFit/>
              </a:bodyPr>
              <a:lstStyle/>
              <a:p>
                <a:pPr algn="ctr" rtl="0" eaLnBrk="0" fontAlgn="base" hangingPunct="0">
                  <a:lnSpc>
                    <a:spcPct val="85000"/>
                  </a:lnSpc>
                  <a:spcBef>
                    <a:spcPct val="30000"/>
                  </a:spcBef>
                  <a:spcAft>
                    <a:spcPct val="0"/>
                  </a:spcAft>
                </a:pPr>
                <a:r>
                  <a:rPr lang="en-US" sz="1600" b="1" kern="1200">
                    <a:latin typeface="微软雅黑" pitchFamily="34" charset="-122"/>
                    <a:ea typeface="微软雅黑" pitchFamily="34" charset="-122"/>
                    <a:cs typeface="Arial" charset="0"/>
                  </a:rPr>
                  <a:t>MIIS</a:t>
                </a:r>
              </a:p>
            </p:txBody>
          </p:sp>
        </p:grpSp>
        <p:grpSp>
          <p:nvGrpSpPr>
            <p:cNvPr id="10" name="Group 61"/>
            <p:cNvGrpSpPr>
              <a:grpSpLocks/>
            </p:cNvGrpSpPr>
            <p:nvPr/>
          </p:nvGrpSpPr>
          <p:grpSpPr bwMode="auto">
            <a:xfrm>
              <a:off x="3578225" y="2379031"/>
              <a:ext cx="1144588" cy="1563688"/>
              <a:chOff x="1951" y="788"/>
              <a:chExt cx="721" cy="985"/>
            </a:xfrm>
          </p:grpSpPr>
          <p:pic>
            <p:nvPicPr>
              <p:cNvPr id="68" name="Picture 62" descr="computer2"/>
              <p:cNvPicPr>
                <a:picLocks noChangeAspect="1" noChangeArrowheads="1"/>
              </p:cNvPicPr>
              <p:nvPr/>
            </p:nvPicPr>
            <p:blipFill>
              <a:blip r:embed="rId11" cstate="print"/>
              <a:srcRect/>
              <a:stretch>
                <a:fillRect/>
              </a:stretch>
            </p:blipFill>
            <p:spPr bwMode="auto">
              <a:xfrm>
                <a:off x="1951" y="788"/>
                <a:ext cx="721" cy="816"/>
              </a:xfrm>
              <a:prstGeom prst="rect">
                <a:avLst/>
              </a:prstGeom>
              <a:noFill/>
              <a:ln w="9525">
                <a:noFill/>
                <a:miter lim="800000"/>
                <a:headEnd/>
                <a:tailEnd/>
              </a:ln>
            </p:spPr>
          </p:pic>
          <p:sp>
            <p:nvSpPr>
              <p:cNvPr id="69" name="Text Box 63"/>
              <p:cNvSpPr txBox="1">
                <a:spLocks noChangeArrowheads="1"/>
              </p:cNvSpPr>
              <p:nvPr/>
            </p:nvSpPr>
            <p:spPr bwMode="auto">
              <a:xfrm>
                <a:off x="2077" y="1562"/>
                <a:ext cx="467" cy="211"/>
              </a:xfrm>
              <a:prstGeom prst="rect">
                <a:avLst/>
              </a:prstGeom>
              <a:noFill/>
              <a:ln w="12700" algn="ctr">
                <a:noFill/>
                <a:miter lim="800000"/>
                <a:headEnd/>
                <a:tailEnd/>
              </a:ln>
            </p:spPr>
            <p:txBody>
              <a:bodyPr wrap="none">
                <a:spAutoFit/>
              </a:bodyPr>
              <a:lstStyle/>
              <a:p>
                <a:pPr algn="ctr" rtl="0" eaLnBrk="0" fontAlgn="base" hangingPunct="0">
                  <a:lnSpc>
                    <a:spcPct val="85000"/>
                  </a:lnSpc>
                  <a:spcBef>
                    <a:spcPct val="30000"/>
                  </a:spcBef>
                  <a:spcAft>
                    <a:spcPct val="0"/>
                  </a:spcAft>
                </a:pPr>
                <a:r>
                  <a:rPr lang="en-US" sz="1600" b="1" kern="1200" dirty="0">
                    <a:latin typeface="微软雅黑" pitchFamily="34" charset="-122"/>
                    <a:ea typeface="微软雅黑" pitchFamily="34" charset="-122"/>
                    <a:cs typeface="Arial" charset="0"/>
                  </a:rPr>
                  <a:t>ADFS</a:t>
                </a:r>
              </a:p>
            </p:txBody>
          </p:sp>
        </p:grpSp>
        <p:grpSp>
          <p:nvGrpSpPr>
            <p:cNvPr id="11" name="Group 7"/>
            <p:cNvGrpSpPr>
              <a:grpSpLocks/>
            </p:cNvGrpSpPr>
            <p:nvPr/>
          </p:nvGrpSpPr>
          <p:grpSpPr bwMode="auto">
            <a:xfrm>
              <a:off x="304800" y="2561594"/>
              <a:ext cx="2060576" cy="1585913"/>
              <a:chOff x="-13" y="894"/>
              <a:chExt cx="1298" cy="999"/>
            </a:xfrm>
          </p:grpSpPr>
          <p:sp>
            <p:nvSpPr>
              <p:cNvPr id="72" name="Text Box 8"/>
              <p:cNvSpPr txBox="1">
                <a:spLocks noChangeArrowheads="1"/>
              </p:cNvSpPr>
              <p:nvPr/>
            </p:nvSpPr>
            <p:spPr bwMode="auto">
              <a:xfrm>
                <a:off x="-13" y="1485"/>
                <a:ext cx="1298" cy="408"/>
              </a:xfrm>
              <a:prstGeom prst="rect">
                <a:avLst/>
              </a:prstGeom>
              <a:noFill/>
              <a:ln w="12700" algn="ctr">
                <a:noFill/>
                <a:miter lim="800000"/>
                <a:headEnd/>
                <a:tailEnd/>
              </a:ln>
            </p:spPr>
            <p:txBody>
              <a:bodyPr wrap="none">
                <a:spAutoFit/>
              </a:bodyPr>
              <a:lstStyle/>
              <a:p>
                <a:pPr algn="ctr" rtl="0" eaLnBrk="0" fontAlgn="base" hangingPunct="0">
                  <a:lnSpc>
                    <a:spcPct val="85000"/>
                  </a:lnSpc>
                  <a:spcBef>
                    <a:spcPct val="30000"/>
                  </a:spcBef>
                  <a:spcAft>
                    <a:spcPct val="0"/>
                  </a:spcAft>
                </a:pPr>
                <a:r>
                  <a:rPr lang="en-US" sz="1600" b="1" kern="1200">
                    <a:latin typeface="微软雅黑" pitchFamily="34" charset="-122"/>
                    <a:ea typeface="微软雅黑" pitchFamily="34" charset="-122"/>
                    <a:cs typeface="Arial" charset="0"/>
                  </a:rPr>
                  <a:t>Domain/Directory</a:t>
                </a:r>
              </a:p>
              <a:p>
                <a:pPr algn="ctr" rtl="0" eaLnBrk="0" fontAlgn="base" hangingPunct="0">
                  <a:lnSpc>
                    <a:spcPct val="85000"/>
                  </a:lnSpc>
                  <a:spcBef>
                    <a:spcPct val="30000"/>
                  </a:spcBef>
                  <a:spcAft>
                    <a:spcPct val="0"/>
                  </a:spcAft>
                </a:pPr>
                <a:r>
                  <a:rPr lang="en-US" sz="1600" b="1" kern="1200">
                    <a:latin typeface="微软雅黑" pitchFamily="34" charset="-122"/>
                    <a:ea typeface="微软雅黑" pitchFamily="34" charset="-122"/>
                    <a:cs typeface="Arial" charset="0"/>
                  </a:rPr>
                  <a:t>Services</a:t>
                </a:r>
              </a:p>
            </p:txBody>
          </p:sp>
          <p:grpSp>
            <p:nvGrpSpPr>
              <p:cNvPr id="12" name="Group 9"/>
              <p:cNvGrpSpPr>
                <a:grpSpLocks/>
              </p:cNvGrpSpPr>
              <p:nvPr/>
            </p:nvGrpSpPr>
            <p:grpSpPr bwMode="auto">
              <a:xfrm>
                <a:off x="278" y="894"/>
                <a:ext cx="575" cy="590"/>
                <a:chOff x="2624" y="2323"/>
                <a:chExt cx="415" cy="345"/>
              </a:xfrm>
            </p:grpSpPr>
            <p:sp>
              <p:nvSpPr>
                <p:cNvPr id="74" name="Freeform 10"/>
                <p:cNvSpPr>
                  <a:spLocks noChangeAspect="1"/>
                </p:cNvSpPr>
                <p:nvPr/>
              </p:nvSpPr>
              <p:spPr bwMode="auto">
                <a:xfrm>
                  <a:off x="2624" y="2323"/>
                  <a:ext cx="208" cy="345"/>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gradFill rotWithShape="0">
                  <a:gsLst>
                    <a:gs pos="0">
                      <a:schemeClr val="hlink"/>
                    </a:gs>
                    <a:gs pos="100000">
                      <a:schemeClr val="hlink">
                        <a:gamma/>
                        <a:shade val="46275"/>
                        <a:invGamma/>
                      </a:schemeClr>
                    </a:gs>
                  </a:gsLst>
                  <a:lin ang="0" scaled="1"/>
                </a:gradFill>
                <a:ln w="9525" cap="flat" cmpd="sng">
                  <a:solidFill>
                    <a:schemeClr val="tx1"/>
                  </a:solidFill>
                  <a:prstDash val="solid"/>
                  <a:round/>
                  <a:headEnd/>
                  <a:tailEnd/>
                </a:ln>
                <a:effectLst>
                  <a:outerShdw dist="3592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sp>
              <p:nvSpPr>
                <p:cNvPr id="75" name="Freeform 11"/>
                <p:cNvSpPr>
                  <a:spLocks noChangeAspect="1"/>
                </p:cNvSpPr>
                <p:nvPr/>
              </p:nvSpPr>
              <p:spPr bwMode="auto">
                <a:xfrm flipH="1">
                  <a:off x="2831" y="2323"/>
                  <a:ext cx="208" cy="345"/>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gradFill rotWithShape="0">
                  <a:gsLst>
                    <a:gs pos="0">
                      <a:schemeClr val="bg1">
                        <a:gamma/>
                        <a:shade val="46275"/>
                        <a:invGamma/>
                      </a:schemeClr>
                    </a:gs>
                    <a:gs pos="100000">
                      <a:schemeClr val="bg1"/>
                    </a:gs>
                  </a:gsLst>
                  <a:lin ang="0" scaled="1"/>
                </a:gradFill>
                <a:ln w="9525" cap="flat" cmpd="sng">
                  <a:solidFill>
                    <a:schemeClr val="tx1"/>
                  </a:solidFill>
                  <a:prstDash val="solid"/>
                  <a:round/>
                  <a:headEnd/>
                  <a:tailEnd/>
                </a:ln>
                <a:effectLst>
                  <a:outerShdw dist="3592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sp>
              <p:nvSpPr>
                <p:cNvPr id="76" name="Line 12"/>
                <p:cNvSpPr>
                  <a:spLocks noChangeAspect="1" noChangeShapeType="1"/>
                </p:cNvSpPr>
                <p:nvPr/>
              </p:nvSpPr>
              <p:spPr bwMode="auto">
                <a:xfrm flipH="1">
                  <a:off x="2781" y="2408"/>
                  <a:ext cx="20" cy="30"/>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sp>
              <p:nvSpPr>
                <p:cNvPr id="77" name="Freeform 13"/>
                <p:cNvSpPr>
                  <a:spLocks noChangeAspect="1"/>
                </p:cNvSpPr>
                <p:nvPr/>
              </p:nvSpPr>
              <p:spPr bwMode="auto">
                <a:xfrm flipV="1">
                  <a:off x="2805" y="2436"/>
                  <a:ext cx="56" cy="22"/>
                </a:xfrm>
                <a:custGeom>
                  <a:avLst/>
                  <a:gdLst/>
                  <a:ahLst/>
                  <a:cxnLst>
                    <a:cxn ang="0">
                      <a:pos x="0" y="41"/>
                    </a:cxn>
                    <a:cxn ang="0">
                      <a:pos x="40" y="1"/>
                    </a:cxn>
                    <a:cxn ang="0">
                      <a:pos x="92" y="37"/>
                    </a:cxn>
                  </a:cxnLst>
                  <a:rect l="0" t="0" r="r" b="b"/>
                  <a:pathLst>
                    <a:path w="92" h="41">
                      <a:moveTo>
                        <a:pt x="0" y="41"/>
                      </a:moveTo>
                      <a:cubicBezTo>
                        <a:pt x="12" y="21"/>
                        <a:pt x="25" y="2"/>
                        <a:pt x="40" y="1"/>
                      </a:cubicBezTo>
                      <a:cubicBezTo>
                        <a:pt x="55" y="0"/>
                        <a:pt x="73" y="18"/>
                        <a:pt x="92" y="37"/>
                      </a:cubicBezTo>
                    </a:path>
                  </a:pathLst>
                </a:custGeom>
                <a:noFill/>
                <a:ln w="19050" cap="flat" cmpd="sng">
                  <a:solidFill>
                    <a:srgbClr val="00CCFF"/>
                  </a:solidFill>
                  <a:prstDash val="solid"/>
                  <a:round/>
                  <a:headEnd type="none" w="med" len="med"/>
                  <a:tailEnd type="none" w="med" len="med"/>
                </a:ln>
                <a:effectLst>
                  <a:outerShdw dist="1796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sp>
              <p:nvSpPr>
                <p:cNvPr id="78" name="Freeform 14"/>
                <p:cNvSpPr>
                  <a:spLocks noChangeAspect="1"/>
                </p:cNvSpPr>
                <p:nvPr/>
              </p:nvSpPr>
              <p:spPr bwMode="auto">
                <a:xfrm>
                  <a:off x="2806" y="2545"/>
                  <a:ext cx="43" cy="71"/>
                </a:xfrm>
                <a:custGeom>
                  <a:avLst/>
                  <a:gdLst/>
                  <a:ahLst/>
                  <a:cxnLst>
                    <a:cxn ang="0">
                      <a:pos x="0" y="0"/>
                    </a:cxn>
                    <a:cxn ang="0">
                      <a:pos x="36" y="120"/>
                    </a:cxn>
                    <a:cxn ang="0">
                      <a:pos x="116" y="168"/>
                    </a:cxn>
                  </a:cxnLst>
                  <a:rect l="0" t="0" r="r" b="b"/>
                  <a:pathLst>
                    <a:path w="116" h="168">
                      <a:moveTo>
                        <a:pt x="0" y="0"/>
                      </a:moveTo>
                      <a:cubicBezTo>
                        <a:pt x="8" y="46"/>
                        <a:pt x="17" y="92"/>
                        <a:pt x="36" y="120"/>
                      </a:cubicBezTo>
                      <a:cubicBezTo>
                        <a:pt x="55" y="148"/>
                        <a:pt x="85" y="158"/>
                        <a:pt x="116" y="168"/>
                      </a:cubicBezTo>
                    </a:path>
                  </a:pathLst>
                </a:custGeom>
                <a:noFill/>
                <a:ln w="19050" cap="flat" cmpd="sng">
                  <a:solidFill>
                    <a:srgbClr val="00CCFF"/>
                  </a:solidFill>
                  <a:prstDash val="solid"/>
                  <a:round/>
                  <a:headEnd type="none" w="med" len="med"/>
                  <a:tailEnd type="none" w="med" len="med"/>
                </a:ln>
                <a:effectLst>
                  <a:outerShdw dist="1796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sp>
              <p:nvSpPr>
                <p:cNvPr id="79" name="Freeform 15"/>
                <p:cNvSpPr>
                  <a:spLocks noChangeAspect="1"/>
                </p:cNvSpPr>
                <p:nvPr/>
              </p:nvSpPr>
              <p:spPr bwMode="auto">
                <a:xfrm>
                  <a:off x="2809" y="2548"/>
                  <a:ext cx="45" cy="69"/>
                </a:xfrm>
                <a:custGeom>
                  <a:avLst/>
                  <a:gdLst/>
                  <a:ahLst/>
                  <a:cxnLst>
                    <a:cxn ang="0">
                      <a:pos x="112" y="0"/>
                    </a:cxn>
                    <a:cxn ang="0">
                      <a:pos x="76" y="128"/>
                    </a:cxn>
                    <a:cxn ang="0">
                      <a:pos x="0" y="172"/>
                    </a:cxn>
                  </a:cxnLst>
                  <a:rect l="0" t="0" r="r" b="b"/>
                  <a:pathLst>
                    <a:path w="112" h="172">
                      <a:moveTo>
                        <a:pt x="112" y="0"/>
                      </a:moveTo>
                      <a:cubicBezTo>
                        <a:pt x="103" y="49"/>
                        <a:pt x="95" y="99"/>
                        <a:pt x="76" y="128"/>
                      </a:cubicBezTo>
                      <a:cubicBezTo>
                        <a:pt x="57" y="157"/>
                        <a:pt x="28" y="164"/>
                        <a:pt x="0" y="172"/>
                      </a:cubicBezTo>
                    </a:path>
                  </a:pathLst>
                </a:custGeom>
                <a:noFill/>
                <a:ln w="19050" cap="flat" cmpd="sng">
                  <a:solidFill>
                    <a:srgbClr val="00CCFF"/>
                  </a:solidFill>
                  <a:prstDash val="solid"/>
                  <a:round/>
                  <a:headEnd type="none" w="med" len="med"/>
                  <a:tailEnd type="none" w="med" len="med"/>
                </a:ln>
                <a:effectLst>
                  <a:outerShdw dist="1796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sp>
              <p:nvSpPr>
                <p:cNvPr id="80" name="Line 16"/>
                <p:cNvSpPr>
                  <a:spLocks noChangeAspect="1" noChangeShapeType="1"/>
                </p:cNvSpPr>
                <p:nvPr/>
              </p:nvSpPr>
              <p:spPr bwMode="auto">
                <a:xfrm flipH="1">
                  <a:off x="2740" y="2424"/>
                  <a:ext cx="56" cy="95"/>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sp>
              <p:nvSpPr>
                <p:cNvPr id="81" name="Line 17"/>
                <p:cNvSpPr>
                  <a:spLocks noChangeAspect="1" noChangeShapeType="1"/>
                </p:cNvSpPr>
                <p:nvPr/>
              </p:nvSpPr>
              <p:spPr bwMode="auto">
                <a:xfrm flipH="1">
                  <a:off x="2683" y="2517"/>
                  <a:ext cx="60" cy="86"/>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sp>
              <p:nvSpPr>
                <p:cNvPr id="82" name="Line 18"/>
                <p:cNvSpPr>
                  <a:spLocks noChangeAspect="1" noChangeShapeType="1"/>
                </p:cNvSpPr>
                <p:nvPr/>
              </p:nvSpPr>
              <p:spPr bwMode="auto">
                <a:xfrm flipH="1">
                  <a:off x="2741" y="2529"/>
                  <a:ext cx="60" cy="86"/>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sp>
              <p:nvSpPr>
                <p:cNvPr id="83" name="Line 19"/>
                <p:cNvSpPr>
                  <a:spLocks noChangeAspect="1" noChangeShapeType="1"/>
                </p:cNvSpPr>
                <p:nvPr/>
              </p:nvSpPr>
              <p:spPr bwMode="auto">
                <a:xfrm>
                  <a:off x="2797" y="2526"/>
                  <a:ext cx="8" cy="99"/>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sp>
              <p:nvSpPr>
                <p:cNvPr id="84" name="Line 20"/>
                <p:cNvSpPr>
                  <a:spLocks noChangeAspect="1" noChangeShapeType="1"/>
                </p:cNvSpPr>
                <p:nvPr/>
              </p:nvSpPr>
              <p:spPr bwMode="auto">
                <a:xfrm>
                  <a:off x="2797" y="2418"/>
                  <a:ext cx="0" cy="113"/>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sp>
              <p:nvSpPr>
                <p:cNvPr id="85" name="Oval 21"/>
                <p:cNvSpPr>
                  <a:spLocks noChangeAspect="1" noChangeArrowheads="1"/>
                </p:cNvSpPr>
                <p:nvPr/>
              </p:nvSpPr>
              <p:spPr bwMode="auto">
                <a:xfrm>
                  <a:off x="2775" y="2403"/>
                  <a:ext cx="40" cy="4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sp>
              <p:nvSpPr>
                <p:cNvPr id="86" name="Oval 22"/>
                <p:cNvSpPr>
                  <a:spLocks noChangeAspect="1" noChangeArrowheads="1"/>
                </p:cNvSpPr>
                <p:nvPr/>
              </p:nvSpPr>
              <p:spPr bwMode="auto">
                <a:xfrm>
                  <a:off x="2721" y="2497"/>
                  <a:ext cx="40" cy="4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sp>
              <p:nvSpPr>
                <p:cNvPr id="87" name="Oval 23"/>
                <p:cNvSpPr>
                  <a:spLocks noChangeAspect="1" noChangeArrowheads="1"/>
                </p:cNvSpPr>
                <p:nvPr/>
              </p:nvSpPr>
              <p:spPr bwMode="auto">
                <a:xfrm>
                  <a:off x="2775" y="2510"/>
                  <a:ext cx="40" cy="4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sp>
              <p:nvSpPr>
                <p:cNvPr id="88" name="Oval 24"/>
                <p:cNvSpPr>
                  <a:spLocks noChangeAspect="1" noChangeArrowheads="1"/>
                </p:cNvSpPr>
                <p:nvPr/>
              </p:nvSpPr>
              <p:spPr bwMode="auto">
                <a:xfrm>
                  <a:off x="2661" y="2579"/>
                  <a:ext cx="41" cy="4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sp>
              <p:nvSpPr>
                <p:cNvPr id="89" name="Oval 25"/>
                <p:cNvSpPr>
                  <a:spLocks noChangeAspect="1" noChangeArrowheads="1"/>
                </p:cNvSpPr>
                <p:nvPr/>
              </p:nvSpPr>
              <p:spPr bwMode="auto">
                <a:xfrm>
                  <a:off x="2722" y="2592"/>
                  <a:ext cx="40" cy="4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sp>
              <p:nvSpPr>
                <p:cNvPr id="90" name="Oval 26"/>
                <p:cNvSpPr>
                  <a:spLocks noChangeAspect="1" noChangeArrowheads="1"/>
                </p:cNvSpPr>
                <p:nvPr/>
              </p:nvSpPr>
              <p:spPr bwMode="auto">
                <a:xfrm>
                  <a:off x="2781" y="2602"/>
                  <a:ext cx="40" cy="4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grpSp>
              <p:nvGrpSpPr>
                <p:cNvPr id="13" name="Group 27"/>
                <p:cNvGrpSpPr>
                  <a:grpSpLocks noChangeAspect="1"/>
                </p:cNvGrpSpPr>
                <p:nvPr/>
              </p:nvGrpSpPr>
              <p:grpSpPr bwMode="auto">
                <a:xfrm flipH="1">
                  <a:off x="2838" y="2395"/>
                  <a:ext cx="160" cy="238"/>
                  <a:chOff x="4161" y="1752"/>
                  <a:chExt cx="529" cy="800"/>
                </a:xfrm>
              </p:grpSpPr>
              <p:sp>
                <p:nvSpPr>
                  <p:cNvPr id="92" name="Line 28"/>
                  <p:cNvSpPr>
                    <a:spLocks noChangeAspect="1" noChangeShapeType="1"/>
                  </p:cNvSpPr>
                  <p:nvPr/>
                </p:nvSpPr>
                <p:spPr bwMode="auto">
                  <a:xfrm flipH="1">
                    <a:off x="4556" y="1770"/>
                    <a:ext cx="67" cy="101"/>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sp>
                <p:nvSpPr>
                  <p:cNvPr id="93" name="Line 29"/>
                  <p:cNvSpPr>
                    <a:spLocks noChangeAspect="1" noChangeShapeType="1"/>
                  </p:cNvSpPr>
                  <p:nvPr/>
                </p:nvSpPr>
                <p:spPr bwMode="auto">
                  <a:xfrm flipH="1">
                    <a:off x="4420" y="1824"/>
                    <a:ext cx="184" cy="312"/>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sp>
                <p:nvSpPr>
                  <p:cNvPr id="94" name="Line 30"/>
                  <p:cNvSpPr>
                    <a:spLocks noChangeAspect="1" noChangeShapeType="1"/>
                  </p:cNvSpPr>
                  <p:nvPr/>
                </p:nvSpPr>
                <p:spPr bwMode="auto">
                  <a:xfrm flipH="1">
                    <a:off x="4233" y="2132"/>
                    <a:ext cx="199" cy="283"/>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sp>
                <p:nvSpPr>
                  <p:cNvPr id="95" name="Line 31"/>
                  <p:cNvSpPr>
                    <a:spLocks noChangeAspect="1" noChangeShapeType="1"/>
                  </p:cNvSpPr>
                  <p:nvPr/>
                </p:nvSpPr>
                <p:spPr bwMode="auto">
                  <a:xfrm flipH="1">
                    <a:off x="4424" y="2173"/>
                    <a:ext cx="199" cy="283"/>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sp>
                <p:nvSpPr>
                  <p:cNvPr id="96" name="Line 32"/>
                  <p:cNvSpPr>
                    <a:spLocks noChangeAspect="1" noChangeShapeType="1"/>
                  </p:cNvSpPr>
                  <p:nvPr/>
                </p:nvSpPr>
                <p:spPr bwMode="auto">
                  <a:xfrm>
                    <a:off x="4609" y="2159"/>
                    <a:ext cx="26" cy="330"/>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sp>
                <p:nvSpPr>
                  <p:cNvPr id="97" name="Line 33"/>
                  <p:cNvSpPr>
                    <a:spLocks noChangeAspect="1" noChangeShapeType="1"/>
                  </p:cNvSpPr>
                  <p:nvPr/>
                </p:nvSpPr>
                <p:spPr bwMode="auto">
                  <a:xfrm>
                    <a:off x="4609" y="1805"/>
                    <a:ext cx="0" cy="372"/>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sp>
                <p:nvSpPr>
                  <p:cNvPr id="98" name="Oval 34"/>
                  <p:cNvSpPr>
                    <a:spLocks noChangeAspect="1" noChangeArrowheads="1"/>
                  </p:cNvSpPr>
                  <p:nvPr/>
                </p:nvSpPr>
                <p:spPr bwMode="auto">
                  <a:xfrm>
                    <a:off x="4537" y="1752"/>
                    <a:ext cx="134" cy="140"/>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sp>
                <p:nvSpPr>
                  <p:cNvPr id="99" name="Oval 35"/>
                  <p:cNvSpPr>
                    <a:spLocks noChangeAspect="1" noChangeArrowheads="1"/>
                  </p:cNvSpPr>
                  <p:nvPr/>
                </p:nvSpPr>
                <p:spPr bwMode="auto">
                  <a:xfrm>
                    <a:off x="4357" y="2064"/>
                    <a:ext cx="134" cy="140"/>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sp>
                <p:nvSpPr>
                  <p:cNvPr id="100" name="Oval 36"/>
                  <p:cNvSpPr>
                    <a:spLocks noChangeAspect="1" noChangeArrowheads="1"/>
                  </p:cNvSpPr>
                  <p:nvPr/>
                </p:nvSpPr>
                <p:spPr bwMode="auto">
                  <a:xfrm>
                    <a:off x="4537" y="2109"/>
                    <a:ext cx="134" cy="138"/>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sp>
                <p:nvSpPr>
                  <p:cNvPr id="101" name="Oval 37"/>
                  <p:cNvSpPr>
                    <a:spLocks noChangeAspect="1" noChangeArrowheads="1"/>
                  </p:cNvSpPr>
                  <p:nvPr/>
                </p:nvSpPr>
                <p:spPr bwMode="auto">
                  <a:xfrm>
                    <a:off x="4161" y="2336"/>
                    <a:ext cx="134" cy="140"/>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sp>
                <p:nvSpPr>
                  <p:cNvPr id="102" name="Oval 38"/>
                  <p:cNvSpPr>
                    <a:spLocks noChangeAspect="1" noChangeArrowheads="1"/>
                  </p:cNvSpPr>
                  <p:nvPr/>
                </p:nvSpPr>
                <p:spPr bwMode="auto">
                  <a:xfrm>
                    <a:off x="4360" y="2380"/>
                    <a:ext cx="134" cy="138"/>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sp>
                <p:nvSpPr>
                  <p:cNvPr id="103" name="Oval 39"/>
                  <p:cNvSpPr>
                    <a:spLocks noChangeAspect="1" noChangeArrowheads="1"/>
                  </p:cNvSpPr>
                  <p:nvPr/>
                </p:nvSpPr>
                <p:spPr bwMode="auto">
                  <a:xfrm>
                    <a:off x="4556" y="2412"/>
                    <a:ext cx="134" cy="140"/>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pPr algn="ctr" rtl="0" eaLnBrk="0" fontAlgn="base" hangingPunct="0">
                      <a:lnSpc>
                        <a:spcPct val="90000"/>
                      </a:lnSpc>
                      <a:spcBef>
                        <a:spcPct val="30000"/>
                      </a:spcBef>
                      <a:spcAft>
                        <a:spcPct val="0"/>
                      </a:spcAft>
                      <a:defRPr/>
                    </a:pPr>
                    <a:endParaRPr lang="en-US" kern="1200">
                      <a:latin typeface="微软雅黑" pitchFamily="34" charset="-122"/>
                      <a:ea typeface="微软雅黑" pitchFamily="34" charset="-122"/>
                      <a:cs typeface="Arial" charset="0"/>
                    </a:endParaRPr>
                  </a:p>
                </p:txBody>
              </p:sp>
            </p:grpSp>
          </p:grpSp>
        </p:grpSp>
        <p:grpSp>
          <p:nvGrpSpPr>
            <p:cNvPr id="15" name="Group 53"/>
            <p:cNvGrpSpPr>
              <a:grpSpLocks/>
            </p:cNvGrpSpPr>
            <p:nvPr/>
          </p:nvGrpSpPr>
          <p:grpSpPr bwMode="auto">
            <a:xfrm>
              <a:off x="2130428" y="2623506"/>
              <a:ext cx="1262063" cy="1536700"/>
              <a:chOff x="3708" y="973"/>
              <a:chExt cx="795" cy="968"/>
            </a:xfrm>
          </p:grpSpPr>
          <p:pic>
            <p:nvPicPr>
              <p:cNvPr id="106" name="Picture 55" descr="SmartCard for Windows"/>
              <p:cNvPicPr>
                <a:picLocks noChangeAspect="1" noChangeArrowheads="1"/>
              </p:cNvPicPr>
              <p:nvPr/>
            </p:nvPicPr>
            <p:blipFill>
              <a:blip r:embed="rId13" cstate="print"/>
              <a:srcRect/>
              <a:stretch>
                <a:fillRect/>
              </a:stretch>
            </p:blipFill>
            <p:spPr bwMode="auto">
              <a:xfrm>
                <a:off x="3708" y="973"/>
                <a:ext cx="795" cy="517"/>
              </a:xfrm>
              <a:prstGeom prst="rect">
                <a:avLst/>
              </a:prstGeom>
              <a:noFill/>
              <a:ln w="9525">
                <a:noFill/>
                <a:miter lim="800000"/>
                <a:headEnd/>
                <a:tailEnd/>
              </a:ln>
            </p:spPr>
          </p:pic>
          <p:sp>
            <p:nvSpPr>
              <p:cNvPr id="107" name="Text Box 56"/>
              <p:cNvSpPr txBox="1">
                <a:spLocks noChangeArrowheads="1"/>
              </p:cNvSpPr>
              <p:nvPr/>
            </p:nvSpPr>
            <p:spPr bwMode="auto">
              <a:xfrm>
                <a:off x="3710" y="1533"/>
                <a:ext cx="790" cy="408"/>
              </a:xfrm>
              <a:prstGeom prst="rect">
                <a:avLst/>
              </a:prstGeom>
              <a:noFill/>
              <a:ln w="12700" algn="ctr">
                <a:noFill/>
                <a:miter lim="800000"/>
                <a:headEnd/>
                <a:tailEnd/>
              </a:ln>
            </p:spPr>
            <p:txBody>
              <a:bodyPr wrap="none">
                <a:spAutoFit/>
              </a:bodyPr>
              <a:lstStyle/>
              <a:p>
                <a:pPr algn="ctr" rtl="0" eaLnBrk="0" fontAlgn="base" hangingPunct="0">
                  <a:lnSpc>
                    <a:spcPct val="85000"/>
                  </a:lnSpc>
                  <a:spcBef>
                    <a:spcPct val="30000"/>
                  </a:spcBef>
                  <a:spcAft>
                    <a:spcPct val="0"/>
                  </a:spcAft>
                </a:pPr>
                <a:r>
                  <a:rPr lang="en-US" sz="1600" b="1" kern="1200">
                    <a:latin typeface="微软雅黑" pitchFamily="34" charset="-122"/>
                    <a:ea typeface="微软雅黑" pitchFamily="34" charset="-122"/>
                    <a:cs typeface="Arial" charset="0"/>
                  </a:rPr>
                  <a:t>Certificate</a:t>
                </a:r>
              </a:p>
              <a:p>
                <a:pPr algn="ctr" rtl="0" eaLnBrk="0" fontAlgn="base" hangingPunct="0">
                  <a:lnSpc>
                    <a:spcPct val="85000"/>
                  </a:lnSpc>
                  <a:spcBef>
                    <a:spcPct val="30000"/>
                  </a:spcBef>
                  <a:spcAft>
                    <a:spcPct val="0"/>
                  </a:spcAft>
                </a:pPr>
                <a:r>
                  <a:rPr lang="en-US" sz="1600" b="1" kern="1200">
                    <a:latin typeface="微软雅黑" pitchFamily="34" charset="-122"/>
                    <a:ea typeface="微软雅黑" pitchFamily="34" charset="-122"/>
                    <a:cs typeface="Arial" charset="0"/>
                  </a:rPr>
                  <a:t>Services</a:t>
                </a:r>
              </a:p>
            </p:txBody>
          </p:sp>
        </p:grpSp>
      </p:grpSp>
      <p:grpSp>
        <p:nvGrpSpPr>
          <p:cNvPr id="16" name="Group 109"/>
          <p:cNvGrpSpPr/>
          <p:nvPr/>
        </p:nvGrpSpPr>
        <p:grpSpPr>
          <a:xfrm>
            <a:off x="-201167" y="859217"/>
            <a:ext cx="9473185" cy="1975423"/>
            <a:chOff x="-201167" y="859217"/>
            <a:chExt cx="9473185" cy="2834959"/>
          </a:xfrm>
        </p:grpSpPr>
        <p:grpSp>
          <p:nvGrpSpPr>
            <p:cNvPr id="17" name="Group 27"/>
            <p:cNvGrpSpPr/>
            <p:nvPr/>
          </p:nvGrpSpPr>
          <p:grpSpPr>
            <a:xfrm>
              <a:off x="-201167" y="859217"/>
              <a:ext cx="9473185" cy="2834959"/>
              <a:chOff x="4366203" y="1416039"/>
              <a:chExt cx="4565550" cy="3385820"/>
            </a:xfrm>
          </p:grpSpPr>
          <p:pic>
            <p:nvPicPr>
              <p:cNvPr id="26" name="Picture 52" descr="cooltools-shape"/>
              <p:cNvPicPr>
                <a:picLocks noChangeAspect="1" noChangeArrowheads="1"/>
              </p:cNvPicPr>
              <p:nvPr/>
            </p:nvPicPr>
            <p:blipFill>
              <a:blip r:embed="rId14" cstate="print"/>
              <a:srcRect/>
              <a:stretch>
                <a:fillRect/>
              </a:stretch>
            </p:blipFill>
            <p:spPr bwMode="auto">
              <a:xfrm>
                <a:off x="4366203" y="1416039"/>
                <a:ext cx="4565550" cy="3385820"/>
              </a:xfrm>
              <a:prstGeom prst="rect">
                <a:avLst/>
              </a:prstGeom>
              <a:noFill/>
              <a:ln w="12700" algn="ctr">
                <a:noFill/>
                <a:miter lim="800000"/>
                <a:headEnd/>
                <a:tailEnd/>
              </a:ln>
            </p:spPr>
          </p:pic>
          <p:sp>
            <p:nvSpPr>
              <p:cNvPr id="27" name="Content Placeholder 19"/>
              <p:cNvSpPr txBox="1">
                <a:spLocks/>
              </p:cNvSpPr>
              <p:nvPr/>
            </p:nvSpPr>
            <p:spPr>
              <a:xfrm>
                <a:off x="4634187" y="1742570"/>
                <a:ext cx="3998887" cy="3059289"/>
              </a:xfrm>
              <a:prstGeom prst="rect">
                <a:avLst/>
              </a:prstGeom>
            </p:spPr>
            <p:txBody>
              <a:bodyPr/>
              <a:lstStyle/>
              <a:p>
                <a:pPr marL="288925" indent="-288925" algn="l" defTabSz="914363" rtl="0" fontAlgn="base">
                  <a:lnSpc>
                    <a:spcPct val="90000"/>
                  </a:lnSpc>
                  <a:spcBef>
                    <a:spcPct val="20000"/>
                  </a:spcBef>
                  <a:spcAft>
                    <a:spcPct val="0"/>
                  </a:spcAft>
                  <a:buClr>
                    <a:srgbClr val="FFFF99"/>
                  </a:buClr>
                  <a:buSzPct val="115000"/>
                  <a:buFontTx/>
                  <a:buBlip>
                    <a:blip r:embed="rId15"/>
                  </a:buBlip>
                  <a:defRPr/>
                </a:pPr>
                <a:r>
                  <a:rPr lang="zh-CN" altLang="en-US" kern="1200" dirty="0" smtClean="0">
                    <a:latin typeface="微软雅黑" pitchFamily="34" charset="-122"/>
                    <a:ea typeface="微软雅黑" pitchFamily="34" charset="-122"/>
                    <a:cs typeface="Arial" charset="0"/>
                  </a:rPr>
                  <a:t>安全协作</a:t>
                </a:r>
                <a:endParaRPr lang="en-US" altLang="zh-CN" kern="1200" dirty="0" smtClean="0">
                  <a:latin typeface="微软雅黑" pitchFamily="34" charset="-122"/>
                  <a:ea typeface="微软雅黑" pitchFamily="34" charset="-122"/>
                  <a:cs typeface="Arial" charset="0"/>
                </a:endParaRPr>
              </a:p>
              <a:p>
                <a:pPr marL="288925" indent="-288925" algn="l" defTabSz="914363" rtl="0" fontAlgn="base">
                  <a:lnSpc>
                    <a:spcPct val="90000"/>
                  </a:lnSpc>
                  <a:spcBef>
                    <a:spcPct val="20000"/>
                  </a:spcBef>
                  <a:spcAft>
                    <a:spcPct val="0"/>
                  </a:spcAft>
                  <a:buClr>
                    <a:srgbClr val="FFFF99"/>
                  </a:buClr>
                  <a:buSzPct val="115000"/>
                  <a:buFontTx/>
                  <a:buBlip>
                    <a:blip r:embed="rId15"/>
                  </a:buBlip>
                  <a:defRPr/>
                </a:pPr>
                <a:r>
                  <a:rPr lang="zh-CN" altLang="en-US" kern="1200" dirty="0" smtClean="0">
                    <a:latin typeface="微软雅黑" pitchFamily="34" charset="-122"/>
                    <a:ea typeface="微软雅黑" pitchFamily="34" charset="-122"/>
                    <a:cs typeface="Arial" charset="0"/>
                  </a:rPr>
                  <a:t>简单地管理多个用户标识</a:t>
                </a:r>
                <a:endParaRPr lang="en-US" altLang="zh-CN" kern="1200" dirty="0" smtClean="0">
                  <a:latin typeface="微软雅黑" pitchFamily="34" charset="-122"/>
                  <a:ea typeface="微软雅黑" pitchFamily="34" charset="-122"/>
                  <a:cs typeface="Arial" charset="0"/>
                </a:endParaRPr>
              </a:p>
              <a:p>
                <a:pPr marL="288925" indent="-288925" algn="l" defTabSz="914363" rtl="0" fontAlgn="base">
                  <a:lnSpc>
                    <a:spcPct val="90000"/>
                  </a:lnSpc>
                  <a:spcBef>
                    <a:spcPct val="20000"/>
                  </a:spcBef>
                  <a:spcAft>
                    <a:spcPct val="0"/>
                  </a:spcAft>
                  <a:buClr>
                    <a:srgbClr val="FFFF99"/>
                  </a:buClr>
                  <a:buSzPct val="115000"/>
                  <a:buFontTx/>
                  <a:buBlip>
                    <a:blip r:embed="rId15"/>
                  </a:buBlip>
                  <a:defRPr/>
                </a:pPr>
                <a:r>
                  <a:rPr lang="zh-CN" altLang="en-US" dirty="0" smtClean="0">
                    <a:latin typeface="微软雅黑" pitchFamily="34" charset="-122"/>
                    <a:ea typeface="微软雅黑" pitchFamily="34" charset="-122"/>
                    <a:cs typeface="Arial" charset="0"/>
                  </a:rPr>
                  <a:t>基于硬件的安全保护</a:t>
                </a:r>
                <a:endParaRPr lang="en-US" kern="1200" dirty="0">
                  <a:latin typeface="微软雅黑" pitchFamily="34" charset="-122"/>
                  <a:ea typeface="微软雅黑" pitchFamily="34" charset="-122"/>
                  <a:cs typeface="Arial" charset="0"/>
                </a:endParaRPr>
              </a:p>
              <a:p>
                <a:pPr marL="288925" indent="-288925" algn="l" defTabSz="914363" rtl="0" fontAlgn="base">
                  <a:lnSpc>
                    <a:spcPct val="90000"/>
                  </a:lnSpc>
                  <a:spcBef>
                    <a:spcPct val="20000"/>
                  </a:spcBef>
                  <a:spcAft>
                    <a:spcPct val="0"/>
                  </a:spcAft>
                  <a:buClr>
                    <a:srgbClr val="FFFF99"/>
                  </a:buClr>
                  <a:buSzPct val="115000"/>
                  <a:buFontTx/>
                  <a:buBlip>
                    <a:blip r:embed="rId15"/>
                  </a:buBlip>
                  <a:defRPr/>
                </a:pPr>
                <a:r>
                  <a:rPr lang="zh-CN" altLang="en-US" kern="1200" dirty="0" smtClean="0">
                    <a:latin typeface="微软雅黑" pitchFamily="34" charset="-122"/>
                    <a:ea typeface="微软雅黑" pitchFamily="34" charset="-122"/>
                    <a:cs typeface="Arial" charset="0"/>
                  </a:rPr>
                  <a:t>不同目录体系的同步</a:t>
                </a:r>
                <a:endParaRPr lang="en-US" kern="1200" dirty="0">
                  <a:latin typeface="微软雅黑" pitchFamily="34" charset="-122"/>
                  <a:ea typeface="微软雅黑" pitchFamily="34" charset="-122"/>
                  <a:cs typeface="Arial" charset="0"/>
                </a:endParaRPr>
              </a:p>
            </p:txBody>
          </p:sp>
        </p:grpSp>
        <p:sp>
          <p:nvSpPr>
            <p:cNvPr id="109" name="Content Placeholder 19"/>
            <p:cNvSpPr txBox="1">
              <a:spLocks/>
            </p:cNvSpPr>
            <p:nvPr/>
          </p:nvSpPr>
          <p:spPr>
            <a:xfrm>
              <a:off x="4653801" y="1130929"/>
              <a:ext cx="4407072" cy="2537002"/>
            </a:xfrm>
            <a:prstGeom prst="rect">
              <a:avLst/>
            </a:prstGeom>
          </p:spPr>
          <p:txBody>
            <a:bodyPr/>
            <a:lstStyle/>
            <a:p>
              <a:pPr marL="288925" indent="-288925" algn="l" defTabSz="914363" rtl="0" fontAlgn="base">
                <a:lnSpc>
                  <a:spcPct val="90000"/>
                </a:lnSpc>
                <a:spcBef>
                  <a:spcPct val="20000"/>
                </a:spcBef>
                <a:spcAft>
                  <a:spcPct val="0"/>
                </a:spcAft>
                <a:buClr>
                  <a:srgbClr val="FFFF99"/>
                </a:buClr>
                <a:buSzPct val="115000"/>
                <a:buFontTx/>
                <a:buBlip>
                  <a:blip r:embed="rId15"/>
                </a:buBlip>
                <a:defRPr/>
              </a:pPr>
              <a:endParaRPr lang="en-US" kern="1200" dirty="0">
                <a:latin typeface="微软雅黑" pitchFamily="34" charset="-122"/>
                <a:ea typeface="微软雅黑" pitchFamily="34" charset="-122"/>
                <a:cs typeface="Arial" charset="0"/>
              </a:endParaRPr>
            </a:p>
            <a:p>
              <a:pPr marL="288925" indent="-288925" algn="l" defTabSz="914363" rtl="0" fontAlgn="base">
                <a:lnSpc>
                  <a:spcPct val="90000"/>
                </a:lnSpc>
                <a:spcBef>
                  <a:spcPct val="20000"/>
                </a:spcBef>
                <a:spcAft>
                  <a:spcPct val="0"/>
                </a:spcAft>
                <a:buClr>
                  <a:srgbClr val="FFFF99"/>
                </a:buClr>
                <a:buSzPct val="115000"/>
                <a:buFontTx/>
                <a:buBlip>
                  <a:blip r:embed="rId15"/>
                </a:buBlip>
                <a:defRPr/>
              </a:pPr>
              <a:endParaRPr lang="en-US" kern="1200" dirty="0">
                <a:latin typeface="微软雅黑" pitchFamily="34" charset="-122"/>
                <a:ea typeface="微软雅黑" pitchFamily="34" charset="-122"/>
                <a:cs typeface="Arial" charset="0"/>
              </a:endParaRPr>
            </a:p>
          </p:txBody>
        </p:sp>
      </p:grpSp>
      <p:pic>
        <p:nvPicPr>
          <p:cNvPr id="70" name="Picture 65" descr="Windows Active directory logo illuminated vert"/>
          <p:cNvPicPr>
            <a:picLocks noChangeAspect="1" noChangeArrowheads="1"/>
          </p:cNvPicPr>
          <p:nvPr/>
        </p:nvPicPr>
        <p:blipFill>
          <a:blip r:embed="rId16" cstate="print"/>
          <a:srcRect/>
          <a:stretch>
            <a:fillRect/>
          </a:stretch>
        </p:blipFill>
        <p:spPr bwMode="auto">
          <a:xfrm>
            <a:off x="3456042" y="5024258"/>
            <a:ext cx="2330611" cy="1679982"/>
          </a:xfrm>
          <a:prstGeom prst="rect">
            <a:avLst/>
          </a:prstGeom>
          <a:noFill/>
          <a:ln w="9525">
            <a:noFill/>
            <a:miter lim="800000"/>
            <a:headEnd/>
            <a:tailEnd/>
          </a:ln>
        </p:spPr>
      </p:pic>
      <p:pic>
        <p:nvPicPr>
          <p:cNvPr id="71" name="Picture 4"/>
          <p:cNvPicPr>
            <a:picLocks noChangeAspect="1" noChangeArrowheads="1"/>
          </p:cNvPicPr>
          <p:nvPr/>
        </p:nvPicPr>
        <p:blipFill>
          <a:blip r:embed="rId17" cstate="print"/>
          <a:srcRect/>
          <a:stretch>
            <a:fillRect/>
          </a:stretch>
        </p:blipFill>
        <p:spPr bwMode="auto">
          <a:xfrm>
            <a:off x="1500166" y="1357298"/>
            <a:ext cx="6196584" cy="473724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1000"/>
                                        <p:tgtEl>
                                          <p:spTgt spid="70"/>
                                        </p:tgtEl>
                                      </p:cBhvr>
                                    </p:animEffect>
                                    <p:anim calcmode="lin" valueType="num">
                                      <p:cBhvr>
                                        <p:cTn id="13" dur="1000" fill="hold"/>
                                        <p:tgtEl>
                                          <p:spTgt spid="70"/>
                                        </p:tgtEl>
                                        <p:attrNameLst>
                                          <p:attrName>ppt_x</p:attrName>
                                        </p:attrNameLst>
                                      </p:cBhvr>
                                      <p:tavLst>
                                        <p:tav tm="0">
                                          <p:val>
                                            <p:strVal val="#ppt_x"/>
                                          </p:val>
                                        </p:tav>
                                        <p:tav tm="100000">
                                          <p:val>
                                            <p:strVal val="#ppt_x"/>
                                          </p:val>
                                        </p:tav>
                                      </p:tavLst>
                                    </p:anim>
                                    <p:anim calcmode="lin" valueType="num">
                                      <p:cBhvr>
                                        <p:cTn id="14" dur="900" decel="100000" fill="hold"/>
                                        <p:tgtEl>
                                          <p:spTgt spid="7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par>
                                <p:cTn id="16" presetID="9" presetClass="emph" presetSubtype="0" nodeType="withEffect">
                                  <p:stCondLst>
                                    <p:cond delay="0"/>
                                  </p:stCondLst>
                                  <p:childTnLst>
                                    <p:set>
                                      <p:cBhvr rctx="PPT">
                                        <p:cTn id="17" dur="indefinite"/>
                                        <p:tgtEl>
                                          <p:spTgt spid="16"/>
                                        </p:tgtEl>
                                        <p:attrNameLst>
                                          <p:attrName>style.opacity</p:attrName>
                                        </p:attrNameLst>
                                      </p:cBhvr>
                                      <p:to>
                                        <p:strVal val="0.5"/>
                                      </p:to>
                                    </p:set>
                                    <p:animEffect filter="image" prLst="opacity: 0.5">
                                      <p:cBhvr rctx="IE">
                                        <p:cTn id="18" dur="indefinite"/>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2000"/>
                                        <p:tgtEl>
                                          <p:spTgt spid="71"/>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box(in)">
                                      <p:cBhvr>
                                        <p:cTn id="3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Forefront</a:t>
            </a:r>
            <a:r>
              <a:rPr lang="zh-CN" altLang="en-US" dirty="0" smtClean="0"/>
              <a:t> </a:t>
            </a:r>
            <a:r>
              <a:rPr lang="en-US" altLang="zh-CN" dirty="0" smtClean="0"/>
              <a:t>TMG</a:t>
            </a:r>
            <a:r>
              <a:rPr lang="zh-CN" altLang="en-US" dirty="0" smtClean="0"/>
              <a:t> 企业网络边缘的保护</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a:grpSpLocks/>
          </p:cNvGrpSpPr>
          <p:nvPr/>
        </p:nvGrpSpPr>
        <p:grpSpPr bwMode="auto">
          <a:xfrm>
            <a:off x="0" y="1071546"/>
            <a:ext cx="8912225" cy="1555750"/>
            <a:chOff x="0" y="1425"/>
            <a:chExt cx="5760" cy="674"/>
          </a:xfrm>
        </p:grpSpPr>
        <p:sp>
          <p:nvSpPr>
            <p:cNvPr id="1519645" name="Rectangle 29"/>
            <p:cNvSpPr>
              <a:spLocks noChangeArrowheads="1"/>
            </p:cNvSpPr>
            <p:nvPr/>
          </p:nvSpPr>
          <p:spPr bwMode="auto">
            <a:xfrm>
              <a:off x="58" y="1464"/>
              <a:ext cx="5702" cy="591"/>
            </a:xfrm>
            <a:prstGeom prst="rect">
              <a:avLst/>
            </a:prstGeom>
            <a:gradFill rotWithShape="0">
              <a:gsLst>
                <a:gs pos="0">
                  <a:srgbClr val="3366FF">
                    <a:alpha val="0"/>
                  </a:srgbClr>
                </a:gs>
                <a:gs pos="50000">
                  <a:srgbClr val="3366FF">
                    <a:gamma/>
                    <a:shade val="56078"/>
                    <a:invGamma/>
                    <a:alpha val="59000"/>
                  </a:srgbClr>
                </a:gs>
                <a:gs pos="100000">
                  <a:srgbClr val="3366FF">
                    <a:alpha val="0"/>
                  </a:srgbClr>
                </a:gs>
              </a:gsLst>
              <a:lin ang="0" scaled="1"/>
            </a:gradFill>
            <a:ln w="12700" algn="ctr">
              <a:noFill/>
              <a:miter lim="800000"/>
              <a:headEnd/>
              <a:tailEnd/>
            </a:ln>
            <a:effectLst/>
          </p:spPr>
          <p:txBody>
            <a:bodyPr wrap="none" anchor="ctr"/>
            <a:lstStyle/>
            <a:p>
              <a:endParaRPr lang="zh-CN" altLang="en-US">
                <a:latin typeface="微软雅黑" pitchFamily="34" charset="-122"/>
                <a:ea typeface="微软雅黑" pitchFamily="34" charset="-122"/>
              </a:endParaRPr>
            </a:p>
          </p:txBody>
        </p:sp>
        <p:pic>
          <p:nvPicPr>
            <p:cNvPr id="1519646" name="Picture 30" descr="Metallic edge Clear Bars 2 faded edge"/>
            <p:cNvPicPr>
              <a:picLocks noChangeAspect="1" noChangeArrowheads="1"/>
            </p:cNvPicPr>
            <p:nvPr/>
          </p:nvPicPr>
          <p:blipFill>
            <a:blip r:embed="rId3" cstate="print"/>
            <a:srcRect/>
            <a:stretch>
              <a:fillRect/>
            </a:stretch>
          </p:blipFill>
          <p:spPr bwMode="auto">
            <a:xfrm>
              <a:off x="0" y="1425"/>
              <a:ext cx="5760" cy="674"/>
            </a:xfrm>
            <a:prstGeom prst="rect">
              <a:avLst/>
            </a:prstGeom>
            <a:noFill/>
          </p:spPr>
        </p:pic>
      </p:grpSp>
      <p:sp>
        <p:nvSpPr>
          <p:cNvPr id="1519621" name="Rectangle 4099"/>
          <p:cNvSpPr>
            <a:spLocks noChangeArrowheads="1"/>
          </p:cNvSpPr>
          <p:nvPr/>
        </p:nvSpPr>
        <p:spPr bwMode="auto">
          <a:xfrm>
            <a:off x="350838" y="1362058"/>
            <a:ext cx="8439150" cy="707886"/>
          </a:xfrm>
          <a:prstGeom prst="rect">
            <a:avLst/>
          </a:prstGeom>
          <a:noFill/>
          <a:ln w="9525">
            <a:noFill/>
            <a:miter lim="800000"/>
            <a:headEnd/>
            <a:tailEnd/>
          </a:ln>
        </p:spPr>
        <p:txBody>
          <a:bodyPr>
            <a:spAutoFit/>
          </a:bodyPr>
          <a:lstStyle/>
          <a:p>
            <a:pPr algn="l" eaLnBrk="0" hangingPunct="0"/>
            <a:r>
              <a:rPr lang="en-US" altLang="zh-CN" sz="2000" b="0" dirty="0">
                <a:latin typeface="微软雅黑" pitchFamily="34" charset="-122"/>
                <a:ea typeface="微软雅黑" pitchFamily="34" charset="-122"/>
              </a:rPr>
              <a:t>Forefront </a:t>
            </a:r>
            <a:r>
              <a:rPr lang="zh-CN" altLang="en-US" sz="2000" b="0" dirty="0">
                <a:latin typeface="微软雅黑" pitchFamily="34" charset="-122"/>
                <a:ea typeface="微软雅黑" pitchFamily="34" charset="-122"/>
              </a:rPr>
              <a:t>服务器安全解决方案可帮助企业防护其消息传递和协作服务器，使之免受病毒、蠕虫、垃圾邮件和不当内容的影响。</a:t>
            </a:r>
          </a:p>
        </p:txBody>
      </p:sp>
      <p:grpSp>
        <p:nvGrpSpPr>
          <p:cNvPr id="3" name="Group 18"/>
          <p:cNvGrpSpPr>
            <a:grpSpLocks/>
          </p:cNvGrpSpPr>
          <p:nvPr/>
        </p:nvGrpSpPr>
        <p:grpSpPr bwMode="auto">
          <a:xfrm>
            <a:off x="315913" y="2593958"/>
            <a:ext cx="8828087" cy="1471613"/>
            <a:chOff x="277813" y="1985963"/>
            <a:chExt cx="8828087" cy="1471612"/>
          </a:xfrm>
        </p:grpSpPr>
        <p:pic>
          <p:nvPicPr>
            <p:cNvPr id="1519623" name="Rectangle 4112"/>
            <p:cNvPicPr>
              <a:picLocks noChangeAspect="1" noChangeArrowheads="1"/>
            </p:cNvPicPr>
            <p:nvPr/>
          </p:nvPicPr>
          <p:blipFill>
            <a:blip r:embed="rId4" cstate="print"/>
            <a:srcRect/>
            <a:stretch>
              <a:fillRect/>
            </a:stretch>
          </p:blipFill>
          <p:spPr bwMode="auto">
            <a:xfrm>
              <a:off x="1636713" y="2025650"/>
              <a:ext cx="7469187" cy="1431925"/>
            </a:xfrm>
            <a:prstGeom prst="rect">
              <a:avLst/>
            </a:prstGeom>
            <a:noFill/>
            <a:ln w="9525">
              <a:noFill/>
              <a:miter lim="800000"/>
              <a:headEnd/>
              <a:tailEnd/>
            </a:ln>
          </p:spPr>
        </p:pic>
        <p:sp>
          <p:nvSpPr>
            <p:cNvPr id="1519624" name="Rectangle 4113"/>
            <p:cNvSpPr>
              <a:spLocks noChangeArrowheads="1"/>
            </p:cNvSpPr>
            <p:nvPr/>
          </p:nvSpPr>
          <p:spPr bwMode="auto">
            <a:xfrm>
              <a:off x="2628900" y="2510729"/>
              <a:ext cx="6286500" cy="881779"/>
            </a:xfrm>
            <a:prstGeom prst="rect">
              <a:avLst/>
            </a:prstGeom>
            <a:noFill/>
            <a:ln w="9525">
              <a:noFill/>
              <a:miter lim="800000"/>
              <a:headEnd/>
              <a:tailEnd/>
            </a:ln>
          </p:spPr>
          <p:txBody>
            <a:bodyPr>
              <a:spAutoFit/>
            </a:bodyPr>
            <a:lstStyle/>
            <a:p>
              <a:pPr marL="236538" indent="-236538" algn="l" eaLnBrk="0" hangingPunct="0">
                <a:lnSpc>
                  <a:spcPct val="85000"/>
                </a:lnSpc>
                <a:spcBef>
                  <a:spcPct val="30000"/>
                </a:spcBef>
                <a:buClr>
                  <a:schemeClr val="folHlink"/>
                </a:buClr>
                <a:buSzPct val="75000"/>
                <a:buFont typeface="Wingdings 2" pitchFamily="18" charset="2"/>
                <a:buNone/>
              </a:pPr>
              <a:r>
                <a:rPr lang="zh-CN" altLang="en-US" sz="1600" b="0" dirty="0">
                  <a:latin typeface="微软雅黑" pitchFamily="34" charset="-122"/>
                  <a:ea typeface="微软雅黑" pitchFamily="34" charset="-122"/>
                </a:rPr>
                <a:t>	</a:t>
              </a:r>
              <a:r>
                <a:rPr lang="zh-CN" altLang="en-US" b="0" dirty="0">
                  <a:latin typeface="微软雅黑" pitchFamily="34" charset="-122"/>
                  <a:ea typeface="微软雅黑" pitchFamily="34" charset="-122"/>
                </a:rPr>
                <a:t>位于整个公司基础结构中各个层次的多个扫描引擎可针对电子邮件和协作威胁提供最大程度的防护</a:t>
              </a:r>
            </a:p>
            <a:p>
              <a:pPr marL="236538" indent="-236538" algn="l" eaLnBrk="0" hangingPunct="0">
                <a:lnSpc>
                  <a:spcPct val="85000"/>
                </a:lnSpc>
                <a:spcBef>
                  <a:spcPct val="30000"/>
                </a:spcBef>
                <a:buClr>
                  <a:schemeClr val="folHlink"/>
                </a:buClr>
                <a:buSzPct val="75000"/>
                <a:buFont typeface="Wingdings 2" pitchFamily="18" charset="2"/>
                <a:buNone/>
              </a:pPr>
              <a:endParaRPr lang="zh-CN" altLang="en-US" b="0" dirty="0">
                <a:latin typeface="微软雅黑" pitchFamily="34" charset="-122"/>
                <a:ea typeface="微软雅黑" pitchFamily="34" charset="-122"/>
              </a:endParaRPr>
            </a:p>
          </p:txBody>
        </p:sp>
        <p:pic>
          <p:nvPicPr>
            <p:cNvPr id="1519625" name="Rectangle 4114"/>
            <p:cNvPicPr>
              <a:picLocks noChangeAspect="1" noChangeArrowheads="1"/>
            </p:cNvPicPr>
            <p:nvPr/>
          </p:nvPicPr>
          <p:blipFill>
            <a:blip r:embed="rId5" cstate="print"/>
            <a:srcRect/>
            <a:stretch>
              <a:fillRect/>
            </a:stretch>
          </p:blipFill>
          <p:spPr bwMode="auto">
            <a:xfrm>
              <a:off x="277813" y="1985963"/>
              <a:ext cx="2657475" cy="1470025"/>
            </a:xfrm>
            <a:prstGeom prst="rect">
              <a:avLst/>
            </a:prstGeom>
            <a:noFill/>
            <a:ln w="9525">
              <a:noFill/>
              <a:miter lim="800000"/>
              <a:headEnd/>
              <a:tailEnd/>
            </a:ln>
          </p:spPr>
        </p:pic>
        <p:sp>
          <p:nvSpPr>
            <p:cNvPr id="184333" name="TextBox 184332"/>
            <p:cNvSpPr txBox="1">
              <a:spLocks noChangeArrowheads="1"/>
            </p:cNvSpPr>
            <p:nvPr/>
          </p:nvSpPr>
          <p:spPr bwMode="auto">
            <a:xfrm>
              <a:off x="688975" y="2534542"/>
              <a:ext cx="1957388" cy="360099"/>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eaLnBrk="0" hangingPunct="0">
                <a:lnSpc>
                  <a:spcPct val="90000"/>
                </a:lnSpc>
              </a:pPr>
              <a:r>
                <a:rPr lang="zh-CN" altLang="en-US" sz="2600" b="0" dirty="0">
                  <a:effectLst>
                    <a:outerShdw blurRad="38100" dist="38100" dir="2700000" algn="tl">
                      <a:srgbClr val="000000"/>
                    </a:outerShdw>
                  </a:effectLst>
                  <a:latin typeface="微软雅黑" pitchFamily="34" charset="-122"/>
                  <a:ea typeface="微软雅黑" pitchFamily="34" charset="-122"/>
                </a:rPr>
                <a:t>高级防护</a:t>
              </a:r>
            </a:p>
          </p:txBody>
        </p:sp>
      </p:grpSp>
      <p:grpSp>
        <p:nvGrpSpPr>
          <p:cNvPr id="4" name="Group 19"/>
          <p:cNvGrpSpPr>
            <a:grpSpLocks/>
          </p:cNvGrpSpPr>
          <p:nvPr/>
        </p:nvGrpSpPr>
        <p:grpSpPr bwMode="auto">
          <a:xfrm>
            <a:off x="273050" y="3984608"/>
            <a:ext cx="8870950" cy="1479550"/>
            <a:chOff x="277813" y="3621088"/>
            <a:chExt cx="8870950" cy="1479550"/>
          </a:xfrm>
        </p:grpSpPr>
        <p:pic>
          <p:nvPicPr>
            <p:cNvPr id="1519628" name="Rectangle 4108"/>
            <p:cNvPicPr>
              <a:picLocks noChangeAspect="1" noChangeArrowheads="1"/>
            </p:cNvPicPr>
            <p:nvPr/>
          </p:nvPicPr>
          <p:blipFill>
            <a:blip r:embed="rId4" cstate="print"/>
            <a:srcRect/>
            <a:stretch>
              <a:fillRect/>
            </a:stretch>
          </p:blipFill>
          <p:spPr bwMode="auto">
            <a:xfrm>
              <a:off x="1679575" y="3624263"/>
              <a:ext cx="7469188" cy="1431925"/>
            </a:xfrm>
            <a:prstGeom prst="rect">
              <a:avLst/>
            </a:prstGeom>
            <a:noFill/>
            <a:ln w="9525">
              <a:noFill/>
              <a:miter lim="800000"/>
              <a:headEnd/>
              <a:tailEnd/>
            </a:ln>
          </p:spPr>
        </p:pic>
        <p:pic>
          <p:nvPicPr>
            <p:cNvPr id="1519629" name="Rectangle 4109"/>
            <p:cNvPicPr>
              <a:picLocks noChangeAspect="1" noChangeArrowheads="1"/>
            </p:cNvPicPr>
            <p:nvPr/>
          </p:nvPicPr>
          <p:blipFill>
            <a:blip r:embed="rId6" cstate="print"/>
            <a:srcRect/>
            <a:stretch>
              <a:fillRect/>
            </a:stretch>
          </p:blipFill>
          <p:spPr bwMode="auto">
            <a:xfrm>
              <a:off x="277813" y="3621088"/>
              <a:ext cx="2673350" cy="1479550"/>
            </a:xfrm>
            <a:prstGeom prst="rect">
              <a:avLst/>
            </a:prstGeom>
            <a:noFill/>
            <a:ln w="9525">
              <a:noFill/>
              <a:miter lim="800000"/>
              <a:headEnd/>
              <a:tailEnd/>
            </a:ln>
          </p:spPr>
        </p:pic>
        <p:sp>
          <p:nvSpPr>
            <p:cNvPr id="184336" name="TextBox 184335"/>
            <p:cNvSpPr txBox="1">
              <a:spLocks noChangeArrowheads="1"/>
            </p:cNvSpPr>
            <p:nvPr/>
          </p:nvSpPr>
          <p:spPr bwMode="auto">
            <a:xfrm>
              <a:off x="688976" y="3995738"/>
              <a:ext cx="1957387" cy="714375"/>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eaLnBrk="0" hangingPunct="0">
                <a:lnSpc>
                  <a:spcPct val="90000"/>
                </a:lnSpc>
              </a:pPr>
              <a:r>
                <a:rPr lang="zh-CN" altLang="en-US" sz="2600" b="0">
                  <a:effectLst>
                    <a:outerShdw blurRad="38100" dist="38100" dir="2700000" algn="tl">
                      <a:srgbClr val="000000"/>
                    </a:outerShdw>
                  </a:effectLst>
                  <a:latin typeface="微软雅黑" pitchFamily="34" charset="-122"/>
                  <a:ea typeface="微软雅黑" pitchFamily="34" charset="-122"/>
                </a:rPr>
                <a:t>可用性与</a:t>
              </a:r>
            </a:p>
            <a:p>
              <a:pPr algn="ctr" eaLnBrk="0" hangingPunct="0">
                <a:lnSpc>
                  <a:spcPct val="90000"/>
                </a:lnSpc>
              </a:pPr>
              <a:r>
                <a:rPr lang="zh-CN" altLang="en-US" sz="2600" b="0">
                  <a:effectLst>
                    <a:outerShdw blurRad="38100" dist="38100" dir="2700000" algn="tl">
                      <a:srgbClr val="000000"/>
                    </a:outerShdw>
                  </a:effectLst>
                  <a:latin typeface="微软雅黑" pitchFamily="34" charset="-122"/>
                  <a:ea typeface="微软雅黑" pitchFamily="34" charset="-122"/>
                </a:rPr>
                <a:t>控制</a:t>
              </a:r>
            </a:p>
          </p:txBody>
        </p:sp>
        <p:sp>
          <p:nvSpPr>
            <p:cNvPr id="1519631" name="Rectangle 4111"/>
            <p:cNvSpPr>
              <a:spLocks noChangeArrowheads="1"/>
            </p:cNvSpPr>
            <p:nvPr/>
          </p:nvSpPr>
          <p:spPr bwMode="auto">
            <a:xfrm>
              <a:off x="2719388" y="3962401"/>
              <a:ext cx="6153150" cy="792162"/>
            </a:xfrm>
            <a:prstGeom prst="rect">
              <a:avLst/>
            </a:prstGeom>
            <a:noFill/>
            <a:ln w="9525">
              <a:noFill/>
              <a:miter lim="800000"/>
              <a:headEnd/>
              <a:tailEnd/>
            </a:ln>
          </p:spPr>
          <p:txBody>
            <a:bodyPr>
              <a:spAutoFit/>
            </a:bodyPr>
            <a:lstStyle/>
            <a:p>
              <a:pPr marL="236538" indent="-236538" algn="l" eaLnBrk="0" hangingPunct="0">
                <a:lnSpc>
                  <a:spcPct val="85000"/>
                </a:lnSpc>
                <a:spcBef>
                  <a:spcPct val="30000"/>
                </a:spcBef>
                <a:buClr>
                  <a:schemeClr val="folHlink"/>
                </a:buClr>
                <a:buSzPct val="75000"/>
                <a:buFont typeface="Wingdings 2" pitchFamily="18" charset="2"/>
                <a:buNone/>
              </a:pPr>
              <a:r>
                <a:rPr lang="en-US" altLang="zh-CN" sz="1600" b="0">
                  <a:latin typeface="微软雅黑" pitchFamily="34" charset="-122"/>
                  <a:ea typeface="微软雅黑" pitchFamily="34" charset="-122"/>
                </a:rPr>
                <a:t>	</a:t>
              </a:r>
              <a:r>
                <a:rPr lang="zh-CN" altLang="en-US" b="0">
                  <a:latin typeface="微软雅黑" pitchFamily="34" charset="-122"/>
                  <a:ea typeface="微软雅黑" pitchFamily="34" charset="-122"/>
                </a:rPr>
                <a:t>与 </a:t>
              </a:r>
              <a:r>
                <a:rPr lang="en-US" altLang="zh-CN" b="0">
                  <a:latin typeface="微软雅黑" pitchFamily="34" charset="-122"/>
                  <a:ea typeface="微软雅黑" pitchFamily="34" charset="-122"/>
                </a:rPr>
                <a:t>Microsoft Exchange</a:t>
              </a:r>
              <a:r>
                <a:rPr lang="zh-CN" altLang="en-US" b="0">
                  <a:latin typeface="微软雅黑" pitchFamily="34" charset="-122"/>
                  <a:ea typeface="微软雅黑" pitchFamily="34" charset="-122"/>
                </a:rPr>
                <a:t>、基于 </a:t>
              </a:r>
              <a:r>
                <a:rPr lang="en-US" altLang="zh-CN" b="0">
                  <a:latin typeface="微软雅黑" pitchFamily="34" charset="-122"/>
                  <a:ea typeface="微软雅黑" pitchFamily="34" charset="-122"/>
                </a:rPr>
                <a:t>Windows </a:t>
              </a:r>
              <a:r>
                <a:rPr lang="zh-CN" altLang="en-US" b="0">
                  <a:latin typeface="微软雅黑" pitchFamily="34" charset="-122"/>
                  <a:ea typeface="微软雅黑" pitchFamily="34" charset="-122"/>
                </a:rPr>
                <a:t>的 </a:t>
              </a:r>
              <a:r>
                <a:rPr lang="en-US" altLang="zh-CN" b="0">
                  <a:latin typeface="微软雅黑" pitchFamily="34" charset="-122"/>
                  <a:ea typeface="微软雅黑" pitchFamily="34" charset="-122"/>
                </a:rPr>
                <a:t>SMTP</a:t>
              </a:r>
              <a:r>
                <a:rPr lang="zh-CN" altLang="en-US" b="0">
                  <a:latin typeface="微软雅黑" pitchFamily="34" charset="-122"/>
                  <a:ea typeface="微软雅黑" pitchFamily="34" charset="-122"/>
                </a:rPr>
                <a:t>、</a:t>
              </a:r>
              <a:r>
                <a:rPr lang="en-US" altLang="zh-CN" b="0">
                  <a:latin typeface="微软雅黑" pitchFamily="34" charset="-122"/>
                  <a:ea typeface="微软雅黑" pitchFamily="34" charset="-122"/>
                </a:rPr>
                <a:t>SharePoint </a:t>
              </a:r>
              <a:r>
                <a:rPr lang="zh-CN" altLang="en-US" b="0">
                  <a:latin typeface="微软雅黑" pitchFamily="34" charset="-122"/>
                  <a:ea typeface="微软雅黑" pitchFamily="34" charset="-122"/>
                </a:rPr>
                <a:t>和 </a:t>
              </a:r>
              <a:r>
                <a:rPr lang="en-US" altLang="zh-CN" b="0">
                  <a:latin typeface="微软雅黑" pitchFamily="34" charset="-122"/>
                  <a:ea typeface="微软雅黑" pitchFamily="34" charset="-122"/>
                </a:rPr>
                <a:t>Office Communications Servers </a:t>
              </a:r>
              <a:r>
                <a:rPr lang="zh-CN" altLang="en-US" b="0">
                  <a:latin typeface="微软雅黑" pitchFamily="34" charset="-122"/>
                  <a:ea typeface="微软雅黑" pitchFamily="34" charset="-122"/>
                </a:rPr>
                <a:t>的紧密集成最大程度地完善了可用性和管理控制</a:t>
              </a:r>
            </a:p>
          </p:txBody>
        </p:sp>
      </p:grpSp>
      <p:grpSp>
        <p:nvGrpSpPr>
          <p:cNvPr id="5" name="Group 20"/>
          <p:cNvGrpSpPr>
            <a:grpSpLocks/>
          </p:cNvGrpSpPr>
          <p:nvPr/>
        </p:nvGrpSpPr>
        <p:grpSpPr bwMode="auto">
          <a:xfrm>
            <a:off x="287338" y="5364146"/>
            <a:ext cx="8856662" cy="1506537"/>
            <a:chOff x="277813" y="5276850"/>
            <a:chExt cx="8856662" cy="1506538"/>
          </a:xfrm>
        </p:grpSpPr>
        <p:pic>
          <p:nvPicPr>
            <p:cNvPr id="1519633" name="Rectangle 4104"/>
            <p:cNvPicPr>
              <a:picLocks noChangeAspect="1" noChangeArrowheads="1"/>
            </p:cNvPicPr>
            <p:nvPr/>
          </p:nvPicPr>
          <p:blipFill>
            <a:blip r:embed="rId4" cstate="print"/>
            <a:srcRect/>
            <a:stretch>
              <a:fillRect/>
            </a:stretch>
          </p:blipFill>
          <p:spPr bwMode="auto">
            <a:xfrm>
              <a:off x="1665288" y="5276850"/>
              <a:ext cx="7469187" cy="1431925"/>
            </a:xfrm>
            <a:prstGeom prst="rect">
              <a:avLst/>
            </a:prstGeom>
            <a:noFill/>
            <a:ln w="9525">
              <a:noFill/>
              <a:miter lim="800000"/>
              <a:headEnd/>
              <a:tailEnd/>
            </a:ln>
          </p:spPr>
        </p:pic>
        <p:pic>
          <p:nvPicPr>
            <p:cNvPr id="1519634" name="Rectangle 4105"/>
            <p:cNvPicPr>
              <a:picLocks noChangeAspect="1" noChangeArrowheads="1"/>
            </p:cNvPicPr>
            <p:nvPr/>
          </p:nvPicPr>
          <p:blipFill>
            <a:blip r:embed="rId7" cstate="print"/>
            <a:srcRect/>
            <a:stretch>
              <a:fillRect/>
            </a:stretch>
          </p:blipFill>
          <p:spPr bwMode="auto">
            <a:xfrm>
              <a:off x="277813" y="5303838"/>
              <a:ext cx="2673350" cy="1479550"/>
            </a:xfrm>
            <a:prstGeom prst="rect">
              <a:avLst/>
            </a:prstGeom>
            <a:noFill/>
            <a:ln w="9525">
              <a:noFill/>
              <a:miter lim="800000"/>
              <a:headEnd/>
              <a:tailEnd/>
            </a:ln>
          </p:spPr>
        </p:pic>
        <p:sp>
          <p:nvSpPr>
            <p:cNvPr id="184337" name="TextBox 184336"/>
            <p:cNvSpPr txBox="1">
              <a:spLocks noChangeArrowheads="1"/>
            </p:cNvSpPr>
            <p:nvPr/>
          </p:nvSpPr>
          <p:spPr bwMode="auto">
            <a:xfrm>
              <a:off x="688975" y="5842034"/>
              <a:ext cx="1957388" cy="360099"/>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eaLnBrk="0" hangingPunct="0">
                <a:lnSpc>
                  <a:spcPct val="90000"/>
                </a:lnSpc>
              </a:pPr>
              <a:r>
                <a:rPr lang="zh-CN" altLang="en-US" sz="2600" b="0" dirty="0">
                  <a:effectLst>
                    <a:outerShdw blurRad="38100" dist="38100" dir="2700000" algn="tl">
                      <a:srgbClr val="000000"/>
                    </a:outerShdw>
                  </a:effectLst>
                  <a:latin typeface="微软雅黑" pitchFamily="34" charset="-122"/>
                  <a:ea typeface="微软雅黑" pitchFamily="34" charset="-122"/>
                </a:rPr>
                <a:t>安全内容</a:t>
              </a:r>
            </a:p>
          </p:txBody>
        </p:sp>
        <p:sp>
          <p:nvSpPr>
            <p:cNvPr id="1519636" name="Rectangle 4107"/>
            <p:cNvSpPr>
              <a:spLocks noChangeArrowheads="1"/>
            </p:cNvSpPr>
            <p:nvPr/>
          </p:nvSpPr>
          <p:spPr bwMode="auto">
            <a:xfrm>
              <a:off x="2743200" y="5871442"/>
              <a:ext cx="6153150" cy="327782"/>
            </a:xfrm>
            <a:prstGeom prst="rect">
              <a:avLst/>
            </a:prstGeom>
            <a:noFill/>
            <a:ln w="9525">
              <a:noFill/>
              <a:miter lim="800000"/>
              <a:headEnd/>
              <a:tailEnd/>
            </a:ln>
          </p:spPr>
          <p:txBody>
            <a:bodyPr>
              <a:spAutoFit/>
            </a:bodyPr>
            <a:lstStyle/>
            <a:p>
              <a:pPr marL="236538" indent="-236538" algn="l" eaLnBrk="0" hangingPunct="0">
                <a:lnSpc>
                  <a:spcPct val="85000"/>
                </a:lnSpc>
                <a:spcBef>
                  <a:spcPct val="30000"/>
                </a:spcBef>
                <a:buClr>
                  <a:schemeClr val="folHlink"/>
                </a:buClr>
                <a:buSzPct val="75000"/>
                <a:buFont typeface="Wingdings 2" pitchFamily="18" charset="2"/>
                <a:buNone/>
              </a:pPr>
              <a:r>
                <a:rPr lang="en-US" altLang="zh-CN" sz="1600" b="0" dirty="0">
                  <a:latin typeface="微软雅黑" pitchFamily="34" charset="-122"/>
                  <a:ea typeface="微软雅黑" pitchFamily="34" charset="-122"/>
                </a:rPr>
                <a:t>	</a:t>
              </a:r>
              <a:r>
                <a:rPr lang="zh-CN" altLang="en-US" b="0" dirty="0">
                  <a:latin typeface="微软雅黑" pitchFamily="34" charset="-122"/>
                  <a:ea typeface="微软雅黑" pitchFamily="34" charset="-122"/>
                </a:rPr>
                <a:t>确保消除组织内外通信中的不良语言和危险附件 </a:t>
              </a:r>
            </a:p>
          </p:txBody>
        </p:sp>
      </p:grpSp>
      <p:grpSp>
        <p:nvGrpSpPr>
          <p:cNvPr id="6" name="Group 36"/>
          <p:cNvGrpSpPr>
            <a:grpSpLocks/>
          </p:cNvGrpSpPr>
          <p:nvPr/>
        </p:nvGrpSpPr>
        <p:grpSpPr bwMode="auto">
          <a:xfrm>
            <a:off x="188913" y="249238"/>
            <a:ext cx="8782050" cy="820737"/>
            <a:chOff x="119" y="157"/>
            <a:chExt cx="6324" cy="591"/>
          </a:xfrm>
        </p:grpSpPr>
        <p:pic>
          <p:nvPicPr>
            <p:cNvPr id="1519643" name="Picture 27" descr="exchange-server"/>
            <p:cNvPicPr>
              <a:picLocks noChangeAspect="1" noChangeArrowheads="1"/>
            </p:cNvPicPr>
            <p:nvPr/>
          </p:nvPicPr>
          <p:blipFill>
            <a:blip r:embed="rId8" cstate="print"/>
            <a:srcRect t="-2214" r="27649" b="-19188"/>
            <a:stretch>
              <a:fillRect/>
            </a:stretch>
          </p:blipFill>
          <p:spPr bwMode="auto">
            <a:xfrm>
              <a:off x="119" y="157"/>
              <a:ext cx="2063" cy="591"/>
            </a:xfrm>
            <a:prstGeom prst="rect">
              <a:avLst/>
            </a:prstGeom>
            <a:noFill/>
          </p:spPr>
        </p:pic>
        <p:pic>
          <p:nvPicPr>
            <p:cNvPr id="1519647" name="Picture 31" descr="FF-secure-shrpt_bL_r"/>
            <p:cNvPicPr>
              <a:picLocks noChangeAspect="1" noChangeArrowheads="1"/>
            </p:cNvPicPr>
            <p:nvPr/>
          </p:nvPicPr>
          <p:blipFill>
            <a:blip r:embed="rId9" cstate="print"/>
            <a:srcRect/>
            <a:stretch>
              <a:fillRect/>
            </a:stretch>
          </p:blipFill>
          <p:spPr bwMode="auto">
            <a:xfrm>
              <a:off x="2172" y="178"/>
              <a:ext cx="1552" cy="456"/>
            </a:xfrm>
            <a:prstGeom prst="rect">
              <a:avLst/>
            </a:prstGeom>
            <a:noFill/>
          </p:spPr>
        </p:pic>
        <p:pic>
          <p:nvPicPr>
            <p:cNvPr id="1519650" name="Picture 34" descr="6-00295_forefront"/>
            <p:cNvPicPr>
              <a:picLocks noChangeAspect="1" noChangeArrowheads="1"/>
            </p:cNvPicPr>
            <p:nvPr/>
          </p:nvPicPr>
          <p:blipFill>
            <a:blip r:embed="rId10" cstate="print"/>
            <a:srcRect/>
            <a:stretch>
              <a:fillRect/>
            </a:stretch>
          </p:blipFill>
          <p:spPr bwMode="auto">
            <a:xfrm>
              <a:off x="3887" y="177"/>
              <a:ext cx="2556" cy="476"/>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519621"/>
                                        </p:tgtEl>
                                        <p:attrNameLst>
                                          <p:attrName>style.visibility</p:attrName>
                                        </p:attrNameLst>
                                      </p:cBhvr>
                                      <p:to>
                                        <p:strVal val="visible"/>
                                      </p:to>
                                    </p:se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par>
                          <p:cTn id="20" fill="hold">
                            <p:stCondLst>
                              <p:cond delay="4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96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6" descr="col-fade-clear-cool"/>
          <p:cNvPicPr>
            <a:picLocks noChangeAspect="1" noChangeArrowheads="1"/>
          </p:cNvPicPr>
          <p:nvPr/>
        </p:nvPicPr>
        <p:blipFill>
          <a:blip r:embed="rId3" cstate="print"/>
          <a:srcRect/>
          <a:stretch>
            <a:fillRect/>
          </a:stretch>
        </p:blipFill>
        <p:spPr bwMode="auto">
          <a:xfrm>
            <a:off x="4637088" y="1074738"/>
            <a:ext cx="4303712" cy="5233987"/>
          </a:xfrm>
          <a:prstGeom prst="rect">
            <a:avLst/>
          </a:prstGeom>
          <a:noFill/>
          <a:ln w="9525">
            <a:noFill/>
            <a:miter lim="800000"/>
            <a:headEnd/>
            <a:tailEnd/>
          </a:ln>
        </p:spPr>
      </p:pic>
      <p:pic>
        <p:nvPicPr>
          <p:cNvPr id="9219" name="Picture 81" descr="arrow-clear-cool"/>
          <p:cNvPicPr>
            <a:picLocks noChangeAspect="1" noChangeArrowheads="1"/>
          </p:cNvPicPr>
          <p:nvPr/>
        </p:nvPicPr>
        <p:blipFill>
          <a:blip r:embed="rId4" cstate="print"/>
          <a:srcRect/>
          <a:stretch>
            <a:fillRect/>
          </a:stretch>
        </p:blipFill>
        <p:spPr bwMode="auto">
          <a:xfrm>
            <a:off x="6515100" y="4573588"/>
            <a:ext cx="957263" cy="733425"/>
          </a:xfrm>
          <a:prstGeom prst="rect">
            <a:avLst/>
          </a:prstGeom>
          <a:noFill/>
          <a:ln w="9525">
            <a:noFill/>
            <a:miter lim="800000"/>
            <a:headEnd/>
            <a:tailEnd/>
          </a:ln>
        </p:spPr>
      </p:pic>
      <p:pic>
        <p:nvPicPr>
          <p:cNvPr id="9220" name="Picture 82" descr="arrow-clear-warm"/>
          <p:cNvPicPr>
            <a:picLocks noChangeAspect="1" noChangeArrowheads="1"/>
          </p:cNvPicPr>
          <p:nvPr/>
        </p:nvPicPr>
        <p:blipFill>
          <a:blip r:embed="rId5" cstate="print"/>
          <a:srcRect/>
          <a:stretch>
            <a:fillRect/>
          </a:stretch>
        </p:blipFill>
        <p:spPr bwMode="auto">
          <a:xfrm>
            <a:off x="6000750" y="4008438"/>
            <a:ext cx="941388" cy="723900"/>
          </a:xfrm>
          <a:prstGeom prst="rect">
            <a:avLst/>
          </a:prstGeom>
          <a:noFill/>
          <a:ln w="9525">
            <a:noFill/>
            <a:miter lim="800000"/>
            <a:headEnd/>
            <a:tailEnd/>
          </a:ln>
        </p:spPr>
      </p:pic>
      <p:pic>
        <p:nvPicPr>
          <p:cNvPr id="9221" name="Picture 106" descr="cooltools-shape"/>
          <p:cNvPicPr>
            <a:picLocks noChangeAspect="1" noChangeArrowheads="1"/>
          </p:cNvPicPr>
          <p:nvPr/>
        </p:nvPicPr>
        <p:blipFill>
          <a:blip r:embed="rId6" cstate="print"/>
          <a:srcRect/>
          <a:stretch>
            <a:fillRect/>
          </a:stretch>
        </p:blipFill>
        <p:spPr bwMode="auto">
          <a:xfrm>
            <a:off x="5016500" y="4470400"/>
            <a:ext cx="3470275" cy="327025"/>
          </a:xfrm>
          <a:prstGeom prst="rect">
            <a:avLst/>
          </a:prstGeom>
          <a:noFill/>
          <a:ln w="9525">
            <a:noFill/>
            <a:miter lim="800000"/>
            <a:headEnd/>
            <a:tailEnd/>
          </a:ln>
        </p:spPr>
      </p:pic>
      <p:pic>
        <p:nvPicPr>
          <p:cNvPr id="9222" name="Picture 97" descr="col-fade-clear-warm"/>
          <p:cNvPicPr>
            <a:picLocks noChangeAspect="1" noChangeArrowheads="1"/>
          </p:cNvPicPr>
          <p:nvPr/>
        </p:nvPicPr>
        <p:blipFill>
          <a:blip r:embed="rId7" cstate="print"/>
          <a:srcRect/>
          <a:stretch>
            <a:fillRect/>
          </a:stretch>
        </p:blipFill>
        <p:spPr bwMode="auto">
          <a:xfrm>
            <a:off x="217488" y="1074738"/>
            <a:ext cx="4303712" cy="5233987"/>
          </a:xfrm>
          <a:prstGeom prst="rect">
            <a:avLst/>
          </a:prstGeom>
          <a:noFill/>
          <a:ln w="9525">
            <a:noFill/>
            <a:miter lim="800000"/>
            <a:headEnd/>
            <a:tailEnd/>
          </a:ln>
        </p:spPr>
      </p:pic>
      <p:sp>
        <p:nvSpPr>
          <p:cNvPr id="9223" name="Rectangle 99"/>
          <p:cNvSpPr>
            <a:spLocks noGrp="1" noChangeArrowheads="1"/>
          </p:cNvSpPr>
          <p:nvPr>
            <p:ph type="title" idx="4294967295"/>
          </p:nvPr>
        </p:nvSpPr>
        <p:spPr>
          <a:xfrm>
            <a:off x="0" y="0"/>
            <a:ext cx="8229600" cy="1143000"/>
          </a:xfrm>
          <a:prstGeom prst="rect">
            <a:avLst/>
          </a:prstGeom>
        </p:spPr>
        <p:txBody>
          <a:bodyPr>
            <a:normAutofit/>
          </a:bodyPr>
          <a:lstStyle/>
          <a:p>
            <a:pPr algn="l"/>
            <a:r>
              <a:rPr lang="zh-CN" altLang="en-US" b="1" dirty="0" smtClean="0">
                <a:solidFill>
                  <a:schemeClr val="tx1"/>
                </a:solidFill>
                <a:effectLst>
                  <a:outerShdw blurRad="38100" dist="38100" dir="2700000" algn="tl">
                    <a:srgbClr val="000000"/>
                  </a:outerShdw>
                </a:effectLst>
                <a:latin typeface="微软雅黑" pitchFamily="34" charset="-122"/>
                <a:ea typeface="微软雅黑" pitchFamily="34" charset="-122"/>
              </a:rPr>
              <a:t>多扫描引擎防护</a:t>
            </a:r>
            <a:endParaRPr lang="en-US" altLang="zh-CN" b="1" dirty="0" smtClean="0">
              <a:solidFill>
                <a:schemeClr val="tx1"/>
              </a:solidFill>
              <a:effectLst>
                <a:outerShdw blurRad="38100" dist="38100" dir="2700000" algn="tl">
                  <a:srgbClr val="000000"/>
                </a:outerShdw>
              </a:effectLst>
              <a:latin typeface="微软雅黑" pitchFamily="34" charset="-122"/>
              <a:ea typeface="微软雅黑" pitchFamily="34" charset="-122"/>
            </a:endParaRPr>
          </a:p>
        </p:txBody>
      </p:sp>
      <p:sp>
        <p:nvSpPr>
          <p:cNvPr id="9224" name="Rectangle 100"/>
          <p:cNvSpPr>
            <a:spLocks noGrp="1" noChangeArrowheads="1"/>
          </p:cNvSpPr>
          <p:nvPr>
            <p:ph sz="half" idx="4294967295"/>
          </p:nvPr>
        </p:nvSpPr>
        <p:spPr>
          <a:xfrm>
            <a:off x="0" y="1371600"/>
            <a:ext cx="3810000" cy="1473200"/>
          </a:xfrm>
          <a:prstGeom prst="rect">
            <a:avLst/>
          </a:prstGeom>
          <a:noFill/>
        </p:spPr>
        <p:txBody>
          <a:bodyPr>
            <a:normAutofit/>
          </a:bodyPr>
          <a:lstStyle/>
          <a:p>
            <a:pPr marL="0" indent="0">
              <a:buFont typeface="Wingdings" pitchFamily="2" charset="2"/>
              <a:buNone/>
            </a:pPr>
            <a:r>
              <a:rPr lang="zh-CN" altLang="en-US" sz="2000" dirty="0" smtClean="0">
                <a:latin typeface="微软雅黑" pitchFamily="34" charset="-122"/>
                <a:ea typeface="微软雅黑" pitchFamily="34" charset="-122"/>
              </a:rPr>
              <a:t>微软</a:t>
            </a:r>
            <a:r>
              <a:rPr lang="en-US" altLang="zh-CN" sz="2000" dirty="0" smtClean="0">
                <a:latin typeface="微软雅黑" pitchFamily="34" charset="-122"/>
                <a:ea typeface="微软雅黑" pitchFamily="34" charset="-122"/>
              </a:rPr>
              <a:t>Forefront Server Security </a:t>
            </a:r>
            <a:r>
              <a:rPr lang="zh-CN" altLang="en-US" sz="2000" dirty="0" smtClean="0">
                <a:latin typeface="微软雅黑" pitchFamily="34" charset="-122"/>
                <a:ea typeface="微软雅黑" pitchFamily="34" charset="-122"/>
              </a:rPr>
              <a:t>产品集成了下面多个厂家提供的技术领先的防病毒引擎</a:t>
            </a:r>
            <a:endParaRPr lang="en-US" altLang="zh-CN" sz="2000" dirty="0" smtClean="0">
              <a:latin typeface="微软雅黑" pitchFamily="34" charset="-122"/>
              <a:ea typeface="微软雅黑" pitchFamily="34" charset="-122"/>
            </a:endParaRPr>
          </a:p>
        </p:txBody>
      </p:sp>
      <p:sp>
        <p:nvSpPr>
          <p:cNvPr id="9225" name="Rectangle 101"/>
          <p:cNvSpPr>
            <a:spLocks noGrp="1" noChangeArrowheads="1"/>
          </p:cNvSpPr>
          <p:nvPr>
            <p:ph sz="half" idx="4294967295"/>
          </p:nvPr>
        </p:nvSpPr>
        <p:spPr>
          <a:xfrm>
            <a:off x="5334000" y="1371600"/>
            <a:ext cx="3810000" cy="1200150"/>
          </a:xfrm>
          <a:prstGeom prst="rect">
            <a:avLst/>
          </a:prstGeom>
        </p:spPr>
        <p:txBody>
          <a:bodyPr/>
          <a:lstStyle/>
          <a:p>
            <a:pPr marL="0" indent="0">
              <a:buFont typeface="Wingdings" pitchFamily="2" charset="2"/>
              <a:buNone/>
            </a:pPr>
            <a:r>
              <a:rPr lang="en-US" altLang="zh-CN" sz="2000" dirty="0" smtClean="0">
                <a:latin typeface="微软雅黑" pitchFamily="34" charset="-122"/>
                <a:ea typeface="微软雅黑" pitchFamily="34" charset="-122"/>
              </a:rPr>
              <a:t>Forefront Server Security </a:t>
            </a:r>
            <a:r>
              <a:rPr lang="zh-CN" altLang="en-US" sz="2000" dirty="0" smtClean="0">
                <a:latin typeface="微软雅黑" pitchFamily="34" charset="-122"/>
                <a:ea typeface="微软雅黑" pitchFamily="34" charset="-122"/>
              </a:rPr>
              <a:t>产品中的每一个扫描任务都可以选择多达</a:t>
            </a:r>
            <a:r>
              <a:rPr lang="en-US" altLang="zh-CN" sz="2000" dirty="0" smtClean="0">
                <a:latin typeface="微软雅黑" pitchFamily="34" charset="-122"/>
                <a:ea typeface="微软雅黑" pitchFamily="34" charset="-122"/>
              </a:rPr>
              <a:t>5</a:t>
            </a:r>
            <a:r>
              <a:rPr lang="zh-CN" altLang="en-US" sz="2000" dirty="0" smtClean="0">
                <a:latin typeface="微软雅黑" pitchFamily="34" charset="-122"/>
                <a:ea typeface="微软雅黑" pitchFamily="34" charset="-122"/>
              </a:rPr>
              <a:t>个扫描引擎同时进行病毒扫描</a:t>
            </a:r>
            <a:endParaRPr lang="en-US" altLang="zh-CN" sz="2000" dirty="0" smtClean="0">
              <a:latin typeface="微软雅黑" pitchFamily="34" charset="-122"/>
              <a:ea typeface="微软雅黑" pitchFamily="34" charset="-122"/>
            </a:endParaRPr>
          </a:p>
        </p:txBody>
      </p:sp>
      <p:grpSp>
        <p:nvGrpSpPr>
          <p:cNvPr id="2" name="Group 5"/>
          <p:cNvGrpSpPr>
            <a:grpSpLocks/>
          </p:cNvGrpSpPr>
          <p:nvPr/>
        </p:nvGrpSpPr>
        <p:grpSpPr bwMode="auto">
          <a:xfrm>
            <a:off x="6108700" y="5407025"/>
            <a:ext cx="1127125" cy="904875"/>
            <a:chOff x="2446" y="2917"/>
            <a:chExt cx="940" cy="756"/>
          </a:xfrm>
        </p:grpSpPr>
        <p:pic>
          <p:nvPicPr>
            <p:cNvPr id="9258" name="Picture 6" descr="PC sm"/>
            <p:cNvPicPr>
              <a:picLocks noChangeAspect="1" noChangeArrowheads="1"/>
            </p:cNvPicPr>
            <p:nvPr/>
          </p:nvPicPr>
          <p:blipFill>
            <a:blip r:embed="rId8" cstate="print"/>
            <a:srcRect/>
            <a:stretch>
              <a:fillRect/>
            </a:stretch>
          </p:blipFill>
          <p:spPr bwMode="auto">
            <a:xfrm>
              <a:off x="2768" y="2917"/>
              <a:ext cx="488" cy="480"/>
            </a:xfrm>
            <a:prstGeom prst="rect">
              <a:avLst/>
            </a:prstGeom>
            <a:noFill/>
            <a:ln w="9525">
              <a:noFill/>
              <a:miter lim="800000"/>
              <a:headEnd/>
              <a:tailEnd/>
            </a:ln>
          </p:spPr>
        </p:pic>
        <p:pic>
          <p:nvPicPr>
            <p:cNvPr id="9259" name="Picture 7" descr="PC sm"/>
            <p:cNvPicPr>
              <a:picLocks noChangeAspect="1" noChangeArrowheads="1"/>
            </p:cNvPicPr>
            <p:nvPr/>
          </p:nvPicPr>
          <p:blipFill>
            <a:blip r:embed="rId8" cstate="print"/>
            <a:srcRect/>
            <a:stretch>
              <a:fillRect/>
            </a:stretch>
          </p:blipFill>
          <p:spPr bwMode="auto">
            <a:xfrm>
              <a:off x="2898" y="3193"/>
              <a:ext cx="488" cy="480"/>
            </a:xfrm>
            <a:prstGeom prst="rect">
              <a:avLst/>
            </a:prstGeom>
            <a:noFill/>
            <a:ln w="9525">
              <a:noFill/>
              <a:miter lim="800000"/>
              <a:headEnd/>
              <a:tailEnd/>
            </a:ln>
          </p:spPr>
        </p:pic>
        <p:pic>
          <p:nvPicPr>
            <p:cNvPr id="9260" name="Picture 8" descr="PC sm"/>
            <p:cNvPicPr>
              <a:picLocks noChangeAspect="1" noChangeArrowheads="1"/>
            </p:cNvPicPr>
            <p:nvPr/>
          </p:nvPicPr>
          <p:blipFill>
            <a:blip r:embed="rId8" cstate="print"/>
            <a:srcRect/>
            <a:stretch>
              <a:fillRect/>
            </a:stretch>
          </p:blipFill>
          <p:spPr bwMode="auto">
            <a:xfrm>
              <a:off x="2446" y="3175"/>
              <a:ext cx="488" cy="480"/>
            </a:xfrm>
            <a:prstGeom prst="rect">
              <a:avLst/>
            </a:prstGeom>
            <a:noFill/>
            <a:ln w="9525">
              <a:noFill/>
              <a:miter lim="800000"/>
              <a:headEnd/>
              <a:tailEnd/>
            </a:ln>
          </p:spPr>
        </p:pic>
      </p:grpSp>
      <p:grpSp>
        <p:nvGrpSpPr>
          <p:cNvPr id="3" name="Group 104"/>
          <p:cNvGrpSpPr>
            <a:grpSpLocks/>
          </p:cNvGrpSpPr>
          <p:nvPr/>
        </p:nvGrpSpPr>
        <p:grpSpPr bwMode="auto">
          <a:xfrm>
            <a:off x="5319713" y="2684463"/>
            <a:ext cx="2673350" cy="1428871"/>
            <a:chOff x="3472" y="1752"/>
            <a:chExt cx="1443" cy="774"/>
          </a:xfrm>
        </p:grpSpPr>
        <p:sp>
          <p:nvSpPr>
            <p:cNvPr id="9256" name="Text Box 30"/>
            <p:cNvSpPr txBox="1">
              <a:spLocks noChangeArrowheads="1"/>
            </p:cNvSpPr>
            <p:nvPr/>
          </p:nvSpPr>
          <p:spPr bwMode="auto">
            <a:xfrm>
              <a:off x="3472" y="2243"/>
              <a:ext cx="1443" cy="283"/>
            </a:xfrm>
            <a:prstGeom prst="rect">
              <a:avLst/>
            </a:prstGeom>
            <a:noFill/>
            <a:ln w="12700" algn="ctr">
              <a:noFill/>
              <a:miter lim="800000"/>
              <a:headEnd/>
              <a:tailEnd/>
            </a:ln>
          </p:spPr>
          <p:txBody>
            <a:bodyPr>
              <a:spAutoFit/>
            </a:bodyPr>
            <a:lstStyle/>
            <a:p>
              <a:pPr algn="ctr" eaLnBrk="1" hangingPunct="1">
                <a:spcBef>
                  <a:spcPct val="50000"/>
                </a:spcBef>
              </a:pPr>
              <a:r>
                <a:rPr lang="en-US" altLang="zh-CN" sz="1400" b="1" dirty="0">
                  <a:latin typeface="微软雅黑" pitchFamily="34" charset="-122"/>
                  <a:ea typeface="微软雅黑" pitchFamily="34" charset="-122"/>
                </a:rPr>
                <a:t>Internal Messaging and </a:t>
              </a:r>
              <a:br>
                <a:rPr lang="en-US" altLang="zh-CN" sz="1400" b="1" dirty="0">
                  <a:latin typeface="微软雅黑" pitchFamily="34" charset="-122"/>
                  <a:ea typeface="微软雅黑" pitchFamily="34" charset="-122"/>
                </a:rPr>
              </a:br>
              <a:r>
                <a:rPr lang="en-US" altLang="zh-CN" sz="1400" b="1" dirty="0">
                  <a:latin typeface="微软雅黑" pitchFamily="34" charset="-122"/>
                  <a:ea typeface="微软雅黑" pitchFamily="34" charset="-122"/>
                </a:rPr>
                <a:t>Collaboration Servers</a:t>
              </a:r>
            </a:p>
          </p:txBody>
        </p:sp>
        <p:pic>
          <p:nvPicPr>
            <p:cNvPr id="9257" name="Picture 47" descr="Server"/>
            <p:cNvPicPr>
              <a:picLocks noChangeAspect="1" noChangeArrowheads="1"/>
            </p:cNvPicPr>
            <p:nvPr/>
          </p:nvPicPr>
          <p:blipFill>
            <a:blip r:embed="rId9" cstate="print"/>
            <a:srcRect/>
            <a:stretch>
              <a:fillRect/>
            </a:stretch>
          </p:blipFill>
          <p:spPr bwMode="auto">
            <a:xfrm>
              <a:off x="4025" y="1752"/>
              <a:ext cx="344" cy="498"/>
            </a:xfrm>
            <a:prstGeom prst="rect">
              <a:avLst/>
            </a:prstGeom>
            <a:noFill/>
            <a:ln w="9525">
              <a:noFill/>
              <a:miter lim="800000"/>
              <a:headEnd/>
              <a:tailEnd/>
            </a:ln>
          </p:spPr>
        </p:pic>
      </p:grpSp>
      <p:grpSp>
        <p:nvGrpSpPr>
          <p:cNvPr id="4" name="Group 60"/>
          <p:cNvGrpSpPr>
            <a:grpSpLocks/>
          </p:cNvGrpSpPr>
          <p:nvPr/>
        </p:nvGrpSpPr>
        <p:grpSpPr bwMode="auto">
          <a:xfrm>
            <a:off x="5429250" y="4484688"/>
            <a:ext cx="282575" cy="307975"/>
            <a:chOff x="1298" y="2131"/>
            <a:chExt cx="255" cy="285"/>
          </a:xfrm>
        </p:grpSpPr>
        <p:pic>
          <p:nvPicPr>
            <p:cNvPr id="9253" name="Picture 61" descr="XP icon other options"/>
            <p:cNvPicPr>
              <a:picLocks noChangeAspect="1" noChangeArrowheads="1"/>
            </p:cNvPicPr>
            <p:nvPr/>
          </p:nvPicPr>
          <p:blipFill>
            <a:blip r:embed="rId10" cstate="print"/>
            <a:srcRect/>
            <a:stretch>
              <a:fillRect/>
            </a:stretch>
          </p:blipFill>
          <p:spPr bwMode="auto">
            <a:xfrm>
              <a:off x="1298" y="2131"/>
              <a:ext cx="255" cy="285"/>
            </a:xfrm>
            <a:prstGeom prst="rect">
              <a:avLst/>
            </a:prstGeom>
            <a:noFill/>
            <a:ln w="9525">
              <a:noFill/>
              <a:miter lim="800000"/>
              <a:headEnd/>
              <a:tailEnd/>
            </a:ln>
          </p:spPr>
        </p:pic>
        <p:pic>
          <p:nvPicPr>
            <p:cNvPr id="9254" name="Picture 62" descr="cooltools-shape"/>
            <p:cNvPicPr>
              <a:picLocks noChangeAspect="1" noChangeArrowheads="1"/>
            </p:cNvPicPr>
            <p:nvPr/>
          </p:nvPicPr>
          <p:blipFill>
            <a:blip r:embed="rId11" cstate="print">
              <a:lum bright="-30000"/>
            </a:blip>
            <a:srcRect/>
            <a:stretch>
              <a:fillRect/>
            </a:stretch>
          </p:blipFill>
          <p:spPr bwMode="auto">
            <a:xfrm>
              <a:off x="1328" y="2180"/>
              <a:ext cx="195" cy="192"/>
            </a:xfrm>
            <a:prstGeom prst="rect">
              <a:avLst/>
            </a:prstGeom>
            <a:noFill/>
            <a:ln w="9525">
              <a:noFill/>
              <a:miter lim="800000"/>
              <a:headEnd/>
              <a:tailEnd/>
            </a:ln>
          </p:spPr>
        </p:pic>
        <p:sp>
          <p:nvSpPr>
            <p:cNvPr id="9255" name="Oval 63"/>
            <p:cNvSpPr>
              <a:spLocks noChangeArrowheads="1"/>
            </p:cNvSpPr>
            <p:nvPr/>
          </p:nvSpPr>
          <p:spPr bwMode="invGray">
            <a:xfrm>
              <a:off x="1339" y="2187"/>
              <a:ext cx="178" cy="178"/>
            </a:xfrm>
            <a:prstGeom prst="ellipse">
              <a:avLst/>
            </a:prstGeom>
            <a:noFill/>
            <a:ln w="12700" algn="ctr">
              <a:noFill/>
              <a:round/>
              <a:headEnd/>
              <a:tailEnd/>
            </a:ln>
          </p:spPr>
          <p:txBody>
            <a:bodyPr wrap="none" anchor="ctr"/>
            <a:lstStyle/>
            <a:p>
              <a:pPr algn="ctr" eaLnBrk="1" hangingPunct="1">
                <a:lnSpc>
                  <a:spcPct val="85000"/>
                </a:lnSpc>
                <a:spcBef>
                  <a:spcPct val="20000"/>
                </a:spcBef>
              </a:pPr>
              <a:r>
                <a:rPr lang="en-US" altLang="zh-CN" sz="1000">
                  <a:latin typeface="微软雅黑" pitchFamily="34" charset="-122"/>
                  <a:ea typeface="微软雅黑" pitchFamily="34" charset="-122"/>
                </a:rPr>
                <a:t>A</a:t>
              </a:r>
            </a:p>
          </p:txBody>
        </p:sp>
      </p:grpSp>
      <p:grpSp>
        <p:nvGrpSpPr>
          <p:cNvPr id="5" name="Group 64"/>
          <p:cNvGrpSpPr>
            <a:grpSpLocks/>
          </p:cNvGrpSpPr>
          <p:nvPr/>
        </p:nvGrpSpPr>
        <p:grpSpPr bwMode="auto">
          <a:xfrm>
            <a:off x="6010275" y="4484688"/>
            <a:ext cx="282575" cy="314325"/>
            <a:chOff x="1754" y="2131"/>
            <a:chExt cx="255" cy="285"/>
          </a:xfrm>
        </p:grpSpPr>
        <p:pic>
          <p:nvPicPr>
            <p:cNvPr id="9250" name="Picture 65" descr="XP icon other options"/>
            <p:cNvPicPr>
              <a:picLocks noChangeAspect="1" noChangeArrowheads="1"/>
            </p:cNvPicPr>
            <p:nvPr/>
          </p:nvPicPr>
          <p:blipFill>
            <a:blip r:embed="rId12" cstate="print"/>
            <a:srcRect/>
            <a:stretch>
              <a:fillRect/>
            </a:stretch>
          </p:blipFill>
          <p:spPr bwMode="auto">
            <a:xfrm>
              <a:off x="1754" y="2131"/>
              <a:ext cx="255" cy="285"/>
            </a:xfrm>
            <a:prstGeom prst="rect">
              <a:avLst/>
            </a:prstGeom>
            <a:noFill/>
            <a:ln w="9525">
              <a:noFill/>
              <a:miter lim="800000"/>
              <a:headEnd/>
              <a:tailEnd/>
            </a:ln>
          </p:spPr>
        </p:pic>
        <p:pic>
          <p:nvPicPr>
            <p:cNvPr id="9251" name="Picture 66" descr="circle-green-dk"/>
            <p:cNvPicPr>
              <a:picLocks noChangeAspect="1" noChangeArrowheads="1"/>
            </p:cNvPicPr>
            <p:nvPr/>
          </p:nvPicPr>
          <p:blipFill>
            <a:blip r:embed="rId13" cstate="print">
              <a:lum bright="-30000"/>
            </a:blip>
            <a:srcRect/>
            <a:stretch>
              <a:fillRect/>
            </a:stretch>
          </p:blipFill>
          <p:spPr bwMode="auto">
            <a:xfrm>
              <a:off x="1789" y="2180"/>
              <a:ext cx="194" cy="190"/>
            </a:xfrm>
            <a:prstGeom prst="rect">
              <a:avLst/>
            </a:prstGeom>
            <a:noFill/>
            <a:ln w="9525">
              <a:noFill/>
              <a:miter lim="800000"/>
              <a:headEnd/>
              <a:tailEnd/>
            </a:ln>
          </p:spPr>
        </p:pic>
        <p:sp>
          <p:nvSpPr>
            <p:cNvPr id="9252" name="Oval 67"/>
            <p:cNvSpPr>
              <a:spLocks noChangeArrowheads="1"/>
            </p:cNvSpPr>
            <p:nvPr/>
          </p:nvSpPr>
          <p:spPr bwMode="invGray">
            <a:xfrm>
              <a:off x="1795" y="2187"/>
              <a:ext cx="178" cy="178"/>
            </a:xfrm>
            <a:prstGeom prst="ellipse">
              <a:avLst/>
            </a:prstGeom>
            <a:noFill/>
            <a:ln w="12700" algn="ctr">
              <a:noFill/>
              <a:round/>
              <a:headEnd/>
              <a:tailEnd/>
            </a:ln>
          </p:spPr>
          <p:txBody>
            <a:bodyPr wrap="none" anchor="ctr"/>
            <a:lstStyle/>
            <a:p>
              <a:pPr algn="ctr" eaLnBrk="1" hangingPunct="1">
                <a:lnSpc>
                  <a:spcPct val="85000"/>
                </a:lnSpc>
                <a:spcBef>
                  <a:spcPct val="20000"/>
                </a:spcBef>
              </a:pPr>
              <a:r>
                <a:rPr lang="en-US" altLang="zh-CN" sz="1000">
                  <a:latin typeface="微软雅黑" pitchFamily="34" charset="-122"/>
                  <a:ea typeface="微软雅黑" pitchFamily="34" charset="-122"/>
                </a:rPr>
                <a:t>B</a:t>
              </a:r>
            </a:p>
          </p:txBody>
        </p:sp>
      </p:grpSp>
      <p:grpSp>
        <p:nvGrpSpPr>
          <p:cNvPr id="6" name="Group 68"/>
          <p:cNvGrpSpPr>
            <a:grpSpLocks/>
          </p:cNvGrpSpPr>
          <p:nvPr/>
        </p:nvGrpSpPr>
        <p:grpSpPr bwMode="auto">
          <a:xfrm>
            <a:off x="6592888" y="4484688"/>
            <a:ext cx="282575" cy="307975"/>
            <a:chOff x="866" y="2735"/>
            <a:chExt cx="255" cy="285"/>
          </a:xfrm>
        </p:grpSpPr>
        <p:pic>
          <p:nvPicPr>
            <p:cNvPr id="9247" name="Picture 69" descr="XP icon other options"/>
            <p:cNvPicPr>
              <a:picLocks noChangeAspect="1" noChangeArrowheads="1"/>
            </p:cNvPicPr>
            <p:nvPr/>
          </p:nvPicPr>
          <p:blipFill>
            <a:blip r:embed="rId10" cstate="print"/>
            <a:srcRect/>
            <a:stretch>
              <a:fillRect/>
            </a:stretch>
          </p:blipFill>
          <p:spPr bwMode="auto">
            <a:xfrm>
              <a:off x="866" y="2735"/>
              <a:ext cx="255" cy="285"/>
            </a:xfrm>
            <a:prstGeom prst="rect">
              <a:avLst/>
            </a:prstGeom>
            <a:noFill/>
            <a:ln w="9525">
              <a:noFill/>
              <a:miter lim="800000"/>
              <a:headEnd/>
              <a:tailEnd/>
            </a:ln>
          </p:spPr>
        </p:pic>
        <p:pic>
          <p:nvPicPr>
            <p:cNvPr id="9248" name="Picture 70" descr="circle-red"/>
            <p:cNvPicPr>
              <a:picLocks noChangeAspect="1" noChangeArrowheads="1"/>
            </p:cNvPicPr>
            <p:nvPr/>
          </p:nvPicPr>
          <p:blipFill>
            <a:blip r:embed="rId14" cstate="print">
              <a:lum bright="-24000"/>
            </a:blip>
            <a:srcRect/>
            <a:stretch>
              <a:fillRect/>
            </a:stretch>
          </p:blipFill>
          <p:spPr bwMode="auto">
            <a:xfrm>
              <a:off x="900" y="2785"/>
              <a:ext cx="194" cy="190"/>
            </a:xfrm>
            <a:prstGeom prst="rect">
              <a:avLst/>
            </a:prstGeom>
            <a:noFill/>
            <a:ln w="9525">
              <a:noFill/>
              <a:miter lim="800000"/>
              <a:headEnd/>
              <a:tailEnd/>
            </a:ln>
          </p:spPr>
        </p:pic>
        <p:sp>
          <p:nvSpPr>
            <p:cNvPr id="9249" name="Oval 71"/>
            <p:cNvSpPr>
              <a:spLocks noChangeArrowheads="1"/>
            </p:cNvSpPr>
            <p:nvPr/>
          </p:nvSpPr>
          <p:spPr bwMode="invGray">
            <a:xfrm>
              <a:off x="898" y="2797"/>
              <a:ext cx="178" cy="178"/>
            </a:xfrm>
            <a:prstGeom prst="ellipse">
              <a:avLst/>
            </a:prstGeom>
            <a:noFill/>
            <a:ln w="12700" algn="ctr">
              <a:noFill/>
              <a:round/>
              <a:headEnd/>
              <a:tailEnd/>
            </a:ln>
          </p:spPr>
          <p:txBody>
            <a:bodyPr wrap="none" anchor="ctr"/>
            <a:lstStyle/>
            <a:p>
              <a:pPr algn="ctr" eaLnBrk="1" hangingPunct="1">
                <a:lnSpc>
                  <a:spcPct val="85000"/>
                </a:lnSpc>
                <a:spcBef>
                  <a:spcPct val="20000"/>
                </a:spcBef>
              </a:pPr>
              <a:r>
                <a:rPr lang="en-US" altLang="zh-CN" sz="1000">
                  <a:latin typeface="微软雅黑" pitchFamily="34" charset="-122"/>
                  <a:ea typeface="微软雅黑" pitchFamily="34" charset="-122"/>
                </a:rPr>
                <a:t>C</a:t>
              </a:r>
            </a:p>
          </p:txBody>
        </p:sp>
      </p:grpSp>
      <p:grpSp>
        <p:nvGrpSpPr>
          <p:cNvPr id="7" name="Group 72"/>
          <p:cNvGrpSpPr>
            <a:grpSpLocks/>
          </p:cNvGrpSpPr>
          <p:nvPr/>
        </p:nvGrpSpPr>
        <p:grpSpPr bwMode="auto">
          <a:xfrm>
            <a:off x="7758113" y="4484688"/>
            <a:ext cx="282575" cy="307975"/>
            <a:chOff x="2458" y="2751"/>
            <a:chExt cx="255" cy="285"/>
          </a:xfrm>
        </p:grpSpPr>
        <p:pic>
          <p:nvPicPr>
            <p:cNvPr id="9244" name="Picture 73" descr="XP icon other options"/>
            <p:cNvPicPr>
              <a:picLocks noChangeAspect="1" noChangeArrowheads="1"/>
            </p:cNvPicPr>
            <p:nvPr/>
          </p:nvPicPr>
          <p:blipFill>
            <a:blip r:embed="rId10" cstate="print"/>
            <a:srcRect/>
            <a:stretch>
              <a:fillRect/>
            </a:stretch>
          </p:blipFill>
          <p:spPr bwMode="auto">
            <a:xfrm>
              <a:off x="2458" y="2751"/>
              <a:ext cx="255" cy="285"/>
            </a:xfrm>
            <a:prstGeom prst="rect">
              <a:avLst/>
            </a:prstGeom>
            <a:noFill/>
            <a:ln w="9525">
              <a:noFill/>
              <a:miter lim="800000"/>
              <a:headEnd/>
              <a:tailEnd/>
            </a:ln>
          </p:spPr>
        </p:pic>
        <p:pic>
          <p:nvPicPr>
            <p:cNvPr id="9245" name="Picture 74" descr="circle-purple"/>
            <p:cNvPicPr>
              <a:picLocks noChangeAspect="1" noChangeArrowheads="1"/>
            </p:cNvPicPr>
            <p:nvPr/>
          </p:nvPicPr>
          <p:blipFill>
            <a:blip r:embed="rId15" cstate="print">
              <a:lum bright="-24000"/>
            </a:blip>
            <a:srcRect/>
            <a:stretch>
              <a:fillRect/>
            </a:stretch>
          </p:blipFill>
          <p:spPr bwMode="auto">
            <a:xfrm>
              <a:off x="2493" y="2801"/>
              <a:ext cx="194" cy="190"/>
            </a:xfrm>
            <a:prstGeom prst="rect">
              <a:avLst/>
            </a:prstGeom>
            <a:noFill/>
            <a:ln w="9525">
              <a:noFill/>
              <a:miter lim="800000"/>
              <a:headEnd/>
              <a:tailEnd/>
            </a:ln>
          </p:spPr>
        </p:pic>
        <p:sp>
          <p:nvSpPr>
            <p:cNvPr id="9246" name="Oval 75"/>
            <p:cNvSpPr>
              <a:spLocks noChangeArrowheads="1"/>
            </p:cNvSpPr>
            <p:nvPr/>
          </p:nvSpPr>
          <p:spPr bwMode="invGray">
            <a:xfrm>
              <a:off x="2501" y="2818"/>
              <a:ext cx="178" cy="178"/>
            </a:xfrm>
            <a:prstGeom prst="ellipse">
              <a:avLst/>
            </a:prstGeom>
            <a:noFill/>
            <a:ln w="12700" algn="ctr">
              <a:noFill/>
              <a:round/>
              <a:headEnd/>
              <a:tailEnd/>
            </a:ln>
          </p:spPr>
          <p:txBody>
            <a:bodyPr wrap="none" anchor="ctr"/>
            <a:lstStyle/>
            <a:p>
              <a:pPr algn="ctr" eaLnBrk="1" hangingPunct="1">
                <a:lnSpc>
                  <a:spcPct val="85000"/>
                </a:lnSpc>
                <a:spcBef>
                  <a:spcPct val="20000"/>
                </a:spcBef>
              </a:pPr>
              <a:r>
                <a:rPr lang="en-US" altLang="zh-CN" sz="1000">
                  <a:latin typeface="微软雅黑" pitchFamily="34" charset="-122"/>
                  <a:ea typeface="微软雅黑" pitchFamily="34" charset="-122"/>
                </a:rPr>
                <a:t>E</a:t>
              </a:r>
            </a:p>
          </p:txBody>
        </p:sp>
      </p:grpSp>
      <p:grpSp>
        <p:nvGrpSpPr>
          <p:cNvPr id="8" name="Group 76"/>
          <p:cNvGrpSpPr>
            <a:grpSpLocks/>
          </p:cNvGrpSpPr>
          <p:nvPr/>
        </p:nvGrpSpPr>
        <p:grpSpPr bwMode="auto">
          <a:xfrm>
            <a:off x="7175500" y="4484688"/>
            <a:ext cx="282575" cy="307975"/>
            <a:chOff x="1638" y="2751"/>
            <a:chExt cx="255" cy="285"/>
          </a:xfrm>
        </p:grpSpPr>
        <p:pic>
          <p:nvPicPr>
            <p:cNvPr id="9241" name="Picture 77" descr="XP icon other options"/>
            <p:cNvPicPr>
              <a:picLocks noChangeAspect="1" noChangeArrowheads="1"/>
            </p:cNvPicPr>
            <p:nvPr/>
          </p:nvPicPr>
          <p:blipFill>
            <a:blip r:embed="rId10" cstate="print"/>
            <a:srcRect/>
            <a:stretch>
              <a:fillRect/>
            </a:stretch>
          </p:blipFill>
          <p:spPr bwMode="auto">
            <a:xfrm>
              <a:off x="1638" y="2751"/>
              <a:ext cx="255" cy="285"/>
            </a:xfrm>
            <a:prstGeom prst="rect">
              <a:avLst/>
            </a:prstGeom>
            <a:noFill/>
            <a:ln w="9525">
              <a:noFill/>
              <a:miter lim="800000"/>
              <a:headEnd/>
              <a:tailEnd/>
            </a:ln>
          </p:spPr>
        </p:pic>
        <p:pic>
          <p:nvPicPr>
            <p:cNvPr id="9242" name="Picture 78" descr="circle-orange"/>
            <p:cNvPicPr>
              <a:picLocks noChangeAspect="1" noChangeArrowheads="1"/>
            </p:cNvPicPr>
            <p:nvPr/>
          </p:nvPicPr>
          <p:blipFill>
            <a:blip r:embed="rId16" cstate="print">
              <a:lum bright="-24000"/>
            </a:blip>
            <a:srcRect/>
            <a:stretch>
              <a:fillRect/>
            </a:stretch>
          </p:blipFill>
          <p:spPr bwMode="auto">
            <a:xfrm>
              <a:off x="1669" y="2801"/>
              <a:ext cx="194" cy="190"/>
            </a:xfrm>
            <a:prstGeom prst="rect">
              <a:avLst/>
            </a:prstGeom>
            <a:noFill/>
            <a:ln w="9525">
              <a:noFill/>
              <a:miter lim="800000"/>
              <a:headEnd/>
              <a:tailEnd/>
            </a:ln>
          </p:spPr>
        </p:pic>
        <p:sp>
          <p:nvSpPr>
            <p:cNvPr id="9243" name="Oval 79"/>
            <p:cNvSpPr>
              <a:spLocks noChangeArrowheads="1"/>
            </p:cNvSpPr>
            <p:nvPr/>
          </p:nvSpPr>
          <p:spPr bwMode="invGray">
            <a:xfrm>
              <a:off x="1688" y="2821"/>
              <a:ext cx="178" cy="178"/>
            </a:xfrm>
            <a:prstGeom prst="ellipse">
              <a:avLst/>
            </a:prstGeom>
            <a:noFill/>
            <a:ln w="12700" algn="ctr">
              <a:noFill/>
              <a:round/>
              <a:headEnd/>
              <a:tailEnd/>
            </a:ln>
          </p:spPr>
          <p:txBody>
            <a:bodyPr wrap="none" anchor="ctr"/>
            <a:lstStyle/>
            <a:p>
              <a:pPr algn="ctr" eaLnBrk="1" hangingPunct="1">
                <a:lnSpc>
                  <a:spcPct val="85000"/>
                </a:lnSpc>
                <a:spcBef>
                  <a:spcPct val="20000"/>
                </a:spcBef>
              </a:pPr>
              <a:r>
                <a:rPr lang="en-US" altLang="zh-CN" sz="1000">
                  <a:latin typeface="微软雅黑" pitchFamily="34" charset="-122"/>
                  <a:ea typeface="微软雅黑" pitchFamily="34" charset="-122"/>
                </a:rPr>
                <a:t>D</a:t>
              </a:r>
            </a:p>
          </p:txBody>
        </p:sp>
      </p:grpSp>
      <p:pic>
        <p:nvPicPr>
          <p:cNvPr id="9233" name="Picture 84" descr="Logo-2C copy"/>
          <p:cNvPicPr>
            <a:picLocks noChangeAspect="1" noChangeArrowheads="1"/>
          </p:cNvPicPr>
          <p:nvPr/>
        </p:nvPicPr>
        <p:blipFill>
          <a:blip r:embed="rId17" cstate="print"/>
          <a:srcRect/>
          <a:stretch>
            <a:fillRect/>
          </a:stretch>
        </p:blipFill>
        <p:spPr bwMode="auto">
          <a:xfrm>
            <a:off x="673100" y="4657725"/>
            <a:ext cx="1536700" cy="736600"/>
          </a:xfrm>
          <a:prstGeom prst="rect">
            <a:avLst/>
          </a:prstGeom>
          <a:noFill/>
          <a:ln w="9525">
            <a:noFill/>
            <a:miter lim="800000"/>
            <a:headEnd/>
            <a:tailEnd/>
          </a:ln>
        </p:spPr>
      </p:pic>
      <p:pic>
        <p:nvPicPr>
          <p:cNvPr id="9234" name="Picture 85" descr="Logo_Ahn"/>
          <p:cNvPicPr>
            <a:picLocks noChangeAspect="1" noChangeArrowheads="1"/>
          </p:cNvPicPr>
          <p:nvPr/>
        </p:nvPicPr>
        <p:blipFill>
          <a:blip r:embed="rId18" cstate="print"/>
          <a:srcRect/>
          <a:stretch>
            <a:fillRect/>
          </a:stretch>
        </p:blipFill>
        <p:spPr bwMode="auto">
          <a:xfrm>
            <a:off x="2982913" y="3821113"/>
            <a:ext cx="752475" cy="777875"/>
          </a:xfrm>
          <a:prstGeom prst="rect">
            <a:avLst/>
          </a:prstGeom>
          <a:noFill/>
          <a:ln w="9525">
            <a:noFill/>
            <a:miter lim="800000"/>
            <a:headEnd/>
            <a:tailEnd/>
          </a:ln>
        </p:spPr>
      </p:pic>
      <p:pic>
        <p:nvPicPr>
          <p:cNvPr id="9235" name="Picture 86" descr="Norman-dds_color"/>
          <p:cNvPicPr>
            <a:picLocks noChangeAspect="1" noChangeArrowheads="1"/>
          </p:cNvPicPr>
          <p:nvPr/>
        </p:nvPicPr>
        <p:blipFill>
          <a:blip r:embed="rId19" cstate="print"/>
          <a:srcRect/>
          <a:stretch>
            <a:fillRect/>
          </a:stretch>
        </p:blipFill>
        <p:spPr bwMode="auto">
          <a:xfrm>
            <a:off x="2773363" y="3194050"/>
            <a:ext cx="1250950" cy="361950"/>
          </a:xfrm>
          <a:prstGeom prst="rect">
            <a:avLst/>
          </a:prstGeom>
          <a:noFill/>
          <a:ln w="9525">
            <a:noFill/>
            <a:miter lim="800000"/>
            <a:headEnd/>
            <a:tailEnd/>
          </a:ln>
        </p:spPr>
      </p:pic>
      <p:pic>
        <p:nvPicPr>
          <p:cNvPr id="9236" name="Picture 87" descr="vb_logo_1 copy"/>
          <p:cNvPicPr>
            <a:picLocks noChangeAspect="1" noChangeArrowheads="1"/>
          </p:cNvPicPr>
          <p:nvPr/>
        </p:nvPicPr>
        <p:blipFill>
          <a:blip r:embed="rId20" cstate="print"/>
          <a:srcRect/>
          <a:stretch>
            <a:fillRect/>
          </a:stretch>
        </p:blipFill>
        <p:spPr bwMode="auto">
          <a:xfrm>
            <a:off x="2441575" y="4892675"/>
            <a:ext cx="1744663" cy="447675"/>
          </a:xfrm>
          <a:prstGeom prst="rect">
            <a:avLst/>
          </a:prstGeom>
          <a:noFill/>
          <a:ln w="9525">
            <a:noFill/>
            <a:miter lim="800000"/>
            <a:headEnd/>
            <a:tailEnd/>
          </a:ln>
        </p:spPr>
      </p:pic>
      <p:pic>
        <p:nvPicPr>
          <p:cNvPr id="9237" name="Picture 88" descr="Blue Sophos logo 4-colour copy"/>
          <p:cNvPicPr>
            <a:picLocks noChangeAspect="1" noChangeArrowheads="1"/>
          </p:cNvPicPr>
          <p:nvPr/>
        </p:nvPicPr>
        <p:blipFill>
          <a:blip r:embed="rId21" cstate="print"/>
          <a:srcRect/>
          <a:stretch>
            <a:fillRect/>
          </a:stretch>
        </p:blipFill>
        <p:spPr bwMode="auto">
          <a:xfrm>
            <a:off x="2617788" y="5778500"/>
            <a:ext cx="1563687" cy="258763"/>
          </a:xfrm>
          <a:prstGeom prst="rect">
            <a:avLst/>
          </a:prstGeom>
          <a:noFill/>
          <a:ln w="9525">
            <a:noFill/>
            <a:miter lim="800000"/>
            <a:headEnd/>
            <a:tailEnd/>
          </a:ln>
        </p:spPr>
      </p:pic>
      <p:pic>
        <p:nvPicPr>
          <p:cNvPr id="9238" name="Picture 90" descr="kasperlab copy"/>
          <p:cNvPicPr>
            <a:picLocks noChangeAspect="1" noChangeArrowheads="1"/>
          </p:cNvPicPr>
          <p:nvPr/>
        </p:nvPicPr>
        <p:blipFill>
          <a:blip r:embed="rId22" cstate="print"/>
          <a:srcRect/>
          <a:stretch>
            <a:fillRect/>
          </a:stretch>
        </p:blipFill>
        <p:spPr bwMode="auto">
          <a:xfrm>
            <a:off x="611188" y="5715000"/>
            <a:ext cx="1658937" cy="382588"/>
          </a:xfrm>
          <a:prstGeom prst="rect">
            <a:avLst/>
          </a:prstGeom>
          <a:noFill/>
          <a:ln w="9525">
            <a:noFill/>
            <a:miter lim="800000"/>
            <a:headEnd/>
            <a:tailEnd/>
          </a:ln>
        </p:spPr>
      </p:pic>
      <p:pic>
        <p:nvPicPr>
          <p:cNvPr id="9239" name="Picture 91" descr="CA_TM_4c_CMYK_C-[Converted]"/>
          <p:cNvPicPr>
            <a:picLocks noChangeAspect="1" noChangeArrowheads="1"/>
          </p:cNvPicPr>
          <p:nvPr/>
        </p:nvPicPr>
        <p:blipFill>
          <a:blip r:embed="rId23" cstate="print"/>
          <a:srcRect/>
          <a:stretch>
            <a:fillRect/>
          </a:stretch>
        </p:blipFill>
        <p:spPr bwMode="auto">
          <a:xfrm>
            <a:off x="992188" y="3843338"/>
            <a:ext cx="800100" cy="495300"/>
          </a:xfrm>
          <a:prstGeom prst="rect">
            <a:avLst/>
          </a:prstGeom>
          <a:noFill/>
          <a:ln w="9525">
            <a:noFill/>
            <a:miter lim="800000"/>
            <a:headEnd/>
            <a:tailEnd/>
          </a:ln>
        </p:spPr>
      </p:pic>
      <p:pic>
        <p:nvPicPr>
          <p:cNvPr id="9240" name="Picture 107" descr="Microsoft Logo Black"/>
          <p:cNvPicPr>
            <a:picLocks noChangeAspect="1" noChangeArrowheads="1"/>
          </p:cNvPicPr>
          <p:nvPr/>
        </p:nvPicPr>
        <p:blipFill>
          <a:blip r:embed="rId24" cstate="print"/>
          <a:srcRect/>
          <a:stretch>
            <a:fillRect/>
          </a:stretch>
        </p:blipFill>
        <p:spPr bwMode="auto">
          <a:xfrm>
            <a:off x="542925" y="3206750"/>
            <a:ext cx="1927225" cy="317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idx="4294967295"/>
          </p:nvPr>
        </p:nvSpPr>
        <p:spPr>
          <a:xfrm>
            <a:off x="0" y="1384300"/>
            <a:ext cx="2133600" cy="3517900"/>
          </a:xfrm>
          <a:prstGeom prst="rect">
            <a:avLst/>
          </a:prstGeom>
        </p:spPr>
        <p:txBody>
          <a:bodyPr>
            <a:normAutofit/>
          </a:bodyPr>
          <a:lstStyle/>
          <a:p>
            <a:pPr marL="228600" indent="-228600">
              <a:lnSpc>
                <a:spcPct val="90000"/>
              </a:lnSpc>
            </a:pPr>
            <a:r>
              <a:rPr lang="zh-CN" altLang="en-US" sz="2000" dirty="0" smtClean="0">
                <a:latin typeface="微软雅黑" pitchFamily="34" charset="-122"/>
                <a:ea typeface="微软雅黑" pitchFamily="34" charset="-122"/>
              </a:rPr>
              <a:t>对新威胁反应更加迅速</a:t>
            </a:r>
            <a:endParaRPr lang="en-US" altLang="zh-CN" sz="2000" dirty="0" smtClean="0">
              <a:latin typeface="微软雅黑" pitchFamily="34" charset="-122"/>
              <a:ea typeface="微软雅黑" pitchFamily="34" charset="-122"/>
            </a:endParaRPr>
          </a:p>
          <a:p>
            <a:pPr marL="228600" indent="-228600">
              <a:lnSpc>
                <a:spcPct val="90000"/>
              </a:lnSpc>
            </a:pPr>
            <a:endParaRPr lang="en-US" altLang="zh-CN" sz="2000" dirty="0">
              <a:latin typeface="微软雅黑" pitchFamily="34" charset="-122"/>
              <a:ea typeface="微软雅黑" pitchFamily="34" charset="-122"/>
            </a:endParaRPr>
          </a:p>
          <a:p>
            <a:pPr marL="228600" indent="-228600">
              <a:lnSpc>
                <a:spcPct val="90000"/>
              </a:lnSpc>
            </a:pPr>
            <a:r>
              <a:rPr lang="zh-CN" altLang="en-US" sz="2000" dirty="0" smtClean="0">
                <a:latin typeface="微软雅黑" pitchFamily="34" charset="-122"/>
                <a:ea typeface="微软雅黑" pitchFamily="34" charset="-122"/>
              </a:rPr>
              <a:t>引擎失效保护</a:t>
            </a:r>
            <a:endParaRPr lang="en-US" altLang="zh-CN" sz="2000" dirty="0" smtClean="0">
              <a:latin typeface="微软雅黑" pitchFamily="34" charset="-122"/>
              <a:ea typeface="微软雅黑" pitchFamily="34" charset="-122"/>
            </a:endParaRPr>
          </a:p>
          <a:p>
            <a:pPr marL="228600" indent="-228600">
              <a:lnSpc>
                <a:spcPct val="90000"/>
              </a:lnSpc>
            </a:pPr>
            <a:endParaRPr lang="en-US" altLang="zh-CN" sz="2000" dirty="0">
              <a:latin typeface="微软雅黑" pitchFamily="34" charset="-122"/>
              <a:ea typeface="微软雅黑" pitchFamily="34" charset="-122"/>
            </a:endParaRPr>
          </a:p>
          <a:p>
            <a:pPr marL="228600" indent="-228600">
              <a:lnSpc>
                <a:spcPct val="90000"/>
              </a:lnSpc>
            </a:pPr>
            <a:r>
              <a:rPr lang="zh-CN" altLang="en-US" sz="2000" dirty="0" smtClean="0">
                <a:latin typeface="微软雅黑" pitchFamily="34" charset="-122"/>
                <a:ea typeface="微软雅黑" pitchFamily="34" charset="-122"/>
              </a:rPr>
              <a:t>多样化的防病毒引擎和启发式的病毒扫描</a:t>
            </a:r>
            <a:endParaRPr lang="en-US" altLang="zh-CN" sz="2000" dirty="0">
              <a:latin typeface="微软雅黑" pitchFamily="34" charset="-122"/>
              <a:ea typeface="微软雅黑" pitchFamily="34" charset="-122"/>
            </a:endParaRPr>
          </a:p>
        </p:txBody>
      </p:sp>
      <p:graphicFrame>
        <p:nvGraphicFramePr>
          <p:cNvPr id="137419" name="Group 203"/>
          <p:cNvGraphicFramePr>
            <a:graphicFrameLocks noGrp="1"/>
          </p:cNvGraphicFramePr>
          <p:nvPr/>
        </p:nvGraphicFramePr>
        <p:xfrm>
          <a:off x="2287588" y="1047750"/>
          <a:ext cx="6627811" cy="5113684"/>
        </p:xfrm>
        <a:graphic>
          <a:graphicData uri="http://schemas.openxmlformats.org/drawingml/2006/table">
            <a:tbl>
              <a:tblPr/>
              <a:tblGrid>
                <a:gridCol w="2073068"/>
                <a:gridCol w="788585"/>
                <a:gridCol w="845787"/>
                <a:gridCol w="845787"/>
                <a:gridCol w="715792"/>
                <a:gridCol w="679396"/>
                <a:gridCol w="679396"/>
              </a:tblGrid>
              <a:tr h="320675">
                <a:tc>
                  <a:txBody>
                    <a:bodyPr/>
                    <a:lstStyle/>
                    <a:p>
                      <a:pPr marL="0" marR="0" lvl="0" indent="0" algn="l" defTabSz="914400" rtl="0" eaLnBrk="1" fontAlgn="b" latinLnBrk="0" hangingPunct="1">
                        <a:lnSpc>
                          <a:spcPct val="100000"/>
                        </a:lnSpc>
                        <a:spcBef>
                          <a:spcPct val="0"/>
                        </a:spcBef>
                        <a:spcAft>
                          <a:spcPct val="0"/>
                        </a:spcAft>
                        <a:buClrTx/>
                        <a:buSzPct val="95000"/>
                        <a:buFontTx/>
                        <a:buNone/>
                        <a:tabLst/>
                      </a:pPr>
                      <a:endParaRPr kumimoji="0" lang="zh-CN" altLang="zh-CN" sz="1200" b="0" i="0" u="none" strike="noStrike" cap="none" normalizeH="0" baseline="0" dirty="0" smtClean="0">
                        <a:ln>
                          <a:noFill/>
                        </a:ln>
                        <a:solidFill>
                          <a:schemeClr val="tx1"/>
                        </a:solidFill>
                        <a:effectLst/>
                        <a:latin typeface="Segoe" pitchFamily="34" charset="0"/>
                        <a:ea typeface="MS PGothic" pitchFamily="34" charset="-128"/>
                      </a:endParaRPr>
                    </a:p>
                  </a:txBody>
                  <a:tcPr marL="100562" marR="100562" marT="50281" marB="50281" anchor="b" horzOverflow="overflow">
                    <a:lnL>
                      <a:noFill/>
                    </a:lnL>
                    <a:lnR>
                      <a:noFill/>
                    </a:lnR>
                    <a:lnT>
                      <a:noFill/>
                    </a:lnT>
                    <a:lnB>
                      <a:noFill/>
                    </a:lnB>
                    <a:lnTlToBr>
                      <a:noFill/>
                    </a:lnTlToBr>
                    <a:lnBlToTr>
                      <a:noFill/>
                    </a:lnBlToTr>
                    <a:noFill/>
                  </a:tcPr>
                </a:tc>
                <a:tc gridSpan="6">
                  <a:txBody>
                    <a:bodyPr/>
                    <a:lstStyle/>
                    <a:p>
                      <a:pPr marL="0" marR="0" lvl="0" indent="0" algn="ctr" defTabSz="914400" rtl="0" eaLnBrk="1" fontAlgn="b" latinLnBrk="0" hangingPunct="1">
                        <a:lnSpc>
                          <a:spcPct val="100000"/>
                        </a:lnSpc>
                        <a:spcBef>
                          <a:spcPct val="0"/>
                        </a:spcBef>
                        <a:spcAft>
                          <a:spcPct val="0"/>
                        </a:spcAft>
                        <a:buClrTx/>
                        <a:buSzPct val="95000"/>
                        <a:buFontTx/>
                        <a:buNone/>
                        <a:tabLst/>
                      </a:pPr>
                      <a:r>
                        <a:rPr kumimoji="0" lang="zh-CN" altLang="en-US" sz="1600" b="1" i="0" u="none" strike="noStrike" cap="none" normalizeH="0" baseline="0" dirty="0" smtClean="0">
                          <a:ln>
                            <a:noFill/>
                          </a:ln>
                          <a:solidFill>
                            <a:schemeClr val="tx1"/>
                          </a:solidFill>
                          <a:effectLst/>
                          <a:latin typeface="Segoe" pitchFamily="34" charset="0"/>
                          <a:ea typeface="MS PGothic" pitchFamily="34" charset="-128"/>
                        </a:rPr>
                        <a:t>响应时间</a:t>
                      </a:r>
                      <a:r>
                        <a:rPr kumimoji="0" lang="en-US" altLang="zh-CN" sz="1600" b="1" i="0" u="none" strike="noStrike" cap="none" normalizeH="0" baseline="0" dirty="0" smtClean="0">
                          <a:ln>
                            <a:noFill/>
                          </a:ln>
                          <a:solidFill>
                            <a:schemeClr val="tx1"/>
                          </a:solidFill>
                          <a:effectLst/>
                          <a:latin typeface="Segoe" pitchFamily="34" charset="0"/>
                          <a:ea typeface="MS PGothic" pitchFamily="34" charset="-128"/>
                        </a:rPr>
                        <a:t>(hours)</a:t>
                      </a:r>
                    </a:p>
                  </a:txBody>
                  <a:tcPr marL="100562" marR="100562" marT="50281" marB="50281" anchor="b" horzOverflow="overflow">
                    <a:lnL>
                      <a:noFill/>
                    </a:lnL>
                    <a:lnR>
                      <a:noFill/>
                    </a:lnR>
                    <a:lnT>
                      <a:noFill/>
                    </a:lnT>
                    <a:lnB w="19050" cap="flat" cmpd="sng" algn="ctr">
                      <a:solidFill>
                        <a:srgbClr val="00206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30200">
                <a:tc>
                  <a:txBody>
                    <a:bodyPr/>
                    <a:lstStyle/>
                    <a:p>
                      <a:pPr marL="0" marR="0" lvl="0" indent="0" algn="ctr" defTabSz="914400" rtl="0" eaLnBrk="1" fontAlgn="b" latinLnBrk="0" hangingPunct="1">
                        <a:lnSpc>
                          <a:spcPct val="100000"/>
                        </a:lnSpc>
                        <a:spcBef>
                          <a:spcPct val="0"/>
                        </a:spcBef>
                        <a:spcAft>
                          <a:spcPct val="0"/>
                        </a:spcAft>
                        <a:buClrTx/>
                        <a:buSzPct val="95000"/>
                        <a:buFontTx/>
                        <a:buNone/>
                        <a:tabLst/>
                      </a:pPr>
                      <a:endParaRPr kumimoji="0" lang="zh-CN" altLang="zh-CN" sz="1400" b="1" i="0" u="none" strike="noStrike" cap="none" normalizeH="0" baseline="0" smtClean="0">
                        <a:ln>
                          <a:noFill/>
                        </a:ln>
                        <a:solidFill>
                          <a:schemeClr val="tx1"/>
                        </a:solidFill>
                        <a:effectLst/>
                        <a:latin typeface="Segoe" pitchFamily="34" charset="0"/>
                        <a:ea typeface="MS PGothic" pitchFamily="34" charset="-128"/>
                      </a:endParaRPr>
                    </a:p>
                  </a:txBody>
                  <a:tcPr marL="98755" marR="98755" marT="32918" marB="32918" anchor="b" horzOverflow="overflow">
                    <a:lnL>
                      <a:noFill/>
                    </a:lnL>
                    <a:lnR w="19050" cap="flat" cmpd="sng" algn="ctr">
                      <a:solidFill>
                        <a:srgbClr val="00206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Forefront Set 1</a:t>
                      </a:r>
                    </a:p>
                  </a:txBody>
                  <a:tcPr marL="100584" marR="100584" marT="36576" marB="36576" anchor="ctr" anchorCtr="1" horzOverflow="overflow">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95000"/>
                        <a:buFontTx/>
                        <a:buNone/>
                        <a:tabLst/>
                      </a:pPr>
                      <a:r>
                        <a:rPr kumimoji="0" lang="en-US" altLang="zh-CN" sz="1000" b="1" i="0" u="none" strike="noStrike" cap="none" normalizeH="0" baseline="0" dirty="0" smtClean="0">
                          <a:ln>
                            <a:noFill/>
                          </a:ln>
                          <a:solidFill>
                            <a:schemeClr val="tx1"/>
                          </a:solidFill>
                          <a:effectLst/>
                          <a:latin typeface="Segoe" pitchFamily="34" charset="0"/>
                          <a:ea typeface="MS PGothic" pitchFamily="34" charset="-128"/>
                        </a:rPr>
                        <a:t>Forefront </a:t>
                      </a:r>
                    </a:p>
                    <a:p>
                      <a:pPr marL="0" marR="0" lvl="0" indent="0" algn="ctr" defTabSz="914400" rtl="0" eaLnBrk="1" fontAlgn="b" latinLnBrk="0" hangingPunct="1">
                        <a:lnSpc>
                          <a:spcPct val="100000"/>
                        </a:lnSpc>
                        <a:spcBef>
                          <a:spcPct val="0"/>
                        </a:spcBef>
                        <a:spcAft>
                          <a:spcPct val="0"/>
                        </a:spcAft>
                        <a:buClrTx/>
                        <a:buSzPct val="95000"/>
                        <a:buFontTx/>
                        <a:buNone/>
                        <a:tabLst/>
                      </a:pPr>
                      <a:r>
                        <a:rPr kumimoji="0" lang="en-US" altLang="zh-CN" sz="1000" b="1" i="0" u="none" strike="noStrike" cap="none" normalizeH="0" baseline="0" dirty="0" smtClean="0">
                          <a:ln>
                            <a:noFill/>
                          </a:ln>
                          <a:solidFill>
                            <a:schemeClr val="tx1"/>
                          </a:solidFill>
                          <a:effectLst/>
                          <a:latin typeface="Segoe" pitchFamily="34" charset="0"/>
                          <a:ea typeface="MS PGothic" pitchFamily="34" charset="-128"/>
                        </a:rPr>
                        <a:t>Set 2</a:t>
                      </a:r>
                    </a:p>
                  </a:txBody>
                  <a:tcPr marL="100584" marR="100584" marT="36576" marB="3657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95000"/>
                        <a:buFontTx/>
                        <a:buNone/>
                        <a:tabLst/>
                      </a:pPr>
                      <a:r>
                        <a:rPr kumimoji="0" lang="en-US" altLang="zh-CN" sz="1000" b="1" i="0" u="none" strike="noStrike" cap="none" normalizeH="0" baseline="0" dirty="0" smtClean="0">
                          <a:ln>
                            <a:noFill/>
                          </a:ln>
                          <a:solidFill>
                            <a:schemeClr val="tx1"/>
                          </a:solidFill>
                          <a:effectLst/>
                          <a:latin typeface="Segoe" pitchFamily="34" charset="0"/>
                          <a:ea typeface="MS PGothic" pitchFamily="34" charset="-128"/>
                        </a:rPr>
                        <a:t>Forefront </a:t>
                      </a:r>
                    </a:p>
                    <a:p>
                      <a:pPr marL="0" marR="0" lvl="0" indent="0" algn="ctr" defTabSz="914400" rtl="0" eaLnBrk="1" fontAlgn="b" latinLnBrk="0" hangingPunct="1">
                        <a:lnSpc>
                          <a:spcPct val="100000"/>
                        </a:lnSpc>
                        <a:spcBef>
                          <a:spcPct val="0"/>
                        </a:spcBef>
                        <a:spcAft>
                          <a:spcPct val="0"/>
                        </a:spcAft>
                        <a:buClrTx/>
                        <a:buSzPct val="95000"/>
                        <a:buFontTx/>
                        <a:buNone/>
                        <a:tabLst/>
                      </a:pPr>
                      <a:r>
                        <a:rPr kumimoji="0" lang="en-US" altLang="zh-CN" sz="1000" b="1" i="0" u="none" strike="noStrike" cap="none" normalizeH="0" baseline="0" dirty="0" smtClean="0">
                          <a:ln>
                            <a:noFill/>
                          </a:ln>
                          <a:solidFill>
                            <a:schemeClr val="tx1"/>
                          </a:solidFill>
                          <a:effectLst/>
                          <a:latin typeface="Segoe" pitchFamily="34" charset="0"/>
                          <a:ea typeface="MS PGothic" pitchFamily="34" charset="-128"/>
                        </a:rPr>
                        <a:t>Set 3</a:t>
                      </a:r>
                    </a:p>
                  </a:txBody>
                  <a:tcPr marL="100584" marR="100584" marT="36576" marB="36576" anchor="ctr" anchorCtr="1"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95000"/>
                        <a:buFontTx/>
                        <a:buNone/>
                        <a:tabLst/>
                      </a:pPr>
                      <a:r>
                        <a:rPr kumimoji="0" lang="en-US" altLang="zh-CN" sz="1000" b="1" i="0" u="none" strike="noStrike" cap="none" normalizeH="0" baseline="0" smtClean="0">
                          <a:ln>
                            <a:noFill/>
                          </a:ln>
                          <a:solidFill>
                            <a:srgbClr val="FF0000"/>
                          </a:solidFill>
                          <a:effectLst/>
                          <a:latin typeface="Segoe" pitchFamily="34" charset="0"/>
                          <a:ea typeface="MS PGothic" pitchFamily="34" charset="-128"/>
                        </a:rPr>
                        <a:t>Vendor A</a:t>
                      </a:r>
                    </a:p>
                  </a:txBody>
                  <a:tcPr marL="100584" marR="100584" marT="36576" marB="36576" anchor="ctr" anchorCtr="1"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95000"/>
                        <a:buFontTx/>
                        <a:buNone/>
                        <a:tabLst/>
                      </a:pPr>
                      <a:r>
                        <a:rPr kumimoji="0" lang="en-US" altLang="zh-CN" sz="1000" b="1" i="0" u="none" strike="noStrike" cap="none" normalizeH="0" baseline="0" smtClean="0">
                          <a:ln>
                            <a:noFill/>
                          </a:ln>
                          <a:solidFill>
                            <a:srgbClr val="FF0000"/>
                          </a:solidFill>
                          <a:effectLst/>
                          <a:latin typeface="Segoe" pitchFamily="34" charset="0"/>
                          <a:ea typeface="MS PGothic" pitchFamily="34" charset="-128"/>
                        </a:rPr>
                        <a:t>Vendor B</a:t>
                      </a:r>
                    </a:p>
                  </a:txBody>
                  <a:tcPr marL="100584" marR="100584" marT="36576" marB="3657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95000"/>
                        <a:buFontTx/>
                        <a:buNone/>
                        <a:tabLst/>
                      </a:pPr>
                      <a:r>
                        <a:rPr kumimoji="0" lang="en-US" altLang="zh-CN" sz="1000" b="1" i="0" u="none" strike="noStrike" cap="none" normalizeH="0" baseline="0" smtClean="0">
                          <a:ln>
                            <a:noFill/>
                          </a:ln>
                          <a:solidFill>
                            <a:srgbClr val="FF0000"/>
                          </a:solidFill>
                          <a:effectLst/>
                          <a:latin typeface="Segoe" pitchFamily="34" charset="0"/>
                          <a:ea typeface="MS PGothic" pitchFamily="34" charset="-128"/>
                        </a:rPr>
                        <a:t>Vendor C</a:t>
                      </a:r>
                    </a:p>
                  </a:txBody>
                  <a:tcPr marL="100584" marR="100584" marT="36576" marB="36576" anchor="ctr" anchorCtr="1" horzOverflow="overflow">
                    <a:lnL w="12700" cap="flat" cmpd="sng" algn="ctr">
                      <a:solidFill>
                        <a:schemeClr val="tx1"/>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r" defTabSz="914400" rtl="0" eaLnBrk="1" fontAlgn="b" latinLnBrk="0" hangingPunct="1">
                        <a:lnSpc>
                          <a:spcPts val="1200"/>
                        </a:lnSpc>
                        <a:spcBef>
                          <a:spcPct val="0"/>
                        </a:spcBef>
                        <a:spcAft>
                          <a:spcPct val="0"/>
                        </a:spcAft>
                        <a:buClrTx/>
                        <a:buSzPct val="95000"/>
                        <a:buFontTx/>
                        <a:buNone/>
                        <a:tabLst/>
                      </a:pPr>
                      <a:r>
                        <a:rPr kumimoji="0" lang="en-US" altLang="zh-CN" sz="1000" b="0" i="0" u="none" strike="noStrike" cap="none" normalizeH="0" baseline="0" smtClean="0">
                          <a:ln>
                            <a:noFill/>
                          </a:ln>
                          <a:solidFill>
                            <a:schemeClr val="tx1"/>
                          </a:solidFill>
                          <a:effectLst/>
                          <a:latin typeface="Segoe" pitchFamily="34" charset="0"/>
                          <a:ea typeface="MS PGothic" pitchFamily="34" charset="-128"/>
                        </a:rPr>
                        <a:t>0406 Mytob.NQ@mm </a:t>
                      </a:r>
                    </a:p>
                  </a:txBody>
                  <a:tcPr marL="100562" marR="100562" marT="50281" marB="50281" anchor="b" horzOverflow="overflow">
                    <a:lnL>
                      <a:noFill/>
                    </a:lnL>
                    <a:lnR w="19050" cap="flat" cmpd="sng" algn="ctr">
                      <a:solidFill>
                        <a:srgbClr val="00206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1.5</a:t>
                      </a:r>
                    </a:p>
                  </a:txBody>
                  <a:tcPr marL="100562" marR="100562" marT="50281" marB="50281" anchor="b" horzOverflow="overflow">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1.0</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3.1</a:t>
                      </a:r>
                    </a:p>
                  </a:txBody>
                  <a:tcPr marL="100562" marR="100562" marT="50281" marB="50281"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9.9</a:t>
                      </a:r>
                    </a:p>
                  </a:txBody>
                  <a:tcPr marL="100562" marR="100562" marT="50281" marB="50281"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17.4</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2.1</a:t>
                      </a:r>
                    </a:p>
                  </a:txBody>
                  <a:tcPr marL="100562" marR="100562" marT="50281" marB="50281" anchor="b" horzOverflow="overflow">
                    <a:lnL w="12700" cap="flat" cmpd="sng" algn="ctr">
                      <a:solidFill>
                        <a:schemeClr val="tx1"/>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236538">
                <a:tc>
                  <a:txBody>
                    <a:bodyPr/>
                    <a:lstStyle/>
                    <a:p>
                      <a:pPr marL="0" marR="0" lvl="0" indent="0" algn="r" defTabSz="914400" rtl="0" eaLnBrk="1" fontAlgn="b" latinLnBrk="0" hangingPunct="1">
                        <a:lnSpc>
                          <a:spcPts val="1200"/>
                        </a:lnSpc>
                        <a:spcBef>
                          <a:spcPct val="0"/>
                        </a:spcBef>
                        <a:spcAft>
                          <a:spcPct val="0"/>
                        </a:spcAft>
                        <a:buClrTx/>
                        <a:buSzPct val="95000"/>
                        <a:buFontTx/>
                        <a:buNone/>
                        <a:tabLst/>
                      </a:pPr>
                      <a:r>
                        <a:rPr kumimoji="0" lang="en-US" altLang="zh-CN" sz="1000" b="0" i="0" u="none" strike="noStrike" cap="none" normalizeH="0" baseline="0" smtClean="0">
                          <a:ln>
                            <a:noFill/>
                          </a:ln>
                          <a:solidFill>
                            <a:schemeClr val="tx1"/>
                          </a:solidFill>
                          <a:effectLst/>
                          <a:latin typeface="Segoe" pitchFamily="34" charset="0"/>
                          <a:ea typeface="MS PGothic" pitchFamily="34" charset="-128"/>
                        </a:rPr>
                        <a:t>0406 Mytob.NQ@mm</a:t>
                      </a:r>
                    </a:p>
                  </a:txBody>
                  <a:tcPr marL="100562" marR="100562" marT="50281" marB="50281" anchor="b" horzOverflow="overflow">
                    <a:lnL>
                      <a:noFill/>
                    </a:lnL>
                    <a:lnR w="19050" cap="flat" cmpd="sng" algn="ctr">
                      <a:solidFill>
                        <a:srgbClr val="00206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1.0</a:t>
                      </a:r>
                    </a:p>
                  </a:txBody>
                  <a:tcPr marL="100562" marR="100562" marT="50281" marB="50281" anchor="b" horzOverflow="overflow">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1.0</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1.0</a:t>
                      </a:r>
                    </a:p>
                  </a:txBody>
                  <a:tcPr marL="100562" marR="100562" marT="50281" marB="50281"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28.1</a:t>
                      </a:r>
                    </a:p>
                  </a:txBody>
                  <a:tcPr marL="100562" marR="100562" marT="50281" marB="50281"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11.6</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3.5</a:t>
                      </a:r>
                    </a:p>
                  </a:txBody>
                  <a:tcPr marL="100562" marR="100562" marT="50281" marB="50281" anchor="b" horzOverflow="overflow">
                    <a:lnL w="12700" cap="flat" cmpd="sng" algn="ctr">
                      <a:solidFill>
                        <a:schemeClr val="tx1"/>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236538">
                <a:tc>
                  <a:txBody>
                    <a:bodyPr/>
                    <a:lstStyle/>
                    <a:p>
                      <a:pPr marL="0" marR="0" lvl="0" indent="0" algn="r" defTabSz="914400" rtl="0" eaLnBrk="1" fontAlgn="b" latinLnBrk="0" hangingPunct="1">
                        <a:lnSpc>
                          <a:spcPts val="1200"/>
                        </a:lnSpc>
                        <a:spcBef>
                          <a:spcPct val="0"/>
                        </a:spcBef>
                        <a:spcAft>
                          <a:spcPct val="0"/>
                        </a:spcAft>
                        <a:buClrTx/>
                        <a:buSzPct val="95000"/>
                        <a:buFontTx/>
                        <a:buNone/>
                        <a:tabLst/>
                      </a:pPr>
                      <a:r>
                        <a:rPr kumimoji="0" lang="en-US" altLang="zh-CN" sz="1000" b="0" i="0" u="none" strike="noStrike" cap="none" normalizeH="0" baseline="0" smtClean="0">
                          <a:ln>
                            <a:noFill/>
                          </a:ln>
                          <a:solidFill>
                            <a:schemeClr val="tx1"/>
                          </a:solidFill>
                          <a:effectLst/>
                          <a:latin typeface="Segoe" pitchFamily="34" charset="0"/>
                          <a:ea typeface="MS PGothic" pitchFamily="34" charset="-128"/>
                        </a:rPr>
                        <a:t>0406 Spybot!04C2 </a:t>
                      </a:r>
                    </a:p>
                  </a:txBody>
                  <a:tcPr marL="100562" marR="100562" marT="50281" marB="50281" anchor="b" horzOverflow="overflow">
                    <a:lnL>
                      <a:noFill/>
                    </a:lnL>
                    <a:lnR w="19050" cap="flat" cmpd="sng" algn="ctr">
                      <a:solidFill>
                        <a:srgbClr val="00206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23.0</a:t>
                      </a:r>
                    </a:p>
                  </a:txBody>
                  <a:tcPr marL="100562" marR="100562" marT="50281" marB="50281" anchor="b" horzOverflow="overflow">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23.0</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1.0</a:t>
                      </a:r>
                    </a:p>
                  </a:txBody>
                  <a:tcPr marL="100562" marR="100562" marT="50281" marB="50281"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29.9</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39.0</a:t>
                      </a:r>
                    </a:p>
                  </a:txBody>
                  <a:tcPr marL="100562" marR="100562" marT="50281" marB="50281" anchor="b" horzOverflow="overflow">
                    <a:lnL w="12700" cap="flat" cmpd="sng" algn="ctr">
                      <a:solidFill>
                        <a:schemeClr val="tx1"/>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236538">
                <a:tc>
                  <a:txBody>
                    <a:bodyPr/>
                    <a:lstStyle/>
                    <a:p>
                      <a:pPr marL="0" marR="0" lvl="0" indent="0" algn="r" defTabSz="914400" rtl="0" eaLnBrk="1" fontAlgn="b" latinLnBrk="0" hangingPunct="1">
                        <a:lnSpc>
                          <a:spcPts val="1200"/>
                        </a:lnSpc>
                        <a:spcBef>
                          <a:spcPct val="0"/>
                        </a:spcBef>
                        <a:spcAft>
                          <a:spcPct val="0"/>
                        </a:spcAft>
                        <a:buClrTx/>
                        <a:buSzPct val="95000"/>
                        <a:buFontTx/>
                        <a:buNone/>
                        <a:tabLst/>
                      </a:pPr>
                      <a:r>
                        <a:rPr kumimoji="0" lang="en-US" altLang="zh-CN" sz="1000" b="0" i="0" u="none" strike="noStrike" cap="none" normalizeH="0" baseline="0" smtClean="0">
                          <a:ln>
                            <a:noFill/>
                          </a:ln>
                          <a:solidFill>
                            <a:schemeClr val="tx1"/>
                          </a:solidFill>
                          <a:effectLst/>
                          <a:latin typeface="Segoe" pitchFamily="34" charset="0"/>
                          <a:ea typeface="MS PGothic" pitchFamily="34" charset="-128"/>
                        </a:rPr>
                        <a:t>0406 Nugache.a </a:t>
                      </a:r>
                    </a:p>
                  </a:txBody>
                  <a:tcPr marL="100562" marR="100562" marT="50281" marB="50281" anchor="b" horzOverflow="overflow">
                    <a:lnL>
                      <a:noFill/>
                    </a:lnL>
                    <a:lnR w="19050" cap="flat" cmpd="sng" algn="ctr">
                      <a:solidFill>
                        <a:srgbClr val="00206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1.0</a:t>
                      </a:r>
                    </a:p>
                  </a:txBody>
                  <a:tcPr marL="100562" marR="100562" marT="50281" marB="50281" anchor="b" horzOverflow="overflow">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1.0</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1.0</a:t>
                      </a:r>
                    </a:p>
                  </a:txBody>
                  <a:tcPr marL="100562" marR="100562" marT="50281" marB="50281"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34.1</a:t>
                      </a:r>
                    </a:p>
                  </a:txBody>
                  <a:tcPr marL="100562" marR="100562" marT="50281" marB="50281"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12.9</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48.1</a:t>
                      </a:r>
                    </a:p>
                  </a:txBody>
                  <a:tcPr marL="100562" marR="100562" marT="50281" marB="50281" anchor="b" horzOverflow="overflow">
                    <a:lnL w="12700" cap="flat" cmpd="sng" algn="ctr">
                      <a:solidFill>
                        <a:schemeClr val="tx1"/>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236538">
                <a:tc>
                  <a:txBody>
                    <a:bodyPr/>
                    <a:lstStyle/>
                    <a:p>
                      <a:pPr marL="0" marR="0" lvl="0" indent="0" algn="r" defTabSz="914400" rtl="0" eaLnBrk="1" fontAlgn="b" latinLnBrk="0" hangingPunct="1">
                        <a:lnSpc>
                          <a:spcPts val="1200"/>
                        </a:lnSpc>
                        <a:spcBef>
                          <a:spcPct val="0"/>
                        </a:spcBef>
                        <a:spcAft>
                          <a:spcPct val="0"/>
                        </a:spcAft>
                        <a:buClrTx/>
                        <a:buSzPct val="95000"/>
                        <a:buFontTx/>
                        <a:buNone/>
                        <a:tabLst/>
                      </a:pPr>
                      <a:r>
                        <a:rPr kumimoji="0" lang="en-US" altLang="zh-CN" sz="1000" b="0" i="0" u="none" strike="noStrike" cap="none" normalizeH="0" baseline="0" smtClean="0">
                          <a:ln>
                            <a:noFill/>
                          </a:ln>
                          <a:solidFill>
                            <a:schemeClr val="tx1"/>
                          </a:solidFill>
                          <a:effectLst/>
                          <a:latin typeface="Segoe" pitchFamily="34" charset="0"/>
                          <a:ea typeface="MS PGothic" pitchFamily="34" charset="-128"/>
                        </a:rPr>
                        <a:t>0506 Numuen.F </a:t>
                      </a:r>
                    </a:p>
                  </a:txBody>
                  <a:tcPr marL="100562" marR="100562" marT="50281" marB="50281" anchor="b" horzOverflow="overflow">
                    <a:lnL>
                      <a:noFill/>
                    </a:lnL>
                    <a:lnR w="19050" cap="flat" cmpd="sng" algn="ctr">
                      <a:solidFill>
                        <a:srgbClr val="00206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1.0</a:t>
                      </a:r>
                    </a:p>
                  </a:txBody>
                  <a:tcPr marL="100562" marR="100562" marT="50281" marB="50281"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10.3</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15.0</a:t>
                      </a:r>
                    </a:p>
                  </a:txBody>
                  <a:tcPr marL="100562" marR="100562" marT="50281" marB="50281" anchor="b" horzOverflow="overflow">
                    <a:lnL w="12700" cap="flat" cmpd="sng" algn="ctr">
                      <a:solidFill>
                        <a:schemeClr val="tx1"/>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6538">
                <a:tc>
                  <a:txBody>
                    <a:bodyPr/>
                    <a:lstStyle/>
                    <a:p>
                      <a:pPr marL="0" marR="0" lvl="0" indent="0" algn="r" defTabSz="914400" rtl="0" eaLnBrk="1" fontAlgn="b" latinLnBrk="0" hangingPunct="1">
                        <a:lnSpc>
                          <a:spcPts val="1200"/>
                        </a:lnSpc>
                        <a:spcBef>
                          <a:spcPct val="0"/>
                        </a:spcBef>
                        <a:spcAft>
                          <a:spcPct val="0"/>
                        </a:spcAft>
                        <a:buClrTx/>
                        <a:buSzPct val="95000"/>
                        <a:buFontTx/>
                        <a:buNone/>
                        <a:tabLst/>
                      </a:pPr>
                      <a:r>
                        <a:rPr kumimoji="0" lang="en-US" altLang="zh-CN" sz="1000" b="0" i="0" u="none" strike="noStrike" cap="none" normalizeH="0" baseline="0" smtClean="0">
                          <a:ln>
                            <a:noFill/>
                          </a:ln>
                          <a:solidFill>
                            <a:schemeClr val="tx1"/>
                          </a:solidFill>
                          <a:effectLst/>
                          <a:latin typeface="Segoe" pitchFamily="34" charset="0"/>
                          <a:ea typeface="MS PGothic" pitchFamily="34" charset="-128"/>
                        </a:rPr>
                        <a:t>0506 Numuen.H  </a:t>
                      </a:r>
                    </a:p>
                  </a:txBody>
                  <a:tcPr marL="100562" marR="100562" marT="50281" marB="50281" anchor="b" horzOverflow="overflow">
                    <a:lnL>
                      <a:noFill/>
                    </a:lnL>
                    <a:lnR w="19050" cap="flat" cmpd="sng" algn="ctr">
                      <a:solidFill>
                        <a:srgbClr val="00206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1.0</a:t>
                      </a:r>
                    </a:p>
                  </a:txBody>
                  <a:tcPr marL="100562" marR="100562" marT="50281" marB="50281" anchor="b" horzOverflow="overflow">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1.0</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1.0</a:t>
                      </a:r>
                    </a:p>
                  </a:txBody>
                  <a:tcPr marL="100562" marR="100562" marT="50281" marB="50281"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103.8</a:t>
                      </a:r>
                    </a:p>
                  </a:txBody>
                  <a:tcPr marL="100562" marR="100562" marT="50281" marB="50281"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251.9</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114.8</a:t>
                      </a:r>
                    </a:p>
                  </a:txBody>
                  <a:tcPr marL="100562" marR="100562" marT="50281" marB="50281" anchor="b" horzOverflow="overflow">
                    <a:lnL w="12700" cap="flat" cmpd="sng" algn="ctr">
                      <a:solidFill>
                        <a:schemeClr val="tx1"/>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236538">
                <a:tc>
                  <a:txBody>
                    <a:bodyPr/>
                    <a:lstStyle/>
                    <a:p>
                      <a:pPr marL="0" marR="0" lvl="0" indent="0" algn="r" defTabSz="914400" rtl="0" eaLnBrk="1" fontAlgn="b" latinLnBrk="0" hangingPunct="1">
                        <a:lnSpc>
                          <a:spcPts val="1200"/>
                        </a:lnSpc>
                        <a:spcBef>
                          <a:spcPct val="0"/>
                        </a:spcBef>
                        <a:spcAft>
                          <a:spcPct val="0"/>
                        </a:spcAft>
                        <a:buClrTx/>
                        <a:buSzPct val="95000"/>
                        <a:buFontTx/>
                        <a:buNone/>
                        <a:tabLst/>
                      </a:pPr>
                      <a:r>
                        <a:rPr kumimoji="0" lang="en-US" altLang="zh-CN" sz="1000" b="0" i="0" u="none" strike="noStrike" cap="none" normalizeH="0" baseline="0" smtClean="0">
                          <a:ln>
                            <a:noFill/>
                          </a:ln>
                          <a:solidFill>
                            <a:schemeClr val="tx1"/>
                          </a:solidFill>
                          <a:effectLst/>
                          <a:latin typeface="Segoe" pitchFamily="34" charset="0"/>
                          <a:ea typeface="MS PGothic" pitchFamily="34" charset="-128"/>
                        </a:rPr>
                        <a:t>0506 Numuen.G  </a:t>
                      </a:r>
                    </a:p>
                  </a:txBody>
                  <a:tcPr marL="100562" marR="100562" marT="50281" marB="50281" anchor="b" horzOverflow="overflow">
                    <a:lnL>
                      <a:noFill/>
                    </a:lnL>
                    <a:lnR w="19050" cap="flat" cmpd="sng" algn="ctr">
                      <a:solidFill>
                        <a:srgbClr val="00206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3.2</a:t>
                      </a:r>
                    </a:p>
                  </a:txBody>
                  <a:tcPr marL="100562" marR="100562" marT="50281" marB="50281" anchor="b" horzOverflow="overflow">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3.2</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3.2</a:t>
                      </a:r>
                    </a:p>
                  </a:txBody>
                  <a:tcPr marL="100562" marR="100562" marT="50281" marB="50281"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1.0</a:t>
                      </a:r>
                    </a:p>
                  </a:txBody>
                  <a:tcPr marL="100562" marR="100562" marT="50281" marB="50281"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151.8</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469.0</a:t>
                      </a:r>
                    </a:p>
                  </a:txBody>
                  <a:tcPr marL="100562" marR="100562" marT="50281" marB="50281" anchor="b" horzOverflow="overflow">
                    <a:lnL w="12700" cap="flat" cmpd="sng" algn="ctr">
                      <a:solidFill>
                        <a:schemeClr val="tx1"/>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292100">
                <a:tc>
                  <a:txBody>
                    <a:bodyPr/>
                    <a:lstStyle/>
                    <a:p>
                      <a:pPr marL="0" marR="0" lvl="0" indent="0" algn="r" defTabSz="914400" rtl="0" eaLnBrk="1" fontAlgn="b" latinLnBrk="0" hangingPunct="1">
                        <a:lnSpc>
                          <a:spcPts val="1200"/>
                        </a:lnSpc>
                        <a:spcBef>
                          <a:spcPct val="0"/>
                        </a:spcBef>
                        <a:spcAft>
                          <a:spcPct val="0"/>
                        </a:spcAft>
                        <a:buClrTx/>
                        <a:buSzPct val="95000"/>
                        <a:buFontTx/>
                        <a:buNone/>
                        <a:tabLst/>
                      </a:pPr>
                      <a:r>
                        <a:rPr kumimoji="0" lang="en-US" altLang="zh-CN" sz="1000" b="0" i="0" u="none" strike="noStrike" cap="none" normalizeH="0" baseline="0" smtClean="0">
                          <a:ln>
                            <a:noFill/>
                          </a:ln>
                          <a:solidFill>
                            <a:schemeClr val="tx1"/>
                          </a:solidFill>
                          <a:effectLst/>
                          <a:latin typeface="Segoe" pitchFamily="34" charset="0"/>
                          <a:ea typeface="MS PGothic" pitchFamily="34" charset="-128"/>
                        </a:rPr>
                        <a:t>0506 Banwarum.C@mm </a:t>
                      </a:r>
                    </a:p>
                  </a:txBody>
                  <a:tcPr marL="100562" marR="100562" marT="50281" marB="50281" anchor="b" horzOverflow="overflow">
                    <a:lnL>
                      <a:noFill/>
                    </a:lnL>
                    <a:lnR w="19050" cap="flat" cmpd="sng" algn="ctr">
                      <a:solidFill>
                        <a:srgbClr val="00206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87.5</a:t>
                      </a:r>
                    </a:p>
                  </a:txBody>
                  <a:tcPr marL="100562" marR="100562" marT="50281" marB="50281" anchor="b" horzOverflow="overflow">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87.5</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1.0</a:t>
                      </a:r>
                    </a:p>
                  </a:txBody>
                  <a:tcPr marL="100562" marR="100562" marT="50281" marB="50281"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116.7</a:t>
                      </a:r>
                    </a:p>
                  </a:txBody>
                  <a:tcPr marL="100562" marR="100562" marT="50281" marB="50281"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73.0</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129.3</a:t>
                      </a:r>
                    </a:p>
                  </a:txBody>
                  <a:tcPr marL="100562" marR="100562" marT="50281" marB="50281" anchor="b" horzOverflow="overflow">
                    <a:lnL w="12700" cap="flat" cmpd="sng" algn="ctr">
                      <a:solidFill>
                        <a:schemeClr val="tx1"/>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04800">
                <a:tc>
                  <a:txBody>
                    <a:bodyPr/>
                    <a:lstStyle/>
                    <a:p>
                      <a:pPr marL="0" marR="0" lvl="0" indent="0" algn="r" defTabSz="914400" rtl="0" eaLnBrk="1" fontAlgn="b" latinLnBrk="0" hangingPunct="1">
                        <a:lnSpc>
                          <a:spcPts val="1200"/>
                        </a:lnSpc>
                        <a:spcBef>
                          <a:spcPct val="0"/>
                        </a:spcBef>
                        <a:spcAft>
                          <a:spcPct val="0"/>
                        </a:spcAft>
                        <a:buClrTx/>
                        <a:buSzPct val="95000"/>
                        <a:buFontTx/>
                        <a:buNone/>
                        <a:tabLst/>
                      </a:pPr>
                      <a:r>
                        <a:rPr kumimoji="0" lang="en-US" altLang="zh-CN" sz="1000" b="0" i="0" u="none" strike="noStrike" cap="none" normalizeH="0" baseline="0" smtClean="0">
                          <a:ln>
                            <a:noFill/>
                          </a:ln>
                          <a:solidFill>
                            <a:schemeClr val="tx1"/>
                          </a:solidFill>
                          <a:effectLst/>
                          <a:latin typeface="Segoe" pitchFamily="34" charset="0"/>
                          <a:ea typeface="MS PGothic" pitchFamily="34" charset="-128"/>
                        </a:rPr>
                        <a:t>0506 Banwarum.B@mm</a:t>
                      </a:r>
                    </a:p>
                  </a:txBody>
                  <a:tcPr marL="100562" marR="100562" marT="50281" marB="50281" anchor="b" horzOverflow="overflow">
                    <a:lnL>
                      <a:noFill/>
                    </a:lnL>
                    <a:lnR w="19050" cap="flat" cmpd="sng" algn="ctr">
                      <a:solidFill>
                        <a:srgbClr val="00206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12.1</a:t>
                      </a:r>
                    </a:p>
                  </a:txBody>
                  <a:tcPr marL="100562" marR="100562" marT="50281" marB="50281" anchor="b" horzOverflow="overflow">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1.8</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1.0</a:t>
                      </a:r>
                    </a:p>
                  </a:txBody>
                  <a:tcPr marL="100562" marR="100562" marT="50281" marB="50281"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116.7</a:t>
                      </a:r>
                    </a:p>
                  </a:txBody>
                  <a:tcPr marL="100562" marR="100562" marT="50281" marB="50281"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22.5</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32.9</a:t>
                      </a:r>
                    </a:p>
                  </a:txBody>
                  <a:tcPr marL="100562" marR="100562" marT="50281" marB="50281" anchor="b" horzOverflow="overflow">
                    <a:lnL w="12700" cap="flat" cmpd="sng" algn="ctr">
                      <a:solidFill>
                        <a:schemeClr val="tx1"/>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236538">
                <a:tc>
                  <a:txBody>
                    <a:bodyPr/>
                    <a:lstStyle/>
                    <a:p>
                      <a:pPr marL="0" marR="0" lvl="0" indent="0" algn="r" defTabSz="914400" rtl="0" eaLnBrk="1" fontAlgn="b" latinLnBrk="0" hangingPunct="1">
                        <a:lnSpc>
                          <a:spcPts val="1200"/>
                        </a:lnSpc>
                        <a:spcBef>
                          <a:spcPct val="0"/>
                        </a:spcBef>
                        <a:spcAft>
                          <a:spcPct val="0"/>
                        </a:spcAft>
                        <a:buClrTx/>
                        <a:buSzPct val="95000"/>
                        <a:buFontTx/>
                        <a:buNone/>
                        <a:tabLst/>
                      </a:pPr>
                      <a:r>
                        <a:rPr kumimoji="0" lang="en-US" altLang="zh-CN" sz="1000" b="0" i="0" u="none" strike="noStrike" cap="none" normalizeH="0" baseline="0" smtClean="0">
                          <a:ln>
                            <a:noFill/>
                          </a:ln>
                          <a:solidFill>
                            <a:schemeClr val="tx1"/>
                          </a:solidFill>
                          <a:effectLst/>
                          <a:latin typeface="Segoe" pitchFamily="34" charset="0"/>
                          <a:ea typeface="MS PGothic" pitchFamily="34" charset="-128"/>
                        </a:rPr>
                        <a:t>0506 Rbot!E905</a:t>
                      </a:r>
                    </a:p>
                  </a:txBody>
                  <a:tcPr marL="100562" marR="100562" marT="50281" marB="50281" anchor="b" horzOverflow="overflow">
                    <a:lnL>
                      <a:noFill/>
                    </a:lnL>
                    <a:lnR w="19050" cap="flat" cmpd="sng" algn="ctr">
                      <a:solidFill>
                        <a:srgbClr val="00206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1,141.8</a:t>
                      </a:r>
                    </a:p>
                  </a:txBody>
                  <a:tcPr marL="100562" marR="100562" marT="50281" marB="50281"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217.6</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1.0</a:t>
                      </a:r>
                    </a:p>
                  </a:txBody>
                  <a:tcPr marL="100562" marR="100562" marT="50281" marB="50281" anchor="b" horzOverflow="overflow">
                    <a:lnL w="12700" cap="flat" cmpd="sng" algn="ctr">
                      <a:solidFill>
                        <a:schemeClr val="tx1"/>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236538">
                <a:tc>
                  <a:txBody>
                    <a:bodyPr/>
                    <a:lstStyle/>
                    <a:p>
                      <a:pPr marL="0" marR="0" lvl="0" indent="0" algn="r" defTabSz="914400" rtl="0" eaLnBrk="1" fontAlgn="b" latinLnBrk="0" hangingPunct="1">
                        <a:lnSpc>
                          <a:spcPts val="1200"/>
                        </a:lnSpc>
                        <a:spcBef>
                          <a:spcPct val="0"/>
                        </a:spcBef>
                        <a:spcAft>
                          <a:spcPct val="0"/>
                        </a:spcAft>
                        <a:buClrTx/>
                        <a:buSzPct val="95000"/>
                        <a:buFontTx/>
                        <a:buNone/>
                        <a:tabLst/>
                      </a:pPr>
                      <a:r>
                        <a:rPr kumimoji="0" lang="en-US" altLang="zh-CN" sz="1000" b="0" i="0" u="none" strike="noStrike" cap="none" normalizeH="0" baseline="0" smtClean="0">
                          <a:ln>
                            <a:noFill/>
                          </a:ln>
                          <a:solidFill>
                            <a:schemeClr val="tx1"/>
                          </a:solidFill>
                          <a:effectLst/>
                          <a:latin typeface="Segoe" pitchFamily="34" charset="0"/>
                          <a:ea typeface="MS PGothic" pitchFamily="34" charset="-128"/>
                        </a:rPr>
                        <a:t>0606 Bagle.EG </a:t>
                      </a:r>
                    </a:p>
                  </a:txBody>
                  <a:tcPr marL="100562" marR="100562" marT="50281" marB="50281" anchor="b" horzOverflow="overflow">
                    <a:lnL>
                      <a:noFill/>
                    </a:lnL>
                    <a:lnR w="19050" cap="flat" cmpd="sng" algn="ctr">
                      <a:solidFill>
                        <a:srgbClr val="00206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7.3</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2700" cap="flat" cmpd="sng" algn="ctr">
                      <a:solidFill>
                        <a:schemeClr val="tx1"/>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236538">
                <a:tc>
                  <a:txBody>
                    <a:bodyPr/>
                    <a:lstStyle/>
                    <a:p>
                      <a:pPr marL="0" marR="0" lvl="0" indent="0" algn="r" defTabSz="914400" rtl="0" eaLnBrk="1" fontAlgn="b" latinLnBrk="0" hangingPunct="1">
                        <a:lnSpc>
                          <a:spcPts val="1200"/>
                        </a:lnSpc>
                        <a:spcBef>
                          <a:spcPct val="0"/>
                        </a:spcBef>
                        <a:spcAft>
                          <a:spcPct val="0"/>
                        </a:spcAft>
                        <a:buClrTx/>
                        <a:buSzPct val="95000"/>
                        <a:buFontTx/>
                        <a:buNone/>
                        <a:tabLst/>
                      </a:pPr>
                      <a:r>
                        <a:rPr kumimoji="0" lang="en-US" altLang="zh-CN" sz="1000" b="0" i="0" u="none" strike="noStrike" cap="none" normalizeH="0" baseline="0" smtClean="0">
                          <a:ln>
                            <a:noFill/>
                          </a:ln>
                          <a:solidFill>
                            <a:schemeClr val="tx1"/>
                          </a:solidFill>
                          <a:effectLst/>
                          <a:latin typeface="Segoe" pitchFamily="34" charset="0"/>
                          <a:ea typeface="MS PGothic" pitchFamily="34" charset="-128"/>
                        </a:rPr>
                        <a:t>0606 Bagle.EH@mm</a:t>
                      </a:r>
                    </a:p>
                  </a:txBody>
                  <a:tcPr marL="100562" marR="100562" marT="50281" marB="50281" anchor="b" horzOverflow="overflow">
                    <a:lnL>
                      <a:noFill/>
                    </a:lnL>
                    <a:lnR w="19050" cap="flat" cmpd="sng" algn="ctr">
                      <a:solidFill>
                        <a:srgbClr val="00206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18.4</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2700" cap="flat" cmpd="sng" algn="ctr">
                      <a:solidFill>
                        <a:schemeClr val="tx1"/>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236538">
                <a:tc>
                  <a:txBody>
                    <a:bodyPr/>
                    <a:lstStyle/>
                    <a:p>
                      <a:pPr marL="0" marR="0" lvl="0" indent="0" algn="r" defTabSz="914400" rtl="0" eaLnBrk="1" fontAlgn="b" latinLnBrk="0" hangingPunct="1">
                        <a:lnSpc>
                          <a:spcPts val="1200"/>
                        </a:lnSpc>
                        <a:spcBef>
                          <a:spcPct val="0"/>
                        </a:spcBef>
                        <a:spcAft>
                          <a:spcPct val="0"/>
                        </a:spcAft>
                        <a:buClrTx/>
                        <a:buSzPct val="95000"/>
                        <a:buFontTx/>
                        <a:buNone/>
                        <a:tabLst/>
                      </a:pPr>
                      <a:r>
                        <a:rPr kumimoji="0" lang="en-US" altLang="zh-CN" sz="1000" b="0" i="0" u="none" strike="noStrike" cap="none" normalizeH="0" baseline="0" smtClean="0">
                          <a:ln>
                            <a:noFill/>
                          </a:ln>
                          <a:solidFill>
                            <a:schemeClr val="tx1"/>
                          </a:solidFill>
                          <a:effectLst/>
                          <a:latin typeface="Segoe" pitchFamily="34" charset="0"/>
                          <a:ea typeface="MS PGothic" pitchFamily="34" charset="-128"/>
                        </a:rPr>
                        <a:t>0606 Bagle.EG@mm </a:t>
                      </a:r>
                    </a:p>
                  </a:txBody>
                  <a:tcPr marL="100562" marR="100562" marT="50281" marB="50281" anchor="b" horzOverflow="overflow">
                    <a:lnL>
                      <a:noFill/>
                    </a:lnL>
                    <a:lnR w="19050" cap="flat" cmpd="sng" algn="ctr">
                      <a:solidFill>
                        <a:srgbClr val="00206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1.0</a:t>
                      </a:r>
                    </a:p>
                  </a:txBody>
                  <a:tcPr marL="100562" marR="100562" marT="50281" marB="50281"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26.5</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2700" cap="flat" cmpd="sng" algn="ctr">
                      <a:solidFill>
                        <a:schemeClr val="tx1"/>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236538">
                <a:tc>
                  <a:txBody>
                    <a:bodyPr/>
                    <a:lstStyle/>
                    <a:p>
                      <a:pPr marL="0" marR="0" lvl="0" indent="0" algn="r" defTabSz="914400" rtl="0" eaLnBrk="1" fontAlgn="b" latinLnBrk="0" hangingPunct="1">
                        <a:lnSpc>
                          <a:spcPts val="1200"/>
                        </a:lnSpc>
                        <a:spcBef>
                          <a:spcPct val="0"/>
                        </a:spcBef>
                        <a:spcAft>
                          <a:spcPct val="0"/>
                        </a:spcAft>
                        <a:buClrTx/>
                        <a:buSzPct val="95000"/>
                        <a:buFontTx/>
                        <a:buNone/>
                        <a:tabLst/>
                      </a:pPr>
                      <a:r>
                        <a:rPr kumimoji="0" lang="en-US" altLang="zh-CN" sz="1000" b="0" i="0" u="none" strike="noStrike" cap="none" normalizeH="0" baseline="0" smtClean="0">
                          <a:ln>
                            <a:noFill/>
                          </a:ln>
                          <a:solidFill>
                            <a:schemeClr val="tx1"/>
                          </a:solidFill>
                          <a:effectLst/>
                          <a:latin typeface="Segoe" pitchFamily="34" charset="0"/>
                          <a:ea typeface="MS PGothic" pitchFamily="34" charset="-128"/>
                        </a:rPr>
                        <a:t>0606 Bagle.LY@mm</a:t>
                      </a:r>
                    </a:p>
                  </a:txBody>
                  <a:tcPr marL="100562" marR="100562" marT="50281" marB="50281" anchor="b" horzOverflow="overflow">
                    <a:lnL>
                      <a:noFill/>
                    </a:lnL>
                    <a:lnR w="19050" cap="flat" cmpd="sng" algn="ctr">
                      <a:solidFill>
                        <a:srgbClr val="00206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6.4</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2.5</a:t>
                      </a:r>
                    </a:p>
                  </a:txBody>
                  <a:tcPr marL="100562" marR="100562" marT="50281" marB="50281" anchor="b" horzOverflow="overflow">
                    <a:lnL w="12700" cap="flat" cmpd="sng" algn="ctr">
                      <a:solidFill>
                        <a:schemeClr val="tx1"/>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236538">
                <a:tc>
                  <a:txBody>
                    <a:bodyPr/>
                    <a:lstStyle/>
                    <a:p>
                      <a:pPr marL="0" marR="0" lvl="0" indent="0" algn="r" defTabSz="914400" rtl="0" eaLnBrk="1" fontAlgn="b" latinLnBrk="0" hangingPunct="1">
                        <a:lnSpc>
                          <a:spcPts val="1200"/>
                        </a:lnSpc>
                        <a:spcBef>
                          <a:spcPct val="0"/>
                        </a:spcBef>
                        <a:spcAft>
                          <a:spcPct val="0"/>
                        </a:spcAft>
                        <a:buClrTx/>
                        <a:buSzPct val="95000"/>
                        <a:buFontTx/>
                        <a:buNone/>
                        <a:tabLst/>
                      </a:pPr>
                      <a:r>
                        <a:rPr kumimoji="0" lang="en-US" altLang="zh-CN" sz="1000" b="0" i="0" u="none" strike="noStrike" cap="none" normalizeH="0" baseline="0" smtClean="0">
                          <a:ln>
                            <a:noFill/>
                          </a:ln>
                          <a:solidFill>
                            <a:schemeClr val="tx1"/>
                          </a:solidFill>
                          <a:effectLst/>
                          <a:latin typeface="Segoe" pitchFamily="34" charset="0"/>
                          <a:ea typeface="MS PGothic" pitchFamily="34" charset="-128"/>
                        </a:rPr>
                        <a:t>0706 Feebs.gen@mm</a:t>
                      </a:r>
                    </a:p>
                  </a:txBody>
                  <a:tcPr marL="100562" marR="100562" marT="50281" marB="50281" anchor="b" horzOverflow="overflow">
                    <a:lnL>
                      <a:noFill/>
                    </a:lnL>
                    <a:lnR w="19050" cap="flat" cmpd="sng" algn="ctr">
                      <a:solidFill>
                        <a:srgbClr val="00206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503.8</a:t>
                      </a:r>
                    </a:p>
                  </a:txBody>
                  <a:tcPr marL="100562" marR="100562" marT="50281" marB="50281" anchor="b" horzOverflow="overflow">
                    <a:lnL w="12700" cap="flat" cmpd="sng" algn="ctr">
                      <a:solidFill>
                        <a:schemeClr val="tx1"/>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219075">
                <a:tc>
                  <a:txBody>
                    <a:bodyPr/>
                    <a:lstStyle/>
                    <a:p>
                      <a:pPr marL="0" marR="0" lvl="0" indent="0" algn="r" defTabSz="914400" rtl="0" eaLnBrk="1" fontAlgn="b" latinLnBrk="0" hangingPunct="1">
                        <a:lnSpc>
                          <a:spcPts val="1200"/>
                        </a:lnSpc>
                        <a:spcBef>
                          <a:spcPct val="0"/>
                        </a:spcBef>
                        <a:spcAft>
                          <a:spcPct val="0"/>
                        </a:spcAft>
                        <a:buClrTx/>
                        <a:buSzPct val="95000"/>
                        <a:buFontTx/>
                        <a:buNone/>
                        <a:tabLst/>
                      </a:pPr>
                      <a:r>
                        <a:rPr kumimoji="0" lang="en-US" altLang="zh-CN" sz="1000" b="0" i="0" u="none" strike="noStrike" cap="none" normalizeH="0" baseline="0" smtClean="0">
                          <a:ln>
                            <a:noFill/>
                          </a:ln>
                          <a:solidFill>
                            <a:schemeClr val="tx1"/>
                          </a:solidFill>
                          <a:effectLst/>
                          <a:latin typeface="Segoe" pitchFamily="34" charset="0"/>
                          <a:ea typeface="MS PGothic" pitchFamily="34" charset="-128"/>
                        </a:rPr>
                        <a:t>0706 Feebs.EU</a:t>
                      </a:r>
                    </a:p>
                  </a:txBody>
                  <a:tcPr marL="100562" marR="100562" marT="50281" marB="50281" anchor="b" horzOverflow="overflow">
                    <a:lnL>
                      <a:noFill/>
                    </a:lnL>
                    <a:lnR w="19050" cap="flat" cmpd="sng" algn="ctr">
                      <a:solidFill>
                        <a:srgbClr val="00206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52.3</a:t>
                      </a:r>
                    </a:p>
                  </a:txBody>
                  <a:tcPr marL="100562" marR="100562" marT="50281" marB="50281"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173.2</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39.0</a:t>
                      </a:r>
                    </a:p>
                  </a:txBody>
                  <a:tcPr marL="100562" marR="100562" marT="50281" marB="50281" anchor="b" horzOverflow="overflow">
                    <a:lnL w="12700" cap="flat" cmpd="sng" algn="ctr">
                      <a:solidFill>
                        <a:schemeClr val="tx1"/>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220663">
                <a:tc>
                  <a:txBody>
                    <a:bodyPr/>
                    <a:lstStyle/>
                    <a:p>
                      <a:pPr marL="0" marR="0" lvl="0" indent="0" algn="r" defTabSz="914400" rtl="0" eaLnBrk="1" fontAlgn="b" latinLnBrk="0" hangingPunct="1">
                        <a:lnSpc>
                          <a:spcPts val="1200"/>
                        </a:lnSpc>
                        <a:spcBef>
                          <a:spcPct val="0"/>
                        </a:spcBef>
                        <a:spcAft>
                          <a:spcPct val="0"/>
                        </a:spcAft>
                        <a:buClrTx/>
                        <a:buSzPct val="95000"/>
                        <a:buFontTx/>
                        <a:buNone/>
                        <a:tabLst/>
                      </a:pPr>
                      <a:r>
                        <a:rPr kumimoji="0" lang="en-US" altLang="zh-CN" sz="1000" b="0" i="0" u="none" strike="noStrike" cap="none" normalizeH="0" baseline="0" smtClean="0">
                          <a:ln>
                            <a:noFill/>
                          </a:ln>
                          <a:solidFill>
                            <a:schemeClr val="tx1"/>
                          </a:solidFill>
                          <a:effectLst/>
                          <a:latin typeface="Segoe" pitchFamily="34" charset="0"/>
                          <a:ea typeface="MS PGothic" pitchFamily="34" charset="-128"/>
                        </a:rPr>
                        <a:t>0706 Virut.A</a:t>
                      </a:r>
                    </a:p>
                  </a:txBody>
                  <a:tcPr marL="100562" marR="100562" marT="50281" marB="50281" anchor="b" horzOverflow="overflow">
                    <a:lnL>
                      <a:noFill/>
                    </a:lnL>
                    <a:lnR w="19050" cap="flat" cmpd="sng" algn="ctr">
                      <a:solidFill>
                        <a:srgbClr val="00206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smtClean="0">
                          <a:ln>
                            <a:noFill/>
                          </a:ln>
                          <a:solidFill>
                            <a:schemeClr val="tx1"/>
                          </a:solidFill>
                          <a:effectLst/>
                          <a:latin typeface="Segoe" pitchFamily="34" charset="0"/>
                          <a:ea typeface="MS PGothic" pitchFamily="34" charset="-128"/>
                        </a:rPr>
                        <a:t>0.0</a:t>
                      </a:r>
                    </a:p>
                  </a:txBody>
                  <a:tcPr marL="100562" marR="100562" marT="50281" marB="5028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 latinLnBrk="0" hangingPunct="1">
                        <a:lnSpc>
                          <a:spcPts val="1100"/>
                        </a:lnSpc>
                        <a:spcBef>
                          <a:spcPct val="0"/>
                        </a:spcBef>
                        <a:spcAft>
                          <a:spcPct val="0"/>
                        </a:spcAft>
                        <a:buClrTx/>
                        <a:buSzPct val="95000"/>
                        <a:buFontTx/>
                        <a:buNone/>
                        <a:tabLst/>
                      </a:pPr>
                      <a:r>
                        <a:rPr kumimoji="0" lang="en-US" altLang="zh-CN" sz="1000" b="1" i="0" u="none" strike="noStrike" cap="none" normalizeH="0" baseline="0" dirty="0" smtClean="0">
                          <a:ln>
                            <a:noFill/>
                          </a:ln>
                          <a:solidFill>
                            <a:schemeClr val="tx1"/>
                          </a:solidFill>
                          <a:effectLst/>
                          <a:latin typeface="Segoe" pitchFamily="34" charset="0"/>
                          <a:ea typeface="MS PGothic" pitchFamily="34" charset="-128"/>
                        </a:rPr>
                        <a:t>1,317.0</a:t>
                      </a:r>
                    </a:p>
                  </a:txBody>
                  <a:tcPr marL="100562" marR="100562" marT="50281" marB="50281" anchor="b" horzOverflow="overflow">
                    <a:lnL w="12700" cap="flat" cmpd="sng" algn="ctr">
                      <a:solidFill>
                        <a:schemeClr val="tx1"/>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a:noFill/>
                    </a:lnTlToBr>
                    <a:lnBlToTr>
                      <a:noFill/>
                    </a:lnBlToTr>
                    <a:solidFill>
                      <a:srgbClr val="FF0000"/>
                    </a:solidFill>
                  </a:tcPr>
                </a:tc>
              </a:tr>
            </a:tbl>
          </a:graphicData>
        </a:graphic>
      </p:graphicFrame>
      <p:grpSp>
        <p:nvGrpSpPr>
          <p:cNvPr id="2" name="Group 18"/>
          <p:cNvGrpSpPr>
            <a:grpSpLocks/>
          </p:cNvGrpSpPr>
          <p:nvPr/>
        </p:nvGrpSpPr>
        <p:grpSpPr bwMode="auto">
          <a:xfrm>
            <a:off x="1585913" y="4926013"/>
            <a:ext cx="1208087" cy="1017587"/>
            <a:chOff x="9220200" y="2667000"/>
            <a:chExt cx="1447800" cy="1219200"/>
          </a:xfrm>
        </p:grpSpPr>
        <p:sp>
          <p:nvSpPr>
            <p:cNvPr id="137379" name="Rectangle 5"/>
            <p:cNvSpPr>
              <a:spLocks noChangeArrowheads="1"/>
            </p:cNvSpPr>
            <p:nvPr/>
          </p:nvSpPr>
          <p:spPr bwMode="auto">
            <a:xfrm>
              <a:off x="9326880" y="3521928"/>
              <a:ext cx="274320" cy="274321"/>
            </a:xfrm>
            <a:prstGeom prst="rect">
              <a:avLst/>
            </a:prstGeom>
            <a:solidFill>
              <a:srgbClr val="00B050"/>
            </a:solidFill>
            <a:ln w="12700" algn="ctr">
              <a:noFill/>
              <a:round/>
              <a:headEnd/>
              <a:tailEnd/>
            </a:ln>
          </p:spPr>
          <p:txBody>
            <a:bodyPr wrap="none" anchor="ctr"/>
            <a:lstStyle/>
            <a:p>
              <a:pPr algn="ctr" eaLnBrk="1" hangingPunct="1">
                <a:spcBef>
                  <a:spcPct val="20000"/>
                </a:spcBef>
                <a:buClr>
                  <a:srgbClr val="FFCC00"/>
                </a:buClr>
                <a:buFontTx/>
                <a:buChar char="•"/>
              </a:pPr>
              <a:endParaRPr lang="zh-CN" altLang="zh-CN" sz="3400" b="1">
                <a:latin typeface="微软雅黑" pitchFamily="34" charset="-122"/>
                <a:ea typeface="微软雅黑" pitchFamily="34" charset="-122"/>
              </a:endParaRPr>
            </a:p>
          </p:txBody>
        </p:sp>
        <p:sp>
          <p:nvSpPr>
            <p:cNvPr id="3279" name="TextBox 6"/>
            <p:cNvSpPr txBox="1">
              <a:spLocks noChangeArrowheads="1"/>
            </p:cNvSpPr>
            <p:nvPr/>
          </p:nvSpPr>
          <p:spPr bwMode="auto">
            <a:xfrm>
              <a:off x="9555040" y="2743081"/>
              <a:ext cx="1112960" cy="292912"/>
            </a:xfrm>
            <a:prstGeom prst="rect">
              <a:avLst/>
            </a:prstGeom>
            <a:noFill/>
            <a:ln w="9525">
              <a:noFill/>
              <a:miter lim="800000"/>
              <a:headEnd/>
              <a:tailEnd/>
            </a:ln>
          </p:spPr>
          <p:txBody>
            <a:bodyPr>
              <a:spAutoFit/>
            </a:bodyPr>
            <a:lstStyle/>
            <a:p>
              <a:pPr algn="ctr" eaLnBrk="1" hangingPunct="1">
                <a:spcBef>
                  <a:spcPct val="20000"/>
                </a:spcBef>
                <a:buClr>
                  <a:srgbClr val="FFCC00"/>
                </a:buClr>
              </a:pPr>
              <a:r>
                <a:rPr lang="en-US" altLang="zh-CN" sz="1000" b="1">
                  <a:latin typeface="微软雅黑" pitchFamily="34" charset="-122"/>
                  <a:ea typeface="微软雅黑" pitchFamily="34" charset="-122"/>
                </a:rPr>
                <a:t>&gt; 24 hrs</a:t>
              </a:r>
            </a:p>
          </p:txBody>
        </p:sp>
        <p:sp>
          <p:nvSpPr>
            <p:cNvPr id="137381" name="Rectangle 9"/>
            <p:cNvSpPr>
              <a:spLocks noChangeArrowheads="1"/>
            </p:cNvSpPr>
            <p:nvPr/>
          </p:nvSpPr>
          <p:spPr bwMode="auto">
            <a:xfrm>
              <a:off x="9326880" y="3140928"/>
              <a:ext cx="274320" cy="274321"/>
            </a:xfrm>
            <a:prstGeom prst="rect">
              <a:avLst/>
            </a:prstGeom>
            <a:solidFill>
              <a:srgbClr val="FFFF00"/>
            </a:solidFill>
            <a:ln w="12700" algn="ctr">
              <a:noFill/>
              <a:round/>
              <a:headEnd/>
              <a:tailEnd/>
            </a:ln>
          </p:spPr>
          <p:txBody>
            <a:bodyPr wrap="none" anchor="ctr"/>
            <a:lstStyle/>
            <a:p>
              <a:pPr algn="ctr" eaLnBrk="1" hangingPunct="1">
                <a:spcBef>
                  <a:spcPct val="20000"/>
                </a:spcBef>
                <a:buClr>
                  <a:srgbClr val="FFCC00"/>
                </a:buClr>
                <a:buFontTx/>
                <a:buChar char="•"/>
              </a:pPr>
              <a:endParaRPr lang="zh-CN" altLang="zh-CN" sz="3400" b="1">
                <a:latin typeface="微软雅黑" pitchFamily="34" charset="-122"/>
                <a:ea typeface="微软雅黑" pitchFamily="34" charset="-122"/>
              </a:endParaRPr>
            </a:p>
          </p:txBody>
        </p:sp>
        <p:sp>
          <p:nvSpPr>
            <p:cNvPr id="3277" name="TextBox 10"/>
            <p:cNvSpPr txBox="1">
              <a:spLocks noChangeArrowheads="1"/>
            </p:cNvSpPr>
            <p:nvPr/>
          </p:nvSpPr>
          <p:spPr bwMode="auto">
            <a:xfrm>
              <a:off x="9555040" y="3123487"/>
              <a:ext cx="1112960" cy="292912"/>
            </a:xfrm>
            <a:prstGeom prst="rect">
              <a:avLst/>
            </a:prstGeom>
            <a:noFill/>
            <a:ln w="9525">
              <a:noFill/>
              <a:miter lim="800000"/>
              <a:headEnd/>
              <a:tailEnd/>
            </a:ln>
          </p:spPr>
          <p:txBody>
            <a:bodyPr>
              <a:spAutoFit/>
            </a:bodyPr>
            <a:lstStyle/>
            <a:p>
              <a:pPr algn="ctr" eaLnBrk="1" hangingPunct="1">
                <a:spcBef>
                  <a:spcPct val="20000"/>
                </a:spcBef>
                <a:buClr>
                  <a:srgbClr val="FFCC00"/>
                </a:buClr>
              </a:pPr>
              <a:r>
                <a:rPr lang="en-US" altLang="zh-CN" sz="1000" b="1">
                  <a:latin typeface="微软雅黑" pitchFamily="34" charset="-122"/>
                  <a:ea typeface="微软雅黑" pitchFamily="34" charset="-122"/>
                </a:rPr>
                <a:t>4 to 24 hrs</a:t>
              </a:r>
            </a:p>
          </p:txBody>
        </p:sp>
        <p:sp>
          <p:nvSpPr>
            <p:cNvPr id="137383" name="Rectangle 12"/>
            <p:cNvSpPr>
              <a:spLocks noChangeArrowheads="1"/>
            </p:cNvSpPr>
            <p:nvPr/>
          </p:nvSpPr>
          <p:spPr bwMode="auto">
            <a:xfrm>
              <a:off x="9326880" y="2759928"/>
              <a:ext cx="274320" cy="274321"/>
            </a:xfrm>
            <a:prstGeom prst="rect">
              <a:avLst/>
            </a:prstGeom>
            <a:solidFill>
              <a:srgbClr val="FF0000"/>
            </a:solidFill>
            <a:ln w="12700" algn="ctr">
              <a:noFill/>
              <a:round/>
              <a:headEnd/>
              <a:tailEnd/>
            </a:ln>
          </p:spPr>
          <p:txBody>
            <a:bodyPr wrap="none" anchor="ctr"/>
            <a:lstStyle/>
            <a:p>
              <a:pPr algn="ctr" eaLnBrk="1" hangingPunct="1">
                <a:spcBef>
                  <a:spcPct val="20000"/>
                </a:spcBef>
                <a:buClr>
                  <a:srgbClr val="FFCC00"/>
                </a:buClr>
                <a:buFontTx/>
                <a:buChar char="•"/>
              </a:pPr>
              <a:endParaRPr lang="zh-CN" altLang="zh-CN" sz="3400" b="1">
                <a:latin typeface="微软雅黑" pitchFamily="34" charset="-122"/>
                <a:ea typeface="微软雅黑" pitchFamily="34" charset="-122"/>
              </a:endParaRPr>
            </a:p>
          </p:txBody>
        </p:sp>
        <p:sp>
          <p:nvSpPr>
            <p:cNvPr id="3275" name="TextBox 13"/>
            <p:cNvSpPr txBox="1">
              <a:spLocks noChangeArrowheads="1"/>
            </p:cNvSpPr>
            <p:nvPr/>
          </p:nvSpPr>
          <p:spPr bwMode="auto">
            <a:xfrm>
              <a:off x="9555040" y="3505794"/>
              <a:ext cx="1112960" cy="292912"/>
            </a:xfrm>
            <a:prstGeom prst="rect">
              <a:avLst/>
            </a:prstGeom>
            <a:noFill/>
            <a:ln w="9525">
              <a:noFill/>
              <a:miter lim="800000"/>
              <a:headEnd/>
              <a:tailEnd/>
            </a:ln>
          </p:spPr>
          <p:txBody>
            <a:bodyPr>
              <a:spAutoFit/>
            </a:bodyPr>
            <a:lstStyle/>
            <a:p>
              <a:pPr algn="ctr" eaLnBrk="1" hangingPunct="1">
                <a:spcBef>
                  <a:spcPct val="20000"/>
                </a:spcBef>
                <a:buClr>
                  <a:srgbClr val="FFCC00"/>
                </a:buClr>
              </a:pPr>
              <a:r>
                <a:rPr lang="en-US" altLang="zh-CN" sz="1000" b="1">
                  <a:latin typeface="微软雅黑" pitchFamily="34" charset="-122"/>
                  <a:ea typeface="微软雅黑" pitchFamily="34" charset="-122"/>
                </a:rPr>
                <a:t>&lt; 4 hrs</a:t>
              </a:r>
            </a:p>
          </p:txBody>
        </p:sp>
        <p:sp>
          <p:nvSpPr>
            <p:cNvPr id="137385" name="Rounded Rectangle 16"/>
            <p:cNvSpPr>
              <a:spLocks noChangeArrowheads="1"/>
            </p:cNvSpPr>
            <p:nvPr/>
          </p:nvSpPr>
          <p:spPr bwMode="auto">
            <a:xfrm>
              <a:off x="9220200" y="2667000"/>
              <a:ext cx="1371600" cy="1219200"/>
            </a:xfrm>
            <a:prstGeom prst="roundRect">
              <a:avLst>
                <a:gd name="adj" fmla="val 16667"/>
              </a:avLst>
            </a:prstGeom>
            <a:noFill/>
            <a:ln w="9525" algn="ctr">
              <a:solidFill>
                <a:schemeClr val="tx1"/>
              </a:solidFill>
              <a:miter lim="800000"/>
              <a:headEnd/>
              <a:tailEnd/>
            </a:ln>
          </p:spPr>
          <p:txBody>
            <a:bodyPr wrap="none"/>
            <a:lstStyle/>
            <a:p>
              <a:pPr algn="ctr"/>
              <a:endParaRPr lang="zh-CN" altLang="zh-CN" sz="2000" b="1">
                <a:latin typeface="微软雅黑" pitchFamily="34" charset="-122"/>
                <a:ea typeface="微软雅黑" pitchFamily="34" charset="-122"/>
              </a:endParaRPr>
            </a:p>
          </p:txBody>
        </p:sp>
      </p:grpSp>
      <p:sp>
        <p:nvSpPr>
          <p:cNvPr id="137386" name="TextBox 19"/>
          <p:cNvSpPr txBox="1">
            <a:spLocks noChangeArrowheads="1"/>
          </p:cNvSpPr>
          <p:nvPr/>
        </p:nvSpPr>
        <p:spPr bwMode="auto">
          <a:xfrm>
            <a:off x="4465638" y="6421438"/>
            <a:ext cx="1027846" cy="276999"/>
          </a:xfrm>
          <a:prstGeom prst="rect">
            <a:avLst/>
          </a:prstGeom>
          <a:noFill/>
          <a:ln w="9525">
            <a:noFill/>
            <a:miter lim="800000"/>
            <a:headEnd/>
            <a:tailEnd/>
          </a:ln>
        </p:spPr>
        <p:txBody>
          <a:bodyPr wrap="none">
            <a:spAutoFit/>
          </a:bodyPr>
          <a:lstStyle/>
          <a:p>
            <a:pPr algn="ctr"/>
            <a:r>
              <a:rPr lang="en-US" altLang="zh-CN" sz="1200" baseline="30000" dirty="0" smtClean="0">
                <a:latin typeface="微软雅黑" pitchFamily="34" charset="-122"/>
                <a:ea typeface="微软雅黑" pitchFamily="34" charset="-122"/>
              </a:rPr>
              <a:t>1</a:t>
            </a:r>
            <a:r>
              <a:rPr lang="en-US" altLang="zh-CN" sz="1200" dirty="0" smtClean="0">
                <a:latin typeface="微软雅黑" pitchFamily="34" charset="-122"/>
                <a:ea typeface="微软雅黑" pitchFamily="34" charset="-122"/>
              </a:rPr>
              <a:t>AVTest.org</a:t>
            </a:r>
            <a:endParaRPr lang="en-US" altLang="zh-CN" sz="1200" dirty="0">
              <a:latin typeface="微软雅黑" pitchFamily="34" charset="-122"/>
              <a:ea typeface="微软雅黑" pitchFamily="34" charset="-122"/>
            </a:endParaRPr>
          </a:p>
        </p:txBody>
      </p:sp>
      <p:sp>
        <p:nvSpPr>
          <p:cNvPr id="15" name="Shape 1741857"/>
          <p:cNvSpPr txBox="1">
            <a:spLocks noChangeArrowheads="1"/>
          </p:cNvSpPr>
          <p:nvPr/>
        </p:nvSpPr>
        <p:spPr>
          <a:xfrm>
            <a:off x="393700" y="84138"/>
            <a:ext cx="8382000" cy="707886"/>
          </a:xfrm>
          <a:prstGeom prst="rect">
            <a:avLst/>
          </a:prstGeom>
        </p:spPr>
        <p:txBody>
          <a:bodyPr vert="horz" lIns="91440" tIns="45720" rIns="91440" bIns="4572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4000" b="1" dirty="0" smtClean="0">
                <a:effectLst>
                  <a:outerShdw blurRad="38100" dist="38100" dir="2700000" algn="tl">
                    <a:srgbClr val="000000"/>
                  </a:outerShdw>
                </a:effectLst>
                <a:latin typeface="微软雅黑" pitchFamily="34" charset="-122"/>
                <a:ea typeface="微软雅黑" pitchFamily="34" charset="-122"/>
                <a:cs typeface="+mj-cs"/>
              </a:rPr>
              <a:t>多引擎扫描优势</a:t>
            </a:r>
            <a:endParaRPr kumimoji="0" lang="zh-CN" altLang="en-US" sz="4000" b="1" i="0" u="none" strike="noStrike" kern="1200" cap="none" spc="0" normalizeH="0" baseline="0" noProof="0" dirty="0">
              <a:ln>
                <a:noFill/>
              </a:ln>
              <a:effectLst>
                <a:outerShdw blurRad="38100" dist="38100" dir="2700000" algn="tl">
                  <a:srgbClr val="000000"/>
                </a:outerShdw>
              </a:effectLst>
              <a:uLnTx/>
              <a:uFillTx/>
              <a:latin typeface="微软雅黑" pitchFamily="34" charset="-122"/>
              <a:ea typeface="微软雅黑" pitchFamily="34" charset="-122"/>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7419"/>
                                        </p:tgtEl>
                                        <p:attrNameLst>
                                          <p:attrName>style.visibility</p:attrName>
                                        </p:attrNameLst>
                                      </p:cBhvr>
                                      <p:to>
                                        <p:strVal val="visible"/>
                                      </p:to>
                                    </p:set>
                                    <p:animEffect transition="in" filter="wipe(left)">
                                      <p:cBhvr>
                                        <p:cTn id="7" dur="500"/>
                                        <p:tgtEl>
                                          <p:spTgt spid="137419"/>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zh-CN" altLang="en-US" dirty="0" smtClean="0"/>
              <a:t>微软新一代安全解决方案预览</a:t>
            </a:r>
            <a:br>
              <a:rPr lang="zh-CN" altLang="en-US" dirty="0" smtClean="0"/>
            </a:br>
            <a:endParaRPr lang="zh-CN" altLang="en-US" dirty="0"/>
          </a:p>
        </p:txBody>
      </p:sp>
      <p:sp>
        <p:nvSpPr>
          <p:cNvPr id="9" name="Text Placeholder 8"/>
          <p:cNvSpPr>
            <a:spLocks noGrp="1"/>
          </p:cNvSpPr>
          <p:nvPr>
            <p:ph type="body" sz="quarter" idx="10"/>
          </p:nvPr>
        </p:nvSpPr>
        <p:spPr/>
        <p:txBody>
          <a:bodyPr/>
          <a:lstStyle/>
          <a:p>
            <a:r>
              <a:rPr lang="en-US" altLang="zh-CN" dirty="0" smtClean="0"/>
              <a:t>SEC201</a:t>
            </a:r>
            <a:endParaRPr lang="zh-CN" altLang="en-US" dirty="0"/>
          </a:p>
        </p:txBody>
      </p:sp>
      <p:sp>
        <p:nvSpPr>
          <p:cNvPr id="4" name="Slide Number Placeholder 3"/>
          <p:cNvSpPr>
            <a:spLocks noGrp="1"/>
          </p:cNvSpPr>
          <p:nvPr>
            <p:ph type="sldNum" sz="quarter" idx="4294967295"/>
          </p:nvPr>
        </p:nvSpPr>
        <p:spPr>
          <a:xfrm>
            <a:off x="8753475" y="6511925"/>
            <a:ext cx="390525" cy="365125"/>
          </a:xfrm>
          <a:prstGeom prst="rect">
            <a:avLst/>
          </a:prstGeom>
        </p:spPr>
        <p:txBody>
          <a:bodyPr/>
          <a:lstStyle/>
          <a:p>
            <a:fld id="{5B21A6CF-7D80-46F1-82A7-2A6B5458BEA2}" type="slidenum">
              <a:rPr lang="en-US" smtClean="0"/>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Forefront</a:t>
            </a:r>
            <a:r>
              <a:rPr lang="zh-CN" altLang="en-US" dirty="0" smtClean="0"/>
              <a:t> </a:t>
            </a:r>
            <a:r>
              <a:rPr lang="en-US" altLang="zh-CN" dirty="0" smtClean="0"/>
              <a:t>Server</a:t>
            </a:r>
            <a:r>
              <a:rPr lang="zh-CN" altLang="en-US" dirty="0" smtClean="0"/>
              <a:t> </a:t>
            </a:r>
            <a:r>
              <a:rPr lang="en-US" altLang="zh-CN" dirty="0" smtClean="0"/>
              <a:t>Security</a:t>
            </a:r>
            <a:r>
              <a:rPr lang="zh-CN" altLang="en-US" dirty="0" smtClean="0"/>
              <a:t> 全面的信息保护</a:t>
            </a: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225550"/>
            <a:ext cx="8912225" cy="1027113"/>
            <a:chOff x="0" y="1425"/>
            <a:chExt cx="5760" cy="674"/>
          </a:xfrm>
        </p:grpSpPr>
        <p:sp>
          <p:nvSpPr>
            <p:cNvPr id="43030" name="Rectangle 1672194"/>
            <p:cNvSpPr>
              <a:spLocks noChangeArrowheads="1"/>
            </p:cNvSpPr>
            <p:nvPr/>
          </p:nvSpPr>
          <p:spPr bwMode="auto">
            <a:xfrm>
              <a:off x="58" y="1464"/>
              <a:ext cx="5702" cy="591"/>
            </a:xfrm>
            <a:prstGeom prst="rect">
              <a:avLst/>
            </a:prstGeom>
            <a:gradFill rotWithShape="0">
              <a:gsLst>
                <a:gs pos="0">
                  <a:srgbClr val="3366FF">
                    <a:alpha val="0"/>
                  </a:srgbClr>
                </a:gs>
                <a:gs pos="50000">
                  <a:srgbClr val="1D398F">
                    <a:alpha val="59000"/>
                  </a:srgbClr>
                </a:gs>
                <a:gs pos="100000">
                  <a:srgbClr val="3366FF">
                    <a:alpha val="0"/>
                  </a:srgbClr>
                </a:gs>
              </a:gsLst>
              <a:lin ang="0" scaled="1"/>
            </a:gradFill>
            <a:ln w="9525">
              <a:noFill/>
              <a:miter lim="800000"/>
              <a:headEnd/>
              <a:tailEnd/>
            </a:ln>
          </p:spPr>
          <p:txBody>
            <a:bodyPr wrap="none" anchor="ctr"/>
            <a:lstStyle/>
            <a:p>
              <a:pPr>
                <a:defRPr/>
              </a:pPr>
              <a:endParaRPr lang="en-US">
                <a:latin typeface="微软雅黑" pitchFamily="34" charset="-122"/>
                <a:ea typeface="微软雅黑" pitchFamily="34" charset="-122"/>
              </a:endParaRPr>
            </a:p>
          </p:txBody>
        </p:sp>
        <p:pic>
          <p:nvPicPr>
            <p:cNvPr id="70683" name="Rectangle 1672195"/>
            <p:cNvPicPr>
              <a:picLocks noChangeAspect="1" noChangeArrowheads="1"/>
            </p:cNvPicPr>
            <p:nvPr/>
          </p:nvPicPr>
          <p:blipFill>
            <a:blip r:embed="rId3" cstate="print"/>
            <a:srcRect/>
            <a:stretch>
              <a:fillRect/>
            </a:stretch>
          </p:blipFill>
          <p:spPr bwMode="auto">
            <a:xfrm>
              <a:off x="0" y="1425"/>
              <a:ext cx="5760" cy="674"/>
            </a:xfrm>
            <a:prstGeom prst="rect">
              <a:avLst/>
            </a:prstGeom>
            <a:noFill/>
            <a:ln w="9525">
              <a:noFill/>
              <a:miter lim="800000"/>
              <a:headEnd/>
              <a:tailEnd/>
            </a:ln>
          </p:spPr>
        </p:pic>
      </p:grpSp>
      <p:pic>
        <p:nvPicPr>
          <p:cNvPr id="1672197" name="Rectangle 1672196"/>
          <p:cNvPicPr>
            <a:picLocks noChangeAspect="1" noChangeArrowheads="1"/>
          </p:cNvPicPr>
          <p:nvPr/>
        </p:nvPicPr>
        <p:blipFill>
          <a:blip r:embed="rId4" cstate="print"/>
          <a:srcRect/>
          <a:stretch>
            <a:fillRect/>
          </a:stretch>
        </p:blipFill>
        <p:spPr bwMode="auto">
          <a:xfrm>
            <a:off x="3544888" y="2305050"/>
            <a:ext cx="5457825" cy="1371600"/>
          </a:xfrm>
          <a:prstGeom prst="rect">
            <a:avLst/>
          </a:prstGeom>
          <a:noFill/>
          <a:ln w="9525">
            <a:noFill/>
            <a:miter lim="800000"/>
            <a:headEnd/>
            <a:tailEnd/>
          </a:ln>
        </p:spPr>
      </p:pic>
      <p:sp>
        <p:nvSpPr>
          <p:cNvPr id="1672198" name="Rectangle 1672197"/>
          <p:cNvSpPr>
            <a:spLocks noChangeArrowheads="1"/>
          </p:cNvSpPr>
          <p:nvPr/>
        </p:nvSpPr>
        <p:spPr bwMode="auto">
          <a:xfrm>
            <a:off x="3964018" y="2428868"/>
            <a:ext cx="5037138" cy="1083374"/>
          </a:xfrm>
          <a:prstGeom prst="rect">
            <a:avLst/>
          </a:prstGeom>
          <a:noFill/>
          <a:ln w="9525" algn="ctr">
            <a:noFill/>
            <a:miter lim="800000"/>
            <a:headEnd/>
            <a:tailEnd/>
          </a:ln>
        </p:spPr>
        <p:txBody>
          <a:bodyPr anchor="ctr">
            <a:spAutoFit/>
          </a:bodyPr>
          <a:lstStyle/>
          <a:p>
            <a:pPr marL="285750" indent="-174625">
              <a:spcBef>
                <a:spcPct val="20000"/>
              </a:spcBef>
              <a:buClr>
                <a:srgbClr val="FFFFFF"/>
              </a:buClr>
              <a:buSzPct val="50000"/>
              <a:buFont typeface="Wingdings 2" pitchFamily="18" charset="2"/>
              <a:buBlip>
                <a:blip r:embed="rId5"/>
              </a:buBlip>
            </a:pPr>
            <a:r>
              <a:rPr lang="zh-CN" altLang="en-US" sz="1400" dirty="0">
                <a:latin typeface="微软雅黑" pitchFamily="34" charset="-122"/>
                <a:ea typeface="微软雅黑" pitchFamily="34" charset="-122"/>
              </a:rPr>
              <a:t>间谍软件和病毒防护解决方案</a:t>
            </a:r>
          </a:p>
          <a:p>
            <a:pPr marL="285750" indent="-174625">
              <a:spcBef>
                <a:spcPct val="20000"/>
              </a:spcBef>
              <a:buClr>
                <a:srgbClr val="FFFFFF"/>
              </a:buClr>
              <a:buSzPct val="50000"/>
              <a:buFont typeface="Wingdings 2" pitchFamily="18" charset="2"/>
              <a:buBlip>
                <a:blip r:embed="rId5"/>
              </a:buBlip>
            </a:pPr>
            <a:r>
              <a:rPr lang="zh-CN" altLang="en-US" sz="1400" dirty="0">
                <a:latin typeface="微软雅黑" pitchFamily="34" charset="-122"/>
                <a:ea typeface="微软雅黑" pitchFamily="34" charset="-122"/>
              </a:rPr>
              <a:t>基于全球数百万人使用的防护技术构建</a:t>
            </a:r>
          </a:p>
          <a:p>
            <a:pPr marL="285750" indent="-174625">
              <a:spcBef>
                <a:spcPct val="20000"/>
              </a:spcBef>
              <a:buClr>
                <a:srgbClr val="FFFFFF"/>
              </a:buClr>
              <a:buSzPct val="50000"/>
              <a:buFont typeface="Wingdings 2" pitchFamily="18" charset="2"/>
              <a:buBlip>
                <a:blip r:embed="rId5"/>
              </a:buBlip>
            </a:pPr>
            <a:r>
              <a:rPr lang="zh-CN" altLang="en-US" sz="1400" dirty="0">
                <a:latin typeface="微软雅黑" pitchFamily="34" charset="-122"/>
                <a:ea typeface="微软雅黑" pitchFamily="34" charset="-122"/>
              </a:rPr>
              <a:t>有效的威胁响应</a:t>
            </a:r>
          </a:p>
          <a:p>
            <a:pPr marL="285750" indent="-174625">
              <a:spcBef>
                <a:spcPct val="20000"/>
              </a:spcBef>
              <a:buClr>
                <a:srgbClr val="FFFFFF"/>
              </a:buClr>
              <a:buSzPct val="50000"/>
              <a:buFont typeface="Wingdings 2" pitchFamily="18" charset="2"/>
              <a:buBlip>
                <a:blip r:embed="rId5"/>
              </a:buBlip>
            </a:pPr>
            <a:r>
              <a:rPr lang="zh-CN" altLang="en-US" sz="1400" dirty="0">
                <a:latin typeface="微软雅黑" pitchFamily="34" charset="-122"/>
                <a:ea typeface="微软雅黑" pitchFamily="34" charset="-122"/>
              </a:rPr>
              <a:t>是微软其他安全产品的必要补充</a:t>
            </a:r>
          </a:p>
        </p:txBody>
      </p:sp>
      <p:pic>
        <p:nvPicPr>
          <p:cNvPr id="1672199" name="Rectangle 1672198"/>
          <p:cNvPicPr>
            <a:picLocks noChangeAspect="1" noChangeArrowheads="1"/>
          </p:cNvPicPr>
          <p:nvPr/>
        </p:nvPicPr>
        <p:blipFill>
          <a:blip r:embed="rId6" cstate="print"/>
          <a:srcRect/>
          <a:stretch>
            <a:fillRect/>
          </a:stretch>
        </p:blipFill>
        <p:spPr bwMode="auto">
          <a:xfrm>
            <a:off x="3246438" y="2473325"/>
            <a:ext cx="407987" cy="1035050"/>
          </a:xfrm>
          <a:prstGeom prst="rect">
            <a:avLst/>
          </a:prstGeom>
          <a:noFill/>
          <a:ln w="9525">
            <a:noFill/>
            <a:miter lim="800000"/>
            <a:headEnd/>
            <a:tailEnd/>
          </a:ln>
        </p:spPr>
      </p:pic>
      <p:pic>
        <p:nvPicPr>
          <p:cNvPr id="1672200" name="Rectangle 1672199"/>
          <p:cNvPicPr>
            <a:picLocks noChangeAspect="1" noChangeArrowheads="1"/>
          </p:cNvPicPr>
          <p:nvPr/>
        </p:nvPicPr>
        <p:blipFill>
          <a:blip r:embed="rId4" cstate="print"/>
          <a:srcRect/>
          <a:stretch>
            <a:fillRect/>
          </a:stretch>
        </p:blipFill>
        <p:spPr bwMode="auto">
          <a:xfrm>
            <a:off x="3544888" y="3714750"/>
            <a:ext cx="5457825" cy="1371600"/>
          </a:xfrm>
          <a:prstGeom prst="rect">
            <a:avLst/>
          </a:prstGeom>
          <a:noFill/>
          <a:ln w="9525">
            <a:noFill/>
            <a:miter lim="800000"/>
            <a:headEnd/>
            <a:tailEnd/>
          </a:ln>
        </p:spPr>
      </p:pic>
      <p:sp>
        <p:nvSpPr>
          <p:cNvPr id="1672201" name="Rectangle 1672200"/>
          <p:cNvSpPr>
            <a:spLocks noChangeArrowheads="1"/>
          </p:cNvSpPr>
          <p:nvPr/>
        </p:nvSpPr>
        <p:spPr bwMode="auto">
          <a:xfrm>
            <a:off x="3971956" y="3857628"/>
            <a:ext cx="5029200" cy="1083374"/>
          </a:xfrm>
          <a:prstGeom prst="rect">
            <a:avLst/>
          </a:prstGeom>
          <a:noFill/>
          <a:ln w="9525" algn="ctr">
            <a:noFill/>
            <a:miter lim="800000"/>
            <a:headEnd/>
            <a:tailEnd/>
          </a:ln>
        </p:spPr>
        <p:txBody>
          <a:bodyPr anchor="ctr">
            <a:spAutoFit/>
          </a:bodyPr>
          <a:lstStyle/>
          <a:p>
            <a:pPr marL="285750" indent="-174625">
              <a:spcBef>
                <a:spcPct val="20000"/>
              </a:spcBef>
              <a:buClr>
                <a:srgbClr val="FFFFFF"/>
              </a:buClr>
              <a:buSzPct val="50000"/>
              <a:buFont typeface="Wingdings 2" pitchFamily="18" charset="2"/>
              <a:buBlip>
                <a:blip r:embed="rId5"/>
              </a:buBlip>
            </a:pPr>
            <a:r>
              <a:rPr lang="zh-CN" altLang="en-US" sz="1400" dirty="0">
                <a:latin typeface="微软雅黑" pitchFamily="34" charset="-122"/>
                <a:ea typeface="微软雅黑" pitchFamily="34" charset="-122"/>
              </a:rPr>
              <a:t>简化安全管理的控制台</a:t>
            </a:r>
          </a:p>
          <a:p>
            <a:pPr marL="285750" indent="-174625">
              <a:spcBef>
                <a:spcPct val="20000"/>
              </a:spcBef>
              <a:buClr>
                <a:srgbClr val="FFFFFF"/>
              </a:buClr>
              <a:buSzPct val="50000"/>
              <a:buFont typeface="Wingdings 2" pitchFamily="18" charset="2"/>
              <a:buBlip>
                <a:blip r:embed="rId5"/>
              </a:buBlip>
            </a:pPr>
            <a:r>
              <a:rPr lang="zh-CN" altLang="en-US" sz="1400" dirty="0">
                <a:latin typeface="微软雅黑" pitchFamily="34" charset="-122"/>
                <a:ea typeface="微软雅黑" pitchFamily="34" charset="-122"/>
              </a:rPr>
              <a:t>用一种策略管理客户端防护代理设置</a:t>
            </a:r>
          </a:p>
          <a:p>
            <a:pPr marL="285750" indent="-174625">
              <a:spcBef>
                <a:spcPct val="20000"/>
              </a:spcBef>
              <a:buClr>
                <a:srgbClr val="FFFFFF"/>
              </a:buClr>
              <a:buSzPct val="50000"/>
              <a:buFont typeface="Wingdings 2" pitchFamily="18" charset="2"/>
              <a:buBlip>
                <a:blip r:embed="rId5"/>
              </a:buBlip>
            </a:pPr>
            <a:r>
              <a:rPr lang="zh-CN" altLang="en-US" sz="1400" dirty="0">
                <a:latin typeface="微软雅黑" pitchFamily="34" charset="-122"/>
                <a:ea typeface="微软雅黑" pitchFamily="34" charset="-122"/>
              </a:rPr>
              <a:t>更快地部署签名和软件</a:t>
            </a:r>
          </a:p>
          <a:p>
            <a:pPr marL="285750" indent="-174625">
              <a:spcBef>
                <a:spcPct val="20000"/>
              </a:spcBef>
              <a:buClr>
                <a:srgbClr val="FFFFFF"/>
              </a:buClr>
              <a:buSzPct val="50000"/>
              <a:buFont typeface="Wingdings 2" pitchFamily="18" charset="2"/>
              <a:buBlip>
                <a:blip r:embed="rId5"/>
              </a:buBlip>
            </a:pPr>
            <a:r>
              <a:rPr lang="zh-CN" altLang="en-US" sz="1400" dirty="0">
                <a:latin typeface="微软雅黑" pitchFamily="34" charset="-122"/>
                <a:ea typeface="微软雅黑" pitchFamily="34" charset="-122"/>
              </a:rPr>
              <a:t>与现有基础结构相集成</a:t>
            </a:r>
          </a:p>
        </p:txBody>
      </p:sp>
      <p:pic>
        <p:nvPicPr>
          <p:cNvPr id="1672202" name="Rectangle 1672201"/>
          <p:cNvPicPr>
            <a:picLocks noChangeAspect="1" noChangeArrowheads="1"/>
          </p:cNvPicPr>
          <p:nvPr/>
        </p:nvPicPr>
        <p:blipFill>
          <a:blip r:embed="rId6" cstate="print"/>
          <a:srcRect/>
          <a:stretch>
            <a:fillRect/>
          </a:stretch>
        </p:blipFill>
        <p:spPr bwMode="auto">
          <a:xfrm>
            <a:off x="3246438" y="3883025"/>
            <a:ext cx="407987" cy="1035050"/>
          </a:xfrm>
          <a:prstGeom prst="rect">
            <a:avLst/>
          </a:prstGeom>
          <a:noFill/>
          <a:ln w="9525">
            <a:noFill/>
            <a:miter lim="800000"/>
            <a:headEnd/>
            <a:tailEnd/>
          </a:ln>
        </p:spPr>
      </p:pic>
      <p:pic>
        <p:nvPicPr>
          <p:cNvPr id="1672203" name="Rectangle 1672202"/>
          <p:cNvPicPr>
            <a:picLocks noChangeAspect="1" noChangeArrowheads="1"/>
          </p:cNvPicPr>
          <p:nvPr/>
        </p:nvPicPr>
        <p:blipFill>
          <a:blip r:embed="rId4" cstate="print"/>
          <a:srcRect/>
          <a:stretch>
            <a:fillRect/>
          </a:stretch>
        </p:blipFill>
        <p:spPr bwMode="auto">
          <a:xfrm>
            <a:off x="3544888" y="5124450"/>
            <a:ext cx="5457825" cy="1371600"/>
          </a:xfrm>
          <a:prstGeom prst="rect">
            <a:avLst/>
          </a:prstGeom>
          <a:noFill/>
          <a:ln w="9525">
            <a:noFill/>
            <a:miter lim="800000"/>
            <a:headEnd/>
            <a:tailEnd/>
          </a:ln>
        </p:spPr>
      </p:pic>
      <p:sp>
        <p:nvSpPr>
          <p:cNvPr id="1672204" name="Rectangle 1672203"/>
          <p:cNvSpPr>
            <a:spLocks noChangeArrowheads="1"/>
          </p:cNvSpPr>
          <p:nvPr/>
        </p:nvSpPr>
        <p:spPr bwMode="auto">
          <a:xfrm>
            <a:off x="3971956" y="5429264"/>
            <a:ext cx="5029200" cy="824841"/>
          </a:xfrm>
          <a:prstGeom prst="rect">
            <a:avLst/>
          </a:prstGeom>
          <a:noFill/>
          <a:ln w="9525" algn="ctr">
            <a:noFill/>
            <a:miter lim="800000"/>
            <a:headEnd/>
            <a:tailEnd/>
          </a:ln>
        </p:spPr>
        <p:txBody>
          <a:bodyPr anchor="ctr">
            <a:spAutoFit/>
          </a:bodyPr>
          <a:lstStyle/>
          <a:p>
            <a:pPr marL="285750" indent="-171450">
              <a:spcBef>
                <a:spcPct val="20000"/>
              </a:spcBef>
              <a:buClr>
                <a:srgbClr val="FFFFFF"/>
              </a:buClr>
              <a:buSzPct val="50000"/>
              <a:buFont typeface="Wingdings 2" pitchFamily="18" charset="2"/>
              <a:buBlip>
                <a:blip r:embed="rId5"/>
              </a:buBlip>
            </a:pPr>
            <a:r>
              <a:rPr lang="zh-CN" altLang="en-US" sz="1400" dirty="0">
                <a:latin typeface="微软雅黑" pitchFamily="34" charset="-122"/>
                <a:ea typeface="微软雅黑" pitchFamily="34" charset="-122"/>
              </a:rPr>
              <a:t>可洞悉威胁和漏洞的控制板</a:t>
            </a:r>
          </a:p>
          <a:p>
            <a:pPr marL="285750" indent="-171450">
              <a:spcBef>
                <a:spcPct val="20000"/>
              </a:spcBef>
              <a:buClr>
                <a:srgbClr val="FFFFFF"/>
              </a:buClr>
              <a:buSzPct val="50000"/>
              <a:buFont typeface="Wingdings 2" pitchFamily="18" charset="2"/>
              <a:buBlip>
                <a:blip r:embed="rId5"/>
              </a:buBlip>
            </a:pPr>
            <a:r>
              <a:rPr lang="zh-CN" altLang="en-US" sz="1400" dirty="0">
                <a:latin typeface="微软雅黑" pitchFamily="34" charset="-122"/>
                <a:ea typeface="微软雅黑" pitchFamily="34" charset="-122"/>
              </a:rPr>
              <a:t>查看内容丰富的报告</a:t>
            </a:r>
          </a:p>
          <a:p>
            <a:pPr marL="285750" indent="-171450">
              <a:spcBef>
                <a:spcPct val="20000"/>
              </a:spcBef>
              <a:buClr>
                <a:srgbClr val="FFFFFF"/>
              </a:buClr>
              <a:buSzPct val="50000"/>
              <a:buFont typeface="Wingdings 2" pitchFamily="18" charset="2"/>
              <a:buBlip>
                <a:blip r:embed="rId5"/>
              </a:buBlip>
            </a:pPr>
            <a:r>
              <a:rPr lang="zh-CN" altLang="en-US" sz="1400" dirty="0">
                <a:latin typeface="微软雅黑" pitchFamily="34" charset="-122"/>
                <a:ea typeface="微软雅黑" pitchFamily="34" charset="-122"/>
              </a:rPr>
              <a:t>时刻关注状态评估扫描和安全警报</a:t>
            </a:r>
          </a:p>
        </p:txBody>
      </p:sp>
      <p:pic>
        <p:nvPicPr>
          <p:cNvPr id="1672205" name="Rectangle 1672204"/>
          <p:cNvPicPr>
            <a:picLocks noChangeAspect="1" noChangeArrowheads="1"/>
          </p:cNvPicPr>
          <p:nvPr/>
        </p:nvPicPr>
        <p:blipFill>
          <a:blip r:embed="rId6" cstate="print"/>
          <a:srcRect/>
          <a:stretch>
            <a:fillRect/>
          </a:stretch>
        </p:blipFill>
        <p:spPr bwMode="auto">
          <a:xfrm>
            <a:off x="3246438" y="5292725"/>
            <a:ext cx="407987" cy="1035050"/>
          </a:xfrm>
          <a:prstGeom prst="rect">
            <a:avLst/>
          </a:prstGeom>
          <a:noFill/>
          <a:ln w="9525">
            <a:noFill/>
            <a:miter lim="800000"/>
            <a:headEnd/>
            <a:tailEnd/>
          </a:ln>
        </p:spPr>
      </p:pic>
      <p:pic>
        <p:nvPicPr>
          <p:cNvPr id="70678" name="Rectangle 1672207"/>
          <p:cNvPicPr>
            <a:picLocks noChangeAspect="1" noChangeArrowheads="1"/>
          </p:cNvPicPr>
          <p:nvPr/>
        </p:nvPicPr>
        <p:blipFill>
          <a:blip r:embed="rId7" cstate="print"/>
          <a:srcRect/>
          <a:stretch>
            <a:fillRect/>
          </a:stretch>
        </p:blipFill>
        <p:spPr bwMode="auto">
          <a:xfrm>
            <a:off x="220663" y="2366963"/>
            <a:ext cx="3052762" cy="1247775"/>
          </a:xfrm>
          <a:prstGeom prst="rect">
            <a:avLst/>
          </a:prstGeom>
          <a:noFill/>
          <a:ln w="9525">
            <a:noFill/>
            <a:miter lim="800000"/>
            <a:headEnd/>
            <a:tailEnd/>
          </a:ln>
        </p:spPr>
      </p:pic>
      <p:pic>
        <p:nvPicPr>
          <p:cNvPr id="70676" name="Rectangle 1672210"/>
          <p:cNvPicPr>
            <a:picLocks noChangeAspect="1" noChangeArrowheads="1"/>
          </p:cNvPicPr>
          <p:nvPr/>
        </p:nvPicPr>
        <p:blipFill>
          <a:blip r:embed="rId7" cstate="print"/>
          <a:srcRect/>
          <a:stretch>
            <a:fillRect/>
          </a:stretch>
        </p:blipFill>
        <p:spPr bwMode="auto">
          <a:xfrm>
            <a:off x="220663" y="3776663"/>
            <a:ext cx="3052762" cy="1247775"/>
          </a:xfrm>
          <a:prstGeom prst="rect">
            <a:avLst/>
          </a:prstGeom>
          <a:noFill/>
          <a:ln w="9525">
            <a:noFill/>
            <a:miter lim="800000"/>
            <a:headEnd/>
            <a:tailEnd/>
          </a:ln>
        </p:spPr>
      </p:pic>
      <p:pic>
        <p:nvPicPr>
          <p:cNvPr id="70674" name="Rectangle 1672213"/>
          <p:cNvPicPr>
            <a:picLocks noChangeAspect="1" noChangeArrowheads="1"/>
          </p:cNvPicPr>
          <p:nvPr/>
        </p:nvPicPr>
        <p:blipFill>
          <a:blip r:embed="rId7" cstate="print"/>
          <a:srcRect/>
          <a:stretch>
            <a:fillRect/>
          </a:stretch>
        </p:blipFill>
        <p:spPr bwMode="auto">
          <a:xfrm>
            <a:off x="220663" y="5186363"/>
            <a:ext cx="3052762" cy="1247775"/>
          </a:xfrm>
          <a:prstGeom prst="rect">
            <a:avLst/>
          </a:prstGeom>
          <a:noFill/>
          <a:ln w="9525">
            <a:noFill/>
            <a:miter lim="800000"/>
            <a:headEnd/>
            <a:tailEnd/>
          </a:ln>
        </p:spPr>
      </p:pic>
      <p:sp>
        <p:nvSpPr>
          <p:cNvPr id="1672216" name="TextBox 1672215"/>
          <p:cNvSpPr txBox="1">
            <a:spLocks noChangeArrowheads="1"/>
          </p:cNvSpPr>
          <p:nvPr/>
        </p:nvSpPr>
        <p:spPr bwMode="auto">
          <a:xfrm>
            <a:off x="673100" y="1435100"/>
            <a:ext cx="7823200" cy="701675"/>
          </a:xfrm>
          <a:prstGeom prst="rect">
            <a:avLst/>
          </a:prstGeom>
          <a:noFill/>
          <a:ln w="9525">
            <a:noFill/>
            <a:miter lim="800000"/>
            <a:headEnd/>
            <a:tailEnd/>
          </a:ln>
        </p:spPr>
        <p:txBody>
          <a:bodyPr>
            <a:spAutoFit/>
          </a:bodyPr>
          <a:lstStyle/>
          <a:p>
            <a:pPr eaLnBrk="0" hangingPunct="0">
              <a:spcBef>
                <a:spcPct val="20000"/>
              </a:spcBef>
            </a:pPr>
            <a:r>
              <a:rPr lang="zh-CN" altLang="en-US" sz="2000">
                <a:latin typeface="微软雅黑" pitchFamily="34" charset="-122"/>
                <a:ea typeface="微软雅黑" pitchFamily="34" charset="-122"/>
              </a:rPr>
              <a:t>面向企业桌面、便携式电脑和服务器操作系统，易于管理和控制的统一恶意软件防护</a:t>
            </a:r>
            <a:r>
              <a:rPr lang="zh-CN" altLang="en-US">
                <a:latin typeface="微软雅黑" pitchFamily="34" charset="-122"/>
                <a:ea typeface="微软雅黑" pitchFamily="34" charset="-122"/>
              </a:rPr>
              <a:t> </a:t>
            </a:r>
          </a:p>
        </p:txBody>
      </p:sp>
      <p:pic>
        <p:nvPicPr>
          <p:cNvPr id="70672" name="Rectangle 1672216"/>
          <p:cNvPicPr>
            <a:picLocks noChangeAspect="1" noChangeArrowheads="1"/>
          </p:cNvPicPr>
          <p:nvPr/>
        </p:nvPicPr>
        <p:blipFill>
          <a:blip r:embed="rId8" cstate="print"/>
          <a:srcRect/>
          <a:stretch>
            <a:fillRect/>
          </a:stretch>
        </p:blipFill>
        <p:spPr bwMode="auto">
          <a:xfrm>
            <a:off x="6786578" y="142852"/>
            <a:ext cx="1976438" cy="927100"/>
          </a:xfrm>
          <a:prstGeom prst="rect">
            <a:avLst/>
          </a:prstGeom>
          <a:noFill/>
          <a:ln w="9525">
            <a:noFill/>
            <a:miter lim="800000"/>
            <a:headEnd/>
            <a:tailEnd/>
          </a:ln>
        </p:spPr>
      </p:pic>
      <p:sp>
        <p:nvSpPr>
          <p:cNvPr id="26" name="Text Box 16"/>
          <p:cNvSpPr txBox="1">
            <a:spLocks noChangeArrowheads="1"/>
          </p:cNvSpPr>
          <p:nvPr/>
        </p:nvSpPr>
        <p:spPr bwMode="auto">
          <a:xfrm>
            <a:off x="762000" y="2819400"/>
            <a:ext cx="1957388" cy="366254"/>
          </a:xfrm>
          <a:prstGeom prst="rect">
            <a:avLst/>
          </a:prstGeom>
          <a:noFill/>
          <a:ln w="9525" algn="ctr">
            <a:noFill/>
            <a:miter lim="800000"/>
            <a:headEnd/>
            <a:tailEnd/>
          </a:ln>
          <a:effectLst/>
        </p:spPr>
        <p:txBody>
          <a:bodyPr lIns="0" tIns="0" rIns="0" bIns="0" anchor="ctr">
            <a:spAutoFit/>
          </a:bodyPr>
          <a:lstStyle/>
          <a:p>
            <a:pPr algn="ctr" eaLnBrk="1" hangingPunct="1">
              <a:lnSpc>
                <a:spcPct val="85000"/>
              </a:lnSpc>
              <a:spcBef>
                <a:spcPct val="20000"/>
              </a:spcBef>
              <a:buClr>
                <a:srgbClr val="FFCC00"/>
              </a:buClr>
            </a:pPr>
            <a:r>
              <a:rPr lang="zh-CN" altLang="en-US" sz="2800" b="1" dirty="0" smtClean="0">
                <a:effectLst>
                  <a:outerShdw blurRad="38100" dist="38100" dir="2700000" algn="tl">
                    <a:srgbClr val="000000">
                      <a:alpha val="43137"/>
                    </a:srgbClr>
                  </a:outerShdw>
                </a:effectLst>
                <a:latin typeface="微软雅黑" pitchFamily="34" charset="-122"/>
                <a:ea typeface="微软雅黑" pitchFamily="34" charset="-122"/>
              </a:rPr>
              <a:t>统一防护</a:t>
            </a:r>
            <a:endParaRPr lang="en-US" altLang="zh-CN" sz="2800" b="1"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7" name="Text Box 16"/>
          <p:cNvSpPr txBox="1">
            <a:spLocks noChangeArrowheads="1"/>
          </p:cNvSpPr>
          <p:nvPr/>
        </p:nvSpPr>
        <p:spPr bwMode="auto">
          <a:xfrm>
            <a:off x="762000" y="4205746"/>
            <a:ext cx="1957388" cy="366254"/>
          </a:xfrm>
          <a:prstGeom prst="rect">
            <a:avLst/>
          </a:prstGeom>
          <a:noFill/>
          <a:ln w="9525" algn="ctr">
            <a:noFill/>
            <a:miter lim="800000"/>
            <a:headEnd/>
            <a:tailEnd/>
          </a:ln>
          <a:effectLst/>
        </p:spPr>
        <p:txBody>
          <a:bodyPr lIns="0" tIns="0" rIns="0" bIns="0" anchor="ctr">
            <a:spAutoFit/>
          </a:bodyPr>
          <a:lstStyle/>
          <a:p>
            <a:pPr algn="ctr" eaLnBrk="1" hangingPunct="1">
              <a:lnSpc>
                <a:spcPct val="85000"/>
              </a:lnSpc>
              <a:spcBef>
                <a:spcPct val="20000"/>
              </a:spcBef>
              <a:buClr>
                <a:srgbClr val="FFCC00"/>
              </a:buClr>
            </a:pPr>
            <a:r>
              <a:rPr lang="zh-CN" altLang="en-US" sz="2800" b="1" dirty="0" smtClean="0">
                <a:effectLst>
                  <a:outerShdw blurRad="38100" dist="38100" dir="2700000" algn="tl">
                    <a:srgbClr val="000000">
                      <a:alpha val="43137"/>
                    </a:srgbClr>
                  </a:outerShdw>
                </a:effectLst>
                <a:latin typeface="微软雅黑" pitchFamily="34" charset="-122"/>
                <a:ea typeface="微软雅黑" pitchFamily="34" charset="-122"/>
              </a:rPr>
              <a:t>简便管理</a:t>
            </a:r>
            <a:endParaRPr lang="en-US" altLang="zh-CN" sz="2800" b="1"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8" name="Text Box 16"/>
          <p:cNvSpPr txBox="1">
            <a:spLocks noChangeArrowheads="1"/>
          </p:cNvSpPr>
          <p:nvPr/>
        </p:nvSpPr>
        <p:spPr bwMode="auto">
          <a:xfrm>
            <a:off x="762000" y="5653546"/>
            <a:ext cx="1957388" cy="366254"/>
          </a:xfrm>
          <a:prstGeom prst="rect">
            <a:avLst/>
          </a:prstGeom>
          <a:noFill/>
          <a:ln w="9525" algn="ctr">
            <a:noFill/>
            <a:miter lim="800000"/>
            <a:headEnd/>
            <a:tailEnd/>
          </a:ln>
          <a:effectLst/>
        </p:spPr>
        <p:txBody>
          <a:bodyPr lIns="0" tIns="0" rIns="0" bIns="0" anchor="ctr">
            <a:spAutoFit/>
          </a:bodyPr>
          <a:lstStyle/>
          <a:p>
            <a:pPr algn="ctr" eaLnBrk="1" hangingPunct="1">
              <a:lnSpc>
                <a:spcPct val="85000"/>
              </a:lnSpc>
              <a:spcBef>
                <a:spcPct val="20000"/>
              </a:spcBef>
              <a:buClr>
                <a:srgbClr val="FFCC00"/>
              </a:buClr>
            </a:pPr>
            <a:r>
              <a:rPr lang="zh-CN" altLang="en-US" sz="2800" b="1" dirty="0" smtClean="0">
                <a:effectLst>
                  <a:outerShdw blurRad="38100" dist="38100" dir="2700000" algn="tl">
                    <a:srgbClr val="000000">
                      <a:alpha val="43137"/>
                    </a:srgbClr>
                  </a:outerShdw>
                </a:effectLst>
                <a:latin typeface="微软雅黑" pitchFamily="34" charset="-122"/>
                <a:ea typeface="微软雅黑" pitchFamily="34" charset="-122"/>
              </a:rPr>
              <a:t>可视控制</a:t>
            </a:r>
            <a:endParaRPr lang="en-US" altLang="zh-CN" sz="2800" b="1"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9" name="Shape 1741857"/>
          <p:cNvSpPr txBox="1">
            <a:spLocks noChangeArrowheads="1"/>
          </p:cNvSpPr>
          <p:nvPr/>
        </p:nvSpPr>
        <p:spPr>
          <a:xfrm>
            <a:off x="357158" y="220784"/>
            <a:ext cx="8382000" cy="707886"/>
          </a:xfrm>
          <a:prstGeom prst="rect">
            <a:avLst/>
          </a:prstGeom>
        </p:spPr>
        <p:txBody>
          <a:bodyPr vert="horz" lIns="91440" tIns="45720" rIns="91440" bIns="4572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0" normalizeH="0" baseline="0" noProof="0" dirty="0" smtClean="0">
                <a:ln>
                  <a:noFill/>
                </a:ln>
                <a:effectLst>
                  <a:outerShdw blurRad="38100" dist="38100" dir="2700000" algn="tl">
                    <a:srgbClr val="000000"/>
                  </a:outerShdw>
                </a:effectLst>
                <a:uLnTx/>
                <a:uFillTx/>
                <a:latin typeface="微软雅黑" pitchFamily="34" charset="-122"/>
                <a:ea typeface="微软雅黑" pitchFamily="34" charset="-122"/>
                <a:cs typeface="+mj-cs"/>
              </a:rPr>
              <a:t>Forefront</a:t>
            </a:r>
            <a:r>
              <a:rPr kumimoji="0" lang="en-US" altLang="zh-CN" sz="4000" b="1" i="0" u="none" strike="noStrike" kern="1200" cap="none" spc="0" normalizeH="0" noProof="0" dirty="0" smtClean="0">
                <a:ln>
                  <a:noFill/>
                </a:ln>
                <a:effectLst>
                  <a:outerShdw blurRad="38100" dist="38100" dir="2700000" algn="tl">
                    <a:srgbClr val="000000"/>
                  </a:outerShdw>
                </a:effectLst>
                <a:uLnTx/>
                <a:uFillTx/>
                <a:latin typeface="微软雅黑" pitchFamily="34" charset="-122"/>
                <a:ea typeface="微软雅黑" pitchFamily="34" charset="-122"/>
                <a:cs typeface="+mj-cs"/>
              </a:rPr>
              <a:t> Client Security</a:t>
            </a:r>
            <a:endParaRPr kumimoji="0" lang="zh-CN" altLang="en-US" sz="4000" b="1" i="0" u="none" strike="noStrike" kern="1200" cap="none" spc="0" normalizeH="0" baseline="0" noProof="0" dirty="0">
              <a:ln>
                <a:noFill/>
              </a:ln>
              <a:effectLst>
                <a:outerShdw blurRad="38100" dist="38100" dir="2700000" algn="tl">
                  <a:srgbClr val="000000"/>
                </a:outerShdw>
              </a:effectLst>
              <a:uLnTx/>
              <a:uFillTx/>
              <a:latin typeface="微软雅黑" pitchFamily="34" charset="-122"/>
              <a:ea typeface="微软雅黑" pitchFamily="34" charset="-122"/>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672216"/>
                                        </p:tgtEl>
                                        <p:attrNameLst>
                                          <p:attrName>style.visibility</p:attrName>
                                        </p:attrNameLst>
                                      </p:cBhvr>
                                      <p:to>
                                        <p:strVal val="visible"/>
                                      </p:to>
                                    </p:set>
                                    <p:animEffect transition="in" filter="fade">
                                      <p:cBhvr>
                                        <p:cTn id="11" dur="1000"/>
                                        <p:tgtEl>
                                          <p:spTgt spid="16722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72199"/>
                                        </p:tgtEl>
                                        <p:attrNameLst>
                                          <p:attrName>style.visibility</p:attrName>
                                        </p:attrNameLst>
                                      </p:cBhvr>
                                      <p:to>
                                        <p:strVal val="visible"/>
                                      </p:to>
                                    </p:set>
                                    <p:animEffect transition="in" filter="fade">
                                      <p:cBhvr>
                                        <p:cTn id="15" dur="500"/>
                                        <p:tgtEl>
                                          <p:spTgt spid="167219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72197"/>
                                        </p:tgtEl>
                                        <p:attrNameLst>
                                          <p:attrName>style.visibility</p:attrName>
                                        </p:attrNameLst>
                                      </p:cBhvr>
                                      <p:to>
                                        <p:strVal val="visible"/>
                                      </p:to>
                                    </p:set>
                                    <p:animEffect transition="in" filter="wipe(left)">
                                      <p:cBhvr>
                                        <p:cTn id="19" dur="500"/>
                                        <p:tgtEl>
                                          <p:spTgt spid="167219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72198"/>
                                        </p:tgtEl>
                                        <p:attrNameLst>
                                          <p:attrName>style.visibility</p:attrName>
                                        </p:attrNameLst>
                                      </p:cBhvr>
                                      <p:to>
                                        <p:strVal val="visible"/>
                                      </p:to>
                                    </p:set>
                                    <p:animEffect transition="in" filter="fade">
                                      <p:cBhvr>
                                        <p:cTn id="22" dur="500"/>
                                        <p:tgtEl>
                                          <p:spTgt spid="1672198"/>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672202"/>
                                        </p:tgtEl>
                                        <p:attrNameLst>
                                          <p:attrName>style.visibility</p:attrName>
                                        </p:attrNameLst>
                                      </p:cBhvr>
                                      <p:to>
                                        <p:strVal val="visible"/>
                                      </p:to>
                                    </p:set>
                                    <p:animEffect transition="in" filter="fade">
                                      <p:cBhvr>
                                        <p:cTn id="26" dur="500"/>
                                        <p:tgtEl>
                                          <p:spTgt spid="1672202"/>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672200"/>
                                        </p:tgtEl>
                                        <p:attrNameLst>
                                          <p:attrName>style.visibility</p:attrName>
                                        </p:attrNameLst>
                                      </p:cBhvr>
                                      <p:to>
                                        <p:strVal val="visible"/>
                                      </p:to>
                                    </p:set>
                                    <p:animEffect transition="in" filter="wipe(left)">
                                      <p:cBhvr>
                                        <p:cTn id="30" dur="500"/>
                                        <p:tgtEl>
                                          <p:spTgt spid="167220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72201"/>
                                        </p:tgtEl>
                                        <p:attrNameLst>
                                          <p:attrName>style.visibility</p:attrName>
                                        </p:attrNameLst>
                                      </p:cBhvr>
                                      <p:to>
                                        <p:strVal val="visible"/>
                                      </p:to>
                                    </p:set>
                                    <p:animEffect transition="in" filter="fade">
                                      <p:cBhvr>
                                        <p:cTn id="33" dur="500"/>
                                        <p:tgtEl>
                                          <p:spTgt spid="1672201"/>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1672205"/>
                                        </p:tgtEl>
                                        <p:attrNameLst>
                                          <p:attrName>style.visibility</p:attrName>
                                        </p:attrNameLst>
                                      </p:cBhvr>
                                      <p:to>
                                        <p:strVal val="visible"/>
                                      </p:to>
                                    </p:set>
                                    <p:animEffect transition="in" filter="fade">
                                      <p:cBhvr>
                                        <p:cTn id="37" dur="500"/>
                                        <p:tgtEl>
                                          <p:spTgt spid="1672205"/>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1672203"/>
                                        </p:tgtEl>
                                        <p:attrNameLst>
                                          <p:attrName>style.visibility</p:attrName>
                                        </p:attrNameLst>
                                      </p:cBhvr>
                                      <p:to>
                                        <p:strVal val="visible"/>
                                      </p:to>
                                    </p:set>
                                    <p:animEffect transition="in" filter="wipe(left)">
                                      <p:cBhvr>
                                        <p:cTn id="41" dur="500"/>
                                        <p:tgtEl>
                                          <p:spTgt spid="167220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72204"/>
                                        </p:tgtEl>
                                        <p:attrNameLst>
                                          <p:attrName>style.visibility</p:attrName>
                                        </p:attrNameLst>
                                      </p:cBhvr>
                                      <p:to>
                                        <p:strVal val="visible"/>
                                      </p:to>
                                    </p:set>
                                    <p:animEffect transition="in" filter="fade">
                                      <p:cBhvr>
                                        <p:cTn id="44" dur="500"/>
                                        <p:tgtEl>
                                          <p:spTgt spid="1672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2198" grpId="0"/>
      <p:bldP spid="1672201" grpId="0"/>
      <p:bldP spid="1672204" grpId="0"/>
      <p:bldP spid="16722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7" descr="FCS Console.gif"/>
          <p:cNvPicPr>
            <a:picLocks noChangeAspect="1"/>
          </p:cNvPicPr>
          <p:nvPr/>
        </p:nvPicPr>
        <p:blipFill>
          <a:blip r:embed="rId3" cstate="print"/>
          <a:srcRect/>
          <a:stretch>
            <a:fillRect/>
          </a:stretch>
        </p:blipFill>
        <p:spPr bwMode="auto">
          <a:xfrm>
            <a:off x="6302874" y="1058780"/>
            <a:ext cx="1125538" cy="706438"/>
          </a:xfrm>
          <a:prstGeom prst="rect">
            <a:avLst/>
          </a:prstGeom>
          <a:noFill/>
          <a:ln w="9525">
            <a:noFill/>
            <a:miter lim="800000"/>
            <a:headEnd/>
            <a:tailEnd/>
          </a:ln>
        </p:spPr>
      </p:pic>
      <p:pic>
        <p:nvPicPr>
          <p:cNvPr id="19459" name="Picture 2" descr="reports red arrow-curved"/>
          <p:cNvPicPr>
            <a:picLocks noChangeAspect="1" noChangeArrowheads="1"/>
          </p:cNvPicPr>
          <p:nvPr/>
        </p:nvPicPr>
        <p:blipFill>
          <a:blip r:embed="rId4" cstate="print">
            <a:lum bright="-20000" contrast="50000"/>
          </a:blip>
          <a:srcRect/>
          <a:stretch>
            <a:fillRect/>
          </a:stretch>
        </p:blipFill>
        <p:spPr bwMode="auto">
          <a:xfrm>
            <a:off x="6726737" y="1755693"/>
            <a:ext cx="1790700" cy="1017587"/>
          </a:xfrm>
          <a:prstGeom prst="rect">
            <a:avLst/>
          </a:prstGeom>
          <a:noFill/>
          <a:ln w="9525">
            <a:noFill/>
            <a:miter lim="800000"/>
            <a:headEnd/>
            <a:tailEnd/>
          </a:ln>
        </p:spPr>
      </p:pic>
      <p:pic>
        <p:nvPicPr>
          <p:cNvPr id="19460" name="Picture 3" descr="arrow-blue final-shorter"/>
          <p:cNvPicPr>
            <a:picLocks noChangeAspect="1" noChangeArrowheads="1"/>
          </p:cNvPicPr>
          <p:nvPr/>
        </p:nvPicPr>
        <p:blipFill>
          <a:blip r:embed="rId5" cstate="print">
            <a:lum bright="-20000" contrast="50000"/>
          </a:blip>
          <a:srcRect/>
          <a:stretch>
            <a:fillRect/>
          </a:stretch>
        </p:blipFill>
        <p:spPr bwMode="auto">
          <a:xfrm>
            <a:off x="3616824" y="1887455"/>
            <a:ext cx="2886075" cy="3054350"/>
          </a:xfrm>
          <a:prstGeom prst="rect">
            <a:avLst/>
          </a:prstGeom>
          <a:noFill/>
          <a:ln w="9525">
            <a:noFill/>
            <a:miter lim="800000"/>
            <a:headEnd/>
            <a:tailEnd/>
          </a:ln>
        </p:spPr>
      </p:pic>
      <p:pic>
        <p:nvPicPr>
          <p:cNvPr id="19461" name="Picture 4" descr="3rd red arrow"/>
          <p:cNvPicPr>
            <a:picLocks noChangeAspect="1" noChangeArrowheads="1"/>
          </p:cNvPicPr>
          <p:nvPr/>
        </p:nvPicPr>
        <p:blipFill>
          <a:blip r:embed="rId6" cstate="print">
            <a:lum bright="-20000" contrast="50000"/>
          </a:blip>
          <a:srcRect/>
          <a:stretch>
            <a:fillRect/>
          </a:stretch>
        </p:blipFill>
        <p:spPr bwMode="auto">
          <a:xfrm>
            <a:off x="4712199" y="3759118"/>
            <a:ext cx="3994150" cy="1670050"/>
          </a:xfrm>
          <a:prstGeom prst="rect">
            <a:avLst/>
          </a:prstGeom>
          <a:noFill/>
          <a:ln w="9525">
            <a:noFill/>
            <a:miter lim="800000"/>
            <a:headEnd/>
            <a:tailEnd/>
          </a:ln>
        </p:spPr>
      </p:pic>
      <p:pic>
        <p:nvPicPr>
          <p:cNvPr id="19462" name="Picture 5" descr="arrow5"/>
          <p:cNvPicPr>
            <a:picLocks noChangeAspect="1" noChangeArrowheads="1"/>
          </p:cNvPicPr>
          <p:nvPr/>
        </p:nvPicPr>
        <p:blipFill>
          <a:blip r:embed="rId7" cstate="print">
            <a:lum bright="-20000" contrast="50000"/>
          </a:blip>
          <a:srcRect/>
          <a:stretch>
            <a:fillRect/>
          </a:stretch>
        </p:blipFill>
        <p:spPr bwMode="auto">
          <a:xfrm>
            <a:off x="1297487" y="1452480"/>
            <a:ext cx="2713037" cy="4065588"/>
          </a:xfrm>
          <a:prstGeom prst="rect">
            <a:avLst/>
          </a:prstGeom>
          <a:noFill/>
          <a:ln w="9525">
            <a:noFill/>
            <a:miter lim="800000"/>
            <a:headEnd/>
            <a:tailEnd/>
          </a:ln>
        </p:spPr>
      </p:pic>
      <p:pic>
        <p:nvPicPr>
          <p:cNvPr id="19463" name="Picture 6" descr="Internet cloud web"/>
          <p:cNvPicPr>
            <a:picLocks noChangeAspect="1" noChangeArrowheads="1"/>
          </p:cNvPicPr>
          <p:nvPr/>
        </p:nvPicPr>
        <p:blipFill>
          <a:blip r:embed="rId8" cstate="print"/>
          <a:srcRect/>
          <a:stretch>
            <a:fillRect/>
          </a:stretch>
        </p:blipFill>
        <p:spPr bwMode="auto">
          <a:xfrm>
            <a:off x="505324" y="2482768"/>
            <a:ext cx="2085975" cy="749300"/>
          </a:xfrm>
          <a:prstGeom prst="rect">
            <a:avLst/>
          </a:prstGeom>
          <a:noFill/>
          <a:ln w="9525">
            <a:noFill/>
            <a:miter lim="800000"/>
            <a:headEnd/>
            <a:tailEnd/>
          </a:ln>
        </p:spPr>
      </p:pic>
      <p:pic>
        <p:nvPicPr>
          <p:cNvPr id="11282" name="Picture 72" descr="6-00295_forefront03"/>
          <p:cNvPicPr>
            <a:picLocks noChangeAspect="1" noChangeArrowheads="1"/>
          </p:cNvPicPr>
          <p:nvPr/>
        </p:nvPicPr>
        <p:blipFill>
          <a:blip r:embed="rId9" cstate="print"/>
          <a:srcRect/>
          <a:stretch>
            <a:fillRect/>
          </a:stretch>
        </p:blipFill>
        <p:spPr bwMode="auto">
          <a:xfrm>
            <a:off x="6996112" y="227013"/>
            <a:ext cx="1763713" cy="838200"/>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2" name="Group 67"/>
          <p:cNvGrpSpPr>
            <a:grpSpLocks/>
          </p:cNvGrpSpPr>
          <p:nvPr/>
        </p:nvGrpSpPr>
        <p:grpSpPr bwMode="auto">
          <a:xfrm>
            <a:off x="2211866" y="4722731"/>
            <a:ext cx="4497390" cy="1493838"/>
            <a:chOff x="1171" y="3076"/>
            <a:chExt cx="2833" cy="941"/>
          </a:xfrm>
        </p:grpSpPr>
        <p:grpSp>
          <p:nvGrpSpPr>
            <p:cNvPr id="3" name="Group 15"/>
            <p:cNvGrpSpPr>
              <a:grpSpLocks/>
            </p:cNvGrpSpPr>
            <p:nvPr/>
          </p:nvGrpSpPr>
          <p:grpSpPr bwMode="auto">
            <a:xfrm>
              <a:off x="2144" y="3076"/>
              <a:ext cx="1060" cy="674"/>
              <a:chOff x="2170" y="3308"/>
              <a:chExt cx="1060" cy="674"/>
            </a:xfrm>
          </p:grpSpPr>
          <p:pic>
            <p:nvPicPr>
              <p:cNvPr id="19501" name="Picture 16" descr="Server"/>
              <p:cNvPicPr>
                <a:picLocks noChangeAspect="1" noChangeArrowheads="1"/>
              </p:cNvPicPr>
              <p:nvPr/>
            </p:nvPicPr>
            <p:blipFill>
              <a:blip r:embed="rId10" cstate="print"/>
              <a:srcRect/>
              <a:stretch>
                <a:fillRect/>
              </a:stretch>
            </p:blipFill>
            <p:spPr bwMode="auto">
              <a:xfrm flipH="1">
                <a:off x="2599" y="3308"/>
                <a:ext cx="327" cy="482"/>
              </a:xfrm>
              <a:prstGeom prst="rect">
                <a:avLst/>
              </a:prstGeom>
              <a:noFill/>
              <a:ln w="9525">
                <a:noFill/>
                <a:miter lim="800000"/>
                <a:headEnd/>
                <a:tailEnd/>
              </a:ln>
            </p:spPr>
          </p:pic>
          <p:pic>
            <p:nvPicPr>
              <p:cNvPr id="19502" name="Picture 17" descr="laptop notebook portable Computer"/>
              <p:cNvPicPr>
                <a:picLocks noChangeAspect="1" noChangeArrowheads="1"/>
              </p:cNvPicPr>
              <p:nvPr/>
            </p:nvPicPr>
            <p:blipFill>
              <a:blip r:embed="rId11" cstate="print"/>
              <a:srcRect/>
              <a:stretch>
                <a:fillRect/>
              </a:stretch>
            </p:blipFill>
            <p:spPr bwMode="auto">
              <a:xfrm>
                <a:off x="2780" y="3556"/>
                <a:ext cx="450" cy="426"/>
              </a:xfrm>
              <a:prstGeom prst="rect">
                <a:avLst/>
              </a:prstGeom>
              <a:noFill/>
              <a:ln w="9525">
                <a:noFill/>
                <a:miter lim="800000"/>
                <a:headEnd/>
                <a:tailEnd/>
              </a:ln>
            </p:spPr>
          </p:pic>
          <p:pic>
            <p:nvPicPr>
              <p:cNvPr id="19503" name="Picture 18" descr="PC with flat panel"/>
              <p:cNvPicPr>
                <a:picLocks noChangeAspect="1" noChangeArrowheads="1"/>
              </p:cNvPicPr>
              <p:nvPr/>
            </p:nvPicPr>
            <p:blipFill>
              <a:blip r:embed="rId12" cstate="print"/>
              <a:srcRect/>
              <a:stretch>
                <a:fillRect/>
              </a:stretch>
            </p:blipFill>
            <p:spPr bwMode="auto">
              <a:xfrm>
                <a:off x="2170" y="3433"/>
                <a:ext cx="533" cy="534"/>
              </a:xfrm>
              <a:prstGeom prst="rect">
                <a:avLst/>
              </a:prstGeom>
              <a:noFill/>
              <a:ln w="9525">
                <a:noFill/>
                <a:miter lim="800000"/>
                <a:headEnd/>
                <a:tailEnd/>
              </a:ln>
            </p:spPr>
          </p:pic>
        </p:grpSp>
        <p:sp>
          <p:nvSpPr>
            <p:cNvPr id="19500" name="Text Box 48"/>
            <p:cNvSpPr txBox="1">
              <a:spLocks noChangeArrowheads="1"/>
            </p:cNvSpPr>
            <p:nvPr/>
          </p:nvSpPr>
          <p:spPr bwMode="auto">
            <a:xfrm>
              <a:off x="1171" y="3819"/>
              <a:ext cx="2833" cy="198"/>
            </a:xfrm>
            <a:prstGeom prst="rect">
              <a:avLst/>
            </a:prstGeom>
            <a:noFill/>
            <a:ln w="9525">
              <a:noFill/>
              <a:miter lim="800000"/>
              <a:headEnd/>
              <a:tailEnd/>
            </a:ln>
          </p:spPr>
          <p:txBody>
            <a:bodyPr wrap="none">
              <a:spAutoFit/>
            </a:bodyPr>
            <a:lstStyle/>
            <a:p>
              <a:pPr algn="ctr" rtl="0" eaLnBrk="0" fontAlgn="base" hangingPunct="0">
                <a:lnSpc>
                  <a:spcPct val="90000"/>
                </a:lnSpc>
                <a:spcAft>
                  <a:spcPct val="0"/>
                </a:spcAft>
              </a:pPr>
              <a:r>
                <a:rPr lang="zh-CN" altLang="en-US" sz="1600" kern="1200" dirty="0" smtClean="0">
                  <a:latin typeface="微软雅黑" pitchFamily="34" charset="-122"/>
                  <a:ea typeface="微软雅黑" pitchFamily="34" charset="-122"/>
                  <a:cs typeface="Arial" charset="0"/>
                </a:rPr>
                <a:t>运行 </a:t>
              </a:r>
              <a:r>
                <a:rPr lang="en-US" altLang="zh-CN" sz="1600" kern="1200" dirty="0" smtClean="0">
                  <a:latin typeface="微软雅黑" pitchFamily="34" charset="-122"/>
                  <a:ea typeface="微软雅黑" pitchFamily="34" charset="-122"/>
                  <a:cs typeface="Arial" charset="0"/>
                </a:rPr>
                <a:t>Windows</a:t>
              </a:r>
              <a:r>
                <a:rPr lang="zh-CN" altLang="en-US" sz="1600" kern="1200" dirty="0" smtClean="0">
                  <a:latin typeface="微软雅黑" pitchFamily="34" charset="-122"/>
                  <a:ea typeface="微软雅黑" pitchFamily="34" charset="-122"/>
                  <a:cs typeface="Arial" charset="0"/>
                </a:rPr>
                <a:t> 的桌面台式机，笔记本，服务器</a:t>
              </a:r>
              <a:endParaRPr lang="en-US" sz="1600" kern="1200" dirty="0">
                <a:latin typeface="微软雅黑" pitchFamily="34" charset="-122"/>
                <a:ea typeface="微软雅黑" pitchFamily="34" charset="-122"/>
                <a:cs typeface="Arial" charset="0"/>
              </a:endParaRPr>
            </a:p>
          </p:txBody>
        </p:sp>
      </p:grpSp>
      <p:grpSp>
        <p:nvGrpSpPr>
          <p:cNvPr id="4" name="Group 62"/>
          <p:cNvGrpSpPr>
            <a:grpSpLocks/>
          </p:cNvGrpSpPr>
          <p:nvPr/>
        </p:nvGrpSpPr>
        <p:grpSpPr bwMode="auto">
          <a:xfrm>
            <a:off x="914899" y="1327068"/>
            <a:ext cx="2482851" cy="1600200"/>
            <a:chOff x="354" y="937"/>
            <a:chExt cx="1564" cy="1008"/>
          </a:xfrm>
        </p:grpSpPr>
        <p:pic>
          <p:nvPicPr>
            <p:cNvPr id="19497" name="Picture 8" descr="mu_shaded_sm"/>
            <p:cNvPicPr>
              <a:picLocks noChangeAspect="1" noChangeArrowheads="1"/>
            </p:cNvPicPr>
            <p:nvPr/>
          </p:nvPicPr>
          <p:blipFill>
            <a:blip r:embed="rId13" cstate="print"/>
            <a:srcRect/>
            <a:stretch>
              <a:fillRect/>
            </a:stretch>
          </p:blipFill>
          <p:spPr bwMode="auto">
            <a:xfrm>
              <a:off x="354" y="937"/>
              <a:ext cx="778" cy="1008"/>
            </a:xfrm>
            <a:prstGeom prst="rect">
              <a:avLst/>
            </a:prstGeom>
            <a:noFill/>
            <a:ln w="9525">
              <a:noFill/>
              <a:miter lim="800000"/>
              <a:headEnd/>
              <a:tailEnd/>
            </a:ln>
          </p:spPr>
        </p:pic>
        <p:sp>
          <p:nvSpPr>
            <p:cNvPr id="19498" name="Text Box 51"/>
            <p:cNvSpPr txBox="1">
              <a:spLocks noChangeArrowheads="1"/>
            </p:cNvSpPr>
            <p:nvPr/>
          </p:nvSpPr>
          <p:spPr bwMode="auto">
            <a:xfrm>
              <a:off x="1170" y="1131"/>
              <a:ext cx="748" cy="337"/>
            </a:xfrm>
            <a:prstGeom prst="rect">
              <a:avLst/>
            </a:prstGeom>
            <a:noFill/>
            <a:ln w="9525">
              <a:noFill/>
              <a:miter lim="800000"/>
              <a:headEnd/>
              <a:tailEnd/>
            </a:ln>
          </p:spPr>
          <p:txBody>
            <a:bodyPr wrap="none">
              <a:spAutoFit/>
            </a:bodyPr>
            <a:lstStyle/>
            <a:p>
              <a:pPr algn="ctr" rtl="0" eaLnBrk="0" fontAlgn="base" hangingPunct="0">
                <a:lnSpc>
                  <a:spcPct val="90000"/>
                </a:lnSpc>
                <a:spcAft>
                  <a:spcPct val="0"/>
                </a:spcAft>
              </a:pPr>
              <a:r>
                <a:rPr lang="en-US" sz="1600" b="1" kern="1200" dirty="0">
                  <a:latin typeface="微软雅黑" pitchFamily="34" charset="-122"/>
                  <a:ea typeface="微软雅黑" pitchFamily="34" charset="-122"/>
                  <a:cs typeface="Arial" charset="0"/>
                </a:rPr>
                <a:t>Microsoft</a:t>
              </a:r>
            </a:p>
            <a:p>
              <a:pPr algn="ctr" rtl="0" eaLnBrk="0" fontAlgn="base" hangingPunct="0">
                <a:lnSpc>
                  <a:spcPct val="90000"/>
                </a:lnSpc>
                <a:spcAft>
                  <a:spcPct val="0"/>
                </a:spcAft>
              </a:pPr>
              <a:r>
                <a:rPr lang="en-US" sz="1600" b="1" kern="1200" dirty="0">
                  <a:latin typeface="微软雅黑" pitchFamily="34" charset="-122"/>
                  <a:ea typeface="微软雅黑" pitchFamily="34" charset="-122"/>
                  <a:cs typeface="Arial" charset="0"/>
                </a:rPr>
                <a:t>Update</a:t>
              </a:r>
            </a:p>
          </p:txBody>
        </p:sp>
      </p:grpSp>
      <p:sp>
        <p:nvSpPr>
          <p:cNvPr id="19467" name="Text Box 52"/>
          <p:cNvSpPr txBox="1">
            <a:spLocks noChangeArrowheads="1"/>
          </p:cNvSpPr>
          <p:nvPr/>
        </p:nvSpPr>
        <p:spPr bwMode="auto">
          <a:xfrm>
            <a:off x="4543924" y="1962068"/>
            <a:ext cx="595036" cy="313932"/>
          </a:xfrm>
          <a:prstGeom prst="rect">
            <a:avLst/>
          </a:prstGeom>
          <a:noFill/>
          <a:ln w="9525">
            <a:noFill/>
            <a:miter lim="800000"/>
            <a:headEnd/>
            <a:tailEnd/>
          </a:ln>
        </p:spPr>
        <p:txBody>
          <a:bodyPr wrap="none">
            <a:spAutoFit/>
          </a:bodyPr>
          <a:lstStyle/>
          <a:p>
            <a:pPr algn="ctr" rtl="0" eaLnBrk="0" fontAlgn="base" hangingPunct="0">
              <a:lnSpc>
                <a:spcPct val="90000"/>
              </a:lnSpc>
              <a:spcAft>
                <a:spcPct val="0"/>
              </a:spcAft>
            </a:pPr>
            <a:r>
              <a:rPr lang="zh-CN" altLang="en-US" sz="1600" b="1" kern="1200" dirty="0" smtClean="0">
                <a:latin typeface="微软雅黑" pitchFamily="34" charset="-122"/>
                <a:ea typeface="微软雅黑" pitchFamily="34" charset="-122"/>
                <a:cs typeface="Arial" charset="0"/>
              </a:rPr>
              <a:t>配置</a:t>
            </a:r>
            <a:endParaRPr lang="en-US" sz="1600" b="1" kern="1200" dirty="0">
              <a:latin typeface="微软雅黑" pitchFamily="34" charset="-122"/>
              <a:ea typeface="微软雅黑" pitchFamily="34" charset="-122"/>
              <a:cs typeface="Arial" charset="0"/>
            </a:endParaRPr>
          </a:p>
        </p:txBody>
      </p:sp>
      <p:sp>
        <p:nvSpPr>
          <p:cNvPr id="19468" name="Text Box 53"/>
          <p:cNvSpPr txBox="1">
            <a:spLocks noChangeArrowheads="1"/>
          </p:cNvSpPr>
          <p:nvPr/>
        </p:nvSpPr>
        <p:spPr bwMode="auto">
          <a:xfrm>
            <a:off x="6959396" y="1936668"/>
            <a:ext cx="595036" cy="313932"/>
          </a:xfrm>
          <a:prstGeom prst="rect">
            <a:avLst/>
          </a:prstGeom>
          <a:noFill/>
          <a:ln w="9525">
            <a:noFill/>
            <a:miter lim="800000"/>
            <a:headEnd/>
            <a:tailEnd/>
          </a:ln>
        </p:spPr>
        <p:txBody>
          <a:bodyPr wrap="none">
            <a:spAutoFit/>
          </a:bodyPr>
          <a:lstStyle/>
          <a:p>
            <a:pPr algn="ctr" rtl="0" eaLnBrk="0" fontAlgn="base" hangingPunct="0">
              <a:lnSpc>
                <a:spcPct val="90000"/>
              </a:lnSpc>
              <a:spcAft>
                <a:spcPct val="0"/>
              </a:spcAft>
            </a:pPr>
            <a:r>
              <a:rPr lang="zh-CN" altLang="en-US" sz="1600" b="1" kern="1200" dirty="0" smtClean="0">
                <a:latin typeface="微软雅黑" pitchFamily="34" charset="-122"/>
                <a:ea typeface="微软雅黑" pitchFamily="34" charset="-122"/>
                <a:cs typeface="Arial" charset="0"/>
              </a:rPr>
              <a:t>报告</a:t>
            </a:r>
            <a:endParaRPr lang="en-US" sz="1600" b="1" kern="1200" dirty="0">
              <a:latin typeface="微软雅黑" pitchFamily="34" charset="-122"/>
              <a:ea typeface="微软雅黑" pitchFamily="34" charset="-122"/>
              <a:cs typeface="Arial" charset="0"/>
            </a:endParaRPr>
          </a:p>
        </p:txBody>
      </p:sp>
      <p:pic>
        <p:nvPicPr>
          <p:cNvPr id="19469" name="Picture 11" descr="console ui-best-v2"/>
          <p:cNvPicPr>
            <a:picLocks noChangeAspect="1" noChangeArrowheads="1"/>
          </p:cNvPicPr>
          <p:nvPr/>
        </p:nvPicPr>
        <p:blipFill>
          <a:blip r:embed="rId14" cstate="print"/>
          <a:srcRect/>
          <a:stretch>
            <a:fillRect/>
          </a:stretch>
        </p:blipFill>
        <p:spPr bwMode="auto">
          <a:xfrm>
            <a:off x="5675812" y="1627105"/>
            <a:ext cx="1128712" cy="858838"/>
          </a:xfrm>
          <a:prstGeom prst="rect">
            <a:avLst/>
          </a:prstGeom>
          <a:noFill/>
          <a:ln w="9525">
            <a:noFill/>
            <a:miter lim="800000"/>
            <a:headEnd/>
            <a:tailEnd/>
          </a:ln>
        </p:spPr>
      </p:pic>
      <p:pic>
        <p:nvPicPr>
          <p:cNvPr id="19470" name="Picture 12" descr="Server"/>
          <p:cNvPicPr>
            <a:picLocks noChangeAspect="1" noChangeArrowheads="1"/>
          </p:cNvPicPr>
          <p:nvPr/>
        </p:nvPicPr>
        <p:blipFill>
          <a:blip r:embed="rId15" cstate="print"/>
          <a:srcRect/>
          <a:stretch>
            <a:fillRect/>
          </a:stretch>
        </p:blipFill>
        <p:spPr bwMode="auto">
          <a:xfrm>
            <a:off x="6094912" y="2168443"/>
            <a:ext cx="720725" cy="1063625"/>
          </a:xfrm>
          <a:prstGeom prst="rect">
            <a:avLst/>
          </a:prstGeom>
          <a:noFill/>
          <a:ln w="9525">
            <a:noFill/>
            <a:miter lim="800000"/>
            <a:headEnd/>
            <a:tailEnd/>
          </a:ln>
        </p:spPr>
      </p:pic>
      <p:sp>
        <p:nvSpPr>
          <p:cNvPr id="19471" name="Text Box 54"/>
          <p:cNvSpPr txBox="1">
            <a:spLocks noChangeArrowheads="1"/>
          </p:cNvSpPr>
          <p:nvPr/>
        </p:nvSpPr>
        <p:spPr bwMode="auto">
          <a:xfrm>
            <a:off x="5764472" y="3219368"/>
            <a:ext cx="1210589" cy="313932"/>
          </a:xfrm>
          <a:prstGeom prst="rect">
            <a:avLst/>
          </a:prstGeom>
          <a:noFill/>
          <a:ln w="9525">
            <a:noFill/>
            <a:miter lim="800000"/>
            <a:headEnd/>
            <a:tailEnd/>
          </a:ln>
        </p:spPr>
        <p:txBody>
          <a:bodyPr wrap="none">
            <a:spAutoFit/>
          </a:bodyPr>
          <a:lstStyle/>
          <a:p>
            <a:pPr algn="ctr" rtl="0" eaLnBrk="0" fontAlgn="base" hangingPunct="0">
              <a:lnSpc>
                <a:spcPct val="90000"/>
              </a:lnSpc>
              <a:spcAft>
                <a:spcPct val="0"/>
              </a:spcAft>
            </a:pPr>
            <a:r>
              <a:rPr lang="zh-CN" altLang="en-US" sz="1600" b="1" kern="1200" dirty="0" smtClean="0">
                <a:latin typeface="微软雅黑" pitchFamily="34" charset="-122"/>
                <a:ea typeface="微软雅黑" pitchFamily="34" charset="-122"/>
                <a:cs typeface="Arial" charset="0"/>
              </a:rPr>
              <a:t>管理服务器</a:t>
            </a:r>
            <a:endParaRPr lang="en-US" sz="1600" b="1" kern="1200" dirty="0">
              <a:latin typeface="微软雅黑" pitchFamily="34" charset="-122"/>
              <a:ea typeface="微软雅黑" pitchFamily="34" charset="-122"/>
              <a:cs typeface="Arial" charset="0"/>
            </a:endParaRPr>
          </a:p>
        </p:txBody>
      </p:sp>
      <p:grpSp>
        <p:nvGrpSpPr>
          <p:cNvPr id="5" name="Group 66"/>
          <p:cNvGrpSpPr>
            <a:grpSpLocks/>
          </p:cNvGrpSpPr>
          <p:nvPr/>
        </p:nvGrpSpPr>
        <p:grpSpPr bwMode="auto">
          <a:xfrm>
            <a:off x="7410955" y="1663620"/>
            <a:ext cx="1825625" cy="1958976"/>
            <a:chOff x="4446" y="1149"/>
            <a:chExt cx="1150" cy="1234"/>
          </a:xfrm>
        </p:grpSpPr>
        <p:grpSp>
          <p:nvGrpSpPr>
            <p:cNvPr id="6" name="Group 39"/>
            <p:cNvGrpSpPr>
              <a:grpSpLocks/>
            </p:cNvGrpSpPr>
            <p:nvPr/>
          </p:nvGrpSpPr>
          <p:grpSpPr bwMode="auto">
            <a:xfrm>
              <a:off x="4620" y="1344"/>
              <a:ext cx="756" cy="864"/>
              <a:chOff x="4857" y="1445"/>
              <a:chExt cx="756" cy="864"/>
            </a:xfrm>
          </p:grpSpPr>
          <p:pic>
            <p:nvPicPr>
              <p:cNvPr id="19493" name="Picture 40" descr="Server"/>
              <p:cNvPicPr>
                <a:picLocks noChangeAspect="1" noChangeArrowheads="1"/>
              </p:cNvPicPr>
              <p:nvPr/>
            </p:nvPicPr>
            <p:blipFill>
              <a:blip r:embed="rId15" cstate="print"/>
              <a:srcRect/>
              <a:stretch>
                <a:fillRect/>
              </a:stretch>
            </p:blipFill>
            <p:spPr bwMode="auto">
              <a:xfrm>
                <a:off x="4857" y="1445"/>
                <a:ext cx="454" cy="670"/>
              </a:xfrm>
              <a:prstGeom prst="rect">
                <a:avLst/>
              </a:prstGeom>
              <a:noFill/>
              <a:ln w="9525">
                <a:noFill/>
                <a:miter lim="800000"/>
                <a:headEnd/>
                <a:tailEnd/>
              </a:ln>
            </p:spPr>
          </p:pic>
          <p:grpSp>
            <p:nvGrpSpPr>
              <p:cNvPr id="7" name="Group 41"/>
              <p:cNvGrpSpPr>
                <a:grpSpLocks/>
              </p:cNvGrpSpPr>
              <p:nvPr/>
            </p:nvGrpSpPr>
            <p:grpSpPr bwMode="auto">
              <a:xfrm>
                <a:off x="5079" y="1639"/>
                <a:ext cx="534" cy="670"/>
                <a:chOff x="4888" y="1437"/>
                <a:chExt cx="534" cy="670"/>
              </a:xfrm>
            </p:grpSpPr>
            <p:pic>
              <p:nvPicPr>
                <p:cNvPr id="19495" name="Picture 42" descr="Server"/>
                <p:cNvPicPr>
                  <a:picLocks noChangeAspect="1" noChangeArrowheads="1"/>
                </p:cNvPicPr>
                <p:nvPr/>
              </p:nvPicPr>
              <p:blipFill>
                <a:blip r:embed="rId15" cstate="print"/>
                <a:srcRect/>
                <a:stretch>
                  <a:fillRect/>
                </a:stretch>
              </p:blipFill>
              <p:spPr bwMode="auto">
                <a:xfrm>
                  <a:off x="4888" y="1437"/>
                  <a:ext cx="454" cy="670"/>
                </a:xfrm>
                <a:prstGeom prst="rect">
                  <a:avLst/>
                </a:prstGeom>
                <a:noFill/>
                <a:ln w="9525">
                  <a:noFill/>
                  <a:miter lim="800000"/>
                  <a:headEnd/>
                  <a:tailEnd/>
                </a:ln>
              </p:spPr>
            </p:pic>
            <p:pic>
              <p:nvPicPr>
                <p:cNvPr id="19496" name="Picture 43" descr="Database blue"/>
                <p:cNvPicPr>
                  <a:picLocks noChangeAspect="1" noChangeArrowheads="1"/>
                </p:cNvPicPr>
                <p:nvPr/>
              </p:nvPicPr>
              <p:blipFill>
                <a:blip r:embed="rId16" cstate="print"/>
                <a:srcRect/>
                <a:stretch>
                  <a:fillRect/>
                </a:stretch>
              </p:blipFill>
              <p:spPr bwMode="auto">
                <a:xfrm>
                  <a:off x="5204" y="1800"/>
                  <a:ext cx="218" cy="262"/>
                </a:xfrm>
                <a:prstGeom prst="rect">
                  <a:avLst/>
                </a:prstGeom>
                <a:noFill/>
                <a:ln w="9525">
                  <a:noFill/>
                  <a:miter lim="800000"/>
                  <a:headEnd/>
                  <a:tailEnd/>
                </a:ln>
              </p:spPr>
            </p:pic>
          </p:grpSp>
        </p:grpSp>
        <p:sp>
          <p:nvSpPr>
            <p:cNvPr id="19491" name="Text Box 55"/>
            <p:cNvSpPr txBox="1">
              <a:spLocks noChangeArrowheads="1"/>
            </p:cNvSpPr>
            <p:nvPr/>
          </p:nvSpPr>
          <p:spPr bwMode="auto">
            <a:xfrm>
              <a:off x="4446" y="2185"/>
              <a:ext cx="1150" cy="198"/>
            </a:xfrm>
            <a:prstGeom prst="rect">
              <a:avLst/>
            </a:prstGeom>
            <a:noFill/>
            <a:ln w="9525">
              <a:noFill/>
              <a:miter lim="800000"/>
              <a:headEnd/>
              <a:tailEnd/>
            </a:ln>
          </p:spPr>
          <p:txBody>
            <a:bodyPr wrap="none">
              <a:spAutoFit/>
            </a:bodyPr>
            <a:lstStyle/>
            <a:p>
              <a:pPr algn="ctr" rtl="0" eaLnBrk="0" fontAlgn="base" hangingPunct="0">
                <a:lnSpc>
                  <a:spcPct val="90000"/>
                </a:lnSpc>
                <a:spcAft>
                  <a:spcPct val="0"/>
                </a:spcAft>
              </a:pPr>
              <a:r>
                <a:rPr lang="zh-CN" altLang="en-US" sz="1600" b="1" kern="1200" smtClean="0">
                  <a:latin typeface="微软雅黑" pitchFamily="34" charset="-122"/>
                  <a:ea typeface="微软雅黑" pitchFamily="34" charset="-122"/>
                  <a:cs typeface="Arial" charset="0"/>
                </a:rPr>
                <a:t>报告和警报服务器</a:t>
              </a:r>
              <a:endParaRPr lang="en-US" sz="1600" b="1" kern="1200" dirty="0">
                <a:latin typeface="微软雅黑" pitchFamily="34" charset="-122"/>
                <a:ea typeface="微软雅黑" pitchFamily="34" charset="-122"/>
                <a:cs typeface="Arial" charset="0"/>
              </a:endParaRPr>
            </a:p>
          </p:txBody>
        </p:sp>
        <p:pic>
          <p:nvPicPr>
            <p:cNvPr id="19492" name="Picture 57" descr="SQL Server 2005 white"/>
            <p:cNvPicPr>
              <a:picLocks noChangeAspect="1" noChangeArrowheads="1"/>
            </p:cNvPicPr>
            <p:nvPr/>
          </p:nvPicPr>
          <p:blipFill>
            <a:blip r:embed="rId17" cstate="print"/>
            <a:srcRect r="24519"/>
            <a:stretch>
              <a:fillRect/>
            </a:stretch>
          </p:blipFill>
          <p:spPr bwMode="auto">
            <a:xfrm>
              <a:off x="4830" y="1149"/>
              <a:ext cx="576" cy="165"/>
            </a:xfrm>
            <a:prstGeom prst="rect">
              <a:avLst/>
            </a:prstGeom>
            <a:noFill/>
            <a:ln w="9525">
              <a:noFill/>
              <a:miter lim="800000"/>
              <a:headEnd/>
              <a:tailEnd/>
            </a:ln>
          </p:spPr>
        </p:pic>
      </p:grpSp>
      <p:grpSp>
        <p:nvGrpSpPr>
          <p:cNvPr id="8" name="Group 63"/>
          <p:cNvGrpSpPr>
            <a:grpSpLocks/>
          </p:cNvGrpSpPr>
          <p:nvPr/>
        </p:nvGrpSpPr>
        <p:grpSpPr bwMode="auto">
          <a:xfrm>
            <a:off x="1170152" y="3272173"/>
            <a:ext cx="2262188" cy="1436687"/>
            <a:chOff x="535" y="2233"/>
            <a:chExt cx="1425" cy="905"/>
          </a:xfrm>
        </p:grpSpPr>
        <p:pic>
          <p:nvPicPr>
            <p:cNvPr id="19487" name="Picture 35" descr="Server"/>
            <p:cNvPicPr>
              <a:picLocks noChangeAspect="1" noChangeArrowheads="1"/>
            </p:cNvPicPr>
            <p:nvPr/>
          </p:nvPicPr>
          <p:blipFill>
            <a:blip r:embed="rId15" cstate="print"/>
            <a:srcRect/>
            <a:stretch>
              <a:fillRect/>
            </a:stretch>
          </p:blipFill>
          <p:spPr bwMode="auto">
            <a:xfrm>
              <a:off x="535" y="2233"/>
              <a:ext cx="454" cy="670"/>
            </a:xfrm>
            <a:prstGeom prst="rect">
              <a:avLst/>
            </a:prstGeom>
            <a:noFill/>
            <a:ln w="9525">
              <a:noFill/>
              <a:miter lim="800000"/>
              <a:headEnd/>
              <a:tailEnd/>
            </a:ln>
          </p:spPr>
        </p:pic>
        <p:sp>
          <p:nvSpPr>
            <p:cNvPr id="19488" name="Text Box 49"/>
            <p:cNvSpPr txBox="1">
              <a:spLocks noChangeArrowheads="1"/>
            </p:cNvSpPr>
            <p:nvPr/>
          </p:nvSpPr>
          <p:spPr bwMode="auto">
            <a:xfrm>
              <a:off x="925" y="3010"/>
              <a:ext cx="956" cy="128"/>
            </a:xfrm>
            <a:prstGeom prst="rect">
              <a:avLst/>
            </a:prstGeom>
            <a:noFill/>
            <a:ln w="9525">
              <a:noFill/>
              <a:miter lim="800000"/>
              <a:headEnd/>
              <a:tailEnd/>
            </a:ln>
          </p:spPr>
          <p:txBody>
            <a:bodyPr wrap="none">
              <a:spAutoFit/>
            </a:bodyPr>
            <a:lstStyle/>
            <a:p>
              <a:pPr algn="ctr" rtl="0" eaLnBrk="0" fontAlgn="base" hangingPunct="0">
                <a:lnSpc>
                  <a:spcPct val="90000"/>
                </a:lnSpc>
                <a:spcAft>
                  <a:spcPct val="0"/>
                </a:spcAft>
              </a:pPr>
              <a:r>
                <a:rPr lang="en-US" sz="800" b="1" kern="1200" dirty="0">
                  <a:latin typeface="微软雅黑" pitchFamily="34" charset="-122"/>
                  <a:ea typeface="微软雅黑" pitchFamily="34" charset="-122"/>
                  <a:cs typeface="Arial" charset="0"/>
                </a:rPr>
                <a:t>(OR ALTERNATE SYSTEM)</a:t>
              </a:r>
            </a:p>
          </p:txBody>
        </p:sp>
        <p:pic>
          <p:nvPicPr>
            <p:cNvPr id="19489" name="Picture 58" descr="Windows Server update services logo reverse horiz"/>
            <p:cNvPicPr>
              <a:picLocks noChangeAspect="1" noChangeArrowheads="1"/>
            </p:cNvPicPr>
            <p:nvPr/>
          </p:nvPicPr>
          <p:blipFill>
            <a:blip r:embed="rId18" cstate="print"/>
            <a:srcRect/>
            <a:stretch>
              <a:fillRect/>
            </a:stretch>
          </p:blipFill>
          <p:spPr bwMode="auto">
            <a:xfrm>
              <a:off x="808" y="2784"/>
              <a:ext cx="1152" cy="220"/>
            </a:xfrm>
            <a:prstGeom prst="rect">
              <a:avLst/>
            </a:prstGeom>
            <a:noFill/>
            <a:ln w="9525">
              <a:noFill/>
              <a:miter lim="800000"/>
              <a:headEnd/>
              <a:tailEnd/>
            </a:ln>
          </p:spPr>
        </p:pic>
      </p:grpSp>
      <p:grpSp>
        <p:nvGrpSpPr>
          <p:cNvPr id="9" name="Group 64"/>
          <p:cNvGrpSpPr>
            <a:grpSpLocks/>
          </p:cNvGrpSpPr>
          <p:nvPr/>
        </p:nvGrpSpPr>
        <p:grpSpPr bwMode="auto">
          <a:xfrm>
            <a:off x="3172324" y="2692319"/>
            <a:ext cx="1836738" cy="1697038"/>
            <a:chOff x="1776" y="1797"/>
            <a:chExt cx="1157" cy="1069"/>
          </a:xfrm>
        </p:grpSpPr>
        <p:pic>
          <p:nvPicPr>
            <p:cNvPr id="19478" name="Picture 25" descr="Server"/>
            <p:cNvPicPr>
              <a:picLocks noChangeAspect="1" noChangeArrowheads="1"/>
            </p:cNvPicPr>
            <p:nvPr/>
          </p:nvPicPr>
          <p:blipFill>
            <a:blip r:embed="rId15" cstate="print"/>
            <a:srcRect/>
            <a:stretch>
              <a:fillRect/>
            </a:stretch>
          </p:blipFill>
          <p:spPr bwMode="auto">
            <a:xfrm>
              <a:off x="2035" y="1797"/>
              <a:ext cx="454" cy="670"/>
            </a:xfrm>
            <a:prstGeom prst="rect">
              <a:avLst/>
            </a:prstGeom>
            <a:noFill/>
            <a:ln w="9525">
              <a:noFill/>
              <a:miter lim="800000"/>
              <a:headEnd/>
              <a:tailEnd/>
            </a:ln>
          </p:spPr>
        </p:pic>
        <p:grpSp>
          <p:nvGrpSpPr>
            <p:cNvPr id="10" name="Group 26"/>
            <p:cNvGrpSpPr>
              <a:grpSpLocks/>
            </p:cNvGrpSpPr>
            <p:nvPr/>
          </p:nvGrpSpPr>
          <p:grpSpPr bwMode="auto">
            <a:xfrm>
              <a:off x="2231" y="1993"/>
              <a:ext cx="560" cy="560"/>
              <a:chOff x="2367" y="2179"/>
              <a:chExt cx="560" cy="560"/>
            </a:xfrm>
          </p:grpSpPr>
          <p:pic>
            <p:nvPicPr>
              <p:cNvPr id="19482" name="Picture 27" descr="grey glow circle"/>
              <p:cNvPicPr>
                <a:picLocks noChangeAspect="1" noChangeArrowheads="1"/>
              </p:cNvPicPr>
              <p:nvPr/>
            </p:nvPicPr>
            <p:blipFill>
              <a:blip r:embed="rId19" cstate="print"/>
              <a:srcRect/>
              <a:stretch>
                <a:fillRect/>
              </a:stretch>
            </p:blipFill>
            <p:spPr bwMode="auto">
              <a:xfrm>
                <a:off x="2367" y="2179"/>
                <a:ext cx="560" cy="560"/>
              </a:xfrm>
              <a:prstGeom prst="rect">
                <a:avLst/>
              </a:prstGeom>
              <a:noFill/>
              <a:ln w="9525">
                <a:noFill/>
                <a:miter lim="800000"/>
                <a:headEnd/>
                <a:tailEnd/>
              </a:ln>
            </p:spPr>
          </p:pic>
          <p:grpSp>
            <p:nvGrpSpPr>
              <p:cNvPr id="11" name="Group 28"/>
              <p:cNvGrpSpPr>
                <a:grpSpLocks/>
              </p:cNvGrpSpPr>
              <p:nvPr/>
            </p:nvGrpSpPr>
            <p:grpSpPr bwMode="auto">
              <a:xfrm>
                <a:off x="2464" y="2228"/>
                <a:ext cx="396" cy="407"/>
                <a:chOff x="3993" y="2677"/>
                <a:chExt cx="912" cy="1101"/>
              </a:xfrm>
            </p:grpSpPr>
            <p:pic>
              <p:nvPicPr>
                <p:cNvPr id="19484" name="Picture 29" descr="3D blue triangle"/>
                <p:cNvPicPr>
                  <a:picLocks noChangeAspect="1" noChangeArrowheads="1"/>
                </p:cNvPicPr>
                <p:nvPr/>
              </p:nvPicPr>
              <p:blipFill>
                <a:blip r:embed="rId20" cstate="print"/>
                <a:srcRect/>
                <a:stretch>
                  <a:fillRect/>
                </a:stretch>
              </p:blipFill>
              <p:spPr bwMode="auto">
                <a:xfrm>
                  <a:off x="3993" y="3130"/>
                  <a:ext cx="468" cy="564"/>
                </a:xfrm>
                <a:prstGeom prst="rect">
                  <a:avLst/>
                </a:prstGeom>
                <a:noFill/>
                <a:ln w="9525">
                  <a:noFill/>
                  <a:miter lim="800000"/>
                  <a:headEnd/>
                  <a:tailEnd/>
                </a:ln>
              </p:spPr>
            </p:pic>
            <p:pic>
              <p:nvPicPr>
                <p:cNvPr id="19485" name="Picture 30" descr="3D blue triangle"/>
                <p:cNvPicPr>
                  <a:picLocks noChangeAspect="1" noChangeArrowheads="1"/>
                </p:cNvPicPr>
                <p:nvPr/>
              </p:nvPicPr>
              <p:blipFill>
                <a:blip r:embed="rId20" cstate="print"/>
                <a:srcRect/>
                <a:stretch>
                  <a:fillRect/>
                </a:stretch>
              </p:blipFill>
              <p:spPr bwMode="auto">
                <a:xfrm>
                  <a:off x="4437" y="3214"/>
                  <a:ext cx="468" cy="564"/>
                </a:xfrm>
                <a:prstGeom prst="rect">
                  <a:avLst/>
                </a:prstGeom>
                <a:noFill/>
                <a:ln w="9525">
                  <a:noFill/>
                  <a:miter lim="800000"/>
                  <a:headEnd/>
                  <a:tailEnd/>
                </a:ln>
              </p:spPr>
            </p:pic>
            <p:pic>
              <p:nvPicPr>
                <p:cNvPr id="19486" name="Picture 31" descr="3D blue triangle"/>
                <p:cNvPicPr>
                  <a:picLocks noChangeAspect="1" noChangeArrowheads="1"/>
                </p:cNvPicPr>
                <p:nvPr/>
              </p:nvPicPr>
              <p:blipFill>
                <a:blip r:embed="rId20" cstate="print"/>
                <a:srcRect/>
                <a:stretch>
                  <a:fillRect/>
                </a:stretch>
              </p:blipFill>
              <p:spPr bwMode="auto">
                <a:xfrm>
                  <a:off x="4179" y="2677"/>
                  <a:ext cx="468" cy="564"/>
                </a:xfrm>
                <a:prstGeom prst="rect">
                  <a:avLst/>
                </a:prstGeom>
                <a:noFill/>
                <a:ln w="9525">
                  <a:noFill/>
                  <a:miter lim="800000"/>
                  <a:headEnd/>
                  <a:tailEnd/>
                </a:ln>
              </p:spPr>
            </p:pic>
          </p:grpSp>
        </p:grpSp>
        <p:sp>
          <p:nvSpPr>
            <p:cNvPr id="19480" name="Text Box 50"/>
            <p:cNvSpPr txBox="1">
              <a:spLocks noChangeArrowheads="1"/>
            </p:cNvSpPr>
            <p:nvPr/>
          </p:nvSpPr>
          <p:spPr bwMode="auto">
            <a:xfrm>
              <a:off x="1902" y="2738"/>
              <a:ext cx="956" cy="128"/>
            </a:xfrm>
            <a:prstGeom prst="rect">
              <a:avLst/>
            </a:prstGeom>
            <a:noFill/>
            <a:ln w="9525">
              <a:noFill/>
              <a:miter lim="800000"/>
              <a:headEnd/>
              <a:tailEnd/>
            </a:ln>
          </p:spPr>
          <p:txBody>
            <a:bodyPr wrap="none">
              <a:spAutoFit/>
            </a:bodyPr>
            <a:lstStyle/>
            <a:p>
              <a:pPr algn="ctr" rtl="0" eaLnBrk="0" fontAlgn="base" hangingPunct="0">
                <a:lnSpc>
                  <a:spcPct val="90000"/>
                </a:lnSpc>
                <a:spcAft>
                  <a:spcPct val="0"/>
                </a:spcAft>
              </a:pPr>
              <a:r>
                <a:rPr lang="en-US" sz="800" b="1" kern="1200">
                  <a:latin typeface="微软雅黑" pitchFamily="34" charset="-122"/>
                  <a:ea typeface="微软雅黑" pitchFamily="34" charset="-122"/>
                  <a:cs typeface="Arial" charset="0"/>
                </a:rPr>
                <a:t>(OR ALTERNATE SYSTEM)</a:t>
              </a:r>
            </a:p>
          </p:txBody>
        </p:sp>
        <p:pic>
          <p:nvPicPr>
            <p:cNvPr id="19481" name="Picture 59" descr="Windows Server active directory logo rev h"/>
            <p:cNvPicPr>
              <a:picLocks noChangeAspect="1" noChangeArrowheads="1"/>
            </p:cNvPicPr>
            <p:nvPr/>
          </p:nvPicPr>
          <p:blipFill>
            <a:blip r:embed="rId21" cstate="print"/>
            <a:srcRect/>
            <a:stretch>
              <a:fillRect/>
            </a:stretch>
          </p:blipFill>
          <p:spPr bwMode="auto">
            <a:xfrm>
              <a:off x="1776" y="2473"/>
              <a:ext cx="1157" cy="290"/>
            </a:xfrm>
            <a:prstGeom prst="rect">
              <a:avLst/>
            </a:prstGeom>
            <a:noFill/>
            <a:ln w="9525">
              <a:noFill/>
              <a:miter lim="800000"/>
              <a:headEnd/>
              <a:tailEnd/>
            </a:ln>
          </p:spPr>
        </p:pic>
      </p:grpSp>
      <p:sp>
        <p:nvSpPr>
          <p:cNvPr id="19475" name="Text Box 60"/>
          <p:cNvSpPr txBox="1">
            <a:spLocks noChangeArrowheads="1"/>
          </p:cNvSpPr>
          <p:nvPr/>
        </p:nvSpPr>
        <p:spPr bwMode="auto">
          <a:xfrm>
            <a:off x="2029324" y="5059280"/>
            <a:ext cx="1415773" cy="313932"/>
          </a:xfrm>
          <a:prstGeom prst="rect">
            <a:avLst/>
          </a:prstGeom>
          <a:noFill/>
          <a:ln w="9525">
            <a:noFill/>
            <a:miter lim="800000"/>
            <a:headEnd/>
            <a:tailEnd/>
          </a:ln>
        </p:spPr>
        <p:txBody>
          <a:bodyPr wrap="none">
            <a:spAutoFit/>
          </a:bodyPr>
          <a:lstStyle/>
          <a:p>
            <a:pPr algn="ctr" rtl="0" eaLnBrk="0" fontAlgn="base" hangingPunct="0">
              <a:lnSpc>
                <a:spcPct val="90000"/>
              </a:lnSpc>
              <a:spcAft>
                <a:spcPct val="0"/>
              </a:spcAft>
            </a:pPr>
            <a:r>
              <a:rPr lang="zh-CN" altLang="en-US" sz="1600" b="1" kern="1200" dirty="0" smtClean="0">
                <a:latin typeface="微软雅黑" pitchFamily="34" charset="-122"/>
                <a:ea typeface="微软雅黑" pitchFamily="34" charset="-122"/>
                <a:cs typeface="Arial" charset="0"/>
              </a:rPr>
              <a:t>病毒定义更新</a:t>
            </a:r>
            <a:endParaRPr lang="en-US" sz="1600" b="1" kern="1200" dirty="0">
              <a:latin typeface="微软雅黑" pitchFamily="34" charset="-122"/>
              <a:ea typeface="微软雅黑" pitchFamily="34" charset="-122"/>
              <a:cs typeface="Arial" charset="0"/>
            </a:endParaRPr>
          </a:p>
        </p:txBody>
      </p:sp>
      <p:sp>
        <p:nvSpPr>
          <p:cNvPr id="19476" name="Text Box 61"/>
          <p:cNvSpPr txBox="1">
            <a:spLocks noChangeArrowheads="1"/>
          </p:cNvSpPr>
          <p:nvPr/>
        </p:nvSpPr>
        <p:spPr bwMode="auto">
          <a:xfrm>
            <a:off x="5686924" y="5059280"/>
            <a:ext cx="595036" cy="313932"/>
          </a:xfrm>
          <a:prstGeom prst="rect">
            <a:avLst/>
          </a:prstGeom>
          <a:noFill/>
          <a:ln w="9525">
            <a:noFill/>
            <a:miter lim="800000"/>
            <a:headEnd/>
            <a:tailEnd/>
          </a:ln>
        </p:spPr>
        <p:txBody>
          <a:bodyPr wrap="none">
            <a:spAutoFit/>
          </a:bodyPr>
          <a:lstStyle/>
          <a:p>
            <a:pPr algn="ctr" rtl="0" eaLnBrk="0" fontAlgn="base" hangingPunct="0">
              <a:lnSpc>
                <a:spcPct val="90000"/>
              </a:lnSpc>
              <a:spcAft>
                <a:spcPct val="0"/>
              </a:spcAft>
            </a:pPr>
            <a:r>
              <a:rPr lang="zh-CN" altLang="en-US" sz="1600" b="1" kern="1200" dirty="0" smtClean="0">
                <a:latin typeface="微软雅黑" pitchFamily="34" charset="-122"/>
                <a:ea typeface="微软雅黑" pitchFamily="34" charset="-122"/>
                <a:cs typeface="Arial" charset="0"/>
              </a:rPr>
              <a:t>事件</a:t>
            </a:r>
            <a:endParaRPr lang="en-US" sz="1600" b="1" kern="1200" dirty="0">
              <a:latin typeface="微软雅黑" pitchFamily="34" charset="-122"/>
              <a:ea typeface="微软雅黑" pitchFamily="34" charset="-122"/>
              <a:cs typeface="Arial" charset="0"/>
            </a:endParaRPr>
          </a:p>
        </p:txBody>
      </p:sp>
      <p:sp>
        <p:nvSpPr>
          <p:cNvPr id="49" name="Title 48"/>
          <p:cNvSpPr>
            <a:spLocks noGrp="1"/>
          </p:cNvSpPr>
          <p:nvPr>
            <p:ph type="title" idx="4294967295"/>
          </p:nvPr>
        </p:nvSpPr>
        <p:spPr>
          <a:xfrm>
            <a:off x="0" y="179388"/>
            <a:ext cx="8501063" cy="600075"/>
          </a:xfrm>
          <a:prstGeom prst="rect">
            <a:avLst/>
          </a:prstGeom>
        </p:spPr>
        <p:txBody>
          <a:bodyPr/>
          <a:lstStyle/>
          <a:p>
            <a:r>
              <a:rPr lang="zh-CN" altLang="en-US" dirty="0" smtClean="0">
                <a:solidFill>
                  <a:schemeClr val="tx1"/>
                </a:solidFill>
                <a:latin typeface="微软雅黑" pitchFamily="34" charset="-122"/>
                <a:ea typeface="微软雅黑" pitchFamily="34" charset="-122"/>
              </a:rPr>
              <a:t>运维架构</a:t>
            </a:r>
            <a:endParaRPr lang="en-US" dirty="0">
              <a:solidFill>
                <a:schemeClr val="tx1"/>
              </a:solidFill>
              <a:latin typeface="微软雅黑" pitchFamily="34" charset="-122"/>
              <a:ea typeface="微软雅黑" pitchFamily="34" charset="-122"/>
            </a:endParaRPr>
          </a:p>
        </p:txBody>
      </p:sp>
      <p:pic>
        <p:nvPicPr>
          <p:cNvPr id="50" name="Picture 49" descr="IconStack_ProtectionGlow.png"/>
          <p:cNvPicPr>
            <a:picLocks noChangeAspect="1"/>
          </p:cNvPicPr>
          <p:nvPr/>
        </p:nvPicPr>
        <p:blipFill>
          <a:blip r:embed="rId22" cstate="print"/>
          <a:stretch>
            <a:fillRect/>
          </a:stretch>
        </p:blipFill>
        <p:spPr>
          <a:xfrm>
            <a:off x="178999" y="4263887"/>
            <a:ext cx="2213888" cy="2355577"/>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descr="secsumm"/>
          <p:cNvPicPr>
            <a:picLocks noChangeAspect="1" noChangeArrowheads="1"/>
          </p:cNvPicPr>
          <p:nvPr/>
        </p:nvPicPr>
        <p:blipFill>
          <a:blip r:embed="rId3" cstate="print"/>
          <a:srcRect t="2963" r="12833" b="6970"/>
          <a:stretch>
            <a:fillRect/>
          </a:stretch>
        </p:blipFill>
        <p:spPr bwMode="auto">
          <a:xfrm>
            <a:off x="2981325" y="1751013"/>
            <a:ext cx="3105150" cy="4725987"/>
          </a:xfrm>
          <a:prstGeom prst="rect">
            <a:avLst/>
          </a:prstGeom>
          <a:noFill/>
          <a:ln w="12700">
            <a:solidFill>
              <a:srgbClr val="DDDDDD"/>
            </a:solidFill>
            <a:miter lim="800000"/>
            <a:headEnd/>
            <a:tailEnd/>
          </a:ln>
          <a:effectLst>
            <a:outerShdw dist="107763" dir="2700000" algn="ctr" rotWithShape="0">
              <a:srgbClr val="808080">
                <a:alpha val="50000"/>
              </a:srgbClr>
            </a:outerShdw>
          </a:effectLst>
        </p:spPr>
      </p:pic>
      <p:pic>
        <p:nvPicPr>
          <p:cNvPr id="234500" name="Picture 4"/>
          <p:cNvPicPr>
            <a:picLocks noChangeAspect="1" noChangeArrowheads="1"/>
          </p:cNvPicPr>
          <p:nvPr/>
        </p:nvPicPr>
        <p:blipFill>
          <a:blip r:embed="rId4" cstate="print"/>
          <a:srcRect/>
          <a:stretch>
            <a:fillRect/>
          </a:stretch>
        </p:blipFill>
        <p:spPr bwMode="invGray">
          <a:xfrm>
            <a:off x="228600" y="1143000"/>
            <a:ext cx="3048000" cy="477838"/>
          </a:xfrm>
          <a:prstGeom prst="rect">
            <a:avLst/>
          </a:prstGeom>
          <a:noFill/>
          <a:ln w="12700" algn="ctr">
            <a:noFill/>
            <a:miter lim="800000"/>
            <a:headEnd/>
            <a:tailEnd/>
          </a:ln>
        </p:spPr>
      </p:pic>
      <p:pic>
        <p:nvPicPr>
          <p:cNvPr id="224261" name="Picture 5"/>
          <p:cNvPicPr>
            <a:picLocks noChangeAspect="1" noChangeArrowheads="1"/>
          </p:cNvPicPr>
          <p:nvPr/>
        </p:nvPicPr>
        <p:blipFill>
          <a:blip r:embed="rId5" cstate="print"/>
          <a:srcRect/>
          <a:stretch>
            <a:fillRect/>
          </a:stretch>
        </p:blipFill>
        <p:spPr bwMode="invGray">
          <a:xfrm>
            <a:off x="290513" y="1749425"/>
            <a:ext cx="2062162" cy="1441450"/>
          </a:xfrm>
          <a:prstGeom prst="rect">
            <a:avLst/>
          </a:prstGeom>
          <a:noFill/>
          <a:ln w="9525" algn="ctr">
            <a:solidFill>
              <a:srgbClr val="DDDDDD"/>
            </a:solidFill>
            <a:miter lim="800000"/>
            <a:headEnd/>
            <a:tailEnd/>
          </a:ln>
          <a:effectLst>
            <a:outerShdw dist="107763" dir="2700000" algn="ctr" rotWithShape="0">
              <a:srgbClr val="808080">
                <a:alpha val="50000"/>
              </a:srgbClr>
            </a:outerShdw>
          </a:effectLst>
        </p:spPr>
      </p:pic>
      <p:pic>
        <p:nvPicPr>
          <p:cNvPr id="224262" name="Picture 6"/>
          <p:cNvPicPr>
            <a:picLocks noChangeAspect="1" noChangeArrowheads="1"/>
          </p:cNvPicPr>
          <p:nvPr/>
        </p:nvPicPr>
        <p:blipFill>
          <a:blip r:embed="rId6" cstate="print"/>
          <a:srcRect/>
          <a:stretch>
            <a:fillRect/>
          </a:stretch>
        </p:blipFill>
        <p:spPr bwMode="invGray">
          <a:xfrm>
            <a:off x="285750" y="5257800"/>
            <a:ext cx="2073275" cy="1241425"/>
          </a:xfrm>
          <a:prstGeom prst="rect">
            <a:avLst/>
          </a:prstGeom>
          <a:noFill/>
          <a:ln w="9525" algn="ctr">
            <a:solidFill>
              <a:srgbClr val="DDDDDD"/>
            </a:solidFill>
            <a:miter lim="800000"/>
            <a:headEnd/>
            <a:tailEnd/>
          </a:ln>
          <a:effectLst>
            <a:outerShdw dist="107763" dir="2700000" algn="ctr" rotWithShape="0">
              <a:srgbClr val="808080">
                <a:alpha val="50000"/>
              </a:srgbClr>
            </a:outerShdw>
          </a:effectLst>
        </p:spPr>
      </p:pic>
      <p:pic>
        <p:nvPicPr>
          <p:cNvPr id="224263" name="Picture 7"/>
          <p:cNvPicPr>
            <a:picLocks noChangeAspect="1" noChangeArrowheads="1"/>
          </p:cNvPicPr>
          <p:nvPr/>
        </p:nvPicPr>
        <p:blipFill>
          <a:blip r:embed="rId7" cstate="print"/>
          <a:srcRect/>
          <a:stretch>
            <a:fillRect/>
          </a:stretch>
        </p:blipFill>
        <p:spPr bwMode="invGray">
          <a:xfrm>
            <a:off x="6784975" y="2286000"/>
            <a:ext cx="2033588" cy="1671638"/>
          </a:xfrm>
          <a:prstGeom prst="rect">
            <a:avLst/>
          </a:prstGeom>
          <a:noFill/>
          <a:ln w="9525" algn="ctr">
            <a:solidFill>
              <a:srgbClr val="DDDDDD"/>
            </a:solidFill>
            <a:miter lim="800000"/>
            <a:headEnd/>
            <a:tailEnd/>
          </a:ln>
          <a:effectLst>
            <a:outerShdw dist="107763" dir="2700000" algn="ctr" rotWithShape="0">
              <a:srgbClr val="808080">
                <a:alpha val="50000"/>
              </a:srgbClr>
            </a:outerShdw>
          </a:effectLst>
        </p:spPr>
      </p:pic>
      <p:pic>
        <p:nvPicPr>
          <p:cNvPr id="224264" name="Picture 8" descr="malwaresumm"/>
          <p:cNvPicPr>
            <a:picLocks noChangeAspect="1" noChangeArrowheads="1"/>
          </p:cNvPicPr>
          <p:nvPr/>
        </p:nvPicPr>
        <p:blipFill>
          <a:blip r:embed="rId8" cstate="print"/>
          <a:srcRect t="3577" r="14200" b="49190"/>
          <a:stretch>
            <a:fillRect/>
          </a:stretch>
        </p:blipFill>
        <p:spPr bwMode="auto">
          <a:xfrm>
            <a:off x="300038" y="3552825"/>
            <a:ext cx="2043112" cy="1341438"/>
          </a:xfrm>
          <a:prstGeom prst="rect">
            <a:avLst/>
          </a:prstGeom>
          <a:noFill/>
          <a:ln w="9525">
            <a:solidFill>
              <a:srgbClr val="DDDDDD"/>
            </a:solidFill>
            <a:miter lim="800000"/>
            <a:headEnd/>
            <a:tailEnd/>
          </a:ln>
          <a:effectLst>
            <a:outerShdw dist="107763" dir="2700000" algn="ctr" rotWithShape="0">
              <a:srgbClr val="808080">
                <a:alpha val="50000"/>
              </a:srgbClr>
            </a:outerShdw>
          </a:effectLst>
        </p:spPr>
      </p:pic>
      <p:pic>
        <p:nvPicPr>
          <p:cNvPr id="224265" name="Picture 9"/>
          <p:cNvPicPr>
            <a:picLocks noChangeAspect="1" noChangeArrowheads="1"/>
          </p:cNvPicPr>
          <p:nvPr/>
        </p:nvPicPr>
        <p:blipFill>
          <a:blip r:embed="rId9" cstate="print"/>
          <a:srcRect/>
          <a:stretch>
            <a:fillRect/>
          </a:stretch>
        </p:blipFill>
        <p:spPr bwMode="invGray">
          <a:xfrm>
            <a:off x="6781800" y="4411663"/>
            <a:ext cx="2039938" cy="1455737"/>
          </a:xfrm>
          <a:prstGeom prst="rect">
            <a:avLst/>
          </a:prstGeom>
          <a:noFill/>
          <a:ln w="9525" algn="ctr">
            <a:solidFill>
              <a:srgbClr val="DDDDDD"/>
            </a:solidFill>
            <a:miter lim="800000"/>
            <a:headEnd/>
            <a:tailEnd/>
          </a:ln>
          <a:effectLst>
            <a:outerShdw dist="107763" dir="2700000" algn="ctr" rotWithShape="0">
              <a:srgbClr val="808080">
                <a:alpha val="50000"/>
              </a:srgbClr>
            </a:outerShdw>
          </a:effectLst>
        </p:spPr>
      </p:pic>
      <p:pic>
        <p:nvPicPr>
          <p:cNvPr id="224266" name="Picture 10" descr="arrow 0 gold  arrow curved 2"/>
          <p:cNvPicPr>
            <a:picLocks noChangeAspect="1" noChangeArrowheads="1"/>
          </p:cNvPicPr>
          <p:nvPr/>
        </p:nvPicPr>
        <p:blipFill>
          <a:blip r:embed="rId10" cstate="print"/>
          <a:srcRect/>
          <a:stretch>
            <a:fillRect/>
          </a:stretch>
        </p:blipFill>
        <p:spPr bwMode="auto">
          <a:xfrm rot="-3243043">
            <a:off x="2387600" y="1973263"/>
            <a:ext cx="668337" cy="719138"/>
          </a:xfrm>
          <a:prstGeom prst="rect">
            <a:avLst/>
          </a:prstGeom>
          <a:noFill/>
          <a:ln w="9525">
            <a:noFill/>
            <a:miter lim="800000"/>
            <a:headEnd/>
            <a:tailEnd/>
          </a:ln>
        </p:spPr>
      </p:pic>
      <p:pic>
        <p:nvPicPr>
          <p:cNvPr id="224267" name="Picture 11" descr="arrow 0 gold  arrow curved 2"/>
          <p:cNvPicPr>
            <a:picLocks noChangeAspect="1" noChangeArrowheads="1"/>
          </p:cNvPicPr>
          <p:nvPr/>
        </p:nvPicPr>
        <p:blipFill>
          <a:blip r:embed="rId10" cstate="print"/>
          <a:srcRect/>
          <a:stretch>
            <a:fillRect/>
          </a:stretch>
        </p:blipFill>
        <p:spPr bwMode="auto">
          <a:xfrm rot="-3243043">
            <a:off x="2387600" y="3675063"/>
            <a:ext cx="668337" cy="719138"/>
          </a:xfrm>
          <a:prstGeom prst="rect">
            <a:avLst/>
          </a:prstGeom>
          <a:noFill/>
          <a:ln w="9525">
            <a:noFill/>
            <a:miter lim="800000"/>
            <a:headEnd/>
            <a:tailEnd/>
          </a:ln>
        </p:spPr>
      </p:pic>
      <p:pic>
        <p:nvPicPr>
          <p:cNvPr id="224268" name="Picture 12" descr="arrow 0 gold  arrow curved 2"/>
          <p:cNvPicPr>
            <a:picLocks noChangeAspect="1" noChangeArrowheads="1"/>
          </p:cNvPicPr>
          <p:nvPr/>
        </p:nvPicPr>
        <p:blipFill>
          <a:blip r:embed="rId10" cstate="print"/>
          <a:srcRect/>
          <a:stretch>
            <a:fillRect/>
          </a:stretch>
        </p:blipFill>
        <p:spPr bwMode="auto">
          <a:xfrm rot="-3243043">
            <a:off x="2387600" y="5376863"/>
            <a:ext cx="668337" cy="719138"/>
          </a:xfrm>
          <a:prstGeom prst="rect">
            <a:avLst/>
          </a:prstGeom>
          <a:noFill/>
          <a:ln w="9525">
            <a:noFill/>
            <a:miter lim="800000"/>
            <a:headEnd/>
            <a:tailEnd/>
          </a:ln>
        </p:spPr>
      </p:pic>
      <p:pic>
        <p:nvPicPr>
          <p:cNvPr id="224269" name="Picture 13" descr="arrow 0 gold  arrow curved 2"/>
          <p:cNvPicPr>
            <a:picLocks noChangeAspect="1" noChangeArrowheads="1"/>
          </p:cNvPicPr>
          <p:nvPr/>
        </p:nvPicPr>
        <p:blipFill>
          <a:blip r:embed="rId10" cstate="print"/>
          <a:srcRect/>
          <a:stretch>
            <a:fillRect/>
          </a:stretch>
        </p:blipFill>
        <p:spPr bwMode="auto">
          <a:xfrm rot="3243043" flipH="1">
            <a:off x="6121400" y="2946400"/>
            <a:ext cx="668338" cy="719138"/>
          </a:xfrm>
          <a:prstGeom prst="rect">
            <a:avLst/>
          </a:prstGeom>
          <a:noFill/>
          <a:ln w="9525">
            <a:noFill/>
            <a:miter lim="800000"/>
            <a:headEnd/>
            <a:tailEnd/>
          </a:ln>
        </p:spPr>
      </p:pic>
      <p:pic>
        <p:nvPicPr>
          <p:cNvPr id="224270" name="Picture 14" descr="arrow 0 gold  arrow curved 2"/>
          <p:cNvPicPr>
            <a:picLocks noChangeAspect="1" noChangeArrowheads="1"/>
          </p:cNvPicPr>
          <p:nvPr/>
        </p:nvPicPr>
        <p:blipFill>
          <a:blip r:embed="rId11" cstate="print"/>
          <a:srcRect/>
          <a:stretch>
            <a:fillRect/>
          </a:stretch>
        </p:blipFill>
        <p:spPr bwMode="auto">
          <a:xfrm rot="3243043" flipH="1">
            <a:off x="6088063" y="4699000"/>
            <a:ext cx="668338" cy="719137"/>
          </a:xfrm>
          <a:prstGeom prst="rect">
            <a:avLst/>
          </a:prstGeom>
          <a:noFill/>
          <a:ln w="9525">
            <a:noFill/>
            <a:miter lim="800000"/>
            <a:headEnd/>
            <a:tailEnd/>
          </a:ln>
        </p:spPr>
      </p:pic>
      <p:pic>
        <p:nvPicPr>
          <p:cNvPr id="224271" name="Picture 15"/>
          <p:cNvPicPr>
            <a:picLocks noChangeAspect="1" noChangeArrowheads="1"/>
          </p:cNvPicPr>
          <p:nvPr/>
        </p:nvPicPr>
        <p:blipFill>
          <a:blip r:embed="rId12" cstate="print"/>
          <a:srcRect/>
          <a:stretch>
            <a:fillRect/>
          </a:stretch>
        </p:blipFill>
        <p:spPr bwMode="invGray">
          <a:xfrm>
            <a:off x="369888" y="3302000"/>
            <a:ext cx="1905000" cy="203200"/>
          </a:xfrm>
          <a:prstGeom prst="rect">
            <a:avLst/>
          </a:prstGeom>
          <a:noFill/>
          <a:ln w="12700" algn="ctr">
            <a:noFill/>
            <a:miter lim="800000"/>
            <a:headEnd/>
            <a:tailEnd/>
          </a:ln>
        </p:spPr>
      </p:pic>
      <p:pic>
        <p:nvPicPr>
          <p:cNvPr id="224272" name="Picture 16"/>
          <p:cNvPicPr>
            <a:picLocks noChangeAspect="1" noChangeArrowheads="1"/>
          </p:cNvPicPr>
          <p:nvPr/>
        </p:nvPicPr>
        <p:blipFill>
          <a:blip r:embed="rId13" cstate="print"/>
          <a:srcRect/>
          <a:stretch>
            <a:fillRect/>
          </a:stretch>
        </p:blipFill>
        <p:spPr bwMode="invGray">
          <a:xfrm>
            <a:off x="560388" y="4986338"/>
            <a:ext cx="1524000" cy="195262"/>
          </a:xfrm>
          <a:prstGeom prst="rect">
            <a:avLst/>
          </a:prstGeom>
          <a:noFill/>
          <a:ln w="12700" algn="ctr">
            <a:noFill/>
            <a:miter lim="800000"/>
            <a:headEnd/>
            <a:tailEnd/>
          </a:ln>
        </p:spPr>
      </p:pic>
      <p:pic>
        <p:nvPicPr>
          <p:cNvPr id="224273" name="Picture 17"/>
          <p:cNvPicPr>
            <a:picLocks noChangeAspect="1" noChangeArrowheads="1"/>
          </p:cNvPicPr>
          <p:nvPr/>
        </p:nvPicPr>
        <p:blipFill>
          <a:blip r:embed="rId14" cstate="print"/>
          <a:srcRect/>
          <a:stretch>
            <a:fillRect/>
          </a:stretch>
        </p:blipFill>
        <p:spPr bwMode="invGray">
          <a:xfrm>
            <a:off x="674688" y="6589713"/>
            <a:ext cx="1295400" cy="192087"/>
          </a:xfrm>
          <a:prstGeom prst="rect">
            <a:avLst/>
          </a:prstGeom>
          <a:noFill/>
          <a:ln w="12700" algn="ctr">
            <a:noFill/>
            <a:miter lim="800000"/>
            <a:headEnd/>
            <a:tailEnd/>
          </a:ln>
        </p:spPr>
      </p:pic>
      <p:pic>
        <p:nvPicPr>
          <p:cNvPr id="224274" name="Picture 18"/>
          <p:cNvPicPr>
            <a:picLocks noChangeAspect="1" noChangeArrowheads="1"/>
          </p:cNvPicPr>
          <p:nvPr/>
        </p:nvPicPr>
        <p:blipFill>
          <a:blip r:embed="rId15" cstate="print"/>
          <a:srcRect/>
          <a:stretch>
            <a:fillRect/>
          </a:stretch>
        </p:blipFill>
        <p:spPr bwMode="invGray">
          <a:xfrm>
            <a:off x="6902450" y="4060825"/>
            <a:ext cx="1798638" cy="206375"/>
          </a:xfrm>
          <a:prstGeom prst="rect">
            <a:avLst/>
          </a:prstGeom>
          <a:noFill/>
          <a:ln w="12700" algn="ctr">
            <a:noFill/>
            <a:miter lim="800000"/>
            <a:headEnd/>
            <a:tailEnd/>
          </a:ln>
        </p:spPr>
      </p:pic>
      <p:pic>
        <p:nvPicPr>
          <p:cNvPr id="224275" name="Picture 19"/>
          <p:cNvPicPr>
            <a:picLocks noChangeAspect="1" noChangeArrowheads="1"/>
          </p:cNvPicPr>
          <p:nvPr/>
        </p:nvPicPr>
        <p:blipFill>
          <a:blip r:embed="rId16" cstate="print"/>
          <a:srcRect/>
          <a:stretch>
            <a:fillRect/>
          </a:stretch>
        </p:blipFill>
        <p:spPr bwMode="invGray">
          <a:xfrm>
            <a:off x="6810375" y="5978525"/>
            <a:ext cx="1981200" cy="422275"/>
          </a:xfrm>
          <a:prstGeom prst="rect">
            <a:avLst/>
          </a:prstGeom>
          <a:noFill/>
          <a:ln w="12700" algn="ctr">
            <a:noFill/>
            <a:miter lim="800000"/>
            <a:headEnd/>
            <a:tailEnd/>
          </a:ln>
        </p:spPr>
      </p:pic>
      <p:sp>
        <p:nvSpPr>
          <p:cNvPr id="234516" name="Rectangle 20"/>
          <p:cNvSpPr>
            <a:spLocks noGrp="1" noChangeArrowheads="1"/>
          </p:cNvSpPr>
          <p:nvPr>
            <p:ph type="title" idx="4294967295"/>
          </p:nvPr>
        </p:nvSpPr>
        <p:spPr>
          <a:xfrm>
            <a:off x="0" y="179388"/>
            <a:ext cx="8501063" cy="600075"/>
          </a:xfrm>
          <a:prstGeom prst="rect">
            <a:avLst/>
          </a:prstGeom>
        </p:spPr>
        <p:txBody>
          <a:bodyPr/>
          <a:lstStyle/>
          <a:p>
            <a:r>
              <a:rPr lang="zh-CN" altLang="en-US">
                <a:solidFill>
                  <a:schemeClr val="tx1"/>
                </a:solidFill>
                <a:latin typeface="微软雅黑" pitchFamily="34" charset="-122"/>
                <a:ea typeface="微软雅黑" pitchFamily="34" charset="-122"/>
              </a:rPr>
              <a:t>报表和监视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24266"/>
                                        </p:tgtEl>
                                        <p:attrNameLst>
                                          <p:attrName>style.visibility</p:attrName>
                                        </p:attrNameLst>
                                      </p:cBhvr>
                                      <p:to>
                                        <p:strVal val="visible"/>
                                      </p:to>
                                    </p:set>
                                    <p:animEffect transition="in" filter="wipe(right)">
                                      <p:cBhvr>
                                        <p:cTn id="7" dur="500"/>
                                        <p:tgtEl>
                                          <p:spTgt spid="22426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4261"/>
                                        </p:tgtEl>
                                        <p:attrNameLst>
                                          <p:attrName>style.visibility</p:attrName>
                                        </p:attrNameLst>
                                      </p:cBhvr>
                                      <p:to>
                                        <p:strVal val="visible"/>
                                      </p:to>
                                    </p:set>
                                    <p:animEffect transition="in" filter="fade">
                                      <p:cBhvr>
                                        <p:cTn id="11" dur="500"/>
                                        <p:tgtEl>
                                          <p:spTgt spid="224261"/>
                                        </p:tgtEl>
                                      </p:cBhvr>
                                    </p:animEffect>
                                  </p:childTnLst>
                                </p:cTn>
                              </p:par>
                              <p:par>
                                <p:cTn id="12" presetID="10" presetClass="entr" presetSubtype="0" fill="hold" nodeType="withEffect">
                                  <p:stCondLst>
                                    <p:cond delay="0"/>
                                  </p:stCondLst>
                                  <p:childTnLst>
                                    <p:set>
                                      <p:cBhvr>
                                        <p:cTn id="13" dur="1" fill="hold">
                                          <p:stCondLst>
                                            <p:cond delay="0"/>
                                          </p:stCondLst>
                                        </p:cTn>
                                        <p:tgtEl>
                                          <p:spTgt spid="224271"/>
                                        </p:tgtEl>
                                        <p:attrNameLst>
                                          <p:attrName>style.visibility</p:attrName>
                                        </p:attrNameLst>
                                      </p:cBhvr>
                                      <p:to>
                                        <p:strVal val="visible"/>
                                      </p:to>
                                    </p:set>
                                    <p:animEffect transition="in" filter="fade">
                                      <p:cBhvr>
                                        <p:cTn id="14" dur="1000"/>
                                        <p:tgtEl>
                                          <p:spTgt spid="22427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224267"/>
                                        </p:tgtEl>
                                        <p:attrNameLst>
                                          <p:attrName>style.visibility</p:attrName>
                                        </p:attrNameLst>
                                      </p:cBhvr>
                                      <p:to>
                                        <p:strVal val="visible"/>
                                      </p:to>
                                    </p:set>
                                    <p:animEffect transition="in" filter="wipe(right)">
                                      <p:cBhvr>
                                        <p:cTn id="19" dur="500"/>
                                        <p:tgtEl>
                                          <p:spTgt spid="224267"/>
                                        </p:tgtEl>
                                      </p:cBhvr>
                                    </p:animEffect>
                                  </p:childTnLst>
                                </p:cTn>
                              </p:par>
                              <p:par>
                                <p:cTn id="20" presetID="10" presetClass="entr" presetSubtype="0" fill="hold" nodeType="withEffect">
                                  <p:stCondLst>
                                    <p:cond delay="0"/>
                                  </p:stCondLst>
                                  <p:childTnLst>
                                    <p:set>
                                      <p:cBhvr>
                                        <p:cTn id="21" dur="1" fill="hold">
                                          <p:stCondLst>
                                            <p:cond delay="0"/>
                                          </p:stCondLst>
                                        </p:cTn>
                                        <p:tgtEl>
                                          <p:spTgt spid="224264"/>
                                        </p:tgtEl>
                                        <p:attrNameLst>
                                          <p:attrName>style.visibility</p:attrName>
                                        </p:attrNameLst>
                                      </p:cBhvr>
                                      <p:to>
                                        <p:strVal val="visible"/>
                                      </p:to>
                                    </p:set>
                                    <p:animEffect transition="in" filter="fade">
                                      <p:cBhvr>
                                        <p:cTn id="22" dur="500"/>
                                        <p:tgtEl>
                                          <p:spTgt spid="224264"/>
                                        </p:tgtEl>
                                      </p:cBhvr>
                                    </p:animEffect>
                                  </p:childTnLst>
                                </p:cTn>
                              </p:par>
                              <p:par>
                                <p:cTn id="23" presetID="10" presetClass="entr" presetSubtype="0" fill="hold" nodeType="withEffect">
                                  <p:stCondLst>
                                    <p:cond delay="0"/>
                                  </p:stCondLst>
                                  <p:childTnLst>
                                    <p:set>
                                      <p:cBhvr>
                                        <p:cTn id="24" dur="1" fill="hold">
                                          <p:stCondLst>
                                            <p:cond delay="0"/>
                                          </p:stCondLst>
                                        </p:cTn>
                                        <p:tgtEl>
                                          <p:spTgt spid="224272"/>
                                        </p:tgtEl>
                                        <p:attrNameLst>
                                          <p:attrName>style.visibility</p:attrName>
                                        </p:attrNameLst>
                                      </p:cBhvr>
                                      <p:to>
                                        <p:strVal val="visible"/>
                                      </p:to>
                                    </p:set>
                                    <p:animEffect transition="in" filter="fade">
                                      <p:cBhvr>
                                        <p:cTn id="25" dur="1000"/>
                                        <p:tgtEl>
                                          <p:spTgt spid="22427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224268"/>
                                        </p:tgtEl>
                                        <p:attrNameLst>
                                          <p:attrName>style.visibility</p:attrName>
                                        </p:attrNameLst>
                                      </p:cBhvr>
                                      <p:to>
                                        <p:strVal val="visible"/>
                                      </p:to>
                                    </p:set>
                                    <p:animEffect transition="in" filter="wipe(right)">
                                      <p:cBhvr>
                                        <p:cTn id="30" dur="500"/>
                                        <p:tgtEl>
                                          <p:spTgt spid="224268"/>
                                        </p:tgtEl>
                                      </p:cBhvr>
                                    </p:animEffect>
                                  </p:childTnLst>
                                </p:cTn>
                              </p:par>
                              <p:par>
                                <p:cTn id="31" presetID="10" presetClass="entr" presetSubtype="0" fill="hold" nodeType="withEffect">
                                  <p:stCondLst>
                                    <p:cond delay="0"/>
                                  </p:stCondLst>
                                  <p:childTnLst>
                                    <p:set>
                                      <p:cBhvr>
                                        <p:cTn id="32" dur="1" fill="hold">
                                          <p:stCondLst>
                                            <p:cond delay="0"/>
                                          </p:stCondLst>
                                        </p:cTn>
                                        <p:tgtEl>
                                          <p:spTgt spid="224262"/>
                                        </p:tgtEl>
                                        <p:attrNameLst>
                                          <p:attrName>style.visibility</p:attrName>
                                        </p:attrNameLst>
                                      </p:cBhvr>
                                      <p:to>
                                        <p:strVal val="visible"/>
                                      </p:to>
                                    </p:set>
                                    <p:animEffect transition="in" filter="fade">
                                      <p:cBhvr>
                                        <p:cTn id="33" dur="500"/>
                                        <p:tgtEl>
                                          <p:spTgt spid="224262"/>
                                        </p:tgtEl>
                                      </p:cBhvr>
                                    </p:animEffect>
                                  </p:childTnLst>
                                </p:cTn>
                              </p:par>
                              <p:par>
                                <p:cTn id="34" presetID="10" presetClass="entr" presetSubtype="0" fill="hold" nodeType="withEffect">
                                  <p:stCondLst>
                                    <p:cond delay="0"/>
                                  </p:stCondLst>
                                  <p:childTnLst>
                                    <p:set>
                                      <p:cBhvr>
                                        <p:cTn id="35" dur="1" fill="hold">
                                          <p:stCondLst>
                                            <p:cond delay="0"/>
                                          </p:stCondLst>
                                        </p:cTn>
                                        <p:tgtEl>
                                          <p:spTgt spid="224273"/>
                                        </p:tgtEl>
                                        <p:attrNameLst>
                                          <p:attrName>style.visibility</p:attrName>
                                        </p:attrNameLst>
                                      </p:cBhvr>
                                      <p:to>
                                        <p:strVal val="visible"/>
                                      </p:to>
                                    </p:set>
                                    <p:animEffect transition="in" filter="fade">
                                      <p:cBhvr>
                                        <p:cTn id="36" dur="1000"/>
                                        <p:tgtEl>
                                          <p:spTgt spid="22427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24269"/>
                                        </p:tgtEl>
                                        <p:attrNameLst>
                                          <p:attrName>style.visibility</p:attrName>
                                        </p:attrNameLst>
                                      </p:cBhvr>
                                      <p:to>
                                        <p:strVal val="visible"/>
                                      </p:to>
                                    </p:set>
                                    <p:animEffect transition="in" filter="wipe(left)">
                                      <p:cBhvr>
                                        <p:cTn id="41" dur="500"/>
                                        <p:tgtEl>
                                          <p:spTgt spid="224269"/>
                                        </p:tgtEl>
                                      </p:cBhvr>
                                    </p:animEffect>
                                  </p:childTnLst>
                                </p:cTn>
                              </p:par>
                              <p:par>
                                <p:cTn id="42" presetID="10" presetClass="entr" presetSubtype="0" fill="hold" nodeType="withEffect">
                                  <p:stCondLst>
                                    <p:cond delay="0"/>
                                  </p:stCondLst>
                                  <p:childTnLst>
                                    <p:set>
                                      <p:cBhvr>
                                        <p:cTn id="43" dur="1" fill="hold">
                                          <p:stCondLst>
                                            <p:cond delay="0"/>
                                          </p:stCondLst>
                                        </p:cTn>
                                        <p:tgtEl>
                                          <p:spTgt spid="224263"/>
                                        </p:tgtEl>
                                        <p:attrNameLst>
                                          <p:attrName>style.visibility</p:attrName>
                                        </p:attrNameLst>
                                      </p:cBhvr>
                                      <p:to>
                                        <p:strVal val="visible"/>
                                      </p:to>
                                    </p:set>
                                    <p:animEffect transition="in" filter="fade">
                                      <p:cBhvr>
                                        <p:cTn id="44" dur="500"/>
                                        <p:tgtEl>
                                          <p:spTgt spid="224263"/>
                                        </p:tgtEl>
                                      </p:cBhvr>
                                    </p:animEffect>
                                  </p:childTnLst>
                                </p:cTn>
                              </p:par>
                              <p:par>
                                <p:cTn id="45" presetID="10" presetClass="entr" presetSubtype="0" fill="hold" nodeType="withEffect">
                                  <p:stCondLst>
                                    <p:cond delay="0"/>
                                  </p:stCondLst>
                                  <p:childTnLst>
                                    <p:set>
                                      <p:cBhvr>
                                        <p:cTn id="46" dur="1" fill="hold">
                                          <p:stCondLst>
                                            <p:cond delay="0"/>
                                          </p:stCondLst>
                                        </p:cTn>
                                        <p:tgtEl>
                                          <p:spTgt spid="224274"/>
                                        </p:tgtEl>
                                        <p:attrNameLst>
                                          <p:attrName>style.visibility</p:attrName>
                                        </p:attrNameLst>
                                      </p:cBhvr>
                                      <p:to>
                                        <p:strVal val="visible"/>
                                      </p:to>
                                    </p:set>
                                    <p:animEffect transition="in" filter="fade">
                                      <p:cBhvr>
                                        <p:cTn id="47" dur="1000"/>
                                        <p:tgtEl>
                                          <p:spTgt spid="2242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4270"/>
                                        </p:tgtEl>
                                        <p:attrNameLst>
                                          <p:attrName>style.visibility</p:attrName>
                                        </p:attrNameLst>
                                      </p:cBhvr>
                                      <p:to>
                                        <p:strVal val="visible"/>
                                      </p:to>
                                    </p:set>
                                    <p:animEffect transition="in" filter="wipe(left)">
                                      <p:cBhvr>
                                        <p:cTn id="52" dur="500"/>
                                        <p:tgtEl>
                                          <p:spTgt spid="224270"/>
                                        </p:tgtEl>
                                      </p:cBhvr>
                                    </p:animEffect>
                                  </p:childTnLst>
                                </p:cTn>
                              </p:par>
                              <p:par>
                                <p:cTn id="53" presetID="10" presetClass="entr" presetSubtype="0" fill="hold" nodeType="withEffect">
                                  <p:stCondLst>
                                    <p:cond delay="0"/>
                                  </p:stCondLst>
                                  <p:childTnLst>
                                    <p:set>
                                      <p:cBhvr>
                                        <p:cTn id="54" dur="1" fill="hold">
                                          <p:stCondLst>
                                            <p:cond delay="0"/>
                                          </p:stCondLst>
                                        </p:cTn>
                                        <p:tgtEl>
                                          <p:spTgt spid="224265"/>
                                        </p:tgtEl>
                                        <p:attrNameLst>
                                          <p:attrName>style.visibility</p:attrName>
                                        </p:attrNameLst>
                                      </p:cBhvr>
                                      <p:to>
                                        <p:strVal val="visible"/>
                                      </p:to>
                                    </p:set>
                                    <p:animEffect transition="in" filter="fade">
                                      <p:cBhvr>
                                        <p:cTn id="55" dur="500"/>
                                        <p:tgtEl>
                                          <p:spTgt spid="224265"/>
                                        </p:tgtEl>
                                      </p:cBhvr>
                                    </p:animEffect>
                                  </p:childTnLst>
                                </p:cTn>
                              </p:par>
                              <p:par>
                                <p:cTn id="56" presetID="10" presetClass="entr" presetSubtype="0" fill="hold" nodeType="withEffect">
                                  <p:stCondLst>
                                    <p:cond delay="0"/>
                                  </p:stCondLst>
                                  <p:childTnLst>
                                    <p:set>
                                      <p:cBhvr>
                                        <p:cTn id="57" dur="1" fill="hold">
                                          <p:stCondLst>
                                            <p:cond delay="0"/>
                                          </p:stCondLst>
                                        </p:cTn>
                                        <p:tgtEl>
                                          <p:spTgt spid="224275"/>
                                        </p:tgtEl>
                                        <p:attrNameLst>
                                          <p:attrName>style.visibility</p:attrName>
                                        </p:attrNameLst>
                                      </p:cBhvr>
                                      <p:to>
                                        <p:strVal val="visible"/>
                                      </p:to>
                                    </p:set>
                                    <p:animEffect transition="in" filter="fade">
                                      <p:cBhvr>
                                        <p:cTn id="58" dur="1000"/>
                                        <p:tgtEl>
                                          <p:spTgt spid="22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Forefront</a:t>
            </a:r>
            <a:r>
              <a:rPr lang="zh-CN" altLang="en-US" dirty="0" smtClean="0"/>
              <a:t> </a:t>
            </a:r>
            <a:r>
              <a:rPr lang="en-US" altLang="zh-CN" dirty="0" smtClean="0"/>
              <a:t>Client</a:t>
            </a:r>
            <a:r>
              <a:rPr lang="zh-CN" altLang="en-US" dirty="0" smtClean="0"/>
              <a:t> </a:t>
            </a:r>
            <a:r>
              <a:rPr lang="en-US" altLang="zh-CN" dirty="0" smtClean="0"/>
              <a:t>Security</a:t>
            </a:r>
          </a:p>
          <a:p>
            <a:r>
              <a:rPr lang="en-US" altLang="zh-CN" dirty="0" smtClean="0"/>
              <a:t>Forefront</a:t>
            </a:r>
            <a:r>
              <a:rPr lang="zh-CN" altLang="en-US" dirty="0" smtClean="0"/>
              <a:t> </a:t>
            </a:r>
            <a:r>
              <a:rPr lang="en-US" altLang="zh-CN" dirty="0" smtClean="0"/>
              <a:t>codename</a:t>
            </a:r>
            <a:r>
              <a:rPr lang="zh-CN" altLang="en-US" dirty="0" smtClean="0"/>
              <a:t> </a:t>
            </a:r>
            <a:r>
              <a:rPr lang="en-US" altLang="zh-CN" dirty="0" smtClean="0"/>
              <a:t>Stirling</a:t>
            </a:r>
            <a:r>
              <a:rPr lang="zh-CN" altLang="en-US" dirty="0" smtClean="0"/>
              <a:t> </a:t>
            </a:r>
            <a:r>
              <a:rPr lang="en-US" altLang="zh-CN" dirty="0" smtClean="0"/>
              <a:t>Beta</a:t>
            </a:r>
            <a:r>
              <a:rPr lang="zh-CN" altLang="en-US" dirty="0" smtClean="0"/>
              <a:t> </a:t>
            </a:r>
            <a:r>
              <a:rPr lang="en-US" altLang="zh-CN" dirty="0" smtClean="0"/>
              <a:t>2</a:t>
            </a:r>
          </a:p>
          <a:p>
            <a:r>
              <a:rPr lang="zh-CN" altLang="en-US" dirty="0" smtClean="0"/>
              <a:t>企业桌面安全保护和管理</a:t>
            </a: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Freeform 2"/>
          <p:cNvSpPr>
            <a:spLocks/>
          </p:cNvSpPr>
          <p:nvPr/>
        </p:nvSpPr>
        <p:spPr bwMode="auto">
          <a:xfrm>
            <a:off x="-84138" y="0"/>
            <a:ext cx="9228138" cy="6858000"/>
          </a:xfrm>
          <a:custGeom>
            <a:avLst/>
            <a:gdLst>
              <a:gd name="T0" fmla="*/ 0 w 7441"/>
              <a:gd name="T1" fmla="*/ 2147483647 h 4177"/>
              <a:gd name="T2" fmla="*/ 2147483647 w 7441"/>
              <a:gd name="T3" fmla="*/ 0 h 4177"/>
              <a:gd name="T4" fmla="*/ 2147483647 w 7441"/>
              <a:gd name="T5" fmla="*/ 124749269 h 4177"/>
              <a:gd name="T6" fmla="*/ 2147483647 w 7441"/>
              <a:gd name="T7" fmla="*/ 2147483647 h 4177"/>
              <a:gd name="T8" fmla="*/ 0 w 7441"/>
              <a:gd name="T9" fmla="*/ 2147483647 h 4177"/>
              <a:gd name="T10" fmla="*/ 0 w 7441"/>
              <a:gd name="T11" fmla="*/ 2147483647 h 4177"/>
              <a:gd name="T12" fmla="*/ 0 60000 65536"/>
              <a:gd name="T13" fmla="*/ 0 60000 65536"/>
              <a:gd name="T14" fmla="*/ 0 60000 65536"/>
              <a:gd name="T15" fmla="*/ 0 60000 65536"/>
              <a:gd name="T16" fmla="*/ 0 60000 65536"/>
              <a:gd name="T17" fmla="*/ 0 60000 65536"/>
              <a:gd name="T18" fmla="*/ 0 w 7441"/>
              <a:gd name="T19" fmla="*/ 0 h 4177"/>
              <a:gd name="T20" fmla="*/ 7441 w 7441"/>
              <a:gd name="T21" fmla="*/ 4177 h 4177"/>
            </a:gdLst>
            <a:ahLst/>
            <a:cxnLst>
              <a:cxn ang="T12">
                <a:pos x="T0" y="T1"/>
              </a:cxn>
              <a:cxn ang="T13">
                <a:pos x="T2" y="T3"/>
              </a:cxn>
              <a:cxn ang="T14">
                <a:pos x="T4" y="T5"/>
              </a:cxn>
              <a:cxn ang="T15">
                <a:pos x="T6" y="T7"/>
              </a:cxn>
              <a:cxn ang="T16">
                <a:pos x="T8" y="T9"/>
              </a:cxn>
              <a:cxn ang="T17">
                <a:pos x="T10" y="T11"/>
              </a:cxn>
            </a:cxnLst>
            <a:rect l="T18" t="T19" r="T20" b="T21"/>
            <a:pathLst>
              <a:path w="7441" h="4177">
                <a:moveTo>
                  <a:pt x="0" y="2353"/>
                </a:moveTo>
                <a:lnTo>
                  <a:pt x="6673" y="0"/>
                </a:lnTo>
                <a:lnTo>
                  <a:pt x="7441" y="49"/>
                </a:lnTo>
                <a:lnTo>
                  <a:pt x="6673" y="4177"/>
                </a:lnTo>
                <a:lnTo>
                  <a:pt x="0" y="4177"/>
                </a:lnTo>
                <a:lnTo>
                  <a:pt x="0" y="2353"/>
                </a:lnTo>
                <a:close/>
              </a:path>
            </a:pathLst>
          </a:custGeom>
          <a:gradFill rotWithShape="0">
            <a:gsLst>
              <a:gs pos="0">
                <a:srgbClr val="6D6D6D">
                  <a:alpha val="0"/>
                </a:srgbClr>
              </a:gs>
              <a:gs pos="100000">
                <a:srgbClr val="000000">
                  <a:alpha val="79999"/>
                </a:srgbClr>
              </a:gs>
            </a:gsLst>
            <a:lin ang="5400000" scaled="1"/>
          </a:gradFill>
          <a:ln w="12700">
            <a:noFill/>
            <a:round/>
            <a:headEnd/>
            <a:tailEnd/>
          </a:ln>
        </p:spPr>
        <p:txBody>
          <a:bodyPr wrap="none" anchor="ctr"/>
          <a:lstStyle/>
          <a:p>
            <a:pPr algn="ctr">
              <a:spcBef>
                <a:spcPct val="50000"/>
              </a:spcBef>
            </a:pPr>
            <a:endParaRPr lang="zh-CN" altLang="en-US">
              <a:latin typeface="Arial" charset="0"/>
              <a:ea typeface="宋体" pitchFamily="2" charset="-122"/>
            </a:endParaRPr>
          </a:p>
        </p:txBody>
      </p:sp>
      <p:sp>
        <p:nvSpPr>
          <p:cNvPr id="176131" name="Text Box 5"/>
          <p:cNvSpPr txBox="1">
            <a:spLocks noChangeArrowheads="1"/>
          </p:cNvSpPr>
          <p:nvPr/>
        </p:nvSpPr>
        <p:spPr bwMode="auto">
          <a:xfrm>
            <a:off x="4513263" y="690563"/>
            <a:ext cx="1281112" cy="366712"/>
          </a:xfrm>
          <a:prstGeom prst="rect">
            <a:avLst/>
          </a:prstGeom>
          <a:noFill/>
          <a:ln w="28575" algn="ctr">
            <a:noFill/>
            <a:miter lim="800000"/>
            <a:headEnd/>
            <a:tailEnd/>
          </a:ln>
        </p:spPr>
        <p:txBody>
          <a:bodyPr wrap="none" anchor="b"/>
          <a:lstStyle/>
          <a:p>
            <a:pPr algn="ctr">
              <a:spcBef>
                <a:spcPct val="50000"/>
              </a:spcBef>
            </a:pPr>
            <a:r>
              <a:rPr lang="en-US" altLang="zh-CN" sz="2000" i="1" dirty="0" smtClean="0">
                <a:solidFill>
                  <a:schemeClr val="accent1"/>
                </a:solidFill>
                <a:latin typeface="Segoe" pitchFamily="34" charset="0"/>
                <a:ea typeface="MS PGothic" pitchFamily="34" charset="-128"/>
              </a:rPr>
              <a:t>Current</a:t>
            </a:r>
            <a:endParaRPr lang="en-US" altLang="zh-CN" sz="2000" i="1" dirty="0">
              <a:solidFill>
                <a:schemeClr val="accent1"/>
              </a:solidFill>
              <a:latin typeface="Segoe" pitchFamily="34" charset="0"/>
              <a:ea typeface="MS PGothic" pitchFamily="34" charset="-128"/>
            </a:endParaRPr>
          </a:p>
        </p:txBody>
      </p:sp>
      <p:sp>
        <p:nvSpPr>
          <p:cNvPr id="176132" name="Rectangle 6"/>
          <p:cNvSpPr>
            <a:spLocks noChangeArrowheads="1"/>
          </p:cNvSpPr>
          <p:nvPr/>
        </p:nvSpPr>
        <p:spPr bwMode="auto">
          <a:xfrm>
            <a:off x="0" y="2057400"/>
            <a:ext cx="9144000" cy="3657600"/>
          </a:xfrm>
          <a:prstGeom prst="rect">
            <a:avLst/>
          </a:prstGeom>
          <a:solidFill>
            <a:schemeClr val="hlink">
              <a:alpha val="18823"/>
            </a:schemeClr>
          </a:solidFill>
          <a:ln w="12700">
            <a:noFill/>
            <a:miter lim="800000"/>
            <a:headEnd/>
            <a:tailEnd/>
          </a:ln>
        </p:spPr>
        <p:txBody>
          <a:bodyPr wrap="none" anchor="ctr"/>
          <a:lstStyle/>
          <a:p>
            <a:pPr algn="ctr">
              <a:spcBef>
                <a:spcPct val="50000"/>
              </a:spcBef>
            </a:pPr>
            <a:endParaRPr lang="zh-CN" altLang="en-US" b="0">
              <a:latin typeface="Arial" charset="0"/>
              <a:ea typeface="MS PGothic" pitchFamily="34" charset="-128"/>
            </a:endParaRPr>
          </a:p>
        </p:txBody>
      </p:sp>
      <p:sp>
        <p:nvSpPr>
          <p:cNvPr id="176133" name="Rectangle 7"/>
          <p:cNvSpPr>
            <a:spLocks noChangeArrowheads="1"/>
          </p:cNvSpPr>
          <p:nvPr/>
        </p:nvSpPr>
        <p:spPr bwMode="auto">
          <a:xfrm>
            <a:off x="0" y="990600"/>
            <a:ext cx="9144000" cy="1066800"/>
          </a:xfrm>
          <a:prstGeom prst="rect">
            <a:avLst/>
          </a:prstGeom>
          <a:solidFill>
            <a:schemeClr val="tx2">
              <a:alpha val="23137"/>
            </a:schemeClr>
          </a:solidFill>
          <a:ln w="12700">
            <a:noFill/>
            <a:miter lim="800000"/>
            <a:headEnd/>
            <a:tailEnd/>
          </a:ln>
        </p:spPr>
        <p:txBody>
          <a:bodyPr wrap="none" anchor="ctr"/>
          <a:lstStyle/>
          <a:p>
            <a:pPr algn="ctr">
              <a:spcBef>
                <a:spcPct val="50000"/>
              </a:spcBef>
            </a:pPr>
            <a:endParaRPr lang="zh-CN" altLang="en-US">
              <a:latin typeface="Arial" charset="0"/>
              <a:ea typeface="宋体" pitchFamily="2" charset="-122"/>
            </a:endParaRPr>
          </a:p>
        </p:txBody>
      </p:sp>
      <p:pic>
        <p:nvPicPr>
          <p:cNvPr id="176134" name="Picture 8" descr="ISAS 2006 log rev"/>
          <p:cNvPicPr>
            <a:picLocks noChangeAspect="1" noChangeArrowheads="1"/>
          </p:cNvPicPr>
          <p:nvPr/>
        </p:nvPicPr>
        <p:blipFill>
          <a:blip r:embed="rId3" cstate="print"/>
          <a:srcRect/>
          <a:stretch>
            <a:fillRect/>
          </a:stretch>
        </p:blipFill>
        <p:spPr bwMode="auto">
          <a:xfrm>
            <a:off x="4559300" y="5880100"/>
            <a:ext cx="1641475" cy="333375"/>
          </a:xfrm>
          <a:prstGeom prst="rect">
            <a:avLst/>
          </a:prstGeom>
          <a:noFill/>
          <a:ln w="9525">
            <a:noFill/>
            <a:miter lim="800000"/>
            <a:headEnd/>
            <a:tailEnd/>
          </a:ln>
        </p:spPr>
      </p:pic>
      <p:sp>
        <p:nvSpPr>
          <p:cNvPr id="176135" name="Line 9"/>
          <p:cNvSpPr>
            <a:spLocks noChangeShapeType="1"/>
          </p:cNvSpPr>
          <p:nvPr/>
        </p:nvSpPr>
        <p:spPr bwMode="auto">
          <a:xfrm>
            <a:off x="9525" y="990600"/>
            <a:ext cx="9134475" cy="0"/>
          </a:xfrm>
          <a:prstGeom prst="line">
            <a:avLst/>
          </a:prstGeom>
          <a:noFill/>
          <a:ln w="19050">
            <a:solidFill>
              <a:schemeClr val="tx1"/>
            </a:solidFill>
            <a:prstDash val="sysDot"/>
            <a:round/>
            <a:headEnd/>
            <a:tailEnd/>
          </a:ln>
        </p:spPr>
        <p:txBody>
          <a:bodyPr anchor="ctr"/>
          <a:lstStyle/>
          <a:p>
            <a:endParaRPr lang="zh-CN" altLang="en-US"/>
          </a:p>
        </p:txBody>
      </p:sp>
      <p:sp>
        <p:nvSpPr>
          <p:cNvPr id="1805323" name="Text Box 11"/>
          <p:cNvSpPr txBox="1">
            <a:spLocks noChangeArrowheads="1"/>
          </p:cNvSpPr>
          <p:nvPr/>
        </p:nvSpPr>
        <p:spPr bwMode="auto">
          <a:xfrm>
            <a:off x="20638" y="1066800"/>
            <a:ext cx="896937" cy="400050"/>
          </a:xfrm>
          <a:prstGeom prst="rect">
            <a:avLst/>
          </a:prstGeom>
          <a:noFill/>
          <a:ln w="12700">
            <a:noFill/>
            <a:miter lim="800000"/>
            <a:headEnd/>
            <a:tailEnd/>
          </a:ln>
          <a:effectLst/>
        </p:spPr>
        <p:txBody>
          <a:bodyPr wrap="none">
            <a:spAutoFit/>
          </a:bodyPr>
          <a:lstStyle/>
          <a:p>
            <a:pPr algn="ctr">
              <a:spcBef>
                <a:spcPct val="50000"/>
              </a:spcBef>
              <a:defRPr/>
            </a:pPr>
            <a:r>
              <a:rPr lang="en-US" sz="2000" dirty="0">
                <a:solidFill>
                  <a:srgbClr val="FFFF00"/>
                </a:solidFill>
                <a:effectLst>
                  <a:outerShdw blurRad="38100" dist="38100" dir="2700000" algn="tl">
                    <a:srgbClr val="000000">
                      <a:alpha val="43137"/>
                    </a:srgbClr>
                  </a:outerShdw>
                </a:effectLst>
                <a:latin typeface="Arial" charset="0"/>
                <a:ea typeface="MS PGothic" pitchFamily="34" charset="-128"/>
              </a:rPr>
              <a:t>Client</a:t>
            </a:r>
          </a:p>
        </p:txBody>
      </p:sp>
      <p:sp>
        <p:nvSpPr>
          <p:cNvPr id="1805324" name="Text Box 12"/>
          <p:cNvSpPr txBox="1">
            <a:spLocks noChangeArrowheads="1"/>
          </p:cNvSpPr>
          <p:nvPr/>
        </p:nvSpPr>
        <p:spPr bwMode="auto">
          <a:xfrm>
            <a:off x="-6350" y="2057400"/>
            <a:ext cx="982663" cy="400050"/>
          </a:xfrm>
          <a:prstGeom prst="rect">
            <a:avLst/>
          </a:prstGeom>
          <a:noFill/>
          <a:ln w="12700">
            <a:noFill/>
            <a:miter lim="800000"/>
            <a:headEnd/>
            <a:tailEnd/>
          </a:ln>
          <a:effectLst/>
        </p:spPr>
        <p:txBody>
          <a:bodyPr wrap="none">
            <a:spAutoFit/>
          </a:bodyPr>
          <a:lstStyle/>
          <a:p>
            <a:pPr algn="ctr">
              <a:spcBef>
                <a:spcPct val="50000"/>
              </a:spcBef>
              <a:defRPr/>
            </a:pPr>
            <a:r>
              <a:rPr lang="en-US" sz="2000" dirty="0">
                <a:solidFill>
                  <a:srgbClr val="FFFF00"/>
                </a:solidFill>
                <a:effectLst>
                  <a:outerShdw blurRad="38100" dist="38100" dir="2700000" algn="tl">
                    <a:srgbClr val="000000">
                      <a:alpha val="43137"/>
                    </a:srgbClr>
                  </a:outerShdw>
                </a:effectLst>
                <a:latin typeface="Arial" charset="0"/>
                <a:ea typeface="MS PGothic" pitchFamily="34" charset="-128"/>
              </a:rPr>
              <a:t>Server</a:t>
            </a:r>
          </a:p>
        </p:txBody>
      </p:sp>
      <p:sp>
        <p:nvSpPr>
          <p:cNvPr id="1805325" name="Text Box 13"/>
          <p:cNvSpPr txBox="1">
            <a:spLocks noChangeArrowheads="1"/>
          </p:cNvSpPr>
          <p:nvPr/>
        </p:nvSpPr>
        <p:spPr bwMode="auto">
          <a:xfrm>
            <a:off x="12700" y="5715000"/>
            <a:ext cx="812800" cy="400050"/>
          </a:xfrm>
          <a:prstGeom prst="rect">
            <a:avLst/>
          </a:prstGeom>
          <a:noFill/>
          <a:ln w="12700">
            <a:noFill/>
            <a:miter lim="800000"/>
            <a:headEnd/>
            <a:tailEnd/>
          </a:ln>
          <a:effectLst/>
        </p:spPr>
        <p:txBody>
          <a:bodyPr wrap="none">
            <a:spAutoFit/>
          </a:bodyPr>
          <a:lstStyle/>
          <a:p>
            <a:pPr algn="ctr">
              <a:spcBef>
                <a:spcPct val="50000"/>
              </a:spcBef>
              <a:defRPr/>
            </a:pPr>
            <a:r>
              <a:rPr lang="en-US" sz="2000" dirty="0">
                <a:solidFill>
                  <a:srgbClr val="FFFF00"/>
                </a:solidFill>
                <a:effectLst>
                  <a:outerShdw blurRad="38100" dist="38100" dir="2700000" algn="tl">
                    <a:srgbClr val="000000">
                      <a:alpha val="43137"/>
                    </a:srgbClr>
                  </a:outerShdw>
                </a:effectLst>
                <a:latin typeface="Arial" charset="0"/>
                <a:ea typeface="MS PGothic" pitchFamily="34" charset="-128"/>
              </a:rPr>
              <a:t>Edge</a:t>
            </a:r>
          </a:p>
        </p:txBody>
      </p:sp>
      <p:sp>
        <p:nvSpPr>
          <p:cNvPr id="176139" name="Line 14"/>
          <p:cNvSpPr>
            <a:spLocks noChangeShapeType="1"/>
          </p:cNvSpPr>
          <p:nvPr/>
        </p:nvSpPr>
        <p:spPr bwMode="auto">
          <a:xfrm>
            <a:off x="0" y="2057400"/>
            <a:ext cx="9134475" cy="0"/>
          </a:xfrm>
          <a:prstGeom prst="line">
            <a:avLst/>
          </a:prstGeom>
          <a:noFill/>
          <a:ln w="19050">
            <a:solidFill>
              <a:schemeClr val="tx1"/>
            </a:solidFill>
            <a:prstDash val="sysDot"/>
            <a:round/>
            <a:headEnd/>
            <a:tailEnd/>
          </a:ln>
        </p:spPr>
        <p:txBody>
          <a:bodyPr anchor="ctr"/>
          <a:lstStyle/>
          <a:p>
            <a:endParaRPr lang="zh-CN" altLang="en-US"/>
          </a:p>
        </p:txBody>
      </p:sp>
      <p:sp>
        <p:nvSpPr>
          <p:cNvPr id="176140" name="Line 15"/>
          <p:cNvSpPr>
            <a:spLocks noChangeShapeType="1"/>
          </p:cNvSpPr>
          <p:nvPr/>
        </p:nvSpPr>
        <p:spPr bwMode="auto">
          <a:xfrm>
            <a:off x="9525" y="5715000"/>
            <a:ext cx="9134475" cy="0"/>
          </a:xfrm>
          <a:prstGeom prst="line">
            <a:avLst/>
          </a:prstGeom>
          <a:noFill/>
          <a:ln w="19050">
            <a:solidFill>
              <a:schemeClr val="tx1"/>
            </a:solidFill>
            <a:prstDash val="sysDot"/>
            <a:round/>
            <a:headEnd/>
            <a:tailEnd/>
          </a:ln>
        </p:spPr>
        <p:txBody>
          <a:bodyPr anchor="ctr"/>
          <a:lstStyle/>
          <a:p>
            <a:endParaRPr lang="zh-CN" altLang="en-US"/>
          </a:p>
        </p:txBody>
      </p:sp>
      <p:pic>
        <p:nvPicPr>
          <p:cNvPr id="176141" name="Picture 16" descr="exchange-server"/>
          <p:cNvPicPr>
            <a:picLocks noChangeAspect="1" noChangeArrowheads="1"/>
          </p:cNvPicPr>
          <p:nvPr/>
        </p:nvPicPr>
        <p:blipFill>
          <a:blip r:embed="rId4" cstate="print"/>
          <a:srcRect t="-2214" r="27649" b="-19188"/>
          <a:stretch>
            <a:fillRect/>
          </a:stretch>
        </p:blipFill>
        <p:spPr bwMode="auto">
          <a:xfrm>
            <a:off x="4630738" y="2703513"/>
            <a:ext cx="2328862" cy="663575"/>
          </a:xfrm>
          <a:prstGeom prst="rect">
            <a:avLst/>
          </a:prstGeom>
          <a:noFill/>
          <a:ln w="9525">
            <a:noFill/>
            <a:miter lim="800000"/>
            <a:headEnd/>
            <a:tailEnd/>
          </a:ln>
        </p:spPr>
      </p:pic>
      <p:sp>
        <p:nvSpPr>
          <p:cNvPr id="176142" name="Text Box 17"/>
          <p:cNvSpPr txBox="1">
            <a:spLocks noChangeArrowheads="1"/>
          </p:cNvSpPr>
          <p:nvPr/>
        </p:nvSpPr>
        <p:spPr bwMode="auto">
          <a:xfrm>
            <a:off x="1300163" y="688975"/>
            <a:ext cx="2801937" cy="366713"/>
          </a:xfrm>
          <a:prstGeom prst="rect">
            <a:avLst/>
          </a:prstGeom>
          <a:noFill/>
          <a:ln w="28575" algn="ctr">
            <a:noFill/>
            <a:miter lim="800000"/>
            <a:headEnd/>
            <a:tailEnd/>
          </a:ln>
        </p:spPr>
        <p:txBody>
          <a:bodyPr wrap="none" anchor="b"/>
          <a:lstStyle/>
          <a:p>
            <a:pPr algn="l">
              <a:spcBef>
                <a:spcPct val="50000"/>
              </a:spcBef>
            </a:pPr>
            <a:r>
              <a:rPr lang="en-US" altLang="zh-CN" sz="2000" i="1" dirty="0">
                <a:solidFill>
                  <a:schemeClr val="accent1"/>
                </a:solidFill>
                <a:latin typeface="Segoe" pitchFamily="34" charset="0"/>
                <a:ea typeface="MS PGothic" pitchFamily="34" charset="-128"/>
              </a:rPr>
              <a:t>Previous</a:t>
            </a:r>
          </a:p>
        </p:txBody>
      </p:sp>
      <p:pic>
        <p:nvPicPr>
          <p:cNvPr id="176143" name="Picture 18" descr="antigen for sharepoint logo rev"/>
          <p:cNvPicPr>
            <a:picLocks noChangeAspect="1" noChangeArrowheads="1"/>
          </p:cNvPicPr>
          <p:nvPr/>
        </p:nvPicPr>
        <p:blipFill>
          <a:blip r:embed="rId5" cstate="print"/>
          <a:srcRect/>
          <a:stretch>
            <a:fillRect/>
          </a:stretch>
        </p:blipFill>
        <p:spPr bwMode="auto">
          <a:xfrm>
            <a:off x="1038225" y="4084638"/>
            <a:ext cx="887413" cy="346075"/>
          </a:xfrm>
          <a:prstGeom prst="rect">
            <a:avLst/>
          </a:prstGeom>
          <a:noFill/>
          <a:ln w="9525">
            <a:noFill/>
            <a:miter lim="800000"/>
            <a:headEnd/>
            <a:tailEnd/>
          </a:ln>
        </p:spPr>
      </p:pic>
      <p:pic>
        <p:nvPicPr>
          <p:cNvPr id="176144" name="Picture 19" descr="antigen for instant messenging logo rev"/>
          <p:cNvPicPr>
            <a:picLocks noChangeAspect="1" noChangeArrowheads="1"/>
          </p:cNvPicPr>
          <p:nvPr/>
        </p:nvPicPr>
        <p:blipFill>
          <a:blip r:embed="rId6" cstate="print"/>
          <a:srcRect/>
          <a:stretch>
            <a:fillRect/>
          </a:stretch>
        </p:blipFill>
        <p:spPr bwMode="auto">
          <a:xfrm>
            <a:off x="1038225" y="4672013"/>
            <a:ext cx="1257300" cy="357187"/>
          </a:xfrm>
          <a:prstGeom prst="rect">
            <a:avLst/>
          </a:prstGeom>
          <a:noFill/>
          <a:ln w="9525">
            <a:noFill/>
            <a:miter lim="800000"/>
            <a:headEnd/>
            <a:tailEnd/>
          </a:ln>
        </p:spPr>
      </p:pic>
      <p:pic>
        <p:nvPicPr>
          <p:cNvPr id="176145" name="Picture 21" descr="Antigen-SMTP_bL_r"/>
          <p:cNvPicPr>
            <a:picLocks noChangeAspect="1" noChangeArrowheads="1"/>
          </p:cNvPicPr>
          <p:nvPr/>
        </p:nvPicPr>
        <p:blipFill>
          <a:blip r:embed="rId7" cstate="print"/>
          <a:srcRect/>
          <a:stretch>
            <a:fillRect/>
          </a:stretch>
        </p:blipFill>
        <p:spPr bwMode="auto">
          <a:xfrm>
            <a:off x="1038225" y="2727325"/>
            <a:ext cx="1169988" cy="457200"/>
          </a:xfrm>
          <a:prstGeom prst="rect">
            <a:avLst/>
          </a:prstGeom>
          <a:noFill/>
          <a:ln w="9525">
            <a:noFill/>
            <a:miter lim="800000"/>
            <a:headEnd/>
            <a:tailEnd/>
          </a:ln>
        </p:spPr>
      </p:pic>
      <p:pic>
        <p:nvPicPr>
          <p:cNvPr id="176146" name="Picture 22" descr="AntSpamMgr_bL_r"/>
          <p:cNvPicPr>
            <a:picLocks noChangeAspect="1" noChangeArrowheads="1"/>
          </p:cNvPicPr>
          <p:nvPr/>
        </p:nvPicPr>
        <p:blipFill>
          <a:blip r:embed="rId8" cstate="print"/>
          <a:srcRect/>
          <a:stretch>
            <a:fillRect/>
          </a:stretch>
        </p:blipFill>
        <p:spPr bwMode="auto">
          <a:xfrm>
            <a:off x="1038225" y="3311525"/>
            <a:ext cx="1241425" cy="446088"/>
          </a:xfrm>
          <a:prstGeom prst="rect">
            <a:avLst/>
          </a:prstGeom>
          <a:noFill/>
          <a:ln w="9525">
            <a:noFill/>
            <a:miter lim="800000"/>
            <a:headEnd/>
            <a:tailEnd/>
          </a:ln>
        </p:spPr>
      </p:pic>
      <p:pic>
        <p:nvPicPr>
          <p:cNvPr id="176147" name="Picture 23" descr="FF-secure-shrpt_bL_r"/>
          <p:cNvPicPr>
            <a:picLocks noChangeAspect="1" noChangeArrowheads="1"/>
          </p:cNvPicPr>
          <p:nvPr/>
        </p:nvPicPr>
        <p:blipFill>
          <a:blip r:embed="rId9" cstate="print"/>
          <a:srcRect/>
          <a:stretch>
            <a:fillRect/>
          </a:stretch>
        </p:blipFill>
        <p:spPr bwMode="auto">
          <a:xfrm>
            <a:off x="4630738" y="3938588"/>
            <a:ext cx="1693862" cy="498475"/>
          </a:xfrm>
          <a:prstGeom prst="rect">
            <a:avLst/>
          </a:prstGeom>
          <a:noFill/>
          <a:ln w="9525">
            <a:noFill/>
            <a:miter lim="800000"/>
            <a:headEnd/>
            <a:tailEnd/>
          </a:ln>
        </p:spPr>
      </p:pic>
      <p:pic>
        <p:nvPicPr>
          <p:cNvPr id="176148" name="Picture 24" descr="Forefront-CS_bL_r"/>
          <p:cNvPicPr>
            <a:picLocks noChangeAspect="1" noChangeArrowheads="1"/>
          </p:cNvPicPr>
          <p:nvPr/>
        </p:nvPicPr>
        <p:blipFill>
          <a:blip r:embed="rId10" cstate="print"/>
          <a:srcRect/>
          <a:stretch>
            <a:fillRect/>
          </a:stretch>
        </p:blipFill>
        <p:spPr bwMode="auto">
          <a:xfrm>
            <a:off x="4786314" y="1071546"/>
            <a:ext cx="1495999" cy="698531"/>
          </a:xfrm>
          <a:prstGeom prst="rect">
            <a:avLst/>
          </a:prstGeom>
          <a:noFill/>
          <a:ln w="9525">
            <a:noFill/>
            <a:miter lim="800000"/>
            <a:headEnd/>
            <a:tailEnd/>
          </a:ln>
        </p:spPr>
      </p:pic>
      <p:sp>
        <p:nvSpPr>
          <p:cNvPr id="176149" name="Text Box 25"/>
          <p:cNvSpPr txBox="1">
            <a:spLocks noChangeArrowheads="1"/>
          </p:cNvSpPr>
          <p:nvPr/>
        </p:nvSpPr>
        <p:spPr bwMode="auto">
          <a:xfrm>
            <a:off x="7715240" y="642918"/>
            <a:ext cx="1428760" cy="366712"/>
          </a:xfrm>
          <a:prstGeom prst="rect">
            <a:avLst/>
          </a:prstGeom>
          <a:noFill/>
          <a:ln w="28575" algn="ctr">
            <a:noFill/>
            <a:miter lim="800000"/>
            <a:headEnd/>
            <a:tailEnd/>
          </a:ln>
        </p:spPr>
        <p:txBody>
          <a:bodyPr wrap="none" anchor="b"/>
          <a:lstStyle/>
          <a:p>
            <a:pPr algn="ctr">
              <a:spcBef>
                <a:spcPct val="50000"/>
              </a:spcBef>
            </a:pPr>
            <a:r>
              <a:rPr lang="en-US" altLang="zh-CN" sz="2000" i="1" dirty="0" smtClean="0">
                <a:solidFill>
                  <a:schemeClr val="accent1"/>
                </a:solidFill>
                <a:latin typeface="Segoe" pitchFamily="34" charset="0"/>
                <a:ea typeface="MS PGothic" pitchFamily="34" charset="-128"/>
              </a:rPr>
              <a:t>2008</a:t>
            </a:r>
            <a:r>
              <a:rPr lang="en-US" altLang="zh-CN" sz="1600" i="1" dirty="0" smtClean="0">
                <a:solidFill>
                  <a:schemeClr val="accent1"/>
                </a:solidFill>
                <a:latin typeface="Segoe" pitchFamily="34" charset="0"/>
                <a:ea typeface="MS PGothic" pitchFamily="34" charset="-128"/>
              </a:rPr>
              <a:t>+</a:t>
            </a:r>
            <a:endParaRPr lang="en-US" altLang="zh-CN" sz="1600" i="1" dirty="0">
              <a:solidFill>
                <a:schemeClr val="accent1"/>
              </a:solidFill>
              <a:latin typeface="Segoe" pitchFamily="34" charset="0"/>
              <a:ea typeface="MS PGothic" pitchFamily="34" charset="-128"/>
            </a:endParaRPr>
          </a:p>
        </p:txBody>
      </p:sp>
      <p:pic>
        <p:nvPicPr>
          <p:cNvPr id="176150" name="Picture 27" descr="FF-secure-OfcComSvr_bL_r"/>
          <p:cNvPicPr>
            <a:picLocks noChangeAspect="1" noChangeArrowheads="1"/>
          </p:cNvPicPr>
          <p:nvPr/>
        </p:nvPicPr>
        <p:blipFill>
          <a:blip r:embed="rId11" cstate="print"/>
          <a:srcRect/>
          <a:stretch>
            <a:fillRect/>
          </a:stretch>
        </p:blipFill>
        <p:spPr bwMode="auto">
          <a:xfrm>
            <a:off x="5715008" y="4572008"/>
            <a:ext cx="2384425" cy="381000"/>
          </a:xfrm>
          <a:prstGeom prst="rect">
            <a:avLst/>
          </a:prstGeom>
          <a:noFill/>
          <a:ln w="9525">
            <a:noFill/>
            <a:miter lim="800000"/>
            <a:headEnd/>
            <a:tailEnd/>
          </a:ln>
        </p:spPr>
      </p:pic>
      <p:sp>
        <p:nvSpPr>
          <p:cNvPr id="176151" name="AutoShape 29"/>
          <p:cNvSpPr>
            <a:spLocks/>
          </p:cNvSpPr>
          <p:nvPr/>
        </p:nvSpPr>
        <p:spPr bwMode="auto">
          <a:xfrm>
            <a:off x="2263775" y="2125663"/>
            <a:ext cx="180975" cy="1685925"/>
          </a:xfrm>
          <a:prstGeom prst="rightBrace">
            <a:avLst>
              <a:gd name="adj1" fmla="val 77632"/>
              <a:gd name="adj2" fmla="val 50000"/>
            </a:avLst>
          </a:prstGeom>
          <a:noFill/>
          <a:ln w="19050">
            <a:solidFill>
              <a:srgbClr val="FFFF00"/>
            </a:solidFill>
            <a:round/>
            <a:headEnd/>
            <a:tailEnd/>
          </a:ln>
        </p:spPr>
        <p:txBody>
          <a:bodyPr wrap="none" anchor="ctr"/>
          <a:lstStyle/>
          <a:p>
            <a:pPr algn="ctr">
              <a:spcBef>
                <a:spcPct val="50000"/>
              </a:spcBef>
            </a:pPr>
            <a:endParaRPr lang="zh-CN" altLang="en-US" b="0">
              <a:solidFill>
                <a:srgbClr val="FFFFFF"/>
              </a:solidFill>
              <a:latin typeface="Arial" charset="0"/>
              <a:ea typeface="宋体" pitchFamily="2" charset="-122"/>
            </a:endParaRPr>
          </a:p>
        </p:txBody>
      </p:sp>
      <p:pic>
        <p:nvPicPr>
          <p:cNvPr id="1805342" name="Picture 30" descr="iag white on trans (grey) png"/>
          <p:cNvPicPr>
            <a:picLocks noChangeAspect="1" noChangeArrowheads="1"/>
          </p:cNvPicPr>
          <p:nvPr/>
        </p:nvPicPr>
        <p:blipFill>
          <a:blip r:embed="rId12" cstate="print"/>
          <a:srcRect/>
          <a:stretch>
            <a:fillRect/>
          </a:stretch>
        </p:blipFill>
        <p:spPr bwMode="auto">
          <a:xfrm>
            <a:off x="4538663" y="6362700"/>
            <a:ext cx="2049462" cy="323850"/>
          </a:xfrm>
          <a:prstGeom prst="rect">
            <a:avLst/>
          </a:prstGeom>
          <a:noFill/>
          <a:effectLst>
            <a:outerShdw dist="12700" dir="5400000" algn="ctr" rotWithShape="0">
              <a:schemeClr val="bg1">
                <a:alpha val="50000"/>
              </a:schemeClr>
            </a:outerShdw>
          </a:effectLst>
        </p:spPr>
      </p:pic>
      <p:pic>
        <p:nvPicPr>
          <p:cNvPr id="176156" name="Picture 38" descr="AntEntpMgr_bL_r"/>
          <p:cNvPicPr>
            <a:picLocks noChangeAspect="1" noChangeArrowheads="1"/>
          </p:cNvPicPr>
          <p:nvPr/>
        </p:nvPicPr>
        <p:blipFill>
          <a:blip r:embed="rId13" cstate="print"/>
          <a:srcRect/>
          <a:stretch>
            <a:fillRect/>
          </a:stretch>
        </p:blipFill>
        <p:spPr bwMode="auto">
          <a:xfrm>
            <a:off x="1004888" y="5195888"/>
            <a:ext cx="1412875" cy="385762"/>
          </a:xfrm>
          <a:prstGeom prst="rect">
            <a:avLst/>
          </a:prstGeom>
          <a:noFill/>
          <a:ln w="9525">
            <a:noFill/>
            <a:miter lim="800000"/>
            <a:headEnd/>
            <a:tailEnd/>
          </a:ln>
        </p:spPr>
      </p:pic>
      <p:pic>
        <p:nvPicPr>
          <p:cNvPr id="176158" name="Picture 41" descr="Forefront-SSMC_bL_r"/>
          <p:cNvPicPr>
            <a:picLocks noChangeAspect="1" noChangeArrowheads="1"/>
          </p:cNvPicPr>
          <p:nvPr/>
        </p:nvPicPr>
        <p:blipFill>
          <a:blip r:embed="rId14" cstate="print"/>
          <a:srcRect/>
          <a:stretch>
            <a:fillRect/>
          </a:stretch>
        </p:blipFill>
        <p:spPr bwMode="auto">
          <a:xfrm>
            <a:off x="5715008" y="5214950"/>
            <a:ext cx="2325688" cy="407987"/>
          </a:xfrm>
          <a:prstGeom prst="rect">
            <a:avLst/>
          </a:prstGeom>
          <a:noFill/>
          <a:ln w="9525">
            <a:noFill/>
            <a:miter lim="800000"/>
            <a:headEnd/>
            <a:tailEnd/>
          </a:ln>
        </p:spPr>
      </p:pic>
      <p:pic>
        <p:nvPicPr>
          <p:cNvPr id="176159" name="Picture 31" descr="Antigen-Exchange_bL"/>
          <p:cNvPicPr>
            <a:picLocks noChangeAspect="1" noChangeArrowheads="1"/>
          </p:cNvPicPr>
          <p:nvPr/>
        </p:nvPicPr>
        <p:blipFill>
          <a:blip r:embed="rId15" cstate="print"/>
          <a:srcRect/>
          <a:stretch>
            <a:fillRect/>
          </a:stretch>
        </p:blipFill>
        <p:spPr bwMode="auto">
          <a:xfrm>
            <a:off x="1038225" y="2093913"/>
            <a:ext cx="862013" cy="476250"/>
          </a:xfrm>
          <a:prstGeom prst="rect">
            <a:avLst/>
          </a:prstGeom>
          <a:noFill/>
        </p:spPr>
      </p:pic>
      <p:grpSp>
        <p:nvGrpSpPr>
          <p:cNvPr id="2" name="Group 32"/>
          <p:cNvGrpSpPr>
            <a:grpSpLocks/>
          </p:cNvGrpSpPr>
          <p:nvPr/>
        </p:nvGrpSpPr>
        <p:grpSpPr bwMode="auto">
          <a:xfrm>
            <a:off x="2489200" y="2690813"/>
            <a:ext cx="2498725" cy="603250"/>
            <a:chOff x="1568" y="1695"/>
            <a:chExt cx="1574" cy="380"/>
          </a:xfrm>
        </p:grpSpPr>
        <p:sp>
          <p:nvSpPr>
            <p:cNvPr id="176161" name="Rectangle 33"/>
            <p:cNvSpPr>
              <a:spLocks noChangeArrowheads="1"/>
            </p:cNvSpPr>
            <p:nvPr/>
          </p:nvSpPr>
          <p:spPr bwMode="auto">
            <a:xfrm>
              <a:off x="1568" y="1695"/>
              <a:ext cx="1488" cy="144"/>
            </a:xfrm>
            <a:prstGeom prst="rect">
              <a:avLst/>
            </a:prstGeom>
            <a:noFill/>
            <a:ln w="9525">
              <a:noFill/>
              <a:miter lim="800000"/>
              <a:headEnd/>
              <a:tailEnd/>
            </a:ln>
            <a:effectLst/>
          </p:spPr>
          <p:txBody>
            <a:bodyPr anchor="ctr"/>
            <a:lstStyle/>
            <a:p>
              <a:pPr algn="ctr"/>
              <a:r>
                <a:rPr lang="en-US" altLang="zh-CN" sz="700" dirty="0">
                  <a:solidFill>
                    <a:srgbClr val="000000"/>
                  </a:solidFill>
                  <a:latin typeface="Arial" charset="0"/>
                  <a:ea typeface="宋体" pitchFamily="2" charset="-122"/>
                </a:rPr>
                <a:t>Microsoft</a:t>
              </a:r>
              <a:r>
                <a:rPr lang="en-US" altLang="zh-CN" sz="700" baseline="30000" dirty="0">
                  <a:solidFill>
                    <a:srgbClr val="000000"/>
                  </a:solidFill>
                  <a:latin typeface="Arial" charset="0"/>
                  <a:ea typeface="宋体" pitchFamily="2" charset="-122"/>
                </a:rPr>
                <a:t>®</a:t>
              </a:r>
              <a:endParaRPr lang="en-US" altLang="zh-CN" sz="700" dirty="0">
                <a:solidFill>
                  <a:srgbClr val="000000"/>
                </a:solidFill>
                <a:latin typeface="Arial" charset="0"/>
                <a:ea typeface="宋体" pitchFamily="2" charset="-122"/>
              </a:endParaRPr>
            </a:p>
          </p:txBody>
        </p:sp>
        <p:sp>
          <p:nvSpPr>
            <p:cNvPr id="176162" name="Rectangle 34"/>
            <p:cNvSpPr>
              <a:spLocks noChangeArrowheads="1"/>
            </p:cNvSpPr>
            <p:nvPr/>
          </p:nvSpPr>
          <p:spPr bwMode="auto">
            <a:xfrm>
              <a:off x="1568" y="1746"/>
              <a:ext cx="983" cy="250"/>
            </a:xfrm>
            <a:prstGeom prst="rect">
              <a:avLst/>
            </a:prstGeom>
            <a:noFill/>
            <a:ln w="9525">
              <a:noFill/>
              <a:miter lim="800000"/>
              <a:headEnd/>
              <a:tailEnd/>
            </a:ln>
            <a:effectLst/>
          </p:spPr>
          <p:txBody>
            <a:bodyPr>
              <a:spAutoFit/>
            </a:bodyPr>
            <a:lstStyle/>
            <a:p>
              <a:pPr algn="l"/>
              <a:r>
                <a:rPr lang="en-US" altLang="zh-CN" sz="2000" dirty="0">
                  <a:solidFill>
                    <a:srgbClr val="000000"/>
                  </a:solidFill>
                  <a:latin typeface="Arial" charset="0"/>
                  <a:ea typeface="宋体" pitchFamily="2" charset="-122"/>
                </a:rPr>
                <a:t>Antigen</a:t>
              </a:r>
            </a:p>
          </p:txBody>
        </p:sp>
        <p:sp>
          <p:nvSpPr>
            <p:cNvPr id="176163" name="Rectangle 35"/>
            <p:cNvSpPr>
              <a:spLocks noChangeArrowheads="1"/>
            </p:cNvSpPr>
            <p:nvPr/>
          </p:nvSpPr>
          <p:spPr bwMode="auto">
            <a:xfrm>
              <a:off x="1568" y="1902"/>
              <a:ext cx="1574" cy="173"/>
            </a:xfrm>
            <a:prstGeom prst="rect">
              <a:avLst/>
            </a:prstGeom>
            <a:noFill/>
            <a:ln w="9525">
              <a:noFill/>
              <a:miter lim="800000"/>
              <a:headEnd/>
              <a:tailEnd/>
            </a:ln>
            <a:effectLst/>
          </p:spPr>
          <p:txBody>
            <a:bodyPr>
              <a:spAutoFit/>
            </a:bodyPr>
            <a:lstStyle/>
            <a:p>
              <a:pPr algn="l"/>
              <a:r>
                <a:rPr lang="en-US" altLang="zh-CN" sz="1200">
                  <a:solidFill>
                    <a:srgbClr val="000000"/>
                  </a:solidFill>
                  <a:latin typeface="Arial" charset="0"/>
                  <a:ea typeface="宋体" pitchFamily="2" charset="-122"/>
                </a:rPr>
                <a:t>Messaging Security Suite</a:t>
              </a:r>
            </a:p>
          </p:txBody>
        </p:sp>
      </p:grpSp>
      <p:pic>
        <p:nvPicPr>
          <p:cNvPr id="176164" name="Picture 36" descr="ISAS_04"/>
          <p:cNvPicPr>
            <a:picLocks noChangeAspect="1" noChangeArrowheads="1"/>
          </p:cNvPicPr>
          <p:nvPr/>
        </p:nvPicPr>
        <p:blipFill>
          <a:blip r:embed="rId16" cstate="print"/>
          <a:srcRect/>
          <a:stretch>
            <a:fillRect/>
          </a:stretch>
        </p:blipFill>
        <p:spPr bwMode="auto">
          <a:xfrm>
            <a:off x="977900" y="5905500"/>
            <a:ext cx="1828800" cy="393700"/>
          </a:xfrm>
          <a:prstGeom prst="rect">
            <a:avLst/>
          </a:prstGeom>
          <a:noFill/>
        </p:spPr>
      </p:pic>
      <p:sp>
        <p:nvSpPr>
          <p:cNvPr id="37" name="Rectangle 2"/>
          <p:cNvSpPr txBox="1">
            <a:spLocks noChangeArrowheads="1"/>
          </p:cNvSpPr>
          <p:nvPr/>
        </p:nvSpPr>
        <p:spPr>
          <a:xfrm>
            <a:off x="214282" y="0"/>
            <a:ext cx="8229600" cy="1143000"/>
          </a:xfrm>
          <a:prstGeom prst="rect">
            <a:avLst/>
          </a:prstGeom>
        </p:spPr>
        <p:txBody>
          <a:bodyPr/>
          <a:lstStyle/>
          <a:p>
            <a:pPr marL="0" marR="0" lvl="0" indent="0" defTabSz="914400" fontAlgn="auto">
              <a:lnSpc>
                <a:spcPct val="100000"/>
              </a:lnSpc>
              <a:spcBef>
                <a:spcPct val="0"/>
              </a:spcBef>
              <a:spcAft>
                <a:spcPts val="0"/>
              </a:spcAft>
              <a:buClrTx/>
              <a:buSzTx/>
              <a:tabLst/>
              <a:defRPr/>
            </a:pPr>
            <a:r>
              <a:rPr lang="zh-CN" altLang="en-US" sz="4000" b="1" spc="50" dirty="0" smtClean="0">
                <a:ln w="11430"/>
                <a:effectLst>
                  <a:outerShdw blurRad="76200" dist="50800" dir="5400000" algn="tl" rotWithShape="0">
                    <a:srgbClr val="000000">
                      <a:alpha val="65000"/>
                    </a:srgbClr>
                  </a:outerShdw>
                </a:effectLst>
                <a:latin typeface="+mj-lt"/>
                <a:ea typeface="+mj-ea"/>
                <a:cs typeface="+mj-cs"/>
              </a:rPr>
              <a:t>产品路线图</a:t>
            </a:r>
          </a:p>
        </p:txBody>
      </p:sp>
      <p:sp>
        <p:nvSpPr>
          <p:cNvPr id="39" name="矩形 38"/>
          <p:cNvSpPr/>
          <p:nvPr/>
        </p:nvSpPr>
        <p:spPr>
          <a:xfrm rot="5400000">
            <a:off x="6445565" y="3412823"/>
            <a:ext cx="432000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altLang="zh-CN" sz="54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stirling</a:t>
            </a:r>
            <a:endParaRPr lang="zh-CN" alt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36" name="图片 3" descr="1.jpg"/>
          <p:cNvPicPr/>
          <p:nvPr/>
        </p:nvPicPr>
        <p:blipFill>
          <a:blip r:embed="rId17" cstate="print"/>
          <a:stretch>
            <a:fillRect/>
          </a:stretch>
        </p:blipFill>
        <p:spPr>
          <a:xfrm>
            <a:off x="6918015" y="2217219"/>
            <a:ext cx="664222" cy="793857"/>
          </a:xfrm>
          <a:prstGeom prst="rect">
            <a:avLst/>
          </a:prstGeom>
        </p:spPr>
      </p:pic>
      <p:pic>
        <p:nvPicPr>
          <p:cNvPr id="38" name="图片 4" descr="2.gif"/>
          <p:cNvPicPr/>
          <p:nvPr/>
        </p:nvPicPr>
        <p:blipFill>
          <a:blip r:embed="rId18" cstate="print"/>
          <a:stretch>
            <a:fillRect/>
          </a:stretch>
        </p:blipFill>
        <p:spPr>
          <a:xfrm>
            <a:off x="6445980" y="1084334"/>
            <a:ext cx="642642" cy="985134"/>
          </a:xfrm>
          <a:prstGeom prst="rect">
            <a:avLst/>
          </a:prstGeom>
        </p:spPr>
      </p:pic>
      <p:pic>
        <p:nvPicPr>
          <p:cNvPr id="40" name="图片 5" descr="3.gif"/>
          <p:cNvPicPr/>
          <p:nvPr/>
        </p:nvPicPr>
        <p:blipFill>
          <a:blip r:embed="rId19" cstate="print"/>
          <a:stretch>
            <a:fillRect/>
          </a:stretch>
        </p:blipFill>
        <p:spPr>
          <a:xfrm>
            <a:off x="7222142" y="1092423"/>
            <a:ext cx="667592" cy="928910"/>
          </a:xfrm>
          <a:prstGeom prst="rect">
            <a:avLst/>
          </a:prstGeom>
        </p:spPr>
      </p:pic>
      <p:pic>
        <p:nvPicPr>
          <p:cNvPr id="41" name="图片 6" descr="West Coast Labs Checkmark Certification">
            <a:hlinkClick r:id="rId20"/>
          </p:cNvPr>
          <p:cNvPicPr/>
          <p:nvPr/>
        </p:nvPicPr>
        <p:blipFill>
          <a:blip r:embed="rId21" cstate="print"/>
          <a:srcRect r="21852"/>
          <a:stretch>
            <a:fillRect/>
          </a:stretch>
        </p:blipFill>
        <p:spPr bwMode="auto">
          <a:xfrm>
            <a:off x="7965934" y="1088377"/>
            <a:ext cx="668268" cy="91844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ounded Rectangle 17"/>
          <p:cNvSpPr/>
          <p:nvPr/>
        </p:nvSpPr>
        <p:spPr bwMode="auto">
          <a:xfrm>
            <a:off x="475502" y="1209578"/>
            <a:ext cx="8598126" cy="5495702"/>
          </a:xfrm>
          <a:prstGeom prst="roundRect">
            <a:avLst>
              <a:gd name="adj" fmla="val 7754"/>
            </a:avLst>
          </a:prstGeom>
          <a:ln>
            <a:noFill/>
            <a:headEnd type="none" w="med" len="med"/>
            <a:tailEnd type="none" w="med" len="med"/>
          </a:ln>
          <a:effectLst>
            <a:outerShdw blurRad="177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marL="914400" indent="-285750" algn="l" defTabSz="914363" rtl="0" fontAlgn="base">
              <a:lnSpc>
                <a:spcPct val="90000"/>
              </a:lnSpc>
              <a:spcBef>
                <a:spcPct val="20000"/>
              </a:spcBef>
              <a:spcAft>
                <a:spcPct val="0"/>
              </a:spcAft>
              <a:buFontTx/>
              <a:buBlip>
                <a:blip r:embed="rId3"/>
              </a:buBlip>
            </a:pPr>
            <a:endParaRPr lang="en-US" kern="1200" dirty="0">
              <a:solidFill>
                <a:srgbClr val="FFFFFF"/>
              </a:solidFill>
              <a:latin typeface="Trebuchet MS" pitchFamily="34" charset="0"/>
              <a:ea typeface="+mn-ea"/>
              <a:cs typeface="+mn-cs"/>
            </a:endParaRPr>
          </a:p>
        </p:txBody>
      </p:sp>
      <p:sp>
        <p:nvSpPr>
          <p:cNvPr id="10242" name="Rectangle 2"/>
          <p:cNvSpPr>
            <a:spLocks noGrp="1" noChangeArrowheads="1"/>
          </p:cNvSpPr>
          <p:nvPr>
            <p:ph type="title" idx="4294967295"/>
          </p:nvPr>
        </p:nvSpPr>
        <p:spPr>
          <a:xfrm>
            <a:off x="350838" y="230188"/>
            <a:ext cx="8793162" cy="665162"/>
          </a:xfrm>
          <a:prstGeom prst="rect">
            <a:avLst/>
          </a:prstGeom>
        </p:spPr>
        <p:txBody>
          <a:bodyPr/>
          <a:lstStyle/>
          <a:p>
            <a:r>
              <a:rPr lang="zh-CN" altLang="en-US" dirty="0" smtClean="0"/>
              <a:t>集成</a:t>
            </a:r>
            <a:r>
              <a:rPr altLang="zh-CN" smtClean="0"/>
              <a:t>SystemCenter</a:t>
            </a:r>
            <a:r>
              <a:rPr lang="zh-CN" altLang="en-US" dirty="0"/>
              <a:t>解决方案</a:t>
            </a:r>
            <a:endParaRPr lang="en-US" dirty="0" smtClean="0"/>
          </a:p>
        </p:txBody>
      </p:sp>
      <p:sp>
        <p:nvSpPr>
          <p:cNvPr id="28" name="Rounded Rectangle 27"/>
          <p:cNvSpPr/>
          <p:nvPr/>
        </p:nvSpPr>
        <p:spPr bwMode="auto">
          <a:xfrm>
            <a:off x="595248" y="1328595"/>
            <a:ext cx="8366601" cy="3888741"/>
          </a:xfrm>
          <a:prstGeom prst="roundRect">
            <a:avLst>
              <a:gd name="adj" fmla="val 7826"/>
            </a:avLst>
          </a:prstGeom>
          <a:gradFill>
            <a:gsLst>
              <a:gs pos="0">
                <a:srgbClr val="3C6ECE"/>
              </a:gs>
              <a:gs pos="50000">
                <a:srgbClr val="1C549A"/>
              </a:gs>
              <a:gs pos="100000">
                <a:srgbClr val="1B5499"/>
              </a:gs>
            </a:gsLst>
            <a:lin ang="5400000" scaled="0"/>
          </a:gradFill>
          <a:ln w="38100" cmpd="sng">
            <a:gradFill flip="none" rotWithShape="1">
              <a:gsLst>
                <a:gs pos="0">
                  <a:srgbClr val="2396F9"/>
                </a:gs>
                <a:gs pos="50000">
                  <a:srgbClr val="2494F5"/>
                </a:gs>
                <a:gs pos="100000">
                  <a:srgbClr val="6AD0F9"/>
                </a:gs>
              </a:gsLst>
              <a:lin ang="16200000" scaled="0"/>
              <a:tileRect/>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lnSpc>
                <a:spcPct val="90000"/>
              </a:lnSpc>
              <a:spcBef>
                <a:spcPct val="0"/>
              </a:spcBef>
              <a:spcAft>
                <a:spcPct val="0"/>
              </a:spcAft>
              <a:buFontTx/>
              <a:buChar char="•"/>
              <a:defRPr/>
            </a:pPr>
            <a:endParaRPr lang="en-US" sz="2300" kern="1200" dirty="0">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pic>
        <p:nvPicPr>
          <p:cNvPr id="32" name="Picture 23" descr="C:\Documents and Settings\Miaenno\Desktop\New Folder (2)\SysCenter-OM-07.png"/>
          <p:cNvPicPr>
            <a:picLocks noChangeAspect="1" noChangeArrowheads="1"/>
          </p:cNvPicPr>
          <p:nvPr/>
        </p:nvPicPr>
        <p:blipFill>
          <a:blip r:embed="rId4" cstate="print">
            <a:lum bright="100000" contrast="-100000"/>
          </a:blip>
          <a:srcRect/>
          <a:stretch>
            <a:fillRect/>
          </a:stretch>
        </p:blipFill>
        <p:spPr bwMode="auto">
          <a:xfrm>
            <a:off x="1600240" y="2890794"/>
            <a:ext cx="2691068" cy="719705"/>
          </a:xfrm>
          <a:prstGeom prst="rect">
            <a:avLst/>
          </a:prstGeom>
          <a:noFill/>
          <a:ln w="9525">
            <a:noFill/>
            <a:miter lim="800000"/>
            <a:headEnd/>
            <a:tailEnd/>
          </a:ln>
          <a:effectLst>
            <a:outerShdw blurRad="76200" sx="101000" sy="101000" algn="ctr" rotWithShape="0">
              <a:srgbClr val="000000"/>
            </a:outerShdw>
          </a:effectLst>
        </p:spPr>
      </p:pic>
      <p:pic>
        <p:nvPicPr>
          <p:cNvPr id="33" name="Picture 26" descr="C:\Documents and Settings\Miaenno\Desktop\New Folder (2)\SysCenter-Ess_bL.png"/>
          <p:cNvPicPr>
            <a:picLocks noChangeAspect="1" noChangeArrowheads="1"/>
          </p:cNvPicPr>
          <p:nvPr/>
        </p:nvPicPr>
        <p:blipFill>
          <a:blip r:embed="rId5" cstate="print">
            <a:lum bright="100000" contrast="-100000"/>
          </a:blip>
          <a:srcRect/>
          <a:stretch>
            <a:fillRect/>
          </a:stretch>
        </p:blipFill>
        <p:spPr bwMode="auto">
          <a:xfrm>
            <a:off x="1084517" y="2072003"/>
            <a:ext cx="2115886" cy="672781"/>
          </a:xfrm>
          <a:prstGeom prst="rect">
            <a:avLst/>
          </a:prstGeom>
          <a:noFill/>
          <a:ln w="9525">
            <a:noFill/>
            <a:miter lim="800000"/>
            <a:headEnd/>
            <a:tailEnd/>
          </a:ln>
          <a:effectLst>
            <a:outerShdw blurRad="76200" sx="101000" sy="101000" algn="ctr" rotWithShape="0">
              <a:srgbClr val="000000"/>
            </a:outerShdw>
          </a:effectLst>
        </p:spPr>
      </p:pic>
      <p:pic>
        <p:nvPicPr>
          <p:cNvPr id="41" name="Picture 29" descr="C:\Documents and Settings\Miaenno\Desktop\New Folder (2)\SysCenter-VMM_bL.png"/>
          <p:cNvPicPr>
            <a:picLocks noChangeAspect="1" noChangeArrowheads="1"/>
          </p:cNvPicPr>
          <p:nvPr/>
        </p:nvPicPr>
        <p:blipFill>
          <a:blip r:embed="rId6" cstate="print">
            <a:lum bright="100000" contrast="-100000"/>
          </a:blip>
          <a:srcRect/>
          <a:stretch>
            <a:fillRect/>
          </a:stretch>
        </p:blipFill>
        <p:spPr bwMode="auto">
          <a:xfrm>
            <a:off x="5015608" y="3636334"/>
            <a:ext cx="2780994" cy="715645"/>
          </a:xfrm>
          <a:prstGeom prst="rect">
            <a:avLst/>
          </a:prstGeom>
          <a:noFill/>
          <a:ln w="9525">
            <a:noFill/>
            <a:miter lim="800000"/>
            <a:headEnd/>
            <a:tailEnd/>
          </a:ln>
          <a:effectLst>
            <a:outerShdw blurRad="76200" sx="101000" sy="101000" algn="ctr" rotWithShape="0">
              <a:srgbClr val="000000"/>
            </a:outerShdw>
          </a:effectLst>
        </p:spPr>
      </p:pic>
      <p:pic>
        <p:nvPicPr>
          <p:cNvPr id="42" name="Picture 31" descr="C:\Documents and Settings\Miaenno\Desktop\New Folder (2)\SysCenter-SvcMgr_bL.png"/>
          <p:cNvPicPr>
            <a:picLocks noChangeAspect="1" noChangeArrowheads="1"/>
          </p:cNvPicPr>
          <p:nvPr/>
        </p:nvPicPr>
        <p:blipFill>
          <a:blip r:embed="rId7" cstate="print">
            <a:lum bright="100000" contrast="-100000"/>
          </a:blip>
          <a:srcRect/>
          <a:stretch>
            <a:fillRect/>
          </a:stretch>
        </p:blipFill>
        <p:spPr bwMode="auto">
          <a:xfrm>
            <a:off x="6515037" y="3005312"/>
            <a:ext cx="2099943" cy="728551"/>
          </a:xfrm>
          <a:prstGeom prst="rect">
            <a:avLst/>
          </a:prstGeom>
          <a:noFill/>
          <a:ln w="9525">
            <a:noFill/>
            <a:miter lim="800000"/>
            <a:headEnd/>
            <a:tailEnd/>
          </a:ln>
          <a:effectLst>
            <a:outerShdw blurRad="76200" sx="101000" sy="101000" algn="ctr" rotWithShape="0">
              <a:srgbClr val="000000"/>
            </a:outerShdw>
          </a:effectLst>
        </p:spPr>
      </p:pic>
      <p:pic>
        <p:nvPicPr>
          <p:cNvPr id="43" name="Picture 16" descr="SysCenter_bL"/>
          <p:cNvPicPr>
            <a:picLocks noChangeAspect="1" noChangeArrowheads="1"/>
          </p:cNvPicPr>
          <p:nvPr/>
        </p:nvPicPr>
        <p:blipFill>
          <a:blip r:embed="rId8" cstate="print">
            <a:lum bright="100000" contrast="-100000"/>
          </a:blip>
          <a:srcRect/>
          <a:stretch>
            <a:fillRect/>
          </a:stretch>
        </p:blipFill>
        <p:spPr bwMode="auto">
          <a:xfrm>
            <a:off x="3435444" y="1444635"/>
            <a:ext cx="2482850" cy="561975"/>
          </a:xfrm>
          <a:prstGeom prst="rect">
            <a:avLst/>
          </a:prstGeom>
          <a:noFill/>
          <a:ln w="9525">
            <a:noFill/>
            <a:miter lim="800000"/>
            <a:headEnd/>
            <a:tailEnd/>
          </a:ln>
          <a:effectLst>
            <a:outerShdw blurRad="76200" sx="101000" sy="101000" algn="ctr" rotWithShape="0">
              <a:srgbClr val="000000"/>
            </a:outerShdw>
          </a:effectLst>
        </p:spPr>
      </p:pic>
      <p:pic>
        <p:nvPicPr>
          <p:cNvPr id="45" name="Picture 2" descr="I:\MS_LOGOS_PACKAGING\R-T\System Center\System Center Capacity Planner 2006 logo rev.png"/>
          <p:cNvPicPr>
            <a:picLocks noChangeAspect="1" noChangeArrowheads="1"/>
          </p:cNvPicPr>
          <p:nvPr/>
        </p:nvPicPr>
        <p:blipFill>
          <a:blip r:embed="rId9" cstate="print"/>
          <a:srcRect/>
          <a:stretch>
            <a:fillRect/>
          </a:stretch>
        </p:blipFill>
        <p:spPr bwMode="auto">
          <a:xfrm>
            <a:off x="3405411" y="4427395"/>
            <a:ext cx="2342123" cy="771615"/>
          </a:xfrm>
          <a:prstGeom prst="rect">
            <a:avLst/>
          </a:prstGeom>
          <a:noFill/>
        </p:spPr>
      </p:pic>
      <p:pic>
        <p:nvPicPr>
          <p:cNvPr id="46" name="Picture 5" descr="I:\MS_LOGOS_PACKAGING\R-T\System Center\System Center Configuration Manager 2007 ogo rev.png"/>
          <p:cNvPicPr>
            <a:picLocks noChangeAspect="1" noChangeArrowheads="1"/>
          </p:cNvPicPr>
          <p:nvPr/>
        </p:nvPicPr>
        <p:blipFill>
          <a:blip r:embed="rId10" cstate="print"/>
          <a:srcRect/>
          <a:stretch>
            <a:fillRect/>
          </a:stretch>
        </p:blipFill>
        <p:spPr bwMode="auto">
          <a:xfrm>
            <a:off x="1101167" y="3657950"/>
            <a:ext cx="2781618" cy="703480"/>
          </a:xfrm>
          <a:prstGeom prst="rect">
            <a:avLst/>
          </a:prstGeom>
          <a:noFill/>
        </p:spPr>
      </p:pic>
      <p:pic>
        <p:nvPicPr>
          <p:cNvPr id="55" name="Picture 8" descr="I:\SHOW_ART\07_Shows\Forefront_Launch_05-02\Speaker Art\Muglia\Logos\SC-DPM07_bL_r.png"/>
          <p:cNvPicPr>
            <a:picLocks noChangeAspect="1" noChangeArrowheads="1"/>
          </p:cNvPicPr>
          <p:nvPr/>
        </p:nvPicPr>
        <p:blipFill>
          <a:blip r:embed="rId11" cstate="print"/>
          <a:srcRect/>
          <a:stretch>
            <a:fillRect/>
          </a:stretch>
        </p:blipFill>
        <p:spPr bwMode="auto">
          <a:xfrm>
            <a:off x="4668557" y="2233471"/>
            <a:ext cx="3101292" cy="720724"/>
          </a:xfrm>
          <a:prstGeom prst="rect">
            <a:avLst/>
          </a:prstGeom>
          <a:noFill/>
        </p:spPr>
      </p:pic>
      <p:grpSp>
        <p:nvGrpSpPr>
          <p:cNvPr id="2" name="Group 25"/>
          <p:cNvGrpSpPr/>
          <p:nvPr/>
        </p:nvGrpSpPr>
        <p:grpSpPr bwMode="invGray">
          <a:xfrm>
            <a:off x="603185" y="5379471"/>
            <a:ext cx="8382000" cy="935507"/>
            <a:chOff x="381000" y="2063750"/>
            <a:chExt cx="8382000" cy="590550"/>
          </a:xfrm>
        </p:grpSpPr>
        <p:sp>
          <p:nvSpPr>
            <p:cNvPr id="30" name="Rounded Rectangle 29"/>
            <p:cNvSpPr/>
            <p:nvPr/>
          </p:nvSpPr>
          <p:spPr bwMode="invGray">
            <a:xfrm>
              <a:off x="381000" y="2063750"/>
              <a:ext cx="8382000" cy="590550"/>
            </a:xfrm>
            <a:prstGeom prst="roundRect">
              <a:avLst>
                <a:gd name="adj" fmla="val 27069"/>
              </a:avLst>
            </a:prstGeom>
            <a:gradFill>
              <a:gsLst>
                <a:gs pos="0">
                  <a:srgbClr val="B8571C"/>
                </a:gs>
                <a:gs pos="50000">
                  <a:srgbClr val="BA571D"/>
                </a:gs>
                <a:gs pos="100000">
                  <a:srgbClr val="DA8037"/>
                </a:gs>
              </a:gsLst>
              <a:lin ang="16200000" scaled="0"/>
            </a:gradFill>
            <a:ln w="38100" cmpd="sng">
              <a:gradFill>
                <a:gsLst>
                  <a:gs pos="0">
                    <a:schemeClr val="accent1">
                      <a:tint val="66000"/>
                      <a:satMod val="160000"/>
                    </a:schemeClr>
                  </a:gs>
                  <a:gs pos="50000">
                    <a:srgbClr val="F8B260"/>
                  </a:gs>
                  <a:gs pos="100000">
                    <a:srgbClr val="DB8941"/>
                  </a:gs>
                </a:gsLst>
                <a:lin ang="5400000" scaled="0"/>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sp>
          <p:nvSpPr>
            <p:cNvPr id="34" name="TextBox 13"/>
            <p:cNvSpPr txBox="1">
              <a:spLocks noChangeArrowheads="1"/>
            </p:cNvSpPr>
            <p:nvPr/>
          </p:nvSpPr>
          <p:spPr bwMode="invGray">
            <a:xfrm>
              <a:off x="786606" y="2266695"/>
              <a:ext cx="7570788" cy="229728"/>
            </a:xfrm>
            <a:prstGeom prst="rect">
              <a:avLst/>
            </a:prstGeom>
            <a:effectLst>
              <a:glow rad="101600">
                <a:srgbClr val="BC9BFF">
                  <a:alpha val="60000"/>
                </a:srgbClr>
              </a:glow>
            </a:effectLst>
          </p:spPr>
          <p:txBody>
            <a:bodyPr>
              <a:spAutoFit/>
            </a:bodyPr>
            <a:lstStyle/>
            <a:p>
              <a:pPr algn="ctr" rtl="0" eaLnBrk="0" fontAlgn="base" hangingPunct="0">
                <a:lnSpc>
                  <a:spcPct val="85000"/>
                </a:lnSpc>
                <a:spcBef>
                  <a:spcPct val="30000"/>
                </a:spcBef>
                <a:spcAft>
                  <a:spcPct val="0"/>
                </a:spcAft>
                <a:defRPr/>
              </a:pPr>
              <a:r>
                <a:rPr lang="en-US" sz="2000" b="1" kern="1200" spc="-70" dirty="0">
                  <a:solidFill>
                    <a:srgbClr val="FFFFFF"/>
                  </a:solidFill>
                  <a:effectLst>
                    <a:outerShdw blurRad="101600" algn="ctr" rotWithShape="0">
                      <a:srgbClr val="000000"/>
                    </a:outerShdw>
                  </a:effectLst>
                  <a:latin typeface="Trebuchet MS"/>
                  <a:ea typeface="+mn-ea"/>
                  <a:cs typeface="Arial" charset="0"/>
                </a:rPr>
                <a:t>Common Management Infrastructure and Platform</a:t>
              </a:r>
            </a:p>
          </p:txBody>
        </p:sp>
      </p:grpSp>
      <p:pic>
        <p:nvPicPr>
          <p:cNvPr id="17" name="Picture 16" descr="IconStack_InteropGlow.png"/>
          <p:cNvPicPr>
            <a:picLocks noChangeAspect="1"/>
          </p:cNvPicPr>
          <p:nvPr/>
        </p:nvPicPr>
        <p:blipFill>
          <a:blip r:embed="rId12" cstate="print"/>
          <a:stretch>
            <a:fillRect/>
          </a:stretch>
        </p:blipFill>
        <p:spPr>
          <a:xfrm>
            <a:off x="182880" y="4263892"/>
            <a:ext cx="2217237" cy="254834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1000"/>
                                        <p:tgtEl>
                                          <p:spTgt spid="46"/>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childTnLst>
                                </p:cTn>
                              </p:par>
                              <p:par>
                                <p:cTn id="17" presetID="10"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1000"/>
                                        <p:tgtEl>
                                          <p:spTgt spid="45"/>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childTnLst>
                                </p:cTn>
                              </p:par>
                              <p:par>
                                <p:cTn id="23" presetID="10"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79388"/>
            <a:ext cx="8501063" cy="538162"/>
          </a:xfrm>
          <a:prstGeom prst="rect">
            <a:avLst/>
          </a:prstGeom>
        </p:spPr>
        <p:txBody>
          <a:bodyPr/>
          <a:lstStyle/>
          <a:p>
            <a:r>
              <a:rPr lang="zh-CN" altLang="en-US" sz="3200" b="1" spc="3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构建纵深防御解决方案</a:t>
            </a:r>
            <a:endParaRPr lang="en-US" sz="3200" b="1" spc="3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2" name="Group 48"/>
          <p:cNvGrpSpPr/>
          <p:nvPr/>
        </p:nvGrpSpPr>
        <p:grpSpPr>
          <a:xfrm>
            <a:off x="952689" y="1132752"/>
            <a:ext cx="7975600" cy="3660775"/>
            <a:chOff x="1562100" y="2628900"/>
            <a:chExt cx="7975600" cy="3660775"/>
          </a:xfrm>
        </p:grpSpPr>
        <p:pic>
          <p:nvPicPr>
            <p:cNvPr id="32" name="Picture 67" descr="blue faded gel rectangle"/>
            <p:cNvPicPr>
              <a:picLocks noChangeAspect="1" noChangeArrowheads="1"/>
            </p:cNvPicPr>
            <p:nvPr/>
          </p:nvPicPr>
          <p:blipFill>
            <a:blip r:embed="rId3" cstate="print"/>
            <a:srcRect/>
            <a:stretch>
              <a:fillRect/>
            </a:stretch>
          </p:blipFill>
          <p:spPr bwMode="auto">
            <a:xfrm>
              <a:off x="3683000" y="2641600"/>
              <a:ext cx="5854700" cy="508000"/>
            </a:xfrm>
            <a:prstGeom prst="rect">
              <a:avLst/>
            </a:prstGeom>
            <a:noFill/>
            <a:ln w="9525">
              <a:noFill/>
              <a:miter lim="800000"/>
              <a:headEnd/>
              <a:tailEnd/>
            </a:ln>
          </p:spPr>
        </p:pic>
        <p:pic>
          <p:nvPicPr>
            <p:cNvPr id="34" name="Picture 67" descr="blue faded gel rectangle"/>
            <p:cNvPicPr>
              <a:picLocks noChangeAspect="1" noChangeArrowheads="1"/>
            </p:cNvPicPr>
            <p:nvPr/>
          </p:nvPicPr>
          <p:blipFill>
            <a:blip r:embed="rId3" cstate="print"/>
            <a:srcRect/>
            <a:stretch>
              <a:fillRect/>
            </a:stretch>
          </p:blipFill>
          <p:spPr bwMode="auto">
            <a:xfrm>
              <a:off x="3683000" y="3149600"/>
              <a:ext cx="5854700" cy="508000"/>
            </a:xfrm>
            <a:prstGeom prst="rect">
              <a:avLst/>
            </a:prstGeom>
            <a:noFill/>
            <a:ln w="9525">
              <a:noFill/>
              <a:miter lim="800000"/>
              <a:headEnd/>
              <a:tailEnd/>
            </a:ln>
          </p:spPr>
        </p:pic>
        <p:pic>
          <p:nvPicPr>
            <p:cNvPr id="35" name="Picture 67" descr="blue faded gel rectangle"/>
            <p:cNvPicPr>
              <a:picLocks noChangeAspect="1" noChangeArrowheads="1"/>
            </p:cNvPicPr>
            <p:nvPr/>
          </p:nvPicPr>
          <p:blipFill>
            <a:blip r:embed="rId3" cstate="print"/>
            <a:srcRect/>
            <a:stretch>
              <a:fillRect/>
            </a:stretch>
          </p:blipFill>
          <p:spPr bwMode="auto">
            <a:xfrm>
              <a:off x="3683000" y="3670300"/>
              <a:ext cx="5854700" cy="508000"/>
            </a:xfrm>
            <a:prstGeom prst="rect">
              <a:avLst/>
            </a:prstGeom>
            <a:noFill/>
            <a:ln w="9525">
              <a:noFill/>
              <a:miter lim="800000"/>
              <a:headEnd/>
              <a:tailEnd/>
            </a:ln>
          </p:spPr>
        </p:pic>
        <p:pic>
          <p:nvPicPr>
            <p:cNvPr id="36" name="Picture 67" descr="blue faded gel rectangle"/>
            <p:cNvPicPr>
              <a:picLocks noChangeAspect="1" noChangeArrowheads="1"/>
            </p:cNvPicPr>
            <p:nvPr/>
          </p:nvPicPr>
          <p:blipFill>
            <a:blip r:embed="rId3" cstate="print"/>
            <a:srcRect/>
            <a:stretch>
              <a:fillRect/>
            </a:stretch>
          </p:blipFill>
          <p:spPr bwMode="auto">
            <a:xfrm>
              <a:off x="3670300" y="4178300"/>
              <a:ext cx="5854700" cy="508000"/>
            </a:xfrm>
            <a:prstGeom prst="rect">
              <a:avLst/>
            </a:prstGeom>
            <a:noFill/>
            <a:ln w="9525">
              <a:noFill/>
              <a:miter lim="800000"/>
              <a:headEnd/>
              <a:tailEnd/>
            </a:ln>
          </p:spPr>
        </p:pic>
        <p:pic>
          <p:nvPicPr>
            <p:cNvPr id="37" name="Picture 67" descr="blue faded gel rectangle"/>
            <p:cNvPicPr>
              <a:picLocks noChangeAspect="1" noChangeArrowheads="1"/>
            </p:cNvPicPr>
            <p:nvPr/>
          </p:nvPicPr>
          <p:blipFill>
            <a:blip r:embed="rId3" cstate="print"/>
            <a:srcRect/>
            <a:stretch>
              <a:fillRect/>
            </a:stretch>
          </p:blipFill>
          <p:spPr bwMode="auto">
            <a:xfrm>
              <a:off x="3670300" y="4686300"/>
              <a:ext cx="5854700" cy="508000"/>
            </a:xfrm>
            <a:prstGeom prst="rect">
              <a:avLst/>
            </a:prstGeom>
            <a:noFill/>
            <a:ln w="9525">
              <a:noFill/>
              <a:miter lim="800000"/>
              <a:headEnd/>
              <a:tailEnd/>
            </a:ln>
          </p:spPr>
        </p:pic>
        <p:pic>
          <p:nvPicPr>
            <p:cNvPr id="38" name="Picture 67" descr="blue faded gel rectangle"/>
            <p:cNvPicPr>
              <a:picLocks noChangeAspect="1" noChangeArrowheads="1"/>
            </p:cNvPicPr>
            <p:nvPr/>
          </p:nvPicPr>
          <p:blipFill>
            <a:blip r:embed="rId3" cstate="print"/>
            <a:srcRect/>
            <a:stretch>
              <a:fillRect/>
            </a:stretch>
          </p:blipFill>
          <p:spPr bwMode="auto">
            <a:xfrm>
              <a:off x="3657600" y="5194300"/>
              <a:ext cx="5854700" cy="508000"/>
            </a:xfrm>
            <a:prstGeom prst="rect">
              <a:avLst/>
            </a:prstGeom>
            <a:noFill/>
            <a:ln w="9525">
              <a:noFill/>
              <a:miter lim="800000"/>
              <a:headEnd/>
              <a:tailEnd/>
            </a:ln>
          </p:spPr>
        </p:pic>
        <p:pic>
          <p:nvPicPr>
            <p:cNvPr id="39" name="Picture 67" descr="blue faded gel rectangle"/>
            <p:cNvPicPr>
              <a:picLocks noChangeAspect="1" noChangeArrowheads="1"/>
            </p:cNvPicPr>
            <p:nvPr/>
          </p:nvPicPr>
          <p:blipFill>
            <a:blip r:embed="rId3" cstate="print"/>
            <a:srcRect/>
            <a:stretch>
              <a:fillRect/>
            </a:stretch>
          </p:blipFill>
          <p:spPr bwMode="auto">
            <a:xfrm>
              <a:off x="3657600" y="5689600"/>
              <a:ext cx="5854700" cy="508000"/>
            </a:xfrm>
            <a:prstGeom prst="rect">
              <a:avLst/>
            </a:prstGeom>
            <a:noFill/>
            <a:ln w="9525">
              <a:noFill/>
              <a:miter lim="800000"/>
              <a:headEnd/>
              <a:tailEnd/>
            </a:ln>
          </p:spPr>
        </p:pic>
        <p:sp useBgFill="1">
          <p:nvSpPr>
            <p:cNvPr id="6" name="Rounded Rectangle 5"/>
            <p:cNvSpPr>
              <a:spLocks noChangeArrowheads="1"/>
            </p:cNvSpPr>
            <p:nvPr/>
          </p:nvSpPr>
          <p:spPr bwMode="auto">
            <a:xfrm>
              <a:off x="1562100" y="2628900"/>
              <a:ext cx="2987675" cy="3660775"/>
            </a:xfrm>
            <a:prstGeom prst="roundRect">
              <a:avLst>
                <a:gd name="adj" fmla="val 9671"/>
              </a:avLst>
            </a:prstGeom>
            <a:ln>
              <a:noFill/>
              <a:headEnd type="none" w="med" len="med"/>
              <a:tailEnd type="none" w="med" len="med"/>
            </a:ln>
            <a:effectLst>
              <a:outerShdw blurRad="177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t" anchorCtr="0" compatLnSpc="1">
              <a:prstTxWarp prst="textNoShape">
                <a:avLst/>
              </a:prstTxWarp>
            </a:bodyPr>
            <a:lstStyle/>
            <a:p>
              <a:pPr algn="ctr" defTabSz="914363" rtl="0" fontAlgn="base">
                <a:lnSpc>
                  <a:spcPct val="90000"/>
                </a:lnSpc>
                <a:spcBef>
                  <a:spcPct val="20000"/>
                </a:spcBef>
                <a:spcAft>
                  <a:spcPct val="0"/>
                </a:spcAft>
                <a:defRPr/>
              </a:pPr>
              <a:r>
                <a:rPr lang="zh-CN" altLang="en-US" kern="1200" dirty="0" smtClean="0">
                  <a:solidFill>
                    <a:schemeClr val="tx1"/>
                  </a:solidFill>
                  <a:latin typeface="微软雅黑" pitchFamily="34" charset="-122"/>
                  <a:ea typeface="微软雅黑" pitchFamily="34" charset="-122"/>
                </a:rPr>
                <a:t>管理系统</a:t>
              </a:r>
              <a:endParaRPr lang="en-US" kern="1200" dirty="0">
                <a:solidFill>
                  <a:schemeClr val="tx1"/>
                </a:solidFill>
                <a:latin typeface="微软雅黑" pitchFamily="34" charset="-122"/>
                <a:ea typeface="微软雅黑" pitchFamily="34" charset="-122"/>
              </a:endParaRPr>
            </a:p>
          </p:txBody>
        </p:sp>
        <p:sp>
          <p:nvSpPr>
            <p:cNvPr id="29" name="TextBox 18456"/>
            <p:cNvSpPr txBox="1">
              <a:spLocks noChangeArrowheads="1"/>
            </p:cNvSpPr>
            <p:nvPr/>
          </p:nvSpPr>
          <p:spPr bwMode="auto">
            <a:xfrm>
              <a:off x="4688165" y="2791449"/>
              <a:ext cx="4056062" cy="221599"/>
            </a:xfrm>
            <a:prstGeom prst="rect">
              <a:avLst/>
            </a:prstGeom>
            <a:noFill/>
            <a:ln w="9525">
              <a:noFill/>
              <a:miter lim="800000"/>
              <a:headEnd/>
              <a:tailEnd/>
            </a:ln>
          </p:spPr>
          <p:txBody>
            <a:bodyPr lIns="0" tIns="0" rIns="0" bIns="0">
              <a:spAutoFit/>
            </a:bodyPr>
            <a:lstStyle/>
            <a:p>
              <a:pPr algn="l" rtl="0" eaLnBrk="0" fontAlgn="base" hangingPunct="0">
                <a:lnSpc>
                  <a:spcPct val="90000"/>
                </a:lnSpc>
                <a:spcBef>
                  <a:spcPct val="30000"/>
                </a:spcBef>
                <a:spcAft>
                  <a:spcPct val="0"/>
                </a:spcAft>
              </a:pPr>
              <a:r>
                <a:rPr lang="en-US" sz="1600" kern="1200" dirty="0">
                  <a:latin typeface="微软雅黑" pitchFamily="34" charset="-122"/>
                  <a:ea typeface="微软雅黑" pitchFamily="34" charset="-122"/>
                  <a:cs typeface="Arial" charset="0"/>
                </a:rPr>
                <a:t>System Center, Active Directory GPO</a:t>
              </a:r>
            </a:p>
          </p:txBody>
        </p:sp>
        <p:sp>
          <p:nvSpPr>
            <p:cNvPr id="25626" name="TextBox 18456"/>
            <p:cNvSpPr txBox="1">
              <a:spLocks noChangeArrowheads="1"/>
            </p:cNvSpPr>
            <p:nvPr/>
          </p:nvSpPr>
          <p:spPr bwMode="auto">
            <a:xfrm>
              <a:off x="4688164" y="5749956"/>
              <a:ext cx="4329375" cy="221599"/>
            </a:xfrm>
            <a:prstGeom prst="rect">
              <a:avLst/>
            </a:prstGeom>
            <a:noFill/>
            <a:ln w="9525">
              <a:noFill/>
              <a:miter lim="800000"/>
              <a:headEnd/>
              <a:tailEnd/>
            </a:ln>
          </p:spPr>
          <p:txBody>
            <a:bodyPr wrap="square" lIns="0" tIns="0" rIns="0" bIns="0">
              <a:spAutoFit/>
            </a:bodyPr>
            <a:lstStyle/>
            <a:p>
              <a:pPr algn="l" rtl="0" eaLnBrk="0" fontAlgn="base" hangingPunct="0">
                <a:lnSpc>
                  <a:spcPct val="90000"/>
                </a:lnSpc>
                <a:spcBef>
                  <a:spcPct val="30000"/>
                </a:spcBef>
                <a:spcAft>
                  <a:spcPct val="0"/>
                </a:spcAft>
              </a:pPr>
              <a:r>
                <a:rPr lang="en-US" sz="1600" kern="1200" dirty="0">
                  <a:latin typeface="微软雅黑" pitchFamily="34" charset="-122"/>
                  <a:ea typeface="微软雅黑" pitchFamily="34" charset="-122"/>
                  <a:cs typeface="Arial" charset="0"/>
                </a:rPr>
                <a:t>Forefront Edge and Server Security, NAP</a:t>
              </a:r>
            </a:p>
          </p:txBody>
        </p:sp>
        <p:sp>
          <p:nvSpPr>
            <p:cNvPr id="25628" name="Rounded Rectangle 18458"/>
            <p:cNvSpPr>
              <a:spLocks noChangeArrowheads="1"/>
            </p:cNvSpPr>
            <p:nvPr/>
          </p:nvSpPr>
          <p:spPr bwMode="auto">
            <a:xfrm>
              <a:off x="1830388" y="5710238"/>
              <a:ext cx="2492375" cy="398650"/>
            </a:xfrm>
            <a:prstGeom prst="roundRect">
              <a:avLst>
                <a:gd name="adj" fmla="val 9671"/>
              </a:avLst>
            </a:prstGeom>
            <a:gradFill>
              <a:gsLst>
                <a:gs pos="0">
                  <a:srgbClr val="B7427A"/>
                </a:gs>
                <a:gs pos="50000">
                  <a:srgbClr val="7D2051"/>
                </a:gs>
                <a:gs pos="100000">
                  <a:srgbClr val="7D2051"/>
                </a:gs>
              </a:gsLst>
              <a:lin ang="5400000" scaled="0"/>
            </a:gradFill>
            <a:ln w="38100" cmpd="sng">
              <a:gradFill flip="none" rotWithShape="1">
                <a:gsLst>
                  <a:gs pos="0">
                    <a:srgbClr val="EB268D"/>
                  </a:gs>
                  <a:gs pos="50000">
                    <a:srgbClr val="E6298A"/>
                  </a:gs>
                  <a:gs pos="100000">
                    <a:srgbClr val="FE84F9"/>
                  </a:gs>
                </a:gsLst>
                <a:lin ang="16200000" scaled="0"/>
                <a:tileRect/>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lnSpc>
                  <a:spcPct val="90000"/>
                </a:lnSpc>
                <a:spcBef>
                  <a:spcPct val="0"/>
                </a:spcBef>
                <a:spcAft>
                  <a:spcPct val="0"/>
                </a:spcAft>
              </a:pPr>
              <a:r>
                <a:rPr lang="zh-CN" altLang="en-US" sz="2000" kern="1200" dirty="0" smtClean="0">
                  <a:solidFill>
                    <a:schemeClr val="tx1"/>
                  </a:solidFill>
                  <a:latin typeface="微软雅黑" pitchFamily="34" charset="-122"/>
                  <a:ea typeface="微软雅黑" pitchFamily="34" charset="-122"/>
                </a:rPr>
                <a:t>网络边缘</a:t>
              </a:r>
              <a:endParaRPr lang="en-US" sz="2000" kern="1200" dirty="0">
                <a:solidFill>
                  <a:schemeClr val="tx1"/>
                </a:solidFill>
                <a:latin typeface="微软雅黑" pitchFamily="34" charset="-122"/>
                <a:ea typeface="微软雅黑" pitchFamily="34" charset="-122"/>
              </a:endParaRPr>
            </a:p>
          </p:txBody>
        </p:sp>
        <p:sp>
          <p:nvSpPr>
            <p:cNvPr id="25623" name="TextBox 18453"/>
            <p:cNvSpPr txBox="1">
              <a:spLocks noChangeArrowheads="1"/>
            </p:cNvSpPr>
            <p:nvPr/>
          </p:nvSpPr>
          <p:spPr bwMode="auto">
            <a:xfrm>
              <a:off x="4688165" y="5256872"/>
              <a:ext cx="3760787" cy="221599"/>
            </a:xfrm>
            <a:prstGeom prst="rect">
              <a:avLst/>
            </a:prstGeom>
            <a:noFill/>
            <a:ln w="9525">
              <a:noFill/>
              <a:miter lim="800000"/>
              <a:headEnd/>
              <a:tailEnd/>
            </a:ln>
          </p:spPr>
          <p:txBody>
            <a:bodyPr lIns="0" tIns="0" rIns="0" bIns="0">
              <a:spAutoFit/>
            </a:bodyPr>
            <a:lstStyle/>
            <a:p>
              <a:pPr algn="l" rtl="0" eaLnBrk="0" fontAlgn="base" hangingPunct="0">
                <a:lnSpc>
                  <a:spcPct val="90000"/>
                </a:lnSpc>
                <a:spcBef>
                  <a:spcPct val="30000"/>
                </a:spcBef>
                <a:spcAft>
                  <a:spcPct val="0"/>
                </a:spcAft>
              </a:pPr>
              <a:r>
                <a:rPr lang="en-US" sz="1600" kern="1200" dirty="0">
                  <a:latin typeface="微软雅黑" pitchFamily="34" charset="-122"/>
                  <a:ea typeface="微软雅黑" pitchFamily="34" charset="-122"/>
                  <a:cs typeface="Arial" charset="0"/>
                </a:rPr>
                <a:t>Network Access Protection, IPSec</a:t>
              </a:r>
            </a:p>
          </p:txBody>
        </p:sp>
        <p:sp>
          <p:nvSpPr>
            <p:cNvPr id="25625" name="Rounded Rectangle 18455"/>
            <p:cNvSpPr>
              <a:spLocks noChangeArrowheads="1"/>
            </p:cNvSpPr>
            <p:nvPr/>
          </p:nvSpPr>
          <p:spPr bwMode="auto">
            <a:xfrm>
              <a:off x="1830388" y="5218113"/>
              <a:ext cx="2492375" cy="404506"/>
            </a:xfrm>
            <a:prstGeom prst="roundRect">
              <a:avLst>
                <a:gd name="adj" fmla="val 9671"/>
              </a:avLst>
            </a:prstGeom>
            <a:gradFill>
              <a:gsLst>
                <a:gs pos="0">
                  <a:srgbClr val="1C8254"/>
                </a:gs>
                <a:gs pos="50000">
                  <a:srgbClr val="1E8354"/>
                </a:gs>
                <a:gs pos="100000">
                  <a:srgbClr val="2EBB84"/>
                </a:gs>
              </a:gsLst>
              <a:lin ang="16200000" scaled="0"/>
            </a:gradFill>
            <a:ln w="38100" cmpd="sng">
              <a:gradFill>
                <a:gsLst>
                  <a:gs pos="0">
                    <a:srgbClr val="1EEB8C"/>
                  </a:gs>
                  <a:gs pos="50000">
                    <a:srgbClr val="20EA8D"/>
                  </a:gs>
                  <a:gs pos="100000">
                    <a:srgbClr val="49FDF0"/>
                  </a:gs>
                </a:gsLst>
                <a:lin ang="16200000" scaled="0"/>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lnSpc>
                  <a:spcPct val="90000"/>
                </a:lnSpc>
                <a:spcBef>
                  <a:spcPct val="0"/>
                </a:spcBef>
                <a:spcAft>
                  <a:spcPct val="0"/>
                </a:spcAft>
              </a:pPr>
              <a:r>
                <a:rPr lang="zh-CN" altLang="en-US" sz="2000" kern="1200" dirty="0" smtClean="0">
                  <a:solidFill>
                    <a:schemeClr val="tx1"/>
                  </a:solidFill>
                  <a:latin typeface="微软雅黑" pitchFamily="34" charset="-122"/>
                  <a:ea typeface="微软雅黑" pitchFamily="34" charset="-122"/>
                </a:rPr>
                <a:t>网络</a:t>
              </a:r>
              <a:endParaRPr lang="en-US" sz="2000" kern="1200" dirty="0">
                <a:solidFill>
                  <a:schemeClr val="tx1"/>
                </a:solidFill>
                <a:latin typeface="微软雅黑" pitchFamily="34" charset="-122"/>
                <a:ea typeface="微软雅黑" pitchFamily="34" charset="-122"/>
              </a:endParaRPr>
            </a:p>
          </p:txBody>
        </p:sp>
        <p:sp>
          <p:nvSpPr>
            <p:cNvPr id="25620" name="TextBox 18450"/>
            <p:cNvSpPr txBox="1">
              <a:spLocks noChangeArrowheads="1"/>
            </p:cNvSpPr>
            <p:nvPr/>
          </p:nvSpPr>
          <p:spPr bwMode="auto">
            <a:xfrm>
              <a:off x="4688165" y="4763788"/>
              <a:ext cx="4540584" cy="221599"/>
            </a:xfrm>
            <a:prstGeom prst="rect">
              <a:avLst/>
            </a:prstGeom>
            <a:noFill/>
            <a:ln w="9525">
              <a:noFill/>
              <a:miter lim="800000"/>
              <a:headEnd/>
              <a:tailEnd/>
            </a:ln>
          </p:spPr>
          <p:txBody>
            <a:bodyPr lIns="0" tIns="0" rIns="0" bIns="0">
              <a:spAutoFit/>
            </a:bodyPr>
            <a:lstStyle/>
            <a:p>
              <a:pPr algn="l" rtl="0" eaLnBrk="0" fontAlgn="base" hangingPunct="0">
                <a:lnSpc>
                  <a:spcPct val="90000"/>
                </a:lnSpc>
                <a:spcBef>
                  <a:spcPct val="30000"/>
                </a:spcBef>
                <a:spcAft>
                  <a:spcPct val="0"/>
                </a:spcAft>
              </a:pPr>
              <a:r>
                <a:rPr lang="en-US" sz="1600" kern="1200" dirty="0">
                  <a:latin typeface="微软雅黑" pitchFamily="34" charset="-122"/>
                  <a:ea typeface="微软雅黑" pitchFamily="34" charset="-122"/>
                  <a:cs typeface="Arial" charset="0"/>
                </a:rPr>
                <a:t>Forefront Client Security, Exchange MSFP</a:t>
              </a:r>
            </a:p>
          </p:txBody>
        </p:sp>
        <p:sp>
          <p:nvSpPr>
            <p:cNvPr id="25622" name="Rounded Rectangle 18452"/>
            <p:cNvSpPr>
              <a:spLocks noChangeArrowheads="1"/>
            </p:cNvSpPr>
            <p:nvPr/>
          </p:nvSpPr>
          <p:spPr bwMode="auto">
            <a:xfrm>
              <a:off x="1830331" y="4725981"/>
              <a:ext cx="2492163" cy="403168"/>
            </a:xfrm>
            <a:prstGeom prst="roundRect">
              <a:avLst>
                <a:gd name="adj" fmla="val 9671"/>
              </a:avLst>
            </a:prstGeom>
            <a:gradFill>
              <a:gsLst>
                <a:gs pos="0">
                  <a:srgbClr val="ADB05D"/>
                </a:gs>
                <a:gs pos="50000">
                  <a:srgbClr val="ADB05D"/>
                </a:gs>
                <a:gs pos="100000">
                  <a:srgbClr val="D6D86B"/>
                </a:gs>
              </a:gsLst>
              <a:lin ang="16200000" scaled="0"/>
            </a:gradFill>
            <a:ln w="38100" cmpd="sng">
              <a:gradFill>
                <a:gsLst>
                  <a:gs pos="0">
                    <a:srgbClr val="FEFE83"/>
                  </a:gs>
                  <a:gs pos="50000">
                    <a:srgbClr val="F9F95D"/>
                  </a:gs>
                  <a:gs pos="100000">
                    <a:srgbClr val="FEFE61"/>
                  </a:gs>
                </a:gsLst>
                <a:lin ang="5400000" scaled="0"/>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lnSpc>
                  <a:spcPct val="90000"/>
                </a:lnSpc>
                <a:spcBef>
                  <a:spcPct val="0"/>
                </a:spcBef>
                <a:spcAft>
                  <a:spcPct val="0"/>
                </a:spcAft>
              </a:pPr>
              <a:r>
                <a:rPr lang="zh-CN" altLang="en-US" sz="2000" kern="1200" dirty="0" smtClean="0">
                  <a:solidFill>
                    <a:schemeClr val="tx1"/>
                  </a:solidFill>
                  <a:latin typeface="微软雅黑" pitchFamily="34" charset="-122"/>
                  <a:ea typeface="微软雅黑" pitchFamily="34" charset="-122"/>
                </a:rPr>
                <a:t>设备</a:t>
              </a:r>
              <a:endParaRPr lang="en-US" sz="2000" kern="1200" dirty="0">
                <a:solidFill>
                  <a:schemeClr val="tx1"/>
                </a:solidFill>
                <a:latin typeface="微软雅黑" pitchFamily="34" charset="-122"/>
                <a:ea typeface="微软雅黑" pitchFamily="34" charset="-122"/>
              </a:endParaRPr>
            </a:p>
          </p:txBody>
        </p:sp>
        <p:sp>
          <p:nvSpPr>
            <p:cNvPr id="25617" name="TextBox 18447"/>
            <p:cNvSpPr txBox="1">
              <a:spLocks noChangeArrowheads="1"/>
            </p:cNvSpPr>
            <p:nvPr/>
          </p:nvSpPr>
          <p:spPr bwMode="auto">
            <a:xfrm>
              <a:off x="4688165" y="4270704"/>
              <a:ext cx="4540250" cy="221599"/>
            </a:xfrm>
            <a:prstGeom prst="rect">
              <a:avLst/>
            </a:prstGeom>
            <a:noFill/>
            <a:ln w="9525">
              <a:noFill/>
              <a:miter lim="800000"/>
              <a:headEnd/>
              <a:tailEnd/>
            </a:ln>
          </p:spPr>
          <p:txBody>
            <a:bodyPr lIns="0" tIns="0" rIns="0" bIns="0">
              <a:spAutoFit/>
            </a:bodyPr>
            <a:lstStyle/>
            <a:p>
              <a:pPr algn="l" rtl="0" eaLnBrk="0" fontAlgn="base" hangingPunct="0">
                <a:lnSpc>
                  <a:spcPct val="90000"/>
                </a:lnSpc>
                <a:spcBef>
                  <a:spcPct val="30000"/>
                </a:spcBef>
                <a:spcAft>
                  <a:spcPct val="0"/>
                </a:spcAft>
              </a:pPr>
              <a:r>
                <a:rPr lang="en-US" sz="1600" kern="1200" dirty="0">
                  <a:latin typeface="微软雅黑" pitchFamily="34" charset="-122"/>
                  <a:ea typeface="微软雅黑" pitchFamily="34" charset="-122"/>
                  <a:cs typeface="Arial" charset="0"/>
                </a:rPr>
                <a:t>SDL process, IIS, Visual Studio, and .NET</a:t>
              </a:r>
            </a:p>
          </p:txBody>
        </p:sp>
        <p:sp>
          <p:nvSpPr>
            <p:cNvPr id="18" name="Rounded Rectangle 18449"/>
            <p:cNvSpPr>
              <a:spLocks noChangeArrowheads="1"/>
            </p:cNvSpPr>
            <p:nvPr/>
          </p:nvSpPr>
          <p:spPr bwMode="auto">
            <a:xfrm>
              <a:off x="1830388" y="4233863"/>
              <a:ext cx="2492375" cy="404812"/>
            </a:xfrm>
            <a:prstGeom prst="roundRect">
              <a:avLst>
                <a:gd name="adj" fmla="val 9671"/>
              </a:avLst>
            </a:prstGeom>
            <a:gradFill>
              <a:gsLst>
                <a:gs pos="0">
                  <a:srgbClr val="B8571C"/>
                </a:gs>
                <a:gs pos="50000">
                  <a:srgbClr val="BA571D"/>
                </a:gs>
                <a:gs pos="100000">
                  <a:srgbClr val="DA8037"/>
                </a:gs>
              </a:gsLst>
              <a:lin ang="16200000" scaled="0"/>
            </a:gradFill>
            <a:ln w="38100" cmpd="sng">
              <a:gradFill>
                <a:gsLst>
                  <a:gs pos="0">
                    <a:schemeClr val="accent1">
                      <a:tint val="66000"/>
                      <a:satMod val="160000"/>
                    </a:schemeClr>
                  </a:gs>
                  <a:gs pos="50000">
                    <a:srgbClr val="F8B260"/>
                  </a:gs>
                  <a:gs pos="100000">
                    <a:srgbClr val="DB8941"/>
                  </a:gs>
                </a:gsLst>
                <a:lin ang="5400000" scaled="0"/>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lnSpc>
                  <a:spcPct val="90000"/>
                </a:lnSpc>
                <a:spcBef>
                  <a:spcPct val="0"/>
                </a:spcBef>
                <a:spcAft>
                  <a:spcPct val="0"/>
                </a:spcAft>
                <a:defRPr/>
              </a:pPr>
              <a:r>
                <a:rPr lang="zh-CN" altLang="en-US" sz="2000" dirty="0" smtClean="0">
                  <a:solidFill>
                    <a:schemeClr val="tx1"/>
                  </a:solidFill>
                  <a:latin typeface="微软雅黑" pitchFamily="34" charset="-122"/>
                  <a:ea typeface="微软雅黑" pitchFamily="34" charset="-122"/>
                </a:rPr>
                <a:t>应用程序</a:t>
              </a:r>
              <a:endParaRPr lang="en-US" sz="2000" kern="1200" dirty="0">
                <a:solidFill>
                  <a:schemeClr val="tx1"/>
                </a:solidFill>
                <a:latin typeface="微软雅黑" pitchFamily="34" charset="-122"/>
                <a:ea typeface="微软雅黑" pitchFamily="34" charset="-122"/>
              </a:endParaRPr>
            </a:p>
          </p:txBody>
        </p:sp>
        <p:sp>
          <p:nvSpPr>
            <p:cNvPr id="25614" name="TextBox 18444"/>
            <p:cNvSpPr txBox="1">
              <a:spLocks noChangeArrowheads="1"/>
            </p:cNvSpPr>
            <p:nvPr/>
          </p:nvSpPr>
          <p:spPr bwMode="auto">
            <a:xfrm>
              <a:off x="4688165" y="3284534"/>
              <a:ext cx="4706938" cy="221599"/>
            </a:xfrm>
            <a:prstGeom prst="rect">
              <a:avLst/>
            </a:prstGeom>
            <a:noFill/>
            <a:ln w="9525">
              <a:noFill/>
              <a:miter lim="800000"/>
              <a:headEnd/>
              <a:tailEnd/>
            </a:ln>
          </p:spPr>
          <p:txBody>
            <a:bodyPr lIns="0" tIns="0" rIns="0" bIns="0">
              <a:spAutoFit/>
            </a:bodyPr>
            <a:lstStyle/>
            <a:p>
              <a:pPr algn="l" rtl="0" eaLnBrk="0" fontAlgn="base" hangingPunct="0">
                <a:lnSpc>
                  <a:spcPct val="90000"/>
                </a:lnSpc>
                <a:spcBef>
                  <a:spcPct val="30000"/>
                </a:spcBef>
                <a:spcAft>
                  <a:spcPct val="0"/>
                </a:spcAft>
              </a:pPr>
              <a:r>
                <a:rPr lang="en-US" sz="1600" kern="1200" dirty="0" err="1">
                  <a:latin typeface="微软雅黑" pitchFamily="34" charset="-122"/>
                  <a:ea typeface="微软雅黑" pitchFamily="34" charset="-122"/>
                  <a:cs typeface="Arial" charset="0"/>
                </a:rPr>
                <a:t>BitLocker</a:t>
              </a:r>
              <a:r>
                <a:rPr lang="en-US" sz="1600" kern="1200" dirty="0">
                  <a:latin typeface="微软雅黑" pitchFamily="34" charset="-122"/>
                  <a:ea typeface="微软雅黑" pitchFamily="34" charset="-122"/>
                  <a:cs typeface="Arial" charset="0"/>
                </a:rPr>
                <a:t>, EFS, RMS, SharePoint, SQL</a:t>
              </a:r>
            </a:p>
          </p:txBody>
        </p:sp>
        <p:sp>
          <p:nvSpPr>
            <p:cNvPr id="25616" name="Rounded Rectangle 18446"/>
            <p:cNvSpPr>
              <a:spLocks noChangeArrowheads="1"/>
            </p:cNvSpPr>
            <p:nvPr/>
          </p:nvSpPr>
          <p:spPr bwMode="auto">
            <a:xfrm>
              <a:off x="1816100" y="3236913"/>
              <a:ext cx="2492375" cy="406281"/>
            </a:xfrm>
            <a:prstGeom prst="roundRect">
              <a:avLst>
                <a:gd name="adj" fmla="val 9671"/>
              </a:avLst>
            </a:prstGeom>
            <a:gradFill>
              <a:gsLst>
                <a:gs pos="0">
                  <a:srgbClr val="3C6ECE"/>
                </a:gs>
                <a:gs pos="50000">
                  <a:srgbClr val="1C549A"/>
                </a:gs>
                <a:gs pos="100000">
                  <a:srgbClr val="1B5499"/>
                </a:gs>
              </a:gsLst>
              <a:lin ang="5400000" scaled="0"/>
            </a:gradFill>
            <a:ln w="38100" cmpd="sng">
              <a:gradFill flip="none" rotWithShape="1">
                <a:gsLst>
                  <a:gs pos="0">
                    <a:srgbClr val="2396F9"/>
                  </a:gs>
                  <a:gs pos="50000">
                    <a:srgbClr val="2494F5"/>
                  </a:gs>
                  <a:gs pos="100000">
                    <a:srgbClr val="6AD0F9"/>
                  </a:gs>
                </a:gsLst>
                <a:lin ang="16200000" scaled="0"/>
                <a:tileRect/>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lnSpc>
                  <a:spcPct val="90000"/>
                </a:lnSpc>
                <a:spcBef>
                  <a:spcPct val="0"/>
                </a:spcBef>
                <a:spcAft>
                  <a:spcPct val="0"/>
                </a:spcAft>
              </a:pPr>
              <a:r>
                <a:rPr lang="zh-CN" altLang="en-US" sz="2000" kern="1200" dirty="0" smtClean="0">
                  <a:solidFill>
                    <a:schemeClr val="tx1"/>
                  </a:solidFill>
                  <a:latin typeface="微软雅黑" pitchFamily="34" charset="-122"/>
                  <a:ea typeface="微软雅黑" pitchFamily="34" charset="-122"/>
                </a:rPr>
                <a:t>数据</a:t>
              </a:r>
              <a:endParaRPr lang="en-US" sz="2000" kern="1200" dirty="0">
                <a:solidFill>
                  <a:schemeClr val="tx1"/>
                </a:solidFill>
                <a:latin typeface="微软雅黑" pitchFamily="34" charset="-122"/>
                <a:ea typeface="微软雅黑" pitchFamily="34" charset="-122"/>
              </a:endParaRPr>
            </a:p>
          </p:txBody>
        </p:sp>
        <p:sp>
          <p:nvSpPr>
            <p:cNvPr id="25611" name="Rounded Rectangle 18441"/>
            <p:cNvSpPr>
              <a:spLocks noChangeArrowheads="1"/>
            </p:cNvSpPr>
            <p:nvPr/>
          </p:nvSpPr>
          <p:spPr bwMode="auto">
            <a:xfrm>
              <a:off x="1809750" y="3732213"/>
              <a:ext cx="2492375" cy="404812"/>
            </a:xfrm>
            <a:prstGeom prst="roundRect">
              <a:avLst>
                <a:gd name="adj" fmla="val 9671"/>
              </a:avLst>
            </a:prstGeom>
            <a:gradFill>
              <a:gsLst>
                <a:gs pos="0">
                  <a:srgbClr val="604595"/>
                </a:gs>
                <a:gs pos="50000">
                  <a:srgbClr val="604595"/>
                </a:gs>
                <a:gs pos="100000">
                  <a:srgbClr val="805ECC"/>
                </a:gs>
              </a:gsLst>
              <a:lin ang="16200000" scaled="0"/>
            </a:gradFill>
            <a:ln w="38100" cmpd="sng">
              <a:gradFill>
                <a:gsLst>
                  <a:gs pos="0">
                    <a:srgbClr val="7A5EA1"/>
                  </a:gs>
                  <a:gs pos="50000">
                    <a:srgbClr val="B077FD"/>
                  </a:gs>
                  <a:gs pos="100000">
                    <a:srgbClr val="C38CE8"/>
                  </a:gs>
                </a:gsLst>
                <a:lin ang="16200000" scaled="0"/>
              </a:gradFill>
              <a:headEnd type="none" w="med" len="med"/>
              <a:tailEnd type="none" w="med" len="med"/>
            </a:ln>
            <a:effectLst>
              <a:outerShdw blurRad="1143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lnSpc>
                  <a:spcPct val="90000"/>
                </a:lnSpc>
                <a:spcBef>
                  <a:spcPct val="0"/>
                </a:spcBef>
                <a:spcAft>
                  <a:spcPct val="0"/>
                </a:spcAft>
              </a:pPr>
              <a:r>
                <a:rPr lang="zh-CN" altLang="en-US" sz="2000" kern="1200" dirty="0" smtClean="0">
                  <a:solidFill>
                    <a:schemeClr val="tx1"/>
                  </a:solidFill>
                  <a:latin typeface="微软雅黑" pitchFamily="34" charset="-122"/>
                  <a:ea typeface="微软雅黑" pitchFamily="34" charset="-122"/>
                </a:rPr>
                <a:t>用户</a:t>
              </a:r>
              <a:endParaRPr lang="en-US" sz="2000" kern="1200" dirty="0">
                <a:solidFill>
                  <a:schemeClr val="tx1"/>
                </a:solidFill>
                <a:latin typeface="微软雅黑" pitchFamily="34" charset="-122"/>
                <a:ea typeface="微软雅黑" pitchFamily="34" charset="-122"/>
              </a:endParaRPr>
            </a:p>
          </p:txBody>
        </p:sp>
        <p:sp>
          <p:nvSpPr>
            <p:cNvPr id="25612" name="TextBox 18442"/>
            <p:cNvSpPr txBox="1">
              <a:spLocks noChangeArrowheads="1"/>
            </p:cNvSpPr>
            <p:nvPr/>
          </p:nvSpPr>
          <p:spPr bwMode="auto">
            <a:xfrm>
              <a:off x="4688164" y="3777619"/>
              <a:ext cx="4594983" cy="221599"/>
            </a:xfrm>
            <a:prstGeom prst="rect">
              <a:avLst/>
            </a:prstGeom>
            <a:noFill/>
            <a:ln w="9525">
              <a:noFill/>
              <a:miter lim="800000"/>
              <a:headEnd/>
              <a:tailEnd/>
            </a:ln>
          </p:spPr>
          <p:txBody>
            <a:bodyPr wrap="square" lIns="0" tIns="0" rIns="0" bIns="0">
              <a:spAutoFit/>
            </a:bodyPr>
            <a:lstStyle/>
            <a:p>
              <a:pPr algn="l" rtl="0" eaLnBrk="0" fontAlgn="base" hangingPunct="0">
                <a:lnSpc>
                  <a:spcPct val="90000"/>
                </a:lnSpc>
                <a:spcBef>
                  <a:spcPct val="30000"/>
                </a:spcBef>
                <a:spcAft>
                  <a:spcPct val="0"/>
                </a:spcAft>
              </a:pPr>
              <a:r>
                <a:rPr lang="en-US" sz="1600" kern="1200" dirty="0">
                  <a:latin typeface="微软雅黑" pitchFamily="34" charset="-122"/>
                  <a:ea typeface="微软雅黑" pitchFamily="34" charset="-122"/>
                  <a:cs typeface="Arial" charset="0"/>
                </a:rPr>
                <a:t>Active Directory and Identity Lifecycle Mgr</a:t>
              </a:r>
            </a:p>
          </p:txBody>
        </p:sp>
      </p:grpSp>
      <p:pic>
        <p:nvPicPr>
          <p:cNvPr id="27" name="Picture 26" descr="IconStack_InteropGlow.png"/>
          <p:cNvPicPr>
            <a:picLocks noChangeAspect="1"/>
          </p:cNvPicPr>
          <p:nvPr/>
        </p:nvPicPr>
        <p:blipFill>
          <a:blip r:embed="rId4" cstate="print"/>
          <a:stretch>
            <a:fillRect/>
          </a:stretch>
        </p:blipFill>
        <p:spPr>
          <a:xfrm>
            <a:off x="182880" y="4263892"/>
            <a:ext cx="2217237" cy="254834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26" name="Rectangle 2"/>
          <p:cNvSpPr>
            <a:spLocks noGrp="1" noChangeArrowheads="1"/>
          </p:cNvSpPr>
          <p:nvPr>
            <p:ph type="title" idx="4294967295"/>
          </p:nvPr>
        </p:nvSpPr>
        <p:spPr>
          <a:xfrm>
            <a:off x="0" y="274638"/>
            <a:ext cx="8229600" cy="1143000"/>
          </a:xfrm>
          <a:prstGeom prst="rect">
            <a:avLst/>
          </a:prstGeom>
        </p:spPr>
        <p:txBody>
          <a:bodyPr/>
          <a:lstStyle/>
          <a:p>
            <a:r>
              <a:rPr lang="zh-CN" altLang="en-US" dirty="0" smtClean="0">
                <a:solidFill>
                  <a:schemeClr val="tx1"/>
                </a:solidFill>
                <a:latin typeface="微软雅黑" pitchFamily="34" charset="-122"/>
                <a:ea typeface="微软雅黑" pitchFamily="34" charset="-122"/>
              </a:rPr>
              <a:t>微软与安全</a:t>
            </a:r>
          </a:p>
        </p:txBody>
      </p:sp>
      <p:sp>
        <p:nvSpPr>
          <p:cNvPr id="1844227" name="Rectangle 3"/>
          <p:cNvSpPr>
            <a:spLocks noGrp="1" noChangeArrowheads="1"/>
          </p:cNvSpPr>
          <p:nvPr>
            <p:ph idx="4294967295"/>
          </p:nvPr>
        </p:nvSpPr>
        <p:spPr>
          <a:xfrm>
            <a:off x="0" y="1600200"/>
            <a:ext cx="8229600" cy="4525963"/>
          </a:xfrm>
          <a:prstGeom prst="rect">
            <a:avLst/>
          </a:prstGeo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buClr>
                <a:srgbClr val="C0C0C0"/>
              </a:buClr>
            </a:pPr>
            <a:r>
              <a:rPr lang="zh-CN" altLang="en-US" sz="3200" dirty="0">
                <a:ln/>
                <a:effectLst/>
                <a:latin typeface="微软雅黑" pitchFamily="34" charset="-122"/>
                <a:ea typeface="微软雅黑" pitchFamily="34" charset="-122"/>
              </a:rPr>
              <a:t>微软提供了一套完整的端到端产品</a:t>
            </a:r>
          </a:p>
          <a:p>
            <a:pPr>
              <a:buClr>
                <a:srgbClr val="C0C0C0"/>
              </a:buClr>
            </a:pPr>
            <a:r>
              <a:rPr lang="zh-CN" altLang="en-US" sz="3200" dirty="0">
                <a:ln/>
                <a:effectLst/>
                <a:latin typeface="微软雅黑" pitchFamily="34" charset="-122"/>
                <a:ea typeface="微软雅黑" pitchFamily="34" charset="-122"/>
              </a:rPr>
              <a:t>注重安全保障能力，以最佳方式提高客户安全性和</a:t>
            </a:r>
            <a:r>
              <a:rPr lang="zh-CN" altLang="en-US" sz="3200" dirty="0" smtClean="0">
                <a:ln/>
                <a:effectLst/>
                <a:latin typeface="微软雅黑" pitchFamily="34" charset="-122"/>
                <a:ea typeface="微软雅黑" pitchFamily="34" charset="-122"/>
              </a:rPr>
              <a:t>降低企业风险</a:t>
            </a:r>
            <a:endParaRPr lang="zh-CN" altLang="en-US" sz="3200" dirty="0">
              <a:ln/>
              <a:effectLst/>
              <a:latin typeface="微软雅黑" pitchFamily="34" charset="-122"/>
              <a:ea typeface="微软雅黑" pitchFamily="34" charset="-122"/>
            </a:endParaRPr>
          </a:p>
          <a:p>
            <a:pPr lvl="1">
              <a:buClr>
                <a:srgbClr val="C0C0C0"/>
              </a:buClr>
              <a:buSzPct val="100000"/>
            </a:pPr>
            <a:r>
              <a:rPr lang="zh-CN" altLang="en-US" sz="2800" dirty="0">
                <a:ln/>
                <a:effectLst/>
                <a:latin typeface="微软雅黑" pitchFamily="34" charset="-122"/>
                <a:ea typeface="微软雅黑" pitchFamily="34" charset="-122"/>
              </a:rPr>
              <a:t>更少的错误配置</a:t>
            </a:r>
          </a:p>
          <a:p>
            <a:pPr lvl="1">
              <a:buClr>
                <a:srgbClr val="C0C0C0"/>
              </a:buClr>
              <a:buSzPct val="100000"/>
            </a:pPr>
            <a:r>
              <a:rPr lang="zh-CN" altLang="en-US" sz="2800" dirty="0">
                <a:ln/>
                <a:effectLst/>
                <a:latin typeface="微软雅黑" pitchFamily="34" charset="-122"/>
                <a:ea typeface="微软雅黑" pitchFamily="34" charset="-122"/>
              </a:rPr>
              <a:t>更加普及的部署</a:t>
            </a:r>
          </a:p>
          <a:p>
            <a:pPr lvl="1">
              <a:buClr>
                <a:srgbClr val="C0C0C0"/>
              </a:buClr>
              <a:buSzPct val="100000"/>
            </a:pPr>
            <a:r>
              <a:rPr lang="zh-CN" altLang="en-US" sz="2800" dirty="0">
                <a:ln/>
                <a:effectLst/>
                <a:latin typeface="微软雅黑" pitchFamily="34" charset="-122"/>
                <a:ea typeface="微软雅黑" pitchFamily="34" charset="-122"/>
              </a:rPr>
              <a:t>基于策略的管理</a:t>
            </a:r>
          </a:p>
          <a:p>
            <a:pPr lvl="1">
              <a:buClr>
                <a:srgbClr val="C0C0C0"/>
              </a:buClr>
              <a:buSzPct val="100000"/>
            </a:pPr>
            <a:r>
              <a:rPr lang="zh-CN" altLang="en-US" sz="2800" dirty="0">
                <a:ln/>
                <a:effectLst/>
                <a:latin typeface="微软雅黑" pitchFamily="34" charset="-122"/>
                <a:ea typeface="微软雅黑" pitchFamily="34" charset="-122"/>
              </a:rPr>
              <a:t>统一的报告与分析</a:t>
            </a:r>
          </a:p>
          <a:p>
            <a:pPr>
              <a:buClr>
                <a:srgbClr val="C0C0C0"/>
              </a:buClr>
            </a:pPr>
            <a:r>
              <a:rPr lang="zh-CN" altLang="en-US" sz="3200" dirty="0">
                <a:ln/>
                <a:effectLst/>
                <a:latin typeface="微软雅黑" pitchFamily="34" charset="-122"/>
                <a:ea typeface="微软雅黑" pitchFamily="34" charset="-122"/>
              </a:rPr>
              <a:t>微软的解决方案加速</a:t>
            </a:r>
            <a:r>
              <a:rPr lang="zh-CN" altLang="en-US" sz="3200" dirty="0" smtClean="0">
                <a:ln/>
                <a:effectLst/>
                <a:latin typeface="微软雅黑" pitchFamily="34" charset="-122"/>
                <a:ea typeface="微软雅黑" pitchFamily="34" charset="-122"/>
              </a:rPr>
              <a:t>了其从</a:t>
            </a:r>
            <a:r>
              <a:rPr lang="zh-CN" altLang="en-US" sz="3200" dirty="0">
                <a:ln/>
                <a:effectLst/>
                <a:latin typeface="微软雅黑" pitchFamily="34" charset="-122"/>
                <a:ea typeface="微软雅黑" pitchFamily="34" charset="-122"/>
              </a:rPr>
              <a:t>安全理念到</a:t>
            </a:r>
            <a:r>
              <a:rPr lang="zh-CN" altLang="en-US" sz="3200" dirty="0" smtClean="0">
                <a:ln/>
                <a:effectLst/>
                <a:latin typeface="微软雅黑" pitchFamily="34" charset="-122"/>
                <a:ea typeface="微软雅黑" pitchFamily="34" charset="-122"/>
              </a:rPr>
              <a:t>战略行动的</a:t>
            </a:r>
            <a:r>
              <a:rPr lang="zh-CN" altLang="en-US" sz="3200" dirty="0">
                <a:ln/>
                <a:effectLst/>
                <a:latin typeface="微软雅黑" pitchFamily="34" charset="-122"/>
                <a:ea typeface="微软雅黑" pitchFamily="34" charset="-122"/>
              </a:rPr>
              <a:t>演变</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dirty="0" smtClean="0">
                <a:latin typeface="微软雅黑" pitchFamily="34" charset="-122"/>
                <a:ea typeface="微软雅黑" pitchFamily="34" charset="-122"/>
              </a:rPr>
              <a:t>主要内容</a:t>
            </a:r>
            <a:endParaRPr lang="zh-CN" altLang="en-US" sz="4000" dirty="0">
              <a:latin typeface="微软雅黑" pitchFamily="34" charset="-122"/>
              <a:ea typeface="微软雅黑" pitchFamily="34" charset="-122"/>
            </a:endParaRPr>
          </a:p>
        </p:txBody>
      </p:sp>
      <p:sp>
        <p:nvSpPr>
          <p:cNvPr id="3" name="文本占位符 2"/>
          <p:cNvSpPr>
            <a:spLocks noGrp="1"/>
          </p:cNvSpPr>
          <p:nvPr>
            <p:ph idx="1"/>
          </p:nvPr>
        </p:nvSpPr>
        <p:spPr/>
        <p:txBody>
          <a:bodyPr/>
          <a:lstStyle/>
          <a:p>
            <a:pPr>
              <a:buFont typeface="Arial" pitchFamily="34" charset="0"/>
              <a:buChar char="•"/>
            </a:pPr>
            <a:r>
              <a:rPr lang="zh-CN" altLang="en-US" sz="3600" dirty="0" smtClean="0">
                <a:effectLst>
                  <a:outerShdw blurRad="38100" dist="38100" dir="2700000" algn="tl">
                    <a:srgbClr val="000000">
                      <a:alpha val="43137"/>
                    </a:srgbClr>
                  </a:outerShdw>
                </a:effectLst>
              </a:rPr>
              <a:t>不断变化的威胁环境</a:t>
            </a:r>
            <a:endParaRPr lang="en-US" altLang="zh-CN" sz="3600" dirty="0" smtClean="0">
              <a:effectLst>
                <a:outerShdw blurRad="38100" dist="38100" dir="2700000" algn="tl">
                  <a:srgbClr val="000000">
                    <a:alpha val="43137"/>
                  </a:srgbClr>
                </a:outerShdw>
              </a:effectLst>
            </a:endParaRPr>
          </a:p>
          <a:p>
            <a:pPr>
              <a:buFont typeface="Arial" pitchFamily="34" charset="0"/>
              <a:buChar char="•"/>
            </a:pPr>
            <a:r>
              <a:rPr lang="zh-CN" altLang="en-US" sz="3600" dirty="0" smtClean="0">
                <a:effectLst>
                  <a:outerShdw blurRad="38100" dist="38100" dir="2700000" algn="tl">
                    <a:srgbClr val="000000">
                      <a:alpha val="43137"/>
                    </a:srgbClr>
                  </a:outerShdw>
                </a:effectLst>
              </a:rPr>
              <a:t>什么是可信赖计算？</a:t>
            </a:r>
            <a:endParaRPr lang="en-US" altLang="zh-CN" sz="3600" dirty="0" smtClean="0">
              <a:effectLst>
                <a:outerShdw blurRad="38100" dist="38100" dir="2700000" algn="tl">
                  <a:srgbClr val="000000">
                    <a:alpha val="43137"/>
                  </a:srgbClr>
                </a:outerShdw>
              </a:effectLst>
            </a:endParaRPr>
          </a:p>
          <a:p>
            <a:pPr>
              <a:buFont typeface="Arial" pitchFamily="34" charset="0"/>
              <a:buChar char="•"/>
            </a:pPr>
            <a:r>
              <a:rPr lang="zh-CN" altLang="en-US" sz="3600" dirty="0" smtClean="0">
                <a:effectLst>
                  <a:outerShdw blurRad="38100" dist="38100" dir="2700000" algn="tl">
                    <a:srgbClr val="000000">
                      <a:alpha val="43137"/>
                    </a:srgbClr>
                  </a:outerShdw>
                </a:effectLst>
              </a:rPr>
              <a:t>微软安全策略</a:t>
            </a:r>
            <a:endParaRPr lang="en-US" altLang="zh-CN" sz="3600" dirty="0" smtClean="0">
              <a:effectLst>
                <a:outerShdw blurRad="38100" dist="38100" dir="2700000" algn="tl">
                  <a:srgbClr val="000000">
                    <a:alpha val="43137"/>
                  </a:srgbClr>
                </a:outerShdw>
              </a:effectLst>
            </a:endParaRPr>
          </a:p>
          <a:p>
            <a:pPr>
              <a:buFont typeface="Arial" pitchFamily="34" charset="0"/>
              <a:buChar char="•"/>
            </a:pPr>
            <a:r>
              <a:rPr lang="zh-CN" altLang="en-US" sz="3600" dirty="0" smtClean="0">
                <a:effectLst>
                  <a:outerShdw blurRad="38100" dist="38100" dir="2700000" algn="tl">
                    <a:srgbClr val="000000">
                      <a:alpha val="43137"/>
                    </a:srgbClr>
                  </a:outerShdw>
                </a:effectLst>
              </a:rPr>
              <a:t>安全解决方案</a:t>
            </a:r>
            <a:endParaRPr lang="en-US" altLang="zh-CN" sz="3600" dirty="0" smtClean="0">
              <a:effectLst>
                <a:outerShdw blurRad="38100" dist="38100" dir="2700000" algn="tl">
                  <a:srgbClr val="000000">
                    <a:alpha val="43137"/>
                  </a:srgbClr>
                </a:outerShdw>
              </a:effectLst>
            </a:endParaRPr>
          </a:p>
          <a:p>
            <a:pPr>
              <a:buFont typeface="Arial" pitchFamily="34" charset="0"/>
              <a:buChar char="•"/>
            </a:pPr>
            <a:r>
              <a:rPr lang="en-US" altLang="zh-CN" sz="3600" dirty="0" smtClean="0">
                <a:effectLst>
                  <a:outerShdw blurRad="38100" dist="38100" dir="2700000" algn="tl">
                    <a:srgbClr val="000000">
                      <a:alpha val="43137"/>
                    </a:srgbClr>
                  </a:outerShdw>
                </a:effectLst>
              </a:rPr>
              <a:t>Q&amp;A</a:t>
            </a:r>
          </a:p>
          <a:p>
            <a:pPr>
              <a:buFont typeface="Arial" pitchFamily="34" charset="0"/>
              <a:buChar char="•"/>
            </a:pPr>
            <a:endParaRPr lang="en-US" altLang="zh-CN" dirty="0" smtClean="0">
              <a:effectLst>
                <a:outerShdw blurRad="38100" dist="38100" dir="2700000" algn="tl">
                  <a:srgbClr val="000000">
                    <a:alpha val="43137"/>
                  </a:srgbClr>
                </a:outerShdw>
              </a:effectLst>
            </a:endParaRPr>
          </a:p>
          <a:p>
            <a:pPr>
              <a:buFont typeface="Arial" pitchFamily="34" charset="0"/>
              <a:buChar char="•"/>
            </a:pPr>
            <a:endParaRPr lang="en-US" altLang="zh-CN" dirty="0" smtClean="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3" name="文本占位符 2"/>
          <p:cNvSpPr>
            <a:spLocks noGrp="1"/>
          </p:cNvSpPr>
          <p:nvPr>
            <p:ph type="body" sz="quarter" idx="10"/>
          </p:nvPr>
        </p:nvSpPr>
        <p:spPr>
          <a:xfrm>
            <a:off x="357158" y="2285992"/>
            <a:ext cx="8215370" cy="2357454"/>
          </a:xfrm>
        </p:spPr>
        <p:txBody>
          <a:bodyPr>
            <a:normAutofit/>
          </a:bodyPr>
          <a:lstStyle/>
          <a:p>
            <a:r>
              <a:rPr lang="en-US" altLang="zh-CN" sz="3600" dirty="0" smtClean="0">
                <a:hlinkClick r:id="rId3"/>
              </a:rPr>
              <a:t>Http://www.microsoft.com/forefront</a:t>
            </a:r>
            <a:endParaRPr lang="en-US" altLang="zh-CN" sz="3600" dirty="0" smtClean="0"/>
          </a:p>
          <a:p>
            <a:endParaRPr lang="zh-CN" altLang="en-US" sz="3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64" name="Rectangle 16"/>
          <p:cNvSpPr>
            <a:spLocks noGrp="1" noChangeArrowheads="1"/>
          </p:cNvSpPr>
          <p:nvPr>
            <p:ph type="title" idx="4294967295"/>
          </p:nvPr>
        </p:nvSpPr>
        <p:spPr>
          <a:xfrm>
            <a:off x="0" y="179388"/>
            <a:ext cx="8501063" cy="600075"/>
          </a:xfrm>
          <a:prstGeom prst="rect">
            <a:avLst/>
          </a:prstGeom>
        </p:spPr>
        <p:txBody>
          <a:bodyPr/>
          <a:lstStyle/>
          <a:p>
            <a:r>
              <a:rPr lang="zh-CN" altLang="en-US" dirty="0">
                <a:solidFill>
                  <a:schemeClr val="tx1">
                    <a:lumMod val="75000"/>
                    <a:lumOff val="25000"/>
                  </a:schemeClr>
                </a:solidFill>
                <a:latin typeface="微软雅黑" pitchFamily="34" charset="-122"/>
                <a:ea typeface="微软雅黑" pitchFamily="34" charset="-122"/>
              </a:rPr>
              <a:t>不断变化的威胁环境</a:t>
            </a:r>
          </a:p>
        </p:txBody>
      </p:sp>
      <p:grpSp>
        <p:nvGrpSpPr>
          <p:cNvPr id="2" name="Group 22"/>
          <p:cNvGrpSpPr/>
          <p:nvPr/>
        </p:nvGrpSpPr>
        <p:grpSpPr>
          <a:xfrm>
            <a:off x="167108" y="1131570"/>
            <a:ext cx="2243469" cy="5726430"/>
            <a:chOff x="167108" y="1131570"/>
            <a:chExt cx="2243469" cy="5726430"/>
          </a:xfrm>
        </p:grpSpPr>
        <p:pic>
          <p:nvPicPr>
            <p:cNvPr id="34" name="Picture 46" descr="cooltools-shape"/>
            <p:cNvPicPr>
              <a:picLocks noChangeAspect="1" noChangeArrowheads="1"/>
            </p:cNvPicPr>
            <p:nvPr/>
          </p:nvPicPr>
          <p:blipFill>
            <a:blip r:embed="rId3" cstate="print"/>
            <a:srcRect/>
            <a:stretch>
              <a:fillRect/>
            </a:stretch>
          </p:blipFill>
          <p:spPr bwMode="auto">
            <a:xfrm>
              <a:off x="167108" y="1131570"/>
              <a:ext cx="2243469" cy="5726430"/>
            </a:xfrm>
            <a:prstGeom prst="rect">
              <a:avLst/>
            </a:prstGeom>
            <a:noFill/>
            <a:ln w="12700" algn="ctr">
              <a:noFill/>
              <a:miter lim="800000"/>
              <a:headEnd/>
              <a:tailEnd/>
            </a:ln>
          </p:spPr>
        </p:pic>
        <p:sp>
          <p:nvSpPr>
            <p:cNvPr id="18" name="Rectangle 17"/>
            <p:cNvSpPr/>
            <p:nvPr/>
          </p:nvSpPr>
          <p:spPr bwMode="auto">
            <a:xfrm>
              <a:off x="291323" y="3105158"/>
              <a:ext cx="2054226" cy="1397306"/>
            </a:xfrm>
            <a:prstGeom prst="rect">
              <a:avLst/>
            </a:prstGeom>
          </p:spPr>
          <p:txBody>
            <a:bodyPr>
              <a:spAutoFit/>
            </a:bodyPr>
            <a:lstStyle/>
            <a:p>
              <a:pPr marL="233363" indent="-233363" algn="l" defTabSz="914363" rtl="0" fontAlgn="base">
                <a:lnSpc>
                  <a:spcPct val="90000"/>
                </a:lnSpc>
                <a:spcBef>
                  <a:spcPct val="20000"/>
                </a:spcBef>
                <a:spcAft>
                  <a:spcPct val="0"/>
                </a:spcAft>
                <a:buClr>
                  <a:srgbClr val="FFFF99"/>
                </a:buClr>
                <a:buSzPct val="115000"/>
                <a:buFontTx/>
                <a:buBlip>
                  <a:blip r:embed="rId4"/>
                </a:buBlip>
                <a:defRPr/>
              </a:pPr>
              <a:r>
                <a:rPr lang="en-US" sz="1600" kern="1200" dirty="0" smtClean="0">
                  <a:solidFill>
                    <a:schemeClr val="tx1">
                      <a:lumMod val="75000"/>
                      <a:lumOff val="25000"/>
                    </a:schemeClr>
                  </a:solidFill>
                  <a:latin typeface="微软雅黑" pitchFamily="34" charset="-122"/>
                  <a:ea typeface="微软雅黑" pitchFamily="34" charset="-122"/>
                  <a:cs typeface="Arial" charset="0"/>
                </a:rPr>
                <a:t>LAN</a:t>
              </a:r>
              <a:endParaRPr lang="en-US" sz="1600" kern="1200" dirty="0">
                <a:solidFill>
                  <a:schemeClr val="tx1">
                    <a:lumMod val="75000"/>
                    <a:lumOff val="25000"/>
                  </a:schemeClr>
                </a:solidFill>
                <a:latin typeface="微软雅黑" pitchFamily="34" charset="-122"/>
                <a:ea typeface="微软雅黑" pitchFamily="34" charset="-122"/>
                <a:cs typeface="Arial" charset="0"/>
              </a:endParaRPr>
            </a:p>
            <a:p>
              <a:pPr marL="233363" indent="-233363" algn="l" defTabSz="914363" rtl="0" fontAlgn="base">
                <a:lnSpc>
                  <a:spcPct val="90000"/>
                </a:lnSpc>
                <a:spcBef>
                  <a:spcPct val="20000"/>
                </a:spcBef>
                <a:spcAft>
                  <a:spcPct val="0"/>
                </a:spcAft>
                <a:buClr>
                  <a:srgbClr val="FFFF99"/>
                </a:buClr>
                <a:buSzPct val="115000"/>
                <a:buFontTx/>
                <a:buBlip>
                  <a:blip r:embed="rId4"/>
                </a:buBlip>
                <a:defRPr/>
              </a:pPr>
              <a:r>
                <a:rPr lang="zh-CN" altLang="en-US" sz="1600" dirty="0" smtClean="0">
                  <a:solidFill>
                    <a:schemeClr val="tx1">
                      <a:lumMod val="75000"/>
                      <a:lumOff val="25000"/>
                    </a:schemeClr>
                  </a:solidFill>
                  <a:latin typeface="微软雅黑" pitchFamily="34" charset="-122"/>
                  <a:ea typeface="微软雅黑" pitchFamily="34" charset="-122"/>
                  <a:cs typeface="Arial" charset="0"/>
                </a:rPr>
                <a:t>第一个</a:t>
              </a:r>
              <a:r>
                <a:rPr lang="en-US" altLang="zh-CN" sz="1600" dirty="0" smtClean="0">
                  <a:solidFill>
                    <a:schemeClr val="tx1">
                      <a:lumMod val="75000"/>
                      <a:lumOff val="25000"/>
                    </a:schemeClr>
                  </a:solidFill>
                  <a:latin typeface="微软雅黑" pitchFamily="34" charset="-122"/>
                  <a:ea typeface="微软雅黑" pitchFamily="34" charset="-122"/>
                  <a:cs typeface="Arial" charset="0"/>
                </a:rPr>
                <a:t>PC</a:t>
              </a:r>
              <a:r>
                <a:rPr lang="zh-CN" altLang="en-US" sz="1600" dirty="0" smtClean="0">
                  <a:solidFill>
                    <a:schemeClr val="tx1">
                      <a:lumMod val="75000"/>
                      <a:lumOff val="25000"/>
                    </a:schemeClr>
                  </a:solidFill>
                  <a:latin typeface="微软雅黑" pitchFamily="34" charset="-122"/>
                  <a:ea typeface="微软雅黑" pitchFamily="34" charset="-122"/>
                  <a:cs typeface="Arial" charset="0"/>
                </a:rPr>
                <a:t>病毒</a:t>
              </a:r>
              <a:endParaRPr lang="en-US" sz="1600" kern="1200" dirty="0">
                <a:solidFill>
                  <a:schemeClr val="tx1">
                    <a:lumMod val="75000"/>
                    <a:lumOff val="25000"/>
                  </a:schemeClr>
                </a:solidFill>
                <a:latin typeface="微软雅黑" pitchFamily="34" charset="-122"/>
                <a:ea typeface="微软雅黑" pitchFamily="34" charset="-122"/>
                <a:cs typeface="Arial" charset="0"/>
              </a:endParaRPr>
            </a:p>
            <a:p>
              <a:pPr marL="233363" indent="-233363" algn="l" defTabSz="914363" rtl="0" fontAlgn="base">
                <a:lnSpc>
                  <a:spcPct val="90000"/>
                </a:lnSpc>
                <a:spcBef>
                  <a:spcPct val="20000"/>
                </a:spcBef>
                <a:spcAft>
                  <a:spcPct val="0"/>
                </a:spcAft>
                <a:buClr>
                  <a:srgbClr val="FFFF99"/>
                </a:buClr>
                <a:buSzPct val="115000"/>
                <a:buFontTx/>
                <a:buBlip>
                  <a:blip r:embed="rId4"/>
                </a:buBlip>
                <a:defRPr/>
              </a:pPr>
              <a:r>
                <a:rPr lang="zh-CN" altLang="en-US" sz="1600" kern="1200" dirty="0" smtClean="0">
                  <a:solidFill>
                    <a:schemeClr val="tx1">
                      <a:lumMod val="75000"/>
                      <a:lumOff val="25000"/>
                    </a:schemeClr>
                  </a:solidFill>
                  <a:latin typeface="微软雅黑" pitchFamily="34" charset="-122"/>
                  <a:ea typeface="微软雅黑" pitchFamily="34" charset="-122"/>
                  <a:cs typeface="Arial" charset="0"/>
                </a:rPr>
                <a:t>引导区病毒</a:t>
              </a:r>
              <a:endParaRPr lang="en-US" altLang="zh-CN" sz="1600" kern="1200" dirty="0" smtClean="0">
                <a:solidFill>
                  <a:schemeClr val="tx1">
                    <a:lumMod val="75000"/>
                    <a:lumOff val="25000"/>
                  </a:schemeClr>
                </a:solidFill>
                <a:latin typeface="微软雅黑" pitchFamily="34" charset="-122"/>
                <a:ea typeface="微软雅黑" pitchFamily="34" charset="-122"/>
                <a:cs typeface="Arial" charset="0"/>
              </a:endParaRPr>
            </a:p>
            <a:p>
              <a:pPr marL="233363" indent="-233363" algn="l" defTabSz="914363" rtl="0" fontAlgn="base">
                <a:lnSpc>
                  <a:spcPct val="90000"/>
                </a:lnSpc>
                <a:spcBef>
                  <a:spcPct val="20000"/>
                </a:spcBef>
                <a:spcAft>
                  <a:spcPct val="0"/>
                </a:spcAft>
                <a:buClr>
                  <a:srgbClr val="FFFF99"/>
                </a:buClr>
                <a:buSzPct val="115000"/>
                <a:buFontTx/>
                <a:buBlip>
                  <a:blip r:embed="rId4"/>
                </a:buBlip>
                <a:defRPr/>
              </a:pPr>
              <a:r>
                <a:rPr lang="zh-CN" altLang="en-US" sz="1600" kern="1200" dirty="0" smtClean="0">
                  <a:solidFill>
                    <a:schemeClr val="tx1">
                      <a:lumMod val="75000"/>
                      <a:lumOff val="25000"/>
                    </a:schemeClr>
                  </a:solidFill>
                  <a:latin typeface="微软雅黑" pitchFamily="34" charset="-122"/>
                  <a:ea typeface="微软雅黑" pitchFamily="34" charset="-122"/>
                  <a:cs typeface="Arial" charset="0"/>
                </a:rPr>
                <a:t>慢速繁殖</a:t>
              </a:r>
              <a:endParaRPr lang="en-US" altLang="zh-CN" sz="1600" kern="1200" dirty="0" smtClean="0">
                <a:solidFill>
                  <a:schemeClr val="tx1">
                    <a:lumMod val="75000"/>
                    <a:lumOff val="25000"/>
                  </a:schemeClr>
                </a:solidFill>
                <a:latin typeface="微软雅黑" pitchFamily="34" charset="-122"/>
                <a:ea typeface="微软雅黑" pitchFamily="34" charset="-122"/>
                <a:cs typeface="Arial" charset="0"/>
              </a:endParaRPr>
            </a:p>
            <a:p>
              <a:pPr marL="233363" indent="-233363" algn="l" defTabSz="914363" rtl="0" fontAlgn="base">
                <a:lnSpc>
                  <a:spcPct val="90000"/>
                </a:lnSpc>
                <a:spcBef>
                  <a:spcPct val="20000"/>
                </a:spcBef>
                <a:spcAft>
                  <a:spcPct val="0"/>
                </a:spcAft>
                <a:buClr>
                  <a:srgbClr val="FFFF99"/>
                </a:buClr>
                <a:buSzPct val="115000"/>
                <a:buFontTx/>
                <a:buBlip>
                  <a:blip r:embed="rId4"/>
                </a:buBlip>
                <a:defRPr/>
              </a:pPr>
              <a:r>
                <a:rPr lang="en-US" sz="1600" kern="1200" dirty="0" smtClean="0">
                  <a:solidFill>
                    <a:schemeClr val="tx1">
                      <a:lumMod val="75000"/>
                      <a:lumOff val="25000"/>
                    </a:schemeClr>
                  </a:solidFill>
                  <a:latin typeface="微软雅黑" pitchFamily="34" charset="-122"/>
                  <a:ea typeface="微软雅黑" pitchFamily="34" charset="-122"/>
                  <a:cs typeface="Arial" charset="0"/>
                </a:rPr>
                <a:t>16-bit </a:t>
              </a:r>
              <a:r>
                <a:rPr lang="en-US" sz="1600" kern="1200" dirty="0">
                  <a:solidFill>
                    <a:schemeClr val="tx1">
                      <a:lumMod val="75000"/>
                      <a:lumOff val="25000"/>
                    </a:schemeClr>
                  </a:solidFill>
                  <a:latin typeface="微软雅黑" pitchFamily="34" charset="-122"/>
                  <a:ea typeface="微软雅黑" pitchFamily="34" charset="-122"/>
                  <a:cs typeface="Arial" charset="0"/>
                </a:rPr>
                <a:t>DOS</a:t>
              </a:r>
              <a:endParaRPr lang="en-US" sz="1400" kern="1200" dirty="0">
                <a:solidFill>
                  <a:schemeClr val="tx1">
                    <a:lumMod val="75000"/>
                    <a:lumOff val="25000"/>
                  </a:schemeClr>
                </a:solidFill>
                <a:latin typeface="微软雅黑" pitchFamily="34" charset="-122"/>
                <a:ea typeface="微软雅黑" pitchFamily="34" charset="-122"/>
                <a:cs typeface="Arial" charset="0"/>
              </a:endParaRPr>
            </a:p>
          </p:txBody>
        </p:sp>
        <p:pic>
          <p:nvPicPr>
            <p:cNvPr id="39" name="Picture 47" descr="3-01545_Orange-box"/>
            <p:cNvPicPr>
              <a:picLocks noChangeAspect="1" noChangeArrowheads="1"/>
            </p:cNvPicPr>
            <p:nvPr/>
          </p:nvPicPr>
          <p:blipFill>
            <a:blip r:embed="rId5" cstate="print">
              <a:lum bright="6000" contrast="12000"/>
            </a:blip>
            <a:srcRect/>
            <a:stretch>
              <a:fillRect/>
            </a:stretch>
          </p:blipFill>
          <p:spPr bwMode="auto">
            <a:xfrm>
              <a:off x="423371" y="1438910"/>
              <a:ext cx="1718356" cy="1653540"/>
            </a:xfrm>
            <a:prstGeom prst="rect">
              <a:avLst/>
            </a:prstGeom>
            <a:noFill/>
            <a:ln w="9525">
              <a:noFill/>
              <a:miter lim="800000"/>
              <a:headEnd/>
              <a:tailEnd/>
            </a:ln>
          </p:spPr>
        </p:pic>
        <p:pic>
          <p:nvPicPr>
            <p:cNvPr id="6178" name="Picture 38" descr="6-00370_s06-virus"/>
            <p:cNvPicPr>
              <a:picLocks noChangeAspect="1" noChangeArrowheads="1"/>
            </p:cNvPicPr>
            <p:nvPr/>
          </p:nvPicPr>
          <p:blipFill>
            <a:blip r:embed="rId6" cstate="print"/>
            <a:srcRect/>
            <a:stretch>
              <a:fillRect/>
            </a:stretch>
          </p:blipFill>
          <p:spPr bwMode="auto">
            <a:xfrm>
              <a:off x="669725" y="1743158"/>
              <a:ext cx="1152292" cy="1156170"/>
            </a:xfrm>
            <a:prstGeom prst="rect">
              <a:avLst/>
            </a:prstGeom>
            <a:noFill/>
            <a:ln w="9525">
              <a:noFill/>
              <a:miter lim="800000"/>
              <a:headEnd/>
              <a:tailEnd/>
            </a:ln>
            <a:effectLst>
              <a:outerShdw blurRad="63500" sx="102000" sy="102000" algn="ctr" rotWithShape="0">
                <a:schemeClr val="tx1"/>
              </a:outerShdw>
            </a:effectLst>
          </p:spPr>
        </p:pic>
        <p:sp>
          <p:nvSpPr>
            <p:cNvPr id="6153" name="Rectangle 9"/>
            <p:cNvSpPr>
              <a:spLocks noChangeArrowheads="1"/>
            </p:cNvSpPr>
            <p:nvPr/>
          </p:nvSpPr>
          <p:spPr bwMode="auto">
            <a:xfrm>
              <a:off x="320988" y="5714529"/>
              <a:ext cx="1931403" cy="480131"/>
            </a:xfrm>
            <a:prstGeom prst="rect">
              <a:avLst/>
            </a:prstGeom>
            <a:noFill/>
            <a:ln w="12700" algn="ctr">
              <a:noFill/>
              <a:miter lim="800000"/>
              <a:headEnd/>
              <a:tailEnd/>
            </a:ln>
          </p:spPr>
          <p:txBody>
            <a:bodyPr wrap="square">
              <a:spAutoFit/>
            </a:bodyPr>
            <a:lstStyle/>
            <a:p>
              <a:pPr algn="ctr" defTabSz="914363" rtl="0" fontAlgn="base">
                <a:lnSpc>
                  <a:spcPct val="90000"/>
                </a:lnSpc>
                <a:spcBef>
                  <a:spcPct val="0"/>
                </a:spcBef>
                <a:spcAft>
                  <a:spcPct val="0"/>
                </a:spcAft>
                <a:defRPr/>
              </a:pPr>
              <a:r>
                <a:rPr lang="en-US" sz="2800" kern="1200" spc="-150" dirty="0">
                  <a:ln w="3175">
                    <a:noFill/>
                  </a:ln>
                  <a:solidFill>
                    <a:schemeClr val="tx1">
                      <a:lumMod val="75000"/>
                      <a:lumOff val="25000"/>
                    </a:schemeClr>
                  </a:solidFill>
                  <a:effectLst>
                    <a:outerShdw blurRad="50800" dist="38100" dir="2700000" algn="tl" rotWithShape="0">
                      <a:prstClr val="black">
                        <a:alpha val="40000"/>
                      </a:prstClr>
                    </a:outerShdw>
                  </a:effectLst>
                  <a:latin typeface="微软雅黑" pitchFamily="34" charset="-122"/>
                  <a:ea typeface="微软雅黑" pitchFamily="34" charset="-122"/>
                  <a:cs typeface="Arial" charset="0"/>
                </a:rPr>
                <a:t>1986–1995</a:t>
              </a:r>
            </a:p>
          </p:txBody>
        </p:sp>
      </p:grpSp>
      <p:grpSp>
        <p:nvGrpSpPr>
          <p:cNvPr id="3" name="Group 23"/>
          <p:cNvGrpSpPr/>
          <p:nvPr/>
        </p:nvGrpSpPr>
        <p:grpSpPr>
          <a:xfrm>
            <a:off x="2392329" y="1131570"/>
            <a:ext cx="2243469" cy="5726430"/>
            <a:chOff x="2392329" y="1131570"/>
            <a:chExt cx="2243469" cy="5726430"/>
          </a:xfrm>
        </p:grpSpPr>
        <p:pic>
          <p:nvPicPr>
            <p:cNvPr id="51" name="Picture 46" descr="cooltools-shape"/>
            <p:cNvPicPr>
              <a:picLocks noChangeAspect="1" noChangeArrowheads="1"/>
            </p:cNvPicPr>
            <p:nvPr/>
          </p:nvPicPr>
          <p:blipFill>
            <a:blip r:embed="rId3" cstate="print"/>
            <a:srcRect/>
            <a:stretch>
              <a:fillRect/>
            </a:stretch>
          </p:blipFill>
          <p:spPr bwMode="auto">
            <a:xfrm>
              <a:off x="2392329" y="1131570"/>
              <a:ext cx="2243469" cy="5726430"/>
            </a:xfrm>
            <a:prstGeom prst="rect">
              <a:avLst/>
            </a:prstGeom>
            <a:noFill/>
            <a:ln w="12700" algn="ctr">
              <a:noFill/>
              <a:miter lim="800000"/>
              <a:headEnd/>
              <a:tailEnd/>
            </a:ln>
          </p:spPr>
        </p:pic>
        <p:pic>
          <p:nvPicPr>
            <p:cNvPr id="43" name="Picture 51" descr="cooltools-shape"/>
            <p:cNvPicPr>
              <a:picLocks noChangeAspect="1" noChangeArrowheads="1"/>
            </p:cNvPicPr>
            <p:nvPr/>
          </p:nvPicPr>
          <p:blipFill>
            <a:blip r:embed="rId7" cstate="print"/>
            <a:srcRect/>
            <a:stretch>
              <a:fillRect/>
            </a:stretch>
          </p:blipFill>
          <p:spPr bwMode="auto">
            <a:xfrm>
              <a:off x="2591166" y="1438910"/>
              <a:ext cx="1767328" cy="1653540"/>
            </a:xfrm>
            <a:prstGeom prst="rect">
              <a:avLst/>
            </a:prstGeom>
            <a:noFill/>
            <a:ln w="12700" algn="ctr">
              <a:noFill/>
              <a:miter lim="800000"/>
              <a:headEnd/>
              <a:tailEnd/>
            </a:ln>
          </p:spPr>
        </p:pic>
        <p:sp>
          <p:nvSpPr>
            <p:cNvPr id="19" name="Rectangle 18"/>
            <p:cNvSpPr/>
            <p:nvPr/>
          </p:nvSpPr>
          <p:spPr bwMode="auto">
            <a:xfrm>
              <a:off x="2453167" y="3105158"/>
              <a:ext cx="1930400" cy="1348061"/>
            </a:xfrm>
            <a:prstGeom prst="rect">
              <a:avLst/>
            </a:prstGeom>
          </p:spPr>
          <p:txBody>
            <a:bodyPr>
              <a:spAutoFit/>
            </a:bodyPr>
            <a:lstStyle/>
            <a:p>
              <a:pPr marL="233363" indent="-233363" algn="l" defTabSz="914363" rtl="0" fontAlgn="base">
                <a:lnSpc>
                  <a:spcPct val="90000"/>
                </a:lnSpc>
                <a:spcBef>
                  <a:spcPct val="20000"/>
                </a:spcBef>
                <a:spcAft>
                  <a:spcPct val="0"/>
                </a:spcAft>
                <a:buClr>
                  <a:srgbClr val="FFFF99"/>
                </a:buClr>
                <a:buSzPct val="115000"/>
                <a:buFontTx/>
                <a:buBlip>
                  <a:blip r:embed="rId4"/>
                </a:buBlip>
                <a:defRPr/>
              </a:pPr>
              <a:r>
                <a:rPr lang="zh-CN" altLang="en-US" sz="1600" kern="1200" dirty="0" smtClean="0">
                  <a:solidFill>
                    <a:schemeClr val="tx1">
                      <a:lumMod val="75000"/>
                      <a:lumOff val="25000"/>
                    </a:schemeClr>
                  </a:solidFill>
                  <a:latin typeface="微软雅黑" pitchFamily="34" charset="-122"/>
                  <a:ea typeface="微软雅黑" pitchFamily="34" charset="-122"/>
                  <a:cs typeface="Arial" charset="0"/>
                </a:rPr>
                <a:t>互联网时代</a:t>
              </a:r>
              <a:endParaRPr lang="en-US" altLang="zh-CN" sz="1600" kern="1200" dirty="0" smtClean="0">
                <a:solidFill>
                  <a:schemeClr val="tx1">
                    <a:lumMod val="75000"/>
                    <a:lumOff val="25000"/>
                  </a:schemeClr>
                </a:solidFill>
                <a:latin typeface="微软雅黑" pitchFamily="34" charset="-122"/>
                <a:ea typeface="微软雅黑" pitchFamily="34" charset="-122"/>
                <a:cs typeface="Arial" charset="0"/>
              </a:endParaRPr>
            </a:p>
            <a:p>
              <a:pPr marL="233363" indent="-233363" algn="l" defTabSz="914363" rtl="0" fontAlgn="base">
                <a:lnSpc>
                  <a:spcPct val="90000"/>
                </a:lnSpc>
                <a:spcBef>
                  <a:spcPct val="20000"/>
                </a:spcBef>
                <a:spcAft>
                  <a:spcPct val="0"/>
                </a:spcAft>
                <a:buClr>
                  <a:srgbClr val="FFFF99"/>
                </a:buClr>
                <a:buSzPct val="115000"/>
                <a:buFontTx/>
                <a:buBlip>
                  <a:blip r:embed="rId4"/>
                </a:buBlip>
                <a:defRPr/>
              </a:pPr>
              <a:r>
                <a:rPr lang="zh-CN" altLang="en-US" sz="1600" kern="1200" dirty="0" smtClean="0">
                  <a:solidFill>
                    <a:schemeClr val="tx1">
                      <a:lumMod val="75000"/>
                      <a:lumOff val="25000"/>
                    </a:schemeClr>
                  </a:solidFill>
                  <a:latin typeface="微软雅黑" pitchFamily="34" charset="-122"/>
                  <a:ea typeface="微软雅黑" pitchFamily="34" charset="-122"/>
                  <a:cs typeface="Arial" charset="0"/>
                </a:rPr>
                <a:t>宏病毒</a:t>
              </a:r>
              <a:endParaRPr lang="en-US" altLang="zh-CN" sz="1600" kern="1200" dirty="0" smtClean="0">
                <a:solidFill>
                  <a:schemeClr val="tx1">
                    <a:lumMod val="75000"/>
                    <a:lumOff val="25000"/>
                  </a:schemeClr>
                </a:solidFill>
                <a:latin typeface="微软雅黑" pitchFamily="34" charset="-122"/>
                <a:ea typeface="微软雅黑" pitchFamily="34" charset="-122"/>
                <a:cs typeface="Arial" charset="0"/>
              </a:endParaRPr>
            </a:p>
            <a:p>
              <a:pPr marL="233363" indent="-233363" algn="l" defTabSz="914363" rtl="0" fontAlgn="base">
                <a:lnSpc>
                  <a:spcPct val="90000"/>
                </a:lnSpc>
                <a:spcBef>
                  <a:spcPct val="20000"/>
                </a:spcBef>
                <a:spcAft>
                  <a:spcPct val="0"/>
                </a:spcAft>
                <a:buClr>
                  <a:srgbClr val="FFFF99"/>
                </a:buClr>
                <a:buSzPct val="115000"/>
                <a:buFontTx/>
                <a:buBlip>
                  <a:blip r:embed="rId4"/>
                </a:buBlip>
                <a:defRPr/>
              </a:pPr>
              <a:r>
                <a:rPr lang="zh-CN" altLang="en-US" sz="1600" kern="1200" dirty="0" smtClean="0">
                  <a:solidFill>
                    <a:schemeClr val="tx1">
                      <a:lumMod val="75000"/>
                      <a:lumOff val="25000"/>
                    </a:schemeClr>
                  </a:solidFill>
                  <a:latin typeface="微软雅黑" pitchFamily="34" charset="-122"/>
                  <a:ea typeface="微软雅黑" pitchFamily="34" charset="-122"/>
                  <a:cs typeface="Arial" charset="0"/>
                </a:rPr>
                <a:t>快速繁殖</a:t>
              </a:r>
              <a:endParaRPr lang="en-US" altLang="zh-CN" sz="1600" kern="1200" dirty="0" smtClean="0">
                <a:solidFill>
                  <a:schemeClr val="tx1">
                    <a:lumMod val="75000"/>
                    <a:lumOff val="25000"/>
                  </a:schemeClr>
                </a:solidFill>
                <a:latin typeface="微软雅黑" pitchFamily="34" charset="-122"/>
                <a:ea typeface="微软雅黑" pitchFamily="34" charset="-122"/>
                <a:cs typeface="Arial" charset="0"/>
              </a:endParaRPr>
            </a:p>
            <a:p>
              <a:pPr marL="233363" indent="-233363" algn="l" defTabSz="914363" rtl="0" fontAlgn="base">
                <a:lnSpc>
                  <a:spcPct val="90000"/>
                </a:lnSpc>
                <a:spcBef>
                  <a:spcPct val="20000"/>
                </a:spcBef>
                <a:spcAft>
                  <a:spcPct val="0"/>
                </a:spcAft>
                <a:buClr>
                  <a:srgbClr val="FFFF99"/>
                </a:buClr>
                <a:buSzPct val="115000"/>
                <a:buFontTx/>
                <a:buBlip>
                  <a:blip r:embed="rId4"/>
                </a:buBlip>
                <a:defRPr/>
              </a:pPr>
              <a:r>
                <a:rPr lang="en-US" sz="1600" kern="1200" dirty="0" smtClean="0">
                  <a:solidFill>
                    <a:schemeClr val="tx1">
                      <a:lumMod val="75000"/>
                      <a:lumOff val="25000"/>
                    </a:schemeClr>
                  </a:solidFill>
                  <a:latin typeface="微软雅黑" pitchFamily="34" charset="-122"/>
                  <a:ea typeface="微软雅黑" pitchFamily="34" charset="-122"/>
                  <a:cs typeface="Arial" charset="0"/>
                </a:rPr>
                <a:t>32-bit </a:t>
              </a:r>
              <a:r>
                <a:rPr lang="en-US" sz="1600" kern="1200" dirty="0">
                  <a:solidFill>
                    <a:schemeClr val="tx1">
                      <a:lumMod val="75000"/>
                      <a:lumOff val="25000"/>
                    </a:schemeClr>
                  </a:solidFill>
                  <a:latin typeface="微软雅黑" pitchFamily="34" charset="-122"/>
                  <a:ea typeface="微软雅黑" pitchFamily="34" charset="-122"/>
                  <a:cs typeface="Arial" charset="0"/>
                </a:rPr>
                <a:t>Windows</a:t>
              </a:r>
            </a:p>
          </p:txBody>
        </p:sp>
        <p:pic>
          <p:nvPicPr>
            <p:cNvPr id="6174" name="Picture 39" descr="6-00370_s06-sat"/>
            <p:cNvPicPr>
              <a:picLocks noChangeAspect="1" noChangeArrowheads="1"/>
            </p:cNvPicPr>
            <p:nvPr/>
          </p:nvPicPr>
          <p:blipFill>
            <a:blip r:embed="rId8" cstate="print"/>
            <a:srcRect/>
            <a:stretch>
              <a:fillRect/>
            </a:stretch>
          </p:blipFill>
          <p:spPr bwMode="auto">
            <a:xfrm>
              <a:off x="2906557" y="1725845"/>
              <a:ext cx="1045840" cy="1241596"/>
            </a:xfrm>
            <a:prstGeom prst="rect">
              <a:avLst/>
            </a:prstGeom>
            <a:noFill/>
            <a:ln w="9525">
              <a:noFill/>
              <a:miter lim="800000"/>
              <a:headEnd/>
              <a:tailEnd/>
            </a:ln>
            <a:effectLst>
              <a:outerShdw blurRad="63500" sx="102000" sy="102000" algn="ctr" rotWithShape="0">
                <a:schemeClr val="tx1"/>
              </a:outerShdw>
            </a:effectLst>
          </p:spPr>
        </p:pic>
        <p:sp>
          <p:nvSpPr>
            <p:cNvPr id="6154" name="Rectangle 10"/>
            <p:cNvSpPr>
              <a:spLocks noChangeArrowheads="1"/>
            </p:cNvSpPr>
            <p:nvPr/>
          </p:nvSpPr>
          <p:spPr bwMode="auto">
            <a:xfrm>
              <a:off x="2555650" y="5706437"/>
              <a:ext cx="1905000" cy="480131"/>
            </a:xfrm>
            <a:prstGeom prst="rect">
              <a:avLst/>
            </a:prstGeom>
            <a:noFill/>
            <a:ln w="12700" algn="ctr">
              <a:noFill/>
              <a:miter lim="800000"/>
              <a:headEnd/>
              <a:tailEnd/>
            </a:ln>
          </p:spPr>
          <p:txBody>
            <a:bodyPr wrap="square">
              <a:spAutoFit/>
            </a:bodyPr>
            <a:lstStyle/>
            <a:p>
              <a:pPr algn="ctr" defTabSz="914363" rtl="0" fontAlgn="base">
                <a:lnSpc>
                  <a:spcPct val="90000"/>
                </a:lnSpc>
                <a:spcBef>
                  <a:spcPct val="0"/>
                </a:spcBef>
                <a:spcAft>
                  <a:spcPct val="0"/>
                </a:spcAft>
                <a:defRPr/>
              </a:pPr>
              <a:r>
                <a:rPr lang="en-US" sz="2800" kern="1200" spc="-150" dirty="0">
                  <a:ln w="3175">
                    <a:noFill/>
                  </a:ln>
                  <a:solidFill>
                    <a:schemeClr val="tx1">
                      <a:lumMod val="75000"/>
                      <a:lumOff val="25000"/>
                    </a:schemeClr>
                  </a:solidFill>
                  <a:effectLst>
                    <a:outerShdw blurRad="50800" dist="38100" dir="2700000" algn="tl" rotWithShape="0">
                      <a:prstClr val="black">
                        <a:alpha val="40000"/>
                      </a:prstClr>
                    </a:outerShdw>
                  </a:effectLst>
                  <a:latin typeface="微软雅黑" pitchFamily="34" charset="-122"/>
                  <a:ea typeface="微软雅黑" pitchFamily="34" charset="-122"/>
                  <a:cs typeface="Arial" charset="0"/>
                </a:rPr>
                <a:t>1995–2000</a:t>
              </a:r>
            </a:p>
          </p:txBody>
        </p:sp>
      </p:grpSp>
      <p:grpSp>
        <p:nvGrpSpPr>
          <p:cNvPr id="4" name="Group 24"/>
          <p:cNvGrpSpPr/>
          <p:nvPr/>
        </p:nvGrpSpPr>
        <p:grpSpPr>
          <a:xfrm>
            <a:off x="4572000" y="1131570"/>
            <a:ext cx="2266802" cy="5726430"/>
            <a:chOff x="4572000" y="1131570"/>
            <a:chExt cx="2266802" cy="5726430"/>
          </a:xfrm>
        </p:grpSpPr>
        <p:pic>
          <p:nvPicPr>
            <p:cNvPr id="53" name="Picture 46" descr="cooltools-shape"/>
            <p:cNvPicPr>
              <a:picLocks noChangeAspect="1" noChangeArrowheads="1"/>
            </p:cNvPicPr>
            <p:nvPr/>
          </p:nvPicPr>
          <p:blipFill>
            <a:blip r:embed="rId3" cstate="print"/>
            <a:srcRect/>
            <a:stretch>
              <a:fillRect/>
            </a:stretch>
          </p:blipFill>
          <p:spPr bwMode="auto">
            <a:xfrm>
              <a:off x="4572000" y="1131570"/>
              <a:ext cx="2243469" cy="5726430"/>
            </a:xfrm>
            <a:prstGeom prst="rect">
              <a:avLst/>
            </a:prstGeom>
            <a:noFill/>
            <a:ln w="12700" algn="ctr">
              <a:noFill/>
              <a:miter lim="800000"/>
              <a:headEnd/>
              <a:tailEnd/>
            </a:ln>
          </p:spPr>
        </p:pic>
        <p:pic>
          <p:nvPicPr>
            <p:cNvPr id="45" name="Picture 53" descr="cooltools-shape"/>
            <p:cNvPicPr>
              <a:picLocks noChangeAspect="1" noChangeArrowheads="1"/>
            </p:cNvPicPr>
            <p:nvPr/>
          </p:nvPicPr>
          <p:blipFill>
            <a:blip r:embed="rId9" cstate="print"/>
            <a:srcRect/>
            <a:stretch>
              <a:fillRect/>
            </a:stretch>
          </p:blipFill>
          <p:spPr bwMode="auto">
            <a:xfrm>
              <a:off x="4771830" y="1438910"/>
              <a:ext cx="1800458" cy="1653540"/>
            </a:xfrm>
            <a:prstGeom prst="rect">
              <a:avLst/>
            </a:prstGeom>
            <a:noFill/>
            <a:ln w="12700" algn="ctr">
              <a:noFill/>
              <a:miter lim="800000"/>
              <a:headEnd/>
              <a:tailEnd/>
            </a:ln>
          </p:spPr>
        </p:pic>
        <p:sp>
          <p:nvSpPr>
            <p:cNvPr id="20" name="Rectangle 19"/>
            <p:cNvSpPr/>
            <p:nvPr/>
          </p:nvSpPr>
          <p:spPr bwMode="auto">
            <a:xfrm>
              <a:off x="4644877" y="3108960"/>
              <a:ext cx="2193925" cy="2209836"/>
            </a:xfrm>
            <a:prstGeom prst="rect">
              <a:avLst/>
            </a:prstGeom>
          </p:spPr>
          <p:txBody>
            <a:bodyPr>
              <a:spAutoFit/>
            </a:bodyPr>
            <a:lstStyle/>
            <a:p>
              <a:pPr marL="233363" indent="-233363" algn="l" defTabSz="914363" rtl="0" fontAlgn="base">
                <a:lnSpc>
                  <a:spcPct val="90000"/>
                </a:lnSpc>
                <a:spcBef>
                  <a:spcPct val="20000"/>
                </a:spcBef>
                <a:spcAft>
                  <a:spcPct val="0"/>
                </a:spcAft>
                <a:buClr>
                  <a:srgbClr val="FFFF99"/>
                </a:buClr>
                <a:buSzPct val="115000"/>
                <a:buFontTx/>
                <a:buBlip>
                  <a:blip r:embed="rId4"/>
                </a:buBlip>
                <a:defRPr/>
              </a:pPr>
              <a:r>
                <a:rPr lang="zh-CN" altLang="en-US" sz="1600" dirty="0" smtClean="0">
                  <a:solidFill>
                    <a:schemeClr val="tx1">
                      <a:lumMod val="75000"/>
                      <a:lumOff val="25000"/>
                    </a:schemeClr>
                  </a:solidFill>
                  <a:latin typeface="微软雅黑" pitchFamily="34" charset="-122"/>
                  <a:ea typeface="微软雅黑" pitchFamily="34" charset="-122"/>
                  <a:cs typeface="Arial" charset="0"/>
                </a:rPr>
                <a:t>宽带普遍流行</a:t>
              </a:r>
              <a:endParaRPr lang="en-US" sz="1600" kern="1200" dirty="0">
                <a:solidFill>
                  <a:schemeClr val="tx1">
                    <a:lumMod val="75000"/>
                    <a:lumOff val="25000"/>
                  </a:schemeClr>
                </a:solidFill>
                <a:latin typeface="微软雅黑" pitchFamily="34" charset="-122"/>
                <a:ea typeface="微软雅黑" pitchFamily="34" charset="-122"/>
                <a:cs typeface="Arial" charset="0"/>
              </a:endParaRPr>
            </a:p>
            <a:p>
              <a:pPr marL="233363" indent="-233363" algn="l" defTabSz="914363" rtl="0" fontAlgn="base">
                <a:lnSpc>
                  <a:spcPct val="90000"/>
                </a:lnSpc>
                <a:spcBef>
                  <a:spcPct val="20000"/>
                </a:spcBef>
                <a:spcAft>
                  <a:spcPct val="0"/>
                </a:spcAft>
                <a:buClr>
                  <a:srgbClr val="FFFF99"/>
                </a:buClr>
                <a:buSzPct val="115000"/>
                <a:buFontTx/>
                <a:buBlip>
                  <a:blip r:embed="rId4"/>
                </a:buBlip>
                <a:defRPr/>
              </a:pPr>
              <a:r>
                <a:rPr lang="zh-CN" altLang="en-US" sz="1600" kern="1200" dirty="0" smtClean="0">
                  <a:solidFill>
                    <a:schemeClr val="tx1">
                      <a:lumMod val="75000"/>
                      <a:lumOff val="25000"/>
                    </a:schemeClr>
                  </a:solidFill>
                  <a:latin typeface="微软雅黑" pitchFamily="34" charset="-122"/>
                  <a:ea typeface="微软雅黑" pitchFamily="34" charset="-122"/>
                  <a:cs typeface="Arial" charset="0"/>
                </a:rPr>
                <a:t>间谍软件</a:t>
              </a:r>
              <a:endParaRPr lang="en-US" altLang="zh-CN" sz="1600" kern="1200" dirty="0" smtClean="0">
                <a:solidFill>
                  <a:schemeClr val="tx1">
                    <a:lumMod val="75000"/>
                    <a:lumOff val="25000"/>
                  </a:schemeClr>
                </a:solidFill>
                <a:latin typeface="微软雅黑" pitchFamily="34" charset="-122"/>
                <a:ea typeface="微软雅黑" pitchFamily="34" charset="-122"/>
                <a:cs typeface="Arial" charset="0"/>
              </a:endParaRPr>
            </a:p>
            <a:p>
              <a:pPr marL="233363" indent="-233363" algn="l" defTabSz="914363" rtl="0" fontAlgn="base">
                <a:lnSpc>
                  <a:spcPct val="90000"/>
                </a:lnSpc>
                <a:spcBef>
                  <a:spcPct val="20000"/>
                </a:spcBef>
                <a:spcAft>
                  <a:spcPct val="0"/>
                </a:spcAft>
                <a:buClr>
                  <a:srgbClr val="FFFF99"/>
                </a:buClr>
                <a:buSzPct val="115000"/>
                <a:buFontTx/>
                <a:buBlip>
                  <a:blip r:embed="rId4"/>
                </a:buBlip>
                <a:defRPr/>
              </a:pPr>
              <a:r>
                <a:rPr lang="zh-CN" altLang="en-US" sz="1600" dirty="0" smtClean="0">
                  <a:solidFill>
                    <a:schemeClr val="tx1">
                      <a:lumMod val="75000"/>
                      <a:lumOff val="25000"/>
                    </a:schemeClr>
                  </a:solidFill>
                  <a:latin typeface="微软雅黑" pitchFamily="34" charset="-122"/>
                  <a:ea typeface="微软雅黑" pitchFamily="34" charset="-122"/>
                  <a:cs typeface="Arial" charset="0"/>
                </a:rPr>
                <a:t>垃圾邮件</a:t>
              </a:r>
              <a:endParaRPr lang="en-US" altLang="zh-CN" sz="1600" dirty="0" smtClean="0">
                <a:solidFill>
                  <a:schemeClr val="tx1">
                    <a:lumMod val="75000"/>
                    <a:lumOff val="25000"/>
                  </a:schemeClr>
                </a:solidFill>
                <a:latin typeface="微软雅黑" pitchFamily="34" charset="-122"/>
                <a:ea typeface="微软雅黑" pitchFamily="34" charset="-122"/>
                <a:cs typeface="Arial" charset="0"/>
              </a:endParaRPr>
            </a:p>
            <a:p>
              <a:pPr marL="233363" indent="-233363" algn="l" defTabSz="914363" rtl="0" fontAlgn="base">
                <a:lnSpc>
                  <a:spcPct val="90000"/>
                </a:lnSpc>
                <a:spcBef>
                  <a:spcPct val="20000"/>
                </a:spcBef>
                <a:spcAft>
                  <a:spcPct val="0"/>
                </a:spcAft>
                <a:buClr>
                  <a:srgbClr val="FFFF99"/>
                </a:buClr>
                <a:buSzPct val="115000"/>
                <a:buFontTx/>
                <a:buBlip>
                  <a:blip r:embed="rId4"/>
                </a:buBlip>
                <a:defRPr/>
              </a:pPr>
              <a:r>
                <a:rPr lang="zh-CN" altLang="en-US" sz="1600" kern="1200" dirty="0" smtClean="0">
                  <a:solidFill>
                    <a:schemeClr val="tx1">
                      <a:lumMod val="75000"/>
                      <a:lumOff val="25000"/>
                    </a:schemeClr>
                  </a:solidFill>
                  <a:latin typeface="微软雅黑" pitchFamily="34" charset="-122"/>
                  <a:ea typeface="微软雅黑" pitchFamily="34" charset="-122"/>
                  <a:cs typeface="Arial" charset="0"/>
                </a:rPr>
                <a:t>网络钓鱼</a:t>
              </a:r>
              <a:endParaRPr lang="en-US" altLang="zh-CN" sz="1600" kern="1200" dirty="0" smtClean="0">
                <a:solidFill>
                  <a:schemeClr val="tx1">
                    <a:lumMod val="75000"/>
                    <a:lumOff val="25000"/>
                  </a:schemeClr>
                </a:solidFill>
                <a:latin typeface="微软雅黑" pitchFamily="34" charset="-122"/>
                <a:ea typeface="微软雅黑" pitchFamily="34" charset="-122"/>
                <a:cs typeface="Arial" charset="0"/>
              </a:endParaRPr>
            </a:p>
            <a:p>
              <a:pPr marL="233363" indent="-233363" algn="l" defTabSz="914363" rtl="0" fontAlgn="base">
                <a:lnSpc>
                  <a:spcPct val="90000"/>
                </a:lnSpc>
                <a:spcBef>
                  <a:spcPct val="20000"/>
                </a:spcBef>
                <a:spcAft>
                  <a:spcPct val="0"/>
                </a:spcAft>
                <a:buClr>
                  <a:srgbClr val="FFFF99"/>
                </a:buClr>
                <a:buSzPct val="115000"/>
                <a:buFontTx/>
                <a:buBlip>
                  <a:blip r:embed="rId4"/>
                </a:buBlip>
                <a:defRPr/>
              </a:pPr>
              <a:r>
                <a:rPr lang="zh-CN" altLang="en-US" sz="1600" kern="1200" dirty="0" smtClean="0">
                  <a:solidFill>
                    <a:schemeClr val="tx1">
                      <a:lumMod val="75000"/>
                      <a:lumOff val="25000"/>
                    </a:schemeClr>
                  </a:solidFill>
                  <a:latin typeface="微软雅黑" pitchFamily="34" charset="-122"/>
                  <a:ea typeface="微软雅黑" pitchFamily="34" charset="-122"/>
                  <a:cs typeface="Arial" charset="0"/>
                </a:rPr>
                <a:t>机器人</a:t>
              </a:r>
              <a:endParaRPr lang="en-US" altLang="zh-CN" sz="1600" kern="1200" dirty="0" smtClean="0">
                <a:solidFill>
                  <a:schemeClr val="tx1">
                    <a:lumMod val="75000"/>
                    <a:lumOff val="25000"/>
                  </a:schemeClr>
                </a:solidFill>
                <a:latin typeface="微软雅黑" pitchFamily="34" charset="-122"/>
                <a:ea typeface="微软雅黑" pitchFamily="34" charset="-122"/>
                <a:cs typeface="Arial" charset="0"/>
              </a:endParaRPr>
            </a:p>
            <a:p>
              <a:pPr marL="233363" indent="-233363" algn="l" defTabSz="914363" rtl="0" fontAlgn="base">
                <a:lnSpc>
                  <a:spcPct val="90000"/>
                </a:lnSpc>
                <a:spcBef>
                  <a:spcPct val="20000"/>
                </a:spcBef>
                <a:spcAft>
                  <a:spcPct val="0"/>
                </a:spcAft>
                <a:buClr>
                  <a:srgbClr val="FFFF99"/>
                </a:buClr>
                <a:buSzPct val="115000"/>
                <a:buFontTx/>
                <a:buBlip>
                  <a:blip r:embed="rId4"/>
                </a:buBlip>
                <a:defRPr/>
              </a:pPr>
              <a:r>
                <a:rPr lang="en-US" sz="1600" kern="1200" dirty="0" err="1" smtClean="0">
                  <a:solidFill>
                    <a:schemeClr val="tx1">
                      <a:lumMod val="75000"/>
                      <a:lumOff val="25000"/>
                    </a:schemeClr>
                  </a:solidFill>
                  <a:latin typeface="微软雅黑" pitchFamily="34" charset="-122"/>
                  <a:ea typeface="微软雅黑" pitchFamily="34" charset="-122"/>
                  <a:cs typeface="Arial" charset="0"/>
                </a:rPr>
                <a:t>Rootkits</a:t>
              </a:r>
              <a:r>
                <a:rPr lang="en-US" sz="1600" kern="1200" dirty="0" smtClean="0">
                  <a:solidFill>
                    <a:schemeClr val="tx1">
                      <a:lumMod val="75000"/>
                      <a:lumOff val="25000"/>
                    </a:schemeClr>
                  </a:solidFill>
                  <a:latin typeface="微软雅黑" pitchFamily="34" charset="-122"/>
                  <a:ea typeface="微软雅黑" pitchFamily="34" charset="-122"/>
                  <a:cs typeface="Arial" charset="0"/>
                </a:rPr>
                <a:t> </a:t>
              </a:r>
              <a:endParaRPr lang="en-US" sz="1600" kern="1200" dirty="0">
                <a:solidFill>
                  <a:schemeClr val="tx1">
                    <a:lumMod val="75000"/>
                    <a:lumOff val="25000"/>
                  </a:schemeClr>
                </a:solidFill>
                <a:latin typeface="微软雅黑" pitchFamily="34" charset="-122"/>
                <a:ea typeface="微软雅黑" pitchFamily="34" charset="-122"/>
                <a:cs typeface="Arial" charset="0"/>
              </a:endParaRPr>
            </a:p>
            <a:p>
              <a:pPr marL="233363" indent="-233363" algn="l" defTabSz="914363" rtl="0" fontAlgn="base">
                <a:lnSpc>
                  <a:spcPct val="90000"/>
                </a:lnSpc>
                <a:spcBef>
                  <a:spcPct val="20000"/>
                </a:spcBef>
                <a:spcAft>
                  <a:spcPct val="0"/>
                </a:spcAft>
                <a:buClr>
                  <a:srgbClr val="FFFF99"/>
                </a:buClr>
                <a:buSzPct val="115000"/>
                <a:buFontTx/>
                <a:buBlip>
                  <a:blip r:embed="rId4"/>
                </a:buBlip>
                <a:defRPr/>
              </a:pPr>
              <a:r>
                <a:rPr lang="zh-CN" altLang="en-US" sz="1600" dirty="0" smtClean="0">
                  <a:solidFill>
                    <a:schemeClr val="tx1">
                      <a:lumMod val="75000"/>
                      <a:lumOff val="25000"/>
                    </a:schemeClr>
                  </a:solidFill>
                  <a:latin typeface="微软雅黑" pitchFamily="34" charset="-122"/>
                  <a:ea typeface="微软雅黑" pitchFamily="34" charset="-122"/>
                  <a:cs typeface="Arial" charset="0"/>
                </a:rPr>
                <a:t>金钱动机</a:t>
              </a:r>
              <a:endParaRPr lang="en-US" sz="1600" kern="1200" dirty="0">
                <a:solidFill>
                  <a:schemeClr val="tx1">
                    <a:lumMod val="75000"/>
                    <a:lumOff val="25000"/>
                  </a:schemeClr>
                </a:solidFill>
                <a:latin typeface="微软雅黑" pitchFamily="34" charset="-122"/>
                <a:ea typeface="微软雅黑" pitchFamily="34" charset="-122"/>
                <a:cs typeface="Arial" charset="0"/>
              </a:endParaRPr>
            </a:p>
            <a:p>
              <a:pPr marL="233363" indent="-233363" algn="l" defTabSz="914363" rtl="0" fontAlgn="base">
                <a:lnSpc>
                  <a:spcPct val="90000"/>
                </a:lnSpc>
                <a:spcBef>
                  <a:spcPct val="20000"/>
                </a:spcBef>
                <a:spcAft>
                  <a:spcPct val="0"/>
                </a:spcAft>
                <a:buClr>
                  <a:srgbClr val="FFFF99"/>
                </a:buClr>
                <a:buSzPct val="115000"/>
                <a:buFontTx/>
                <a:buBlip>
                  <a:blip r:embed="rId4"/>
                </a:buBlip>
                <a:defRPr/>
              </a:pPr>
              <a:r>
                <a:rPr lang="en-US" sz="1600" kern="1200" dirty="0" smtClean="0">
                  <a:solidFill>
                    <a:schemeClr val="tx1">
                      <a:lumMod val="75000"/>
                      <a:lumOff val="25000"/>
                    </a:schemeClr>
                  </a:solidFill>
                  <a:latin typeface="微软雅黑" pitchFamily="34" charset="-122"/>
                  <a:ea typeface="微软雅黑" pitchFamily="34" charset="-122"/>
                  <a:cs typeface="Arial" charset="0"/>
                </a:rPr>
                <a:t>32-bit </a:t>
              </a:r>
              <a:r>
                <a:rPr lang="en-US" sz="1600" kern="1200" dirty="0">
                  <a:solidFill>
                    <a:schemeClr val="tx1">
                      <a:lumMod val="75000"/>
                      <a:lumOff val="25000"/>
                    </a:schemeClr>
                  </a:solidFill>
                  <a:latin typeface="微软雅黑" pitchFamily="34" charset="-122"/>
                  <a:ea typeface="微软雅黑" pitchFamily="34" charset="-122"/>
                  <a:cs typeface="Arial" charset="0"/>
                </a:rPr>
                <a:t>Windows</a:t>
              </a:r>
            </a:p>
          </p:txBody>
        </p:sp>
        <p:pic>
          <p:nvPicPr>
            <p:cNvPr id="6170" name="Picture 40" descr="6-00370_s06-money"/>
            <p:cNvPicPr>
              <a:picLocks noChangeAspect="1" noChangeArrowheads="1"/>
            </p:cNvPicPr>
            <p:nvPr/>
          </p:nvPicPr>
          <p:blipFill>
            <a:blip r:embed="rId10" cstate="print"/>
            <a:srcRect/>
            <a:stretch>
              <a:fillRect/>
            </a:stretch>
          </p:blipFill>
          <p:spPr bwMode="auto">
            <a:xfrm>
              <a:off x="5011351" y="1702873"/>
              <a:ext cx="1433654" cy="1289126"/>
            </a:xfrm>
            <a:prstGeom prst="rect">
              <a:avLst/>
            </a:prstGeom>
            <a:noFill/>
            <a:ln w="9525">
              <a:noFill/>
              <a:miter lim="800000"/>
              <a:headEnd/>
              <a:tailEnd/>
            </a:ln>
            <a:effectLst>
              <a:outerShdw blurRad="63500" sx="102000" sy="102000" algn="ctr" rotWithShape="0">
                <a:schemeClr val="tx1"/>
              </a:outerShdw>
            </a:effectLst>
          </p:spPr>
        </p:pic>
        <p:sp>
          <p:nvSpPr>
            <p:cNvPr id="6156" name="Rectangle 10"/>
            <p:cNvSpPr>
              <a:spLocks noChangeArrowheads="1"/>
            </p:cNvSpPr>
            <p:nvPr/>
          </p:nvSpPr>
          <p:spPr bwMode="auto">
            <a:xfrm>
              <a:off x="4734506" y="5698345"/>
              <a:ext cx="1947863" cy="480131"/>
            </a:xfrm>
            <a:prstGeom prst="rect">
              <a:avLst/>
            </a:prstGeom>
            <a:noFill/>
            <a:ln w="12700" algn="ctr">
              <a:noFill/>
              <a:miter lim="800000"/>
              <a:headEnd/>
              <a:tailEnd/>
            </a:ln>
          </p:spPr>
          <p:txBody>
            <a:bodyPr wrap="square">
              <a:spAutoFit/>
            </a:bodyPr>
            <a:lstStyle/>
            <a:p>
              <a:pPr algn="ctr" defTabSz="914363" rtl="0" fontAlgn="base">
                <a:lnSpc>
                  <a:spcPct val="90000"/>
                </a:lnSpc>
                <a:spcBef>
                  <a:spcPct val="0"/>
                </a:spcBef>
                <a:spcAft>
                  <a:spcPct val="0"/>
                </a:spcAft>
                <a:defRPr/>
              </a:pPr>
              <a:r>
                <a:rPr lang="en-US" sz="2800" kern="1200" spc="-150" dirty="0">
                  <a:ln w="3175">
                    <a:noFill/>
                  </a:ln>
                  <a:solidFill>
                    <a:schemeClr val="tx1">
                      <a:lumMod val="75000"/>
                      <a:lumOff val="25000"/>
                    </a:schemeClr>
                  </a:solidFill>
                  <a:effectLst>
                    <a:outerShdw blurRad="50800" dist="38100" dir="2700000" algn="tl" rotWithShape="0">
                      <a:prstClr val="black">
                        <a:alpha val="40000"/>
                      </a:prstClr>
                    </a:outerShdw>
                  </a:effectLst>
                  <a:latin typeface="微软雅黑" pitchFamily="34" charset="-122"/>
                  <a:ea typeface="微软雅黑" pitchFamily="34" charset="-122"/>
                  <a:cs typeface="Arial" charset="0"/>
                </a:rPr>
                <a:t>2000–2005</a:t>
              </a:r>
            </a:p>
          </p:txBody>
        </p:sp>
      </p:grpSp>
      <p:grpSp>
        <p:nvGrpSpPr>
          <p:cNvPr id="5" name="Group 25"/>
          <p:cNvGrpSpPr/>
          <p:nvPr/>
        </p:nvGrpSpPr>
        <p:grpSpPr>
          <a:xfrm>
            <a:off x="6786109" y="1131570"/>
            <a:ext cx="2357891" cy="5726430"/>
            <a:chOff x="6786109" y="1131570"/>
            <a:chExt cx="2357891" cy="5726430"/>
          </a:xfrm>
        </p:grpSpPr>
        <p:pic>
          <p:nvPicPr>
            <p:cNvPr id="54" name="Picture 46" descr="cooltools-shape"/>
            <p:cNvPicPr>
              <a:picLocks noChangeAspect="1" noChangeArrowheads="1"/>
            </p:cNvPicPr>
            <p:nvPr/>
          </p:nvPicPr>
          <p:blipFill>
            <a:blip r:embed="rId3" cstate="print"/>
            <a:srcRect/>
            <a:stretch>
              <a:fillRect/>
            </a:stretch>
          </p:blipFill>
          <p:spPr bwMode="auto">
            <a:xfrm>
              <a:off x="6786109" y="1131570"/>
              <a:ext cx="2243469" cy="5726430"/>
            </a:xfrm>
            <a:prstGeom prst="rect">
              <a:avLst/>
            </a:prstGeom>
            <a:noFill/>
            <a:ln w="12700" algn="ctr">
              <a:noFill/>
              <a:miter lim="800000"/>
              <a:headEnd/>
              <a:tailEnd/>
            </a:ln>
          </p:spPr>
        </p:pic>
        <p:pic>
          <p:nvPicPr>
            <p:cNvPr id="44" name="Picture 52" descr="cooltools-shape"/>
            <p:cNvPicPr>
              <a:picLocks noChangeAspect="1" noChangeArrowheads="1"/>
            </p:cNvPicPr>
            <p:nvPr/>
          </p:nvPicPr>
          <p:blipFill>
            <a:blip r:embed="rId11" cstate="print"/>
            <a:srcRect/>
            <a:stretch>
              <a:fillRect/>
            </a:stretch>
          </p:blipFill>
          <p:spPr bwMode="auto">
            <a:xfrm>
              <a:off x="6992514" y="1438910"/>
              <a:ext cx="1741402" cy="1653540"/>
            </a:xfrm>
            <a:prstGeom prst="rect">
              <a:avLst/>
            </a:prstGeom>
            <a:noFill/>
            <a:ln w="12700" algn="ctr">
              <a:noFill/>
              <a:miter lim="800000"/>
              <a:headEnd/>
              <a:tailEnd/>
            </a:ln>
          </p:spPr>
        </p:pic>
        <p:sp>
          <p:nvSpPr>
            <p:cNvPr id="31" name="Rectangle 30"/>
            <p:cNvSpPr/>
            <p:nvPr/>
          </p:nvSpPr>
          <p:spPr bwMode="auto">
            <a:xfrm>
              <a:off x="6855337" y="3105158"/>
              <a:ext cx="2133600" cy="1668149"/>
            </a:xfrm>
            <a:prstGeom prst="rect">
              <a:avLst/>
            </a:prstGeom>
          </p:spPr>
          <p:txBody>
            <a:bodyPr>
              <a:spAutoFit/>
            </a:bodyPr>
            <a:lstStyle/>
            <a:p>
              <a:pPr marL="233363" indent="-233363" algn="l" defTabSz="914363" rtl="0" fontAlgn="base">
                <a:lnSpc>
                  <a:spcPct val="90000"/>
                </a:lnSpc>
                <a:spcBef>
                  <a:spcPct val="20000"/>
                </a:spcBef>
                <a:spcAft>
                  <a:spcPct val="0"/>
                </a:spcAft>
                <a:buClr>
                  <a:srgbClr val="FFFF99"/>
                </a:buClr>
                <a:buSzPct val="115000"/>
                <a:buFontTx/>
                <a:buBlip>
                  <a:blip r:embed="rId4"/>
                </a:buBlip>
                <a:defRPr/>
              </a:pPr>
              <a:r>
                <a:rPr lang="en-US" sz="1600" kern="1200" dirty="0" smtClean="0">
                  <a:solidFill>
                    <a:schemeClr val="tx1">
                      <a:lumMod val="75000"/>
                      <a:lumOff val="25000"/>
                    </a:schemeClr>
                  </a:solidFill>
                  <a:latin typeface="微软雅黑" pitchFamily="34" charset="-122"/>
                  <a:ea typeface="微软雅黑" pitchFamily="34" charset="-122"/>
                  <a:cs typeface="Arial" charset="0"/>
                </a:rPr>
                <a:t>Peer </a:t>
              </a:r>
              <a:r>
                <a:rPr lang="en-US" sz="1600" kern="1200" dirty="0">
                  <a:solidFill>
                    <a:schemeClr val="tx1">
                      <a:lumMod val="75000"/>
                      <a:lumOff val="25000"/>
                    </a:schemeClr>
                  </a:solidFill>
                  <a:latin typeface="微软雅黑" pitchFamily="34" charset="-122"/>
                  <a:ea typeface="微软雅黑" pitchFamily="34" charset="-122"/>
                  <a:cs typeface="Arial" charset="0"/>
                </a:rPr>
                <a:t>to Peer</a:t>
              </a:r>
            </a:p>
            <a:p>
              <a:pPr marL="233363" indent="-233363" algn="l" defTabSz="914363" rtl="0" fontAlgn="base">
                <a:lnSpc>
                  <a:spcPct val="90000"/>
                </a:lnSpc>
                <a:spcBef>
                  <a:spcPct val="20000"/>
                </a:spcBef>
                <a:spcAft>
                  <a:spcPct val="0"/>
                </a:spcAft>
                <a:buClr>
                  <a:srgbClr val="FFFF99"/>
                </a:buClr>
                <a:buSzPct val="115000"/>
                <a:buFontTx/>
                <a:buBlip>
                  <a:blip r:embed="rId4"/>
                </a:buBlip>
                <a:defRPr/>
              </a:pPr>
              <a:r>
                <a:rPr lang="zh-CN" altLang="en-US" sz="1600" kern="1200" dirty="0" smtClean="0">
                  <a:solidFill>
                    <a:schemeClr val="tx1">
                      <a:lumMod val="75000"/>
                      <a:lumOff val="25000"/>
                    </a:schemeClr>
                  </a:solidFill>
                  <a:latin typeface="微软雅黑" pitchFamily="34" charset="-122"/>
                  <a:ea typeface="微软雅黑" pitchFamily="34" charset="-122"/>
                  <a:cs typeface="Arial" charset="0"/>
                </a:rPr>
                <a:t>社会工程</a:t>
              </a:r>
              <a:endParaRPr lang="en-US" altLang="zh-CN" sz="1600" kern="1200" dirty="0" smtClean="0">
                <a:solidFill>
                  <a:schemeClr val="tx1">
                    <a:lumMod val="75000"/>
                    <a:lumOff val="25000"/>
                  </a:schemeClr>
                </a:solidFill>
                <a:latin typeface="微软雅黑" pitchFamily="34" charset="-122"/>
                <a:ea typeface="微软雅黑" pitchFamily="34" charset="-122"/>
                <a:cs typeface="Arial" charset="0"/>
              </a:endParaRPr>
            </a:p>
            <a:p>
              <a:pPr marL="233363" indent="-233363" algn="l" defTabSz="914363" rtl="0" fontAlgn="base">
                <a:lnSpc>
                  <a:spcPct val="90000"/>
                </a:lnSpc>
                <a:spcBef>
                  <a:spcPct val="20000"/>
                </a:spcBef>
                <a:spcAft>
                  <a:spcPct val="0"/>
                </a:spcAft>
                <a:buClr>
                  <a:srgbClr val="FFFF99"/>
                </a:buClr>
                <a:buSzPct val="115000"/>
                <a:buFontTx/>
                <a:buBlip>
                  <a:blip r:embed="rId4"/>
                </a:buBlip>
                <a:defRPr/>
              </a:pPr>
              <a:r>
                <a:rPr lang="zh-CN" altLang="en-US" sz="1600" kern="1200" dirty="0" smtClean="0">
                  <a:solidFill>
                    <a:schemeClr val="tx1">
                      <a:lumMod val="75000"/>
                      <a:lumOff val="25000"/>
                    </a:schemeClr>
                  </a:solidFill>
                  <a:latin typeface="微软雅黑" pitchFamily="34" charset="-122"/>
                  <a:ea typeface="微软雅黑" pitchFamily="34" charset="-122"/>
                  <a:cs typeface="Arial" charset="0"/>
                </a:rPr>
                <a:t>应用层攻击</a:t>
              </a:r>
              <a:endParaRPr lang="en-US" altLang="zh-CN" sz="1600" kern="1200" dirty="0" smtClean="0">
                <a:solidFill>
                  <a:schemeClr val="tx1">
                    <a:lumMod val="75000"/>
                    <a:lumOff val="25000"/>
                  </a:schemeClr>
                </a:solidFill>
                <a:latin typeface="微软雅黑" pitchFamily="34" charset="-122"/>
                <a:ea typeface="微软雅黑" pitchFamily="34" charset="-122"/>
                <a:cs typeface="Arial" charset="0"/>
              </a:endParaRPr>
            </a:p>
            <a:p>
              <a:pPr marL="233363" indent="-233363" algn="l" defTabSz="914363" rtl="0" fontAlgn="base">
                <a:lnSpc>
                  <a:spcPct val="90000"/>
                </a:lnSpc>
                <a:spcBef>
                  <a:spcPct val="20000"/>
                </a:spcBef>
                <a:spcAft>
                  <a:spcPct val="0"/>
                </a:spcAft>
                <a:buClr>
                  <a:srgbClr val="FFFF99"/>
                </a:buClr>
                <a:buSzPct val="115000"/>
                <a:buFontTx/>
                <a:buBlip>
                  <a:blip r:embed="rId4"/>
                </a:buBlip>
                <a:defRPr/>
              </a:pPr>
              <a:r>
                <a:rPr lang="zh-CN" altLang="en-US" sz="1600" kern="1200" dirty="0" smtClean="0">
                  <a:solidFill>
                    <a:schemeClr val="tx1">
                      <a:lumMod val="75000"/>
                      <a:lumOff val="25000"/>
                    </a:schemeClr>
                  </a:solidFill>
                  <a:latin typeface="微软雅黑" pitchFamily="34" charset="-122"/>
                  <a:ea typeface="微软雅黑" pitchFamily="34" charset="-122"/>
                  <a:cs typeface="Arial" charset="0"/>
                </a:rPr>
                <a:t>强烈的金钱动机</a:t>
              </a:r>
              <a:endParaRPr lang="en-US" altLang="zh-CN" sz="1600" kern="1200" dirty="0" smtClean="0">
                <a:solidFill>
                  <a:schemeClr val="tx1">
                    <a:lumMod val="75000"/>
                    <a:lumOff val="25000"/>
                  </a:schemeClr>
                </a:solidFill>
                <a:latin typeface="微软雅黑" pitchFamily="34" charset="-122"/>
                <a:ea typeface="微软雅黑" pitchFamily="34" charset="-122"/>
                <a:cs typeface="Arial" charset="0"/>
              </a:endParaRPr>
            </a:p>
            <a:p>
              <a:pPr marL="233363" indent="-233363" algn="l" defTabSz="914363" rtl="0" fontAlgn="base">
                <a:lnSpc>
                  <a:spcPct val="90000"/>
                </a:lnSpc>
                <a:spcBef>
                  <a:spcPct val="20000"/>
                </a:spcBef>
                <a:spcAft>
                  <a:spcPct val="0"/>
                </a:spcAft>
                <a:buClr>
                  <a:srgbClr val="FFFF99"/>
                </a:buClr>
                <a:buSzPct val="115000"/>
                <a:buFontTx/>
                <a:buBlip>
                  <a:blip r:embed="rId4"/>
                </a:buBlip>
                <a:defRPr/>
              </a:pPr>
              <a:r>
                <a:rPr lang="zh-CN" altLang="en-US" sz="1600" kern="1200" dirty="0" smtClean="0">
                  <a:solidFill>
                    <a:schemeClr val="tx1">
                      <a:lumMod val="75000"/>
                      <a:lumOff val="25000"/>
                    </a:schemeClr>
                  </a:solidFill>
                  <a:latin typeface="微软雅黑" pitchFamily="34" charset="-122"/>
                  <a:ea typeface="微软雅黑" pitchFamily="34" charset="-122"/>
                  <a:cs typeface="Arial" charset="0"/>
                </a:rPr>
                <a:t>针对性地攻击</a:t>
              </a:r>
              <a:endParaRPr lang="en-US" altLang="zh-CN" sz="1600" kern="1200" dirty="0" smtClean="0">
                <a:solidFill>
                  <a:schemeClr val="tx1">
                    <a:lumMod val="75000"/>
                    <a:lumOff val="25000"/>
                  </a:schemeClr>
                </a:solidFill>
                <a:latin typeface="微软雅黑" pitchFamily="34" charset="-122"/>
                <a:ea typeface="微软雅黑" pitchFamily="34" charset="-122"/>
                <a:cs typeface="Arial" charset="0"/>
              </a:endParaRPr>
            </a:p>
            <a:p>
              <a:pPr marL="233363" indent="-233363" algn="l" defTabSz="914363" rtl="0" fontAlgn="base">
                <a:lnSpc>
                  <a:spcPct val="90000"/>
                </a:lnSpc>
                <a:spcBef>
                  <a:spcPct val="20000"/>
                </a:spcBef>
                <a:spcAft>
                  <a:spcPct val="0"/>
                </a:spcAft>
                <a:buClr>
                  <a:srgbClr val="FFFF99"/>
                </a:buClr>
                <a:buSzPct val="115000"/>
                <a:buFontTx/>
                <a:buBlip>
                  <a:blip r:embed="rId4"/>
                </a:buBlip>
                <a:defRPr/>
              </a:pPr>
              <a:r>
                <a:rPr lang="en-US" sz="1600" kern="1200" dirty="0" smtClean="0">
                  <a:solidFill>
                    <a:schemeClr val="tx1">
                      <a:lumMod val="75000"/>
                      <a:lumOff val="25000"/>
                    </a:schemeClr>
                  </a:solidFill>
                  <a:latin typeface="微软雅黑" pitchFamily="34" charset="-122"/>
                  <a:ea typeface="微软雅黑" pitchFamily="34" charset="-122"/>
                  <a:cs typeface="Arial" charset="0"/>
                </a:rPr>
                <a:t>64-bit </a:t>
              </a:r>
              <a:r>
                <a:rPr lang="en-US" sz="1600" kern="1200" dirty="0">
                  <a:solidFill>
                    <a:schemeClr val="tx1">
                      <a:lumMod val="75000"/>
                      <a:lumOff val="25000"/>
                    </a:schemeClr>
                  </a:solidFill>
                  <a:latin typeface="微软雅黑" pitchFamily="34" charset="-122"/>
                  <a:ea typeface="微软雅黑" pitchFamily="34" charset="-122"/>
                  <a:cs typeface="Arial" charset="0"/>
                </a:rPr>
                <a:t>Windows</a:t>
              </a:r>
            </a:p>
          </p:txBody>
        </p:sp>
        <p:pic>
          <p:nvPicPr>
            <p:cNvPr id="6166" name="Picture 41" descr="6-00370_s06-target"/>
            <p:cNvPicPr>
              <a:picLocks noChangeAspect="1" noChangeArrowheads="1"/>
            </p:cNvPicPr>
            <p:nvPr/>
          </p:nvPicPr>
          <p:blipFill>
            <a:blip r:embed="rId12" cstate="print"/>
            <a:srcRect/>
            <a:stretch>
              <a:fillRect/>
            </a:stretch>
          </p:blipFill>
          <p:spPr bwMode="auto">
            <a:xfrm>
              <a:off x="7192647" y="1828449"/>
              <a:ext cx="1430996" cy="1012576"/>
            </a:xfrm>
            <a:prstGeom prst="rect">
              <a:avLst/>
            </a:prstGeom>
            <a:noFill/>
            <a:ln w="9525">
              <a:noFill/>
              <a:miter lim="800000"/>
              <a:headEnd/>
              <a:tailEnd/>
            </a:ln>
            <a:effectLst>
              <a:outerShdw blurRad="63500" sx="102000" sy="102000" algn="ctr" rotWithShape="0">
                <a:schemeClr val="tx1"/>
              </a:outerShdw>
            </a:effectLst>
          </p:spPr>
        </p:pic>
        <p:sp>
          <p:nvSpPr>
            <p:cNvPr id="6155" name="Rectangle 11"/>
            <p:cNvSpPr>
              <a:spLocks noChangeArrowheads="1"/>
            </p:cNvSpPr>
            <p:nvPr/>
          </p:nvSpPr>
          <p:spPr bwMode="auto">
            <a:xfrm>
              <a:off x="6882063" y="5690254"/>
              <a:ext cx="2261937" cy="480131"/>
            </a:xfrm>
            <a:prstGeom prst="rect">
              <a:avLst/>
            </a:prstGeom>
            <a:noFill/>
            <a:ln w="12700" algn="ctr">
              <a:noFill/>
              <a:miter lim="800000"/>
              <a:headEnd/>
              <a:tailEnd/>
            </a:ln>
          </p:spPr>
          <p:txBody>
            <a:bodyPr wrap="square">
              <a:spAutoFit/>
            </a:bodyPr>
            <a:lstStyle/>
            <a:p>
              <a:pPr algn="ctr" defTabSz="914363" rtl="0" fontAlgn="base">
                <a:lnSpc>
                  <a:spcPct val="90000"/>
                </a:lnSpc>
                <a:spcBef>
                  <a:spcPct val="0"/>
                </a:spcBef>
                <a:spcAft>
                  <a:spcPct val="0"/>
                </a:spcAft>
                <a:defRPr/>
              </a:pPr>
              <a:r>
                <a:rPr lang="en-US" sz="2800" kern="1200" spc="-150" dirty="0" smtClean="0">
                  <a:ln w="3175">
                    <a:noFill/>
                  </a:ln>
                  <a:solidFill>
                    <a:schemeClr val="tx1">
                      <a:lumMod val="75000"/>
                      <a:lumOff val="25000"/>
                    </a:schemeClr>
                  </a:solidFill>
                  <a:effectLst>
                    <a:outerShdw blurRad="50800" dist="38100" dir="2700000" algn="tl" rotWithShape="0">
                      <a:prstClr val="black">
                        <a:alpha val="40000"/>
                      </a:prstClr>
                    </a:outerShdw>
                  </a:effectLst>
                  <a:latin typeface="微软雅黑" pitchFamily="34" charset="-122"/>
                  <a:ea typeface="微软雅黑" pitchFamily="34" charset="-122"/>
                  <a:cs typeface="Arial" charset="0"/>
                </a:rPr>
                <a:t>2006-200</a:t>
              </a:r>
              <a:r>
                <a:rPr lang="en-US" altLang="zh-CN" sz="2800" kern="1200" spc="-150" dirty="0" smtClean="0">
                  <a:ln w="3175">
                    <a:noFill/>
                  </a:ln>
                  <a:solidFill>
                    <a:schemeClr val="tx1">
                      <a:lumMod val="75000"/>
                      <a:lumOff val="25000"/>
                    </a:schemeClr>
                  </a:solidFill>
                  <a:effectLst>
                    <a:outerShdw blurRad="50800" dist="38100" dir="2700000" algn="tl" rotWithShape="0">
                      <a:prstClr val="black">
                        <a:alpha val="40000"/>
                      </a:prstClr>
                    </a:outerShdw>
                  </a:effectLst>
                  <a:latin typeface="微软雅黑" pitchFamily="34" charset="-122"/>
                  <a:ea typeface="微软雅黑" pitchFamily="34" charset="-122"/>
                  <a:cs typeface="Arial" charset="0"/>
                </a:rPr>
                <a:t>8</a:t>
              </a:r>
              <a:endParaRPr lang="en-US" sz="2800" kern="1200" spc="-150" dirty="0">
                <a:ln w="3175">
                  <a:noFill/>
                </a:ln>
                <a:solidFill>
                  <a:schemeClr val="tx1">
                    <a:lumMod val="75000"/>
                    <a:lumOff val="25000"/>
                  </a:schemeClr>
                </a:solidFill>
                <a:effectLst>
                  <a:outerShdw blurRad="50800" dist="38100" dir="2700000" algn="tl" rotWithShape="0">
                    <a:prstClr val="black">
                      <a:alpha val="40000"/>
                    </a:prstClr>
                  </a:outerShdw>
                </a:effectLst>
                <a:latin typeface="微软雅黑" pitchFamily="34" charset="-122"/>
                <a:ea typeface="微软雅黑" pitchFamily="34" charset="-122"/>
                <a:cs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solidFill>
                  <a:schemeClr val="tx1"/>
                </a:solidFill>
                <a:latin typeface="微软雅黑" pitchFamily="34" charset="-122"/>
                <a:ea typeface="微软雅黑" pitchFamily="34" charset="-122"/>
              </a:rPr>
              <a:t>不断变化的威胁</a:t>
            </a:r>
            <a:endParaRPr lang="zh-CN" altLang="en-US" dirty="0">
              <a:solidFill>
                <a:schemeClr val="tx1"/>
              </a:solidFill>
              <a:latin typeface="微软雅黑" pitchFamily="34" charset="-122"/>
              <a:ea typeface="微软雅黑" pitchFamily="34" charset="-122"/>
            </a:endParaRPr>
          </a:p>
        </p:txBody>
      </p:sp>
      <p:sp useBgFill="1">
        <p:nvSpPr>
          <p:cNvPr id="4" name="Rectangle 3"/>
          <p:cNvSpPr/>
          <p:nvPr/>
        </p:nvSpPr>
        <p:spPr bwMode="auto">
          <a:xfrm>
            <a:off x="2509935" y="1426966"/>
            <a:ext cx="5896947" cy="4358011"/>
          </a:xfrm>
          <a:prstGeom prst="rect">
            <a:avLst/>
          </a:prstGeom>
          <a:ln>
            <a:noFill/>
            <a:headEnd type="none" w="med" len="med"/>
            <a:tailEnd type="none" w="med" len="med"/>
          </a:ln>
          <a:effectLst>
            <a:outerShdw blurRad="177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marL="914400" indent="-285750" algn="l" defTabSz="914363" rtl="0" fontAlgn="base">
              <a:lnSpc>
                <a:spcPct val="90000"/>
              </a:lnSpc>
              <a:spcBef>
                <a:spcPct val="20000"/>
              </a:spcBef>
              <a:spcAft>
                <a:spcPct val="0"/>
              </a:spcAft>
              <a:buFontTx/>
              <a:buBlip>
                <a:blip r:embed="rId3"/>
              </a:buBlip>
            </a:pPr>
            <a:endParaRPr lang="en-US" kern="1200" dirty="0">
              <a:solidFill>
                <a:schemeClr val="tx1"/>
              </a:solidFill>
              <a:latin typeface="微软雅黑" pitchFamily="34" charset="-122"/>
              <a:ea typeface="微软雅黑" pitchFamily="34" charset="-122"/>
            </a:endParaRPr>
          </a:p>
        </p:txBody>
      </p:sp>
      <p:sp useBgFill="1">
        <p:nvSpPr>
          <p:cNvPr id="5" name="Rectangle 4"/>
          <p:cNvSpPr/>
          <p:nvPr/>
        </p:nvSpPr>
        <p:spPr bwMode="auto">
          <a:xfrm>
            <a:off x="2509935" y="1426966"/>
            <a:ext cx="5896947" cy="4358011"/>
          </a:xfrm>
          <a:prstGeom prst="rect">
            <a:avLst/>
          </a:prstGeom>
          <a:gradFill>
            <a:gsLst>
              <a:gs pos="0">
                <a:srgbClr val="000000">
                  <a:alpha val="0"/>
                </a:srgbClr>
              </a:gs>
              <a:gs pos="50000">
                <a:srgbClr val="00001D">
                  <a:alpha val="20000"/>
                </a:srgbClr>
              </a:gs>
              <a:gs pos="100000">
                <a:srgbClr val="000000">
                  <a:alpha val="0"/>
                </a:srgbClr>
              </a:gs>
            </a:gsLst>
            <a:lin ang="16200000" scaled="0"/>
          </a:gra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marL="914400" indent="-285750" algn="l" defTabSz="914363" rtl="0" fontAlgn="base">
              <a:lnSpc>
                <a:spcPct val="90000"/>
              </a:lnSpc>
              <a:spcBef>
                <a:spcPct val="20000"/>
              </a:spcBef>
              <a:spcAft>
                <a:spcPct val="0"/>
              </a:spcAft>
              <a:buFontTx/>
              <a:buBlip>
                <a:blip r:embed="rId3"/>
              </a:buBlip>
            </a:pPr>
            <a:endParaRPr lang="en-US" kern="1200" dirty="0">
              <a:solidFill>
                <a:schemeClr val="tx1"/>
              </a:solidFill>
              <a:latin typeface="微软雅黑" pitchFamily="34" charset="-122"/>
              <a:ea typeface="微软雅黑" pitchFamily="34" charset="-122"/>
            </a:endParaRPr>
          </a:p>
        </p:txBody>
      </p:sp>
      <p:sp>
        <p:nvSpPr>
          <p:cNvPr id="6" name="Line 2"/>
          <p:cNvSpPr>
            <a:spLocks noChangeShapeType="1"/>
          </p:cNvSpPr>
          <p:nvPr/>
        </p:nvSpPr>
        <p:spPr bwMode="auto">
          <a:xfrm flipH="1">
            <a:off x="2493963" y="5776913"/>
            <a:ext cx="5938837" cy="0"/>
          </a:xfrm>
          <a:prstGeom prst="line">
            <a:avLst/>
          </a:prstGeom>
          <a:noFill/>
          <a:ln w="28575">
            <a:solidFill>
              <a:schemeClr val="tx2"/>
            </a:solidFill>
            <a:round/>
            <a:headEnd type="none" w="sm" len="sm"/>
            <a:tailEnd type="none" w="sm" len="sm"/>
          </a:ln>
        </p:spPr>
        <p:txBody>
          <a:bodyPr>
            <a:noAutofit/>
          </a:bodyPr>
          <a:lstStyle/>
          <a:p>
            <a:pPr algn="ctr" rtl="0" eaLnBrk="0" fontAlgn="base" hangingPunct="0">
              <a:lnSpc>
                <a:spcPct val="90000"/>
              </a:lnSpc>
              <a:spcAft>
                <a:spcPct val="0"/>
              </a:spcAft>
              <a:buFontTx/>
              <a:buChar char="•"/>
            </a:pPr>
            <a:endParaRPr lang="en-US" kern="1200">
              <a:latin typeface="微软雅黑" pitchFamily="34" charset="-122"/>
              <a:ea typeface="微软雅黑" pitchFamily="34" charset="-122"/>
              <a:cs typeface="Arial" charset="0"/>
            </a:endParaRPr>
          </a:p>
        </p:txBody>
      </p:sp>
      <p:sp>
        <p:nvSpPr>
          <p:cNvPr id="7" name="Line 3"/>
          <p:cNvSpPr>
            <a:spLocks noChangeShapeType="1"/>
          </p:cNvSpPr>
          <p:nvPr/>
        </p:nvSpPr>
        <p:spPr bwMode="auto">
          <a:xfrm flipH="1">
            <a:off x="2505075" y="1389063"/>
            <a:ext cx="15875" cy="4383087"/>
          </a:xfrm>
          <a:prstGeom prst="line">
            <a:avLst/>
          </a:prstGeom>
          <a:noFill/>
          <a:ln w="28575">
            <a:solidFill>
              <a:schemeClr val="tx2"/>
            </a:solidFill>
            <a:round/>
            <a:headEnd type="none" w="sm" len="sm"/>
            <a:tailEnd type="none" w="sm" len="sm"/>
          </a:ln>
        </p:spPr>
        <p:txBody>
          <a:bodyPr>
            <a:noAutofit/>
          </a:bodyPr>
          <a:lstStyle/>
          <a:p>
            <a:pPr algn="ctr" rtl="0" eaLnBrk="0" fontAlgn="base" hangingPunct="0">
              <a:lnSpc>
                <a:spcPct val="90000"/>
              </a:lnSpc>
              <a:spcAft>
                <a:spcPct val="0"/>
              </a:spcAft>
              <a:buFontTx/>
              <a:buChar char="•"/>
            </a:pPr>
            <a:endParaRPr lang="en-US" kern="1200">
              <a:latin typeface="微软雅黑" pitchFamily="34" charset="-122"/>
              <a:ea typeface="微软雅黑" pitchFamily="34" charset="-122"/>
              <a:cs typeface="Arial" charset="0"/>
            </a:endParaRPr>
          </a:p>
        </p:txBody>
      </p:sp>
      <p:sp>
        <p:nvSpPr>
          <p:cNvPr id="8" name="Rectangle 4"/>
          <p:cNvSpPr>
            <a:spLocks noChangeArrowheads="1"/>
          </p:cNvSpPr>
          <p:nvPr/>
        </p:nvSpPr>
        <p:spPr bwMode="auto">
          <a:xfrm>
            <a:off x="3709988" y="2501900"/>
            <a:ext cx="3244850" cy="1081088"/>
          </a:xfrm>
          <a:prstGeom prst="rect">
            <a:avLst/>
          </a:prstGeom>
          <a:solidFill>
            <a:srgbClr val="99CCFF">
              <a:alpha val="74901"/>
            </a:srgbClr>
          </a:solidFill>
          <a:ln w="9525" algn="ctr">
            <a:noFill/>
            <a:miter lim="800000"/>
            <a:headEnd/>
            <a:tailEnd/>
          </a:ln>
        </p:spPr>
        <p:txBody>
          <a:bodyPr anchor="ctr">
            <a:noAutofit/>
          </a:bodyPr>
          <a:lstStyle/>
          <a:p>
            <a:pPr algn="ctr" rtl="0" eaLnBrk="0" fontAlgn="base" hangingPunct="0">
              <a:lnSpc>
                <a:spcPct val="90000"/>
              </a:lnSpc>
              <a:spcAft>
                <a:spcPct val="0"/>
              </a:spcAft>
              <a:buFontTx/>
              <a:buChar char="•"/>
            </a:pPr>
            <a:endParaRPr lang="en-US" b="1" kern="1200">
              <a:latin typeface="微软雅黑" pitchFamily="34" charset="-122"/>
              <a:ea typeface="微软雅黑" pitchFamily="34" charset="-122"/>
              <a:cs typeface="Arial" charset="0"/>
            </a:endParaRPr>
          </a:p>
        </p:txBody>
      </p:sp>
      <p:sp>
        <p:nvSpPr>
          <p:cNvPr id="9" name="Rectangle 5"/>
          <p:cNvSpPr>
            <a:spLocks noChangeArrowheads="1"/>
          </p:cNvSpPr>
          <p:nvPr/>
        </p:nvSpPr>
        <p:spPr bwMode="auto">
          <a:xfrm>
            <a:off x="2509838" y="3584575"/>
            <a:ext cx="4425950" cy="1109663"/>
          </a:xfrm>
          <a:prstGeom prst="rect">
            <a:avLst/>
          </a:prstGeom>
          <a:solidFill>
            <a:srgbClr val="99CCFF">
              <a:alpha val="74901"/>
            </a:srgbClr>
          </a:solidFill>
          <a:ln w="9525" algn="ctr">
            <a:noFill/>
            <a:miter lim="800000"/>
            <a:headEnd/>
            <a:tailEnd/>
          </a:ln>
        </p:spPr>
        <p:txBody>
          <a:bodyPr anchor="ctr">
            <a:noAutofit/>
          </a:bodyPr>
          <a:lstStyle/>
          <a:p>
            <a:pPr algn="ctr" rtl="0" eaLnBrk="0" fontAlgn="base" hangingPunct="0">
              <a:lnSpc>
                <a:spcPct val="90000"/>
              </a:lnSpc>
              <a:spcAft>
                <a:spcPct val="0"/>
              </a:spcAft>
              <a:buFontTx/>
              <a:buChar char="•"/>
            </a:pPr>
            <a:endParaRPr lang="en-US" b="1" kern="1200">
              <a:latin typeface="微软雅黑" pitchFamily="34" charset="-122"/>
              <a:ea typeface="微软雅黑" pitchFamily="34" charset="-122"/>
              <a:cs typeface="Arial" charset="0"/>
            </a:endParaRPr>
          </a:p>
        </p:txBody>
      </p:sp>
      <p:sp>
        <p:nvSpPr>
          <p:cNvPr id="10" name="Rectangle 6"/>
          <p:cNvSpPr>
            <a:spLocks noChangeArrowheads="1"/>
          </p:cNvSpPr>
          <p:nvPr/>
        </p:nvSpPr>
        <p:spPr bwMode="auto">
          <a:xfrm>
            <a:off x="2509838" y="3582988"/>
            <a:ext cx="1198562" cy="2178050"/>
          </a:xfrm>
          <a:prstGeom prst="rect">
            <a:avLst/>
          </a:prstGeom>
          <a:solidFill>
            <a:srgbClr val="99CCFF">
              <a:alpha val="74901"/>
            </a:srgbClr>
          </a:solidFill>
          <a:ln w="9525" algn="ctr">
            <a:noFill/>
            <a:miter lim="800000"/>
            <a:headEnd/>
            <a:tailEnd/>
          </a:ln>
        </p:spPr>
        <p:txBody>
          <a:bodyPr anchor="ctr">
            <a:noAutofit/>
          </a:bodyPr>
          <a:lstStyle/>
          <a:p>
            <a:pPr algn="ctr" rtl="0" eaLnBrk="0" fontAlgn="base" hangingPunct="0">
              <a:lnSpc>
                <a:spcPct val="90000"/>
              </a:lnSpc>
              <a:spcAft>
                <a:spcPct val="0"/>
              </a:spcAft>
              <a:buFontTx/>
              <a:buChar char="•"/>
            </a:pPr>
            <a:endParaRPr lang="en-US" b="1" kern="1200">
              <a:latin typeface="微软雅黑" pitchFamily="34" charset="-122"/>
              <a:ea typeface="微软雅黑" pitchFamily="34" charset="-122"/>
              <a:cs typeface="Arial" charset="0"/>
            </a:endParaRPr>
          </a:p>
        </p:txBody>
      </p:sp>
      <p:sp>
        <p:nvSpPr>
          <p:cNvPr id="11" name="Rectangle 7"/>
          <p:cNvSpPr>
            <a:spLocks noChangeArrowheads="1"/>
          </p:cNvSpPr>
          <p:nvPr/>
        </p:nvSpPr>
        <p:spPr bwMode="auto">
          <a:xfrm>
            <a:off x="2505075" y="3608388"/>
            <a:ext cx="1198563" cy="2178050"/>
          </a:xfrm>
          <a:prstGeom prst="rect">
            <a:avLst/>
          </a:prstGeom>
          <a:solidFill>
            <a:schemeClr val="tx1"/>
          </a:solidFill>
          <a:ln w="38100" algn="ctr">
            <a:solidFill>
              <a:srgbClr val="FF9900"/>
            </a:solidFill>
            <a:miter lim="800000"/>
            <a:headEnd/>
            <a:tailEnd/>
          </a:ln>
        </p:spPr>
        <p:txBody>
          <a:bodyPr anchor="ctr">
            <a:noAutofit/>
          </a:bodyPr>
          <a:lstStyle/>
          <a:p>
            <a:pPr algn="ctr" rtl="0" eaLnBrk="0" fontAlgn="base" hangingPunct="0">
              <a:lnSpc>
                <a:spcPct val="90000"/>
              </a:lnSpc>
              <a:spcAft>
                <a:spcPct val="0"/>
              </a:spcAft>
              <a:buFontTx/>
              <a:buChar char="•"/>
            </a:pPr>
            <a:endParaRPr lang="en-US" b="1" kern="1200">
              <a:latin typeface="微软雅黑" pitchFamily="34" charset="-122"/>
              <a:ea typeface="微软雅黑" pitchFamily="34" charset="-122"/>
              <a:cs typeface="Arial" charset="0"/>
            </a:endParaRPr>
          </a:p>
        </p:txBody>
      </p:sp>
      <p:sp>
        <p:nvSpPr>
          <p:cNvPr id="12" name="Rectangle 9"/>
          <p:cNvSpPr>
            <a:spLocks noChangeArrowheads="1"/>
          </p:cNvSpPr>
          <p:nvPr/>
        </p:nvSpPr>
        <p:spPr bwMode="auto">
          <a:xfrm>
            <a:off x="5734050" y="3582988"/>
            <a:ext cx="1208088" cy="2168525"/>
          </a:xfrm>
          <a:prstGeom prst="rect">
            <a:avLst/>
          </a:prstGeom>
          <a:solidFill>
            <a:srgbClr val="99CCFF">
              <a:alpha val="74901"/>
            </a:srgbClr>
          </a:solidFill>
          <a:ln w="9525" algn="ctr">
            <a:noFill/>
            <a:miter lim="800000"/>
            <a:headEnd/>
            <a:tailEnd/>
          </a:ln>
        </p:spPr>
        <p:txBody>
          <a:bodyPr anchor="ctr">
            <a:noAutofit/>
          </a:bodyPr>
          <a:lstStyle/>
          <a:p>
            <a:pPr algn="ctr" rtl="0" eaLnBrk="0" fontAlgn="base" hangingPunct="0">
              <a:lnSpc>
                <a:spcPct val="90000"/>
              </a:lnSpc>
              <a:spcAft>
                <a:spcPct val="0"/>
              </a:spcAft>
              <a:buFontTx/>
              <a:buChar char="•"/>
            </a:pPr>
            <a:endParaRPr lang="en-US" b="1" kern="1200">
              <a:latin typeface="微软雅黑" pitchFamily="34" charset="-122"/>
              <a:ea typeface="微软雅黑" pitchFamily="34" charset="-122"/>
              <a:cs typeface="Arial" charset="0"/>
            </a:endParaRPr>
          </a:p>
        </p:txBody>
      </p:sp>
      <p:grpSp>
        <p:nvGrpSpPr>
          <p:cNvPr id="3" name="Group 10"/>
          <p:cNvGrpSpPr>
            <a:grpSpLocks/>
          </p:cNvGrpSpPr>
          <p:nvPr/>
        </p:nvGrpSpPr>
        <p:grpSpPr bwMode="auto">
          <a:xfrm>
            <a:off x="395288" y="1719263"/>
            <a:ext cx="1825626" cy="3706732"/>
            <a:chOff x="144" y="1123"/>
            <a:chExt cx="1150" cy="1954"/>
          </a:xfrm>
        </p:grpSpPr>
        <p:sp>
          <p:nvSpPr>
            <p:cNvPr id="14" name="Text Box 11"/>
            <p:cNvSpPr txBox="1">
              <a:spLocks noChangeArrowheads="1"/>
            </p:cNvSpPr>
            <p:nvPr/>
          </p:nvSpPr>
          <p:spPr bwMode="auto">
            <a:xfrm>
              <a:off x="144" y="1123"/>
              <a:ext cx="1150" cy="282"/>
            </a:xfrm>
            <a:prstGeom prst="rect">
              <a:avLst/>
            </a:prstGeom>
            <a:noFill/>
            <a:ln w="9525" algn="ctr">
              <a:noFill/>
              <a:miter lim="800000"/>
              <a:headEnd/>
              <a:tailEnd/>
            </a:ln>
            <a:effectLst/>
          </p:spPr>
          <p:txBody>
            <a:bodyPr wrap="none">
              <a:spAutoFit/>
            </a:bodyPr>
            <a:lstStyle/>
            <a:p>
              <a:pPr algn="ctr" rtl="0" eaLnBrk="0" fontAlgn="base" hangingPunct="0">
                <a:lnSpc>
                  <a:spcPct val="90000"/>
                </a:lnSpc>
                <a:spcAft>
                  <a:spcPct val="0"/>
                </a:spcAft>
                <a:defRPr/>
              </a:pPr>
              <a:r>
                <a:rPr lang="zh-CN" altLang="en-US" sz="3200" kern="1200" dirty="0" smtClean="0">
                  <a:latin typeface="微软雅黑" pitchFamily="34" charset="-122"/>
                  <a:ea typeface="微软雅黑" pitchFamily="34" charset="-122"/>
                  <a:cs typeface="Arial" charset="0"/>
                </a:rPr>
                <a:t>国家利益</a:t>
              </a:r>
              <a:endParaRPr lang="en-US" sz="3200" kern="1200" dirty="0">
                <a:latin typeface="微软雅黑" pitchFamily="34" charset="-122"/>
                <a:ea typeface="微软雅黑" pitchFamily="34" charset="-122"/>
                <a:cs typeface="Arial" charset="0"/>
              </a:endParaRPr>
            </a:p>
          </p:txBody>
        </p:sp>
        <p:sp>
          <p:nvSpPr>
            <p:cNvPr id="15" name="Text Box 12"/>
            <p:cNvSpPr txBox="1">
              <a:spLocks noChangeArrowheads="1"/>
            </p:cNvSpPr>
            <p:nvPr/>
          </p:nvSpPr>
          <p:spPr bwMode="auto">
            <a:xfrm>
              <a:off x="338" y="1708"/>
              <a:ext cx="569" cy="253"/>
            </a:xfrm>
            <a:prstGeom prst="rect">
              <a:avLst/>
            </a:prstGeom>
            <a:noFill/>
            <a:ln w="9525" algn="ctr">
              <a:noFill/>
              <a:miter lim="800000"/>
              <a:headEnd/>
              <a:tailEnd/>
            </a:ln>
            <a:effectLst/>
          </p:spPr>
          <p:txBody>
            <a:bodyPr wrap="none">
              <a:spAutoFit/>
            </a:bodyPr>
            <a:lstStyle/>
            <a:p>
              <a:pPr algn="ctr" rtl="0" eaLnBrk="0" fontAlgn="base" hangingPunct="0">
                <a:lnSpc>
                  <a:spcPct val="90000"/>
                </a:lnSpc>
                <a:spcAft>
                  <a:spcPct val="0"/>
                </a:spcAft>
                <a:defRPr/>
              </a:pPr>
              <a:r>
                <a:rPr lang="zh-CN" altLang="en-US" sz="2800" kern="1200" dirty="0" smtClean="0">
                  <a:latin typeface="微软雅黑" pitchFamily="34" charset="-122"/>
                  <a:ea typeface="微软雅黑" pitchFamily="34" charset="-122"/>
                  <a:cs typeface="Arial" charset="0"/>
                </a:rPr>
                <a:t>私利</a:t>
              </a:r>
              <a:endParaRPr lang="en-US" sz="2800" kern="1200" dirty="0">
                <a:latin typeface="微软雅黑" pitchFamily="34" charset="-122"/>
                <a:ea typeface="微软雅黑" pitchFamily="34" charset="-122"/>
                <a:cs typeface="Arial" charset="0"/>
              </a:endParaRPr>
            </a:p>
          </p:txBody>
        </p:sp>
        <p:sp>
          <p:nvSpPr>
            <p:cNvPr id="16" name="Text Box 13"/>
            <p:cNvSpPr txBox="1">
              <a:spLocks noChangeArrowheads="1"/>
            </p:cNvSpPr>
            <p:nvPr/>
          </p:nvSpPr>
          <p:spPr bwMode="auto">
            <a:xfrm>
              <a:off x="280" y="2294"/>
              <a:ext cx="892" cy="224"/>
            </a:xfrm>
            <a:prstGeom prst="rect">
              <a:avLst/>
            </a:prstGeom>
            <a:noFill/>
            <a:ln w="9525" algn="ctr">
              <a:noFill/>
              <a:miter lim="800000"/>
              <a:headEnd/>
              <a:tailEnd/>
            </a:ln>
            <a:effectLst/>
          </p:spPr>
          <p:txBody>
            <a:bodyPr wrap="none">
              <a:spAutoFit/>
            </a:bodyPr>
            <a:lstStyle/>
            <a:p>
              <a:pPr algn="ctr" rtl="0" eaLnBrk="0" fontAlgn="base" hangingPunct="0">
                <a:lnSpc>
                  <a:spcPct val="90000"/>
                </a:lnSpc>
                <a:spcAft>
                  <a:spcPct val="0"/>
                </a:spcAft>
                <a:defRPr/>
              </a:pPr>
              <a:r>
                <a:rPr lang="zh-CN" altLang="en-US" sz="2400" kern="1200" dirty="0" smtClean="0">
                  <a:latin typeface="微软雅黑" pitchFamily="34" charset="-122"/>
                  <a:ea typeface="微软雅黑" pitchFamily="34" charset="-122"/>
                  <a:cs typeface="Arial" charset="0"/>
                </a:rPr>
                <a:t>个人主义</a:t>
              </a:r>
              <a:endParaRPr lang="en-US" sz="2400" kern="1200" dirty="0">
                <a:latin typeface="微软雅黑" pitchFamily="34" charset="-122"/>
                <a:ea typeface="微软雅黑" pitchFamily="34" charset="-122"/>
                <a:cs typeface="Arial" charset="0"/>
              </a:endParaRPr>
            </a:p>
          </p:txBody>
        </p:sp>
        <p:sp>
          <p:nvSpPr>
            <p:cNvPr id="17" name="Text Box 14"/>
            <p:cNvSpPr txBox="1">
              <a:spLocks noChangeArrowheads="1"/>
            </p:cNvSpPr>
            <p:nvPr/>
          </p:nvSpPr>
          <p:spPr bwMode="auto">
            <a:xfrm>
              <a:off x="724" y="2882"/>
              <a:ext cx="439" cy="195"/>
            </a:xfrm>
            <a:prstGeom prst="rect">
              <a:avLst/>
            </a:prstGeom>
            <a:noFill/>
            <a:ln w="9525" algn="ctr">
              <a:noFill/>
              <a:miter lim="800000"/>
              <a:headEnd/>
              <a:tailEnd/>
            </a:ln>
            <a:effectLst/>
          </p:spPr>
          <p:txBody>
            <a:bodyPr wrap="none">
              <a:spAutoFit/>
            </a:bodyPr>
            <a:lstStyle/>
            <a:p>
              <a:pPr algn="ctr" rtl="0" eaLnBrk="0" fontAlgn="base" hangingPunct="0">
                <a:lnSpc>
                  <a:spcPct val="90000"/>
                </a:lnSpc>
                <a:spcAft>
                  <a:spcPct val="0"/>
                </a:spcAft>
                <a:defRPr/>
              </a:pPr>
              <a:r>
                <a:rPr lang="zh-CN" altLang="en-US" sz="2000" kern="1200" dirty="0" smtClean="0">
                  <a:latin typeface="微软雅黑" pitchFamily="34" charset="-122"/>
                  <a:ea typeface="微软雅黑" pitchFamily="34" charset="-122"/>
                  <a:cs typeface="Arial" charset="0"/>
                </a:rPr>
                <a:t>好奇</a:t>
              </a:r>
              <a:endParaRPr lang="en-US" sz="2000" kern="1200" dirty="0">
                <a:latin typeface="微软雅黑" pitchFamily="34" charset="-122"/>
                <a:ea typeface="微软雅黑" pitchFamily="34" charset="-122"/>
                <a:cs typeface="Arial" charset="0"/>
              </a:endParaRPr>
            </a:p>
          </p:txBody>
        </p:sp>
      </p:grpSp>
      <p:sp>
        <p:nvSpPr>
          <p:cNvPr id="18" name="Text Box 15"/>
          <p:cNvSpPr txBox="1">
            <a:spLocks noChangeArrowheads="1"/>
          </p:cNvSpPr>
          <p:nvPr/>
        </p:nvSpPr>
        <p:spPr bwMode="auto">
          <a:xfrm>
            <a:off x="4143372" y="5857892"/>
            <a:ext cx="954108" cy="369332"/>
          </a:xfrm>
          <a:prstGeom prst="rect">
            <a:avLst/>
          </a:prstGeom>
          <a:noFill/>
          <a:ln w="9525" algn="ctr">
            <a:noFill/>
            <a:miter lim="800000"/>
            <a:headEnd/>
            <a:tailEnd/>
          </a:ln>
          <a:effectLst/>
        </p:spPr>
        <p:txBody>
          <a:bodyPr wrap="none">
            <a:spAutoFit/>
          </a:bodyPr>
          <a:lstStyle/>
          <a:p>
            <a:pPr algn="ctr" rtl="0" eaLnBrk="0" fontAlgn="base" hangingPunct="0">
              <a:lnSpc>
                <a:spcPct val="90000"/>
              </a:lnSpc>
              <a:spcAft>
                <a:spcPct val="0"/>
              </a:spcAft>
              <a:defRPr/>
            </a:pPr>
            <a:r>
              <a:rPr lang="zh-CN" altLang="en-US" sz="2000" kern="1200" dirty="0" smtClean="0">
                <a:latin typeface="微软雅黑" pitchFamily="34" charset="-122"/>
                <a:ea typeface="微软雅黑" pitchFamily="34" charset="-122"/>
                <a:cs typeface="Arial" charset="0"/>
              </a:rPr>
              <a:t>大学生</a:t>
            </a:r>
            <a:endParaRPr lang="en-US" sz="2000" kern="1200" dirty="0">
              <a:latin typeface="微软雅黑" pitchFamily="34" charset="-122"/>
              <a:ea typeface="微软雅黑" pitchFamily="34" charset="-122"/>
              <a:cs typeface="Arial" charset="0"/>
            </a:endParaRPr>
          </a:p>
        </p:txBody>
      </p:sp>
      <p:sp>
        <p:nvSpPr>
          <p:cNvPr id="19" name="Text Box 16"/>
          <p:cNvSpPr txBox="1">
            <a:spLocks noChangeArrowheads="1"/>
          </p:cNvSpPr>
          <p:nvPr/>
        </p:nvSpPr>
        <p:spPr bwMode="auto">
          <a:xfrm>
            <a:off x="5916613" y="5900738"/>
            <a:ext cx="697628" cy="369332"/>
          </a:xfrm>
          <a:prstGeom prst="rect">
            <a:avLst/>
          </a:prstGeom>
          <a:noFill/>
          <a:ln w="9525" algn="ctr">
            <a:noFill/>
            <a:miter lim="800000"/>
            <a:headEnd/>
            <a:tailEnd/>
          </a:ln>
          <a:effectLst/>
        </p:spPr>
        <p:txBody>
          <a:bodyPr wrap="none">
            <a:spAutoFit/>
          </a:bodyPr>
          <a:lstStyle/>
          <a:p>
            <a:pPr algn="ctr" rtl="0" eaLnBrk="0" fontAlgn="base" hangingPunct="0">
              <a:lnSpc>
                <a:spcPct val="90000"/>
              </a:lnSpc>
              <a:spcAft>
                <a:spcPct val="0"/>
              </a:spcAft>
              <a:defRPr/>
            </a:pPr>
            <a:r>
              <a:rPr lang="zh-CN" altLang="en-US" sz="2000" kern="1200" dirty="0" smtClean="0">
                <a:latin typeface="微软雅黑" pitchFamily="34" charset="-122"/>
                <a:ea typeface="微软雅黑" pitchFamily="34" charset="-122"/>
                <a:cs typeface="Arial" charset="0"/>
              </a:rPr>
              <a:t>高手</a:t>
            </a:r>
            <a:endParaRPr lang="en-US" sz="2000" kern="1200" dirty="0">
              <a:latin typeface="微软雅黑" pitchFamily="34" charset="-122"/>
              <a:ea typeface="微软雅黑" pitchFamily="34" charset="-122"/>
              <a:cs typeface="Arial" charset="0"/>
            </a:endParaRPr>
          </a:p>
        </p:txBody>
      </p:sp>
      <p:sp>
        <p:nvSpPr>
          <p:cNvPr id="20" name="Text Box 17"/>
          <p:cNvSpPr txBox="1">
            <a:spLocks noChangeArrowheads="1"/>
          </p:cNvSpPr>
          <p:nvPr/>
        </p:nvSpPr>
        <p:spPr bwMode="auto">
          <a:xfrm>
            <a:off x="7143768" y="5857892"/>
            <a:ext cx="697628" cy="369332"/>
          </a:xfrm>
          <a:prstGeom prst="rect">
            <a:avLst/>
          </a:prstGeom>
          <a:noFill/>
          <a:ln w="9525" algn="ctr">
            <a:noFill/>
            <a:miter lim="800000"/>
            <a:headEnd/>
            <a:tailEnd/>
          </a:ln>
          <a:effectLst/>
        </p:spPr>
        <p:txBody>
          <a:bodyPr wrap="none">
            <a:spAutoFit/>
          </a:bodyPr>
          <a:lstStyle/>
          <a:p>
            <a:pPr algn="ctr" rtl="0" eaLnBrk="0" fontAlgn="base" hangingPunct="0">
              <a:lnSpc>
                <a:spcPct val="90000"/>
              </a:lnSpc>
              <a:spcAft>
                <a:spcPct val="0"/>
              </a:spcAft>
              <a:defRPr/>
            </a:pPr>
            <a:r>
              <a:rPr lang="zh-CN" altLang="en-US" sz="2000" kern="1200" dirty="0" smtClean="0">
                <a:latin typeface="微软雅黑" pitchFamily="34" charset="-122"/>
                <a:ea typeface="微软雅黑" pitchFamily="34" charset="-122"/>
                <a:cs typeface="Arial" charset="0"/>
              </a:rPr>
              <a:t>专家</a:t>
            </a:r>
            <a:endParaRPr lang="en-US" sz="2000" kern="1200" dirty="0">
              <a:latin typeface="微软雅黑" pitchFamily="34" charset="-122"/>
              <a:ea typeface="微软雅黑" pitchFamily="34" charset="-122"/>
              <a:cs typeface="Arial" charset="0"/>
            </a:endParaRPr>
          </a:p>
        </p:txBody>
      </p:sp>
      <p:sp>
        <p:nvSpPr>
          <p:cNvPr id="21" name="Text Box 18"/>
          <p:cNvSpPr txBox="1">
            <a:spLocks noChangeArrowheads="1"/>
          </p:cNvSpPr>
          <p:nvPr/>
        </p:nvSpPr>
        <p:spPr bwMode="auto">
          <a:xfrm>
            <a:off x="609600" y="3397625"/>
            <a:ext cx="1866900" cy="369332"/>
          </a:xfrm>
          <a:prstGeom prst="rect">
            <a:avLst/>
          </a:prstGeom>
          <a:noFill/>
          <a:ln w="9525" algn="ctr">
            <a:noFill/>
            <a:miter lim="800000"/>
            <a:headEnd/>
            <a:tailEnd/>
          </a:ln>
          <a:effectLst/>
        </p:spPr>
        <p:txBody>
          <a:bodyPr wrap="square">
            <a:spAutoFit/>
          </a:bodyPr>
          <a:lstStyle/>
          <a:p>
            <a:pPr algn="r" rtl="0" eaLnBrk="0" fontAlgn="base" hangingPunct="0">
              <a:lnSpc>
                <a:spcPct val="90000"/>
              </a:lnSpc>
              <a:spcAft>
                <a:spcPct val="0"/>
              </a:spcAft>
              <a:defRPr/>
            </a:pPr>
            <a:r>
              <a:rPr lang="zh-CN" altLang="en-US" sz="2000" b="1" kern="1200" dirty="0" smtClean="0">
                <a:latin typeface="微软雅黑" pitchFamily="34" charset="-122"/>
                <a:ea typeface="微软雅黑" pitchFamily="34" charset="-122"/>
                <a:cs typeface="Arial" charset="0"/>
              </a:rPr>
              <a:t>数量最大</a:t>
            </a:r>
            <a:endParaRPr lang="en-US" sz="2000" b="1" kern="1200" dirty="0">
              <a:latin typeface="微软雅黑" pitchFamily="34" charset="-122"/>
              <a:ea typeface="微软雅黑" pitchFamily="34" charset="-122"/>
              <a:cs typeface="Arial" charset="0"/>
            </a:endParaRPr>
          </a:p>
        </p:txBody>
      </p:sp>
      <p:sp>
        <p:nvSpPr>
          <p:cNvPr id="22" name="Text Box 19"/>
          <p:cNvSpPr txBox="1">
            <a:spLocks noChangeArrowheads="1"/>
          </p:cNvSpPr>
          <p:nvPr/>
        </p:nvSpPr>
        <p:spPr bwMode="auto">
          <a:xfrm>
            <a:off x="2789238" y="2070100"/>
            <a:ext cx="3008312" cy="350838"/>
          </a:xfrm>
          <a:prstGeom prst="rect">
            <a:avLst/>
          </a:prstGeom>
          <a:noFill/>
          <a:ln w="9525" algn="ctr">
            <a:noFill/>
            <a:miter lim="800000"/>
            <a:headEnd/>
            <a:tailEnd/>
          </a:ln>
          <a:effectLst/>
        </p:spPr>
        <p:txBody>
          <a:bodyPr>
            <a:noAutofit/>
          </a:bodyPr>
          <a:lstStyle/>
          <a:p>
            <a:pPr algn="ctr" rtl="0" eaLnBrk="0" fontAlgn="base" hangingPunct="0">
              <a:lnSpc>
                <a:spcPct val="90000"/>
              </a:lnSpc>
              <a:spcAft>
                <a:spcPct val="0"/>
              </a:spcAft>
              <a:defRPr/>
            </a:pPr>
            <a:r>
              <a:rPr lang="zh-CN" altLang="en-US" sz="2000" b="1" kern="1200" dirty="0" smtClean="0">
                <a:latin typeface="微软雅黑" pitchFamily="34" charset="-122"/>
                <a:ea typeface="微软雅黑" pitchFamily="34" charset="-122"/>
                <a:cs typeface="Arial" charset="0"/>
              </a:rPr>
              <a:t>导致损失最大</a:t>
            </a:r>
            <a:endParaRPr lang="en-US" sz="2000" b="1" kern="1200" dirty="0">
              <a:latin typeface="微软雅黑" pitchFamily="34" charset="-122"/>
              <a:ea typeface="微软雅黑" pitchFamily="34" charset="-122"/>
              <a:cs typeface="Arial" charset="0"/>
            </a:endParaRPr>
          </a:p>
        </p:txBody>
      </p:sp>
      <p:sp>
        <p:nvSpPr>
          <p:cNvPr id="23" name="Rectangle 20"/>
          <p:cNvSpPr>
            <a:spLocks noChangeArrowheads="1"/>
          </p:cNvSpPr>
          <p:nvPr/>
        </p:nvSpPr>
        <p:spPr bwMode="auto">
          <a:xfrm>
            <a:off x="3709988" y="2501900"/>
            <a:ext cx="3244850" cy="1081088"/>
          </a:xfrm>
          <a:prstGeom prst="rect">
            <a:avLst/>
          </a:prstGeom>
          <a:solidFill>
            <a:schemeClr val="tx1"/>
          </a:solidFill>
          <a:ln w="38100" algn="ctr">
            <a:solidFill>
              <a:srgbClr val="FFCC00"/>
            </a:solidFill>
            <a:miter lim="800000"/>
            <a:headEnd/>
            <a:tailEnd/>
          </a:ln>
        </p:spPr>
        <p:txBody>
          <a:bodyPr anchor="ctr">
            <a:noAutofit/>
          </a:bodyPr>
          <a:lstStyle/>
          <a:p>
            <a:pPr algn="ctr" rtl="0" eaLnBrk="0" fontAlgn="base" hangingPunct="0">
              <a:lnSpc>
                <a:spcPct val="90000"/>
              </a:lnSpc>
              <a:spcAft>
                <a:spcPct val="0"/>
              </a:spcAft>
              <a:buFontTx/>
              <a:buChar char="•"/>
            </a:pPr>
            <a:endParaRPr lang="en-US" b="1" kern="1200">
              <a:latin typeface="微软雅黑" pitchFamily="34" charset="-122"/>
              <a:ea typeface="微软雅黑" pitchFamily="34" charset="-122"/>
              <a:cs typeface="Arial" charset="0"/>
            </a:endParaRPr>
          </a:p>
        </p:txBody>
      </p:sp>
      <p:sp>
        <p:nvSpPr>
          <p:cNvPr id="24" name="Rectangle 21"/>
          <p:cNvSpPr>
            <a:spLocks noChangeArrowheads="1"/>
          </p:cNvSpPr>
          <p:nvPr/>
        </p:nvSpPr>
        <p:spPr bwMode="auto">
          <a:xfrm>
            <a:off x="2505075" y="3608388"/>
            <a:ext cx="1198563" cy="2178050"/>
          </a:xfrm>
          <a:prstGeom prst="rect">
            <a:avLst/>
          </a:prstGeom>
          <a:noFill/>
          <a:ln w="38100" algn="ctr">
            <a:solidFill>
              <a:srgbClr val="FF9900"/>
            </a:solidFill>
            <a:miter lim="800000"/>
            <a:headEnd/>
            <a:tailEnd/>
          </a:ln>
        </p:spPr>
        <p:txBody>
          <a:bodyPr anchor="ctr">
            <a:noAutofit/>
          </a:bodyPr>
          <a:lstStyle/>
          <a:p>
            <a:pPr algn="ctr" rtl="0" eaLnBrk="0" fontAlgn="base" hangingPunct="0">
              <a:lnSpc>
                <a:spcPct val="90000"/>
              </a:lnSpc>
              <a:spcAft>
                <a:spcPct val="0"/>
              </a:spcAft>
              <a:buFontTx/>
              <a:buChar char="•"/>
            </a:pPr>
            <a:endParaRPr lang="en-US" b="1" kern="1200">
              <a:latin typeface="微软雅黑" pitchFamily="34" charset="-122"/>
              <a:ea typeface="微软雅黑" pitchFamily="34" charset="-122"/>
              <a:cs typeface="Arial" charset="0"/>
            </a:endParaRPr>
          </a:p>
        </p:txBody>
      </p:sp>
      <p:pic>
        <p:nvPicPr>
          <p:cNvPr id="25" name="Picture 22" descr="OS54068"/>
          <p:cNvPicPr>
            <a:picLocks noChangeAspect="1" noChangeArrowheads="1"/>
          </p:cNvPicPr>
          <p:nvPr/>
        </p:nvPicPr>
        <p:blipFill>
          <a:blip r:embed="rId4" cstate="print"/>
          <a:srcRect/>
          <a:stretch>
            <a:fillRect/>
          </a:stretch>
        </p:blipFill>
        <p:spPr bwMode="auto">
          <a:xfrm>
            <a:off x="2643188" y="3513138"/>
            <a:ext cx="1000125" cy="1182687"/>
          </a:xfrm>
          <a:prstGeom prst="rect">
            <a:avLst/>
          </a:prstGeom>
          <a:noFill/>
          <a:ln w="9525">
            <a:noFill/>
            <a:miter lim="800000"/>
            <a:headEnd/>
            <a:tailEnd/>
          </a:ln>
        </p:spPr>
      </p:pic>
      <p:pic>
        <p:nvPicPr>
          <p:cNvPr id="26" name="Picture 23" descr="OS54038"/>
          <p:cNvPicPr>
            <a:picLocks noChangeAspect="1" noChangeArrowheads="1"/>
          </p:cNvPicPr>
          <p:nvPr/>
        </p:nvPicPr>
        <p:blipFill>
          <a:blip r:embed="rId5" cstate="print"/>
          <a:srcRect/>
          <a:stretch>
            <a:fillRect/>
          </a:stretch>
        </p:blipFill>
        <p:spPr bwMode="auto">
          <a:xfrm>
            <a:off x="2703513" y="4594225"/>
            <a:ext cx="868362" cy="1174750"/>
          </a:xfrm>
          <a:prstGeom prst="rect">
            <a:avLst/>
          </a:prstGeom>
          <a:noFill/>
          <a:ln w="9525">
            <a:noFill/>
            <a:miter lim="800000"/>
            <a:headEnd/>
            <a:tailEnd/>
          </a:ln>
        </p:spPr>
      </p:pic>
      <p:pic>
        <p:nvPicPr>
          <p:cNvPr id="27" name="Picture 24" descr="OS54068_grey"/>
          <p:cNvPicPr>
            <a:picLocks noChangeAspect="1" noChangeArrowheads="1"/>
          </p:cNvPicPr>
          <p:nvPr/>
        </p:nvPicPr>
        <p:blipFill>
          <a:blip r:embed="rId6" cstate="print"/>
          <a:srcRect/>
          <a:stretch>
            <a:fillRect/>
          </a:stretch>
        </p:blipFill>
        <p:spPr bwMode="auto">
          <a:xfrm>
            <a:off x="2643188" y="3513138"/>
            <a:ext cx="1004887" cy="1190625"/>
          </a:xfrm>
          <a:prstGeom prst="rect">
            <a:avLst/>
          </a:prstGeom>
          <a:noFill/>
          <a:ln w="9525">
            <a:noFill/>
            <a:miter lim="800000"/>
            <a:headEnd/>
            <a:tailEnd/>
          </a:ln>
        </p:spPr>
      </p:pic>
      <p:pic>
        <p:nvPicPr>
          <p:cNvPr id="28" name="Picture 25" descr="OS54038_grey"/>
          <p:cNvPicPr>
            <a:picLocks noChangeAspect="1" noChangeArrowheads="1"/>
          </p:cNvPicPr>
          <p:nvPr/>
        </p:nvPicPr>
        <p:blipFill>
          <a:blip r:embed="rId7" cstate="print"/>
          <a:srcRect/>
          <a:stretch>
            <a:fillRect/>
          </a:stretch>
        </p:blipFill>
        <p:spPr bwMode="auto">
          <a:xfrm>
            <a:off x="2703513" y="4594225"/>
            <a:ext cx="877887" cy="1190625"/>
          </a:xfrm>
          <a:prstGeom prst="rect">
            <a:avLst/>
          </a:prstGeom>
          <a:noFill/>
          <a:ln w="9525">
            <a:noFill/>
            <a:miter lim="800000"/>
            <a:headEnd/>
            <a:tailEnd/>
          </a:ln>
        </p:spPr>
      </p:pic>
      <p:sp>
        <p:nvSpPr>
          <p:cNvPr id="29" name="Text Box 26"/>
          <p:cNvSpPr txBox="1">
            <a:spLocks noChangeArrowheads="1"/>
          </p:cNvSpPr>
          <p:nvPr/>
        </p:nvSpPr>
        <p:spPr bwMode="auto">
          <a:xfrm>
            <a:off x="2571736" y="5857892"/>
            <a:ext cx="954108" cy="369332"/>
          </a:xfrm>
          <a:prstGeom prst="rect">
            <a:avLst/>
          </a:prstGeom>
          <a:noFill/>
          <a:ln w="9525" algn="ctr">
            <a:noFill/>
            <a:miter lim="800000"/>
            <a:headEnd/>
            <a:tailEnd/>
          </a:ln>
          <a:effectLst/>
        </p:spPr>
        <p:txBody>
          <a:bodyPr wrap="none">
            <a:spAutoFit/>
          </a:bodyPr>
          <a:lstStyle/>
          <a:p>
            <a:pPr algn="ctr" rtl="0" eaLnBrk="0" fontAlgn="base" hangingPunct="0">
              <a:lnSpc>
                <a:spcPct val="90000"/>
              </a:lnSpc>
              <a:spcAft>
                <a:spcPct val="0"/>
              </a:spcAft>
              <a:defRPr/>
            </a:pPr>
            <a:r>
              <a:rPr lang="zh-CN" altLang="en-US" sz="2000" kern="1200" dirty="0" smtClean="0">
                <a:latin typeface="微软雅黑" pitchFamily="34" charset="-122"/>
                <a:ea typeface="微软雅黑" pitchFamily="34" charset="-122"/>
                <a:cs typeface="Arial" charset="0"/>
              </a:rPr>
              <a:t>小菜鸟</a:t>
            </a:r>
            <a:endParaRPr lang="en-US" sz="2000" kern="1200" dirty="0">
              <a:latin typeface="微软雅黑" pitchFamily="34" charset="-122"/>
              <a:ea typeface="微软雅黑" pitchFamily="34" charset="-122"/>
              <a:cs typeface="Arial" charset="0"/>
            </a:endParaRPr>
          </a:p>
        </p:txBody>
      </p:sp>
      <p:sp>
        <p:nvSpPr>
          <p:cNvPr id="30" name="Text Box 27"/>
          <p:cNvSpPr txBox="1">
            <a:spLocks noChangeArrowheads="1"/>
          </p:cNvSpPr>
          <p:nvPr/>
        </p:nvSpPr>
        <p:spPr bwMode="auto">
          <a:xfrm>
            <a:off x="6000760" y="857232"/>
            <a:ext cx="2833687" cy="609600"/>
          </a:xfrm>
          <a:prstGeom prst="rect">
            <a:avLst/>
          </a:prstGeom>
          <a:noFill/>
          <a:ln w="9525" algn="ctr">
            <a:noFill/>
            <a:miter lim="800000"/>
            <a:headEnd/>
            <a:tailEnd/>
          </a:ln>
          <a:effectLst/>
        </p:spPr>
        <p:txBody>
          <a:bodyPr>
            <a:noAutofit/>
          </a:bodyPr>
          <a:lstStyle/>
          <a:p>
            <a:pPr algn="ctr" rtl="0" eaLnBrk="0" fontAlgn="base" hangingPunct="0">
              <a:lnSpc>
                <a:spcPct val="90000"/>
              </a:lnSpc>
              <a:spcAft>
                <a:spcPct val="0"/>
              </a:spcAft>
              <a:defRPr/>
            </a:pPr>
            <a:r>
              <a:rPr lang="zh-CN" altLang="en-US" sz="2000" b="1" kern="1200" dirty="0" smtClean="0">
                <a:latin typeface="微软雅黑" pitchFamily="34" charset="-122"/>
                <a:ea typeface="微软雅黑" pitchFamily="34" charset="-122"/>
                <a:cs typeface="Arial" charset="0"/>
              </a:rPr>
              <a:t>防护开销最大</a:t>
            </a:r>
            <a:endParaRPr lang="en-US" sz="2000" b="1" kern="1200" dirty="0">
              <a:latin typeface="微软雅黑" pitchFamily="34" charset="-122"/>
              <a:ea typeface="微软雅黑" pitchFamily="34" charset="-122"/>
              <a:cs typeface="Arial" charset="0"/>
            </a:endParaRPr>
          </a:p>
        </p:txBody>
      </p:sp>
      <p:sp>
        <p:nvSpPr>
          <p:cNvPr id="31" name="Rectangle 28"/>
          <p:cNvSpPr>
            <a:spLocks noChangeArrowheads="1"/>
          </p:cNvSpPr>
          <p:nvPr/>
        </p:nvSpPr>
        <p:spPr bwMode="auto">
          <a:xfrm>
            <a:off x="3709988" y="2501900"/>
            <a:ext cx="3244850" cy="1081088"/>
          </a:xfrm>
          <a:prstGeom prst="rect">
            <a:avLst/>
          </a:prstGeom>
          <a:noFill/>
          <a:ln w="38100" algn="ctr">
            <a:solidFill>
              <a:srgbClr val="FFCC00"/>
            </a:solidFill>
            <a:miter lim="800000"/>
            <a:headEnd/>
            <a:tailEnd/>
          </a:ln>
        </p:spPr>
        <p:txBody>
          <a:bodyPr anchor="ctr">
            <a:noAutofit/>
          </a:bodyPr>
          <a:lstStyle/>
          <a:p>
            <a:pPr algn="ctr" rtl="0" eaLnBrk="0" fontAlgn="base" hangingPunct="0">
              <a:lnSpc>
                <a:spcPct val="90000"/>
              </a:lnSpc>
              <a:spcAft>
                <a:spcPct val="0"/>
              </a:spcAft>
              <a:buFontTx/>
              <a:buChar char="•"/>
            </a:pPr>
            <a:endParaRPr lang="en-US" b="1" kern="1200">
              <a:latin typeface="微软雅黑" pitchFamily="34" charset="-122"/>
              <a:ea typeface="微软雅黑" pitchFamily="34" charset="-122"/>
              <a:cs typeface="Arial" charset="0"/>
            </a:endParaRPr>
          </a:p>
        </p:txBody>
      </p:sp>
      <p:pic>
        <p:nvPicPr>
          <p:cNvPr id="32" name="Picture 29" descr="OS54098"/>
          <p:cNvPicPr>
            <a:picLocks noChangeAspect="1" noChangeArrowheads="1"/>
          </p:cNvPicPr>
          <p:nvPr/>
        </p:nvPicPr>
        <p:blipFill>
          <a:blip r:embed="rId8" cstate="print"/>
          <a:srcRect/>
          <a:stretch>
            <a:fillRect/>
          </a:stretch>
        </p:blipFill>
        <p:spPr bwMode="auto">
          <a:xfrm>
            <a:off x="4094163" y="2401888"/>
            <a:ext cx="804862" cy="1176337"/>
          </a:xfrm>
          <a:prstGeom prst="rect">
            <a:avLst/>
          </a:prstGeom>
          <a:noFill/>
          <a:ln w="9525">
            <a:noFill/>
            <a:miter lim="800000"/>
            <a:headEnd/>
            <a:tailEnd/>
          </a:ln>
        </p:spPr>
      </p:pic>
      <p:pic>
        <p:nvPicPr>
          <p:cNvPr id="33" name="Picture 30" descr="OS54098_grey"/>
          <p:cNvPicPr>
            <a:picLocks noChangeAspect="1" noChangeArrowheads="1"/>
          </p:cNvPicPr>
          <p:nvPr/>
        </p:nvPicPr>
        <p:blipFill>
          <a:blip r:embed="rId9" cstate="print"/>
          <a:srcRect/>
          <a:stretch>
            <a:fillRect/>
          </a:stretch>
        </p:blipFill>
        <p:spPr bwMode="auto">
          <a:xfrm>
            <a:off x="4094163" y="2401888"/>
            <a:ext cx="804862" cy="1176337"/>
          </a:xfrm>
          <a:prstGeom prst="rect">
            <a:avLst/>
          </a:prstGeom>
          <a:noFill/>
          <a:ln w="9525">
            <a:noFill/>
            <a:miter lim="800000"/>
            <a:headEnd/>
            <a:tailEnd/>
          </a:ln>
        </p:spPr>
      </p:pic>
      <p:sp>
        <p:nvSpPr>
          <p:cNvPr id="34" name="Rectangle 31"/>
          <p:cNvSpPr>
            <a:spLocks noChangeArrowheads="1"/>
          </p:cNvSpPr>
          <p:nvPr/>
        </p:nvSpPr>
        <p:spPr bwMode="auto">
          <a:xfrm>
            <a:off x="5670550" y="1414463"/>
            <a:ext cx="2778125" cy="1092200"/>
          </a:xfrm>
          <a:prstGeom prst="rect">
            <a:avLst/>
          </a:prstGeom>
          <a:solidFill>
            <a:srgbClr val="99CCFF">
              <a:alpha val="74901"/>
            </a:srgbClr>
          </a:solidFill>
          <a:ln w="9525" algn="ctr">
            <a:noFill/>
            <a:miter lim="800000"/>
            <a:headEnd/>
            <a:tailEnd/>
          </a:ln>
        </p:spPr>
        <p:txBody>
          <a:bodyPr anchor="ctr">
            <a:noAutofit/>
          </a:bodyPr>
          <a:lstStyle/>
          <a:p>
            <a:pPr algn="ctr" rtl="0" eaLnBrk="0" fontAlgn="base" hangingPunct="0">
              <a:lnSpc>
                <a:spcPct val="90000"/>
              </a:lnSpc>
              <a:spcAft>
                <a:spcPct val="0"/>
              </a:spcAft>
              <a:buFontTx/>
              <a:buChar char="•"/>
            </a:pPr>
            <a:endParaRPr lang="en-US" b="1" kern="1200">
              <a:latin typeface="微软雅黑" pitchFamily="34" charset="-122"/>
              <a:ea typeface="微软雅黑" pitchFamily="34" charset="-122"/>
              <a:cs typeface="Arial" charset="0"/>
            </a:endParaRPr>
          </a:p>
        </p:txBody>
      </p:sp>
      <p:sp>
        <p:nvSpPr>
          <p:cNvPr id="35" name="Rectangle 32"/>
          <p:cNvSpPr>
            <a:spLocks noChangeArrowheads="1"/>
          </p:cNvSpPr>
          <p:nvPr/>
        </p:nvSpPr>
        <p:spPr bwMode="auto">
          <a:xfrm>
            <a:off x="5670550" y="1414463"/>
            <a:ext cx="2778125" cy="1092200"/>
          </a:xfrm>
          <a:prstGeom prst="rect">
            <a:avLst/>
          </a:prstGeom>
          <a:solidFill>
            <a:schemeClr val="tx1"/>
          </a:solidFill>
          <a:ln w="38100" algn="ctr">
            <a:solidFill>
              <a:srgbClr val="FF5050"/>
            </a:solidFill>
            <a:miter lim="800000"/>
            <a:headEnd/>
            <a:tailEnd/>
          </a:ln>
        </p:spPr>
        <p:txBody>
          <a:bodyPr anchor="ctr">
            <a:noAutofit/>
          </a:bodyPr>
          <a:lstStyle/>
          <a:p>
            <a:pPr algn="ctr" rtl="0" eaLnBrk="0" fontAlgn="base" hangingPunct="0">
              <a:lnSpc>
                <a:spcPct val="90000"/>
              </a:lnSpc>
              <a:spcAft>
                <a:spcPct val="0"/>
              </a:spcAft>
              <a:buFontTx/>
              <a:buChar char="•"/>
            </a:pPr>
            <a:endParaRPr lang="en-US" b="1" kern="1200">
              <a:latin typeface="微软雅黑" pitchFamily="34" charset="-122"/>
              <a:ea typeface="微软雅黑" pitchFamily="34" charset="-122"/>
              <a:cs typeface="Arial" charset="0"/>
            </a:endParaRPr>
          </a:p>
        </p:txBody>
      </p:sp>
      <p:sp>
        <p:nvSpPr>
          <p:cNvPr id="36" name="Rectangle 33"/>
          <p:cNvSpPr>
            <a:spLocks noChangeArrowheads="1"/>
          </p:cNvSpPr>
          <p:nvPr/>
        </p:nvSpPr>
        <p:spPr bwMode="auto">
          <a:xfrm>
            <a:off x="5670550" y="1414463"/>
            <a:ext cx="2778125" cy="1092200"/>
          </a:xfrm>
          <a:prstGeom prst="rect">
            <a:avLst/>
          </a:prstGeom>
          <a:noFill/>
          <a:ln w="38100" algn="ctr">
            <a:solidFill>
              <a:srgbClr val="FF5050"/>
            </a:solidFill>
            <a:miter lim="800000"/>
            <a:headEnd/>
            <a:tailEnd/>
          </a:ln>
        </p:spPr>
        <p:txBody>
          <a:bodyPr anchor="ctr">
            <a:noAutofit/>
          </a:bodyPr>
          <a:lstStyle/>
          <a:p>
            <a:pPr algn="ctr" rtl="0" eaLnBrk="0" fontAlgn="base" hangingPunct="0">
              <a:lnSpc>
                <a:spcPct val="90000"/>
              </a:lnSpc>
              <a:spcAft>
                <a:spcPct val="0"/>
              </a:spcAft>
              <a:buFontTx/>
              <a:buChar char="•"/>
            </a:pPr>
            <a:endParaRPr lang="en-US" b="1" kern="1200">
              <a:latin typeface="微软雅黑" pitchFamily="34" charset="-122"/>
              <a:ea typeface="微软雅黑" pitchFamily="34" charset="-122"/>
              <a:cs typeface="Arial" charset="0"/>
            </a:endParaRPr>
          </a:p>
        </p:txBody>
      </p:sp>
      <p:pic>
        <p:nvPicPr>
          <p:cNvPr id="37" name="Picture 34" descr="OS54037"/>
          <p:cNvPicPr>
            <a:picLocks noChangeAspect="1" noChangeArrowheads="1"/>
          </p:cNvPicPr>
          <p:nvPr/>
        </p:nvPicPr>
        <p:blipFill>
          <a:blip r:embed="rId10" cstate="print"/>
          <a:srcRect/>
          <a:stretch>
            <a:fillRect/>
          </a:stretch>
        </p:blipFill>
        <p:spPr bwMode="auto">
          <a:xfrm>
            <a:off x="5937250" y="1350963"/>
            <a:ext cx="714375" cy="1165225"/>
          </a:xfrm>
          <a:prstGeom prst="rect">
            <a:avLst/>
          </a:prstGeom>
          <a:noFill/>
          <a:ln w="9525">
            <a:noFill/>
            <a:miter lim="800000"/>
            <a:headEnd/>
            <a:tailEnd/>
          </a:ln>
        </p:spPr>
      </p:pic>
      <p:pic>
        <p:nvPicPr>
          <p:cNvPr id="38" name="Picture 35" descr="AA049888"/>
          <p:cNvPicPr>
            <a:picLocks noChangeAspect="1" noChangeArrowheads="1"/>
          </p:cNvPicPr>
          <p:nvPr/>
        </p:nvPicPr>
        <p:blipFill>
          <a:blip r:embed="rId11" cstate="print"/>
          <a:srcRect/>
          <a:stretch>
            <a:fillRect/>
          </a:stretch>
        </p:blipFill>
        <p:spPr bwMode="auto">
          <a:xfrm>
            <a:off x="7531100" y="1349375"/>
            <a:ext cx="782638" cy="1154113"/>
          </a:xfrm>
          <a:prstGeom prst="rect">
            <a:avLst/>
          </a:prstGeom>
          <a:noFill/>
          <a:ln w="9525">
            <a:noFill/>
            <a:miter lim="800000"/>
            <a:headEnd/>
            <a:tailEnd/>
          </a:ln>
        </p:spPr>
      </p:pic>
      <p:pic>
        <p:nvPicPr>
          <p:cNvPr id="39" name="Picture 36" descr="AA049888_grey"/>
          <p:cNvPicPr>
            <a:picLocks noChangeAspect="1" noChangeArrowheads="1"/>
          </p:cNvPicPr>
          <p:nvPr/>
        </p:nvPicPr>
        <p:blipFill>
          <a:blip r:embed="rId12" cstate="print"/>
          <a:srcRect/>
          <a:stretch>
            <a:fillRect/>
          </a:stretch>
        </p:blipFill>
        <p:spPr bwMode="auto">
          <a:xfrm>
            <a:off x="7531100" y="1349375"/>
            <a:ext cx="782638" cy="1154113"/>
          </a:xfrm>
          <a:prstGeom prst="rect">
            <a:avLst/>
          </a:prstGeom>
          <a:noFill/>
          <a:ln w="9525">
            <a:noFill/>
            <a:miter lim="800000"/>
            <a:headEnd/>
            <a:tailEnd/>
          </a:ln>
        </p:spPr>
      </p:pic>
      <p:pic>
        <p:nvPicPr>
          <p:cNvPr id="40" name="Picture 37" descr="OS54037_grey"/>
          <p:cNvPicPr>
            <a:picLocks noChangeAspect="1" noChangeArrowheads="1"/>
          </p:cNvPicPr>
          <p:nvPr/>
        </p:nvPicPr>
        <p:blipFill>
          <a:blip r:embed="rId13" cstate="print"/>
          <a:srcRect/>
          <a:stretch>
            <a:fillRect/>
          </a:stretch>
        </p:blipFill>
        <p:spPr bwMode="auto">
          <a:xfrm>
            <a:off x="5938838" y="1350963"/>
            <a:ext cx="712787" cy="1162050"/>
          </a:xfrm>
          <a:prstGeom prst="rect">
            <a:avLst/>
          </a:prstGeom>
          <a:noFill/>
          <a:ln w="9525">
            <a:noFill/>
            <a:miter lim="800000"/>
            <a:headEnd/>
            <a:tailEnd/>
          </a:ln>
        </p:spPr>
      </p:pic>
      <p:sp>
        <p:nvSpPr>
          <p:cNvPr id="41" name="Rectangle 38"/>
          <p:cNvSpPr>
            <a:spLocks noChangeArrowheads="1"/>
          </p:cNvSpPr>
          <p:nvPr/>
        </p:nvSpPr>
        <p:spPr bwMode="auto">
          <a:xfrm>
            <a:off x="5678488" y="2520950"/>
            <a:ext cx="1296987" cy="1081088"/>
          </a:xfrm>
          <a:prstGeom prst="rect">
            <a:avLst/>
          </a:prstGeom>
          <a:solidFill>
            <a:schemeClr val="tx1"/>
          </a:solidFill>
          <a:ln w="38100" algn="ctr">
            <a:solidFill>
              <a:schemeClr val="hlink"/>
            </a:solidFill>
            <a:miter lim="800000"/>
            <a:headEnd/>
            <a:tailEnd/>
          </a:ln>
        </p:spPr>
        <p:txBody>
          <a:bodyPr anchor="ctr">
            <a:noAutofit/>
          </a:bodyPr>
          <a:lstStyle/>
          <a:p>
            <a:pPr algn="ctr" rtl="0" eaLnBrk="0" fontAlgn="base" hangingPunct="0">
              <a:lnSpc>
                <a:spcPct val="90000"/>
              </a:lnSpc>
              <a:spcAft>
                <a:spcPct val="0"/>
              </a:spcAft>
              <a:buFontTx/>
              <a:buChar char="•"/>
            </a:pPr>
            <a:endParaRPr lang="en-US" b="1" kern="1200">
              <a:latin typeface="微软雅黑" pitchFamily="34" charset="-122"/>
              <a:ea typeface="微软雅黑" pitchFamily="34" charset="-122"/>
              <a:cs typeface="Arial" charset="0"/>
            </a:endParaRPr>
          </a:p>
        </p:txBody>
      </p:sp>
      <p:pic>
        <p:nvPicPr>
          <p:cNvPr id="42" name="Picture 39" descr="AA049830"/>
          <p:cNvPicPr>
            <a:picLocks noChangeAspect="1" noChangeArrowheads="1"/>
          </p:cNvPicPr>
          <p:nvPr/>
        </p:nvPicPr>
        <p:blipFill>
          <a:blip r:embed="rId14" cstate="print"/>
          <a:srcRect/>
          <a:stretch>
            <a:fillRect/>
          </a:stretch>
        </p:blipFill>
        <p:spPr bwMode="auto">
          <a:xfrm>
            <a:off x="5857875" y="2420938"/>
            <a:ext cx="885825" cy="1165225"/>
          </a:xfrm>
          <a:prstGeom prst="rect">
            <a:avLst/>
          </a:prstGeom>
          <a:noFill/>
          <a:ln w="9525">
            <a:noFill/>
            <a:miter lim="800000"/>
            <a:headEnd/>
            <a:tailEnd/>
          </a:ln>
        </p:spPr>
      </p:pic>
      <p:pic>
        <p:nvPicPr>
          <p:cNvPr id="43" name="Picture 40" descr="AA049830_grey"/>
          <p:cNvPicPr>
            <a:picLocks noChangeAspect="1" noChangeArrowheads="1"/>
          </p:cNvPicPr>
          <p:nvPr/>
        </p:nvPicPr>
        <p:blipFill>
          <a:blip r:embed="rId15" cstate="print"/>
          <a:srcRect/>
          <a:stretch>
            <a:fillRect/>
          </a:stretch>
        </p:blipFill>
        <p:spPr bwMode="auto">
          <a:xfrm>
            <a:off x="5853113" y="2414588"/>
            <a:ext cx="904875" cy="1190625"/>
          </a:xfrm>
          <a:prstGeom prst="rect">
            <a:avLst/>
          </a:prstGeom>
          <a:noFill/>
          <a:ln w="9525">
            <a:noFill/>
            <a:miter lim="800000"/>
            <a:headEnd/>
            <a:tailEnd/>
          </a:ln>
        </p:spPr>
      </p:pic>
      <p:pic>
        <p:nvPicPr>
          <p:cNvPr id="44" name="Picture 41" descr="OS54056"/>
          <p:cNvPicPr>
            <a:picLocks noChangeAspect="1" noChangeArrowheads="1"/>
          </p:cNvPicPr>
          <p:nvPr/>
        </p:nvPicPr>
        <p:blipFill>
          <a:blip r:embed="rId16" cstate="print"/>
          <a:srcRect/>
          <a:stretch>
            <a:fillRect/>
          </a:stretch>
        </p:blipFill>
        <p:spPr bwMode="auto">
          <a:xfrm>
            <a:off x="4327525" y="3525838"/>
            <a:ext cx="895350" cy="1169987"/>
          </a:xfrm>
          <a:prstGeom prst="rect">
            <a:avLst/>
          </a:prstGeom>
          <a:noFill/>
          <a:ln w="9525">
            <a:noFill/>
            <a:miter lim="800000"/>
            <a:headEnd/>
            <a:tailEnd/>
          </a:ln>
        </p:spPr>
      </p:pic>
      <p:pic>
        <p:nvPicPr>
          <p:cNvPr id="45" name="Picture 42" descr="OS54096"/>
          <p:cNvPicPr>
            <a:picLocks noChangeAspect="1" noChangeArrowheads="1"/>
          </p:cNvPicPr>
          <p:nvPr/>
        </p:nvPicPr>
        <p:blipFill>
          <a:blip r:embed="rId17" cstate="print"/>
          <a:srcRect/>
          <a:stretch>
            <a:fillRect/>
          </a:stretch>
        </p:blipFill>
        <p:spPr bwMode="auto">
          <a:xfrm>
            <a:off x="5845175" y="3530600"/>
            <a:ext cx="1047750" cy="1160463"/>
          </a:xfrm>
          <a:prstGeom prst="rect">
            <a:avLst/>
          </a:prstGeom>
          <a:noFill/>
          <a:ln w="9525">
            <a:noFill/>
            <a:miter lim="800000"/>
            <a:headEnd/>
            <a:tailEnd/>
          </a:ln>
        </p:spPr>
      </p:pic>
      <p:sp>
        <p:nvSpPr>
          <p:cNvPr id="46" name="Text Box 43"/>
          <p:cNvSpPr txBox="1">
            <a:spLocks noChangeArrowheads="1"/>
          </p:cNvSpPr>
          <p:nvPr/>
        </p:nvSpPr>
        <p:spPr bwMode="auto">
          <a:xfrm>
            <a:off x="7040563" y="2784475"/>
            <a:ext cx="1330325" cy="1061829"/>
          </a:xfrm>
          <a:prstGeom prst="rect">
            <a:avLst/>
          </a:prstGeom>
          <a:noFill/>
          <a:ln w="9525" algn="ctr">
            <a:noFill/>
            <a:miter lim="800000"/>
            <a:headEnd/>
            <a:tailEnd/>
          </a:ln>
          <a:effectLst/>
        </p:spPr>
        <p:txBody>
          <a:bodyPr>
            <a:noAutofit/>
          </a:bodyPr>
          <a:lstStyle/>
          <a:p>
            <a:pPr algn="ctr" rtl="0" eaLnBrk="0" fontAlgn="base" hangingPunct="0">
              <a:lnSpc>
                <a:spcPct val="90000"/>
              </a:lnSpc>
              <a:spcAft>
                <a:spcPct val="0"/>
              </a:spcAft>
              <a:defRPr/>
            </a:pPr>
            <a:r>
              <a:rPr lang="zh-CN" altLang="en-US" sz="2000" b="1" kern="1200" dirty="0" smtClean="0">
                <a:latin typeface="微软雅黑" pitchFamily="34" charset="-122"/>
                <a:ea typeface="微软雅黑" pitchFamily="34" charset="-122"/>
                <a:cs typeface="Arial" charset="0"/>
              </a:rPr>
              <a:t>增长最快的部分</a:t>
            </a:r>
            <a:endParaRPr lang="en-US" sz="2000" b="1" kern="1200" dirty="0">
              <a:latin typeface="微软雅黑" pitchFamily="34" charset="-122"/>
              <a:ea typeface="微软雅黑" pitchFamily="34" charset="-122"/>
              <a:cs typeface="Arial" charset="0"/>
            </a:endParaRPr>
          </a:p>
        </p:txBody>
      </p:sp>
      <p:sp>
        <p:nvSpPr>
          <p:cNvPr id="47" name="Text Box 44"/>
          <p:cNvSpPr txBox="1">
            <a:spLocks noChangeArrowheads="1"/>
          </p:cNvSpPr>
          <p:nvPr/>
        </p:nvSpPr>
        <p:spPr bwMode="auto">
          <a:xfrm>
            <a:off x="5737225" y="5216525"/>
            <a:ext cx="1200150" cy="300038"/>
          </a:xfrm>
          <a:prstGeom prst="rect">
            <a:avLst/>
          </a:prstGeom>
          <a:noFill/>
          <a:ln w="9525" algn="ctr">
            <a:noFill/>
            <a:miter lim="800000"/>
            <a:headEnd/>
            <a:tailEnd/>
          </a:ln>
        </p:spPr>
        <p:txBody>
          <a:bodyPr anchor="ctr">
            <a:noAutofit/>
          </a:bodyPr>
          <a:lstStyle/>
          <a:p>
            <a:pPr algn="ctr" rtl="0" eaLnBrk="0" fontAlgn="base" hangingPunct="0">
              <a:lnSpc>
                <a:spcPct val="90000"/>
              </a:lnSpc>
              <a:spcAft>
                <a:spcPct val="0"/>
              </a:spcAft>
            </a:pPr>
            <a:r>
              <a:rPr lang="zh-CN" altLang="en-US" sz="1600" b="1" kern="1200" dirty="0" smtClean="0">
                <a:latin typeface="微软雅黑" pitchFamily="34" charset="-122"/>
                <a:ea typeface="微软雅黑" pitchFamily="34" charset="-122"/>
                <a:cs typeface="Arial" charset="0"/>
              </a:rPr>
              <a:t>创作者</a:t>
            </a:r>
            <a:endParaRPr lang="en-US" sz="1600" b="1" kern="1200" dirty="0">
              <a:latin typeface="微软雅黑" pitchFamily="34" charset="-122"/>
              <a:ea typeface="微软雅黑" pitchFamily="34" charset="-122"/>
              <a:cs typeface="Arial" charset="0"/>
            </a:endParaRPr>
          </a:p>
        </p:txBody>
      </p:sp>
      <p:sp>
        <p:nvSpPr>
          <p:cNvPr id="48" name="Text Box 45"/>
          <p:cNvSpPr txBox="1">
            <a:spLocks noChangeArrowheads="1"/>
          </p:cNvSpPr>
          <p:nvPr/>
        </p:nvSpPr>
        <p:spPr bwMode="auto">
          <a:xfrm>
            <a:off x="2524125" y="5216525"/>
            <a:ext cx="1190625" cy="300038"/>
          </a:xfrm>
          <a:prstGeom prst="rect">
            <a:avLst/>
          </a:prstGeom>
          <a:noFill/>
          <a:ln w="9525" algn="ctr">
            <a:noFill/>
            <a:miter lim="800000"/>
            <a:headEnd/>
            <a:tailEnd/>
          </a:ln>
        </p:spPr>
        <p:txBody>
          <a:bodyPr anchor="ctr">
            <a:noAutofit/>
          </a:bodyPr>
          <a:lstStyle/>
          <a:p>
            <a:pPr algn="ctr" rtl="0" eaLnBrk="0" fontAlgn="base" hangingPunct="0">
              <a:lnSpc>
                <a:spcPct val="90000"/>
              </a:lnSpc>
              <a:spcAft>
                <a:spcPct val="0"/>
              </a:spcAft>
            </a:pPr>
            <a:r>
              <a:rPr lang="zh-CN" altLang="en-US" sz="1600" b="1" kern="1200" dirty="0" smtClean="0">
                <a:latin typeface="微软雅黑" pitchFamily="34" charset="-122"/>
                <a:ea typeface="微软雅黑" pitchFamily="34" charset="-122"/>
                <a:cs typeface="Arial" charset="0"/>
              </a:rPr>
              <a:t>破坏大王</a:t>
            </a:r>
            <a:endParaRPr lang="en-US" sz="1600" b="1" kern="1200" dirty="0">
              <a:latin typeface="微软雅黑" pitchFamily="34" charset="-122"/>
              <a:ea typeface="微软雅黑" pitchFamily="34" charset="-122"/>
              <a:cs typeface="Arial" charset="0"/>
            </a:endParaRPr>
          </a:p>
        </p:txBody>
      </p:sp>
      <p:sp>
        <p:nvSpPr>
          <p:cNvPr id="49" name="Text Box 46"/>
          <p:cNvSpPr txBox="1">
            <a:spLocks noChangeArrowheads="1"/>
          </p:cNvSpPr>
          <p:nvPr/>
        </p:nvSpPr>
        <p:spPr bwMode="auto">
          <a:xfrm>
            <a:off x="3711575" y="2916238"/>
            <a:ext cx="3248025" cy="300037"/>
          </a:xfrm>
          <a:prstGeom prst="rect">
            <a:avLst/>
          </a:prstGeom>
          <a:noFill/>
          <a:ln w="9525" algn="ctr">
            <a:noFill/>
            <a:miter lim="800000"/>
            <a:headEnd/>
            <a:tailEnd/>
          </a:ln>
        </p:spPr>
        <p:txBody>
          <a:bodyPr anchor="ctr">
            <a:noAutofit/>
          </a:bodyPr>
          <a:lstStyle/>
          <a:p>
            <a:pPr algn="ctr" rtl="0" eaLnBrk="0" fontAlgn="base" hangingPunct="0">
              <a:lnSpc>
                <a:spcPct val="90000"/>
              </a:lnSpc>
              <a:spcAft>
                <a:spcPct val="0"/>
              </a:spcAft>
            </a:pPr>
            <a:r>
              <a:rPr lang="zh-CN" altLang="en-US" sz="1600" b="1" kern="1200" dirty="0" smtClean="0">
                <a:latin typeface="微软雅黑" pitchFamily="34" charset="-122"/>
                <a:ea typeface="微软雅黑" pitchFamily="34" charset="-122"/>
                <a:cs typeface="Arial" charset="0"/>
              </a:rPr>
              <a:t>小偷</a:t>
            </a:r>
            <a:endParaRPr lang="en-US" sz="1600" b="1" kern="1200" dirty="0">
              <a:latin typeface="微软雅黑" pitchFamily="34" charset="-122"/>
              <a:ea typeface="微软雅黑" pitchFamily="34" charset="-122"/>
              <a:cs typeface="Arial" charset="0"/>
            </a:endParaRPr>
          </a:p>
        </p:txBody>
      </p:sp>
      <p:sp>
        <p:nvSpPr>
          <p:cNvPr id="50" name="Text Box 47"/>
          <p:cNvSpPr txBox="1">
            <a:spLocks noChangeArrowheads="1"/>
          </p:cNvSpPr>
          <p:nvPr/>
        </p:nvSpPr>
        <p:spPr bwMode="auto">
          <a:xfrm>
            <a:off x="5676900" y="1866900"/>
            <a:ext cx="2759075" cy="300038"/>
          </a:xfrm>
          <a:prstGeom prst="rect">
            <a:avLst/>
          </a:prstGeom>
          <a:noFill/>
          <a:ln w="9525" algn="ctr">
            <a:noFill/>
            <a:miter lim="800000"/>
            <a:headEnd/>
            <a:tailEnd/>
          </a:ln>
        </p:spPr>
        <p:txBody>
          <a:bodyPr anchor="ctr">
            <a:noAutofit/>
          </a:bodyPr>
          <a:lstStyle/>
          <a:p>
            <a:pPr algn="ctr" rtl="0" eaLnBrk="0" fontAlgn="base" hangingPunct="0">
              <a:lnSpc>
                <a:spcPct val="90000"/>
              </a:lnSpc>
              <a:spcAft>
                <a:spcPct val="0"/>
              </a:spcAft>
            </a:pPr>
            <a:r>
              <a:rPr lang="zh-CN" altLang="en-US" sz="1600" b="1" kern="1200" dirty="0" smtClean="0">
                <a:latin typeface="微软雅黑" pitchFamily="34" charset="-122"/>
                <a:ea typeface="微软雅黑" pitchFamily="34" charset="-122"/>
                <a:cs typeface="Arial" charset="0"/>
              </a:rPr>
              <a:t>间谍</a:t>
            </a:r>
            <a:r>
              <a:rPr lang="en-US" altLang="zh-CN" sz="1600" b="1" kern="1200" dirty="0" smtClean="0">
                <a:latin typeface="微软雅黑" pitchFamily="34" charset="-122"/>
                <a:ea typeface="微软雅黑" pitchFamily="34" charset="-122"/>
                <a:cs typeface="Arial" charset="0"/>
              </a:rPr>
              <a:t>-007</a:t>
            </a:r>
            <a:endParaRPr lang="en-US" sz="1600" b="1" kern="1200" dirty="0">
              <a:latin typeface="微软雅黑" pitchFamily="34" charset="-122"/>
              <a:ea typeface="微软雅黑" pitchFamily="34" charset="-122"/>
              <a:cs typeface="Arial" charset="0"/>
            </a:endParaRPr>
          </a:p>
        </p:txBody>
      </p:sp>
      <p:sp>
        <p:nvSpPr>
          <p:cNvPr id="51" name="Text Box 48"/>
          <p:cNvSpPr txBox="1">
            <a:spLocks noChangeArrowheads="1"/>
          </p:cNvSpPr>
          <p:nvPr/>
        </p:nvSpPr>
        <p:spPr bwMode="auto">
          <a:xfrm>
            <a:off x="4505325" y="3762375"/>
            <a:ext cx="2068513" cy="300038"/>
          </a:xfrm>
          <a:prstGeom prst="rect">
            <a:avLst/>
          </a:prstGeom>
          <a:noFill/>
          <a:ln w="9525" algn="ctr">
            <a:noFill/>
            <a:miter lim="800000"/>
            <a:headEnd/>
            <a:tailEnd/>
          </a:ln>
        </p:spPr>
        <p:txBody>
          <a:bodyPr anchor="ctr">
            <a:noAutofit/>
          </a:bodyPr>
          <a:lstStyle/>
          <a:p>
            <a:pPr algn="ctr" rtl="0" eaLnBrk="0" fontAlgn="base" hangingPunct="0">
              <a:lnSpc>
                <a:spcPct val="90000"/>
              </a:lnSpc>
              <a:spcAft>
                <a:spcPct val="0"/>
              </a:spcAft>
            </a:pPr>
            <a:r>
              <a:rPr lang="zh-CN" altLang="en-US" sz="1600" b="1" kern="1200" dirty="0" smtClean="0">
                <a:latin typeface="微软雅黑" pitchFamily="34" charset="-122"/>
                <a:ea typeface="微软雅黑" pitchFamily="34" charset="-122"/>
                <a:cs typeface="Arial" charset="0"/>
              </a:rPr>
              <a:t>入侵者</a:t>
            </a:r>
            <a:endParaRPr lang="en-US" sz="1600" b="1" kern="1200" dirty="0">
              <a:latin typeface="微软雅黑" pitchFamily="34" charset="-122"/>
              <a:ea typeface="微软雅黑" pitchFamily="34" charset="-122"/>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childTnLst>
                                </p:cTn>
                              </p:par>
                              <p:par>
                                <p:cTn id="25" presetID="10" presetClass="exit" presetSubtype="0" fill="hold" grpId="1" nodeType="withEffect">
                                  <p:stCondLst>
                                    <p:cond delay="0"/>
                                  </p:stCondLst>
                                  <p:childTnLst>
                                    <p:animEffect transition="out" filter="fade">
                                      <p:cBhvr>
                                        <p:cTn id="26" dur="1000"/>
                                        <p:tgtEl>
                                          <p:spTgt spid="11"/>
                                        </p:tgtEl>
                                      </p:cBhvr>
                                    </p:animEffect>
                                    <p:set>
                                      <p:cBhvr>
                                        <p:cTn id="27" dur="1" fill="hold">
                                          <p:stCondLst>
                                            <p:cond delay="999"/>
                                          </p:stCondLst>
                                        </p:cTn>
                                        <p:tgtEl>
                                          <p:spTgt spid="11"/>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childTnLst>
                                </p:cTn>
                              </p:par>
                              <p:par>
                                <p:cTn id="33" presetID="10"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1000"/>
                                        <p:tgtEl>
                                          <p:spTgt spid="43"/>
                                        </p:tgtEl>
                                      </p:cBhvr>
                                    </p:animEffect>
                                  </p:childTnLst>
                                </p:cTn>
                              </p:par>
                              <p:par>
                                <p:cTn id="36" presetID="10" presetClass="exit" presetSubtype="0" fill="hold" nodeType="withEffect">
                                  <p:stCondLst>
                                    <p:cond delay="0"/>
                                  </p:stCondLst>
                                  <p:childTnLst>
                                    <p:animEffect transition="out" filter="fade">
                                      <p:cBhvr>
                                        <p:cTn id="37" dur="1000"/>
                                        <p:tgtEl>
                                          <p:spTgt spid="28"/>
                                        </p:tgtEl>
                                      </p:cBhvr>
                                    </p:animEffect>
                                    <p:set>
                                      <p:cBhvr>
                                        <p:cTn id="38" dur="1" fill="hold">
                                          <p:stCondLst>
                                            <p:cond delay="999"/>
                                          </p:stCondLst>
                                        </p:cTn>
                                        <p:tgtEl>
                                          <p:spTgt spid="2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1000"/>
                                        <p:tgtEl>
                                          <p:spTgt spid="27"/>
                                        </p:tgtEl>
                                      </p:cBhvr>
                                    </p:animEffect>
                                    <p:set>
                                      <p:cBhvr>
                                        <p:cTn id="41" dur="1" fill="hold">
                                          <p:stCondLst>
                                            <p:cond delay="999"/>
                                          </p:stCondLst>
                                        </p:cTn>
                                        <p:tgtEl>
                                          <p:spTgt spid="2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1000"/>
                                        <p:tgtEl>
                                          <p:spTgt spid="35"/>
                                        </p:tgtEl>
                                      </p:cBhvr>
                                    </p:animEffect>
                                  </p:childTnLst>
                                </p:cTn>
                              </p:par>
                              <p:par>
                                <p:cTn id="50" presetID="10" presetClass="exit" presetSubtype="0" fill="hold" nodeType="withEffect">
                                  <p:stCondLst>
                                    <p:cond delay="0"/>
                                  </p:stCondLst>
                                  <p:childTnLst>
                                    <p:animEffect transition="out" filter="fade">
                                      <p:cBhvr>
                                        <p:cTn id="51" dur="1000"/>
                                        <p:tgtEl>
                                          <p:spTgt spid="33"/>
                                        </p:tgtEl>
                                      </p:cBhvr>
                                    </p:animEffect>
                                    <p:set>
                                      <p:cBhvr>
                                        <p:cTn id="52" dur="1" fill="hold">
                                          <p:stCondLst>
                                            <p:cond delay="999"/>
                                          </p:stCondLst>
                                        </p:cTn>
                                        <p:tgtEl>
                                          <p:spTgt spid="33"/>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1000"/>
                                        <p:tgtEl>
                                          <p:spTgt spid="43"/>
                                        </p:tgtEl>
                                      </p:cBhvr>
                                    </p:animEffect>
                                    <p:set>
                                      <p:cBhvr>
                                        <p:cTn id="55" dur="1" fill="hold">
                                          <p:stCondLst>
                                            <p:cond delay="999"/>
                                          </p:stCondLst>
                                        </p:cTn>
                                        <p:tgtEl>
                                          <p:spTgt spid="43"/>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1000"/>
                                        <p:tgtEl>
                                          <p:spTgt spid="23"/>
                                        </p:tgtEl>
                                      </p:cBhvr>
                                    </p:animEffect>
                                    <p:set>
                                      <p:cBhvr>
                                        <p:cTn id="58" dur="1" fill="hold">
                                          <p:stCondLst>
                                            <p:cond delay="999"/>
                                          </p:stCondLst>
                                        </p:cTn>
                                        <p:tgtEl>
                                          <p:spTgt spid="23"/>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0" presetClass="entr" presetSubtype="0"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1000"/>
                                        <p:tgtEl>
                                          <p:spTgt spid="40"/>
                                        </p:tgtEl>
                                      </p:cBhvr>
                                    </p:animEffect>
                                  </p:childTnLst>
                                </p:cTn>
                              </p:par>
                              <p:par>
                                <p:cTn id="64" presetID="10" presetClass="entr" presetSubtype="0"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1000"/>
                                        <p:tgtEl>
                                          <p:spTgt spid="3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1000"/>
                                        <p:tgtEl>
                                          <p:spTgt spid="21"/>
                                        </p:tgtEl>
                                      </p:cBhvr>
                                    </p:animEffect>
                                    <p:set>
                                      <p:cBhvr>
                                        <p:cTn id="71" dur="1" fill="hold">
                                          <p:stCondLst>
                                            <p:cond delay="999"/>
                                          </p:stCondLst>
                                        </p:cTn>
                                        <p:tgtEl>
                                          <p:spTgt spid="21"/>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1000"/>
                                        <p:tgtEl>
                                          <p:spTgt spid="22"/>
                                        </p:tgtEl>
                                      </p:cBhvr>
                                    </p:animEffect>
                                    <p:set>
                                      <p:cBhvr>
                                        <p:cTn id="74" dur="1" fill="hold">
                                          <p:stCondLst>
                                            <p:cond delay="999"/>
                                          </p:stCondLst>
                                        </p:cTn>
                                        <p:tgtEl>
                                          <p:spTgt spid="22"/>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1000"/>
                                        <p:tgtEl>
                                          <p:spTgt spid="30"/>
                                        </p:tgtEl>
                                      </p:cBhvr>
                                    </p:animEffect>
                                    <p:set>
                                      <p:cBhvr>
                                        <p:cTn id="77" dur="1" fill="hold">
                                          <p:stCondLst>
                                            <p:cond delay="999"/>
                                          </p:stCondLst>
                                        </p:cTn>
                                        <p:tgtEl>
                                          <p:spTgt spid="30"/>
                                        </p:tgtEl>
                                        <p:attrNameLst>
                                          <p:attrName>style.visibility</p:attrName>
                                        </p:attrNameLst>
                                      </p:cBhvr>
                                      <p:to>
                                        <p:strVal val="hidden"/>
                                      </p:to>
                                    </p:set>
                                  </p:childTnLst>
                                </p:cTn>
                              </p:par>
                              <p:par>
                                <p:cTn id="78" presetID="1"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childTnLst>
                                </p:cTn>
                              </p:par>
                              <p:par>
                                <p:cTn id="80" presetID="10" presetClass="exit" presetSubtype="0" fill="hold" grpId="1" nodeType="withEffect">
                                  <p:stCondLst>
                                    <p:cond delay="0"/>
                                  </p:stCondLst>
                                  <p:childTnLst>
                                    <p:animEffect transition="out" filter="fade">
                                      <p:cBhvr>
                                        <p:cTn id="81" dur="1000"/>
                                        <p:tgtEl>
                                          <p:spTgt spid="35"/>
                                        </p:tgtEl>
                                      </p:cBhvr>
                                    </p:animEffect>
                                    <p:set>
                                      <p:cBhvr>
                                        <p:cTn id="82" dur="1" fill="hold">
                                          <p:stCondLst>
                                            <p:cond delay="999"/>
                                          </p:stCondLst>
                                        </p:cTn>
                                        <p:tgtEl>
                                          <p:spTgt spid="35"/>
                                        </p:tgtEl>
                                        <p:attrNameLst>
                                          <p:attrName>style.visibility</p:attrName>
                                        </p:attrNameLst>
                                      </p:cBhvr>
                                      <p:to>
                                        <p:strVal val="hidden"/>
                                      </p:to>
                                    </p:set>
                                  </p:childTnLst>
                                </p:cTn>
                              </p:par>
                              <p:par>
                                <p:cTn id="83" presetID="10"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childTnLst>
                                </p:cTn>
                              </p:par>
                              <p:par>
                                <p:cTn id="86" presetID="10" presetClass="entr" presetSubtype="0" fill="hold"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childTnLst>
                                </p:cTn>
                              </p:par>
                              <p:par>
                                <p:cTn id="89" presetID="10" presetClass="exit" presetSubtype="0" fill="hold" grpId="1" nodeType="withEffect">
                                  <p:stCondLst>
                                    <p:cond delay="0"/>
                                  </p:stCondLst>
                                  <p:childTnLst>
                                    <p:animEffect transition="out" filter="fade">
                                      <p:cBhvr>
                                        <p:cTn id="90" dur="1000"/>
                                        <p:tgtEl>
                                          <p:spTgt spid="31"/>
                                        </p:tgtEl>
                                      </p:cBhvr>
                                    </p:animEffect>
                                    <p:set>
                                      <p:cBhvr>
                                        <p:cTn id="91" dur="1" fill="hold">
                                          <p:stCondLst>
                                            <p:cond delay="999"/>
                                          </p:stCondLst>
                                        </p:cTn>
                                        <p:tgtEl>
                                          <p:spTgt spid="31"/>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1000"/>
                                        <p:tgtEl>
                                          <p:spTgt spid="24"/>
                                        </p:tgtEl>
                                      </p:cBhvr>
                                    </p:animEffect>
                                    <p:set>
                                      <p:cBhvr>
                                        <p:cTn id="94" dur="1" fill="hold">
                                          <p:stCondLst>
                                            <p:cond delay="999"/>
                                          </p:stCondLst>
                                        </p:cTn>
                                        <p:tgtEl>
                                          <p:spTgt spid="24"/>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1000"/>
                                        <p:tgtEl>
                                          <p:spTgt spid="36"/>
                                        </p:tgtEl>
                                      </p:cBhvr>
                                    </p:animEffect>
                                    <p:set>
                                      <p:cBhvr>
                                        <p:cTn id="97" dur="1" fill="hold">
                                          <p:stCondLst>
                                            <p:cond delay="999"/>
                                          </p:stCondLst>
                                        </p:cTn>
                                        <p:tgtEl>
                                          <p:spTgt spid="36"/>
                                        </p:tgtEl>
                                        <p:attrNameLst>
                                          <p:attrName>style.visibility</p:attrName>
                                        </p:attrNameLst>
                                      </p:cBhvr>
                                      <p:to>
                                        <p:strVal val="hidden"/>
                                      </p:to>
                                    </p:set>
                                  </p:childTnLst>
                                </p:cTn>
                              </p:par>
                              <p:par>
                                <p:cTn id="98" presetID="10" presetClass="entr" presetSubtype="0" fill="hold" grpId="0" nodeType="with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childTnLst>
                                </p:cTn>
                              </p:par>
                              <p:par>
                                <p:cTn id="101" presetID="10" presetClass="exit" presetSubtype="0" fill="hold" nodeType="withEffect">
                                  <p:stCondLst>
                                    <p:cond delay="0"/>
                                  </p:stCondLst>
                                  <p:childTnLst>
                                    <p:animEffect transition="out" filter="fade">
                                      <p:cBhvr>
                                        <p:cTn id="102" dur="1000"/>
                                        <p:tgtEl>
                                          <p:spTgt spid="39"/>
                                        </p:tgtEl>
                                      </p:cBhvr>
                                    </p:animEffect>
                                    <p:set>
                                      <p:cBhvr>
                                        <p:cTn id="103" dur="1" fill="hold">
                                          <p:stCondLst>
                                            <p:cond delay="999"/>
                                          </p:stCondLst>
                                        </p:cTn>
                                        <p:tgtEl>
                                          <p:spTgt spid="39"/>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1000"/>
                                        <p:tgtEl>
                                          <p:spTgt spid="40"/>
                                        </p:tgtEl>
                                      </p:cBhvr>
                                    </p:animEffect>
                                    <p:set>
                                      <p:cBhvr>
                                        <p:cTn id="106" dur="1" fill="hold">
                                          <p:stCondLst>
                                            <p:cond delay="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1" grpId="0"/>
      <p:bldP spid="21" grpId="1"/>
      <p:bldP spid="22" grpId="0"/>
      <p:bldP spid="22" grpId="1"/>
      <p:bldP spid="23" grpId="0" animBg="1"/>
      <p:bldP spid="23" grpId="1" animBg="1"/>
      <p:bldP spid="24" grpId="0" animBg="1"/>
      <p:bldP spid="24" grpId="1" animBg="1"/>
      <p:bldP spid="30" grpId="0"/>
      <p:bldP spid="30" grpId="1"/>
      <p:bldP spid="31" grpId="0" animBg="1"/>
      <p:bldP spid="31" grpId="1" animBg="1"/>
      <p:bldP spid="35" grpId="0" animBg="1"/>
      <p:bldP spid="35" grpId="1" animBg="1"/>
      <p:bldP spid="36" grpId="0" animBg="1"/>
      <p:bldP spid="36" grpId="1" animBg="1"/>
      <p:bldP spid="41"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4"/>
          <p:cNvSpPr>
            <a:spLocks/>
          </p:cNvSpPr>
          <p:nvPr/>
        </p:nvSpPr>
        <p:spPr bwMode="auto">
          <a:xfrm>
            <a:off x="0" y="4769320"/>
            <a:ext cx="9567081" cy="1642917"/>
          </a:xfrm>
          <a:custGeom>
            <a:avLst/>
            <a:gdLst/>
            <a:ahLst/>
            <a:cxnLst>
              <a:cxn ang="0">
                <a:pos x="0" y="0"/>
              </a:cxn>
              <a:cxn ang="0">
                <a:pos x="2565" y="0"/>
              </a:cxn>
              <a:cxn ang="0">
                <a:pos x="2920" y="360"/>
              </a:cxn>
              <a:cxn ang="0">
                <a:pos x="2563" y="684"/>
              </a:cxn>
              <a:cxn ang="0">
                <a:pos x="0" y="684"/>
              </a:cxn>
              <a:cxn ang="0">
                <a:pos x="0" y="0"/>
              </a:cxn>
            </a:cxnLst>
            <a:rect l="0" t="0" r="r" b="b"/>
            <a:pathLst>
              <a:path w="2920" h="684">
                <a:moveTo>
                  <a:pt x="0" y="0"/>
                </a:moveTo>
                <a:lnTo>
                  <a:pt x="2565" y="0"/>
                </a:lnTo>
                <a:lnTo>
                  <a:pt x="2920" y="360"/>
                </a:lnTo>
                <a:lnTo>
                  <a:pt x="2563" y="684"/>
                </a:lnTo>
                <a:lnTo>
                  <a:pt x="0" y="684"/>
                </a:lnTo>
                <a:lnTo>
                  <a:pt x="0" y="0"/>
                </a:lnTo>
                <a:close/>
              </a:path>
            </a:pathLst>
          </a:custGeom>
          <a:gradFill flip="none" rotWithShape="1">
            <a:gsLst>
              <a:gs pos="0">
                <a:schemeClr val="accent4">
                  <a:lumMod val="75000"/>
                  <a:alpha val="0"/>
                </a:schemeClr>
              </a:gs>
              <a:gs pos="50000">
                <a:schemeClr val="tx1">
                  <a:lumMod val="95000"/>
                  <a:lumOff val="5000"/>
                  <a:alpha val="78000"/>
                </a:schemeClr>
              </a:gs>
              <a:gs pos="100000">
                <a:schemeClr val="tx1">
                  <a:lumMod val="95000"/>
                  <a:lumOff val="5000"/>
                </a:schemeClr>
              </a:gs>
            </a:gsLst>
            <a:lin ang="10800000" scaled="1"/>
            <a:tileRect/>
          </a:gradFill>
          <a:ln w="22225">
            <a:noFill/>
            <a:round/>
            <a:headEnd/>
            <a:tailEnd/>
          </a:ln>
        </p:spPr>
        <p:txBody>
          <a:bodyPr vert="horz" wrap="square" lIns="0" tIns="45720" rIns="365760" bIns="45720" numCol="1" anchor="ctr" anchorCtr="0" compatLnSpc="1">
            <a:prstTxWarp prst="textNoShape">
              <a:avLst/>
            </a:prstTxWarp>
          </a:bodyPr>
          <a:lstStyle/>
          <a:p>
            <a:pPr algn="ctr">
              <a:defRPr/>
            </a:pPr>
            <a:endParaRPr lang="en-US" sz="2400" b="1" dirty="0" smtClean="0">
              <a:gradFill>
                <a:gsLst>
                  <a:gs pos="0">
                    <a:schemeClr val="bg1"/>
                  </a:gs>
                  <a:gs pos="50000">
                    <a:schemeClr val="bg1">
                      <a:lumMod val="75000"/>
                    </a:schemeClr>
                  </a:gs>
                  <a:gs pos="100000">
                    <a:schemeClr val="bg1">
                      <a:lumMod val="65000"/>
                    </a:schemeClr>
                  </a:gs>
                </a:gsLst>
                <a:lin ang="5400000" scaled="1"/>
              </a:gradFill>
              <a:latin typeface="+mj-lt"/>
            </a:endParaRPr>
          </a:p>
        </p:txBody>
      </p:sp>
      <p:sp>
        <p:nvSpPr>
          <p:cNvPr id="45" name="Freeform 4"/>
          <p:cNvSpPr>
            <a:spLocks/>
          </p:cNvSpPr>
          <p:nvPr/>
        </p:nvSpPr>
        <p:spPr bwMode="auto">
          <a:xfrm>
            <a:off x="0" y="1025753"/>
            <a:ext cx="9567081" cy="1642917"/>
          </a:xfrm>
          <a:custGeom>
            <a:avLst/>
            <a:gdLst/>
            <a:ahLst/>
            <a:cxnLst>
              <a:cxn ang="0">
                <a:pos x="0" y="0"/>
              </a:cxn>
              <a:cxn ang="0">
                <a:pos x="2565" y="0"/>
              </a:cxn>
              <a:cxn ang="0">
                <a:pos x="2920" y="360"/>
              </a:cxn>
              <a:cxn ang="0">
                <a:pos x="2563" y="684"/>
              </a:cxn>
              <a:cxn ang="0">
                <a:pos x="0" y="684"/>
              </a:cxn>
              <a:cxn ang="0">
                <a:pos x="0" y="0"/>
              </a:cxn>
            </a:cxnLst>
            <a:rect l="0" t="0" r="r" b="b"/>
            <a:pathLst>
              <a:path w="2920" h="684">
                <a:moveTo>
                  <a:pt x="0" y="0"/>
                </a:moveTo>
                <a:lnTo>
                  <a:pt x="2565" y="0"/>
                </a:lnTo>
                <a:lnTo>
                  <a:pt x="2920" y="360"/>
                </a:lnTo>
                <a:lnTo>
                  <a:pt x="2563" y="684"/>
                </a:lnTo>
                <a:lnTo>
                  <a:pt x="0" y="684"/>
                </a:lnTo>
                <a:lnTo>
                  <a:pt x="0" y="0"/>
                </a:lnTo>
                <a:close/>
              </a:path>
            </a:pathLst>
          </a:custGeom>
          <a:gradFill flip="none" rotWithShape="1">
            <a:gsLst>
              <a:gs pos="0">
                <a:schemeClr val="accent4">
                  <a:lumMod val="75000"/>
                  <a:alpha val="0"/>
                </a:schemeClr>
              </a:gs>
              <a:gs pos="50000">
                <a:schemeClr val="tx1">
                  <a:lumMod val="95000"/>
                  <a:lumOff val="5000"/>
                  <a:alpha val="78000"/>
                </a:schemeClr>
              </a:gs>
              <a:gs pos="100000">
                <a:schemeClr val="tx1">
                  <a:lumMod val="95000"/>
                  <a:lumOff val="5000"/>
                </a:schemeClr>
              </a:gs>
            </a:gsLst>
            <a:lin ang="10800000" scaled="1"/>
            <a:tileRect/>
          </a:gradFill>
          <a:ln w="22225">
            <a:noFill/>
            <a:round/>
            <a:headEnd/>
            <a:tailEnd/>
          </a:ln>
        </p:spPr>
        <p:txBody>
          <a:bodyPr vert="horz" wrap="square" lIns="0" tIns="45720" rIns="365760" bIns="45720" numCol="1" anchor="ctr" anchorCtr="0" compatLnSpc="1">
            <a:prstTxWarp prst="textNoShape">
              <a:avLst/>
            </a:prstTxWarp>
          </a:bodyPr>
          <a:lstStyle/>
          <a:p>
            <a:pPr algn="ctr">
              <a:defRPr/>
            </a:pPr>
            <a:endParaRPr lang="en-US" sz="2400" b="1" dirty="0" smtClean="0">
              <a:gradFill>
                <a:gsLst>
                  <a:gs pos="0">
                    <a:schemeClr val="bg1"/>
                  </a:gs>
                  <a:gs pos="50000">
                    <a:schemeClr val="bg1">
                      <a:lumMod val="75000"/>
                    </a:schemeClr>
                  </a:gs>
                  <a:gs pos="100000">
                    <a:schemeClr val="bg1">
                      <a:lumMod val="65000"/>
                    </a:schemeClr>
                  </a:gs>
                </a:gsLst>
                <a:lin ang="5400000" scaled="1"/>
              </a:gradFill>
              <a:latin typeface="+mj-lt"/>
            </a:endParaRPr>
          </a:p>
        </p:txBody>
      </p:sp>
      <p:sp>
        <p:nvSpPr>
          <p:cNvPr id="52" name="Pentagon 51"/>
          <p:cNvSpPr/>
          <p:nvPr/>
        </p:nvSpPr>
        <p:spPr bwMode="auto">
          <a:xfrm>
            <a:off x="0" y="1140300"/>
            <a:ext cx="3290786" cy="1414295"/>
          </a:xfrm>
          <a:prstGeom prst="homePlate">
            <a:avLst>
              <a:gd name="adj" fmla="val 35857"/>
            </a:avLst>
          </a:prstGeom>
          <a:gradFill flip="none" rotWithShape="1">
            <a:gsLst>
              <a:gs pos="0">
                <a:schemeClr val="tx1"/>
              </a:gs>
              <a:gs pos="0">
                <a:schemeClr val="tx1">
                  <a:lumMod val="85000"/>
                  <a:lumOff val="15000"/>
                </a:schemeClr>
              </a:gs>
              <a:gs pos="78000">
                <a:schemeClr val="tx1">
                  <a:lumMod val="65000"/>
                  <a:lumOff val="35000"/>
                </a:schemeClr>
              </a:gs>
            </a:gsLst>
            <a:path path="circle">
              <a:fillToRect l="100000" t="100000"/>
            </a:path>
            <a:tileRect r="-100000" b="-100000"/>
          </a:gradFill>
          <a:ln w="22225">
            <a:noFill/>
            <a:round/>
            <a:headEnd/>
            <a:tailEnd/>
          </a:ln>
          <a:scene3d>
            <a:camera prst="orthographicFront"/>
            <a:lightRig rig="threePt" dir="t"/>
          </a:scene3d>
          <a:sp3d>
            <a:bevelT/>
          </a:sp3d>
        </p:spPr>
        <p:txBody>
          <a:bodyPr vert="horz" wrap="square" lIns="0" tIns="45720" rIns="365760" bIns="45720" numCol="1" anchor="t" anchorCtr="0" compatLnSpc="1">
            <a:prstTxWarp prst="textNoShape">
              <a:avLst/>
            </a:prstTxWarp>
          </a:bodyPr>
          <a:lstStyle/>
          <a:p>
            <a:pPr>
              <a:defRPr/>
            </a:pPr>
            <a:r>
              <a:rPr lang="en-US" altLang="zh-CN"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j-lt"/>
              </a:rPr>
              <a:t>	</a:t>
            </a:r>
            <a:r>
              <a:rPr lang="zh-CN" alt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j-lt"/>
              </a:rPr>
              <a:t>管理</a:t>
            </a:r>
            <a:endPar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j-lt"/>
            </a:endParaRPr>
          </a:p>
        </p:txBody>
      </p:sp>
      <p:sp>
        <p:nvSpPr>
          <p:cNvPr id="41" name="Freeform 4"/>
          <p:cNvSpPr>
            <a:spLocks/>
          </p:cNvSpPr>
          <p:nvPr/>
        </p:nvSpPr>
        <p:spPr bwMode="auto">
          <a:xfrm>
            <a:off x="0" y="2897665"/>
            <a:ext cx="9567081" cy="1642917"/>
          </a:xfrm>
          <a:custGeom>
            <a:avLst/>
            <a:gdLst/>
            <a:ahLst/>
            <a:cxnLst>
              <a:cxn ang="0">
                <a:pos x="0" y="0"/>
              </a:cxn>
              <a:cxn ang="0">
                <a:pos x="2565" y="0"/>
              </a:cxn>
              <a:cxn ang="0">
                <a:pos x="2920" y="360"/>
              </a:cxn>
              <a:cxn ang="0">
                <a:pos x="2563" y="684"/>
              </a:cxn>
              <a:cxn ang="0">
                <a:pos x="0" y="684"/>
              </a:cxn>
              <a:cxn ang="0">
                <a:pos x="0" y="0"/>
              </a:cxn>
            </a:cxnLst>
            <a:rect l="0" t="0" r="r" b="b"/>
            <a:pathLst>
              <a:path w="2920" h="684">
                <a:moveTo>
                  <a:pt x="0" y="0"/>
                </a:moveTo>
                <a:lnTo>
                  <a:pt x="2565" y="0"/>
                </a:lnTo>
                <a:lnTo>
                  <a:pt x="2920" y="360"/>
                </a:lnTo>
                <a:lnTo>
                  <a:pt x="2563" y="684"/>
                </a:lnTo>
                <a:lnTo>
                  <a:pt x="0" y="684"/>
                </a:lnTo>
                <a:lnTo>
                  <a:pt x="0" y="0"/>
                </a:lnTo>
                <a:close/>
              </a:path>
            </a:pathLst>
          </a:custGeom>
          <a:gradFill flip="none" rotWithShape="1">
            <a:gsLst>
              <a:gs pos="0">
                <a:schemeClr val="accent4">
                  <a:lumMod val="75000"/>
                  <a:alpha val="0"/>
                </a:schemeClr>
              </a:gs>
              <a:gs pos="50000">
                <a:schemeClr val="tx1">
                  <a:lumMod val="95000"/>
                  <a:lumOff val="5000"/>
                  <a:alpha val="78000"/>
                </a:schemeClr>
              </a:gs>
              <a:gs pos="100000">
                <a:schemeClr val="tx1">
                  <a:lumMod val="95000"/>
                  <a:lumOff val="5000"/>
                </a:schemeClr>
              </a:gs>
            </a:gsLst>
            <a:lin ang="10800000" scaled="1"/>
            <a:tileRect/>
          </a:gradFill>
          <a:ln w="22225">
            <a:noFill/>
            <a:round/>
            <a:headEnd/>
            <a:tailEnd/>
          </a:ln>
        </p:spPr>
        <p:txBody>
          <a:bodyPr vert="horz" wrap="square" lIns="0" tIns="45720" rIns="365760" bIns="45720" numCol="1" anchor="ctr" anchorCtr="0" compatLnSpc="1">
            <a:prstTxWarp prst="textNoShape">
              <a:avLst/>
            </a:prstTxWarp>
          </a:bodyPr>
          <a:lstStyle/>
          <a:p>
            <a:pPr algn="ctr">
              <a:defRPr/>
            </a:pPr>
            <a:endParaRPr lang="en-US" sz="2400" b="1" dirty="0" smtClean="0">
              <a:gradFill>
                <a:gsLst>
                  <a:gs pos="0">
                    <a:schemeClr val="bg1"/>
                  </a:gs>
                  <a:gs pos="50000">
                    <a:schemeClr val="bg1">
                      <a:lumMod val="75000"/>
                    </a:schemeClr>
                  </a:gs>
                  <a:gs pos="100000">
                    <a:schemeClr val="bg1">
                      <a:lumMod val="65000"/>
                    </a:schemeClr>
                  </a:gs>
                </a:gsLst>
                <a:lin ang="5400000" scaled="1"/>
              </a:gradFill>
              <a:latin typeface="+mj-lt"/>
            </a:endParaRPr>
          </a:p>
        </p:txBody>
      </p:sp>
      <p:sp>
        <p:nvSpPr>
          <p:cNvPr id="42" name="Pentagon 41"/>
          <p:cNvSpPr/>
          <p:nvPr/>
        </p:nvSpPr>
        <p:spPr bwMode="auto">
          <a:xfrm>
            <a:off x="0" y="3011976"/>
            <a:ext cx="3290786" cy="1414295"/>
          </a:xfrm>
          <a:prstGeom prst="homePlate">
            <a:avLst>
              <a:gd name="adj" fmla="val 35857"/>
            </a:avLst>
          </a:prstGeom>
          <a:gradFill flip="none" rotWithShape="1">
            <a:gsLst>
              <a:gs pos="0">
                <a:schemeClr val="tx1"/>
              </a:gs>
              <a:gs pos="0">
                <a:schemeClr val="tx1">
                  <a:lumMod val="85000"/>
                  <a:lumOff val="15000"/>
                </a:schemeClr>
              </a:gs>
              <a:gs pos="78000">
                <a:schemeClr val="tx1">
                  <a:lumMod val="65000"/>
                  <a:lumOff val="35000"/>
                </a:schemeClr>
              </a:gs>
            </a:gsLst>
            <a:path path="circle">
              <a:fillToRect l="100000" t="100000"/>
            </a:path>
            <a:tileRect r="-100000" b="-100000"/>
          </a:gradFill>
          <a:ln w="22225">
            <a:noFill/>
            <a:round/>
            <a:headEnd/>
            <a:tailEnd/>
          </a:ln>
          <a:scene3d>
            <a:camera prst="orthographicFront"/>
            <a:lightRig rig="threePt" dir="t"/>
          </a:scene3d>
          <a:sp3d>
            <a:bevelT/>
          </a:sp3d>
        </p:spPr>
        <p:txBody>
          <a:bodyPr vert="horz" wrap="square" lIns="0" tIns="45720" rIns="365760" bIns="45720" numCol="1" anchor="t" anchorCtr="0" compatLnSpc="1">
            <a:prstTxWarp prst="textNoShape">
              <a:avLst/>
            </a:prstTxWarp>
          </a:bodyPr>
          <a:lstStyle/>
          <a:p>
            <a:pPr>
              <a:defRPr/>
            </a:pPr>
            <a:r>
              <a:rPr lang="en-US" altLang="zh-CN"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j-lt"/>
              </a:rPr>
              <a:t>	</a:t>
            </a:r>
            <a:r>
              <a:rPr lang="zh-CN" alt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j-lt"/>
              </a:rPr>
              <a:t>解决方案</a:t>
            </a:r>
            <a:endPar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j-lt"/>
            </a:endParaRPr>
          </a:p>
        </p:txBody>
      </p:sp>
      <p:sp>
        <p:nvSpPr>
          <p:cNvPr id="46" name="Title 45"/>
          <p:cNvSpPr>
            <a:spLocks noGrp="1"/>
          </p:cNvSpPr>
          <p:nvPr>
            <p:ph type="title"/>
          </p:nvPr>
        </p:nvSpPr>
        <p:spPr>
          <a:xfrm>
            <a:off x="-122842" y="162895"/>
            <a:ext cx="4140390" cy="860685"/>
          </a:xfrm>
        </p:spPr>
        <p:txBody>
          <a:bodyPr/>
          <a:lstStyle/>
          <a:p>
            <a:r>
              <a:rPr lang="zh-CN" altLang="en-US" sz="4000" dirty="0" smtClean="0"/>
              <a:t>微软身份和安全</a:t>
            </a:r>
            <a:endParaRPr lang="en-US" sz="4000" dirty="0"/>
          </a:p>
        </p:txBody>
      </p:sp>
      <p:sp>
        <p:nvSpPr>
          <p:cNvPr id="27" name="Freeform 13"/>
          <p:cNvSpPr>
            <a:spLocks/>
          </p:cNvSpPr>
          <p:nvPr/>
        </p:nvSpPr>
        <p:spPr bwMode="auto">
          <a:xfrm>
            <a:off x="3495347" y="4903470"/>
            <a:ext cx="5303520" cy="377976"/>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28650" algn="ctr" fontAlgn="base">
              <a:lnSpc>
                <a:spcPct val="90000"/>
              </a:lnSpc>
              <a:spcBef>
                <a:spcPts val="2400"/>
              </a:spcBef>
              <a:spcAft>
                <a:spcPct val="0"/>
              </a:spcAft>
              <a:buClr>
                <a:schemeClr val="tx2"/>
              </a:buClr>
              <a:buSzPct val="76000"/>
              <a:defRPr/>
            </a:pPr>
            <a:r>
              <a:rPr lang="zh-CN" alt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rPr>
              <a:t>身份</a:t>
            </a:r>
            <a:r>
              <a:rPr 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rPr>
              <a:t>&amp; </a:t>
            </a:r>
            <a:r>
              <a:rPr lang="zh-CN" alt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rPr>
              <a:t>保护平台</a:t>
            </a:r>
            <a:endParaRPr 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endParaRPr>
          </a:p>
        </p:txBody>
      </p:sp>
      <p:sp>
        <p:nvSpPr>
          <p:cNvPr id="28" name="Freeform 14"/>
          <p:cNvSpPr>
            <a:spLocks/>
          </p:cNvSpPr>
          <p:nvPr/>
        </p:nvSpPr>
        <p:spPr bwMode="auto">
          <a:xfrm>
            <a:off x="3495347" y="5398959"/>
            <a:ext cx="5303520" cy="377976"/>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28650" algn="ctr" fontAlgn="base">
              <a:lnSpc>
                <a:spcPct val="90000"/>
              </a:lnSpc>
              <a:spcBef>
                <a:spcPts val="2400"/>
              </a:spcBef>
              <a:spcAft>
                <a:spcPct val="0"/>
              </a:spcAft>
              <a:buClr>
                <a:schemeClr val="tx2"/>
              </a:buClr>
              <a:buSzPct val="76000"/>
              <a:defRPr/>
            </a:pPr>
            <a:r>
              <a:rPr lang="zh-CN" alt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rPr>
              <a:t>核心</a:t>
            </a:r>
            <a:r>
              <a:rPr lang="en-US" altLang="zh-CN"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rPr>
              <a:t>Windows</a:t>
            </a:r>
            <a:r>
              <a:rPr lang="zh-CN" alt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rPr>
              <a:t>平台</a:t>
            </a:r>
            <a:endParaRPr 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endParaRPr>
          </a:p>
        </p:txBody>
      </p:sp>
      <p:sp>
        <p:nvSpPr>
          <p:cNvPr id="29" name="Pentagon 28"/>
          <p:cNvSpPr/>
          <p:nvPr/>
        </p:nvSpPr>
        <p:spPr bwMode="auto">
          <a:xfrm>
            <a:off x="0" y="4883631"/>
            <a:ext cx="3290786" cy="1414295"/>
          </a:xfrm>
          <a:prstGeom prst="homePlate">
            <a:avLst>
              <a:gd name="adj" fmla="val 35857"/>
            </a:avLst>
          </a:prstGeom>
          <a:gradFill flip="none" rotWithShape="1">
            <a:gsLst>
              <a:gs pos="0">
                <a:schemeClr val="tx1"/>
              </a:gs>
              <a:gs pos="0">
                <a:schemeClr val="tx1">
                  <a:lumMod val="85000"/>
                  <a:lumOff val="15000"/>
                </a:schemeClr>
              </a:gs>
              <a:gs pos="78000">
                <a:schemeClr val="tx1">
                  <a:lumMod val="65000"/>
                  <a:lumOff val="35000"/>
                </a:schemeClr>
              </a:gs>
            </a:gsLst>
            <a:path path="circle">
              <a:fillToRect l="100000" t="100000"/>
            </a:path>
            <a:tileRect r="-100000" b="-100000"/>
          </a:gradFill>
          <a:ln w="22225">
            <a:noFill/>
            <a:round/>
            <a:headEnd/>
            <a:tailEnd/>
          </a:ln>
          <a:scene3d>
            <a:camera prst="orthographicFront"/>
            <a:lightRig rig="threePt" dir="t"/>
          </a:scene3d>
          <a:sp3d>
            <a:bevelT/>
          </a:sp3d>
        </p:spPr>
        <p:txBody>
          <a:bodyPr vert="horz" wrap="square" lIns="0" tIns="45720" rIns="365760" bIns="45720" numCol="1" anchor="t" anchorCtr="0" compatLnSpc="1">
            <a:prstTxWarp prst="textNoShape">
              <a:avLst/>
            </a:prstTxWarp>
          </a:bodyPr>
          <a:lstStyle/>
          <a:p>
            <a:pPr>
              <a:defRPr/>
            </a:pPr>
            <a:r>
              <a:rPr lang="en-US" altLang="zh-CN"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j-lt"/>
              </a:rPr>
              <a:t>	</a:t>
            </a:r>
            <a:r>
              <a:rPr lang="zh-CN" alt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j-lt"/>
              </a:rPr>
              <a:t>平台</a:t>
            </a:r>
            <a:endPar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j-lt"/>
            </a:endParaRPr>
          </a:p>
        </p:txBody>
      </p:sp>
      <p:sp>
        <p:nvSpPr>
          <p:cNvPr id="31" name="Flowchart: Alternate Process 30"/>
          <p:cNvSpPr/>
          <p:nvPr/>
        </p:nvSpPr>
        <p:spPr bwMode="auto">
          <a:xfrm>
            <a:off x="3483719" y="3047554"/>
            <a:ext cx="2596896" cy="1371600"/>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smtClean="0">
              <a:solidFill>
                <a:prstClr val="white"/>
              </a:solidFill>
              <a:latin typeface="+mj-lt"/>
            </a:endParaRPr>
          </a:p>
        </p:txBody>
      </p:sp>
      <p:sp>
        <p:nvSpPr>
          <p:cNvPr id="33" name="Flowchart: Alternate Process 32"/>
          <p:cNvSpPr/>
          <p:nvPr/>
        </p:nvSpPr>
        <p:spPr bwMode="auto">
          <a:xfrm>
            <a:off x="6198515" y="3047554"/>
            <a:ext cx="2596896" cy="1371600"/>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smtClean="0">
              <a:solidFill>
                <a:prstClr val="white"/>
              </a:solidFill>
              <a:latin typeface="+mj-lt"/>
            </a:endParaRPr>
          </a:p>
        </p:txBody>
      </p:sp>
      <p:sp>
        <p:nvSpPr>
          <p:cNvPr id="62" name="Flowchart: Alternate Process 61"/>
          <p:cNvSpPr/>
          <p:nvPr/>
        </p:nvSpPr>
        <p:spPr bwMode="auto">
          <a:xfrm>
            <a:off x="3483719" y="1161411"/>
            <a:ext cx="2596896" cy="1371600"/>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smtClean="0">
              <a:solidFill>
                <a:prstClr val="white"/>
              </a:solidFill>
              <a:latin typeface="+mj-lt"/>
            </a:endParaRPr>
          </a:p>
        </p:txBody>
      </p:sp>
      <p:sp>
        <p:nvSpPr>
          <p:cNvPr id="64" name="Chevron 63"/>
          <p:cNvSpPr/>
          <p:nvPr/>
        </p:nvSpPr>
        <p:spPr bwMode="auto">
          <a:xfrm>
            <a:off x="6198515" y="1161411"/>
            <a:ext cx="2596896" cy="1371600"/>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90000"/>
              </a:lnSpc>
              <a:defRPr/>
            </a:pPr>
            <a:endParaRPr lang="en-US" dirty="0" smtClean="0">
              <a:solidFill>
                <a:prstClr val="white"/>
              </a:solidFill>
              <a:latin typeface="+mj-lt"/>
            </a:endParaRPr>
          </a:p>
        </p:txBody>
      </p:sp>
      <p:sp>
        <p:nvSpPr>
          <p:cNvPr id="77" name="Freeform 14"/>
          <p:cNvSpPr>
            <a:spLocks/>
          </p:cNvSpPr>
          <p:nvPr/>
        </p:nvSpPr>
        <p:spPr bwMode="auto">
          <a:xfrm>
            <a:off x="3495347" y="5894448"/>
            <a:ext cx="5303520" cy="377976"/>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628650" algn="ctr" fontAlgn="base">
              <a:lnSpc>
                <a:spcPct val="90000"/>
              </a:lnSpc>
              <a:spcBef>
                <a:spcPts val="2400"/>
              </a:spcBef>
              <a:spcAft>
                <a:spcPct val="0"/>
              </a:spcAft>
              <a:buClr>
                <a:schemeClr val="tx2"/>
              </a:buClr>
              <a:buSzPct val="76000"/>
              <a:buFontTx/>
              <a:buNone/>
              <a:tabLst/>
              <a:defRPr/>
            </a:pPr>
            <a:r>
              <a:rPr lang="zh-CN" alt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rPr>
              <a:t>顶级研究、响应及智能</a:t>
            </a:r>
            <a:endParaRPr 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endParaRPr>
          </a:p>
        </p:txBody>
      </p:sp>
      <p:pic>
        <p:nvPicPr>
          <p:cNvPr id="43" name="Picture 42" descr="Forefront_h_rgb_r.png"/>
          <p:cNvPicPr>
            <a:picLocks noChangeAspect="1"/>
          </p:cNvPicPr>
          <p:nvPr/>
        </p:nvPicPr>
        <p:blipFill>
          <a:blip r:embed="rId3" cstate="print"/>
          <a:stretch>
            <a:fillRect/>
          </a:stretch>
        </p:blipFill>
        <p:spPr>
          <a:xfrm>
            <a:off x="578994" y="1770229"/>
            <a:ext cx="1431807" cy="433813"/>
          </a:xfrm>
          <a:prstGeom prst="rect">
            <a:avLst/>
          </a:prstGeom>
        </p:spPr>
      </p:pic>
      <p:pic>
        <p:nvPicPr>
          <p:cNvPr id="53" name="Picture 52" descr="Forefront_h_rgb_r.png"/>
          <p:cNvPicPr>
            <a:picLocks noChangeAspect="1"/>
          </p:cNvPicPr>
          <p:nvPr/>
        </p:nvPicPr>
        <p:blipFill>
          <a:blip r:embed="rId3" cstate="print"/>
          <a:stretch>
            <a:fillRect/>
          </a:stretch>
        </p:blipFill>
        <p:spPr>
          <a:xfrm>
            <a:off x="578994" y="3659478"/>
            <a:ext cx="1431807" cy="433813"/>
          </a:xfrm>
          <a:prstGeom prst="rect">
            <a:avLst/>
          </a:prstGeom>
        </p:spPr>
      </p:pic>
      <p:sp>
        <p:nvSpPr>
          <p:cNvPr id="30" name="Rounded Rectangle 29"/>
          <p:cNvSpPr/>
          <p:nvPr/>
        </p:nvSpPr>
        <p:spPr>
          <a:xfrm>
            <a:off x="6387744" y="1286971"/>
            <a:ext cx="2218439" cy="1120481"/>
          </a:xfrm>
          <a:prstGeom prst="roundRect">
            <a:avLst>
              <a:gd name="adj" fmla="val 16453"/>
            </a:avLst>
          </a:prstGeom>
          <a:gradFill flip="none" rotWithShape="1">
            <a:gsLst>
              <a:gs pos="0">
                <a:schemeClr val="tx1">
                  <a:lumMod val="95000"/>
                  <a:lumOff val="5000"/>
                  <a:alpha val="0"/>
                </a:schemeClr>
              </a:gs>
              <a:gs pos="100000">
                <a:schemeClr val="tx1">
                  <a:lumMod val="85000"/>
                  <a:lumOff val="15000"/>
                  <a:alpha val="30000"/>
                </a:schemeClr>
              </a:gs>
            </a:gsLst>
            <a:lin ang="5400000" scaled="0"/>
            <a:tileRect/>
          </a:gradFill>
          <a:ln w="76200">
            <a:noFill/>
          </a:ln>
          <a:effectLst/>
          <a:scene3d>
            <a:camera prst="orthographicFront"/>
            <a:lightRig rig="freezing"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endParaRPr lang="en-US" dirty="0">
              <a:solidFill>
                <a:prstClr val="white"/>
              </a:solidFill>
              <a:latin typeface="+mj-lt"/>
            </a:endParaRPr>
          </a:p>
        </p:txBody>
      </p:sp>
      <p:sp>
        <p:nvSpPr>
          <p:cNvPr id="32" name="Rounded Rectangle 31"/>
          <p:cNvSpPr/>
          <p:nvPr/>
        </p:nvSpPr>
        <p:spPr>
          <a:xfrm>
            <a:off x="3672948" y="1286971"/>
            <a:ext cx="2218439" cy="1120481"/>
          </a:xfrm>
          <a:prstGeom prst="roundRect">
            <a:avLst>
              <a:gd name="adj" fmla="val 18153"/>
            </a:avLst>
          </a:prstGeom>
          <a:gradFill flip="none" rotWithShape="1">
            <a:gsLst>
              <a:gs pos="0">
                <a:schemeClr val="tx1">
                  <a:lumMod val="95000"/>
                  <a:lumOff val="5000"/>
                  <a:alpha val="0"/>
                </a:schemeClr>
              </a:gs>
              <a:gs pos="100000">
                <a:schemeClr val="tx1">
                  <a:lumMod val="85000"/>
                  <a:lumOff val="15000"/>
                  <a:alpha val="30000"/>
                </a:schemeClr>
              </a:gs>
            </a:gsLst>
            <a:lin ang="5400000" scaled="0"/>
            <a:tileRect/>
          </a:gradFill>
          <a:ln w="76200">
            <a:noFill/>
          </a:ln>
          <a:effectLst/>
          <a:scene3d>
            <a:camera prst="orthographicFront"/>
            <a:lightRig rig="freezing"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endParaRPr lang="en-US" dirty="0">
              <a:solidFill>
                <a:prstClr val="white"/>
              </a:solidFill>
              <a:latin typeface="+mj-lt"/>
            </a:endParaRPr>
          </a:p>
        </p:txBody>
      </p:sp>
      <p:sp>
        <p:nvSpPr>
          <p:cNvPr id="35" name="Rounded Rectangle 34"/>
          <p:cNvSpPr/>
          <p:nvPr/>
        </p:nvSpPr>
        <p:spPr>
          <a:xfrm>
            <a:off x="6387744" y="3173114"/>
            <a:ext cx="2218439" cy="1120481"/>
          </a:xfrm>
          <a:prstGeom prst="roundRect">
            <a:avLst>
              <a:gd name="adj" fmla="val 18153"/>
            </a:avLst>
          </a:prstGeom>
          <a:gradFill flip="none" rotWithShape="1">
            <a:gsLst>
              <a:gs pos="0">
                <a:schemeClr val="tx1">
                  <a:lumMod val="95000"/>
                  <a:lumOff val="5000"/>
                  <a:alpha val="0"/>
                </a:schemeClr>
              </a:gs>
              <a:gs pos="100000">
                <a:schemeClr val="tx1">
                  <a:lumMod val="85000"/>
                  <a:lumOff val="15000"/>
                  <a:alpha val="30000"/>
                </a:schemeClr>
              </a:gs>
            </a:gsLst>
            <a:lin ang="5400000" scaled="0"/>
            <a:tileRect/>
          </a:gradFill>
          <a:ln w="76200">
            <a:noFill/>
          </a:ln>
          <a:effectLst/>
          <a:scene3d>
            <a:camera prst="orthographicFront"/>
            <a:lightRig rig="freezing"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endParaRPr lang="en-US" dirty="0">
              <a:solidFill>
                <a:prstClr val="white"/>
              </a:solidFill>
              <a:latin typeface="+mj-lt"/>
            </a:endParaRPr>
          </a:p>
        </p:txBody>
      </p:sp>
      <p:sp>
        <p:nvSpPr>
          <p:cNvPr id="37" name="Rounded Rectangle 36"/>
          <p:cNvSpPr/>
          <p:nvPr/>
        </p:nvSpPr>
        <p:spPr>
          <a:xfrm>
            <a:off x="3672948" y="3173114"/>
            <a:ext cx="2218439" cy="1120481"/>
          </a:xfrm>
          <a:prstGeom prst="roundRect">
            <a:avLst>
              <a:gd name="adj" fmla="val 19003"/>
            </a:avLst>
          </a:prstGeom>
          <a:gradFill flip="none" rotWithShape="1">
            <a:gsLst>
              <a:gs pos="0">
                <a:schemeClr val="tx1">
                  <a:lumMod val="95000"/>
                  <a:lumOff val="5000"/>
                  <a:alpha val="0"/>
                </a:schemeClr>
              </a:gs>
              <a:gs pos="100000">
                <a:schemeClr val="tx1">
                  <a:lumMod val="85000"/>
                  <a:lumOff val="15000"/>
                  <a:alpha val="30000"/>
                </a:schemeClr>
              </a:gs>
            </a:gsLst>
            <a:lin ang="5400000" scaled="0"/>
            <a:tileRect/>
          </a:gradFill>
          <a:ln w="76200">
            <a:noFill/>
          </a:ln>
          <a:effectLst/>
          <a:scene3d>
            <a:camera prst="orthographicFront"/>
            <a:lightRig rig="freezing"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endParaRPr lang="en-US" dirty="0">
              <a:solidFill>
                <a:prstClr val="white"/>
              </a:solidFill>
              <a:latin typeface="+mj-lt"/>
            </a:endParaRPr>
          </a:p>
        </p:txBody>
      </p:sp>
      <p:sp>
        <p:nvSpPr>
          <p:cNvPr id="38" name="Rectangle 37"/>
          <p:cNvSpPr/>
          <p:nvPr/>
        </p:nvSpPr>
        <p:spPr>
          <a:xfrm>
            <a:off x="3474197" y="3548688"/>
            <a:ext cx="2615940" cy="369332"/>
          </a:xfrm>
          <a:prstGeom prst="rect">
            <a:avLst/>
          </a:prstGeom>
        </p:spPr>
        <p:txBody>
          <a:bodyPr wrap="square">
            <a:spAutoFit/>
          </a:bodyPr>
          <a:lstStyle/>
          <a:p>
            <a:pPr algn="ctr">
              <a:lnSpc>
                <a:spcPct val="90000"/>
              </a:lnSpc>
              <a:defRPr/>
            </a:pPr>
            <a:r>
              <a:rPr lang="zh-CN" altLang="en-US" sz="200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rPr>
              <a:t>基于身份的访问</a:t>
            </a:r>
            <a:endParaRPr lang="en-US" sz="200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endParaRPr>
          </a:p>
        </p:txBody>
      </p:sp>
      <p:sp>
        <p:nvSpPr>
          <p:cNvPr id="39" name="Rectangle 38"/>
          <p:cNvSpPr/>
          <p:nvPr/>
        </p:nvSpPr>
        <p:spPr>
          <a:xfrm>
            <a:off x="6209183" y="3548688"/>
            <a:ext cx="2575560" cy="369332"/>
          </a:xfrm>
          <a:prstGeom prst="rect">
            <a:avLst/>
          </a:prstGeom>
        </p:spPr>
        <p:txBody>
          <a:bodyPr wrap="square">
            <a:spAutoFit/>
          </a:bodyPr>
          <a:lstStyle/>
          <a:p>
            <a:pPr algn="ctr">
              <a:lnSpc>
                <a:spcPct val="90000"/>
              </a:lnSpc>
            </a:pPr>
            <a:r>
              <a:rPr lang="zh-CN" altLang="en-US" sz="200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rPr>
              <a:t>多层次的保护</a:t>
            </a:r>
            <a:endParaRPr lang="en-US" sz="2000" kern="0" spc="-10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endParaRPr>
          </a:p>
        </p:txBody>
      </p:sp>
      <p:sp>
        <p:nvSpPr>
          <p:cNvPr id="66" name="Rectangle 65"/>
          <p:cNvSpPr/>
          <p:nvPr/>
        </p:nvSpPr>
        <p:spPr>
          <a:xfrm>
            <a:off x="3752021" y="1664946"/>
            <a:ext cx="2060293" cy="369332"/>
          </a:xfrm>
          <a:prstGeom prst="rect">
            <a:avLst/>
          </a:prstGeom>
        </p:spPr>
        <p:txBody>
          <a:bodyPr wrap="square">
            <a:spAutoFit/>
          </a:bodyPr>
          <a:lstStyle/>
          <a:p>
            <a:pPr lvl="0" algn="ctr">
              <a:lnSpc>
                <a:spcPct val="90000"/>
              </a:lnSpc>
            </a:pPr>
            <a:r>
              <a:rPr lang="zh-CN" altLang="en-US" sz="200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rPr>
              <a:t>身份和访问管理</a:t>
            </a:r>
            <a:endParaRPr lang="en-US" sz="2000" kern="0" spc="-10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endParaRPr>
          </a:p>
        </p:txBody>
      </p:sp>
      <p:sp>
        <p:nvSpPr>
          <p:cNvPr id="67" name="Rectangle 66"/>
          <p:cNvSpPr/>
          <p:nvPr/>
        </p:nvSpPr>
        <p:spPr>
          <a:xfrm>
            <a:off x="6537975" y="1676446"/>
            <a:ext cx="1613177" cy="369332"/>
          </a:xfrm>
          <a:prstGeom prst="rect">
            <a:avLst/>
          </a:prstGeom>
        </p:spPr>
        <p:txBody>
          <a:bodyPr wrap="square">
            <a:spAutoFit/>
          </a:bodyPr>
          <a:lstStyle/>
          <a:p>
            <a:pPr algn="ctr">
              <a:lnSpc>
                <a:spcPct val="90000"/>
              </a:lnSpc>
              <a:defRPr/>
            </a:pPr>
            <a:r>
              <a:rPr lang="zh-CN" altLang="en-US" sz="200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rPr>
              <a:t>保护管理</a:t>
            </a:r>
            <a:endParaRPr lang="en-US" sz="200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endParaRPr>
          </a:p>
        </p:txBody>
      </p:sp>
      <p:pic>
        <p:nvPicPr>
          <p:cNvPr id="19457" name="Picture 1"/>
          <p:cNvPicPr>
            <a:picLocks noChangeAspect="1" noChangeArrowheads="1"/>
          </p:cNvPicPr>
          <p:nvPr/>
        </p:nvPicPr>
        <p:blipFill>
          <a:blip r:embed="rId4" cstate="print"/>
          <a:srcRect/>
          <a:stretch>
            <a:fillRect/>
          </a:stretch>
        </p:blipFill>
        <p:spPr bwMode="auto">
          <a:xfrm>
            <a:off x="167124" y="5412265"/>
            <a:ext cx="774074" cy="517615"/>
          </a:xfrm>
          <a:prstGeom prst="rect">
            <a:avLst/>
          </a:prstGeom>
          <a:noFill/>
          <a:ln w="9525">
            <a:noFill/>
            <a:miter lim="800000"/>
            <a:headEnd/>
            <a:tailEnd/>
          </a:ln>
          <a:effectLst/>
        </p:spPr>
      </p:pic>
      <p:pic>
        <p:nvPicPr>
          <p:cNvPr id="36" name="Picture 1" descr="C:\Users\BrooMeister\Desktop\Work-PC\Artitudes\MS_09-00648_Identity_Security_PPT\Picture1b.png"/>
          <p:cNvPicPr>
            <a:picLocks noChangeAspect="1" noChangeArrowheads="1"/>
          </p:cNvPicPr>
          <p:nvPr/>
        </p:nvPicPr>
        <p:blipFill>
          <a:blip r:embed="rId5" cstate="email"/>
          <a:srcRect/>
          <a:stretch>
            <a:fillRect/>
          </a:stretch>
        </p:blipFill>
        <p:spPr bwMode="auto">
          <a:xfrm>
            <a:off x="1109027" y="5445143"/>
            <a:ext cx="1981959" cy="461362"/>
          </a:xfrm>
          <a:prstGeom prst="rect">
            <a:avLst/>
          </a:prstGeom>
          <a:noFill/>
        </p:spPr>
      </p:pic>
    </p:spTree>
    <p:extLst>
      <p:ext uri="{BB962C8B-B14F-4D97-AF65-F5344CB8AC3E}">
        <p14:creationId xmlns:p14="http://schemas.microsoft.com/office/powerpoint/2010/main" xmlns="" val="384804254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black grad"/>
          <p:cNvSpPr/>
          <p:nvPr/>
        </p:nvSpPr>
        <p:spPr bwMode="auto">
          <a:xfrm>
            <a:off x="1" y="3402013"/>
            <a:ext cx="9143999" cy="3455987"/>
          </a:xfrm>
          <a:prstGeom prst="rect">
            <a:avLst/>
          </a:prstGeom>
          <a:gradFill flip="none" rotWithShape="1">
            <a:gsLst>
              <a:gs pos="20000">
                <a:schemeClr val="tx1"/>
              </a:gs>
              <a:gs pos="100000">
                <a:srgbClr val="ADADAD">
                  <a:alpha val="0"/>
                </a:srgbClr>
              </a:gs>
            </a:gsLst>
            <a:lin ang="16200000" scaled="1"/>
            <a:tileRect/>
          </a:gradFill>
          <a:ln w="152400">
            <a:noFill/>
            <a:round/>
            <a:headEnd/>
            <a:tailEnd/>
          </a:ln>
        </p:spPr>
        <p:txBody>
          <a:bodyPr vert="horz" wrap="square" lIns="76197" tIns="38098" rIns="76197" bIns="38098" numCol="1" anchor="t" anchorCtr="0" compatLnSpc="1">
            <a:prstTxWarp prst="textNoShape">
              <a:avLst/>
            </a:prstTxWarp>
          </a:bodyPr>
          <a:lstStyle/>
          <a:p>
            <a:pPr fontAlgn="base">
              <a:spcBef>
                <a:spcPct val="0"/>
              </a:spcBef>
              <a:spcAft>
                <a:spcPct val="0"/>
              </a:spcAft>
              <a:defRPr/>
            </a:pPr>
            <a:endParaRPr lang="en-US" dirty="0" smtClean="0">
              <a:solidFill>
                <a:srgbClr val="FFFFFF"/>
              </a:solidFill>
              <a:latin typeface="Segoe"/>
            </a:endParaRPr>
          </a:p>
        </p:txBody>
      </p:sp>
      <p:sp>
        <p:nvSpPr>
          <p:cNvPr id="20" name="Rounded Rectangle 19"/>
          <p:cNvSpPr/>
          <p:nvPr/>
        </p:nvSpPr>
        <p:spPr bwMode="auto">
          <a:xfrm>
            <a:off x="266476" y="960121"/>
            <a:ext cx="4206240" cy="4165671"/>
          </a:xfrm>
          <a:prstGeom prst="roundRect">
            <a:avLst>
              <a:gd name="adj" fmla="val 9033"/>
            </a:avLst>
          </a:prstGeom>
          <a:blipFill>
            <a:blip r:embed="rId3">
              <a:alphaModFix amt="55000"/>
            </a:blip>
            <a:stretch>
              <a:fillRect/>
            </a:stretch>
          </a:blipFill>
          <a:ln w="19050">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3500000" scaled="1"/>
              <a:tileRect/>
            </a:gradFill>
            <a:round/>
            <a:headEnd/>
            <a:tailEnd/>
          </a:ln>
        </p:spPr>
        <p:style>
          <a:lnRef idx="0">
            <a:scrgbClr r="0" g="0" b="0"/>
          </a:lnRef>
          <a:fillRef idx="1002">
            <a:schemeClr val="lt1"/>
          </a:fillRef>
          <a:effectRef idx="0">
            <a:scrgbClr r="0" g="0" b="0"/>
          </a:effectRef>
          <a:fontRef idx="major"/>
        </p:style>
        <p:txBody>
          <a:bodyPr vert="horz" wrap="square" lIns="91440" tIns="45720" rIns="91440" bIns="45720" numCol="1" anchor="t" anchorCtr="0" compatLnSpc="1">
            <a:prstTxWarp prst="textNoShape">
              <a:avLst/>
            </a:prstTxWarp>
          </a:bodyPr>
          <a:lstStyle/>
          <a:p>
            <a:endParaRPr lang="en-US" dirty="0">
              <a:solidFill>
                <a:schemeClr val="tx1"/>
              </a:solidFill>
              <a:effectLst>
                <a:glow rad="63500">
                  <a:schemeClr val="accent2">
                    <a:satMod val="175000"/>
                    <a:alpha val="40000"/>
                  </a:schemeClr>
                </a:glow>
              </a:effectLst>
            </a:endParaRPr>
          </a:p>
        </p:txBody>
      </p:sp>
      <p:sp>
        <p:nvSpPr>
          <p:cNvPr id="23" name="Round Same Side Corner Rectangle 22"/>
          <p:cNvSpPr/>
          <p:nvPr/>
        </p:nvSpPr>
        <p:spPr bwMode="auto">
          <a:xfrm rot="10800000">
            <a:off x="266476" y="4617720"/>
            <a:ext cx="4206240" cy="518616"/>
          </a:xfrm>
          <a:prstGeom prst="round2SameRect">
            <a:avLst>
              <a:gd name="adj1" fmla="val 50000"/>
              <a:gd name="adj2" fmla="val 0"/>
            </a:avLst>
          </a:prstGeom>
          <a:gradFill flip="none" rotWithShape="1">
            <a:gsLst>
              <a:gs pos="0">
                <a:schemeClr val="tx1"/>
              </a:gs>
              <a:gs pos="0">
                <a:schemeClr val="tx1">
                  <a:lumMod val="85000"/>
                  <a:lumOff val="15000"/>
                </a:schemeClr>
              </a:gs>
              <a:gs pos="78000">
                <a:schemeClr val="tx1">
                  <a:lumMod val="65000"/>
                  <a:lumOff val="35000"/>
                </a:schemeClr>
              </a:gs>
            </a:gsLst>
            <a:lin ang="2700000" scaled="1"/>
            <a:tileRect/>
          </a:gradFill>
          <a:ln w="22225">
            <a:noFill/>
            <a:round/>
            <a:headEnd/>
            <a:tailEnd/>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vert="horz" wrap="square" lIns="0" tIns="45720" rIns="0" bIns="45720" numCol="1" anchor="t" anchorCtr="0" compatLnSpc="1">
            <a:prstTxWarp prst="textNoShape">
              <a:avLst/>
            </a:prstTxWarp>
          </a:bodyPr>
          <a:lstStyle/>
          <a:p>
            <a:pPr algn="ctr">
              <a:defRPr/>
            </a:pPr>
            <a:endParaRPr lang="en-US" b="1" dirty="0">
              <a:ln w="12700">
                <a:noFill/>
                <a:prstDash val="solid"/>
              </a:ln>
              <a:gradFill>
                <a:gsLst>
                  <a:gs pos="0">
                    <a:srgbClr val="FFFFFF"/>
                  </a:gs>
                  <a:gs pos="100000">
                    <a:srgbClr val="FFFFFF"/>
                  </a:gs>
                </a:gsLst>
                <a:lin ang="5400000" scaled="0"/>
              </a:gradFill>
              <a:effectLst>
                <a:outerShdw blurRad="165100" algn="ctr" rotWithShape="0">
                  <a:prstClr val="black"/>
                </a:outerShdw>
              </a:effectLst>
            </a:endParaRPr>
          </a:p>
        </p:txBody>
      </p:sp>
      <p:sp>
        <p:nvSpPr>
          <p:cNvPr id="33" name="Title 32"/>
          <p:cNvSpPr>
            <a:spLocks noGrp="1"/>
          </p:cNvSpPr>
          <p:nvPr>
            <p:ph type="title"/>
          </p:nvPr>
        </p:nvSpPr>
        <p:spPr>
          <a:xfrm>
            <a:off x="-122838" y="175596"/>
            <a:ext cx="5936784" cy="575030"/>
          </a:xfrm>
        </p:spPr>
        <p:txBody>
          <a:bodyPr/>
          <a:lstStyle/>
          <a:p>
            <a:r>
              <a:rPr lang="zh-CN" altLang="en-US" sz="4000" dirty="0" smtClean="0"/>
              <a:t>为企业整合及扩展安全</a:t>
            </a:r>
            <a:endParaRPr lang="en-US" sz="4000" dirty="0"/>
          </a:p>
        </p:txBody>
      </p:sp>
      <p:sp>
        <p:nvSpPr>
          <p:cNvPr id="4" name="Rectangle 3"/>
          <p:cNvSpPr/>
          <p:nvPr/>
        </p:nvSpPr>
        <p:spPr>
          <a:xfrm>
            <a:off x="694064" y="3263984"/>
            <a:ext cx="3260993" cy="482515"/>
          </a:xfrm>
          <a:prstGeom prst="rect">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28650" fontAlgn="base">
              <a:lnSpc>
                <a:spcPct val="90000"/>
              </a:lnSpc>
              <a:spcBef>
                <a:spcPts val="2400"/>
              </a:spcBef>
              <a:spcAft>
                <a:spcPct val="0"/>
              </a:spcAft>
              <a:buClr>
                <a:schemeClr val="tx2"/>
              </a:buClr>
              <a:buSzPct val="76000"/>
              <a:defRPr/>
            </a:pPr>
            <a:r>
              <a:rPr lang="en-US" altLang="zh-CN"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	</a:t>
            </a:r>
            <a:r>
              <a:rPr lang="zh-CN" altLang="en-US"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身份</a:t>
            </a:r>
            <a:r>
              <a:rPr lang="en-US"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&amp;</a:t>
            </a:r>
            <a:r>
              <a:rPr lang="zh-CN" altLang="en-US"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保护平台</a:t>
            </a:r>
            <a:endParaRPr lang="en-US" kern="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endParaRPr>
          </a:p>
        </p:txBody>
      </p:sp>
      <p:sp>
        <p:nvSpPr>
          <p:cNvPr id="5" name="Rectangle 4"/>
          <p:cNvSpPr/>
          <p:nvPr/>
        </p:nvSpPr>
        <p:spPr>
          <a:xfrm>
            <a:off x="694905" y="3975184"/>
            <a:ext cx="3260993" cy="482515"/>
          </a:xfrm>
          <a:prstGeom prst="rect">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28650" fontAlgn="base">
              <a:lnSpc>
                <a:spcPct val="90000"/>
              </a:lnSpc>
              <a:spcBef>
                <a:spcPts val="2400"/>
              </a:spcBef>
              <a:spcAft>
                <a:spcPct val="0"/>
              </a:spcAft>
              <a:buClr>
                <a:schemeClr val="tx2"/>
              </a:buClr>
              <a:buSzPct val="76000"/>
              <a:defRPr/>
            </a:pPr>
            <a:r>
              <a:rPr lang="en-US" altLang="zh-CN"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	</a:t>
            </a:r>
            <a:r>
              <a:rPr lang="zh-CN" altLang="en-US"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核心</a:t>
            </a:r>
            <a:r>
              <a:rPr lang="en-US"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Windows</a:t>
            </a:r>
            <a:r>
              <a:rPr lang="zh-CN" altLang="en-US"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平台</a:t>
            </a:r>
            <a:endParaRPr lang="en-US" kern="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endParaRPr>
          </a:p>
        </p:txBody>
      </p:sp>
      <p:sp>
        <p:nvSpPr>
          <p:cNvPr id="6" name="Rectangle 5"/>
          <p:cNvSpPr/>
          <p:nvPr/>
        </p:nvSpPr>
        <p:spPr>
          <a:xfrm>
            <a:off x="694064" y="2552784"/>
            <a:ext cx="3260993" cy="482515"/>
          </a:xfrm>
          <a:prstGeom prst="rect">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28650" fontAlgn="base">
              <a:lnSpc>
                <a:spcPct val="90000"/>
              </a:lnSpc>
              <a:spcBef>
                <a:spcPts val="2400"/>
              </a:spcBef>
              <a:spcAft>
                <a:spcPct val="0"/>
              </a:spcAft>
              <a:buClr>
                <a:schemeClr val="tx2"/>
              </a:buClr>
              <a:buSzPct val="76000"/>
              <a:defRPr/>
            </a:pPr>
            <a:r>
              <a:rPr lang="en-US" altLang="zh-CN"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	</a:t>
            </a:r>
            <a:r>
              <a:rPr lang="zh-CN" altLang="en-US"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解决方案</a:t>
            </a:r>
            <a:endParaRPr lang="en-US" kern="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endParaRPr>
          </a:p>
        </p:txBody>
      </p:sp>
      <p:sp>
        <p:nvSpPr>
          <p:cNvPr id="10" name="Rectangle 9"/>
          <p:cNvSpPr/>
          <p:nvPr/>
        </p:nvSpPr>
        <p:spPr>
          <a:xfrm>
            <a:off x="694064" y="1841584"/>
            <a:ext cx="3260993" cy="482515"/>
          </a:xfrm>
          <a:prstGeom prst="rect">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28650" fontAlgn="base">
              <a:lnSpc>
                <a:spcPct val="90000"/>
              </a:lnSpc>
              <a:spcBef>
                <a:spcPts val="2400"/>
              </a:spcBef>
              <a:spcAft>
                <a:spcPct val="0"/>
              </a:spcAft>
              <a:buClr>
                <a:schemeClr val="tx2"/>
              </a:buClr>
              <a:buSzPct val="76000"/>
              <a:defRPr/>
            </a:pPr>
            <a:r>
              <a:rPr lang="en-US"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	</a:t>
            </a:r>
            <a:r>
              <a:rPr lang="zh-CN" altLang="en-US"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管理</a:t>
            </a:r>
            <a:endParaRPr lang="en-US" kern="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endParaRPr>
          </a:p>
        </p:txBody>
      </p:sp>
      <p:sp>
        <p:nvSpPr>
          <p:cNvPr id="13" name="TextBox 12"/>
          <p:cNvSpPr txBox="1"/>
          <p:nvPr/>
        </p:nvSpPr>
        <p:spPr>
          <a:xfrm>
            <a:off x="154238" y="4685192"/>
            <a:ext cx="4263528" cy="341632"/>
          </a:xfrm>
          <a:prstGeom prst="rect">
            <a:avLst/>
          </a:prstGeom>
          <a:noFill/>
        </p:spPr>
        <p:txBody>
          <a:bodyPr wrap="square" rtlCol="0">
            <a:spAutoFit/>
          </a:bodyPr>
          <a:lstStyle/>
          <a:p>
            <a:pPr algn="ctr">
              <a:lnSpc>
                <a:spcPct val="90000"/>
              </a:lnSpc>
            </a:pPr>
            <a:r>
              <a:rPr lang="zh-CN" altLang="en-US" b="1" spc="-5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Light" pitchFamily="34" charset="0"/>
              </a:rPr>
              <a:t>提高现有投资的价值</a:t>
            </a:r>
            <a:endParaRPr lang="en-US" b="1" spc="-5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Light" pitchFamily="34" charset="0"/>
            </a:endParaRPr>
          </a:p>
        </p:txBody>
      </p:sp>
      <p:sp>
        <p:nvSpPr>
          <p:cNvPr id="21" name="Rounded Rectangle 20"/>
          <p:cNvSpPr/>
          <p:nvPr/>
        </p:nvSpPr>
        <p:spPr bwMode="auto">
          <a:xfrm>
            <a:off x="4634174" y="960120"/>
            <a:ext cx="4206240" cy="3962400"/>
          </a:xfrm>
          <a:prstGeom prst="roundRect">
            <a:avLst>
              <a:gd name="adj" fmla="val 9033"/>
            </a:avLst>
          </a:prstGeom>
          <a:blipFill>
            <a:blip r:embed="rId3">
              <a:alphaModFix amt="55000"/>
            </a:blip>
            <a:stretch>
              <a:fillRect/>
            </a:stretch>
          </a:blipFill>
          <a:ln w="19050">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3500000" scaled="1"/>
              <a:tileRect/>
            </a:gradFill>
            <a:headEnd type="none" w="med" len="med"/>
            <a:tailEnd type="none" w="med" len="med"/>
          </a:ln>
          <a:effectLst/>
        </p:spPr>
        <p:style>
          <a:lnRef idx="1">
            <a:schemeClr val="accent3"/>
          </a:lnRef>
          <a:fillRef idx="1002">
            <a:schemeClr val="lt1"/>
          </a:fillRef>
          <a:effectRef idx="1">
            <a:schemeClr val="accent3"/>
          </a:effectRef>
          <a:fontRef idx="minor">
            <a:schemeClr val="dk1"/>
          </a:fontRef>
        </p:style>
        <p:txBody>
          <a:bodyPr vert="horz" wrap="square" lIns="91436" tIns="0" rIns="91436" bIns="45718" numCol="1" rtlCol="0" anchor="t" anchorCtr="0" compatLnSpc="1">
            <a:prstTxWarp prst="textNoShape">
              <a:avLst/>
            </a:prstTxWarp>
          </a:bodyPr>
          <a:lstStyle/>
          <a:p>
            <a:pPr algn="ctr" defTabSz="914363" rtl="0"/>
            <a:endParaRPr lang="en-US" sz="500" b="1" kern="1200" dirty="0">
              <a:solidFill>
                <a:srgbClr val="000000"/>
              </a:solidFill>
              <a:latin typeface="Segoe"/>
              <a:ea typeface="+mn-ea"/>
              <a:cs typeface="+mn-cs"/>
            </a:endParaRPr>
          </a:p>
          <a:p>
            <a:pPr algn="ctr" defTabSz="914363" rtl="0"/>
            <a:endParaRPr lang="en-US" sz="500" b="1" kern="1200" dirty="0">
              <a:solidFill>
                <a:srgbClr val="000000"/>
              </a:solidFill>
              <a:latin typeface="Segoe"/>
              <a:ea typeface="+mn-ea"/>
              <a:cs typeface="+mn-cs"/>
            </a:endParaRPr>
          </a:p>
          <a:p>
            <a:pPr algn="ctr" defTabSz="914363" rtl="0"/>
            <a:endParaRPr lang="en-US" sz="500" b="1" kern="1200" dirty="0">
              <a:solidFill>
                <a:srgbClr val="000000"/>
              </a:solidFill>
              <a:latin typeface="Segoe"/>
              <a:ea typeface="+mn-ea"/>
              <a:cs typeface="+mn-cs"/>
            </a:endParaRPr>
          </a:p>
          <a:p>
            <a:pPr algn="ctr" defTabSz="914363" rtl="0"/>
            <a:endParaRPr lang="en-US" sz="500" b="1" kern="1200" dirty="0">
              <a:solidFill>
                <a:srgbClr val="000000"/>
              </a:solidFill>
              <a:latin typeface="Segoe"/>
              <a:ea typeface="+mn-ea"/>
              <a:cs typeface="+mn-cs"/>
            </a:endParaRPr>
          </a:p>
          <a:p>
            <a:pPr algn="ctr" defTabSz="914363" rtl="0"/>
            <a:endParaRPr lang="en-US" sz="500" b="1" kern="1200" dirty="0">
              <a:solidFill>
                <a:srgbClr val="000000"/>
              </a:solidFill>
              <a:latin typeface="Segoe"/>
              <a:ea typeface="+mn-ea"/>
              <a:cs typeface="+mn-cs"/>
            </a:endParaRPr>
          </a:p>
          <a:p>
            <a:pPr algn="ctr" defTabSz="914363" rtl="0"/>
            <a:endParaRPr lang="en-US" sz="500" b="1" kern="1200" dirty="0">
              <a:solidFill>
                <a:srgbClr val="000000"/>
              </a:solidFill>
              <a:latin typeface="Segoe"/>
              <a:ea typeface="+mn-ea"/>
              <a:cs typeface="+mn-cs"/>
            </a:endParaRPr>
          </a:p>
          <a:p>
            <a:pPr algn="ctr" defTabSz="914363" rtl="0"/>
            <a:endParaRPr lang="en-US" sz="500" b="1" kern="1200" dirty="0">
              <a:solidFill>
                <a:srgbClr val="000000"/>
              </a:solidFill>
              <a:latin typeface="Segoe"/>
              <a:ea typeface="+mn-ea"/>
              <a:cs typeface="+mn-cs"/>
            </a:endParaRPr>
          </a:p>
          <a:p>
            <a:pPr algn="ctr" defTabSz="914363" rtl="0"/>
            <a:endParaRPr lang="en-US" sz="500" b="1" kern="1200" dirty="0">
              <a:solidFill>
                <a:srgbClr val="000000"/>
              </a:solidFill>
              <a:latin typeface="Segoe"/>
              <a:ea typeface="+mn-ea"/>
              <a:cs typeface="+mn-cs"/>
            </a:endParaRPr>
          </a:p>
          <a:p>
            <a:pPr algn="ctr" defTabSz="914099" rtl="0"/>
            <a:endParaRPr lang="en-US" sz="1400" b="1" kern="1200" dirty="0">
              <a:solidFill>
                <a:srgbClr val="000000"/>
              </a:solidFill>
              <a:latin typeface="Segoe" pitchFamily="34" charset="0"/>
              <a:ea typeface="+mn-ea"/>
              <a:cs typeface="+mn-cs"/>
            </a:endParaRPr>
          </a:p>
        </p:txBody>
      </p:sp>
      <p:sp>
        <p:nvSpPr>
          <p:cNvPr id="18" name="Round Same Side Corner Rectangle 17"/>
          <p:cNvSpPr/>
          <p:nvPr/>
        </p:nvSpPr>
        <p:spPr bwMode="auto">
          <a:xfrm>
            <a:off x="4632218" y="971137"/>
            <a:ext cx="4206240" cy="614152"/>
          </a:xfrm>
          <a:prstGeom prst="round2SameRect">
            <a:avLst>
              <a:gd name="adj1" fmla="val 50000"/>
              <a:gd name="adj2" fmla="val 0"/>
            </a:avLst>
          </a:prstGeom>
          <a:gradFill flip="none" rotWithShape="1">
            <a:gsLst>
              <a:gs pos="0">
                <a:schemeClr val="tx1"/>
              </a:gs>
              <a:gs pos="0">
                <a:schemeClr val="tx1">
                  <a:lumMod val="85000"/>
                  <a:lumOff val="15000"/>
                </a:schemeClr>
              </a:gs>
              <a:gs pos="78000">
                <a:schemeClr val="tx1">
                  <a:lumMod val="65000"/>
                  <a:lumOff val="35000"/>
                </a:schemeClr>
              </a:gs>
            </a:gsLst>
            <a:path path="circle">
              <a:fillToRect l="100000" t="100000"/>
            </a:path>
            <a:tileRect r="-100000" b="-100000"/>
          </a:gradFill>
          <a:ln w="22225">
            <a:noFill/>
            <a:round/>
            <a:headEnd/>
            <a:tailEnd/>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vert="horz" wrap="square" lIns="0" tIns="45720" rIns="0" bIns="45720" numCol="1" anchor="t" anchorCtr="0" compatLnSpc="1">
            <a:prstTxWarp prst="textNoShape">
              <a:avLst/>
            </a:prstTxWarp>
          </a:bodyPr>
          <a:lstStyle/>
          <a:p>
            <a:pPr algn="ctr">
              <a:defRPr/>
            </a:pPr>
            <a:r>
              <a:rPr lang="zh-CN" altLang="en-US"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rPr>
              <a:t>在企业应用中实现扩展</a:t>
            </a:r>
            <a:endParaRPr lang="en-US"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endParaRPr>
          </a:p>
        </p:txBody>
      </p:sp>
      <p:sp>
        <p:nvSpPr>
          <p:cNvPr id="19" name="Round Same Side Corner Rectangle 18"/>
          <p:cNvSpPr/>
          <p:nvPr/>
        </p:nvSpPr>
        <p:spPr bwMode="auto">
          <a:xfrm>
            <a:off x="266476" y="973768"/>
            <a:ext cx="4206240" cy="614152"/>
          </a:xfrm>
          <a:prstGeom prst="round2SameRect">
            <a:avLst>
              <a:gd name="adj1" fmla="val 50000"/>
              <a:gd name="adj2" fmla="val 0"/>
            </a:avLst>
          </a:prstGeom>
          <a:gradFill flip="none" rotWithShape="1">
            <a:gsLst>
              <a:gs pos="0">
                <a:schemeClr val="tx1"/>
              </a:gs>
              <a:gs pos="0">
                <a:schemeClr val="tx1">
                  <a:lumMod val="85000"/>
                  <a:lumOff val="15000"/>
                </a:schemeClr>
              </a:gs>
              <a:gs pos="78000">
                <a:schemeClr val="tx1">
                  <a:lumMod val="65000"/>
                  <a:lumOff val="35000"/>
                </a:schemeClr>
              </a:gs>
            </a:gsLst>
            <a:path path="circle">
              <a:fillToRect l="100000" t="100000"/>
            </a:path>
            <a:tileRect r="-100000" b="-100000"/>
          </a:gradFill>
          <a:ln w="22225">
            <a:noFill/>
            <a:round/>
            <a:headEnd/>
            <a:tailEnd/>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vert="horz" wrap="square" lIns="0" tIns="45720" rIns="0" bIns="45720" numCol="1" anchor="t" anchorCtr="0" compatLnSpc="1">
            <a:prstTxWarp prst="textNoShape">
              <a:avLst/>
            </a:prstTxWarp>
          </a:bodyPr>
          <a:lstStyle/>
          <a:p>
            <a:pPr algn="ctr">
              <a:defRPr/>
            </a:pPr>
            <a:r>
              <a:rPr lang="zh-CN" altLang="en-US"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rPr>
              <a:t>整合零散的方案</a:t>
            </a:r>
            <a:endParaRPr lang="en-US"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endParaRPr>
          </a:p>
        </p:txBody>
      </p:sp>
      <p:sp>
        <p:nvSpPr>
          <p:cNvPr id="24" name="Round Same Side Corner Rectangle 23"/>
          <p:cNvSpPr/>
          <p:nvPr/>
        </p:nvSpPr>
        <p:spPr bwMode="auto">
          <a:xfrm rot="10800000">
            <a:off x="4632217" y="4617720"/>
            <a:ext cx="4245268" cy="518616"/>
          </a:xfrm>
          <a:prstGeom prst="round2SameRect">
            <a:avLst>
              <a:gd name="adj1" fmla="val 50000"/>
              <a:gd name="adj2" fmla="val 0"/>
            </a:avLst>
          </a:prstGeom>
          <a:gradFill flip="none" rotWithShape="1">
            <a:gsLst>
              <a:gs pos="0">
                <a:schemeClr val="tx1"/>
              </a:gs>
              <a:gs pos="0">
                <a:schemeClr val="tx1">
                  <a:lumMod val="85000"/>
                  <a:lumOff val="15000"/>
                </a:schemeClr>
              </a:gs>
              <a:gs pos="78000">
                <a:schemeClr val="tx1">
                  <a:lumMod val="65000"/>
                  <a:lumOff val="35000"/>
                </a:schemeClr>
              </a:gs>
            </a:gsLst>
            <a:lin ang="2700000" scaled="1"/>
            <a:tileRect/>
          </a:gradFill>
          <a:ln w="22225">
            <a:noFill/>
            <a:round/>
            <a:headEnd/>
            <a:tailEnd/>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vert="horz" wrap="square" lIns="0" tIns="45720" rIns="0" bIns="45720" numCol="1" anchor="t" anchorCtr="0" compatLnSpc="1">
            <a:prstTxWarp prst="textNoShape">
              <a:avLst/>
            </a:prstTxWarp>
          </a:bodyPr>
          <a:lstStyle/>
          <a:p>
            <a:pPr algn="ctr">
              <a:defRPr/>
            </a:pPr>
            <a:endParaRPr lang="en-US" b="1" dirty="0">
              <a:ln w="12700">
                <a:noFill/>
                <a:prstDash val="solid"/>
              </a:ln>
              <a:gradFill>
                <a:gsLst>
                  <a:gs pos="0">
                    <a:srgbClr val="FFFFFF"/>
                  </a:gs>
                  <a:gs pos="100000">
                    <a:srgbClr val="FFFFFF"/>
                  </a:gs>
                </a:gsLst>
                <a:lin ang="5400000" scaled="0"/>
              </a:gradFill>
              <a:effectLst>
                <a:outerShdw blurRad="165100" algn="ctr" rotWithShape="0">
                  <a:prstClr val="black"/>
                </a:outerShdw>
              </a:effectLst>
            </a:endParaRPr>
          </a:p>
        </p:txBody>
      </p:sp>
      <p:sp>
        <p:nvSpPr>
          <p:cNvPr id="22" name="TextBox 21"/>
          <p:cNvSpPr txBox="1"/>
          <p:nvPr/>
        </p:nvSpPr>
        <p:spPr>
          <a:xfrm>
            <a:off x="4638102" y="4685192"/>
            <a:ext cx="4206240" cy="341632"/>
          </a:xfrm>
          <a:prstGeom prst="rect">
            <a:avLst/>
          </a:prstGeom>
          <a:noFill/>
        </p:spPr>
        <p:txBody>
          <a:bodyPr wrap="square" rtlCol="0">
            <a:spAutoFit/>
          </a:bodyPr>
          <a:lstStyle/>
          <a:p>
            <a:pPr algn="ctr">
              <a:lnSpc>
                <a:spcPct val="90000"/>
              </a:lnSpc>
            </a:pPr>
            <a:r>
              <a:rPr lang="zh-CN" altLang="en-US" b="1" spc="-5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Light" pitchFamily="34" charset="0"/>
              </a:rPr>
              <a:t>提升不断变化的需求的价值</a:t>
            </a:r>
            <a:endParaRPr lang="en-US" b="1" spc="-5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Light" pitchFamily="34" charset="0"/>
            </a:endParaRPr>
          </a:p>
        </p:txBody>
      </p:sp>
      <p:sp>
        <p:nvSpPr>
          <p:cNvPr id="27" name="Rectangle 26"/>
          <p:cNvSpPr/>
          <p:nvPr/>
        </p:nvSpPr>
        <p:spPr>
          <a:xfrm>
            <a:off x="287908" y="5836920"/>
            <a:ext cx="2834640" cy="640080"/>
          </a:xfrm>
          <a:prstGeom prst="rect">
            <a:avLst/>
          </a:prstGeom>
          <a:solidFill>
            <a:schemeClr val="bg1">
              <a:lumMod val="65000"/>
            </a:schemeClr>
          </a:solidFill>
          <a:ln>
            <a:solidFill>
              <a:schemeClr val="tx1">
                <a:lumMod val="65000"/>
                <a:lumOff val="3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0" numCol="1" rtlCol="0" anchor="ctr" anchorCtr="0" compatLnSpc="1">
            <a:prstTxWarp prst="textNoShape">
              <a:avLst/>
            </a:prstTxWarp>
          </a:bodyPr>
          <a:lstStyle/>
          <a:p>
            <a:pPr algn="ctr" defTabSz="914099" rtl="0">
              <a:lnSpc>
                <a:spcPct val="90000"/>
              </a:lnSpc>
              <a:defRPr/>
            </a:pPr>
            <a:r>
              <a:rPr lang="zh-CN" alt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恶意软件防御技术</a:t>
            </a:r>
            <a:endParaRPr lang="en-US" kern="0" spc="-10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endParaRPr>
          </a:p>
        </p:txBody>
      </p:sp>
      <p:sp>
        <p:nvSpPr>
          <p:cNvPr id="28" name="Rectangle 27"/>
          <p:cNvSpPr/>
          <p:nvPr/>
        </p:nvSpPr>
        <p:spPr>
          <a:xfrm>
            <a:off x="3095878" y="5836920"/>
            <a:ext cx="2834640" cy="640080"/>
          </a:xfrm>
          <a:prstGeom prst="rect">
            <a:avLst/>
          </a:prstGeom>
          <a:solidFill>
            <a:schemeClr val="bg1">
              <a:lumMod val="65000"/>
            </a:schemeClr>
          </a:solidFill>
          <a:ln>
            <a:solidFill>
              <a:schemeClr val="tx1">
                <a:lumMod val="65000"/>
                <a:lumOff val="3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defRPr/>
            </a:pPr>
            <a:r>
              <a:rPr lang="zh-CN" alt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   恶意软件研究</a:t>
            </a:r>
            <a:r>
              <a:rPr lang="en-US" altLang="zh-CN"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&amp;</a:t>
            </a:r>
            <a:r>
              <a:rPr lang="zh-CN" alt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响应</a:t>
            </a:r>
            <a:endParaRPr lang="en-US" kern="0" spc="-10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endParaRPr>
          </a:p>
        </p:txBody>
      </p:sp>
      <p:sp>
        <p:nvSpPr>
          <p:cNvPr id="29" name="Rectangle 28"/>
          <p:cNvSpPr/>
          <p:nvPr/>
        </p:nvSpPr>
        <p:spPr>
          <a:xfrm>
            <a:off x="5914865" y="5836920"/>
            <a:ext cx="2953714" cy="640080"/>
          </a:xfrm>
          <a:prstGeom prst="rect">
            <a:avLst/>
          </a:prstGeom>
          <a:solidFill>
            <a:schemeClr val="bg1">
              <a:lumMod val="65000"/>
            </a:schemeClr>
          </a:solidFill>
          <a:ln>
            <a:solidFill>
              <a:schemeClr val="tx1">
                <a:lumMod val="65000"/>
                <a:lumOff val="3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defRPr/>
            </a:pPr>
            <a:r>
              <a:rPr lang="zh-CN" alt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安全智能</a:t>
            </a:r>
            <a:endParaRPr lang="en-US" kern="0" spc="-10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endParaRPr>
          </a:p>
        </p:txBody>
      </p:sp>
      <p:pic>
        <p:nvPicPr>
          <p:cNvPr id="66562" name="Picture 2" descr="Microsoft Malware Protection Center"/>
          <p:cNvPicPr>
            <a:picLocks noChangeAspect="1" noChangeArrowheads="1"/>
          </p:cNvPicPr>
          <p:nvPr/>
        </p:nvPicPr>
        <p:blipFill>
          <a:blip r:embed="rId4"/>
          <a:srcRect l="83291" t="9720" r="7754" b="13333"/>
          <a:stretch>
            <a:fillRect/>
          </a:stretch>
        </p:blipFill>
        <p:spPr bwMode="auto">
          <a:xfrm>
            <a:off x="3130168" y="5922485"/>
            <a:ext cx="387350" cy="464820"/>
          </a:xfrm>
          <a:prstGeom prst="rect">
            <a:avLst/>
          </a:prstGeom>
          <a:ln>
            <a:noFill/>
          </a:ln>
          <a:effectLst>
            <a:outerShdw blurRad="190500" algn="tl" rotWithShape="0">
              <a:srgbClr val="000000">
                <a:alpha val="70000"/>
              </a:srgbClr>
            </a:outerShdw>
          </a:effectLst>
        </p:spPr>
      </p:pic>
      <p:pic>
        <p:nvPicPr>
          <p:cNvPr id="18433" name="Picture 1"/>
          <p:cNvPicPr>
            <a:picLocks noChangeAspect="1" noChangeArrowheads="1"/>
          </p:cNvPicPr>
          <p:nvPr/>
        </p:nvPicPr>
        <p:blipFill>
          <a:blip r:embed="rId5" cstate="print"/>
          <a:srcRect l="50538" t="11755" r="7904" b="2160"/>
          <a:stretch>
            <a:fillRect/>
          </a:stretch>
        </p:blipFill>
        <p:spPr bwMode="auto">
          <a:xfrm>
            <a:off x="5946105" y="5895328"/>
            <a:ext cx="380010" cy="491977"/>
          </a:xfrm>
          <a:prstGeom prst="rect">
            <a:avLst/>
          </a:prstGeom>
          <a:ln>
            <a:noFill/>
          </a:ln>
          <a:effectLst>
            <a:outerShdw blurRad="190500" algn="tl" rotWithShape="0">
              <a:srgbClr val="000000">
                <a:alpha val="70000"/>
              </a:srgbClr>
            </a:outerShdw>
          </a:effectLst>
        </p:spPr>
      </p:pic>
      <p:sp>
        <p:nvSpPr>
          <p:cNvPr id="30" name="Rectangle 29"/>
          <p:cNvSpPr/>
          <p:nvPr/>
        </p:nvSpPr>
        <p:spPr>
          <a:xfrm>
            <a:off x="4770306" y="1747192"/>
            <a:ext cx="3990975" cy="2554545"/>
          </a:xfrm>
          <a:prstGeom prst="rect">
            <a:avLst/>
          </a:prstGeom>
        </p:spPr>
        <p:txBody>
          <a:bodyPr wrap="square">
            <a:spAutoFit/>
            <a:scene3d>
              <a:camera prst="orthographicFront"/>
              <a:lightRig rig="threePt" dir="t"/>
            </a:scene3d>
            <a:sp3d extrusionH="57150">
              <a:bevelT w="38100" h="38100"/>
            </a:sp3d>
          </a:bodyPr>
          <a:lstStyle/>
          <a:p>
            <a:pPr marL="342900" indent="-342900">
              <a:lnSpc>
                <a:spcPct val="90000"/>
              </a:lnSpc>
              <a:spcBef>
                <a:spcPts val="600"/>
              </a:spcBef>
              <a:buClr>
                <a:srgbClr val="777777"/>
              </a:buClr>
              <a:buSzPct val="100000"/>
              <a:buBlip>
                <a:blip r:embed="rId6"/>
              </a:buBlip>
            </a:pPr>
            <a:r>
              <a:rPr lang="zh-CN" altLang="en-US" sz="1600" dirty="0" smtClean="0">
                <a:solidFill>
                  <a:sysClr val="windowText" lastClr="000000"/>
                </a:solidFill>
              </a:rPr>
              <a:t>行业合作伙伴</a:t>
            </a:r>
            <a:endParaRPr lang="en-US" sz="1600" dirty="0" smtClean="0">
              <a:solidFill>
                <a:sysClr val="windowText" lastClr="000000"/>
              </a:solidFill>
            </a:endParaRPr>
          </a:p>
          <a:p>
            <a:pPr marL="457200" lvl="1" indent="-228600">
              <a:lnSpc>
                <a:spcPct val="90000"/>
              </a:lnSpc>
              <a:spcBef>
                <a:spcPts val="600"/>
              </a:spcBef>
              <a:buClr>
                <a:srgbClr val="777777"/>
              </a:buClr>
              <a:buSzPct val="100000"/>
              <a:buFont typeface="Segoe" pitchFamily="34" charset="0"/>
              <a:buChar char="−"/>
            </a:pPr>
            <a:endParaRPr lang="en-US" sz="1600" dirty="0" smtClean="0">
              <a:solidFill>
                <a:sysClr val="windowText" lastClr="000000"/>
              </a:solidFill>
            </a:endParaRPr>
          </a:p>
          <a:p>
            <a:pPr marL="342900" indent="-342900">
              <a:lnSpc>
                <a:spcPct val="150000"/>
              </a:lnSpc>
              <a:spcBef>
                <a:spcPts val="2400"/>
              </a:spcBef>
              <a:buClr>
                <a:srgbClr val="777777"/>
              </a:buClr>
              <a:buSzPct val="100000"/>
              <a:buBlip>
                <a:blip r:embed="rId6"/>
              </a:buBlip>
            </a:pPr>
            <a:r>
              <a:rPr lang="zh-CN" altLang="en-US" sz="1600" dirty="0" smtClean="0">
                <a:solidFill>
                  <a:sysClr val="windowText" lastClr="000000"/>
                </a:solidFill>
              </a:rPr>
              <a:t>无缝扩展</a:t>
            </a:r>
            <a:r>
              <a:rPr lang="en-US" sz="1600" dirty="0" smtClean="0">
                <a:solidFill>
                  <a:sysClr val="windowText" lastClr="000000"/>
                </a:solidFill>
              </a:rPr>
              <a:t>“</a:t>
            </a:r>
            <a:r>
              <a:rPr lang="zh-CN" altLang="en-US" sz="1600" dirty="0" smtClean="0">
                <a:solidFill>
                  <a:sysClr val="windowText" lastClr="000000"/>
                </a:solidFill>
              </a:rPr>
              <a:t>云端计算</a:t>
            </a:r>
            <a:r>
              <a:rPr lang="en-US" sz="1600" dirty="0" smtClean="0">
                <a:solidFill>
                  <a:sysClr val="windowText" lastClr="000000"/>
                </a:solidFill>
              </a:rPr>
              <a:t>”</a:t>
            </a:r>
          </a:p>
          <a:p>
            <a:pPr marL="800082" lvl="1" indent="-342900">
              <a:spcBef>
                <a:spcPts val="600"/>
              </a:spcBef>
              <a:buClr>
                <a:srgbClr val="777777"/>
              </a:buClr>
              <a:buSzPct val="100000"/>
              <a:buFont typeface="Wingdings" pitchFamily="2" charset="2"/>
              <a:buChar char="Ø"/>
            </a:pPr>
            <a:r>
              <a:rPr lang="en-US" sz="1400" dirty="0" smtClean="0">
                <a:solidFill>
                  <a:sysClr val="windowText" lastClr="000000"/>
                </a:solidFill>
              </a:rPr>
              <a:t>Geneva</a:t>
            </a:r>
            <a:endParaRPr lang="en-US" sz="1600" dirty="0" smtClean="0">
              <a:solidFill>
                <a:sysClr val="windowText" lastClr="000000"/>
              </a:solidFill>
            </a:endParaRPr>
          </a:p>
          <a:p>
            <a:pPr marL="342900" indent="-342900">
              <a:lnSpc>
                <a:spcPct val="90000"/>
              </a:lnSpc>
              <a:spcBef>
                <a:spcPts val="1200"/>
              </a:spcBef>
              <a:buClr>
                <a:srgbClr val="777777"/>
              </a:buClr>
              <a:buSzPct val="100000"/>
              <a:buBlip>
                <a:blip r:embed="rId6"/>
              </a:buBlip>
            </a:pPr>
            <a:r>
              <a:rPr lang="zh-CN" altLang="en-US" sz="1600" dirty="0" smtClean="0">
                <a:solidFill>
                  <a:sysClr val="windowText" lastClr="000000"/>
                </a:solidFill>
              </a:rPr>
              <a:t>实现支持异构环境</a:t>
            </a:r>
            <a:endParaRPr lang="en-US" sz="1600" dirty="0" smtClean="0">
              <a:solidFill>
                <a:sysClr val="windowText" lastClr="000000"/>
              </a:solidFill>
            </a:endParaRPr>
          </a:p>
          <a:p>
            <a:pPr marL="342900" indent="-342900">
              <a:lnSpc>
                <a:spcPct val="90000"/>
              </a:lnSpc>
              <a:spcBef>
                <a:spcPts val="1200"/>
              </a:spcBef>
              <a:buClr>
                <a:srgbClr val="777777"/>
              </a:buClr>
              <a:buSzPct val="100000"/>
              <a:buBlip>
                <a:blip r:embed="rId6"/>
              </a:buBlip>
            </a:pPr>
            <a:r>
              <a:rPr lang="zh-CN" altLang="en-US" sz="1600" dirty="0" smtClean="0">
                <a:solidFill>
                  <a:sysClr val="windowText" lastClr="000000"/>
                </a:solidFill>
              </a:rPr>
              <a:t>通过使用开放的标准和协议加强开发能力</a:t>
            </a:r>
            <a:endParaRPr lang="en-US" sz="1600" dirty="0">
              <a:solidFill>
                <a:sysClr val="windowText" lastClr="000000"/>
              </a:solidFill>
            </a:endParaRPr>
          </a:p>
        </p:txBody>
      </p:sp>
      <p:sp>
        <p:nvSpPr>
          <p:cNvPr id="26" name="Round Same Side Corner Rectangle 25"/>
          <p:cNvSpPr/>
          <p:nvPr/>
        </p:nvSpPr>
        <p:spPr bwMode="auto">
          <a:xfrm>
            <a:off x="287907" y="5303520"/>
            <a:ext cx="8580671" cy="533400"/>
          </a:xfrm>
          <a:prstGeom prst="round2SameRect">
            <a:avLst>
              <a:gd name="adj1" fmla="val 50000"/>
              <a:gd name="adj2" fmla="val 0"/>
            </a:avLst>
          </a:prstGeom>
          <a:gradFill flip="none" rotWithShape="1">
            <a:gsLst>
              <a:gs pos="0">
                <a:schemeClr val="tx1"/>
              </a:gs>
              <a:gs pos="0">
                <a:schemeClr val="tx1">
                  <a:lumMod val="85000"/>
                  <a:lumOff val="15000"/>
                </a:schemeClr>
              </a:gs>
              <a:gs pos="78000">
                <a:schemeClr val="tx1">
                  <a:lumMod val="65000"/>
                  <a:lumOff val="35000"/>
                </a:schemeClr>
              </a:gs>
            </a:gsLst>
            <a:lin ang="5400000" scaled="1"/>
            <a:tileRect/>
          </a:gradFill>
          <a:ln w="22225">
            <a:noFill/>
            <a:round/>
            <a:headEnd/>
            <a:tailEnd/>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vert="horz" wrap="square" lIns="0" tIns="45720" rIns="0" bIns="45720" numCol="1" anchor="t" anchorCtr="0" compatLnSpc="1">
            <a:prstTxWarp prst="textNoShape">
              <a:avLst/>
            </a:prstTxWarp>
          </a:bodyPr>
          <a:lstStyle/>
          <a:p>
            <a:pPr algn="ctr">
              <a:defRPr/>
            </a:pPr>
            <a:r>
              <a:rPr lang="zh-CN" altLang="en-US"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rPr>
              <a:t>全球资源支持</a:t>
            </a:r>
            <a:endParaRPr lang="en-US" b="1" dirty="0">
              <a:ln w="12700">
                <a:noFill/>
                <a:prstDash val="solid"/>
              </a:ln>
              <a:gradFill>
                <a:gsLst>
                  <a:gs pos="0">
                    <a:srgbClr val="FFFFFF"/>
                  </a:gs>
                  <a:gs pos="100000">
                    <a:srgbClr val="FFFFFF"/>
                  </a:gs>
                </a:gsLst>
                <a:lin ang="5400000" scaled="0"/>
              </a:gradFill>
              <a:effectLst>
                <a:outerShdw blurRad="165100" algn="ctr" rotWithShape="0">
                  <a:prstClr val="black"/>
                </a:outerShdw>
              </a:effectLst>
            </a:endParaRPr>
          </a:p>
        </p:txBody>
      </p:sp>
      <p:pic>
        <p:nvPicPr>
          <p:cNvPr id="18436" name="Picture 4" descr="https://www.rsa.com/img/banner.png"/>
          <p:cNvPicPr>
            <a:picLocks noChangeAspect="1" noChangeArrowheads="1"/>
          </p:cNvPicPr>
          <p:nvPr/>
        </p:nvPicPr>
        <p:blipFill>
          <a:blip r:embed="rId7"/>
          <a:srcRect l="3129" r="80071"/>
          <a:stretch>
            <a:fillRect/>
          </a:stretch>
        </p:blipFill>
        <p:spPr bwMode="auto">
          <a:xfrm>
            <a:off x="6482495" y="2064039"/>
            <a:ext cx="746944" cy="411480"/>
          </a:xfrm>
          <a:prstGeom prst="rect">
            <a:avLst/>
          </a:prstGeom>
          <a:ln>
            <a:noFill/>
          </a:ln>
          <a:effectLst>
            <a:outerShdw blurRad="190500" algn="tl" rotWithShape="0">
              <a:srgbClr val="000000">
                <a:alpha val="70000"/>
              </a:srgbClr>
            </a:outerShdw>
          </a:effectLst>
        </p:spPr>
      </p:pic>
      <p:pic>
        <p:nvPicPr>
          <p:cNvPr id="18438" name="Picture 6" descr="Brocade"/>
          <p:cNvPicPr>
            <a:picLocks noChangeAspect="1" noChangeArrowheads="1"/>
          </p:cNvPicPr>
          <p:nvPr/>
        </p:nvPicPr>
        <p:blipFill>
          <a:blip r:embed="rId8"/>
          <a:srcRect/>
          <a:stretch>
            <a:fillRect/>
          </a:stretch>
        </p:blipFill>
        <p:spPr bwMode="auto">
          <a:xfrm>
            <a:off x="7378704" y="2089439"/>
            <a:ext cx="818583" cy="411480"/>
          </a:xfrm>
          <a:prstGeom prst="rect">
            <a:avLst/>
          </a:prstGeom>
          <a:ln>
            <a:noFill/>
          </a:ln>
          <a:effectLst>
            <a:outerShdw blurRad="190500" algn="tl" rotWithShape="0">
              <a:srgbClr val="000000">
                <a:alpha val="70000"/>
              </a:srgbClr>
            </a:outerShdw>
          </a:effectLst>
        </p:spPr>
      </p:pic>
      <p:pic>
        <p:nvPicPr>
          <p:cNvPr id="18439" name="Picture 7"/>
          <p:cNvPicPr>
            <a:picLocks noChangeAspect="1" noChangeArrowheads="1"/>
          </p:cNvPicPr>
          <p:nvPr/>
        </p:nvPicPr>
        <p:blipFill>
          <a:blip r:embed="rId9"/>
          <a:srcRect/>
          <a:stretch>
            <a:fillRect/>
          </a:stretch>
        </p:blipFill>
        <p:spPr bwMode="auto">
          <a:xfrm>
            <a:off x="5210868" y="2056261"/>
            <a:ext cx="1122363" cy="4270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63576811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4"/>
          <p:cNvSpPr>
            <a:spLocks/>
          </p:cNvSpPr>
          <p:nvPr/>
        </p:nvSpPr>
        <p:spPr bwMode="auto">
          <a:xfrm>
            <a:off x="0" y="4769320"/>
            <a:ext cx="9567081" cy="1642917"/>
          </a:xfrm>
          <a:custGeom>
            <a:avLst/>
            <a:gdLst/>
            <a:ahLst/>
            <a:cxnLst>
              <a:cxn ang="0">
                <a:pos x="0" y="0"/>
              </a:cxn>
              <a:cxn ang="0">
                <a:pos x="2565" y="0"/>
              </a:cxn>
              <a:cxn ang="0">
                <a:pos x="2920" y="360"/>
              </a:cxn>
              <a:cxn ang="0">
                <a:pos x="2563" y="684"/>
              </a:cxn>
              <a:cxn ang="0">
                <a:pos x="0" y="684"/>
              </a:cxn>
              <a:cxn ang="0">
                <a:pos x="0" y="0"/>
              </a:cxn>
            </a:cxnLst>
            <a:rect l="0" t="0" r="r" b="b"/>
            <a:pathLst>
              <a:path w="2920" h="684">
                <a:moveTo>
                  <a:pt x="0" y="0"/>
                </a:moveTo>
                <a:lnTo>
                  <a:pt x="2565" y="0"/>
                </a:lnTo>
                <a:lnTo>
                  <a:pt x="2920" y="360"/>
                </a:lnTo>
                <a:lnTo>
                  <a:pt x="2563" y="684"/>
                </a:lnTo>
                <a:lnTo>
                  <a:pt x="0" y="684"/>
                </a:lnTo>
                <a:lnTo>
                  <a:pt x="0" y="0"/>
                </a:lnTo>
                <a:close/>
              </a:path>
            </a:pathLst>
          </a:custGeom>
          <a:gradFill flip="none" rotWithShape="1">
            <a:gsLst>
              <a:gs pos="0">
                <a:schemeClr val="accent4">
                  <a:lumMod val="75000"/>
                  <a:alpha val="0"/>
                </a:schemeClr>
              </a:gs>
              <a:gs pos="50000">
                <a:schemeClr val="tx1">
                  <a:lumMod val="95000"/>
                  <a:lumOff val="5000"/>
                  <a:alpha val="78000"/>
                </a:schemeClr>
              </a:gs>
              <a:gs pos="100000">
                <a:schemeClr val="tx1">
                  <a:lumMod val="95000"/>
                  <a:lumOff val="5000"/>
                </a:schemeClr>
              </a:gs>
            </a:gsLst>
            <a:lin ang="10800000" scaled="1"/>
            <a:tileRect/>
          </a:gradFill>
          <a:ln w="22225">
            <a:noFill/>
            <a:round/>
            <a:headEnd/>
            <a:tailEnd/>
          </a:ln>
        </p:spPr>
        <p:txBody>
          <a:bodyPr vert="horz" wrap="square" lIns="0" tIns="45720" rIns="365760" bIns="45720" numCol="1" anchor="ctr" anchorCtr="0" compatLnSpc="1">
            <a:prstTxWarp prst="textNoShape">
              <a:avLst/>
            </a:prstTxWarp>
          </a:bodyPr>
          <a:lstStyle/>
          <a:p>
            <a:pPr algn="ctr">
              <a:defRPr/>
            </a:pPr>
            <a:endParaRPr lang="en-US" sz="2400" b="1" dirty="0" smtClean="0">
              <a:gradFill>
                <a:gsLst>
                  <a:gs pos="0">
                    <a:schemeClr val="bg1"/>
                  </a:gs>
                  <a:gs pos="50000">
                    <a:schemeClr val="bg1">
                      <a:lumMod val="75000"/>
                    </a:schemeClr>
                  </a:gs>
                  <a:gs pos="100000">
                    <a:schemeClr val="bg1">
                      <a:lumMod val="65000"/>
                    </a:schemeClr>
                  </a:gs>
                </a:gsLst>
                <a:lin ang="5400000" scaled="1"/>
              </a:gradFill>
              <a:latin typeface="Segoe Light" pitchFamily="34" charset="0"/>
            </a:endParaRPr>
          </a:p>
        </p:txBody>
      </p:sp>
      <p:sp>
        <p:nvSpPr>
          <p:cNvPr id="45" name="Freeform 4"/>
          <p:cNvSpPr>
            <a:spLocks/>
          </p:cNvSpPr>
          <p:nvPr/>
        </p:nvSpPr>
        <p:spPr bwMode="auto">
          <a:xfrm>
            <a:off x="0" y="1025753"/>
            <a:ext cx="9567081" cy="1642917"/>
          </a:xfrm>
          <a:custGeom>
            <a:avLst/>
            <a:gdLst/>
            <a:ahLst/>
            <a:cxnLst>
              <a:cxn ang="0">
                <a:pos x="0" y="0"/>
              </a:cxn>
              <a:cxn ang="0">
                <a:pos x="2565" y="0"/>
              </a:cxn>
              <a:cxn ang="0">
                <a:pos x="2920" y="360"/>
              </a:cxn>
              <a:cxn ang="0">
                <a:pos x="2563" y="684"/>
              </a:cxn>
              <a:cxn ang="0">
                <a:pos x="0" y="684"/>
              </a:cxn>
              <a:cxn ang="0">
                <a:pos x="0" y="0"/>
              </a:cxn>
            </a:cxnLst>
            <a:rect l="0" t="0" r="r" b="b"/>
            <a:pathLst>
              <a:path w="2920" h="684">
                <a:moveTo>
                  <a:pt x="0" y="0"/>
                </a:moveTo>
                <a:lnTo>
                  <a:pt x="2565" y="0"/>
                </a:lnTo>
                <a:lnTo>
                  <a:pt x="2920" y="360"/>
                </a:lnTo>
                <a:lnTo>
                  <a:pt x="2563" y="684"/>
                </a:lnTo>
                <a:lnTo>
                  <a:pt x="0" y="684"/>
                </a:lnTo>
                <a:lnTo>
                  <a:pt x="0" y="0"/>
                </a:lnTo>
                <a:close/>
              </a:path>
            </a:pathLst>
          </a:custGeom>
          <a:gradFill flip="none" rotWithShape="1">
            <a:gsLst>
              <a:gs pos="0">
                <a:schemeClr val="accent4">
                  <a:lumMod val="75000"/>
                  <a:alpha val="0"/>
                </a:schemeClr>
              </a:gs>
              <a:gs pos="50000">
                <a:schemeClr val="tx1">
                  <a:lumMod val="95000"/>
                  <a:lumOff val="5000"/>
                  <a:alpha val="78000"/>
                </a:schemeClr>
              </a:gs>
              <a:gs pos="100000">
                <a:schemeClr val="tx1">
                  <a:lumMod val="95000"/>
                  <a:lumOff val="5000"/>
                </a:schemeClr>
              </a:gs>
            </a:gsLst>
            <a:lin ang="10800000" scaled="1"/>
            <a:tileRect/>
          </a:gradFill>
          <a:ln w="22225">
            <a:noFill/>
            <a:round/>
            <a:headEnd/>
            <a:tailEnd/>
          </a:ln>
        </p:spPr>
        <p:txBody>
          <a:bodyPr vert="horz" wrap="square" lIns="0" tIns="45720" rIns="365760" bIns="45720" numCol="1" anchor="ctr" anchorCtr="0" compatLnSpc="1">
            <a:prstTxWarp prst="textNoShape">
              <a:avLst/>
            </a:prstTxWarp>
          </a:bodyPr>
          <a:lstStyle/>
          <a:p>
            <a:pPr algn="ctr">
              <a:defRPr/>
            </a:pPr>
            <a:endParaRPr lang="en-US" sz="2400" b="1" dirty="0" smtClean="0">
              <a:gradFill>
                <a:gsLst>
                  <a:gs pos="0">
                    <a:schemeClr val="bg1"/>
                  </a:gs>
                  <a:gs pos="50000">
                    <a:schemeClr val="bg1">
                      <a:lumMod val="75000"/>
                    </a:schemeClr>
                  </a:gs>
                  <a:gs pos="100000">
                    <a:schemeClr val="bg1">
                      <a:lumMod val="65000"/>
                    </a:schemeClr>
                  </a:gs>
                </a:gsLst>
                <a:lin ang="5400000" scaled="1"/>
              </a:gradFill>
              <a:latin typeface="Segoe Light" pitchFamily="34" charset="0"/>
            </a:endParaRPr>
          </a:p>
        </p:txBody>
      </p:sp>
      <p:sp>
        <p:nvSpPr>
          <p:cNvPr id="52" name="Pentagon 51"/>
          <p:cNvSpPr/>
          <p:nvPr/>
        </p:nvSpPr>
        <p:spPr bwMode="auto">
          <a:xfrm>
            <a:off x="0" y="1140300"/>
            <a:ext cx="3290786" cy="1414295"/>
          </a:xfrm>
          <a:prstGeom prst="homePlate">
            <a:avLst>
              <a:gd name="adj" fmla="val 35857"/>
            </a:avLst>
          </a:prstGeom>
          <a:gradFill flip="none" rotWithShape="1">
            <a:gsLst>
              <a:gs pos="0">
                <a:schemeClr val="tx1"/>
              </a:gs>
              <a:gs pos="0">
                <a:schemeClr val="tx1">
                  <a:lumMod val="85000"/>
                  <a:lumOff val="15000"/>
                </a:schemeClr>
              </a:gs>
              <a:gs pos="78000">
                <a:schemeClr val="tx1">
                  <a:lumMod val="65000"/>
                  <a:lumOff val="35000"/>
                </a:schemeClr>
              </a:gs>
            </a:gsLst>
            <a:path path="circle">
              <a:fillToRect l="100000" t="100000"/>
            </a:path>
            <a:tileRect r="-100000" b="-100000"/>
          </a:gradFill>
          <a:ln w="22225">
            <a:noFill/>
            <a:round/>
            <a:headEnd/>
            <a:tailEnd/>
          </a:ln>
          <a:scene3d>
            <a:camera prst="orthographicFront"/>
            <a:lightRig rig="threePt" dir="t"/>
          </a:scene3d>
          <a:sp3d>
            <a:bevelT/>
          </a:sp3d>
        </p:spPr>
        <p:txBody>
          <a:bodyPr vert="horz" wrap="square" lIns="0" tIns="45720" rIns="365760" bIns="45720" numCol="1" anchor="ctr" anchorCtr="0" compatLnSpc="1">
            <a:prstTxWarp prst="textNoShape">
              <a:avLst/>
            </a:prstTxWarp>
          </a:bodyPr>
          <a:lstStyle/>
          <a:p>
            <a:pPr>
              <a:defRPr/>
            </a:pPr>
            <a:r>
              <a:rPr lang="en-US" altLang="zh-CN"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	</a:t>
            </a:r>
            <a:r>
              <a:rPr lang="zh-CN" alt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管理</a:t>
            </a:r>
            <a:endPar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endParaRPr>
          </a:p>
        </p:txBody>
      </p:sp>
      <p:sp>
        <p:nvSpPr>
          <p:cNvPr id="41" name="Freeform 4"/>
          <p:cNvSpPr>
            <a:spLocks/>
          </p:cNvSpPr>
          <p:nvPr/>
        </p:nvSpPr>
        <p:spPr bwMode="auto">
          <a:xfrm>
            <a:off x="0" y="2897665"/>
            <a:ext cx="9567081" cy="1642917"/>
          </a:xfrm>
          <a:custGeom>
            <a:avLst/>
            <a:gdLst/>
            <a:ahLst/>
            <a:cxnLst>
              <a:cxn ang="0">
                <a:pos x="0" y="0"/>
              </a:cxn>
              <a:cxn ang="0">
                <a:pos x="2565" y="0"/>
              </a:cxn>
              <a:cxn ang="0">
                <a:pos x="2920" y="360"/>
              </a:cxn>
              <a:cxn ang="0">
                <a:pos x="2563" y="684"/>
              </a:cxn>
              <a:cxn ang="0">
                <a:pos x="0" y="684"/>
              </a:cxn>
              <a:cxn ang="0">
                <a:pos x="0" y="0"/>
              </a:cxn>
            </a:cxnLst>
            <a:rect l="0" t="0" r="r" b="b"/>
            <a:pathLst>
              <a:path w="2920" h="684">
                <a:moveTo>
                  <a:pt x="0" y="0"/>
                </a:moveTo>
                <a:lnTo>
                  <a:pt x="2565" y="0"/>
                </a:lnTo>
                <a:lnTo>
                  <a:pt x="2920" y="360"/>
                </a:lnTo>
                <a:lnTo>
                  <a:pt x="2563" y="684"/>
                </a:lnTo>
                <a:lnTo>
                  <a:pt x="0" y="684"/>
                </a:lnTo>
                <a:lnTo>
                  <a:pt x="0" y="0"/>
                </a:lnTo>
                <a:close/>
              </a:path>
            </a:pathLst>
          </a:custGeom>
          <a:gradFill flip="none" rotWithShape="1">
            <a:gsLst>
              <a:gs pos="0">
                <a:schemeClr val="accent4">
                  <a:lumMod val="75000"/>
                  <a:alpha val="0"/>
                </a:schemeClr>
              </a:gs>
              <a:gs pos="50000">
                <a:schemeClr val="tx1">
                  <a:lumMod val="95000"/>
                  <a:lumOff val="5000"/>
                  <a:alpha val="78000"/>
                </a:schemeClr>
              </a:gs>
              <a:gs pos="100000">
                <a:schemeClr val="tx1">
                  <a:lumMod val="95000"/>
                  <a:lumOff val="5000"/>
                </a:schemeClr>
              </a:gs>
            </a:gsLst>
            <a:lin ang="10800000" scaled="1"/>
            <a:tileRect/>
          </a:gradFill>
          <a:ln w="22225">
            <a:noFill/>
            <a:round/>
            <a:headEnd/>
            <a:tailEnd/>
          </a:ln>
        </p:spPr>
        <p:txBody>
          <a:bodyPr vert="horz" wrap="square" lIns="0" tIns="45720" rIns="365760" bIns="45720" numCol="1" anchor="ctr" anchorCtr="0" compatLnSpc="1">
            <a:prstTxWarp prst="textNoShape">
              <a:avLst/>
            </a:prstTxWarp>
          </a:bodyPr>
          <a:lstStyle/>
          <a:p>
            <a:pPr algn="ctr">
              <a:defRPr/>
            </a:pPr>
            <a:endParaRPr lang="en-US" sz="2400" b="1" dirty="0" smtClean="0">
              <a:gradFill>
                <a:gsLst>
                  <a:gs pos="0">
                    <a:schemeClr val="bg1"/>
                  </a:gs>
                  <a:gs pos="50000">
                    <a:schemeClr val="bg1">
                      <a:lumMod val="75000"/>
                    </a:schemeClr>
                  </a:gs>
                  <a:gs pos="100000">
                    <a:schemeClr val="bg1">
                      <a:lumMod val="65000"/>
                    </a:schemeClr>
                  </a:gs>
                </a:gsLst>
                <a:lin ang="5400000" scaled="1"/>
              </a:gradFill>
              <a:latin typeface="Segoe Light" pitchFamily="34" charset="0"/>
            </a:endParaRPr>
          </a:p>
        </p:txBody>
      </p:sp>
      <p:sp>
        <p:nvSpPr>
          <p:cNvPr id="42" name="Pentagon 41"/>
          <p:cNvSpPr/>
          <p:nvPr/>
        </p:nvSpPr>
        <p:spPr bwMode="auto">
          <a:xfrm>
            <a:off x="0" y="3011976"/>
            <a:ext cx="3290786" cy="1414295"/>
          </a:xfrm>
          <a:prstGeom prst="homePlate">
            <a:avLst>
              <a:gd name="adj" fmla="val 35857"/>
            </a:avLst>
          </a:prstGeom>
          <a:gradFill flip="none" rotWithShape="1">
            <a:gsLst>
              <a:gs pos="0">
                <a:schemeClr val="tx1"/>
              </a:gs>
              <a:gs pos="0">
                <a:schemeClr val="tx1">
                  <a:lumMod val="85000"/>
                  <a:lumOff val="15000"/>
                </a:schemeClr>
              </a:gs>
              <a:gs pos="78000">
                <a:schemeClr val="tx1">
                  <a:lumMod val="65000"/>
                  <a:lumOff val="35000"/>
                </a:schemeClr>
              </a:gs>
            </a:gsLst>
            <a:path path="circle">
              <a:fillToRect l="100000" t="100000"/>
            </a:path>
            <a:tileRect r="-100000" b="-100000"/>
          </a:gradFill>
          <a:ln w="22225">
            <a:noFill/>
            <a:round/>
            <a:headEnd/>
            <a:tailEnd/>
          </a:ln>
          <a:scene3d>
            <a:camera prst="orthographicFront"/>
            <a:lightRig rig="threePt" dir="t"/>
          </a:scene3d>
          <a:sp3d>
            <a:bevelT/>
          </a:sp3d>
        </p:spPr>
        <p:txBody>
          <a:bodyPr vert="horz" wrap="square" lIns="0" tIns="45720" rIns="365760" bIns="45720" numCol="1" anchor="ctr" anchorCtr="0" compatLnSpc="1">
            <a:prstTxWarp prst="textNoShape">
              <a:avLst/>
            </a:prstTxWarp>
          </a:bodyPr>
          <a:lstStyle/>
          <a:p>
            <a:pPr>
              <a:defRPr/>
            </a:pPr>
            <a:r>
              <a:rPr lang="en-US" altLang="zh-CN"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	</a:t>
            </a:r>
            <a:r>
              <a:rPr lang="zh-CN" alt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解决方案</a:t>
            </a:r>
            <a:endPar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endParaRPr>
          </a:p>
        </p:txBody>
      </p:sp>
      <p:sp>
        <p:nvSpPr>
          <p:cNvPr id="46" name="Title 45"/>
          <p:cNvSpPr>
            <a:spLocks noGrp="1"/>
          </p:cNvSpPr>
          <p:nvPr>
            <p:ph type="title"/>
          </p:nvPr>
        </p:nvSpPr>
        <p:spPr>
          <a:xfrm>
            <a:off x="102352" y="83566"/>
            <a:ext cx="8229600" cy="1143000"/>
          </a:xfrm>
        </p:spPr>
        <p:txBody>
          <a:bodyPr/>
          <a:lstStyle/>
          <a:p>
            <a:r>
              <a:rPr lang="zh-CN" altLang="en-US" sz="4000" dirty="0" smtClean="0"/>
              <a:t>身份和安全全套方案 </a:t>
            </a:r>
            <a:endParaRPr lang="en-US" sz="4000" dirty="0"/>
          </a:p>
        </p:txBody>
      </p:sp>
      <p:sp>
        <p:nvSpPr>
          <p:cNvPr id="27" name="Freeform 13"/>
          <p:cNvSpPr>
            <a:spLocks/>
          </p:cNvSpPr>
          <p:nvPr/>
        </p:nvSpPr>
        <p:spPr bwMode="auto">
          <a:xfrm>
            <a:off x="3495347" y="4903470"/>
            <a:ext cx="5303520" cy="377976"/>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28650" algn="ctr" fontAlgn="base">
              <a:lnSpc>
                <a:spcPct val="90000"/>
              </a:lnSpc>
              <a:spcBef>
                <a:spcPts val="2400"/>
              </a:spcBef>
              <a:spcAft>
                <a:spcPct val="0"/>
              </a:spcAft>
              <a:buClr>
                <a:schemeClr val="tx2"/>
              </a:buClr>
              <a:buSzPct val="76000"/>
              <a:defRPr/>
            </a:pPr>
            <a:r>
              <a:rPr lang="en-US" sz="1600" kern="0" dirty="0" smtClean="0">
                <a:ln w="18415" cmpd="sng">
                  <a:noFill/>
                  <a:prstDash val="solid"/>
                </a:ln>
                <a:gradFill>
                  <a:gsLst>
                    <a:gs pos="0">
                      <a:srgbClr val="0F0F0F"/>
                    </a:gs>
                    <a:gs pos="77000">
                      <a:srgbClr val="000000">
                        <a:lumMod val="95000"/>
                        <a:lumOff val="5000"/>
                      </a:srgbClr>
                    </a:gs>
                  </a:gsLst>
                  <a:lin ang="16200000" scaled="1"/>
                </a:gradFill>
                <a:effectLst>
                  <a:innerShdw blurRad="114300">
                    <a:prstClr val="black"/>
                  </a:innerShdw>
                </a:effectLst>
                <a:latin typeface="+mj-lt"/>
              </a:rPr>
              <a:t>Microsoft “Geneva”; Security Assessment Sharing</a:t>
            </a:r>
          </a:p>
        </p:txBody>
      </p:sp>
      <p:sp>
        <p:nvSpPr>
          <p:cNvPr id="28" name="Freeform 14"/>
          <p:cNvSpPr>
            <a:spLocks/>
          </p:cNvSpPr>
          <p:nvPr/>
        </p:nvSpPr>
        <p:spPr bwMode="auto">
          <a:xfrm>
            <a:off x="3495347" y="5398959"/>
            <a:ext cx="5303520" cy="377976"/>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28650" algn="ctr" fontAlgn="base">
              <a:lnSpc>
                <a:spcPct val="90000"/>
              </a:lnSpc>
              <a:spcBef>
                <a:spcPts val="2400"/>
              </a:spcBef>
              <a:spcAft>
                <a:spcPct val="0"/>
              </a:spcAft>
              <a:buClr>
                <a:schemeClr val="tx2"/>
              </a:buClr>
              <a:buSzPct val="76000"/>
              <a:defRPr/>
            </a:pPr>
            <a:endParaRPr lang="en-US" kern="0" dirty="0" smtClean="0">
              <a:ln w="18415" cmpd="sng">
                <a:noFill/>
                <a:prstDash val="solid"/>
              </a:ln>
              <a:gradFill>
                <a:gsLst>
                  <a:gs pos="0">
                    <a:srgbClr val="0F0F0F"/>
                  </a:gs>
                  <a:gs pos="77000">
                    <a:srgbClr val="000000">
                      <a:lumMod val="95000"/>
                      <a:lumOff val="5000"/>
                    </a:srgbClr>
                  </a:gs>
                </a:gsLst>
                <a:lin ang="16200000" scaled="1"/>
              </a:gradFill>
              <a:effectLst>
                <a:innerShdw blurRad="114300">
                  <a:prstClr val="black"/>
                </a:innerShdw>
              </a:effectLst>
              <a:latin typeface="Segoe" pitchFamily="34" charset="0"/>
            </a:endParaRPr>
          </a:p>
        </p:txBody>
      </p:sp>
      <p:sp>
        <p:nvSpPr>
          <p:cNvPr id="29" name="Pentagon 28"/>
          <p:cNvSpPr/>
          <p:nvPr/>
        </p:nvSpPr>
        <p:spPr bwMode="auto">
          <a:xfrm>
            <a:off x="0" y="4883631"/>
            <a:ext cx="3290786" cy="1414295"/>
          </a:xfrm>
          <a:prstGeom prst="homePlate">
            <a:avLst>
              <a:gd name="adj" fmla="val 35857"/>
            </a:avLst>
          </a:prstGeom>
          <a:gradFill flip="none" rotWithShape="1">
            <a:gsLst>
              <a:gs pos="0">
                <a:schemeClr val="tx1"/>
              </a:gs>
              <a:gs pos="0">
                <a:schemeClr val="tx1">
                  <a:lumMod val="85000"/>
                  <a:lumOff val="15000"/>
                </a:schemeClr>
              </a:gs>
              <a:gs pos="78000">
                <a:schemeClr val="tx1">
                  <a:lumMod val="65000"/>
                  <a:lumOff val="35000"/>
                </a:schemeClr>
              </a:gs>
            </a:gsLst>
            <a:path path="circle">
              <a:fillToRect l="100000" t="100000"/>
            </a:path>
            <a:tileRect r="-100000" b="-100000"/>
          </a:gradFill>
          <a:ln w="22225">
            <a:noFill/>
            <a:round/>
            <a:headEnd/>
            <a:tailEnd/>
          </a:ln>
          <a:scene3d>
            <a:camera prst="orthographicFront"/>
            <a:lightRig rig="threePt" dir="t"/>
          </a:scene3d>
          <a:sp3d>
            <a:bevelT/>
          </a:sp3d>
        </p:spPr>
        <p:txBody>
          <a:bodyPr vert="horz" wrap="square" lIns="0" tIns="45720" rIns="365760" bIns="45720" numCol="1" anchor="ctr" anchorCtr="0" compatLnSpc="1">
            <a:prstTxWarp prst="textNoShape">
              <a:avLst/>
            </a:prstTxWarp>
          </a:bodyPr>
          <a:lstStyle/>
          <a:p>
            <a:pPr>
              <a:defRPr/>
            </a:pPr>
            <a:r>
              <a:rPr lang="en-US" altLang="zh-CN"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	</a:t>
            </a:r>
            <a:r>
              <a:rPr lang="zh-CN" alt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平台</a:t>
            </a:r>
            <a:endPar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endParaRPr>
          </a:p>
        </p:txBody>
      </p:sp>
      <p:sp>
        <p:nvSpPr>
          <p:cNvPr id="31" name="Flowchart: Alternate Process 30"/>
          <p:cNvSpPr/>
          <p:nvPr/>
        </p:nvSpPr>
        <p:spPr bwMode="auto">
          <a:xfrm>
            <a:off x="3483719" y="3047554"/>
            <a:ext cx="2596896" cy="1371600"/>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smtClean="0">
              <a:solidFill>
                <a:prstClr val="white"/>
              </a:solidFill>
            </a:endParaRPr>
          </a:p>
        </p:txBody>
      </p:sp>
      <p:sp>
        <p:nvSpPr>
          <p:cNvPr id="33" name="Flowchart: Alternate Process 32"/>
          <p:cNvSpPr/>
          <p:nvPr/>
        </p:nvSpPr>
        <p:spPr bwMode="auto">
          <a:xfrm>
            <a:off x="6198515" y="3047554"/>
            <a:ext cx="2596896" cy="1371600"/>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smtClean="0">
              <a:solidFill>
                <a:prstClr val="white"/>
              </a:solidFill>
            </a:endParaRPr>
          </a:p>
        </p:txBody>
      </p:sp>
      <p:sp>
        <p:nvSpPr>
          <p:cNvPr id="62" name="Flowchart: Alternate Process 61"/>
          <p:cNvSpPr/>
          <p:nvPr/>
        </p:nvSpPr>
        <p:spPr bwMode="auto">
          <a:xfrm>
            <a:off x="3483719" y="1161411"/>
            <a:ext cx="2596896" cy="1371600"/>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smtClean="0">
              <a:solidFill>
                <a:prstClr val="white"/>
              </a:solidFill>
            </a:endParaRPr>
          </a:p>
        </p:txBody>
      </p:sp>
      <p:sp>
        <p:nvSpPr>
          <p:cNvPr id="64" name="Chevron 63"/>
          <p:cNvSpPr/>
          <p:nvPr/>
        </p:nvSpPr>
        <p:spPr bwMode="auto">
          <a:xfrm>
            <a:off x="6198515" y="1161411"/>
            <a:ext cx="2596896" cy="1371600"/>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90000"/>
              </a:lnSpc>
              <a:defRPr/>
            </a:pPr>
            <a:endParaRPr lang="en-US" dirty="0" smtClean="0">
              <a:solidFill>
                <a:prstClr val="white"/>
              </a:solidFill>
            </a:endParaRPr>
          </a:p>
        </p:txBody>
      </p:sp>
      <p:sp>
        <p:nvSpPr>
          <p:cNvPr id="77" name="Freeform 14"/>
          <p:cNvSpPr>
            <a:spLocks/>
          </p:cNvSpPr>
          <p:nvPr/>
        </p:nvSpPr>
        <p:spPr bwMode="auto">
          <a:xfrm>
            <a:off x="3495347" y="5894448"/>
            <a:ext cx="5303520" cy="377976"/>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628650" algn="ctr" fontAlgn="base">
              <a:lnSpc>
                <a:spcPct val="90000"/>
              </a:lnSpc>
              <a:spcBef>
                <a:spcPts val="2400"/>
              </a:spcBef>
              <a:spcAft>
                <a:spcPct val="0"/>
              </a:spcAft>
              <a:buClr>
                <a:schemeClr val="tx2"/>
              </a:buClr>
              <a:buSzPct val="76000"/>
              <a:buFontTx/>
              <a:buNone/>
              <a:tabLst/>
              <a:defRPr/>
            </a:pPr>
            <a:r>
              <a:rPr lang="en-US" sz="1600" kern="0" dirty="0" smtClean="0">
                <a:ln w="18415" cmpd="sng">
                  <a:noFill/>
                  <a:prstDash val="solid"/>
                </a:ln>
                <a:gradFill>
                  <a:gsLst>
                    <a:gs pos="0">
                      <a:srgbClr val="0F0F0F"/>
                    </a:gs>
                    <a:gs pos="77000">
                      <a:srgbClr val="000000">
                        <a:lumMod val="95000"/>
                        <a:lumOff val="5000"/>
                      </a:srgbClr>
                    </a:gs>
                  </a:gsLst>
                  <a:lin ang="16200000" scaled="1"/>
                </a:gradFill>
                <a:effectLst>
                  <a:innerShdw blurRad="114300">
                    <a:prstClr val="black"/>
                  </a:innerShdw>
                </a:effectLst>
                <a:latin typeface="+mj-lt"/>
              </a:rPr>
              <a:t>Microsoft</a:t>
            </a:r>
            <a:r>
              <a:rPr lang="en-US" sz="1100" kern="0" baseline="30000" dirty="0" smtClean="0">
                <a:ln w="18415" cmpd="sng">
                  <a:noFill/>
                  <a:prstDash val="solid"/>
                </a:ln>
                <a:gradFill>
                  <a:gsLst>
                    <a:gs pos="0">
                      <a:srgbClr val="0F0F0F"/>
                    </a:gs>
                    <a:gs pos="77000">
                      <a:srgbClr val="000000">
                        <a:lumMod val="95000"/>
                        <a:lumOff val="5000"/>
                      </a:srgbClr>
                    </a:gs>
                  </a:gsLst>
                  <a:lin ang="16200000" scaled="1"/>
                </a:gradFill>
                <a:effectLst>
                  <a:innerShdw blurRad="114300">
                    <a:prstClr val="black"/>
                  </a:innerShdw>
                </a:effectLst>
                <a:latin typeface="+mj-lt"/>
              </a:rPr>
              <a:t>®</a:t>
            </a:r>
            <a:r>
              <a:rPr lang="en-US" sz="1600" kern="0" dirty="0" smtClean="0">
                <a:ln w="18415" cmpd="sng">
                  <a:noFill/>
                  <a:prstDash val="solid"/>
                </a:ln>
                <a:gradFill>
                  <a:gsLst>
                    <a:gs pos="0">
                      <a:srgbClr val="0F0F0F"/>
                    </a:gs>
                    <a:gs pos="77000">
                      <a:srgbClr val="000000">
                        <a:lumMod val="95000"/>
                        <a:lumOff val="5000"/>
                      </a:srgbClr>
                    </a:gs>
                  </a:gsLst>
                  <a:lin ang="16200000" scaled="1"/>
                </a:gradFill>
                <a:effectLst>
                  <a:innerShdw blurRad="114300">
                    <a:prstClr val="black"/>
                  </a:innerShdw>
                </a:effectLst>
                <a:latin typeface="+mj-lt"/>
              </a:rPr>
              <a:t> </a:t>
            </a:r>
            <a:r>
              <a:rPr lang="zh-CN" altLang="en-US" sz="1600" kern="0" dirty="0" smtClean="0">
                <a:ln w="18415" cmpd="sng">
                  <a:noFill/>
                  <a:prstDash val="solid"/>
                </a:ln>
                <a:gradFill>
                  <a:gsLst>
                    <a:gs pos="0">
                      <a:srgbClr val="0F0F0F"/>
                    </a:gs>
                    <a:gs pos="77000">
                      <a:srgbClr val="000000">
                        <a:lumMod val="95000"/>
                        <a:lumOff val="5000"/>
                      </a:srgbClr>
                    </a:gs>
                  </a:gsLst>
                  <a:lin ang="16200000" scaled="1"/>
                </a:gradFill>
                <a:effectLst>
                  <a:innerShdw blurRad="114300">
                    <a:prstClr val="black"/>
                  </a:innerShdw>
                </a:effectLst>
                <a:latin typeface="+mj-lt"/>
              </a:rPr>
              <a:t>恶意软件响应中心</a:t>
            </a:r>
            <a:endParaRPr lang="en-US" sz="1600" kern="0" dirty="0" smtClean="0">
              <a:ln w="18415" cmpd="sng">
                <a:noFill/>
                <a:prstDash val="solid"/>
              </a:ln>
              <a:gradFill>
                <a:gsLst>
                  <a:gs pos="0">
                    <a:srgbClr val="0F0F0F"/>
                  </a:gs>
                  <a:gs pos="77000">
                    <a:srgbClr val="000000">
                      <a:lumMod val="95000"/>
                      <a:lumOff val="5000"/>
                    </a:srgbClr>
                  </a:gs>
                </a:gsLst>
                <a:lin ang="16200000" scaled="1"/>
              </a:gradFill>
              <a:effectLst>
                <a:innerShdw blurRad="114300">
                  <a:prstClr val="black"/>
                </a:innerShdw>
              </a:effectLst>
              <a:latin typeface="+mj-lt"/>
            </a:endParaRPr>
          </a:p>
        </p:txBody>
      </p:sp>
      <p:sp>
        <p:nvSpPr>
          <p:cNvPr id="30" name="Rounded Rectangle 29"/>
          <p:cNvSpPr/>
          <p:nvPr/>
        </p:nvSpPr>
        <p:spPr>
          <a:xfrm>
            <a:off x="6387744" y="1286971"/>
            <a:ext cx="2218439" cy="1120481"/>
          </a:xfrm>
          <a:prstGeom prst="roundRect">
            <a:avLst>
              <a:gd name="adj" fmla="val 16453"/>
            </a:avLst>
          </a:prstGeom>
          <a:gradFill flip="none" rotWithShape="1">
            <a:gsLst>
              <a:gs pos="0">
                <a:schemeClr val="tx1">
                  <a:lumMod val="95000"/>
                  <a:lumOff val="5000"/>
                  <a:alpha val="0"/>
                </a:schemeClr>
              </a:gs>
              <a:gs pos="100000">
                <a:schemeClr val="tx1">
                  <a:lumMod val="85000"/>
                  <a:lumOff val="15000"/>
                  <a:alpha val="30000"/>
                </a:schemeClr>
              </a:gs>
            </a:gsLst>
            <a:lin ang="5400000" scaled="0"/>
            <a:tileRect/>
          </a:gradFill>
          <a:ln w="76200">
            <a:noFill/>
          </a:ln>
          <a:effectLst/>
          <a:scene3d>
            <a:camera prst="orthographicFront"/>
            <a:lightRig rig="freezing"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endParaRPr lang="en-US" dirty="0">
              <a:solidFill>
                <a:prstClr val="white"/>
              </a:solidFill>
            </a:endParaRPr>
          </a:p>
        </p:txBody>
      </p:sp>
      <p:sp>
        <p:nvSpPr>
          <p:cNvPr id="32" name="Rounded Rectangle 31"/>
          <p:cNvSpPr/>
          <p:nvPr/>
        </p:nvSpPr>
        <p:spPr>
          <a:xfrm>
            <a:off x="3672948" y="1286971"/>
            <a:ext cx="2218439" cy="1120481"/>
          </a:xfrm>
          <a:prstGeom prst="roundRect">
            <a:avLst>
              <a:gd name="adj" fmla="val 18153"/>
            </a:avLst>
          </a:prstGeom>
          <a:gradFill flip="none" rotWithShape="1">
            <a:gsLst>
              <a:gs pos="0">
                <a:schemeClr val="tx1">
                  <a:lumMod val="95000"/>
                  <a:lumOff val="5000"/>
                  <a:alpha val="0"/>
                </a:schemeClr>
              </a:gs>
              <a:gs pos="100000">
                <a:schemeClr val="tx1">
                  <a:lumMod val="85000"/>
                  <a:lumOff val="15000"/>
                  <a:alpha val="30000"/>
                </a:schemeClr>
              </a:gs>
            </a:gsLst>
            <a:lin ang="5400000" scaled="0"/>
            <a:tileRect/>
          </a:gradFill>
          <a:ln w="76200">
            <a:noFill/>
          </a:ln>
          <a:effectLst/>
          <a:scene3d>
            <a:camera prst="orthographicFront"/>
            <a:lightRig rig="freezing"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endParaRPr lang="en-US" dirty="0">
              <a:solidFill>
                <a:prstClr val="white"/>
              </a:solidFill>
            </a:endParaRPr>
          </a:p>
        </p:txBody>
      </p:sp>
      <p:sp>
        <p:nvSpPr>
          <p:cNvPr id="35" name="Rounded Rectangle 34"/>
          <p:cNvSpPr/>
          <p:nvPr/>
        </p:nvSpPr>
        <p:spPr>
          <a:xfrm>
            <a:off x="6387744" y="3173114"/>
            <a:ext cx="2218439" cy="1120481"/>
          </a:xfrm>
          <a:prstGeom prst="roundRect">
            <a:avLst>
              <a:gd name="adj" fmla="val 18153"/>
            </a:avLst>
          </a:prstGeom>
          <a:gradFill flip="none" rotWithShape="1">
            <a:gsLst>
              <a:gs pos="0">
                <a:schemeClr val="tx1">
                  <a:lumMod val="95000"/>
                  <a:lumOff val="5000"/>
                  <a:alpha val="0"/>
                </a:schemeClr>
              </a:gs>
              <a:gs pos="100000">
                <a:schemeClr val="tx1">
                  <a:lumMod val="85000"/>
                  <a:lumOff val="15000"/>
                  <a:alpha val="30000"/>
                </a:schemeClr>
              </a:gs>
            </a:gsLst>
            <a:lin ang="5400000" scaled="0"/>
            <a:tileRect/>
          </a:gradFill>
          <a:ln w="76200">
            <a:noFill/>
          </a:ln>
          <a:effectLst/>
          <a:scene3d>
            <a:camera prst="orthographicFront"/>
            <a:lightRig rig="freezing"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endParaRPr lang="en-US" dirty="0">
              <a:solidFill>
                <a:prstClr val="white"/>
              </a:solidFill>
            </a:endParaRPr>
          </a:p>
        </p:txBody>
      </p:sp>
      <p:sp>
        <p:nvSpPr>
          <p:cNvPr id="37" name="Rounded Rectangle 36"/>
          <p:cNvSpPr/>
          <p:nvPr/>
        </p:nvSpPr>
        <p:spPr>
          <a:xfrm>
            <a:off x="3672948" y="3173114"/>
            <a:ext cx="2218439" cy="1120481"/>
          </a:xfrm>
          <a:prstGeom prst="roundRect">
            <a:avLst>
              <a:gd name="adj" fmla="val 19003"/>
            </a:avLst>
          </a:prstGeom>
          <a:gradFill flip="none" rotWithShape="1">
            <a:gsLst>
              <a:gs pos="0">
                <a:schemeClr val="tx1">
                  <a:lumMod val="95000"/>
                  <a:lumOff val="5000"/>
                  <a:alpha val="0"/>
                </a:schemeClr>
              </a:gs>
              <a:gs pos="100000">
                <a:schemeClr val="tx1">
                  <a:lumMod val="85000"/>
                  <a:lumOff val="15000"/>
                  <a:alpha val="30000"/>
                </a:schemeClr>
              </a:gs>
            </a:gsLst>
            <a:lin ang="5400000" scaled="0"/>
            <a:tileRect/>
          </a:gradFill>
          <a:ln w="76200">
            <a:noFill/>
          </a:ln>
          <a:effectLst/>
          <a:scene3d>
            <a:camera prst="orthographicFront"/>
            <a:lightRig rig="freezing"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endParaRPr lang="en-US" dirty="0">
              <a:solidFill>
                <a:prstClr val="white"/>
              </a:solidFill>
            </a:endParaRPr>
          </a:p>
        </p:txBody>
      </p:sp>
      <p:pic>
        <p:nvPicPr>
          <p:cNvPr id="44" name="Picture 43" descr="Forefront-Stirling_h_rgb.png"/>
          <p:cNvPicPr>
            <a:picLocks noChangeAspect="1"/>
          </p:cNvPicPr>
          <p:nvPr/>
        </p:nvPicPr>
        <p:blipFill>
          <a:blip r:embed="rId3"/>
          <a:stretch>
            <a:fillRect/>
          </a:stretch>
        </p:blipFill>
        <p:spPr>
          <a:xfrm>
            <a:off x="6413244" y="1492405"/>
            <a:ext cx="2167438" cy="614362"/>
          </a:xfrm>
          <a:prstGeom prst="rect">
            <a:avLst/>
          </a:prstGeom>
        </p:spPr>
      </p:pic>
      <p:pic>
        <p:nvPicPr>
          <p:cNvPr id="47" name="Picture 46" descr="Forefront-IM2010_h_rgb.png"/>
          <p:cNvPicPr>
            <a:picLocks noChangeAspect="1"/>
          </p:cNvPicPr>
          <p:nvPr/>
        </p:nvPicPr>
        <p:blipFill>
          <a:blip r:embed="rId4"/>
          <a:srcRect r="14600"/>
          <a:stretch>
            <a:fillRect/>
          </a:stretch>
        </p:blipFill>
        <p:spPr>
          <a:xfrm>
            <a:off x="3856005" y="1493262"/>
            <a:ext cx="1852325" cy="612648"/>
          </a:xfrm>
          <a:prstGeom prst="rect">
            <a:avLst/>
          </a:prstGeom>
        </p:spPr>
      </p:pic>
      <p:pic>
        <p:nvPicPr>
          <p:cNvPr id="48" name="Picture 47" descr="ADRMS Logo.jpg"/>
          <p:cNvPicPr>
            <a:picLocks noChangeAspect="1"/>
          </p:cNvPicPr>
          <p:nvPr/>
        </p:nvPicPr>
        <p:blipFill>
          <a:blip r:embed="rId5">
            <a:clrChange>
              <a:clrFrom>
                <a:srgbClr val="FDFDFD"/>
              </a:clrFrom>
              <a:clrTo>
                <a:srgbClr val="FDFDFD">
                  <a:alpha val="0"/>
                </a:srgbClr>
              </a:clrTo>
            </a:clrChange>
          </a:blip>
          <a:stretch>
            <a:fillRect/>
          </a:stretch>
        </p:blipFill>
        <p:spPr>
          <a:xfrm>
            <a:off x="3656514" y="3713226"/>
            <a:ext cx="2230863" cy="392049"/>
          </a:xfrm>
          <a:prstGeom prst="rect">
            <a:avLst/>
          </a:prstGeom>
        </p:spPr>
      </p:pic>
      <p:pic>
        <p:nvPicPr>
          <p:cNvPr id="50" name="Picture 49" descr="Forefront-CS_h_rgb.png"/>
          <p:cNvPicPr>
            <a:picLocks noChangeAspect="1"/>
          </p:cNvPicPr>
          <p:nvPr/>
        </p:nvPicPr>
        <p:blipFill>
          <a:blip r:embed="rId6" cstate="print"/>
          <a:stretch>
            <a:fillRect/>
          </a:stretch>
        </p:blipFill>
        <p:spPr>
          <a:xfrm>
            <a:off x="6443662" y="3167063"/>
            <a:ext cx="710506" cy="274320"/>
          </a:xfrm>
          <a:prstGeom prst="rect">
            <a:avLst/>
          </a:prstGeom>
        </p:spPr>
      </p:pic>
      <p:pic>
        <p:nvPicPr>
          <p:cNvPr id="51" name="Picture 50" descr="Forefront-OSE_h_rgb.png"/>
          <p:cNvPicPr>
            <a:picLocks noChangeAspect="1"/>
          </p:cNvPicPr>
          <p:nvPr/>
        </p:nvPicPr>
        <p:blipFill>
          <a:blip r:embed="rId7" cstate="print"/>
          <a:stretch>
            <a:fillRect/>
          </a:stretch>
        </p:blipFill>
        <p:spPr>
          <a:xfrm>
            <a:off x="7329489" y="3903227"/>
            <a:ext cx="1237826" cy="274320"/>
          </a:xfrm>
          <a:prstGeom prst="rect">
            <a:avLst/>
          </a:prstGeom>
        </p:spPr>
      </p:pic>
      <p:pic>
        <p:nvPicPr>
          <p:cNvPr id="34" name="Picture 33" descr="wVista_h_rgb.png"/>
          <p:cNvPicPr>
            <a:picLocks noChangeAspect="1"/>
          </p:cNvPicPr>
          <p:nvPr/>
        </p:nvPicPr>
        <p:blipFill>
          <a:blip r:embed="rId8" cstate="print"/>
          <a:srcRect r="25413"/>
          <a:stretch>
            <a:fillRect/>
          </a:stretch>
        </p:blipFill>
        <p:spPr>
          <a:xfrm>
            <a:off x="4071936" y="5425440"/>
            <a:ext cx="1023038" cy="274320"/>
          </a:xfrm>
          <a:prstGeom prst="rect">
            <a:avLst/>
          </a:prstGeom>
        </p:spPr>
      </p:pic>
      <p:pic>
        <p:nvPicPr>
          <p:cNvPr id="36" name="Picture 35" descr="WS08_h_rgb.png"/>
          <p:cNvPicPr>
            <a:picLocks noChangeAspect="1"/>
          </p:cNvPicPr>
          <p:nvPr/>
        </p:nvPicPr>
        <p:blipFill>
          <a:blip r:embed="rId9" cstate="print"/>
          <a:srcRect r="14276"/>
          <a:stretch>
            <a:fillRect/>
          </a:stretch>
        </p:blipFill>
        <p:spPr>
          <a:xfrm>
            <a:off x="5342915" y="5425440"/>
            <a:ext cx="1548131" cy="274320"/>
          </a:xfrm>
          <a:prstGeom prst="rect">
            <a:avLst/>
          </a:prstGeom>
        </p:spPr>
      </p:pic>
      <p:pic>
        <p:nvPicPr>
          <p:cNvPr id="38" name="Picture 37" descr="WS08-ActiveD_h_rgb.png"/>
          <p:cNvPicPr>
            <a:picLocks noChangeAspect="1"/>
          </p:cNvPicPr>
          <p:nvPr/>
        </p:nvPicPr>
        <p:blipFill>
          <a:blip r:embed="rId10" cstate="print"/>
          <a:srcRect r="14416"/>
          <a:stretch>
            <a:fillRect/>
          </a:stretch>
        </p:blipFill>
        <p:spPr>
          <a:xfrm>
            <a:off x="7138987" y="5410200"/>
            <a:ext cx="1173866" cy="304800"/>
          </a:xfrm>
          <a:prstGeom prst="rect">
            <a:avLst/>
          </a:prstGeom>
        </p:spPr>
      </p:pic>
      <p:pic>
        <p:nvPicPr>
          <p:cNvPr id="39" name="Picture 38"/>
          <p:cNvPicPr>
            <a:picLocks noChangeAspect="1" noChangeArrowheads="1"/>
          </p:cNvPicPr>
          <p:nvPr/>
        </p:nvPicPr>
        <p:blipFill>
          <a:blip r:embed="rId11"/>
          <a:srcRect/>
          <a:stretch>
            <a:fillRect/>
          </a:stretch>
        </p:blipFill>
        <p:spPr bwMode="auto">
          <a:xfrm>
            <a:off x="7329489" y="3303588"/>
            <a:ext cx="1193566" cy="457200"/>
          </a:xfrm>
          <a:prstGeom prst="rect">
            <a:avLst/>
          </a:prstGeom>
          <a:noFill/>
          <a:ln w="9525">
            <a:noFill/>
            <a:miter lim="800000"/>
            <a:headEnd/>
            <a:tailEnd/>
          </a:ln>
          <a:effectLst/>
        </p:spPr>
      </p:pic>
      <p:pic>
        <p:nvPicPr>
          <p:cNvPr id="40" name="Picture 39" descr="Forefront-UAG_h_rgb.png"/>
          <p:cNvPicPr>
            <a:picLocks noChangeAspect="1"/>
          </p:cNvPicPr>
          <p:nvPr/>
        </p:nvPicPr>
        <p:blipFill>
          <a:blip r:embed="rId12" cstate="print"/>
          <a:stretch>
            <a:fillRect/>
          </a:stretch>
        </p:blipFill>
        <p:spPr>
          <a:xfrm>
            <a:off x="3685089" y="3303588"/>
            <a:ext cx="1410788" cy="365760"/>
          </a:xfrm>
          <a:prstGeom prst="rect">
            <a:avLst/>
          </a:prstGeom>
        </p:spPr>
      </p:pic>
      <p:pic>
        <p:nvPicPr>
          <p:cNvPr id="43" name="Picture 42" descr="Forefront-TMG_h_rgb.png"/>
          <p:cNvPicPr>
            <a:picLocks noChangeAspect="1"/>
          </p:cNvPicPr>
          <p:nvPr/>
        </p:nvPicPr>
        <p:blipFill>
          <a:blip r:embed="rId13" cstate="print"/>
          <a:stretch>
            <a:fillRect/>
          </a:stretch>
        </p:blipFill>
        <p:spPr>
          <a:xfrm>
            <a:off x="6443662" y="3600450"/>
            <a:ext cx="1286407" cy="274320"/>
          </a:xfrm>
          <a:prstGeom prst="rect">
            <a:avLst/>
          </a:prstGeom>
        </p:spPr>
      </p:pic>
    </p:spTree>
    <p:extLst>
      <p:ext uri="{BB962C8B-B14F-4D97-AF65-F5344CB8AC3E}">
        <p14:creationId xmlns:p14="http://schemas.microsoft.com/office/powerpoint/2010/main" xmlns="" val="43235478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08" y="69918"/>
            <a:ext cx="8229600" cy="926369"/>
          </a:xfrm>
        </p:spPr>
        <p:txBody>
          <a:bodyPr/>
          <a:lstStyle/>
          <a:p>
            <a:r>
              <a:rPr lang="zh-CN" altLang="en-US" dirty="0" smtClean="0">
                <a:latin typeface="+mn-ea"/>
                <a:ea typeface="+mn-ea"/>
              </a:rPr>
              <a:t>前景规划</a:t>
            </a:r>
            <a:r>
              <a:rPr lang="en-US" dirty="0" smtClean="0">
                <a:latin typeface="+mn-ea"/>
                <a:ea typeface="+mn-ea"/>
              </a:rPr>
              <a:t>…</a:t>
            </a:r>
            <a:endParaRPr lang="en-US" dirty="0">
              <a:latin typeface="+mn-ea"/>
              <a:ea typeface="+mn-ea"/>
            </a:endParaRPr>
          </a:p>
        </p:txBody>
      </p:sp>
      <p:sp>
        <p:nvSpPr>
          <p:cNvPr id="32" name="Pentagon 31"/>
          <p:cNvSpPr/>
          <p:nvPr/>
        </p:nvSpPr>
        <p:spPr bwMode="auto">
          <a:xfrm>
            <a:off x="218363" y="3632584"/>
            <a:ext cx="8802805" cy="1219200"/>
          </a:xfrm>
          <a:prstGeom prst="homePlate">
            <a:avLst>
              <a:gd name="adj" fmla="val 21714"/>
            </a:avLst>
          </a:prstGeom>
          <a:gradFill flip="none" rotWithShape="1">
            <a:gsLst>
              <a:gs pos="0">
                <a:srgbClr val="000000"/>
              </a:gs>
              <a:gs pos="16000">
                <a:srgbClr val="000000">
                  <a:alpha val="36863"/>
                </a:srgbClr>
              </a:gs>
              <a:gs pos="100000">
                <a:schemeClr val="tx1">
                  <a:alpha val="900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300" dirty="0">
              <a:solidFill>
                <a:srgbClr val="FFFFFF"/>
              </a:solidFill>
              <a:effectLst>
                <a:outerShdw blurRad="38100" dist="38100" dir="2700000" algn="tl">
                  <a:srgbClr val="000000">
                    <a:alpha val="43137"/>
                  </a:srgbClr>
                </a:outerShdw>
              </a:effectLst>
              <a:latin typeface="+mn-ea"/>
            </a:endParaRPr>
          </a:p>
        </p:txBody>
      </p:sp>
      <p:sp>
        <p:nvSpPr>
          <p:cNvPr id="43" name="Pentagon 42"/>
          <p:cNvSpPr/>
          <p:nvPr/>
        </p:nvSpPr>
        <p:spPr bwMode="auto">
          <a:xfrm>
            <a:off x="218363" y="2199569"/>
            <a:ext cx="8802805" cy="1219200"/>
          </a:xfrm>
          <a:prstGeom prst="homePlate">
            <a:avLst>
              <a:gd name="adj" fmla="val 21714"/>
            </a:avLst>
          </a:prstGeom>
          <a:gradFill flip="none" rotWithShape="1">
            <a:gsLst>
              <a:gs pos="0">
                <a:srgbClr val="000000"/>
              </a:gs>
              <a:gs pos="16000">
                <a:srgbClr val="000000">
                  <a:alpha val="36863"/>
                </a:srgbClr>
              </a:gs>
              <a:gs pos="100000">
                <a:schemeClr val="tx1">
                  <a:alpha val="900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300" dirty="0">
              <a:solidFill>
                <a:srgbClr val="FFFFFF"/>
              </a:solidFill>
              <a:effectLst>
                <a:outerShdw blurRad="38100" dist="38100" dir="2700000" algn="tl">
                  <a:srgbClr val="000000">
                    <a:alpha val="43137"/>
                  </a:srgbClr>
                </a:outerShdw>
              </a:effectLst>
              <a:latin typeface="+mn-ea"/>
            </a:endParaRPr>
          </a:p>
        </p:txBody>
      </p:sp>
      <p:sp>
        <p:nvSpPr>
          <p:cNvPr id="44" name="Pentagon 43"/>
          <p:cNvSpPr/>
          <p:nvPr/>
        </p:nvSpPr>
        <p:spPr bwMode="auto">
          <a:xfrm>
            <a:off x="218363" y="5024656"/>
            <a:ext cx="8802805" cy="1219200"/>
          </a:xfrm>
          <a:prstGeom prst="homePlate">
            <a:avLst>
              <a:gd name="adj" fmla="val 21714"/>
            </a:avLst>
          </a:prstGeom>
          <a:gradFill flip="none" rotWithShape="1">
            <a:gsLst>
              <a:gs pos="0">
                <a:srgbClr val="000000"/>
              </a:gs>
              <a:gs pos="16000">
                <a:srgbClr val="000000">
                  <a:alpha val="36863"/>
                </a:srgbClr>
              </a:gs>
              <a:gs pos="100000">
                <a:schemeClr val="tx1">
                  <a:alpha val="900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300" dirty="0">
              <a:solidFill>
                <a:srgbClr val="FFFFFF"/>
              </a:solidFill>
              <a:effectLst>
                <a:outerShdw blurRad="38100" dist="38100" dir="2700000" algn="tl">
                  <a:srgbClr val="000000">
                    <a:alpha val="43137"/>
                  </a:srgbClr>
                </a:outerShdw>
              </a:effectLst>
              <a:latin typeface="+mn-ea"/>
            </a:endParaRPr>
          </a:p>
        </p:txBody>
      </p:sp>
      <p:sp>
        <p:nvSpPr>
          <p:cNvPr id="46" name="Pentagon 45"/>
          <p:cNvSpPr/>
          <p:nvPr/>
        </p:nvSpPr>
        <p:spPr bwMode="auto">
          <a:xfrm>
            <a:off x="220635" y="2201841"/>
            <a:ext cx="625523" cy="1219200"/>
          </a:xfrm>
          <a:prstGeom prst="homePlate">
            <a:avLst>
              <a:gd name="adj" fmla="val 0"/>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a:defRPr/>
            </a:pPr>
            <a:endParaRPr lang="en-US" sz="1400" kern="1200" dirty="0">
              <a:solidFill>
                <a:srgbClr val="FFFFFF"/>
              </a:solidFill>
              <a:latin typeface="+mn-ea"/>
              <a:cs typeface="+mn-cs"/>
            </a:endParaRPr>
          </a:p>
        </p:txBody>
      </p:sp>
      <p:sp>
        <p:nvSpPr>
          <p:cNvPr id="47" name="Rounded Rectangle 46"/>
          <p:cNvSpPr/>
          <p:nvPr/>
        </p:nvSpPr>
        <p:spPr bwMode="auto">
          <a:xfrm rot="16200000">
            <a:off x="-170027" y="2656201"/>
            <a:ext cx="1371600" cy="333233"/>
          </a:xfrm>
          <a:prstGeom prst="roundRect">
            <a:avLst/>
          </a:prstGeom>
          <a:no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a:defRPr/>
            </a:pPr>
            <a:r>
              <a:rPr lang="zh-CN" altLang="en-US" sz="1400" kern="1200" dirty="0" smtClean="0">
                <a:solidFill>
                  <a:srgbClr val="FFFFFF"/>
                </a:solidFill>
                <a:latin typeface="+mn-ea"/>
                <a:cs typeface="+mn-cs"/>
              </a:rPr>
              <a:t>管理</a:t>
            </a:r>
            <a:endParaRPr lang="en-US" sz="1400" kern="1200" dirty="0">
              <a:solidFill>
                <a:srgbClr val="FFFFFF"/>
              </a:solidFill>
              <a:latin typeface="+mn-ea"/>
              <a:cs typeface="+mn-cs"/>
            </a:endParaRPr>
          </a:p>
        </p:txBody>
      </p:sp>
      <p:sp>
        <p:nvSpPr>
          <p:cNvPr id="48" name="Pentagon 47"/>
          <p:cNvSpPr/>
          <p:nvPr/>
        </p:nvSpPr>
        <p:spPr bwMode="auto">
          <a:xfrm>
            <a:off x="220635" y="3624549"/>
            <a:ext cx="625523" cy="1232140"/>
          </a:xfrm>
          <a:prstGeom prst="homePlate">
            <a:avLst>
              <a:gd name="adj" fmla="val 0"/>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a:defRPr/>
            </a:pPr>
            <a:endParaRPr lang="en-US" sz="1400" kern="1200" dirty="0">
              <a:solidFill>
                <a:srgbClr val="FFFFFF"/>
              </a:solidFill>
              <a:latin typeface="+mn-ea"/>
              <a:cs typeface="+mn-cs"/>
            </a:endParaRPr>
          </a:p>
        </p:txBody>
      </p:sp>
      <p:sp>
        <p:nvSpPr>
          <p:cNvPr id="49" name="Rounded Rectangle 48"/>
          <p:cNvSpPr/>
          <p:nvPr/>
        </p:nvSpPr>
        <p:spPr bwMode="auto">
          <a:xfrm rot="16200000">
            <a:off x="-170027" y="4102866"/>
            <a:ext cx="1371600" cy="333233"/>
          </a:xfrm>
          <a:prstGeom prst="roundRect">
            <a:avLst/>
          </a:prstGeom>
          <a:no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a:defRPr/>
            </a:pPr>
            <a:r>
              <a:rPr lang="zh-CN" altLang="en-US" sz="1400" kern="1200" dirty="0" smtClean="0">
                <a:solidFill>
                  <a:srgbClr val="FFFFFF"/>
                </a:solidFill>
                <a:latin typeface="+mn-ea"/>
                <a:cs typeface="+mn-cs"/>
              </a:rPr>
              <a:t>解决方案</a:t>
            </a:r>
            <a:endParaRPr lang="en-US" sz="1400" kern="1200" dirty="0">
              <a:solidFill>
                <a:srgbClr val="FFFFFF"/>
              </a:solidFill>
              <a:latin typeface="+mn-ea"/>
              <a:cs typeface="+mn-cs"/>
            </a:endParaRPr>
          </a:p>
        </p:txBody>
      </p:sp>
      <p:sp>
        <p:nvSpPr>
          <p:cNvPr id="50" name="Pentagon 49"/>
          <p:cNvSpPr/>
          <p:nvPr/>
        </p:nvSpPr>
        <p:spPr bwMode="auto">
          <a:xfrm>
            <a:off x="220635" y="5018544"/>
            <a:ext cx="625523" cy="1228020"/>
          </a:xfrm>
          <a:prstGeom prst="homePlate">
            <a:avLst>
              <a:gd name="adj" fmla="val 0"/>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a:defRPr/>
            </a:pPr>
            <a:endParaRPr lang="en-US" sz="1400" kern="1200" dirty="0">
              <a:solidFill>
                <a:srgbClr val="FFFFFF"/>
              </a:solidFill>
              <a:latin typeface="+mn-ea"/>
              <a:cs typeface="+mn-cs"/>
            </a:endParaRPr>
          </a:p>
        </p:txBody>
      </p:sp>
      <p:sp>
        <p:nvSpPr>
          <p:cNvPr id="51" name="Rounded Rectangle 50"/>
          <p:cNvSpPr/>
          <p:nvPr/>
        </p:nvSpPr>
        <p:spPr bwMode="auto">
          <a:xfrm rot="16200000">
            <a:off x="-170027" y="5494938"/>
            <a:ext cx="1371600" cy="333233"/>
          </a:xfrm>
          <a:prstGeom prst="roundRect">
            <a:avLst/>
          </a:prstGeom>
          <a:no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a:defRPr/>
            </a:pPr>
            <a:r>
              <a:rPr lang="zh-CN" altLang="en-US" sz="1400" kern="1200" dirty="0" smtClean="0">
                <a:solidFill>
                  <a:srgbClr val="FFFFFF"/>
                </a:solidFill>
                <a:latin typeface="+mn-ea"/>
                <a:cs typeface="+mn-cs"/>
              </a:rPr>
              <a:t>平台</a:t>
            </a:r>
            <a:endParaRPr lang="en-US" sz="1400" kern="1200" dirty="0">
              <a:solidFill>
                <a:srgbClr val="FFFFFF"/>
              </a:solidFill>
              <a:latin typeface="+mn-ea"/>
              <a:cs typeface="+mn-cs"/>
            </a:endParaRPr>
          </a:p>
        </p:txBody>
      </p:sp>
      <p:sp>
        <p:nvSpPr>
          <p:cNvPr id="52" name="Wave 51"/>
          <p:cNvSpPr/>
          <p:nvPr/>
        </p:nvSpPr>
        <p:spPr bwMode="auto">
          <a:xfrm rot="5400000">
            <a:off x="5187091" y="3001170"/>
            <a:ext cx="4507173" cy="2651486"/>
          </a:xfrm>
          <a:prstGeom prst="wave">
            <a:avLst>
              <a:gd name="adj1" fmla="val 5809"/>
              <a:gd name="adj2" fmla="val 0"/>
            </a:avLst>
          </a:prstGeom>
          <a:blipFill>
            <a:blip r:embed="rId3">
              <a:alphaModFix amt="55000"/>
            </a:blip>
            <a:stretch>
              <a:fillRect/>
            </a:stretch>
          </a:blipFill>
          <a:ln w="19050">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3500000" scaled="1"/>
              <a:tileRect/>
            </a:gra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36" tIns="0" rIns="91436" bIns="45718" numCol="1" rtlCol="0" anchor="t" anchorCtr="0" compatLnSpc="1">
            <a:prstTxWarp prst="textNoShape">
              <a:avLst/>
            </a:prstTxWarp>
          </a:bodyPr>
          <a:lstStyle/>
          <a:p>
            <a:pPr algn="ctr" defTabSz="914099" rtl="0"/>
            <a:endParaRPr lang="en-US" sz="1400" b="1" kern="1200" dirty="0">
              <a:solidFill>
                <a:srgbClr val="000000"/>
              </a:solidFill>
              <a:latin typeface="+mn-ea"/>
              <a:cs typeface="+mn-cs"/>
            </a:endParaRPr>
          </a:p>
        </p:txBody>
      </p:sp>
      <p:sp>
        <p:nvSpPr>
          <p:cNvPr id="53" name="Wave 52"/>
          <p:cNvSpPr/>
          <p:nvPr/>
        </p:nvSpPr>
        <p:spPr bwMode="auto">
          <a:xfrm rot="5400000">
            <a:off x="2550798" y="3001170"/>
            <a:ext cx="4507173" cy="2651486"/>
          </a:xfrm>
          <a:prstGeom prst="wave">
            <a:avLst>
              <a:gd name="adj1" fmla="val 5809"/>
              <a:gd name="adj2" fmla="val 0"/>
            </a:avLst>
          </a:prstGeom>
          <a:blipFill>
            <a:blip r:embed="rId3">
              <a:alphaModFix amt="55000"/>
            </a:blip>
            <a:stretch>
              <a:fillRect/>
            </a:stretch>
          </a:blipFill>
          <a:ln w="19050">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3500000" scaled="1"/>
              <a:tileRect/>
            </a:gra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36" tIns="0" rIns="91436" bIns="45718" numCol="1" rtlCol="0" anchor="t" anchorCtr="0" compatLnSpc="1">
            <a:prstTxWarp prst="textNoShape">
              <a:avLst/>
            </a:prstTxWarp>
          </a:bodyPr>
          <a:lstStyle/>
          <a:p>
            <a:pPr algn="ctr" defTabSz="914099" rtl="0"/>
            <a:endParaRPr lang="en-US" sz="1400" b="1" kern="1200" dirty="0">
              <a:solidFill>
                <a:srgbClr val="000000"/>
              </a:solidFill>
              <a:latin typeface="+mn-ea"/>
              <a:cs typeface="+mn-cs"/>
            </a:endParaRPr>
          </a:p>
        </p:txBody>
      </p:sp>
      <p:sp>
        <p:nvSpPr>
          <p:cNvPr id="54" name="Round Same Side Corner Rectangle 53"/>
          <p:cNvSpPr/>
          <p:nvPr/>
        </p:nvSpPr>
        <p:spPr bwMode="auto">
          <a:xfrm>
            <a:off x="3662717" y="1009930"/>
            <a:ext cx="2350008" cy="1091824"/>
          </a:xfrm>
          <a:prstGeom prst="round2SameRect">
            <a:avLst>
              <a:gd name="adj1" fmla="val 23214"/>
              <a:gd name="adj2" fmla="val 0"/>
            </a:avLst>
          </a:prstGeom>
          <a:gradFill flip="none" rotWithShape="1">
            <a:gsLst>
              <a:gs pos="0">
                <a:schemeClr val="tx1"/>
              </a:gs>
              <a:gs pos="0">
                <a:schemeClr val="tx1">
                  <a:lumMod val="85000"/>
                  <a:lumOff val="15000"/>
                </a:schemeClr>
              </a:gs>
              <a:gs pos="78000">
                <a:schemeClr val="tx1">
                  <a:lumMod val="65000"/>
                  <a:lumOff val="35000"/>
                </a:schemeClr>
              </a:gs>
            </a:gsLst>
            <a:path path="circle">
              <a:fillToRect l="100000" t="100000"/>
            </a:path>
            <a:tileRect r="-100000" b="-100000"/>
          </a:gradFill>
          <a:ln w="22225">
            <a:noFill/>
            <a:round/>
            <a:headEnd/>
            <a:tailEnd/>
          </a:ln>
          <a:effectLst>
            <a:outerShdw blurRad="139700" dist="38100" dir="5400000" algn="t" rotWithShape="0">
              <a:prstClr val="black">
                <a:alpha val="40000"/>
              </a:prstClr>
            </a:outerShdw>
          </a:effectLst>
        </p:spPr>
        <p:txBody>
          <a:bodyPr vert="horz" wrap="square" lIns="0" tIns="45720" rIns="365760" bIns="45720" numCol="1" anchor="t" anchorCtr="0" compatLnSpc="1">
            <a:prstTxWarp prst="textNoShape">
              <a:avLst/>
            </a:prstTxWarp>
          </a:bodyPr>
          <a:lstStyle/>
          <a:p>
            <a:pPr algn="ctr">
              <a:defRPr/>
            </a:pPr>
            <a:endParaRPr lang="en-US" sz="2400" b="1" dirty="0">
              <a:gradFill>
                <a:gsLst>
                  <a:gs pos="0">
                    <a:schemeClr val="bg1"/>
                  </a:gs>
                  <a:gs pos="50000">
                    <a:schemeClr val="bg1">
                      <a:lumMod val="75000"/>
                    </a:schemeClr>
                  </a:gs>
                  <a:gs pos="100000">
                    <a:schemeClr val="bg1">
                      <a:lumMod val="65000"/>
                    </a:schemeClr>
                  </a:gs>
                </a:gsLst>
                <a:lin ang="5400000" scaled="1"/>
              </a:gradFill>
              <a:effectLst>
                <a:glow rad="63500">
                  <a:schemeClr val="accent2">
                    <a:satMod val="175000"/>
                    <a:alpha val="40000"/>
                  </a:schemeClr>
                </a:glow>
              </a:effectLst>
              <a:latin typeface="+mn-ea"/>
            </a:endParaRPr>
          </a:p>
        </p:txBody>
      </p:sp>
      <p:sp>
        <p:nvSpPr>
          <p:cNvPr id="55" name="Round Same Side Corner Rectangle 54"/>
          <p:cNvSpPr/>
          <p:nvPr/>
        </p:nvSpPr>
        <p:spPr bwMode="auto">
          <a:xfrm>
            <a:off x="6283085" y="1009930"/>
            <a:ext cx="2350008" cy="1091824"/>
          </a:xfrm>
          <a:prstGeom prst="round2SameRect">
            <a:avLst>
              <a:gd name="adj1" fmla="val 23214"/>
              <a:gd name="adj2" fmla="val 0"/>
            </a:avLst>
          </a:prstGeom>
          <a:gradFill flip="none" rotWithShape="1">
            <a:gsLst>
              <a:gs pos="0">
                <a:schemeClr val="tx1"/>
              </a:gs>
              <a:gs pos="0">
                <a:schemeClr val="tx1">
                  <a:lumMod val="85000"/>
                  <a:lumOff val="15000"/>
                </a:schemeClr>
              </a:gs>
              <a:gs pos="78000">
                <a:schemeClr val="tx1">
                  <a:lumMod val="65000"/>
                  <a:lumOff val="35000"/>
                </a:schemeClr>
              </a:gs>
            </a:gsLst>
            <a:path path="circle">
              <a:fillToRect l="100000" t="100000"/>
            </a:path>
            <a:tileRect r="-100000" b="-100000"/>
          </a:gradFill>
          <a:ln w="22225">
            <a:noFill/>
            <a:round/>
            <a:headEnd/>
            <a:tailEnd/>
          </a:ln>
          <a:effectLst>
            <a:outerShdw blurRad="139700" dist="38100" dir="5400000" algn="t" rotWithShape="0">
              <a:prstClr val="black">
                <a:alpha val="40000"/>
              </a:prstClr>
            </a:outerShdw>
          </a:effectLst>
        </p:spPr>
        <p:txBody>
          <a:bodyPr vert="horz" wrap="square" lIns="0" tIns="45720" rIns="365760" bIns="45720" numCol="1" anchor="t" anchorCtr="0" compatLnSpc="1">
            <a:prstTxWarp prst="textNoShape">
              <a:avLst/>
            </a:prstTxWarp>
          </a:bodyPr>
          <a:lstStyle/>
          <a:p>
            <a:pPr algn="ctr">
              <a:defRPr/>
            </a:pPr>
            <a:endParaRPr lang="en-US" sz="2400" b="1" dirty="0">
              <a:gradFill>
                <a:gsLst>
                  <a:gs pos="0">
                    <a:schemeClr val="bg1"/>
                  </a:gs>
                  <a:gs pos="50000">
                    <a:schemeClr val="bg1">
                      <a:lumMod val="75000"/>
                    </a:schemeClr>
                  </a:gs>
                  <a:gs pos="100000">
                    <a:schemeClr val="bg1">
                      <a:lumMod val="65000"/>
                    </a:schemeClr>
                  </a:gs>
                </a:gsLst>
                <a:lin ang="5400000" scaled="1"/>
              </a:gradFill>
              <a:effectLst>
                <a:glow rad="63500">
                  <a:schemeClr val="accent2">
                    <a:satMod val="175000"/>
                    <a:alpha val="40000"/>
                  </a:schemeClr>
                </a:glow>
              </a:effectLst>
              <a:latin typeface="+mn-ea"/>
            </a:endParaRPr>
          </a:p>
        </p:txBody>
      </p:sp>
      <p:sp>
        <p:nvSpPr>
          <p:cNvPr id="56" name="Wave 55"/>
          <p:cNvSpPr/>
          <p:nvPr/>
        </p:nvSpPr>
        <p:spPr bwMode="auto">
          <a:xfrm rot="5400000">
            <a:off x="-30912" y="3001170"/>
            <a:ext cx="4507173" cy="2651486"/>
          </a:xfrm>
          <a:prstGeom prst="wave">
            <a:avLst>
              <a:gd name="adj1" fmla="val 5809"/>
              <a:gd name="adj2" fmla="val 0"/>
            </a:avLst>
          </a:prstGeom>
          <a:blipFill>
            <a:blip r:embed="rId3">
              <a:alphaModFix amt="55000"/>
            </a:blip>
            <a:stretch>
              <a:fillRect/>
            </a:stretch>
          </a:blipFill>
          <a:ln w="19050">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3500000" scaled="1"/>
              <a:tileRect/>
            </a:gra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36" tIns="0" rIns="91436" bIns="45718" numCol="1" rtlCol="0" anchor="t" anchorCtr="0" compatLnSpc="1">
            <a:prstTxWarp prst="textNoShape">
              <a:avLst/>
            </a:prstTxWarp>
          </a:bodyPr>
          <a:lstStyle/>
          <a:p>
            <a:pPr algn="ctr" defTabSz="914099" rtl="0"/>
            <a:endParaRPr lang="en-US" sz="1400" b="1" kern="1200" dirty="0">
              <a:solidFill>
                <a:srgbClr val="000000"/>
              </a:solidFill>
              <a:latin typeface="+mn-ea"/>
              <a:cs typeface="+mn-cs"/>
            </a:endParaRPr>
          </a:p>
        </p:txBody>
      </p:sp>
      <p:sp>
        <p:nvSpPr>
          <p:cNvPr id="57" name="TextBox 56"/>
          <p:cNvSpPr txBox="1"/>
          <p:nvPr/>
        </p:nvSpPr>
        <p:spPr>
          <a:xfrm>
            <a:off x="3671248" y="1270033"/>
            <a:ext cx="2415654" cy="769441"/>
          </a:xfrm>
          <a:prstGeom prst="rect">
            <a:avLst/>
          </a:prstGeom>
          <a:noFill/>
        </p:spPr>
        <p:txBody>
          <a:bodyPr wrap="square" rtlCol="0">
            <a:spAutoFit/>
          </a:bodyPr>
          <a:lstStyle/>
          <a:p>
            <a:pPr algn="ctr" rtl="0"/>
            <a:r>
              <a:rPr lang="zh-CN" altLang="en-US" sz="16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n-ea"/>
              </a:rPr>
              <a:t>加强信息保护并提高服务</a:t>
            </a:r>
            <a:r>
              <a:rPr lang="en-US" sz="1400" b="1" kern="1200" dirty="0" smtClean="0">
                <a:solidFill>
                  <a:srgbClr val="FFFFFF"/>
                </a:solidFill>
                <a:effectLst>
                  <a:outerShdw blurRad="38100" dist="38100" dir="2700000" algn="tl">
                    <a:srgbClr val="000000">
                      <a:alpha val="43137"/>
                    </a:srgbClr>
                  </a:outerShdw>
                </a:effectLst>
                <a:latin typeface="+mn-ea"/>
                <a:cs typeface="+mn-cs"/>
              </a:rPr>
              <a:t/>
            </a:r>
            <a:br>
              <a:rPr lang="en-US" sz="1400" b="1" kern="1200" dirty="0" smtClean="0">
                <a:solidFill>
                  <a:srgbClr val="FFFFFF"/>
                </a:solidFill>
                <a:effectLst>
                  <a:outerShdw blurRad="38100" dist="38100" dir="2700000" algn="tl">
                    <a:srgbClr val="000000">
                      <a:alpha val="43137"/>
                    </a:srgbClr>
                  </a:outerShdw>
                </a:effectLst>
                <a:latin typeface="+mn-ea"/>
                <a:cs typeface="+mn-cs"/>
              </a:rPr>
            </a:br>
            <a:endParaRPr lang="en-US" sz="1200" i="1" kern="1200" dirty="0">
              <a:solidFill>
                <a:srgbClr val="FFFFFF"/>
              </a:solidFill>
              <a:effectLst>
                <a:outerShdw blurRad="38100" dist="38100" dir="2700000" algn="tl">
                  <a:srgbClr val="000000">
                    <a:alpha val="43137"/>
                  </a:srgbClr>
                </a:outerShdw>
              </a:effectLst>
              <a:latin typeface="+mn-ea"/>
              <a:cs typeface="+mn-cs"/>
            </a:endParaRPr>
          </a:p>
        </p:txBody>
      </p:sp>
      <p:sp>
        <p:nvSpPr>
          <p:cNvPr id="58" name="TextBox 57"/>
          <p:cNvSpPr txBox="1"/>
          <p:nvPr/>
        </p:nvSpPr>
        <p:spPr>
          <a:xfrm>
            <a:off x="6548505" y="1270033"/>
            <a:ext cx="1862070" cy="338554"/>
          </a:xfrm>
          <a:prstGeom prst="rect">
            <a:avLst/>
          </a:prstGeom>
          <a:noFill/>
        </p:spPr>
        <p:txBody>
          <a:bodyPr wrap="square" rtlCol="0">
            <a:spAutoFit/>
          </a:bodyPr>
          <a:lstStyle/>
          <a:p>
            <a:pPr algn="ctr">
              <a:defRPr/>
            </a:pPr>
            <a:r>
              <a:rPr lang="zh-CN" altLang="en-US" sz="16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n-ea"/>
              </a:rPr>
              <a:t>统一安全套件</a:t>
            </a:r>
            <a:endParaRPr lang="en-US" sz="16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n-ea"/>
            </a:endParaRPr>
          </a:p>
        </p:txBody>
      </p:sp>
      <p:sp>
        <p:nvSpPr>
          <p:cNvPr id="59" name="Round Same Side Corner Rectangle 58"/>
          <p:cNvSpPr/>
          <p:nvPr/>
        </p:nvSpPr>
        <p:spPr bwMode="auto">
          <a:xfrm>
            <a:off x="1069642" y="1009930"/>
            <a:ext cx="2350008" cy="1091824"/>
          </a:xfrm>
          <a:prstGeom prst="round2SameRect">
            <a:avLst>
              <a:gd name="adj1" fmla="val 23214"/>
              <a:gd name="adj2" fmla="val 0"/>
            </a:avLst>
          </a:prstGeom>
          <a:gradFill flip="none" rotWithShape="1">
            <a:gsLst>
              <a:gs pos="0">
                <a:schemeClr val="tx1"/>
              </a:gs>
              <a:gs pos="0">
                <a:schemeClr val="tx1">
                  <a:lumMod val="85000"/>
                  <a:lumOff val="15000"/>
                </a:schemeClr>
              </a:gs>
              <a:gs pos="78000">
                <a:schemeClr val="tx1">
                  <a:lumMod val="65000"/>
                  <a:lumOff val="35000"/>
                </a:schemeClr>
              </a:gs>
            </a:gsLst>
            <a:path path="circle">
              <a:fillToRect l="100000" t="100000"/>
            </a:path>
            <a:tileRect r="-100000" b="-100000"/>
          </a:gradFill>
          <a:ln w="22225">
            <a:noFill/>
            <a:round/>
            <a:headEnd/>
            <a:tailEnd/>
          </a:ln>
          <a:effectLst>
            <a:outerShdw blurRad="139700" dist="38100" dir="5400000" algn="t" rotWithShape="0">
              <a:prstClr val="black">
                <a:alpha val="40000"/>
              </a:prstClr>
            </a:outerShdw>
          </a:effectLst>
        </p:spPr>
        <p:txBody>
          <a:bodyPr vert="horz" wrap="square" lIns="0" tIns="45720" rIns="365760" bIns="45720" numCol="1" anchor="t" anchorCtr="0" compatLnSpc="1">
            <a:prstTxWarp prst="textNoShape">
              <a:avLst/>
            </a:prstTxWarp>
          </a:bodyPr>
          <a:lstStyle/>
          <a:p>
            <a:pPr algn="ctr">
              <a:defRPr/>
            </a:pPr>
            <a:endParaRPr lang="en-US" sz="2400" b="1" dirty="0">
              <a:gradFill>
                <a:gsLst>
                  <a:gs pos="0">
                    <a:schemeClr val="bg1"/>
                  </a:gs>
                  <a:gs pos="50000">
                    <a:schemeClr val="bg1">
                      <a:lumMod val="75000"/>
                    </a:schemeClr>
                  </a:gs>
                  <a:gs pos="100000">
                    <a:schemeClr val="bg1">
                      <a:lumMod val="65000"/>
                    </a:schemeClr>
                  </a:gs>
                </a:gsLst>
                <a:lin ang="5400000" scaled="1"/>
              </a:gradFill>
              <a:effectLst>
                <a:glow rad="63500">
                  <a:schemeClr val="accent2">
                    <a:satMod val="175000"/>
                    <a:alpha val="40000"/>
                  </a:schemeClr>
                </a:glow>
              </a:effectLst>
              <a:latin typeface="+mn-ea"/>
            </a:endParaRPr>
          </a:p>
        </p:txBody>
      </p:sp>
      <p:sp>
        <p:nvSpPr>
          <p:cNvPr id="60" name="TextBox 59"/>
          <p:cNvSpPr txBox="1"/>
          <p:nvPr/>
        </p:nvSpPr>
        <p:spPr>
          <a:xfrm>
            <a:off x="1245352" y="1270033"/>
            <a:ext cx="1981200" cy="338554"/>
          </a:xfrm>
          <a:prstGeom prst="rect">
            <a:avLst/>
          </a:prstGeom>
          <a:noFill/>
        </p:spPr>
        <p:txBody>
          <a:bodyPr wrap="square" lIns="0" rIns="0" rtlCol="0">
            <a:spAutoFit/>
          </a:bodyPr>
          <a:lstStyle/>
          <a:p>
            <a:pPr algn="ctr">
              <a:defRPr/>
            </a:pPr>
            <a:r>
              <a:rPr lang="zh-CN" altLang="en-US" sz="16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n-ea"/>
              </a:rPr>
              <a:t>管理整合</a:t>
            </a:r>
            <a:endParaRPr lang="en-US" sz="16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n-ea"/>
            </a:endParaRPr>
          </a:p>
        </p:txBody>
      </p:sp>
      <p:sp>
        <p:nvSpPr>
          <p:cNvPr id="61" name="TextBox 60"/>
          <p:cNvSpPr txBox="1"/>
          <p:nvPr/>
        </p:nvSpPr>
        <p:spPr>
          <a:xfrm>
            <a:off x="3757680" y="3657600"/>
            <a:ext cx="2236720" cy="634020"/>
          </a:xfrm>
          <a:prstGeom prst="rect">
            <a:avLst/>
          </a:prstGeom>
          <a:noFill/>
        </p:spPr>
        <p:txBody>
          <a:bodyPr wrap="square" rtlCol="0">
            <a:spAutoFit/>
          </a:bodyPr>
          <a:lstStyle/>
          <a:p>
            <a:pPr marL="171450" indent="-171450" algn="l" rtl="0">
              <a:lnSpc>
                <a:spcPct val="90000"/>
              </a:lnSpc>
              <a:spcBef>
                <a:spcPts val="1200"/>
              </a:spcBef>
              <a:buClr>
                <a:srgbClr val="777777"/>
              </a:buClr>
              <a:buSzPct val="100000"/>
              <a:buBlip>
                <a:blip r:embed="rId4"/>
              </a:buBlip>
            </a:pPr>
            <a:r>
              <a:rPr lang="zh-CN" altLang="en-US" sz="1400" kern="1200" dirty="0" smtClean="0">
                <a:solidFill>
                  <a:srgbClr val="000000"/>
                </a:solidFill>
                <a:latin typeface="+mn-ea"/>
                <a:cs typeface="+mn-cs"/>
              </a:rPr>
              <a:t>防止信息泄露</a:t>
            </a:r>
            <a:endParaRPr lang="en-US" altLang="zh-CN" sz="1400" kern="1200" dirty="0" smtClean="0">
              <a:solidFill>
                <a:srgbClr val="000000"/>
              </a:solidFill>
              <a:latin typeface="+mn-ea"/>
              <a:cs typeface="+mn-cs"/>
            </a:endParaRPr>
          </a:p>
          <a:p>
            <a:pPr marL="171450" indent="-171450" algn="l" rtl="0">
              <a:lnSpc>
                <a:spcPct val="90000"/>
              </a:lnSpc>
              <a:spcBef>
                <a:spcPts val="1200"/>
              </a:spcBef>
              <a:buClr>
                <a:srgbClr val="777777"/>
              </a:buClr>
              <a:buSzPct val="100000"/>
              <a:buBlip>
                <a:blip r:embed="rId4"/>
              </a:buBlip>
            </a:pPr>
            <a:r>
              <a:rPr lang="zh-CN" altLang="en-US" sz="1400" kern="1200" dirty="0" smtClean="0">
                <a:solidFill>
                  <a:srgbClr val="000000"/>
                </a:solidFill>
                <a:latin typeface="+mn-ea"/>
                <a:cs typeface="+mn-cs"/>
              </a:rPr>
              <a:t>客户端保护软件</a:t>
            </a:r>
            <a:r>
              <a:rPr lang="en-US" altLang="zh-CN" sz="1400" kern="1200" dirty="0" smtClean="0">
                <a:solidFill>
                  <a:srgbClr val="000000"/>
                </a:solidFill>
                <a:latin typeface="+mn-ea"/>
                <a:cs typeface="+mn-cs"/>
              </a:rPr>
              <a:t>+</a:t>
            </a:r>
            <a:r>
              <a:rPr lang="zh-CN" altLang="en-US" sz="1400" kern="1200" dirty="0" smtClean="0">
                <a:solidFill>
                  <a:srgbClr val="000000"/>
                </a:solidFill>
                <a:latin typeface="+mn-ea"/>
                <a:cs typeface="+mn-cs"/>
              </a:rPr>
              <a:t>服务</a:t>
            </a:r>
            <a:endParaRPr lang="en-US" sz="1400" kern="1200" dirty="0">
              <a:solidFill>
                <a:srgbClr val="000000"/>
              </a:solidFill>
              <a:latin typeface="+mn-ea"/>
              <a:cs typeface="+mn-cs"/>
            </a:endParaRPr>
          </a:p>
        </p:txBody>
      </p:sp>
      <p:sp>
        <p:nvSpPr>
          <p:cNvPr id="62" name="TextBox 61"/>
          <p:cNvSpPr txBox="1"/>
          <p:nvPr/>
        </p:nvSpPr>
        <p:spPr>
          <a:xfrm>
            <a:off x="6398527" y="2262120"/>
            <a:ext cx="2212073" cy="789447"/>
          </a:xfrm>
          <a:prstGeom prst="rect">
            <a:avLst/>
          </a:prstGeom>
          <a:noFill/>
        </p:spPr>
        <p:txBody>
          <a:bodyPr wrap="square" rtlCol="0">
            <a:spAutoFit/>
          </a:bodyPr>
          <a:lstStyle/>
          <a:p>
            <a:pPr marL="171450" indent="-171450" algn="l" rtl="0">
              <a:lnSpc>
                <a:spcPct val="90000"/>
              </a:lnSpc>
              <a:spcBef>
                <a:spcPts val="1200"/>
              </a:spcBef>
              <a:buClr>
                <a:srgbClr val="777777"/>
              </a:buClr>
              <a:buSzPct val="100000"/>
              <a:buBlip>
                <a:blip r:embed="rId4"/>
              </a:buBlip>
            </a:pPr>
            <a:r>
              <a:rPr lang="zh-CN" altLang="en-US" sz="1400" kern="1200" dirty="0" smtClean="0">
                <a:solidFill>
                  <a:srgbClr val="000000"/>
                </a:solidFill>
                <a:latin typeface="+mn-ea"/>
                <a:cs typeface="+mn-cs"/>
              </a:rPr>
              <a:t>整合的安全管理</a:t>
            </a:r>
            <a:endParaRPr lang="en-US" sz="1400" kern="1200" dirty="0" smtClean="0">
              <a:solidFill>
                <a:srgbClr val="000000"/>
              </a:solidFill>
              <a:latin typeface="+mn-ea"/>
              <a:cs typeface="+mn-cs"/>
            </a:endParaRPr>
          </a:p>
          <a:p>
            <a:pPr marL="171450" indent="-171450" algn="l" rtl="0">
              <a:lnSpc>
                <a:spcPct val="90000"/>
              </a:lnSpc>
              <a:spcBef>
                <a:spcPts val="900"/>
              </a:spcBef>
              <a:buClr>
                <a:srgbClr val="777777"/>
              </a:buClr>
              <a:buSzPct val="100000"/>
              <a:buBlip>
                <a:blip r:embed="rId4"/>
              </a:buBlip>
            </a:pPr>
            <a:r>
              <a:rPr lang="zh-CN" altLang="en-US" sz="1400" dirty="0" smtClean="0">
                <a:solidFill>
                  <a:srgbClr val="000000"/>
                </a:solidFill>
                <a:latin typeface="+mn-ea"/>
              </a:rPr>
              <a:t>无缝内部使用和在线管理</a:t>
            </a:r>
            <a:endParaRPr lang="en-US" sz="1400" kern="1200" dirty="0">
              <a:solidFill>
                <a:srgbClr val="000000"/>
              </a:solidFill>
              <a:latin typeface="+mn-ea"/>
              <a:cs typeface="+mn-cs"/>
            </a:endParaRPr>
          </a:p>
        </p:txBody>
      </p:sp>
      <p:sp>
        <p:nvSpPr>
          <p:cNvPr id="63" name="TextBox 62"/>
          <p:cNvSpPr txBox="1"/>
          <p:nvPr/>
        </p:nvSpPr>
        <p:spPr>
          <a:xfrm>
            <a:off x="3757680" y="2262120"/>
            <a:ext cx="2221994" cy="286232"/>
          </a:xfrm>
          <a:prstGeom prst="rect">
            <a:avLst/>
          </a:prstGeom>
          <a:noFill/>
        </p:spPr>
        <p:txBody>
          <a:bodyPr wrap="square" rtlCol="0">
            <a:spAutoFit/>
          </a:bodyPr>
          <a:lstStyle/>
          <a:p>
            <a:pPr marL="171450" indent="-171450" algn="l" rtl="0">
              <a:lnSpc>
                <a:spcPct val="90000"/>
              </a:lnSpc>
              <a:spcBef>
                <a:spcPts val="1200"/>
              </a:spcBef>
              <a:buClr>
                <a:srgbClr val="777777"/>
              </a:buClr>
              <a:buSzPct val="100000"/>
              <a:buBlip>
                <a:blip r:embed="rId4"/>
              </a:buBlip>
            </a:pPr>
            <a:r>
              <a:rPr lang="zh-CN" altLang="en-US" sz="1400" kern="1200" dirty="0" smtClean="0">
                <a:solidFill>
                  <a:srgbClr val="000000"/>
                </a:solidFill>
                <a:latin typeface="+mn-ea"/>
                <a:cs typeface="+mn-cs"/>
              </a:rPr>
              <a:t>一致的身份和访问保护</a:t>
            </a:r>
            <a:endParaRPr lang="en-US" sz="1400" kern="1200" dirty="0">
              <a:solidFill>
                <a:srgbClr val="000000"/>
              </a:solidFill>
              <a:latin typeface="+mn-ea"/>
              <a:cs typeface="+mn-cs"/>
            </a:endParaRPr>
          </a:p>
        </p:txBody>
      </p:sp>
      <p:sp>
        <p:nvSpPr>
          <p:cNvPr id="65" name="TextBox 64"/>
          <p:cNvSpPr txBox="1"/>
          <p:nvPr/>
        </p:nvSpPr>
        <p:spPr>
          <a:xfrm>
            <a:off x="1066800" y="5026306"/>
            <a:ext cx="2057401" cy="827919"/>
          </a:xfrm>
          <a:prstGeom prst="rect">
            <a:avLst/>
          </a:prstGeom>
          <a:noFill/>
        </p:spPr>
        <p:txBody>
          <a:bodyPr wrap="square" rtlCol="0">
            <a:spAutoFit/>
          </a:bodyPr>
          <a:lstStyle/>
          <a:p>
            <a:pPr marL="171450" indent="-171450">
              <a:lnSpc>
                <a:spcPct val="90000"/>
              </a:lnSpc>
              <a:spcBef>
                <a:spcPts val="1200"/>
              </a:spcBef>
              <a:buClr>
                <a:srgbClr val="777777"/>
              </a:buClr>
              <a:buSzPct val="100000"/>
              <a:buBlip>
                <a:blip r:embed="rId4"/>
              </a:buBlip>
            </a:pPr>
            <a:r>
              <a:rPr lang="zh-CN" altLang="en-US" sz="1400" dirty="0" smtClean="0">
                <a:solidFill>
                  <a:srgbClr val="000000"/>
                </a:solidFill>
                <a:latin typeface="+mn-ea"/>
              </a:rPr>
              <a:t>开放的身份和访问平台</a:t>
            </a:r>
            <a:endParaRPr lang="en-US" sz="1400" dirty="0">
              <a:solidFill>
                <a:srgbClr val="000000"/>
              </a:solidFill>
              <a:latin typeface="+mn-ea"/>
            </a:endParaRPr>
          </a:p>
          <a:p>
            <a:pPr marL="171450" indent="-171450" algn="l" rtl="0">
              <a:lnSpc>
                <a:spcPct val="90000"/>
              </a:lnSpc>
              <a:spcBef>
                <a:spcPts val="1200"/>
              </a:spcBef>
              <a:buClr>
                <a:srgbClr val="777777"/>
              </a:buClr>
              <a:buSzPct val="100000"/>
              <a:buBlip>
                <a:blip r:embed="rId4"/>
              </a:buBlip>
            </a:pPr>
            <a:r>
              <a:rPr lang="zh-CN" altLang="en-US" sz="1400" dirty="0" smtClean="0">
                <a:solidFill>
                  <a:srgbClr val="000000"/>
                </a:solidFill>
                <a:latin typeface="+mn-ea"/>
              </a:rPr>
              <a:t>简化活动目录管理</a:t>
            </a:r>
            <a:endParaRPr lang="en-US" sz="1400" kern="1200" dirty="0">
              <a:solidFill>
                <a:srgbClr val="000000"/>
              </a:solidFill>
              <a:latin typeface="+mn-ea"/>
              <a:cs typeface="+mn-cs"/>
            </a:endParaRPr>
          </a:p>
        </p:txBody>
      </p:sp>
      <p:sp>
        <p:nvSpPr>
          <p:cNvPr id="66" name="TextBox 65"/>
          <p:cNvSpPr txBox="1"/>
          <p:nvPr/>
        </p:nvSpPr>
        <p:spPr>
          <a:xfrm>
            <a:off x="1205551" y="2262120"/>
            <a:ext cx="2057401" cy="634020"/>
          </a:xfrm>
          <a:prstGeom prst="rect">
            <a:avLst/>
          </a:prstGeom>
          <a:noFill/>
        </p:spPr>
        <p:txBody>
          <a:bodyPr wrap="square" rtlCol="0">
            <a:spAutoFit/>
          </a:bodyPr>
          <a:lstStyle/>
          <a:p>
            <a:pPr marL="171450" indent="-171450" algn="l" rtl="0">
              <a:lnSpc>
                <a:spcPct val="90000"/>
              </a:lnSpc>
              <a:spcBef>
                <a:spcPts val="1200"/>
              </a:spcBef>
              <a:buClr>
                <a:srgbClr val="777777"/>
              </a:buClr>
              <a:buSzPct val="100000"/>
              <a:buBlip>
                <a:blip r:embed="rId4"/>
              </a:buBlip>
            </a:pPr>
            <a:r>
              <a:rPr lang="zh-CN" altLang="en-US" sz="1400" kern="1200" dirty="0" smtClean="0">
                <a:solidFill>
                  <a:srgbClr val="000000"/>
                </a:solidFill>
                <a:latin typeface="+mn-ea"/>
                <a:cs typeface="+mn-cs"/>
              </a:rPr>
              <a:t>整合的保护管理</a:t>
            </a:r>
            <a:endParaRPr lang="en-US" sz="1400" kern="1200" dirty="0">
              <a:solidFill>
                <a:srgbClr val="000000"/>
              </a:solidFill>
              <a:latin typeface="+mn-ea"/>
              <a:cs typeface="+mn-cs"/>
            </a:endParaRPr>
          </a:p>
          <a:p>
            <a:pPr marL="171450" indent="-171450" algn="l" rtl="0">
              <a:lnSpc>
                <a:spcPct val="90000"/>
              </a:lnSpc>
              <a:spcBef>
                <a:spcPts val="1200"/>
              </a:spcBef>
              <a:buClr>
                <a:srgbClr val="777777"/>
              </a:buClr>
              <a:buSzPct val="100000"/>
              <a:buBlip>
                <a:blip r:embed="rId4"/>
              </a:buBlip>
            </a:pPr>
            <a:r>
              <a:rPr lang="zh-CN" altLang="en-US" sz="1400" kern="1200" dirty="0" smtClean="0">
                <a:solidFill>
                  <a:srgbClr val="000000"/>
                </a:solidFill>
                <a:latin typeface="+mn-ea"/>
                <a:cs typeface="+mn-cs"/>
              </a:rPr>
              <a:t>整合的身份管理</a:t>
            </a:r>
            <a:endParaRPr lang="en-US" sz="1400" kern="1200" dirty="0">
              <a:solidFill>
                <a:srgbClr val="000000"/>
              </a:solidFill>
              <a:latin typeface="+mn-ea"/>
              <a:cs typeface="+mn-cs"/>
            </a:endParaRPr>
          </a:p>
        </p:txBody>
      </p:sp>
      <p:sp>
        <p:nvSpPr>
          <p:cNvPr id="67" name="TextBox 66"/>
          <p:cNvSpPr txBox="1"/>
          <p:nvPr/>
        </p:nvSpPr>
        <p:spPr>
          <a:xfrm>
            <a:off x="1143001" y="3657600"/>
            <a:ext cx="2202248" cy="1021818"/>
          </a:xfrm>
          <a:prstGeom prst="rect">
            <a:avLst/>
          </a:prstGeom>
          <a:noFill/>
        </p:spPr>
        <p:txBody>
          <a:bodyPr wrap="square" rtlCol="0">
            <a:spAutoFit/>
          </a:bodyPr>
          <a:lstStyle/>
          <a:p>
            <a:pPr marL="171450" indent="-171450" algn="l" rtl="0">
              <a:lnSpc>
                <a:spcPct val="90000"/>
              </a:lnSpc>
              <a:spcBef>
                <a:spcPts val="1200"/>
              </a:spcBef>
              <a:buClr>
                <a:srgbClr val="777777"/>
              </a:buClr>
              <a:buSzPct val="100000"/>
              <a:buBlip>
                <a:blip r:embed="rId4"/>
              </a:buBlip>
            </a:pPr>
            <a:r>
              <a:rPr lang="zh-CN" altLang="en-US" sz="1400" kern="1200" dirty="0" smtClean="0">
                <a:solidFill>
                  <a:srgbClr val="000000"/>
                </a:solidFill>
                <a:latin typeface="+mn-ea"/>
                <a:cs typeface="+mn-cs"/>
              </a:rPr>
              <a:t>下一代保护和 访问解决方案，包括直接访问</a:t>
            </a:r>
            <a:endParaRPr lang="en-US" sz="1400" kern="1200" dirty="0">
              <a:solidFill>
                <a:srgbClr val="000000"/>
              </a:solidFill>
              <a:latin typeface="+mn-ea"/>
              <a:cs typeface="+mn-cs"/>
            </a:endParaRPr>
          </a:p>
          <a:p>
            <a:pPr marL="171450" indent="-171450" algn="l" rtl="0">
              <a:lnSpc>
                <a:spcPct val="90000"/>
              </a:lnSpc>
              <a:spcBef>
                <a:spcPts val="1200"/>
              </a:spcBef>
              <a:buClr>
                <a:srgbClr val="777777"/>
              </a:buClr>
              <a:buSzPct val="100000"/>
              <a:buBlip>
                <a:blip r:embed="rId4"/>
              </a:buBlip>
            </a:pPr>
            <a:r>
              <a:rPr lang="en-US" sz="1400" kern="1200" dirty="0" smtClean="0">
                <a:solidFill>
                  <a:srgbClr val="000000"/>
                </a:solidFill>
                <a:latin typeface="+mn-ea"/>
                <a:cs typeface="+mn-cs"/>
              </a:rPr>
              <a:t>Exchange</a:t>
            </a:r>
            <a:r>
              <a:rPr lang="zh-CN" altLang="en-US" sz="1400" kern="1200" dirty="0" smtClean="0">
                <a:solidFill>
                  <a:srgbClr val="000000"/>
                </a:solidFill>
                <a:latin typeface="+mn-ea"/>
                <a:cs typeface="+mn-cs"/>
              </a:rPr>
              <a:t>保护软件</a:t>
            </a:r>
            <a:r>
              <a:rPr lang="en-US" altLang="zh-CN" sz="1400" kern="1200" dirty="0" smtClean="0">
                <a:solidFill>
                  <a:srgbClr val="000000"/>
                </a:solidFill>
                <a:latin typeface="+mn-ea"/>
                <a:cs typeface="+mn-cs"/>
              </a:rPr>
              <a:t>+</a:t>
            </a:r>
            <a:r>
              <a:rPr lang="zh-CN" altLang="en-US" sz="1400" kern="1200" dirty="0" smtClean="0">
                <a:solidFill>
                  <a:srgbClr val="000000"/>
                </a:solidFill>
                <a:latin typeface="+mn-ea"/>
                <a:cs typeface="+mn-cs"/>
              </a:rPr>
              <a:t>服务器</a:t>
            </a:r>
            <a:endParaRPr lang="en-US" sz="1400" kern="1200" dirty="0">
              <a:solidFill>
                <a:srgbClr val="000000"/>
              </a:solidFill>
              <a:latin typeface="+mn-ea"/>
              <a:cs typeface="+mn-cs"/>
            </a:endParaRPr>
          </a:p>
        </p:txBody>
      </p:sp>
      <p:sp>
        <p:nvSpPr>
          <p:cNvPr id="68" name="TextBox 67"/>
          <p:cNvSpPr txBox="1"/>
          <p:nvPr/>
        </p:nvSpPr>
        <p:spPr>
          <a:xfrm>
            <a:off x="6248399" y="5071154"/>
            <a:ext cx="2019301" cy="983346"/>
          </a:xfrm>
          <a:prstGeom prst="rect">
            <a:avLst/>
          </a:prstGeom>
          <a:noFill/>
        </p:spPr>
        <p:txBody>
          <a:bodyPr wrap="square" rtlCol="0">
            <a:spAutoFit/>
          </a:bodyPr>
          <a:lstStyle/>
          <a:p>
            <a:pPr marL="171450" indent="-171450">
              <a:lnSpc>
                <a:spcPct val="90000"/>
              </a:lnSpc>
              <a:spcBef>
                <a:spcPts val="900"/>
              </a:spcBef>
              <a:buClr>
                <a:srgbClr val="777777"/>
              </a:buClr>
              <a:buSzPct val="100000"/>
              <a:buBlip>
                <a:blip r:embed="rId4"/>
              </a:buBlip>
            </a:pPr>
            <a:r>
              <a:rPr lang="zh-CN" altLang="en-US" sz="1400" kern="1200" dirty="0" smtClean="0">
                <a:solidFill>
                  <a:srgbClr val="000000"/>
                </a:solidFill>
                <a:latin typeface="+mn-ea"/>
                <a:cs typeface="+mn-cs"/>
              </a:rPr>
              <a:t>统一内部使用和在线平台</a:t>
            </a:r>
            <a:endParaRPr lang="en-US" sz="1400" kern="1200" dirty="0">
              <a:solidFill>
                <a:srgbClr val="000000"/>
              </a:solidFill>
              <a:latin typeface="+mn-ea"/>
              <a:cs typeface="+mn-cs"/>
            </a:endParaRPr>
          </a:p>
          <a:p>
            <a:pPr marL="171450" indent="-171450" algn="l" rtl="0">
              <a:lnSpc>
                <a:spcPct val="90000"/>
              </a:lnSpc>
              <a:spcBef>
                <a:spcPts val="900"/>
              </a:spcBef>
              <a:buClr>
                <a:srgbClr val="777777"/>
              </a:buClr>
              <a:buSzPct val="100000"/>
              <a:buBlip>
                <a:blip r:embed="rId4"/>
              </a:buBlip>
            </a:pPr>
            <a:r>
              <a:rPr lang="zh-CN" altLang="en-US" sz="1400" kern="1200" dirty="0" smtClean="0">
                <a:solidFill>
                  <a:srgbClr val="000000"/>
                </a:solidFill>
                <a:latin typeface="+mn-ea"/>
                <a:cs typeface="+mn-cs"/>
              </a:rPr>
              <a:t>统一安全策略和基础架构</a:t>
            </a:r>
            <a:endParaRPr lang="en-US" sz="1400" kern="1200" dirty="0">
              <a:solidFill>
                <a:srgbClr val="000000"/>
              </a:solidFill>
              <a:latin typeface="+mn-ea"/>
              <a:cs typeface="+mn-cs"/>
            </a:endParaRPr>
          </a:p>
        </p:txBody>
      </p:sp>
      <p:sp>
        <p:nvSpPr>
          <p:cNvPr id="69" name="TextBox 68"/>
          <p:cNvSpPr txBox="1"/>
          <p:nvPr/>
        </p:nvSpPr>
        <p:spPr>
          <a:xfrm>
            <a:off x="6398527" y="3657600"/>
            <a:ext cx="2139697" cy="1021818"/>
          </a:xfrm>
          <a:prstGeom prst="rect">
            <a:avLst/>
          </a:prstGeom>
          <a:noFill/>
        </p:spPr>
        <p:txBody>
          <a:bodyPr wrap="square" rtlCol="0">
            <a:spAutoFit/>
          </a:bodyPr>
          <a:lstStyle/>
          <a:p>
            <a:pPr marL="171450" indent="-171450" algn="l" rtl="0">
              <a:lnSpc>
                <a:spcPct val="90000"/>
              </a:lnSpc>
              <a:spcBef>
                <a:spcPts val="1200"/>
              </a:spcBef>
              <a:buClr>
                <a:srgbClr val="777777"/>
              </a:buClr>
              <a:buSzPct val="100000"/>
              <a:buBlip>
                <a:blip r:embed="rId4"/>
              </a:buBlip>
            </a:pPr>
            <a:r>
              <a:rPr lang="zh-CN" altLang="en-US" sz="1400" kern="1200" dirty="0" smtClean="0">
                <a:solidFill>
                  <a:srgbClr val="000000"/>
                </a:solidFill>
                <a:latin typeface="+mn-ea"/>
                <a:cs typeface="+mn-cs"/>
              </a:rPr>
              <a:t>统一应用程序</a:t>
            </a:r>
            <a:r>
              <a:rPr lang="en-US" altLang="zh-CN" sz="1400" kern="1200" dirty="0" smtClean="0">
                <a:solidFill>
                  <a:srgbClr val="000000"/>
                </a:solidFill>
                <a:latin typeface="+mn-ea"/>
                <a:cs typeface="+mn-cs"/>
              </a:rPr>
              <a:t>&amp;</a:t>
            </a:r>
            <a:r>
              <a:rPr lang="zh-CN" altLang="en-US" sz="1400" kern="1200" dirty="0" smtClean="0">
                <a:solidFill>
                  <a:srgbClr val="000000"/>
                </a:solidFill>
                <a:latin typeface="+mn-ea"/>
                <a:cs typeface="+mn-cs"/>
              </a:rPr>
              <a:t>主机访问解决方案和平台</a:t>
            </a:r>
            <a:endParaRPr lang="en-US" sz="1400" kern="1200" dirty="0">
              <a:solidFill>
                <a:srgbClr val="000000"/>
              </a:solidFill>
              <a:latin typeface="+mn-ea"/>
              <a:cs typeface="+mn-cs"/>
            </a:endParaRPr>
          </a:p>
          <a:p>
            <a:pPr marL="171450" indent="-171450" algn="l" rtl="0">
              <a:lnSpc>
                <a:spcPct val="90000"/>
              </a:lnSpc>
              <a:spcBef>
                <a:spcPts val="1200"/>
              </a:spcBef>
              <a:buClr>
                <a:srgbClr val="777777"/>
              </a:buClr>
              <a:buSzPct val="100000"/>
              <a:buBlip>
                <a:blip r:embed="rId4"/>
              </a:buBlip>
            </a:pPr>
            <a:r>
              <a:rPr lang="zh-CN" altLang="en-US" sz="1400" dirty="0" smtClean="0">
                <a:solidFill>
                  <a:srgbClr val="000000"/>
                </a:solidFill>
                <a:latin typeface="+mn-ea"/>
              </a:rPr>
              <a:t>全面的</a:t>
            </a:r>
            <a:r>
              <a:rPr lang="zh-CN" altLang="en-US" sz="1400" kern="1200" dirty="0" smtClean="0">
                <a:solidFill>
                  <a:srgbClr val="000000"/>
                </a:solidFill>
                <a:latin typeface="+mn-ea"/>
                <a:cs typeface="+mn-cs"/>
              </a:rPr>
              <a:t>工作负载的软件</a:t>
            </a:r>
            <a:r>
              <a:rPr lang="en-US" altLang="zh-CN" sz="1400" kern="1200" dirty="0" smtClean="0">
                <a:solidFill>
                  <a:srgbClr val="000000"/>
                </a:solidFill>
                <a:latin typeface="+mn-ea"/>
                <a:cs typeface="+mn-cs"/>
              </a:rPr>
              <a:t>+</a:t>
            </a:r>
            <a:r>
              <a:rPr lang="zh-CN" altLang="en-US" sz="1400" kern="1200" dirty="0" smtClean="0">
                <a:solidFill>
                  <a:srgbClr val="000000"/>
                </a:solidFill>
                <a:latin typeface="+mn-ea"/>
                <a:cs typeface="+mn-cs"/>
              </a:rPr>
              <a:t>服务</a:t>
            </a:r>
            <a:r>
              <a:rPr lang="en-US" sz="1400" kern="1200" dirty="0" smtClean="0">
                <a:solidFill>
                  <a:srgbClr val="000000"/>
                </a:solidFill>
                <a:latin typeface="+mn-ea"/>
                <a:cs typeface="+mn-cs"/>
              </a:rPr>
              <a:t> </a:t>
            </a:r>
            <a:endParaRPr lang="en-US" sz="1400" kern="1200" dirty="0">
              <a:solidFill>
                <a:srgbClr val="000000"/>
              </a:solidFill>
              <a:latin typeface="+mn-ea"/>
              <a:cs typeface="+mn-cs"/>
            </a:endParaRPr>
          </a:p>
        </p:txBody>
      </p:sp>
      <p:sp>
        <p:nvSpPr>
          <p:cNvPr id="81" name="TextBox 80"/>
          <p:cNvSpPr txBox="1"/>
          <p:nvPr/>
        </p:nvSpPr>
        <p:spPr>
          <a:xfrm>
            <a:off x="3581400" y="5071155"/>
            <a:ext cx="2209800" cy="789447"/>
          </a:xfrm>
          <a:prstGeom prst="rect">
            <a:avLst/>
          </a:prstGeom>
          <a:noFill/>
        </p:spPr>
        <p:txBody>
          <a:bodyPr wrap="square" rtlCol="0">
            <a:spAutoFit/>
          </a:bodyPr>
          <a:lstStyle/>
          <a:p>
            <a:pPr marL="171450" indent="-171450" algn="l" rtl="0">
              <a:lnSpc>
                <a:spcPct val="90000"/>
              </a:lnSpc>
              <a:spcBef>
                <a:spcPts val="900"/>
              </a:spcBef>
              <a:buClr>
                <a:srgbClr val="777777"/>
              </a:buClr>
              <a:buSzPct val="100000"/>
              <a:buBlip>
                <a:blip r:embed="rId4"/>
              </a:buBlip>
            </a:pPr>
            <a:r>
              <a:rPr lang="zh-CN" altLang="en-US" sz="1400" kern="1200" dirty="0" smtClean="0">
                <a:solidFill>
                  <a:srgbClr val="000000"/>
                </a:solidFill>
                <a:latin typeface="+mn-ea"/>
                <a:cs typeface="+mn-cs"/>
              </a:rPr>
              <a:t>下一代主动防御技术</a:t>
            </a:r>
            <a:endParaRPr lang="en-US" sz="1400" kern="1200" dirty="0">
              <a:solidFill>
                <a:srgbClr val="000000"/>
              </a:solidFill>
              <a:latin typeface="+mn-ea"/>
              <a:cs typeface="+mn-cs"/>
            </a:endParaRPr>
          </a:p>
          <a:p>
            <a:pPr marL="171450" indent="-171450" algn="l" rtl="0">
              <a:lnSpc>
                <a:spcPct val="90000"/>
              </a:lnSpc>
              <a:spcBef>
                <a:spcPts val="900"/>
              </a:spcBef>
              <a:buClr>
                <a:srgbClr val="777777"/>
              </a:buClr>
              <a:buSzPct val="100000"/>
              <a:buBlip>
                <a:blip r:embed="rId4"/>
              </a:buBlip>
            </a:pPr>
            <a:r>
              <a:rPr lang="zh-CN" altLang="en-US" sz="1400" kern="1200" dirty="0" smtClean="0">
                <a:solidFill>
                  <a:srgbClr val="000000"/>
                </a:solidFill>
                <a:latin typeface="+mn-ea"/>
                <a:cs typeface="+mn-cs"/>
              </a:rPr>
              <a:t>扩展的身份和防御合作伙伴平台</a:t>
            </a:r>
            <a:endParaRPr lang="en-US" sz="1400" kern="1200" dirty="0">
              <a:solidFill>
                <a:srgbClr val="000000"/>
              </a:solidFill>
              <a:latin typeface="+mn-ea"/>
              <a:cs typeface="+mn-cs"/>
            </a:endParaRPr>
          </a:p>
        </p:txBody>
      </p:sp>
    </p:spTree>
    <p:extLst>
      <p:ext uri="{BB962C8B-B14F-4D97-AF65-F5344CB8AC3E}">
        <p14:creationId xmlns:p14="http://schemas.microsoft.com/office/powerpoint/2010/main" xmlns="" val="202589333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2063</Words>
  <Application>Microsoft Office PowerPoint</Application>
  <PresentationFormat>全屏显示(4:3)</PresentationFormat>
  <Paragraphs>521</Paragraphs>
  <Slides>33</Slides>
  <Notes>33</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主题</vt:lpstr>
      <vt:lpstr>幻灯片 1</vt:lpstr>
      <vt:lpstr>微软新一代安全解决方案预览 </vt:lpstr>
      <vt:lpstr>主要内容</vt:lpstr>
      <vt:lpstr>不断变化的威胁环境</vt:lpstr>
      <vt:lpstr>不断变化的威胁</vt:lpstr>
      <vt:lpstr>微软身份和安全</vt:lpstr>
      <vt:lpstr>为企业整合及扩展安全</vt:lpstr>
      <vt:lpstr>身份和安全全套方案 </vt:lpstr>
      <vt:lpstr>前景规划…</vt:lpstr>
      <vt:lpstr>无处不在的数据</vt:lpstr>
      <vt:lpstr>核心基础架构优化</vt:lpstr>
      <vt:lpstr>SDL---安全开发生命周期 Security Development Lifecycle</vt:lpstr>
      <vt:lpstr>幻灯片 13</vt:lpstr>
      <vt:lpstr>网络安全</vt:lpstr>
      <vt:lpstr>幻灯片 15</vt:lpstr>
      <vt:lpstr>演 示</vt:lpstr>
      <vt:lpstr>幻灯片 17</vt:lpstr>
      <vt:lpstr>多扫描引擎防护</vt:lpstr>
      <vt:lpstr>幻灯片 19</vt:lpstr>
      <vt:lpstr>演 示</vt:lpstr>
      <vt:lpstr>幻灯片 21</vt:lpstr>
      <vt:lpstr>运维架构</vt:lpstr>
      <vt:lpstr>报表和监视</vt:lpstr>
      <vt:lpstr>演 示</vt:lpstr>
      <vt:lpstr>幻灯片 25</vt:lpstr>
      <vt:lpstr>集成SystemCenter解决方案</vt:lpstr>
      <vt:lpstr>构建纵深防御解决方案</vt:lpstr>
      <vt:lpstr>微软与安全</vt:lpstr>
      <vt:lpstr>疑问和解答</vt:lpstr>
      <vt:lpstr>参考资源</vt:lpstr>
      <vt:lpstr>专家问答区 (F4) 本课程结束后，我将在接下来的70分钟内于4层专家问答区与您交流答疑</vt:lpstr>
      <vt:lpstr>幻灯片 32</vt:lpstr>
      <vt:lpstr>幻灯片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2009-10-29T02:57:39Z</dcterms:created>
  <dcterms:modified xsi:type="dcterms:W3CDTF">2009-10-29T02:57:45Z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