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15.xml" ContentType="application/vnd.openxmlformats-officedocument.drawingml.diagramLayout+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1"/>
  </p:notesMasterIdLst>
  <p:sldIdLst>
    <p:sldId id="256" r:id="rId3"/>
    <p:sldId id="257" r:id="rId4"/>
    <p:sldId id="259" r:id="rId5"/>
    <p:sldId id="276" r:id="rId6"/>
    <p:sldId id="281" r:id="rId7"/>
    <p:sldId id="282" r:id="rId8"/>
    <p:sldId id="283" r:id="rId9"/>
    <p:sldId id="277" r:id="rId10"/>
    <p:sldId id="284" r:id="rId11"/>
    <p:sldId id="286" r:id="rId12"/>
    <p:sldId id="288" r:id="rId13"/>
    <p:sldId id="296" r:id="rId14"/>
    <p:sldId id="297" r:id="rId15"/>
    <p:sldId id="298" r:id="rId16"/>
    <p:sldId id="293" r:id="rId17"/>
    <p:sldId id="299" r:id="rId18"/>
    <p:sldId id="300" r:id="rId19"/>
    <p:sldId id="301" r:id="rId20"/>
    <p:sldId id="302" r:id="rId21"/>
    <p:sldId id="303" r:id="rId22"/>
    <p:sldId id="304" r:id="rId23"/>
    <p:sldId id="294" r:id="rId24"/>
    <p:sldId id="305" r:id="rId25"/>
    <p:sldId id="311" r:id="rId26"/>
    <p:sldId id="306" r:id="rId27"/>
    <p:sldId id="307" r:id="rId28"/>
    <p:sldId id="312" r:id="rId29"/>
    <p:sldId id="308" r:id="rId30"/>
    <p:sldId id="309" r:id="rId31"/>
    <p:sldId id="310" r:id="rId32"/>
    <p:sldId id="313" r:id="rId33"/>
    <p:sldId id="280" r:id="rId34"/>
    <p:sldId id="314" r:id="rId35"/>
    <p:sldId id="315" r:id="rId36"/>
    <p:sldId id="272" r:id="rId37"/>
    <p:sldId id="316" r:id="rId38"/>
    <p:sldId id="274" r:id="rId39"/>
    <p:sldId id="275"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07/7/12/main">
          <a:srgbClr xmlns:mc="http://schemas.openxmlformats.org/markup-compatibility/2006" xmlns:a14="http://schemas.microsoft.com/office/drawing/2007/7/7/main" val="FF0000" mc:Ignorable=""/>
        </p14:laserClr>
      </p:ext>
      <p:ext uri="{2FDB2607-1784-4EEB-B798-7EB5836EED8A}">
        <p14:showMediaCtrls xmlns="" xmlns:p14="http://schemas.microsoft.com/office/powerpoint/2007/7/12/main" val="1"/>
      </p:ext>
    </p:extLst>
  </p:showPr>
  <p:clrMru>
    <a:srgbClr val="0000FF"/>
  </p:clrMru>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008" y="-37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C2DB06-F614-4889-905D-99A4CBAEEA9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658B5278-0394-4048-A17E-CB84F5CA5DAE}">
      <dgm:prSet phldrT="[Text]"/>
      <dgm:spPr/>
      <dgm:t>
        <a:bodyPr/>
        <a:lstStyle/>
        <a:p>
          <a:r>
            <a:rPr lang="zh-CN" altLang="en-US" smtClean="0"/>
            <a:t>概述</a:t>
          </a:r>
          <a:endParaRPr lang="zh-CN" altLang="en-US"/>
        </a:p>
      </dgm:t>
    </dgm:pt>
    <dgm:pt modelId="{B894692F-D16C-46EC-80E6-8319E81BD97A}" type="parTrans" cxnId="{9F6B88C7-2096-4C3D-8F1C-4F9552BA9E2A}">
      <dgm:prSet/>
      <dgm:spPr/>
      <dgm:t>
        <a:bodyPr/>
        <a:lstStyle/>
        <a:p>
          <a:endParaRPr lang="zh-CN" altLang="en-US"/>
        </a:p>
      </dgm:t>
    </dgm:pt>
    <dgm:pt modelId="{9FB02AA8-C7A1-412E-99F9-9F5F8E685CEA}" type="sibTrans" cxnId="{9F6B88C7-2096-4C3D-8F1C-4F9552BA9E2A}">
      <dgm:prSet/>
      <dgm:spPr/>
      <dgm:t>
        <a:bodyPr/>
        <a:lstStyle/>
        <a:p>
          <a:endParaRPr lang="zh-CN" altLang="en-US"/>
        </a:p>
      </dgm:t>
    </dgm:pt>
    <dgm:pt modelId="{DC13C112-6BE8-4DE1-9D15-B439230F701B}">
      <dgm:prSet phldrT="[Text]"/>
      <dgm:spPr/>
      <dgm:t>
        <a:bodyPr/>
        <a:lstStyle/>
        <a:p>
          <a:r>
            <a:rPr lang="zh-CN" altLang="en-US" smtClean="0"/>
            <a:t>服务器端数据访问新特性</a:t>
          </a:r>
          <a:endParaRPr lang="zh-CN" altLang="en-US"/>
        </a:p>
      </dgm:t>
    </dgm:pt>
    <dgm:pt modelId="{08A93D45-091D-4B99-AAB5-58106F33E901}" type="parTrans" cxnId="{BE4F6CBB-4015-4918-8451-503B8E3AB2E4}">
      <dgm:prSet/>
      <dgm:spPr/>
      <dgm:t>
        <a:bodyPr/>
        <a:lstStyle/>
        <a:p>
          <a:endParaRPr lang="zh-CN" altLang="en-US"/>
        </a:p>
      </dgm:t>
    </dgm:pt>
    <dgm:pt modelId="{EF21A7BA-BB72-4586-A389-D5D935FE065B}" type="sibTrans" cxnId="{BE4F6CBB-4015-4918-8451-503B8E3AB2E4}">
      <dgm:prSet/>
      <dgm:spPr/>
      <dgm:t>
        <a:bodyPr/>
        <a:lstStyle/>
        <a:p>
          <a:endParaRPr lang="zh-CN" altLang="en-US"/>
        </a:p>
      </dgm:t>
    </dgm:pt>
    <dgm:pt modelId="{B624CBC7-A784-42DB-9B71-F48F26A8FF7F}">
      <dgm:prSet phldrT="[Text]"/>
      <dgm:spPr/>
      <dgm:t>
        <a:bodyPr/>
        <a:lstStyle/>
        <a:p>
          <a:r>
            <a:rPr lang="zh-CN" altLang="en-US" smtClean="0"/>
            <a:t>客户端数据访问新特性</a:t>
          </a:r>
          <a:endParaRPr lang="zh-CN" altLang="en-US"/>
        </a:p>
      </dgm:t>
    </dgm:pt>
    <dgm:pt modelId="{ABDBA9D0-0576-4DAE-9A76-1D3D8343998C}" type="parTrans" cxnId="{C2E8A533-0DB4-4743-8D6D-FCF8A4746BAC}">
      <dgm:prSet/>
      <dgm:spPr/>
      <dgm:t>
        <a:bodyPr/>
        <a:lstStyle/>
        <a:p>
          <a:endParaRPr lang="zh-CN" altLang="en-US"/>
        </a:p>
      </dgm:t>
    </dgm:pt>
    <dgm:pt modelId="{43FE61F3-3B11-4A6D-B97C-E405CBFB7484}" type="sibTrans" cxnId="{C2E8A533-0DB4-4743-8D6D-FCF8A4746BAC}">
      <dgm:prSet/>
      <dgm:spPr/>
      <dgm:t>
        <a:bodyPr/>
        <a:lstStyle/>
        <a:p>
          <a:endParaRPr lang="zh-CN" altLang="en-US"/>
        </a:p>
      </dgm:t>
    </dgm:pt>
    <dgm:pt modelId="{66AD191B-6CE8-4025-92F0-F48784F52B18}">
      <dgm:prSet phldrT="[Text]"/>
      <dgm:spPr/>
      <dgm:t>
        <a:bodyPr/>
        <a:lstStyle/>
        <a:p>
          <a:r>
            <a:rPr lang="zh-CN" altLang="en-US" smtClean="0"/>
            <a:t>外部数据访问新特性</a:t>
          </a:r>
          <a:endParaRPr lang="zh-CN" altLang="en-US"/>
        </a:p>
      </dgm:t>
    </dgm:pt>
    <dgm:pt modelId="{C5C91D7A-8DFD-4466-9C51-45CD4F1F7EA1}" type="parTrans" cxnId="{F13249A5-978F-4D0D-BB76-0C557125AE1D}">
      <dgm:prSet/>
      <dgm:spPr/>
    </dgm:pt>
    <dgm:pt modelId="{F9A88C62-87A4-41DC-92FD-48E138C071E8}" type="sibTrans" cxnId="{F13249A5-978F-4D0D-BB76-0C557125AE1D}">
      <dgm:prSet/>
      <dgm:spPr/>
    </dgm:pt>
    <dgm:pt modelId="{A4A1972D-6FDA-4A5C-ABC0-DC9EF032115C}">
      <dgm:prSet phldrT="[Text]"/>
      <dgm:spPr/>
      <dgm:t>
        <a:bodyPr/>
        <a:lstStyle/>
        <a:p>
          <a:r>
            <a:rPr lang="zh-CN" altLang="en-US" smtClean="0"/>
            <a:t>总结</a:t>
          </a:r>
          <a:endParaRPr lang="zh-CN" altLang="en-US"/>
        </a:p>
      </dgm:t>
    </dgm:pt>
    <dgm:pt modelId="{7E8AA800-01C1-4280-97B5-3B8DFBDDDC21}" type="parTrans" cxnId="{36A60E31-B0E2-49D0-BC88-AD286928DD2D}">
      <dgm:prSet/>
      <dgm:spPr/>
    </dgm:pt>
    <dgm:pt modelId="{DD12DB83-29FF-4715-AEBD-01CAB671E230}" type="sibTrans" cxnId="{36A60E31-B0E2-49D0-BC88-AD286928DD2D}">
      <dgm:prSet/>
      <dgm:spPr/>
    </dgm:pt>
    <dgm:pt modelId="{5B434510-1464-42D7-AFCF-81EA2E508B93}" type="pres">
      <dgm:prSet presAssocID="{8FC2DB06-F614-4889-905D-99A4CBAEEA9C}" presName="Name0" presStyleCnt="0">
        <dgm:presLayoutVars>
          <dgm:chMax val="7"/>
          <dgm:chPref val="7"/>
          <dgm:dir/>
        </dgm:presLayoutVars>
      </dgm:prSet>
      <dgm:spPr/>
      <dgm:t>
        <a:bodyPr/>
        <a:lstStyle/>
        <a:p>
          <a:endParaRPr lang="zh-CN" altLang="en-US"/>
        </a:p>
      </dgm:t>
    </dgm:pt>
    <dgm:pt modelId="{F219A633-046A-4E8C-BE00-59BB0D8878B2}" type="pres">
      <dgm:prSet presAssocID="{8FC2DB06-F614-4889-905D-99A4CBAEEA9C}" presName="Name1" presStyleCnt="0"/>
      <dgm:spPr/>
    </dgm:pt>
    <dgm:pt modelId="{BA3F7DA1-9E6A-43B1-8479-E7A4C1CB9B7E}" type="pres">
      <dgm:prSet presAssocID="{8FC2DB06-F614-4889-905D-99A4CBAEEA9C}" presName="cycle" presStyleCnt="0"/>
      <dgm:spPr/>
    </dgm:pt>
    <dgm:pt modelId="{C1A15F8A-5475-4B58-A567-A0FAB59F384E}" type="pres">
      <dgm:prSet presAssocID="{8FC2DB06-F614-4889-905D-99A4CBAEEA9C}" presName="srcNode" presStyleLbl="node1" presStyleIdx="0" presStyleCnt="5"/>
      <dgm:spPr/>
    </dgm:pt>
    <dgm:pt modelId="{3599A481-018F-48F8-B830-0286F6178950}" type="pres">
      <dgm:prSet presAssocID="{8FC2DB06-F614-4889-905D-99A4CBAEEA9C}" presName="conn" presStyleLbl="parChTrans1D2" presStyleIdx="0" presStyleCnt="1"/>
      <dgm:spPr/>
      <dgm:t>
        <a:bodyPr/>
        <a:lstStyle/>
        <a:p>
          <a:endParaRPr lang="zh-CN" altLang="en-US"/>
        </a:p>
      </dgm:t>
    </dgm:pt>
    <dgm:pt modelId="{BA3FFE52-DA61-41EA-A9ED-5588EA6551B1}" type="pres">
      <dgm:prSet presAssocID="{8FC2DB06-F614-4889-905D-99A4CBAEEA9C}" presName="extraNode" presStyleLbl="node1" presStyleIdx="0" presStyleCnt="5"/>
      <dgm:spPr/>
    </dgm:pt>
    <dgm:pt modelId="{0BCA9A8F-1A9F-4AE3-AC84-5DCD05599C19}" type="pres">
      <dgm:prSet presAssocID="{8FC2DB06-F614-4889-905D-99A4CBAEEA9C}" presName="dstNode" presStyleLbl="node1" presStyleIdx="0" presStyleCnt="5"/>
      <dgm:spPr/>
    </dgm:pt>
    <dgm:pt modelId="{AF951804-22F4-45C9-9212-67ECC4FD664D}" type="pres">
      <dgm:prSet presAssocID="{658B5278-0394-4048-A17E-CB84F5CA5DAE}" presName="text_1" presStyleLbl="node1" presStyleIdx="0" presStyleCnt="5">
        <dgm:presLayoutVars>
          <dgm:bulletEnabled val="1"/>
        </dgm:presLayoutVars>
      </dgm:prSet>
      <dgm:spPr/>
      <dgm:t>
        <a:bodyPr/>
        <a:lstStyle/>
        <a:p>
          <a:endParaRPr lang="zh-CN" altLang="en-US"/>
        </a:p>
      </dgm:t>
    </dgm:pt>
    <dgm:pt modelId="{1E0A01E6-E93C-4062-8C43-669D4F76A3A8}" type="pres">
      <dgm:prSet presAssocID="{9FB02AA8-C7A1-412E-99F9-9F5F8E685CEA}" presName="accent_1" presStyleCnt="0"/>
      <dgm:spPr/>
    </dgm:pt>
    <dgm:pt modelId="{ECF95076-6C96-4A19-98D5-E946F50A56E3}" type="pres">
      <dgm:prSet presAssocID="{9FB02AA8-C7A1-412E-99F9-9F5F8E685CEA}" presName="accentRepeatNode" presStyleLbl="solidFgAcc1" presStyleIdx="0" presStyleCnt="5"/>
      <dgm:spPr/>
    </dgm:pt>
    <dgm:pt modelId="{8FD5DBB6-7845-42D1-97D4-529F13F2FBCC}" type="pres">
      <dgm:prSet presAssocID="{66AD191B-6CE8-4025-92F0-F48784F52B18}" presName="text_2" presStyleLbl="node1" presStyleIdx="1" presStyleCnt="5">
        <dgm:presLayoutVars>
          <dgm:bulletEnabled val="1"/>
        </dgm:presLayoutVars>
      </dgm:prSet>
      <dgm:spPr/>
      <dgm:t>
        <a:bodyPr/>
        <a:lstStyle/>
        <a:p>
          <a:endParaRPr lang="zh-CN" altLang="en-US"/>
        </a:p>
      </dgm:t>
    </dgm:pt>
    <dgm:pt modelId="{4E52F2F0-DC15-454F-AF84-CB45497CF7D1}" type="pres">
      <dgm:prSet presAssocID="{F9A88C62-87A4-41DC-92FD-48E138C071E8}" presName="accent_2" presStyleCnt="0"/>
      <dgm:spPr/>
    </dgm:pt>
    <dgm:pt modelId="{149F496F-F012-49AF-B43A-1B8C59C542EE}" type="pres">
      <dgm:prSet presAssocID="{F9A88C62-87A4-41DC-92FD-48E138C071E8}" presName="accentRepeatNode" presStyleLbl="solidFgAcc1" presStyleIdx="1" presStyleCnt="5"/>
      <dgm:spPr/>
    </dgm:pt>
    <dgm:pt modelId="{2EA68915-45AD-438C-BBF1-D3A5D605AE20}" type="pres">
      <dgm:prSet presAssocID="{DC13C112-6BE8-4DE1-9D15-B439230F701B}" presName="text_3" presStyleLbl="node1" presStyleIdx="2" presStyleCnt="5">
        <dgm:presLayoutVars>
          <dgm:bulletEnabled val="1"/>
        </dgm:presLayoutVars>
      </dgm:prSet>
      <dgm:spPr/>
      <dgm:t>
        <a:bodyPr/>
        <a:lstStyle/>
        <a:p>
          <a:endParaRPr lang="zh-CN" altLang="en-US"/>
        </a:p>
      </dgm:t>
    </dgm:pt>
    <dgm:pt modelId="{38FCC770-37A3-47AB-AD5F-5AED83DB6D53}" type="pres">
      <dgm:prSet presAssocID="{EF21A7BA-BB72-4586-A389-D5D935FE065B}" presName="accent_3" presStyleCnt="0"/>
      <dgm:spPr/>
    </dgm:pt>
    <dgm:pt modelId="{9B97943E-409D-4FDD-B66A-11F808B9A2FF}" type="pres">
      <dgm:prSet presAssocID="{EF21A7BA-BB72-4586-A389-D5D935FE065B}" presName="accentRepeatNode" presStyleLbl="solidFgAcc1" presStyleIdx="2" presStyleCnt="5"/>
      <dgm:spPr/>
    </dgm:pt>
    <dgm:pt modelId="{87521D93-4892-4EF0-AED0-166521590504}" type="pres">
      <dgm:prSet presAssocID="{B624CBC7-A784-42DB-9B71-F48F26A8FF7F}" presName="text_4" presStyleLbl="node1" presStyleIdx="3" presStyleCnt="5">
        <dgm:presLayoutVars>
          <dgm:bulletEnabled val="1"/>
        </dgm:presLayoutVars>
      </dgm:prSet>
      <dgm:spPr/>
      <dgm:t>
        <a:bodyPr/>
        <a:lstStyle/>
        <a:p>
          <a:endParaRPr lang="zh-CN" altLang="en-US"/>
        </a:p>
      </dgm:t>
    </dgm:pt>
    <dgm:pt modelId="{9DD9C5FE-6BE2-44BC-8CCA-3EC30B6F62BD}" type="pres">
      <dgm:prSet presAssocID="{43FE61F3-3B11-4A6D-B97C-E405CBFB7484}" presName="accent_4" presStyleCnt="0"/>
      <dgm:spPr/>
    </dgm:pt>
    <dgm:pt modelId="{A0C74833-7809-4015-B8F7-997292046A8A}" type="pres">
      <dgm:prSet presAssocID="{43FE61F3-3B11-4A6D-B97C-E405CBFB7484}" presName="accentRepeatNode" presStyleLbl="solidFgAcc1" presStyleIdx="3" presStyleCnt="5"/>
      <dgm:spPr/>
    </dgm:pt>
    <dgm:pt modelId="{B2916A26-7024-4F57-99CC-0E1458CCED11}" type="pres">
      <dgm:prSet presAssocID="{A4A1972D-6FDA-4A5C-ABC0-DC9EF032115C}" presName="text_5" presStyleLbl="node1" presStyleIdx="4" presStyleCnt="5">
        <dgm:presLayoutVars>
          <dgm:bulletEnabled val="1"/>
        </dgm:presLayoutVars>
      </dgm:prSet>
      <dgm:spPr/>
      <dgm:t>
        <a:bodyPr/>
        <a:lstStyle/>
        <a:p>
          <a:endParaRPr lang="zh-CN" altLang="en-US"/>
        </a:p>
      </dgm:t>
    </dgm:pt>
    <dgm:pt modelId="{9A44FF0F-F681-4AAA-B445-A17D4C97A704}" type="pres">
      <dgm:prSet presAssocID="{DD12DB83-29FF-4715-AEBD-01CAB671E230}" presName="accent_5" presStyleCnt="0"/>
      <dgm:spPr/>
    </dgm:pt>
    <dgm:pt modelId="{9B4B95F0-94C2-4F0F-AEF3-DB6B22E4EFDB}" type="pres">
      <dgm:prSet presAssocID="{DD12DB83-29FF-4715-AEBD-01CAB671E230}" presName="accentRepeatNode" presStyleLbl="solidFgAcc1" presStyleIdx="4" presStyleCnt="5"/>
      <dgm:spPr/>
    </dgm:pt>
  </dgm:ptLst>
  <dgm:cxnLst>
    <dgm:cxn modelId="{C2E8A533-0DB4-4743-8D6D-FCF8A4746BAC}" srcId="{8FC2DB06-F614-4889-905D-99A4CBAEEA9C}" destId="{B624CBC7-A784-42DB-9B71-F48F26A8FF7F}" srcOrd="3" destOrd="0" parTransId="{ABDBA9D0-0576-4DAE-9A76-1D3D8343998C}" sibTransId="{43FE61F3-3B11-4A6D-B97C-E405CBFB7484}"/>
    <dgm:cxn modelId="{9F6B88C7-2096-4C3D-8F1C-4F9552BA9E2A}" srcId="{8FC2DB06-F614-4889-905D-99A4CBAEEA9C}" destId="{658B5278-0394-4048-A17E-CB84F5CA5DAE}" srcOrd="0" destOrd="0" parTransId="{B894692F-D16C-46EC-80E6-8319E81BD97A}" sibTransId="{9FB02AA8-C7A1-412E-99F9-9F5F8E685CEA}"/>
    <dgm:cxn modelId="{7CEC3229-6C5D-4F08-80E6-C88EF000014B}" type="presOf" srcId="{66AD191B-6CE8-4025-92F0-F48784F52B18}" destId="{8FD5DBB6-7845-42D1-97D4-529F13F2FBCC}" srcOrd="0" destOrd="0" presId="urn:microsoft.com/office/officeart/2008/layout/VerticalCurvedList"/>
    <dgm:cxn modelId="{061E3C03-B733-4AE9-8735-4946B2AA9BA6}" type="presOf" srcId="{9FB02AA8-C7A1-412E-99F9-9F5F8E685CEA}" destId="{3599A481-018F-48F8-B830-0286F6178950}" srcOrd="0" destOrd="0" presId="urn:microsoft.com/office/officeart/2008/layout/VerticalCurvedList"/>
    <dgm:cxn modelId="{3492DBE8-5940-4309-8C67-FEF0BC650865}" type="presOf" srcId="{A4A1972D-6FDA-4A5C-ABC0-DC9EF032115C}" destId="{B2916A26-7024-4F57-99CC-0E1458CCED11}" srcOrd="0" destOrd="0" presId="urn:microsoft.com/office/officeart/2008/layout/VerticalCurvedList"/>
    <dgm:cxn modelId="{BB91294D-C10E-47A4-A89E-F42F556B019F}" type="presOf" srcId="{8FC2DB06-F614-4889-905D-99A4CBAEEA9C}" destId="{5B434510-1464-42D7-AFCF-81EA2E508B93}" srcOrd="0" destOrd="0" presId="urn:microsoft.com/office/officeart/2008/layout/VerticalCurvedList"/>
    <dgm:cxn modelId="{36A60E31-B0E2-49D0-BC88-AD286928DD2D}" srcId="{8FC2DB06-F614-4889-905D-99A4CBAEEA9C}" destId="{A4A1972D-6FDA-4A5C-ABC0-DC9EF032115C}" srcOrd="4" destOrd="0" parTransId="{7E8AA800-01C1-4280-97B5-3B8DFBDDDC21}" sibTransId="{DD12DB83-29FF-4715-AEBD-01CAB671E230}"/>
    <dgm:cxn modelId="{29210362-E3FC-4E0F-A124-B97E915EFAA5}" type="presOf" srcId="{B624CBC7-A784-42DB-9B71-F48F26A8FF7F}" destId="{87521D93-4892-4EF0-AED0-166521590504}" srcOrd="0" destOrd="0" presId="urn:microsoft.com/office/officeart/2008/layout/VerticalCurvedList"/>
    <dgm:cxn modelId="{BE4F6CBB-4015-4918-8451-503B8E3AB2E4}" srcId="{8FC2DB06-F614-4889-905D-99A4CBAEEA9C}" destId="{DC13C112-6BE8-4DE1-9D15-B439230F701B}" srcOrd="2" destOrd="0" parTransId="{08A93D45-091D-4B99-AAB5-58106F33E901}" sibTransId="{EF21A7BA-BB72-4586-A389-D5D935FE065B}"/>
    <dgm:cxn modelId="{900BA686-FC45-4A60-8A72-607CA5106B2A}" type="presOf" srcId="{DC13C112-6BE8-4DE1-9D15-B439230F701B}" destId="{2EA68915-45AD-438C-BBF1-D3A5D605AE20}" srcOrd="0" destOrd="0" presId="urn:microsoft.com/office/officeart/2008/layout/VerticalCurvedList"/>
    <dgm:cxn modelId="{F13249A5-978F-4D0D-BB76-0C557125AE1D}" srcId="{8FC2DB06-F614-4889-905D-99A4CBAEEA9C}" destId="{66AD191B-6CE8-4025-92F0-F48784F52B18}" srcOrd="1" destOrd="0" parTransId="{C5C91D7A-8DFD-4466-9C51-45CD4F1F7EA1}" sibTransId="{F9A88C62-87A4-41DC-92FD-48E138C071E8}"/>
    <dgm:cxn modelId="{CD20E69C-0872-449B-8758-89FE6B9F117E}" type="presOf" srcId="{658B5278-0394-4048-A17E-CB84F5CA5DAE}" destId="{AF951804-22F4-45C9-9212-67ECC4FD664D}" srcOrd="0" destOrd="0" presId="urn:microsoft.com/office/officeart/2008/layout/VerticalCurvedList"/>
    <dgm:cxn modelId="{FDDCC4A4-C293-441B-AAE2-D500FF73292A}" type="presParOf" srcId="{5B434510-1464-42D7-AFCF-81EA2E508B93}" destId="{F219A633-046A-4E8C-BE00-59BB0D8878B2}" srcOrd="0" destOrd="0" presId="urn:microsoft.com/office/officeart/2008/layout/VerticalCurvedList"/>
    <dgm:cxn modelId="{FBCF88FF-8A41-4C47-8608-8151F9237A35}" type="presParOf" srcId="{F219A633-046A-4E8C-BE00-59BB0D8878B2}" destId="{BA3F7DA1-9E6A-43B1-8479-E7A4C1CB9B7E}" srcOrd="0" destOrd="0" presId="urn:microsoft.com/office/officeart/2008/layout/VerticalCurvedList"/>
    <dgm:cxn modelId="{5869C82A-0D76-4FA4-994E-E27C01C2E30A}" type="presParOf" srcId="{BA3F7DA1-9E6A-43B1-8479-E7A4C1CB9B7E}" destId="{C1A15F8A-5475-4B58-A567-A0FAB59F384E}" srcOrd="0" destOrd="0" presId="urn:microsoft.com/office/officeart/2008/layout/VerticalCurvedList"/>
    <dgm:cxn modelId="{2EE1BE3F-714E-4A6A-A119-6072096D280C}" type="presParOf" srcId="{BA3F7DA1-9E6A-43B1-8479-E7A4C1CB9B7E}" destId="{3599A481-018F-48F8-B830-0286F6178950}" srcOrd="1" destOrd="0" presId="urn:microsoft.com/office/officeart/2008/layout/VerticalCurvedList"/>
    <dgm:cxn modelId="{BBD0B06E-6D3F-4CC5-892F-B1998CB0844F}" type="presParOf" srcId="{BA3F7DA1-9E6A-43B1-8479-E7A4C1CB9B7E}" destId="{BA3FFE52-DA61-41EA-A9ED-5588EA6551B1}" srcOrd="2" destOrd="0" presId="urn:microsoft.com/office/officeart/2008/layout/VerticalCurvedList"/>
    <dgm:cxn modelId="{C685C671-BFBE-47EB-8E35-EB5F33355786}" type="presParOf" srcId="{BA3F7DA1-9E6A-43B1-8479-E7A4C1CB9B7E}" destId="{0BCA9A8F-1A9F-4AE3-AC84-5DCD05599C19}" srcOrd="3" destOrd="0" presId="urn:microsoft.com/office/officeart/2008/layout/VerticalCurvedList"/>
    <dgm:cxn modelId="{836E3E99-E2D6-4D54-B558-D4CD5C4FDFEF}" type="presParOf" srcId="{F219A633-046A-4E8C-BE00-59BB0D8878B2}" destId="{AF951804-22F4-45C9-9212-67ECC4FD664D}" srcOrd="1" destOrd="0" presId="urn:microsoft.com/office/officeart/2008/layout/VerticalCurvedList"/>
    <dgm:cxn modelId="{67CD241B-19BA-4366-ACD9-2F900242CCF0}" type="presParOf" srcId="{F219A633-046A-4E8C-BE00-59BB0D8878B2}" destId="{1E0A01E6-E93C-4062-8C43-669D4F76A3A8}" srcOrd="2" destOrd="0" presId="urn:microsoft.com/office/officeart/2008/layout/VerticalCurvedList"/>
    <dgm:cxn modelId="{B9323F05-E261-40DB-B2AC-07E1E9B584E4}" type="presParOf" srcId="{1E0A01E6-E93C-4062-8C43-669D4F76A3A8}" destId="{ECF95076-6C96-4A19-98D5-E946F50A56E3}" srcOrd="0" destOrd="0" presId="urn:microsoft.com/office/officeart/2008/layout/VerticalCurvedList"/>
    <dgm:cxn modelId="{125D935A-DD8C-41A6-B768-652D750A30B3}" type="presParOf" srcId="{F219A633-046A-4E8C-BE00-59BB0D8878B2}" destId="{8FD5DBB6-7845-42D1-97D4-529F13F2FBCC}" srcOrd="3" destOrd="0" presId="urn:microsoft.com/office/officeart/2008/layout/VerticalCurvedList"/>
    <dgm:cxn modelId="{3250851A-BD8A-4884-913C-22F57636D38A}" type="presParOf" srcId="{F219A633-046A-4E8C-BE00-59BB0D8878B2}" destId="{4E52F2F0-DC15-454F-AF84-CB45497CF7D1}" srcOrd="4" destOrd="0" presId="urn:microsoft.com/office/officeart/2008/layout/VerticalCurvedList"/>
    <dgm:cxn modelId="{1889FF72-21C2-4F68-8EB0-D768B6B728A7}" type="presParOf" srcId="{4E52F2F0-DC15-454F-AF84-CB45497CF7D1}" destId="{149F496F-F012-49AF-B43A-1B8C59C542EE}" srcOrd="0" destOrd="0" presId="urn:microsoft.com/office/officeart/2008/layout/VerticalCurvedList"/>
    <dgm:cxn modelId="{CED01405-FEBB-4A12-8550-E0C0AF8A4379}" type="presParOf" srcId="{F219A633-046A-4E8C-BE00-59BB0D8878B2}" destId="{2EA68915-45AD-438C-BBF1-D3A5D605AE20}" srcOrd="5" destOrd="0" presId="urn:microsoft.com/office/officeart/2008/layout/VerticalCurvedList"/>
    <dgm:cxn modelId="{8A13BD12-908E-4476-89FB-06D90C81BC52}" type="presParOf" srcId="{F219A633-046A-4E8C-BE00-59BB0D8878B2}" destId="{38FCC770-37A3-47AB-AD5F-5AED83DB6D53}" srcOrd="6" destOrd="0" presId="urn:microsoft.com/office/officeart/2008/layout/VerticalCurvedList"/>
    <dgm:cxn modelId="{66A7705E-894F-4B7E-B176-58EEADB30F18}" type="presParOf" srcId="{38FCC770-37A3-47AB-AD5F-5AED83DB6D53}" destId="{9B97943E-409D-4FDD-B66A-11F808B9A2FF}" srcOrd="0" destOrd="0" presId="urn:microsoft.com/office/officeart/2008/layout/VerticalCurvedList"/>
    <dgm:cxn modelId="{A093D8B8-AD06-4A93-8004-9E0310A3873E}" type="presParOf" srcId="{F219A633-046A-4E8C-BE00-59BB0D8878B2}" destId="{87521D93-4892-4EF0-AED0-166521590504}" srcOrd="7" destOrd="0" presId="urn:microsoft.com/office/officeart/2008/layout/VerticalCurvedList"/>
    <dgm:cxn modelId="{12D1F359-4FA0-49F4-A406-09CE344E19F9}" type="presParOf" srcId="{F219A633-046A-4E8C-BE00-59BB0D8878B2}" destId="{9DD9C5FE-6BE2-44BC-8CCA-3EC30B6F62BD}" srcOrd="8" destOrd="0" presId="urn:microsoft.com/office/officeart/2008/layout/VerticalCurvedList"/>
    <dgm:cxn modelId="{31BE25B2-C42B-46D8-B2FD-4779701EC79B}" type="presParOf" srcId="{9DD9C5FE-6BE2-44BC-8CCA-3EC30B6F62BD}" destId="{A0C74833-7809-4015-B8F7-997292046A8A}" srcOrd="0" destOrd="0" presId="urn:microsoft.com/office/officeart/2008/layout/VerticalCurvedList"/>
    <dgm:cxn modelId="{D4132230-0119-4581-B446-3F85E5733BE9}" type="presParOf" srcId="{F219A633-046A-4E8C-BE00-59BB0D8878B2}" destId="{B2916A26-7024-4F57-99CC-0E1458CCED11}" srcOrd="9" destOrd="0" presId="urn:microsoft.com/office/officeart/2008/layout/VerticalCurvedList"/>
    <dgm:cxn modelId="{436CA1EB-48B8-425E-B507-C51895479071}" type="presParOf" srcId="{F219A633-046A-4E8C-BE00-59BB0D8878B2}" destId="{9A44FF0F-F681-4AAA-B445-A17D4C97A704}" srcOrd="10" destOrd="0" presId="urn:microsoft.com/office/officeart/2008/layout/VerticalCurvedList"/>
    <dgm:cxn modelId="{A14F8A9E-AECD-452C-87A1-D77DC151661D}" type="presParOf" srcId="{9A44FF0F-F681-4AAA-B445-A17D4C97A704}" destId="{9B4B95F0-94C2-4F0F-AEF3-DB6B22E4EFDB}"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DE31358-D0E7-4858-8636-27BFAC303B4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3A4E578A-37AA-42CE-BB59-55D07D060246}">
      <dgm:prSet phldrT="[Text]"/>
      <dgm:spPr/>
      <dgm:t>
        <a:bodyPr/>
        <a:lstStyle/>
        <a:p>
          <a:r>
            <a:rPr lang="zh-CN" altLang="en-US" dirty="0" smtClean="0"/>
            <a:t>客户端</a:t>
          </a:r>
          <a:endParaRPr lang="zh-CN" altLang="en-US" dirty="0"/>
        </a:p>
      </dgm:t>
    </dgm:pt>
    <dgm:pt modelId="{ADC5ED02-046F-415F-901A-477E4169AC18}" type="parTrans" cxnId="{767A1654-7C82-450F-8942-A4E06FD08A84}">
      <dgm:prSet/>
      <dgm:spPr/>
      <dgm:t>
        <a:bodyPr/>
        <a:lstStyle/>
        <a:p>
          <a:endParaRPr lang="zh-CN" altLang="en-US"/>
        </a:p>
      </dgm:t>
    </dgm:pt>
    <dgm:pt modelId="{3087AB08-AAAB-4D69-BE18-13CD171178A9}" type="sibTrans" cxnId="{767A1654-7C82-450F-8942-A4E06FD08A84}">
      <dgm:prSet/>
      <dgm:spPr/>
      <dgm:t>
        <a:bodyPr/>
        <a:lstStyle/>
        <a:p>
          <a:endParaRPr lang="zh-CN" altLang="en-US"/>
        </a:p>
      </dgm:t>
    </dgm:pt>
    <dgm:pt modelId="{52B0409D-369E-428B-A566-CF766A0D4E95}">
      <dgm:prSet phldrT="[Text]"/>
      <dgm:spPr/>
      <dgm:t>
        <a:bodyPr/>
        <a:lstStyle/>
        <a:p>
          <a:r>
            <a:rPr lang="zh-CN" altLang="en-US" dirty="0" smtClean="0"/>
            <a:t>客户端访问</a:t>
          </a:r>
          <a:endParaRPr lang="zh-CN" altLang="en-US" dirty="0"/>
        </a:p>
      </dgm:t>
    </dgm:pt>
    <dgm:pt modelId="{5782609A-36ED-4CF9-B14D-FBD83007D55A}" type="parTrans" cxnId="{47FAC2EF-053F-4914-8999-58DB61F4610E}">
      <dgm:prSet/>
      <dgm:spPr/>
      <dgm:t>
        <a:bodyPr/>
        <a:lstStyle/>
        <a:p>
          <a:endParaRPr lang="zh-CN" altLang="en-US"/>
        </a:p>
      </dgm:t>
    </dgm:pt>
    <dgm:pt modelId="{2D0B32BF-DDDE-4156-A8F1-22AF0B3994C3}" type="sibTrans" cxnId="{47FAC2EF-053F-4914-8999-58DB61F4610E}">
      <dgm:prSet/>
      <dgm:spPr/>
      <dgm:t>
        <a:bodyPr/>
        <a:lstStyle/>
        <a:p>
          <a:endParaRPr lang="zh-CN" altLang="en-US"/>
        </a:p>
      </dgm:t>
    </dgm:pt>
    <dgm:pt modelId="{84A3278F-BCB9-4850-996B-14FA2ED0B3DE}">
      <dgm:prSet phldrT="[Text]"/>
      <dgm:spPr/>
      <dgm:t>
        <a:bodyPr/>
        <a:lstStyle/>
        <a:p>
          <a:r>
            <a:rPr lang="zh-CN" altLang="en-US" dirty="0" smtClean="0"/>
            <a:t>特殊的界面应用</a:t>
          </a:r>
          <a:endParaRPr lang="zh-CN" altLang="en-US" dirty="0"/>
        </a:p>
      </dgm:t>
    </dgm:pt>
    <dgm:pt modelId="{3AFA4E77-8226-49D8-9482-4EFFA50503AA}" type="parTrans" cxnId="{DFFD78AB-847F-47C1-9DD9-26205E7545C8}">
      <dgm:prSet/>
      <dgm:spPr/>
      <dgm:t>
        <a:bodyPr/>
        <a:lstStyle/>
        <a:p>
          <a:endParaRPr lang="zh-CN" altLang="en-US"/>
        </a:p>
      </dgm:t>
    </dgm:pt>
    <dgm:pt modelId="{1BBCFEEF-12E8-406C-943E-DC88D62D0AD1}" type="sibTrans" cxnId="{DFFD78AB-847F-47C1-9DD9-26205E7545C8}">
      <dgm:prSet/>
      <dgm:spPr/>
      <dgm:t>
        <a:bodyPr/>
        <a:lstStyle/>
        <a:p>
          <a:endParaRPr lang="zh-CN" altLang="en-US"/>
        </a:p>
      </dgm:t>
    </dgm:pt>
    <dgm:pt modelId="{AA9E8C58-B499-439C-BA1C-0204D5DCD62D}">
      <dgm:prSet phldrT="[Text]"/>
      <dgm:spPr/>
      <dgm:t>
        <a:bodyPr/>
        <a:lstStyle/>
        <a:p>
          <a:r>
            <a:rPr lang="zh-CN" altLang="en-US" dirty="0" smtClean="0"/>
            <a:t>脱离了</a:t>
          </a:r>
          <a:r>
            <a:rPr lang="en-US" altLang="zh-CN" dirty="0" smtClean="0"/>
            <a:t>SharePoint</a:t>
          </a:r>
          <a:r>
            <a:rPr lang="zh-CN" altLang="en-US" dirty="0" smtClean="0"/>
            <a:t>服务器的环境</a:t>
          </a:r>
          <a:endParaRPr lang="zh-CN" altLang="en-US" dirty="0"/>
        </a:p>
      </dgm:t>
    </dgm:pt>
    <dgm:pt modelId="{BB7A798D-980F-463E-8112-01F5417366F8}" type="parTrans" cxnId="{B6514A2C-5A84-41FF-8EDF-021231FFD945}">
      <dgm:prSet/>
      <dgm:spPr/>
      <dgm:t>
        <a:bodyPr/>
        <a:lstStyle/>
        <a:p>
          <a:endParaRPr lang="zh-CN" altLang="en-US"/>
        </a:p>
      </dgm:t>
    </dgm:pt>
    <dgm:pt modelId="{F513C8E3-F75C-43D1-9F2F-F9D5EFB6723A}" type="sibTrans" cxnId="{B6514A2C-5A84-41FF-8EDF-021231FFD945}">
      <dgm:prSet/>
      <dgm:spPr/>
      <dgm:t>
        <a:bodyPr/>
        <a:lstStyle/>
        <a:p>
          <a:endParaRPr lang="zh-CN" altLang="en-US"/>
        </a:p>
      </dgm:t>
    </dgm:pt>
    <dgm:pt modelId="{B46FF23D-D90B-48B7-84A3-6EC79CCAEBB9}">
      <dgm:prSet phldrT="[Text]"/>
      <dgm:spPr/>
      <dgm:t>
        <a:bodyPr/>
        <a:lstStyle/>
        <a:p>
          <a:r>
            <a:rPr lang="en-US" altLang="zh-CN" dirty="0" smtClean="0"/>
            <a:t>Silverlight</a:t>
          </a:r>
          <a:endParaRPr lang="zh-CN" altLang="en-US" dirty="0"/>
        </a:p>
      </dgm:t>
    </dgm:pt>
    <dgm:pt modelId="{052FCF71-1792-4232-81B5-3C4D538E420C}" type="parTrans" cxnId="{2963B810-22FD-4136-8810-6EAE67285569}">
      <dgm:prSet/>
      <dgm:spPr/>
      <dgm:t>
        <a:bodyPr/>
        <a:lstStyle/>
        <a:p>
          <a:endParaRPr lang="zh-CN" altLang="en-US"/>
        </a:p>
      </dgm:t>
    </dgm:pt>
    <dgm:pt modelId="{36DEFC75-6C9D-442F-8EF8-3134C0A693B9}" type="sibTrans" cxnId="{2963B810-22FD-4136-8810-6EAE67285569}">
      <dgm:prSet/>
      <dgm:spPr/>
      <dgm:t>
        <a:bodyPr/>
        <a:lstStyle/>
        <a:p>
          <a:endParaRPr lang="zh-CN" altLang="en-US"/>
        </a:p>
      </dgm:t>
    </dgm:pt>
    <dgm:pt modelId="{0A959FE0-15CB-4E3A-9288-6C05CDB96B44}">
      <dgm:prSet phldrT="[Text]"/>
      <dgm:spPr/>
      <dgm:t>
        <a:bodyPr/>
        <a:lstStyle/>
        <a:p>
          <a:r>
            <a:rPr lang="zh-CN" altLang="en-US" dirty="0" smtClean="0"/>
            <a:t>出于安全考虑</a:t>
          </a:r>
          <a:endParaRPr lang="zh-CN" altLang="en-US" dirty="0"/>
        </a:p>
      </dgm:t>
    </dgm:pt>
    <dgm:pt modelId="{998C5B52-EC7F-4FE5-AA5F-5881B676BD62}" type="parTrans" cxnId="{0A57E5CF-333C-45AC-8FC3-DC5FD4EC461A}">
      <dgm:prSet/>
      <dgm:spPr/>
      <dgm:t>
        <a:bodyPr/>
        <a:lstStyle/>
        <a:p>
          <a:endParaRPr lang="zh-CN" altLang="en-US"/>
        </a:p>
      </dgm:t>
    </dgm:pt>
    <dgm:pt modelId="{CC875484-FB21-49F2-B96F-A4A1101BFB01}" type="sibTrans" cxnId="{0A57E5CF-333C-45AC-8FC3-DC5FD4EC461A}">
      <dgm:prSet/>
      <dgm:spPr/>
      <dgm:t>
        <a:bodyPr/>
        <a:lstStyle/>
        <a:p>
          <a:endParaRPr lang="zh-CN" altLang="en-US"/>
        </a:p>
      </dgm:t>
    </dgm:pt>
    <dgm:pt modelId="{156A0B99-3078-4783-8084-5DA9D6D1B788}">
      <dgm:prSet phldrT="[Text]"/>
      <dgm:spPr/>
      <dgm:t>
        <a:bodyPr/>
        <a:lstStyle/>
        <a:p>
          <a:r>
            <a:rPr lang="zh-CN" altLang="en-US" dirty="0" smtClean="0"/>
            <a:t>不开放服务器端部署权限</a:t>
          </a:r>
          <a:endParaRPr lang="zh-CN" altLang="en-US" dirty="0"/>
        </a:p>
      </dgm:t>
    </dgm:pt>
    <dgm:pt modelId="{F40666D7-D494-4E8E-97BD-180111C848C3}" type="parTrans" cxnId="{6DBE1DC4-C4F0-433D-9D23-757C24CA034E}">
      <dgm:prSet/>
      <dgm:spPr/>
      <dgm:t>
        <a:bodyPr/>
        <a:lstStyle/>
        <a:p>
          <a:endParaRPr lang="zh-CN" altLang="en-US"/>
        </a:p>
      </dgm:t>
    </dgm:pt>
    <dgm:pt modelId="{F65F7C06-855D-4F59-BBC1-93A62E6BF0F8}" type="sibTrans" cxnId="{6DBE1DC4-C4F0-433D-9D23-757C24CA034E}">
      <dgm:prSet/>
      <dgm:spPr/>
      <dgm:t>
        <a:bodyPr/>
        <a:lstStyle/>
        <a:p>
          <a:endParaRPr lang="zh-CN" altLang="en-US"/>
        </a:p>
      </dgm:t>
    </dgm:pt>
    <dgm:pt modelId="{AB0A7A7B-E7C0-40F8-B7CA-9A758F056479}">
      <dgm:prSet phldrT="[Text]"/>
      <dgm:spPr/>
      <dgm:t>
        <a:bodyPr/>
        <a:lstStyle/>
        <a:p>
          <a:r>
            <a:rPr lang="en-US" altLang="zh-CN" dirty="0" smtClean="0"/>
            <a:t>JavaScript</a:t>
          </a:r>
          <a:endParaRPr lang="zh-CN" altLang="en-US" dirty="0"/>
        </a:p>
      </dgm:t>
    </dgm:pt>
    <dgm:pt modelId="{92415005-2A8C-4B41-927F-8A6372867713}" type="parTrans" cxnId="{2DD33AD8-261F-4EC2-8D0C-90DF8D34332E}">
      <dgm:prSet/>
      <dgm:spPr/>
      <dgm:t>
        <a:bodyPr/>
        <a:lstStyle/>
        <a:p>
          <a:endParaRPr lang="zh-CN" altLang="en-US"/>
        </a:p>
      </dgm:t>
    </dgm:pt>
    <dgm:pt modelId="{306D1807-1417-4598-858D-98269B8900D2}" type="sibTrans" cxnId="{2DD33AD8-261F-4EC2-8D0C-90DF8D34332E}">
      <dgm:prSet/>
      <dgm:spPr/>
      <dgm:t>
        <a:bodyPr/>
        <a:lstStyle/>
        <a:p>
          <a:endParaRPr lang="zh-CN" altLang="en-US"/>
        </a:p>
      </dgm:t>
    </dgm:pt>
    <dgm:pt modelId="{A5C9E210-A65F-482F-9933-00A2C6C37EB7}">
      <dgm:prSet phldrT="[Text]"/>
      <dgm:spPr/>
      <dgm:t>
        <a:bodyPr/>
        <a:lstStyle/>
        <a:p>
          <a:r>
            <a:rPr lang="zh-CN" altLang="en-US" dirty="0" smtClean="0"/>
            <a:t>外部服务器、</a:t>
          </a:r>
          <a:r>
            <a:rPr lang="en-US" altLang="zh-CN" dirty="0" smtClean="0"/>
            <a:t>Silverlight</a:t>
          </a:r>
          <a:r>
            <a:rPr lang="zh-CN" altLang="en-US" dirty="0" smtClean="0"/>
            <a:t>、</a:t>
          </a:r>
          <a:r>
            <a:rPr lang="en-US" altLang="zh-CN" dirty="0" smtClean="0"/>
            <a:t>JavaScript</a:t>
          </a:r>
          <a:r>
            <a:rPr lang="zh-CN" altLang="en-US" dirty="0" smtClean="0"/>
            <a:t>、</a:t>
          </a:r>
          <a:r>
            <a:rPr lang="en-US" altLang="zh-CN" dirty="0" err="1" smtClean="0"/>
            <a:t>WinForm</a:t>
          </a:r>
          <a:r>
            <a:rPr lang="zh-CN" altLang="en-US" dirty="0" smtClean="0"/>
            <a:t>、</a:t>
          </a:r>
          <a:r>
            <a:rPr lang="en-US" altLang="zh-CN" dirty="0" smtClean="0"/>
            <a:t>Console</a:t>
          </a:r>
          <a:r>
            <a:rPr lang="zh-CN" altLang="en-US" dirty="0" smtClean="0"/>
            <a:t>、</a:t>
          </a:r>
          <a:r>
            <a:rPr lang="en-US" altLang="zh-CN" dirty="0" smtClean="0"/>
            <a:t>Office</a:t>
          </a:r>
          <a:r>
            <a:rPr lang="zh-CN" altLang="en-US" dirty="0" smtClean="0"/>
            <a:t>客户端、</a:t>
          </a:r>
          <a:r>
            <a:rPr lang="en-US" altLang="zh-CN" dirty="0" smtClean="0"/>
            <a:t>Services…</a:t>
          </a:r>
          <a:endParaRPr lang="zh-CN" altLang="en-US" dirty="0"/>
        </a:p>
      </dgm:t>
    </dgm:pt>
    <dgm:pt modelId="{4D81FEBA-27CB-4808-85FF-E3AE9FAE2BD1}" type="parTrans" cxnId="{65F711B6-0957-40A6-869D-F0EEEBCE016E}">
      <dgm:prSet/>
      <dgm:spPr/>
      <dgm:t>
        <a:bodyPr/>
        <a:lstStyle/>
        <a:p>
          <a:endParaRPr lang="zh-CN" altLang="en-US"/>
        </a:p>
      </dgm:t>
    </dgm:pt>
    <dgm:pt modelId="{A752C79A-A67D-4AEE-9012-4553EF511363}" type="sibTrans" cxnId="{65F711B6-0957-40A6-869D-F0EEEBCE016E}">
      <dgm:prSet/>
      <dgm:spPr/>
      <dgm:t>
        <a:bodyPr/>
        <a:lstStyle/>
        <a:p>
          <a:endParaRPr lang="zh-CN" altLang="en-US"/>
        </a:p>
      </dgm:t>
    </dgm:pt>
    <dgm:pt modelId="{15613B9B-1A30-43E8-A490-B7FB1E057EE3}">
      <dgm:prSet phldrT="[Text]"/>
      <dgm:spPr/>
      <dgm:t>
        <a:bodyPr/>
        <a:lstStyle/>
        <a:p>
          <a:r>
            <a:rPr lang="zh-CN" altLang="en-US" dirty="0" smtClean="0"/>
            <a:t>特殊的环境应用</a:t>
          </a:r>
          <a:endParaRPr lang="zh-CN" altLang="en-US" dirty="0"/>
        </a:p>
      </dgm:t>
    </dgm:pt>
    <dgm:pt modelId="{FCF03C40-1DC6-4DC6-9E29-996B1B507C8C}" type="parTrans" cxnId="{CA30DF84-9926-4688-9299-5C3B7045E1BB}">
      <dgm:prSet/>
      <dgm:spPr/>
    </dgm:pt>
    <dgm:pt modelId="{1E17ED01-23EE-4050-8D81-D4C7AC5DD7AA}" type="sibTrans" cxnId="{CA30DF84-9926-4688-9299-5C3B7045E1BB}">
      <dgm:prSet/>
      <dgm:spPr/>
    </dgm:pt>
    <dgm:pt modelId="{4CD85B8A-99F4-4610-A771-0F1F59C1C64C}">
      <dgm:prSet phldrT="[Text]"/>
      <dgm:spPr/>
      <dgm:t>
        <a:bodyPr/>
        <a:lstStyle/>
        <a:p>
          <a:r>
            <a:rPr lang="en-US" altLang="zh-CN" dirty="0" err="1" smtClean="0"/>
            <a:t>WinForm</a:t>
          </a:r>
          <a:endParaRPr lang="zh-CN" altLang="en-US" dirty="0"/>
        </a:p>
      </dgm:t>
    </dgm:pt>
    <dgm:pt modelId="{3C3FF034-1A4A-4C8F-A1D9-2961BA35154B}" type="parTrans" cxnId="{B08FCBCA-8B75-477E-99A2-314D4871E17C}">
      <dgm:prSet/>
      <dgm:spPr/>
    </dgm:pt>
    <dgm:pt modelId="{0521EF18-39BF-4AFC-B3C2-71A7DE575CF6}" type="sibTrans" cxnId="{B08FCBCA-8B75-477E-99A2-314D4871E17C}">
      <dgm:prSet/>
      <dgm:spPr/>
    </dgm:pt>
    <dgm:pt modelId="{620C06F2-DBB9-4C69-ACFB-A94D0E9A0498}">
      <dgm:prSet phldrT="[Text]"/>
      <dgm:spPr/>
      <dgm:t>
        <a:bodyPr/>
        <a:lstStyle/>
        <a:p>
          <a:r>
            <a:rPr lang="en-US" altLang="zh-CN" dirty="0" smtClean="0"/>
            <a:t>Office</a:t>
          </a:r>
          <a:r>
            <a:rPr lang="zh-CN" altLang="en-US" dirty="0" smtClean="0"/>
            <a:t>客户端</a:t>
          </a:r>
          <a:endParaRPr lang="zh-CN" altLang="en-US" dirty="0"/>
        </a:p>
      </dgm:t>
    </dgm:pt>
    <dgm:pt modelId="{757E8DED-4FB3-4454-A69C-F1F6A46B8CC7}" type="parTrans" cxnId="{3819FF2D-5F1B-4630-B239-6176BB99E34A}">
      <dgm:prSet/>
      <dgm:spPr/>
    </dgm:pt>
    <dgm:pt modelId="{0545CB9C-32CC-4A86-B5E2-F33876947D2F}" type="sibTrans" cxnId="{3819FF2D-5F1B-4630-B239-6176BB99E34A}">
      <dgm:prSet/>
      <dgm:spPr/>
    </dgm:pt>
    <dgm:pt modelId="{A9D14B77-656D-46F2-B4FC-2D6C19ECB0AC}" type="pres">
      <dgm:prSet presAssocID="{BDE31358-D0E7-4858-8636-27BFAC303B44}" presName="linear" presStyleCnt="0">
        <dgm:presLayoutVars>
          <dgm:dir/>
          <dgm:animLvl val="lvl"/>
          <dgm:resizeHandles val="exact"/>
        </dgm:presLayoutVars>
      </dgm:prSet>
      <dgm:spPr/>
      <dgm:t>
        <a:bodyPr/>
        <a:lstStyle/>
        <a:p>
          <a:endParaRPr lang="zh-CN" altLang="en-US"/>
        </a:p>
      </dgm:t>
    </dgm:pt>
    <dgm:pt modelId="{D024A6F6-2362-40EE-8A92-7CDC5482090D}" type="pres">
      <dgm:prSet presAssocID="{3A4E578A-37AA-42CE-BB59-55D07D060246}" presName="parentLin" presStyleCnt="0"/>
      <dgm:spPr/>
    </dgm:pt>
    <dgm:pt modelId="{2E2977F8-4528-4CFA-BA16-052F6C80A22D}" type="pres">
      <dgm:prSet presAssocID="{3A4E578A-37AA-42CE-BB59-55D07D060246}" presName="parentLeftMargin" presStyleLbl="node1" presStyleIdx="0" presStyleCnt="2"/>
      <dgm:spPr/>
      <dgm:t>
        <a:bodyPr/>
        <a:lstStyle/>
        <a:p>
          <a:endParaRPr lang="zh-CN" altLang="en-US"/>
        </a:p>
      </dgm:t>
    </dgm:pt>
    <dgm:pt modelId="{0DB4451F-AF82-48F8-ADE5-A75C33C3A9C3}" type="pres">
      <dgm:prSet presAssocID="{3A4E578A-37AA-42CE-BB59-55D07D060246}" presName="parentText" presStyleLbl="node1" presStyleIdx="0" presStyleCnt="2">
        <dgm:presLayoutVars>
          <dgm:chMax val="0"/>
          <dgm:bulletEnabled val="1"/>
        </dgm:presLayoutVars>
      </dgm:prSet>
      <dgm:spPr/>
      <dgm:t>
        <a:bodyPr/>
        <a:lstStyle/>
        <a:p>
          <a:endParaRPr lang="zh-CN" altLang="en-US"/>
        </a:p>
      </dgm:t>
    </dgm:pt>
    <dgm:pt modelId="{D96DB716-FF05-4760-B9AB-AABEBEB27BB7}" type="pres">
      <dgm:prSet presAssocID="{3A4E578A-37AA-42CE-BB59-55D07D060246}" presName="negativeSpace" presStyleCnt="0"/>
      <dgm:spPr/>
    </dgm:pt>
    <dgm:pt modelId="{A6C7EDDD-7276-4732-8EB8-B03A07D64DC5}" type="pres">
      <dgm:prSet presAssocID="{3A4E578A-37AA-42CE-BB59-55D07D060246}" presName="childText" presStyleLbl="conFgAcc1" presStyleIdx="0" presStyleCnt="2">
        <dgm:presLayoutVars>
          <dgm:bulletEnabled val="1"/>
        </dgm:presLayoutVars>
      </dgm:prSet>
      <dgm:spPr/>
      <dgm:t>
        <a:bodyPr/>
        <a:lstStyle/>
        <a:p>
          <a:endParaRPr lang="zh-CN" altLang="en-US"/>
        </a:p>
      </dgm:t>
    </dgm:pt>
    <dgm:pt modelId="{3413949F-3A31-4B86-9F04-015563D70BA4}" type="pres">
      <dgm:prSet presAssocID="{3087AB08-AAAB-4D69-BE18-13CD171178A9}" presName="spaceBetweenRectangles" presStyleCnt="0"/>
      <dgm:spPr/>
    </dgm:pt>
    <dgm:pt modelId="{ADBDD6A2-A7B3-443D-8159-F9C014A995CC}" type="pres">
      <dgm:prSet presAssocID="{52B0409D-369E-428B-A566-CF766A0D4E95}" presName="parentLin" presStyleCnt="0"/>
      <dgm:spPr/>
    </dgm:pt>
    <dgm:pt modelId="{80323117-1A83-4CD6-923D-85F2EA3122EB}" type="pres">
      <dgm:prSet presAssocID="{52B0409D-369E-428B-A566-CF766A0D4E95}" presName="parentLeftMargin" presStyleLbl="node1" presStyleIdx="0" presStyleCnt="2"/>
      <dgm:spPr/>
      <dgm:t>
        <a:bodyPr/>
        <a:lstStyle/>
        <a:p>
          <a:endParaRPr lang="zh-CN" altLang="en-US"/>
        </a:p>
      </dgm:t>
    </dgm:pt>
    <dgm:pt modelId="{AD3B4088-6A0C-47D4-927F-328854DCAE0D}" type="pres">
      <dgm:prSet presAssocID="{52B0409D-369E-428B-A566-CF766A0D4E95}" presName="parentText" presStyleLbl="node1" presStyleIdx="1" presStyleCnt="2">
        <dgm:presLayoutVars>
          <dgm:chMax val="0"/>
          <dgm:bulletEnabled val="1"/>
        </dgm:presLayoutVars>
      </dgm:prSet>
      <dgm:spPr/>
      <dgm:t>
        <a:bodyPr/>
        <a:lstStyle/>
        <a:p>
          <a:endParaRPr lang="zh-CN" altLang="en-US"/>
        </a:p>
      </dgm:t>
    </dgm:pt>
    <dgm:pt modelId="{E112EA8B-2FAF-4862-9F26-5A03BF3BA942}" type="pres">
      <dgm:prSet presAssocID="{52B0409D-369E-428B-A566-CF766A0D4E95}" presName="negativeSpace" presStyleCnt="0"/>
      <dgm:spPr/>
    </dgm:pt>
    <dgm:pt modelId="{4CFC90E7-940E-4A2C-A123-5201F0802298}" type="pres">
      <dgm:prSet presAssocID="{52B0409D-369E-428B-A566-CF766A0D4E95}" presName="childText" presStyleLbl="conFgAcc1" presStyleIdx="1" presStyleCnt="2">
        <dgm:presLayoutVars>
          <dgm:bulletEnabled val="1"/>
        </dgm:presLayoutVars>
      </dgm:prSet>
      <dgm:spPr/>
      <dgm:t>
        <a:bodyPr/>
        <a:lstStyle/>
        <a:p>
          <a:endParaRPr lang="zh-CN" altLang="en-US"/>
        </a:p>
      </dgm:t>
    </dgm:pt>
  </dgm:ptLst>
  <dgm:cxnLst>
    <dgm:cxn modelId="{0A57E5CF-333C-45AC-8FC3-DC5FD4EC461A}" srcId="{52B0409D-369E-428B-A566-CF766A0D4E95}" destId="{0A959FE0-15CB-4E3A-9288-6C05CDB96B44}" srcOrd="2" destOrd="0" parTransId="{998C5B52-EC7F-4FE5-AA5F-5881B676BD62}" sibTransId="{CC875484-FB21-49F2-B96F-A4A1101BFB01}"/>
    <dgm:cxn modelId="{CBFE0AF0-319A-487F-BAE9-608EEEE8FE9B}" type="presOf" srcId="{3A4E578A-37AA-42CE-BB59-55D07D060246}" destId="{2E2977F8-4528-4CFA-BA16-052F6C80A22D}" srcOrd="0" destOrd="0" presId="urn:microsoft.com/office/officeart/2005/8/layout/list1"/>
    <dgm:cxn modelId="{767A1654-7C82-450F-8942-A4E06FD08A84}" srcId="{BDE31358-D0E7-4858-8636-27BFAC303B44}" destId="{3A4E578A-37AA-42CE-BB59-55D07D060246}" srcOrd="0" destOrd="0" parTransId="{ADC5ED02-046F-415F-901A-477E4169AC18}" sibTransId="{3087AB08-AAAB-4D69-BE18-13CD171178A9}"/>
    <dgm:cxn modelId="{3819FF2D-5F1B-4630-B239-6176BB99E34A}" srcId="{15613B9B-1A30-43E8-A490-B7FB1E057EE3}" destId="{620C06F2-DBB9-4C69-ACFB-A94D0E9A0498}" srcOrd="1" destOrd="0" parTransId="{757E8DED-4FB3-4454-A69C-F1F6A46B8CC7}" sibTransId="{0545CB9C-32CC-4A86-B5E2-F33876947D2F}"/>
    <dgm:cxn modelId="{CCBD0E58-E82C-46C6-9F4F-852424336408}" type="presOf" srcId="{3A4E578A-37AA-42CE-BB59-55D07D060246}" destId="{0DB4451F-AF82-48F8-ADE5-A75C33C3A9C3}" srcOrd="1" destOrd="0" presId="urn:microsoft.com/office/officeart/2005/8/layout/list1"/>
    <dgm:cxn modelId="{B68F5305-2884-4509-BD50-06EB279C9999}" type="presOf" srcId="{52B0409D-369E-428B-A566-CF766A0D4E95}" destId="{80323117-1A83-4CD6-923D-85F2EA3122EB}" srcOrd="0" destOrd="0" presId="urn:microsoft.com/office/officeart/2005/8/layout/list1"/>
    <dgm:cxn modelId="{50A190FE-D03D-4028-8483-7A3CC74125E0}" type="presOf" srcId="{620C06F2-DBB9-4C69-ACFB-A94D0E9A0498}" destId="{4CFC90E7-940E-4A2C-A123-5201F0802298}" srcOrd="0" destOrd="5" presId="urn:microsoft.com/office/officeart/2005/8/layout/list1"/>
    <dgm:cxn modelId="{66AE7BF9-49F0-4356-83C4-E15B6F154E8E}" type="presOf" srcId="{0A959FE0-15CB-4E3A-9288-6C05CDB96B44}" destId="{4CFC90E7-940E-4A2C-A123-5201F0802298}" srcOrd="0" destOrd="6" presId="urn:microsoft.com/office/officeart/2005/8/layout/list1"/>
    <dgm:cxn modelId="{56325249-1446-4854-A654-19DD7C6EA121}" type="presOf" srcId="{15613B9B-1A30-43E8-A490-B7FB1E057EE3}" destId="{4CFC90E7-940E-4A2C-A123-5201F0802298}" srcOrd="0" destOrd="3" presId="urn:microsoft.com/office/officeart/2005/8/layout/list1"/>
    <dgm:cxn modelId="{AC3BBD07-0175-46EA-AC49-2A90A694AC2A}" type="presOf" srcId="{4CD85B8A-99F4-4610-A771-0F1F59C1C64C}" destId="{4CFC90E7-940E-4A2C-A123-5201F0802298}" srcOrd="0" destOrd="4" presId="urn:microsoft.com/office/officeart/2005/8/layout/list1"/>
    <dgm:cxn modelId="{9A68C96B-B31F-4DE6-81E9-4E3125C4F4F4}" type="presOf" srcId="{AA9E8C58-B499-439C-BA1C-0204D5DCD62D}" destId="{A6C7EDDD-7276-4732-8EB8-B03A07D64DC5}" srcOrd="0" destOrd="0" presId="urn:microsoft.com/office/officeart/2005/8/layout/list1"/>
    <dgm:cxn modelId="{65F711B6-0957-40A6-869D-F0EEEBCE016E}" srcId="{3A4E578A-37AA-42CE-BB59-55D07D060246}" destId="{A5C9E210-A65F-482F-9933-00A2C6C37EB7}" srcOrd="1" destOrd="0" parTransId="{4D81FEBA-27CB-4808-85FF-E3AE9FAE2BD1}" sibTransId="{A752C79A-A67D-4AEE-9012-4553EF511363}"/>
    <dgm:cxn modelId="{C6DDBB41-46FE-40FF-B567-66B5E660C5A9}" type="presOf" srcId="{A5C9E210-A65F-482F-9933-00A2C6C37EB7}" destId="{A6C7EDDD-7276-4732-8EB8-B03A07D64DC5}" srcOrd="0" destOrd="1" presId="urn:microsoft.com/office/officeart/2005/8/layout/list1"/>
    <dgm:cxn modelId="{AE819C4F-5641-4D1D-940C-2CD44E7319BB}" type="presOf" srcId="{B46FF23D-D90B-48B7-84A3-6EC79CCAEBB9}" destId="{4CFC90E7-940E-4A2C-A123-5201F0802298}" srcOrd="0" destOrd="1" presId="urn:microsoft.com/office/officeart/2005/8/layout/list1"/>
    <dgm:cxn modelId="{06E3E3AA-3001-4DFB-86AE-239EE1E5D477}" type="presOf" srcId="{156A0B99-3078-4783-8084-5DA9D6D1B788}" destId="{4CFC90E7-940E-4A2C-A123-5201F0802298}" srcOrd="0" destOrd="7" presId="urn:microsoft.com/office/officeart/2005/8/layout/list1"/>
    <dgm:cxn modelId="{CA30DF84-9926-4688-9299-5C3B7045E1BB}" srcId="{52B0409D-369E-428B-A566-CF766A0D4E95}" destId="{15613B9B-1A30-43E8-A490-B7FB1E057EE3}" srcOrd="1" destOrd="0" parTransId="{FCF03C40-1DC6-4DC6-9E29-996B1B507C8C}" sibTransId="{1E17ED01-23EE-4050-8D81-D4C7AC5DD7AA}"/>
    <dgm:cxn modelId="{DFFD78AB-847F-47C1-9DD9-26205E7545C8}" srcId="{52B0409D-369E-428B-A566-CF766A0D4E95}" destId="{84A3278F-BCB9-4850-996B-14FA2ED0B3DE}" srcOrd="0" destOrd="0" parTransId="{3AFA4E77-8226-49D8-9482-4EFFA50503AA}" sibTransId="{1BBCFEEF-12E8-406C-943E-DC88D62D0AD1}"/>
    <dgm:cxn modelId="{2DD33AD8-261F-4EC2-8D0C-90DF8D34332E}" srcId="{84A3278F-BCB9-4850-996B-14FA2ED0B3DE}" destId="{AB0A7A7B-E7C0-40F8-B7CA-9A758F056479}" srcOrd="1" destOrd="0" parTransId="{92415005-2A8C-4B41-927F-8A6372867713}" sibTransId="{306D1807-1417-4598-858D-98269B8900D2}"/>
    <dgm:cxn modelId="{47FAC2EF-053F-4914-8999-58DB61F4610E}" srcId="{BDE31358-D0E7-4858-8636-27BFAC303B44}" destId="{52B0409D-369E-428B-A566-CF766A0D4E95}" srcOrd="1" destOrd="0" parTransId="{5782609A-36ED-4CF9-B14D-FBD83007D55A}" sibTransId="{2D0B32BF-DDDE-4156-A8F1-22AF0B3994C3}"/>
    <dgm:cxn modelId="{16521B3D-C1FE-49FE-8933-34F88C27EDDE}" type="presOf" srcId="{52B0409D-369E-428B-A566-CF766A0D4E95}" destId="{AD3B4088-6A0C-47D4-927F-328854DCAE0D}" srcOrd="1" destOrd="0" presId="urn:microsoft.com/office/officeart/2005/8/layout/list1"/>
    <dgm:cxn modelId="{B6514A2C-5A84-41FF-8EDF-021231FFD945}" srcId="{3A4E578A-37AA-42CE-BB59-55D07D060246}" destId="{AA9E8C58-B499-439C-BA1C-0204D5DCD62D}" srcOrd="0" destOrd="0" parTransId="{BB7A798D-980F-463E-8112-01F5417366F8}" sibTransId="{F513C8E3-F75C-43D1-9F2F-F9D5EFB6723A}"/>
    <dgm:cxn modelId="{2963B810-22FD-4136-8810-6EAE67285569}" srcId="{84A3278F-BCB9-4850-996B-14FA2ED0B3DE}" destId="{B46FF23D-D90B-48B7-84A3-6EC79CCAEBB9}" srcOrd="0" destOrd="0" parTransId="{052FCF71-1792-4232-81B5-3C4D538E420C}" sibTransId="{36DEFC75-6C9D-442F-8EF8-3134C0A693B9}"/>
    <dgm:cxn modelId="{A49191C2-215C-42A3-97F8-899AC8DAEBDC}" type="presOf" srcId="{84A3278F-BCB9-4850-996B-14FA2ED0B3DE}" destId="{4CFC90E7-940E-4A2C-A123-5201F0802298}" srcOrd="0" destOrd="0" presId="urn:microsoft.com/office/officeart/2005/8/layout/list1"/>
    <dgm:cxn modelId="{6DBE1DC4-C4F0-433D-9D23-757C24CA034E}" srcId="{0A959FE0-15CB-4E3A-9288-6C05CDB96B44}" destId="{156A0B99-3078-4783-8084-5DA9D6D1B788}" srcOrd="0" destOrd="0" parTransId="{F40666D7-D494-4E8E-97BD-180111C848C3}" sibTransId="{F65F7C06-855D-4F59-BBC1-93A62E6BF0F8}"/>
    <dgm:cxn modelId="{50B75637-E9BE-4587-BDEA-739D1E679D60}" type="presOf" srcId="{BDE31358-D0E7-4858-8636-27BFAC303B44}" destId="{A9D14B77-656D-46F2-B4FC-2D6C19ECB0AC}" srcOrd="0" destOrd="0" presId="urn:microsoft.com/office/officeart/2005/8/layout/list1"/>
    <dgm:cxn modelId="{D598B080-016E-4E7E-902C-C1DD72BE207B}" type="presOf" srcId="{AB0A7A7B-E7C0-40F8-B7CA-9A758F056479}" destId="{4CFC90E7-940E-4A2C-A123-5201F0802298}" srcOrd="0" destOrd="2" presId="urn:microsoft.com/office/officeart/2005/8/layout/list1"/>
    <dgm:cxn modelId="{B08FCBCA-8B75-477E-99A2-314D4871E17C}" srcId="{15613B9B-1A30-43E8-A490-B7FB1E057EE3}" destId="{4CD85B8A-99F4-4610-A771-0F1F59C1C64C}" srcOrd="0" destOrd="0" parTransId="{3C3FF034-1A4A-4C8F-A1D9-2961BA35154B}" sibTransId="{0521EF18-39BF-4AFC-B3C2-71A7DE575CF6}"/>
    <dgm:cxn modelId="{DF9AFA1E-6572-4D13-8315-D225E5FB209F}" type="presParOf" srcId="{A9D14B77-656D-46F2-B4FC-2D6C19ECB0AC}" destId="{D024A6F6-2362-40EE-8A92-7CDC5482090D}" srcOrd="0" destOrd="0" presId="urn:microsoft.com/office/officeart/2005/8/layout/list1"/>
    <dgm:cxn modelId="{04E7F416-EF67-45C6-9965-F81F2A14CC68}" type="presParOf" srcId="{D024A6F6-2362-40EE-8A92-7CDC5482090D}" destId="{2E2977F8-4528-4CFA-BA16-052F6C80A22D}" srcOrd="0" destOrd="0" presId="urn:microsoft.com/office/officeart/2005/8/layout/list1"/>
    <dgm:cxn modelId="{B6F42443-1572-4F98-A182-D249832B5432}" type="presParOf" srcId="{D024A6F6-2362-40EE-8A92-7CDC5482090D}" destId="{0DB4451F-AF82-48F8-ADE5-A75C33C3A9C3}" srcOrd="1" destOrd="0" presId="urn:microsoft.com/office/officeart/2005/8/layout/list1"/>
    <dgm:cxn modelId="{C1AC330F-65FF-4482-9001-5F208D0CF677}" type="presParOf" srcId="{A9D14B77-656D-46F2-B4FC-2D6C19ECB0AC}" destId="{D96DB716-FF05-4760-B9AB-AABEBEB27BB7}" srcOrd="1" destOrd="0" presId="urn:microsoft.com/office/officeart/2005/8/layout/list1"/>
    <dgm:cxn modelId="{750F78FD-3E6B-42CB-B199-26C878F63343}" type="presParOf" srcId="{A9D14B77-656D-46F2-B4FC-2D6C19ECB0AC}" destId="{A6C7EDDD-7276-4732-8EB8-B03A07D64DC5}" srcOrd="2" destOrd="0" presId="urn:microsoft.com/office/officeart/2005/8/layout/list1"/>
    <dgm:cxn modelId="{9C895D3F-95BB-490F-A58D-433A03816DD8}" type="presParOf" srcId="{A9D14B77-656D-46F2-B4FC-2D6C19ECB0AC}" destId="{3413949F-3A31-4B86-9F04-015563D70BA4}" srcOrd="3" destOrd="0" presId="urn:microsoft.com/office/officeart/2005/8/layout/list1"/>
    <dgm:cxn modelId="{102CEB36-90AC-4C2A-A89A-0D9793DBDAA7}" type="presParOf" srcId="{A9D14B77-656D-46F2-B4FC-2D6C19ECB0AC}" destId="{ADBDD6A2-A7B3-443D-8159-F9C014A995CC}" srcOrd="4" destOrd="0" presId="urn:microsoft.com/office/officeart/2005/8/layout/list1"/>
    <dgm:cxn modelId="{5C75F219-39D1-4250-BFA4-B1762D577ED1}" type="presParOf" srcId="{ADBDD6A2-A7B3-443D-8159-F9C014A995CC}" destId="{80323117-1A83-4CD6-923D-85F2EA3122EB}" srcOrd="0" destOrd="0" presId="urn:microsoft.com/office/officeart/2005/8/layout/list1"/>
    <dgm:cxn modelId="{D94EC045-0F25-4FFF-890E-DA092DDAAF90}" type="presParOf" srcId="{ADBDD6A2-A7B3-443D-8159-F9C014A995CC}" destId="{AD3B4088-6A0C-47D4-927F-328854DCAE0D}" srcOrd="1" destOrd="0" presId="urn:microsoft.com/office/officeart/2005/8/layout/list1"/>
    <dgm:cxn modelId="{F176B2F4-32F4-45FC-8455-45A74680593A}" type="presParOf" srcId="{A9D14B77-656D-46F2-B4FC-2D6C19ECB0AC}" destId="{E112EA8B-2FAF-4862-9F26-5A03BF3BA942}" srcOrd="5" destOrd="0" presId="urn:microsoft.com/office/officeart/2005/8/layout/list1"/>
    <dgm:cxn modelId="{5FE1F618-DCDE-463C-806D-9337F25E7DC4}" type="presParOf" srcId="{A9D14B77-656D-46F2-B4FC-2D6C19ECB0AC}" destId="{4CFC90E7-940E-4A2C-A123-5201F0802298}" srcOrd="6"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DC6911-2871-42A3-A405-9907488B385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9E7025BD-1A97-4A38-AC84-A60339C77E69}">
      <dgm:prSet phldrT="[Text]"/>
      <dgm:spPr/>
      <dgm:t>
        <a:bodyPr/>
        <a:lstStyle/>
        <a:p>
          <a:r>
            <a:rPr lang="zh-CN" altLang="en-US" dirty="0" smtClean="0"/>
            <a:t>适应多种类型客户端</a:t>
          </a:r>
          <a:endParaRPr lang="zh-CN" altLang="en-US" dirty="0"/>
        </a:p>
      </dgm:t>
    </dgm:pt>
    <dgm:pt modelId="{4D4D0486-218B-46FD-AE61-80E26F289A42}" type="parTrans" cxnId="{7A59341A-4064-4436-BAE6-A6F7CF639F42}">
      <dgm:prSet/>
      <dgm:spPr/>
      <dgm:t>
        <a:bodyPr/>
        <a:lstStyle/>
        <a:p>
          <a:endParaRPr lang="zh-CN" altLang="en-US"/>
        </a:p>
      </dgm:t>
    </dgm:pt>
    <dgm:pt modelId="{55571968-DACF-4D2D-A274-8F703C9BBA0E}" type="sibTrans" cxnId="{7A59341A-4064-4436-BAE6-A6F7CF639F42}">
      <dgm:prSet/>
      <dgm:spPr/>
      <dgm:t>
        <a:bodyPr/>
        <a:lstStyle/>
        <a:p>
          <a:endParaRPr lang="zh-CN" altLang="en-US"/>
        </a:p>
      </dgm:t>
    </dgm:pt>
    <dgm:pt modelId="{45C0CB41-95A1-45E3-AB13-76676D5194C4}">
      <dgm:prSet phldrT="[Text]"/>
      <dgm:spPr/>
      <dgm:t>
        <a:bodyPr/>
        <a:lstStyle/>
        <a:p>
          <a:r>
            <a:rPr lang="en-US" altLang="zh-CN" dirty="0" smtClean="0"/>
            <a:t>.NET CLR</a:t>
          </a:r>
          <a:endParaRPr lang="zh-CN" altLang="en-US" dirty="0"/>
        </a:p>
      </dgm:t>
    </dgm:pt>
    <dgm:pt modelId="{A7F9BB48-BC95-44AE-993A-B718403E8AF8}" type="parTrans" cxnId="{1912B2AD-BB30-420E-96C8-C236CC74E110}">
      <dgm:prSet/>
      <dgm:spPr/>
      <dgm:t>
        <a:bodyPr/>
        <a:lstStyle/>
        <a:p>
          <a:endParaRPr lang="zh-CN" altLang="en-US"/>
        </a:p>
      </dgm:t>
    </dgm:pt>
    <dgm:pt modelId="{5D71D128-67EE-4E12-A0A8-35DD9DCC5889}" type="sibTrans" cxnId="{1912B2AD-BB30-420E-96C8-C236CC74E110}">
      <dgm:prSet/>
      <dgm:spPr/>
      <dgm:t>
        <a:bodyPr/>
        <a:lstStyle/>
        <a:p>
          <a:endParaRPr lang="zh-CN" altLang="en-US"/>
        </a:p>
      </dgm:t>
    </dgm:pt>
    <dgm:pt modelId="{18527770-0F35-469C-AC40-AAF7EBC4B8AE}">
      <dgm:prSet phldrT="[Text]"/>
      <dgm:spPr/>
      <dgm:t>
        <a:bodyPr/>
        <a:lstStyle/>
        <a:p>
          <a:r>
            <a:rPr lang="zh-CN" altLang="en-US" dirty="0" smtClean="0"/>
            <a:t>涵盖多种对象模型</a:t>
          </a:r>
          <a:endParaRPr lang="zh-CN" altLang="en-US" dirty="0"/>
        </a:p>
      </dgm:t>
    </dgm:pt>
    <dgm:pt modelId="{3AA17C90-5A77-4659-B051-3DA251924D9A}" type="parTrans" cxnId="{BC274EBA-0E35-4863-9D3C-C45258E4C1A4}">
      <dgm:prSet/>
      <dgm:spPr/>
      <dgm:t>
        <a:bodyPr/>
        <a:lstStyle/>
        <a:p>
          <a:endParaRPr lang="zh-CN" altLang="en-US"/>
        </a:p>
      </dgm:t>
    </dgm:pt>
    <dgm:pt modelId="{E641F0E6-C561-4687-AC20-D091974338A4}" type="sibTrans" cxnId="{BC274EBA-0E35-4863-9D3C-C45258E4C1A4}">
      <dgm:prSet/>
      <dgm:spPr/>
      <dgm:t>
        <a:bodyPr/>
        <a:lstStyle/>
        <a:p>
          <a:endParaRPr lang="zh-CN" altLang="en-US"/>
        </a:p>
      </dgm:t>
    </dgm:pt>
    <dgm:pt modelId="{42D5DB26-FDC8-432E-A2A2-7292B74E6918}">
      <dgm:prSet phldrT="[Text]"/>
      <dgm:spPr/>
      <dgm:t>
        <a:bodyPr/>
        <a:lstStyle/>
        <a:p>
          <a:r>
            <a:rPr lang="en-US" altLang="zh-CN" dirty="0" smtClean="0"/>
            <a:t>Silverlight CLR</a:t>
          </a:r>
          <a:endParaRPr lang="zh-CN" altLang="en-US" dirty="0"/>
        </a:p>
      </dgm:t>
    </dgm:pt>
    <dgm:pt modelId="{51703B86-3009-4E66-A145-BB8625FCAB79}" type="parTrans" cxnId="{EB90FD44-D2BF-49AE-8DCF-D610BB980FC9}">
      <dgm:prSet/>
      <dgm:spPr/>
      <dgm:t>
        <a:bodyPr/>
        <a:lstStyle/>
        <a:p>
          <a:endParaRPr lang="zh-CN" altLang="en-US"/>
        </a:p>
      </dgm:t>
    </dgm:pt>
    <dgm:pt modelId="{8328E9F8-771E-43E9-BE82-BECA5347586E}" type="sibTrans" cxnId="{EB90FD44-D2BF-49AE-8DCF-D610BB980FC9}">
      <dgm:prSet/>
      <dgm:spPr/>
      <dgm:t>
        <a:bodyPr/>
        <a:lstStyle/>
        <a:p>
          <a:endParaRPr lang="zh-CN" altLang="en-US"/>
        </a:p>
      </dgm:t>
    </dgm:pt>
    <dgm:pt modelId="{82FEF9CD-F144-47B6-97F2-6B5F162B042A}">
      <dgm:prSet phldrT="[Text]"/>
      <dgm:spPr/>
      <dgm:t>
        <a:bodyPr/>
        <a:lstStyle/>
        <a:p>
          <a:r>
            <a:rPr lang="en-US" altLang="zh-CN" dirty="0" smtClean="0"/>
            <a:t>JavaScript</a:t>
          </a:r>
          <a:endParaRPr lang="zh-CN" altLang="en-US" dirty="0"/>
        </a:p>
      </dgm:t>
    </dgm:pt>
    <dgm:pt modelId="{29DD4A31-5421-428D-B467-A9167F7DE20A}" type="parTrans" cxnId="{1AFED5C0-95AA-4FCF-B6F3-54CAC076A3F9}">
      <dgm:prSet/>
      <dgm:spPr/>
      <dgm:t>
        <a:bodyPr/>
        <a:lstStyle/>
        <a:p>
          <a:endParaRPr lang="zh-CN" altLang="en-US"/>
        </a:p>
      </dgm:t>
    </dgm:pt>
    <dgm:pt modelId="{C4DAAED7-8438-401A-818D-626A343134CF}" type="sibTrans" cxnId="{1AFED5C0-95AA-4FCF-B6F3-54CAC076A3F9}">
      <dgm:prSet/>
      <dgm:spPr/>
      <dgm:t>
        <a:bodyPr/>
        <a:lstStyle/>
        <a:p>
          <a:endParaRPr lang="zh-CN" altLang="en-US"/>
        </a:p>
      </dgm:t>
    </dgm:pt>
    <dgm:pt modelId="{818AF892-E48E-47E1-B823-8AB7A3F4A63B}">
      <dgm:prSet phldrT="[Text]"/>
      <dgm:spPr/>
      <dgm:t>
        <a:bodyPr/>
        <a:lstStyle/>
        <a:p>
          <a:r>
            <a:rPr lang="zh-CN" altLang="en-US" dirty="0" smtClean="0"/>
            <a:t>网站</a:t>
          </a:r>
          <a:endParaRPr lang="zh-CN" altLang="en-US" dirty="0"/>
        </a:p>
      </dgm:t>
    </dgm:pt>
    <dgm:pt modelId="{72DC1614-501F-4783-ABBD-89E410ADC639}" type="parTrans" cxnId="{0CE4E218-8137-4932-960B-77834B48FBA6}">
      <dgm:prSet/>
      <dgm:spPr/>
      <dgm:t>
        <a:bodyPr/>
        <a:lstStyle/>
        <a:p>
          <a:endParaRPr lang="zh-CN" altLang="en-US"/>
        </a:p>
      </dgm:t>
    </dgm:pt>
    <dgm:pt modelId="{234ADE93-2D26-47E3-B360-5DAC9C30D7C3}" type="sibTrans" cxnId="{0CE4E218-8137-4932-960B-77834B48FBA6}">
      <dgm:prSet/>
      <dgm:spPr/>
      <dgm:t>
        <a:bodyPr/>
        <a:lstStyle/>
        <a:p>
          <a:endParaRPr lang="zh-CN" altLang="en-US"/>
        </a:p>
      </dgm:t>
    </dgm:pt>
    <dgm:pt modelId="{3BB71AA3-C00E-4D82-8AEC-7A76CAA900C0}">
      <dgm:prSet phldrT="[Text]"/>
      <dgm:spPr/>
      <dgm:t>
        <a:bodyPr/>
        <a:lstStyle/>
        <a:p>
          <a:r>
            <a:rPr lang="zh-CN" altLang="en-US" dirty="0" smtClean="0"/>
            <a:t>内容类型</a:t>
          </a:r>
          <a:endParaRPr lang="zh-CN" altLang="en-US" dirty="0"/>
        </a:p>
      </dgm:t>
    </dgm:pt>
    <dgm:pt modelId="{A98AB86A-135A-4E86-AE62-65A2FF9EE787}" type="parTrans" cxnId="{F73DB331-02E7-4B8D-8B15-E2BD5AD47333}">
      <dgm:prSet/>
      <dgm:spPr/>
      <dgm:t>
        <a:bodyPr/>
        <a:lstStyle/>
        <a:p>
          <a:endParaRPr lang="zh-CN" altLang="en-US"/>
        </a:p>
      </dgm:t>
    </dgm:pt>
    <dgm:pt modelId="{7846DB0B-FB1D-42AB-9834-256F61BD0458}" type="sibTrans" cxnId="{F73DB331-02E7-4B8D-8B15-E2BD5AD47333}">
      <dgm:prSet/>
      <dgm:spPr/>
      <dgm:t>
        <a:bodyPr/>
        <a:lstStyle/>
        <a:p>
          <a:endParaRPr lang="zh-CN" altLang="en-US"/>
        </a:p>
      </dgm:t>
    </dgm:pt>
    <dgm:pt modelId="{948A8D1A-2578-49CD-828A-C7D5B481F780}">
      <dgm:prSet phldrT="[Text]"/>
      <dgm:spPr/>
      <dgm:t>
        <a:bodyPr/>
        <a:lstStyle/>
        <a:p>
          <a:r>
            <a:rPr lang="zh-CN" altLang="en-US" dirty="0" smtClean="0"/>
            <a:t>列表、列表条目、字段</a:t>
          </a:r>
          <a:endParaRPr lang="zh-CN" altLang="en-US" dirty="0"/>
        </a:p>
      </dgm:t>
    </dgm:pt>
    <dgm:pt modelId="{B6B45A62-6F62-420F-942C-DD1757A12275}" type="parTrans" cxnId="{BF1609B1-B15E-4002-9C82-F74723116253}">
      <dgm:prSet/>
      <dgm:spPr/>
      <dgm:t>
        <a:bodyPr/>
        <a:lstStyle/>
        <a:p>
          <a:endParaRPr lang="zh-CN" altLang="en-US"/>
        </a:p>
      </dgm:t>
    </dgm:pt>
    <dgm:pt modelId="{39966F6F-6D5F-48C6-8AA0-FCDD5395FA40}" type="sibTrans" cxnId="{BF1609B1-B15E-4002-9C82-F74723116253}">
      <dgm:prSet/>
      <dgm:spPr/>
      <dgm:t>
        <a:bodyPr/>
        <a:lstStyle/>
        <a:p>
          <a:endParaRPr lang="zh-CN" altLang="en-US"/>
        </a:p>
      </dgm:t>
    </dgm:pt>
    <dgm:pt modelId="{0FA4EC76-4BDE-4869-8F69-A18443F862CD}">
      <dgm:prSet phldrT="[Text]"/>
      <dgm:spPr/>
      <dgm:t>
        <a:bodyPr/>
        <a:lstStyle/>
        <a:p>
          <a:r>
            <a:rPr lang="zh-CN" altLang="en-US" dirty="0" smtClean="0"/>
            <a:t>权限</a:t>
          </a:r>
          <a:endParaRPr lang="zh-CN" altLang="en-US" dirty="0"/>
        </a:p>
      </dgm:t>
    </dgm:pt>
    <dgm:pt modelId="{8CAD5E75-A983-407C-86EC-8A57C375912E}" type="parTrans" cxnId="{E10C3607-52A1-4341-BC1B-5A1BE185A7B4}">
      <dgm:prSet/>
      <dgm:spPr/>
      <dgm:t>
        <a:bodyPr/>
        <a:lstStyle/>
        <a:p>
          <a:endParaRPr lang="zh-CN" altLang="en-US"/>
        </a:p>
      </dgm:t>
    </dgm:pt>
    <dgm:pt modelId="{7DB7C2AE-16D8-4739-A32D-CB25ABB1AC2D}" type="sibTrans" cxnId="{E10C3607-52A1-4341-BC1B-5A1BE185A7B4}">
      <dgm:prSet/>
      <dgm:spPr/>
      <dgm:t>
        <a:bodyPr/>
        <a:lstStyle/>
        <a:p>
          <a:endParaRPr lang="zh-CN" altLang="en-US"/>
        </a:p>
      </dgm:t>
    </dgm:pt>
    <dgm:pt modelId="{76CDF80A-72AD-4AAA-968C-E27902FD8103}">
      <dgm:prSet phldrT="[Text]"/>
      <dgm:spPr/>
      <dgm:t>
        <a:bodyPr/>
        <a:lstStyle/>
        <a:p>
          <a:r>
            <a:rPr lang="zh-CN" altLang="en-US" dirty="0" smtClean="0"/>
            <a:t>多种方法</a:t>
          </a:r>
          <a:endParaRPr lang="zh-CN" altLang="en-US" dirty="0"/>
        </a:p>
      </dgm:t>
    </dgm:pt>
    <dgm:pt modelId="{7F77A362-BCFE-4FA9-8E31-28B64DFE62C9}" type="parTrans" cxnId="{4CEA570B-EB42-48FA-8926-B86F4F406905}">
      <dgm:prSet/>
      <dgm:spPr/>
      <dgm:t>
        <a:bodyPr/>
        <a:lstStyle/>
        <a:p>
          <a:endParaRPr lang="zh-CN" altLang="en-US"/>
        </a:p>
      </dgm:t>
    </dgm:pt>
    <dgm:pt modelId="{4A98AB00-240E-4D78-81B1-AFCC75B19A21}" type="sibTrans" cxnId="{4CEA570B-EB42-48FA-8926-B86F4F406905}">
      <dgm:prSet/>
      <dgm:spPr/>
      <dgm:t>
        <a:bodyPr/>
        <a:lstStyle/>
        <a:p>
          <a:endParaRPr lang="zh-CN" altLang="en-US"/>
        </a:p>
      </dgm:t>
    </dgm:pt>
    <dgm:pt modelId="{D6DDA18B-7980-42A5-BB4F-342F5B5F2751}">
      <dgm:prSet phldrT="[Text]"/>
      <dgm:spPr/>
      <dgm:t>
        <a:bodyPr/>
        <a:lstStyle/>
        <a:p>
          <a:r>
            <a:rPr lang="zh-CN" altLang="en-US" dirty="0" smtClean="0"/>
            <a:t>查询</a:t>
          </a:r>
          <a:endParaRPr lang="zh-CN" altLang="en-US" dirty="0"/>
        </a:p>
      </dgm:t>
    </dgm:pt>
    <dgm:pt modelId="{6660BC79-B319-409D-A4F8-F6F08CE65552}" type="parTrans" cxnId="{0E680068-4475-4137-8F2C-F80F286B1059}">
      <dgm:prSet/>
      <dgm:spPr/>
      <dgm:t>
        <a:bodyPr/>
        <a:lstStyle/>
        <a:p>
          <a:endParaRPr lang="zh-CN" altLang="en-US"/>
        </a:p>
      </dgm:t>
    </dgm:pt>
    <dgm:pt modelId="{8F932F87-5245-47AE-B290-894479A5BBCE}" type="sibTrans" cxnId="{0E680068-4475-4137-8F2C-F80F286B1059}">
      <dgm:prSet/>
      <dgm:spPr/>
      <dgm:t>
        <a:bodyPr/>
        <a:lstStyle/>
        <a:p>
          <a:endParaRPr lang="zh-CN" altLang="en-US"/>
        </a:p>
      </dgm:t>
    </dgm:pt>
    <dgm:pt modelId="{3788B769-CE5C-47E8-B8B7-CA939F19DCE0}">
      <dgm:prSet phldrT="[Text]"/>
      <dgm:spPr/>
      <dgm:t>
        <a:bodyPr/>
        <a:lstStyle/>
        <a:p>
          <a:r>
            <a:rPr lang="zh-CN" altLang="en-US" dirty="0" smtClean="0"/>
            <a:t>添加</a:t>
          </a:r>
          <a:endParaRPr lang="zh-CN" altLang="en-US" dirty="0"/>
        </a:p>
      </dgm:t>
    </dgm:pt>
    <dgm:pt modelId="{79E18CF4-7DF5-452D-A350-6CCA0378FBCA}" type="parTrans" cxnId="{A7A58D93-7C60-429D-A850-CBC42FF80865}">
      <dgm:prSet/>
      <dgm:spPr/>
      <dgm:t>
        <a:bodyPr/>
        <a:lstStyle/>
        <a:p>
          <a:endParaRPr lang="zh-CN" altLang="en-US"/>
        </a:p>
      </dgm:t>
    </dgm:pt>
    <dgm:pt modelId="{BC7E1182-6DF5-4ED3-A9D2-C4B10613A82B}" type="sibTrans" cxnId="{A7A58D93-7C60-429D-A850-CBC42FF80865}">
      <dgm:prSet/>
      <dgm:spPr/>
      <dgm:t>
        <a:bodyPr/>
        <a:lstStyle/>
        <a:p>
          <a:endParaRPr lang="zh-CN" altLang="en-US"/>
        </a:p>
      </dgm:t>
    </dgm:pt>
    <dgm:pt modelId="{3A3DC664-9045-4B3B-8F6E-1900926FEDD6}">
      <dgm:prSet phldrT="[Text]"/>
      <dgm:spPr/>
      <dgm:t>
        <a:bodyPr/>
        <a:lstStyle/>
        <a:p>
          <a:r>
            <a:rPr lang="zh-CN" altLang="en-US" dirty="0" smtClean="0"/>
            <a:t>修改</a:t>
          </a:r>
          <a:endParaRPr lang="zh-CN" altLang="en-US" dirty="0"/>
        </a:p>
      </dgm:t>
    </dgm:pt>
    <dgm:pt modelId="{4A6A5AFE-A88B-4B97-8C64-012948866444}" type="parTrans" cxnId="{7C1DBC28-5E3A-4B6A-92A5-22E85CDE0D52}">
      <dgm:prSet/>
      <dgm:spPr/>
      <dgm:t>
        <a:bodyPr/>
        <a:lstStyle/>
        <a:p>
          <a:endParaRPr lang="zh-CN" altLang="en-US"/>
        </a:p>
      </dgm:t>
    </dgm:pt>
    <dgm:pt modelId="{BF6A9A05-BC4D-4E57-9058-206E54F11901}" type="sibTrans" cxnId="{7C1DBC28-5E3A-4B6A-92A5-22E85CDE0D52}">
      <dgm:prSet/>
      <dgm:spPr/>
      <dgm:t>
        <a:bodyPr/>
        <a:lstStyle/>
        <a:p>
          <a:endParaRPr lang="zh-CN" altLang="en-US"/>
        </a:p>
      </dgm:t>
    </dgm:pt>
    <dgm:pt modelId="{457514A2-CBCB-4887-8CD8-E631EE52E944}">
      <dgm:prSet phldrT="[Text]"/>
      <dgm:spPr/>
      <dgm:t>
        <a:bodyPr/>
        <a:lstStyle/>
        <a:p>
          <a:r>
            <a:rPr lang="zh-CN" altLang="en-US" dirty="0" smtClean="0"/>
            <a:t>删除</a:t>
          </a:r>
          <a:endParaRPr lang="zh-CN" altLang="en-US" dirty="0"/>
        </a:p>
      </dgm:t>
    </dgm:pt>
    <dgm:pt modelId="{E331F441-55AB-4BF8-A486-49517DF81599}" type="parTrans" cxnId="{4BBCA6DB-A585-4DE6-BBE2-1D0B56F231C6}">
      <dgm:prSet/>
      <dgm:spPr/>
      <dgm:t>
        <a:bodyPr/>
        <a:lstStyle/>
        <a:p>
          <a:endParaRPr lang="zh-CN" altLang="en-US"/>
        </a:p>
      </dgm:t>
    </dgm:pt>
    <dgm:pt modelId="{28EFC950-1B95-4D5C-912B-54666FB855A1}" type="sibTrans" cxnId="{4BBCA6DB-A585-4DE6-BBE2-1D0B56F231C6}">
      <dgm:prSet/>
      <dgm:spPr/>
      <dgm:t>
        <a:bodyPr/>
        <a:lstStyle/>
        <a:p>
          <a:endParaRPr lang="zh-CN" altLang="en-US"/>
        </a:p>
      </dgm:t>
    </dgm:pt>
    <dgm:pt modelId="{F78B0DD6-CE2B-4BE3-B632-7119DABF8358}" type="pres">
      <dgm:prSet presAssocID="{9EDC6911-2871-42A3-A405-9907488B3856}" presName="linear" presStyleCnt="0">
        <dgm:presLayoutVars>
          <dgm:dir/>
          <dgm:animLvl val="lvl"/>
          <dgm:resizeHandles val="exact"/>
        </dgm:presLayoutVars>
      </dgm:prSet>
      <dgm:spPr/>
      <dgm:t>
        <a:bodyPr/>
        <a:lstStyle/>
        <a:p>
          <a:endParaRPr lang="zh-CN" altLang="en-US"/>
        </a:p>
      </dgm:t>
    </dgm:pt>
    <dgm:pt modelId="{9360329B-D427-4ABC-AF79-2E2EC3366B0C}" type="pres">
      <dgm:prSet presAssocID="{9E7025BD-1A97-4A38-AC84-A60339C77E69}" presName="parentLin" presStyleCnt="0"/>
      <dgm:spPr/>
    </dgm:pt>
    <dgm:pt modelId="{395FBC6B-CFD6-4AE6-80C9-65609D2FF8EF}" type="pres">
      <dgm:prSet presAssocID="{9E7025BD-1A97-4A38-AC84-A60339C77E69}" presName="parentLeftMargin" presStyleLbl="node1" presStyleIdx="0" presStyleCnt="3"/>
      <dgm:spPr/>
      <dgm:t>
        <a:bodyPr/>
        <a:lstStyle/>
        <a:p>
          <a:endParaRPr lang="zh-CN" altLang="en-US"/>
        </a:p>
      </dgm:t>
    </dgm:pt>
    <dgm:pt modelId="{831D8B22-9243-4BC4-B836-E003CC5E5942}" type="pres">
      <dgm:prSet presAssocID="{9E7025BD-1A97-4A38-AC84-A60339C77E69}" presName="parentText" presStyleLbl="node1" presStyleIdx="0" presStyleCnt="3">
        <dgm:presLayoutVars>
          <dgm:chMax val="0"/>
          <dgm:bulletEnabled val="1"/>
        </dgm:presLayoutVars>
      </dgm:prSet>
      <dgm:spPr/>
      <dgm:t>
        <a:bodyPr/>
        <a:lstStyle/>
        <a:p>
          <a:endParaRPr lang="zh-CN" altLang="en-US"/>
        </a:p>
      </dgm:t>
    </dgm:pt>
    <dgm:pt modelId="{3C9A805C-EABE-44CC-9A6E-40E0E8A2723D}" type="pres">
      <dgm:prSet presAssocID="{9E7025BD-1A97-4A38-AC84-A60339C77E69}" presName="negativeSpace" presStyleCnt="0"/>
      <dgm:spPr/>
    </dgm:pt>
    <dgm:pt modelId="{C0617B3E-400B-4BE8-9469-AF0E963D0450}" type="pres">
      <dgm:prSet presAssocID="{9E7025BD-1A97-4A38-AC84-A60339C77E69}" presName="childText" presStyleLbl="conFgAcc1" presStyleIdx="0" presStyleCnt="3">
        <dgm:presLayoutVars>
          <dgm:bulletEnabled val="1"/>
        </dgm:presLayoutVars>
      </dgm:prSet>
      <dgm:spPr/>
      <dgm:t>
        <a:bodyPr/>
        <a:lstStyle/>
        <a:p>
          <a:endParaRPr lang="zh-CN" altLang="en-US"/>
        </a:p>
      </dgm:t>
    </dgm:pt>
    <dgm:pt modelId="{93547677-0824-4E51-9DB0-EADE658A57E1}" type="pres">
      <dgm:prSet presAssocID="{55571968-DACF-4D2D-A274-8F703C9BBA0E}" presName="spaceBetweenRectangles" presStyleCnt="0"/>
      <dgm:spPr/>
    </dgm:pt>
    <dgm:pt modelId="{9103A367-6A6A-4D49-A672-F2D485771E52}" type="pres">
      <dgm:prSet presAssocID="{18527770-0F35-469C-AC40-AAF7EBC4B8AE}" presName="parentLin" presStyleCnt="0"/>
      <dgm:spPr/>
    </dgm:pt>
    <dgm:pt modelId="{DE1CDC48-8583-4643-9340-810C04330AC4}" type="pres">
      <dgm:prSet presAssocID="{18527770-0F35-469C-AC40-AAF7EBC4B8AE}" presName="parentLeftMargin" presStyleLbl="node1" presStyleIdx="0" presStyleCnt="3"/>
      <dgm:spPr/>
      <dgm:t>
        <a:bodyPr/>
        <a:lstStyle/>
        <a:p>
          <a:endParaRPr lang="zh-CN" altLang="en-US"/>
        </a:p>
      </dgm:t>
    </dgm:pt>
    <dgm:pt modelId="{B12B7A49-67D7-4D1E-9C87-11BDD58037F8}" type="pres">
      <dgm:prSet presAssocID="{18527770-0F35-469C-AC40-AAF7EBC4B8AE}" presName="parentText" presStyleLbl="node1" presStyleIdx="1" presStyleCnt="3">
        <dgm:presLayoutVars>
          <dgm:chMax val="0"/>
          <dgm:bulletEnabled val="1"/>
        </dgm:presLayoutVars>
      </dgm:prSet>
      <dgm:spPr/>
      <dgm:t>
        <a:bodyPr/>
        <a:lstStyle/>
        <a:p>
          <a:endParaRPr lang="zh-CN" altLang="en-US"/>
        </a:p>
      </dgm:t>
    </dgm:pt>
    <dgm:pt modelId="{BC997DBF-D61D-441D-8FBC-C791428DB700}" type="pres">
      <dgm:prSet presAssocID="{18527770-0F35-469C-AC40-AAF7EBC4B8AE}" presName="negativeSpace" presStyleCnt="0"/>
      <dgm:spPr/>
    </dgm:pt>
    <dgm:pt modelId="{3D2253E7-040C-4D3C-8A3A-8CC4A1043A81}" type="pres">
      <dgm:prSet presAssocID="{18527770-0F35-469C-AC40-AAF7EBC4B8AE}" presName="childText" presStyleLbl="conFgAcc1" presStyleIdx="1" presStyleCnt="3">
        <dgm:presLayoutVars>
          <dgm:bulletEnabled val="1"/>
        </dgm:presLayoutVars>
      </dgm:prSet>
      <dgm:spPr/>
      <dgm:t>
        <a:bodyPr/>
        <a:lstStyle/>
        <a:p>
          <a:endParaRPr lang="zh-CN" altLang="en-US"/>
        </a:p>
      </dgm:t>
    </dgm:pt>
    <dgm:pt modelId="{9C2C4843-7F0F-405D-8D99-F108A9B3C105}" type="pres">
      <dgm:prSet presAssocID="{E641F0E6-C561-4687-AC20-D091974338A4}" presName="spaceBetweenRectangles" presStyleCnt="0"/>
      <dgm:spPr/>
    </dgm:pt>
    <dgm:pt modelId="{F44E7140-1EC2-4F29-A88F-1B167E8FC6B8}" type="pres">
      <dgm:prSet presAssocID="{76CDF80A-72AD-4AAA-968C-E27902FD8103}" presName="parentLin" presStyleCnt="0"/>
      <dgm:spPr/>
    </dgm:pt>
    <dgm:pt modelId="{B165DD32-7544-48C7-821D-CC843FB0EF73}" type="pres">
      <dgm:prSet presAssocID="{76CDF80A-72AD-4AAA-968C-E27902FD8103}" presName="parentLeftMargin" presStyleLbl="node1" presStyleIdx="1" presStyleCnt="3"/>
      <dgm:spPr/>
      <dgm:t>
        <a:bodyPr/>
        <a:lstStyle/>
        <a:p>
          <a:endParaRPr lang="zh-CN" altLang="en-US"/>
        </a:p>
      </dgm:t>
    </dgm:pt>
    <dgm:pt modelId="{7C037C01-4F0B-4018-823C-1C8D283177A6}" type="pres">
      <dgm:prSet presAssocID="{76CDF80A-72AD-4AAA-968C-E27902FD8103}" presName="parentText" presStyleLbl="node1" presStyleIdx="2" presStyleCnt="3">
        <dgm:presLayoutVars>
          <dgm:chMax val="0"/>
          <dgm:bulletEnabled val="1"/>
        </dgm:presLayoutVars>
      </dgm:prSet>
      <dgm:spPr/>
      <dgm:t>
        <a:bodyPr/>
        <a:lstStyle/>
        <a:p>
          <a:endParaRPr lang="zh-CN" altLang="en-US"/>
        </a:p>
      </dgm:t>
    </dgm:pt>
    <dgm:pt modelId="{CD48F3A2-F3B6-4C08-ABD7-B2F32D4B9B41}" type="pres">
      <dgm:prSet presAssocID="{76CDF80A-72AD-4AAA-968C-E27902FD8103}" presName="negativeSpace" presStyleCnt="0"/>
      <dgm:spPr/>
    </dgm:pt>
    <dgm:pt modelId="{3180B4D7-5677-425B-91F7-3D65782E7BFD}" type="pres">
      <dgm:prSet presAssocID="{76CDF80A-72AD-4AAA-968C-E27902FD8103}" presName="childText" presStyleLbl="conFgAcc1" presStyleIdx="2" presStyleCnt="3">
        <dgm:presLayoutVars>
          <dgm:bulletEnabled val="1"/>
        </dgm:presLayoutVars>
      </dgm:prSet>
      <dgm:spPr/>
      <dgm:t>
        <a:bodyPr/>
        <a:lstStyle/>
        <a:p>
          <a:endParaRPr lang="zh-CN" altLang="en-US"/>
        </a:p>
      </dgm:t>
    </dgm:pt>
  </dgm:ptLst>
  <dgm:cxnLst>
    <dgm:cxn modelId="{A7A58D93-7C60-429D-A850-CBC42FF80865}" srcId="{76CDF80A-72AD-4AAA-968C-E27902FD8103}" destId="{3788B769-CE5C-47E8-B8B7-CA939F19DCE0}" srcOrd="1" destOrd="0" parTransId="{79E18CF4-7DF5-452D-A350-6CCA0378FBCA}" sibTransId="{BC7E1182-6DF5-4ED3-A9D2-C4B10613A82B}"/>
    <dgm:cxn modelId="{4BBCA6DB-A585-4DE6-BBE2-1D0B56F231C6}" srcId="{76CDF80A-72AD-4AAA-968C-E27902FD8103}" destId="{457514A2-CBCB-4887-8CD8-E631EE52E944}" srcOrd="3" destOrd="0" parTransId="{E331F441-55AB-4BF8-A486-49517DF81599}" sibTransId="{28EFC950-1B95-4D5C-912B-54666FB855A1}"/>
    <dgm:cxn modelId="{00A5BC2B-5052-4F1B-BAD7-B912610F53B1}" type="presOf" srcId="{9E7025BD-1A97-4A38-AC84-A60339C77E69}" destId="{395FBC6B-CFD6-4AE6-80C9-65609D2FF8EF}" srcOrd="0" destOrd="0" presId="urn:microsoft.com/office/officeart/2005/8/layout/list1"/>
    <dgm:cxn modelId="{1912B2AD-BB30-420E-96C8-C236CC74E110}" srcId="{9E7025BD-1A97-4A38-AC84-A60339C77E69}" destId="{45C0CB41-95A1-45E3-AB13-76676D5194C4}" srcOrd="0" destOrd="0" parTransId="{A7F9BB48-BC95-44AE-993A-B718403E8AF8}" sibTransId="{5D71D128-67EE-4E12-A0A8-35DD9DCC5889}"/>
    <dgm:cxn modelId="{0E680068-4475-4137-8F2C-F80F286B1059}" srcId="{76CDF80A-72AD-4AAA-968C-E27902FD8103}" destId="{D6DDA18B-7980-42A5-BB4F-342F5B5F2751}" srcOrd="0" destOrd="0" parTransId="{6660BC79-B319-409D-A4F8-F6F08CE65552}" sibTransId="{8F932F87-5245-47AE-B290-894479A5BBCE}"/>
    <dgm:cxn modelId="{4CEA570B-EB42-48FA-8926-B86F4F406905}" srcId="{9EDC6911-2871-42A3-A405-9907488B3856}" destId="{76CDF80A-72AD-4AAA-968C-E27902FD8103}" srcOrd="2" destOrd="0" parTransId="{7F77A362-BCFE-4FA9-8E31-28B64DFE62C9}" sibTransId="{4A98AB00-240E-4D78-81B1-AFCC75B19A21}"/>
    <dgm:cxn modelId="{D6B7F170-7A6E-4F63-813F-06B4FA2452C5}" type="presOf" srcId="{9E7025BD-1A97-4A38-AC84-A60339C77E69}" destId="{831D8B22-9243-4BC4-B836-E003CC5E5942}" srcOrd="1" destOrd="0" presId="urn:microsoft.com/office/officeart/2005/8/layout/list1"/>
    <dgm:cxn modelId="{1E7370E0-6CEE-4802-A15B-0F3B962EBB0B}" type="presOf" srcId="{18527770-0F35-469C-AC40-AAF7EBC4B8AE}" destId="{DE1CDC48-8583-4643-9340-810C04330AC4}" srcOrd="0" destOrd="0" presId="urn:microsoft.com/office/officeart/2005/8/layout/list1"/>
    <dgm:cxn modelId="{E10C3607-52A1-4341-BC1B-5A1BE185A7B4}" srcId="{18527770-0F35-469C-AC40-AAF7EBC4B8AE}" destId="{0FA4EC76-4BDE-4869-8F69-A18443F862CD}" srcOrd="3" destOrd="0" parTransId="{8CAD5E75-A983-407C-86EC-8A57C375912E}" sibTransId="{7DB7C2AE-16D8-4739-A32D-CB25ABB1AC2D}"/>
    <dgm:cxn modelId="{566D54E0-547C-4B20-892B-888CD18DF308}" type="presOf" srcId="{45C0CB41-95A1-45E3-AB13-76676D5194C4}" destId="{C0617B3E-400B-4BE8-9469-AF0E963D0450}" srcOrd="0" destOrd="0" presId="urn:microsoft.com/office/officeart/2005/8/layout/list1"/>
    <dgm:cxn modelId="{9ACEACEE-D5B9-40D6-A574-4A3AA25D20F8}" type="presOf" srcId="{76CDF80A-72AD-4AAA-968C-E27902FD8103}" destId="{B165DD32-7544-48C7-821D-CC843FB0EF73}" srcOrd="0" destOrd="0" presId="urn:microsoft.com/office/officeart/2005/8/layout/list1"/>
    <dgm:cxn modelId="{011727D4-D027-40A3-B855-2AA27973AB1E}" type="presOf" srcId="{948A8D1A-2578-49CD-828A-C7D5B481F780}" destId="{3D2253E7-040C-4D3C-8A3A-8CC4A1043A81}" srcOrd="0" destOrd="1" presId="urn:microsoft.com/office/officeart/2005/8/layout/list1"/>
    <dgm:cxn modelId="{3F0692E2-1561-4199-B577-FF4342DEB4E2}" type="presOf" srcId="{76CDF80A-72AD-4AAA-968C-E27902FD8103}" destId="{7C037C01-4F0B-4018-823C-1C8D283177A6}" srcOrd="1" destOrd="0" presId="urn:microsoft.com/office/officeart/2005/8/layout/list1"/>
    <dgm:cxn modelId="{8F963E9E-13CC-427E-88C0-F3D8169D6C08}" type="presOf" srcId="{18527770-0F35-469C-AC40-AAF7EBC4B8AE}" destId="{B12B7A49-67D7-4D1E-9C87-11BDD58037F8}" srcOrd="1" destOrd="0" presId="urn:microsoft.com/office/officeart/2005/8/layout/list1"/>
    <dgm:cxn modelId="{0F09B498-9260-4347-8084-2C3B6A0C8952}" type="presOf" srcId="{82FEF9CD-F144-47B6-97F2-6B5F162B042A}" destId="{C0617B3E-400B-4BE8-9469-AF0E963D0450}" srcOrd="0" destOrd="2" presId="urn:microsoft.com/office/officeart/2005/8/layout/list1"/>
    <dgm:cxn modelId="{BF1609B1-B15E-4002-9C82-F74723116253}" srcId="{18527770-0F35-469C-AC40-AAF7EBC4B8AE}" destId="{948A8D1A-2578-49CD-828A-C7D5B481F780}" srcOrd="1" destOrd="0" parTransId="{B6B45A62-6F62-420F-942C-DD1757A12275}" sibTransId="{39966F6F-6D5F-48C6-8AA0-FCDD5395FA40}"/>
    <dgm:cxn modelId="{E720C5DD-335E-4932-9A18-1B475B568BE1}" type="presOf" srcId="{0FA4EC76-4BDE-4869-8F69-A18443F862CD}" destId="{3D2253E7-040C-4D3C-8A3A-8CC4A1043A81}" srcOrd="0" destOrd="3" presId="urn:microsoft.com/office/officeart/2005/8/layout/list1"/>
    <dgm:cxn modelId="{BC274EBA-0E35-4863-9D3C-C45258E4C1A4}" srcId="{9EDC6911-2871-42A3-A405-9907488B3856}" destId="{18527770-0F35-469C-AC40-AAF7EBC4B8AE}" srcOrd="1" destOrd="0" parTransId="{3AA17C90-5A77-4659-B051-3DA251924D9A}" sibTransId="{E641F0E6-C561-4687-AC20-D091974338A4}"/>
    <dgm:cxn modelId="{04100629-A6BF-413E-98CF-9DCE6A773EDC}" type="presOf" srcId="{818AF892-E48E-47E1-B823-8AB7A3F4A63B}" destId="{3D2253E7-040C-4D3C-8A3A-8CC4A1043A81}" srcOrd="0" destOrd="0" presId="urn:microsoft.com/office/officeart/2005/8/layout/list1"/>
    <dgm:cxn modelId="{7C1DBC28-5E3A-4B6A-92A5-22E85CDE0D52}" srcId="{76CDF80A-72AD-4AAA-968C-E27902FD8103}" destId="{3A3DC664-9045-4B3B-8F6E-1900926FEDD6}" srcOrd="2" destOrd="0" parTransId="{4A6A5AFE-A88B-4B97-8C64-012948866444}" sibTransId="{BF6A9A05-BC4D-4E57-9058-206E54F11901}"/>
    <dgm:cxn modelId="{F73DB331-02E7-4B8D-8B15-E2BD5AD47333}" srcId="{18527770-0F35-469C-AC40-AAF7EBC4B8AE}" destId="{3BB71AA3-C00E-4D82-8AEC-7A76CAA900C0}" srcOrd="2" destOrd="0" parTransId="{A98AB86A-135A-4E86-AE62-65A2FF9EE787}" sibTransId="{7846DB0B-FB1D-42AB-9834-256F61BD0458}"/>
    <dgm:cxn modelId="{3AFD26EF-1658-400E-B816-23115E77ED2F}" type="presOf" srcId="{3A3DC664-9045-4B3B-8F6E-1900926FEDD6}" destId="{3180B4D7-5677-425B-91F7-3D65782E7BFD}" srcOrd="0" destOrd="2" presId="urn:microsoft.com/office/officeart/2005/8/layout/list1"/>
    <dgm:cxn modelId="{EB90FD44-D2BF-49AE-8DCF-D610BB980FC9}" srcId="{9E7025BD-1A97-4A38-AC84-A60339C77E69}" destId="{42D5DB26-FDC8-432E-A2A2-7292B74E6918}" srcOrd="1" destOrd="0" parTransId="{51703B86-3009-4E66-A145-BB8625FCAB79}" sibTransId="{8328E9F8-771E-43E9-BE82-BECA5347586E}"/>
    <dgm:cxn modelId="{37097F02-A506-4174-975C-BC7971588CDF}" type="presOf" srcId="{9EDC6911-2871-42A3-A405-9907488B3856}" destId="{F78B0DD6-CE2B-4BE3-B632-7119DABF8358}" srcOrd="0" destOrd="0" presId="urn:microsoft.com/office/officeart/2005/8/layout/list1"/>
    <dgm:cxn modelId="{49CBB742-96F5-4BFF-9A2F-06682C2A0221}" type="presOf" srcId="{42D5DB26-FDC8-432E-A2A2-7292B74E6918}" destId="{C0617B3E-400B-4BE8-9469-AF0E963D0450}" srcOrd="0" destOrd="1" presId="urn:microsoft.com/office/officeart/2005/8/layout/list1"/>
    <dgm:cxn modelId="{7A59341A-4064-4436-BAE6-A6F7CF639F42}" srcId="{9EDC6911-2871-42A3-A405-9907488B3856}" destId="{9E7025BD-1A97-4A38-AC84-A60339C77E69}" srcOrd="0" destOrd="0" parTransId="{4D4D0486-218B-46FD-AE61-80E26F289A42}" sibTransId="{55571968-DACF-4D2D-A274-8F703C9BBA0E}"/>
    <dgm:cxn modelId="{F24B9DD3-7CF4-4B0A-95E5-09085E2115EC}" type="presOf" srcId="{D6DDA18B-7980-42A5-BB4F-342F5B5F2751}" destId="{3180B4D7-5677-425B-91F7-3D65782E7BFD}" srcOrd="0" destOrd="0" presId="urn:microsoft.com/office/officeart/2005/8/layout/list1"/>
    <dgm:cxn modelId="{1C160CED-4F75-4A54-9AED-5F6B1F0D540E}" type="presOf" srcId="{3788B769-CE5C-47E8-B8B7-CA939F19DCE0}" destId="{3180B4D7-5677-425B-91F7-3D65782E7BFD}" srcOrd="0" destOrd="1" presId="urn:microsoft.com/office/officeart/2005/8/layout/list1"/>
    <dgm:cxn modelId="{2571EBF5-5619-4971-A840-D5FEFCAE980A}" type="presOf" srcId="{457514A2-CBCB-4887-8CD8-E631EE52E944}" destId="{3180B4D7-5677-425B-91F7-3D65782E7BFD}" srcOrd="0" destOrd="3" presId="urn:microsoft.com/office/officeart/2005/8/layout/list1"/>
    <dgm:cxn modelId="{0CE4E218-8137-4932-960B-77834B48FBA6}" srcId="{18527770-0F35-469C-AC40-AAF7EBC4B8AE}" destId="{818AF892-E48E-47E1-B823-8AB7A3F4A63B}" srcOrd="0" destOrd="0" parTransId="{72DC1614-501F-4783-ABBD-89E410ADC639}" sibTransId="{234ADE93-2D26-47E3-B360-5DAC9C30D7C3}"/>
    <dgm:cxn modelId="{1AFED5C0-95AA-4FCF-B6F3-54CAC076A3F9}" srcId="{9E7025BD-1A97-4A38-AC84-A60339C77E69}" destId="{82FEF9CD-F144-47B6-97F2-6B5F162B042A}" srcOrd="2" destOrd="0" parTransId="{29DD4A31-5421-428D-B467-A9167F7DE20A}" sibTransId="{C4DAAED7-8438-401A-818D-626A343134CF}"/>
    <dgm:cxn modelId="{76F6FAC8-7BB8-41E4-B55F-84B30FB3D8A3}" type="presOf" srcId="{3BB71AA3-C00E-4D82-8AEC-7A76CAA900C0}" destId="{3D2253E7-040C-4D3C-8A3A-8CC4A1043A81}" srcOrd="0" destOrd="2" presId="urn:microsoft.com/office/officeart/2005/8/layout/list1"/>
    <dgm:cxn modelId="{A0FFABAD-72E4-4AAD-940C-4BD2286A875A}" type="presParOf" srcId="{F78B0DD6-CE2B-4BE3-B632-7119DABF8358}" destId="{9360329B-D427-4ABC-AF79-2E2EC3366B0C}" srcOrd="0" destOrd="0" presId="urn:microsoft.com/office/officeart/2005/8/layout/list1"/>
    <dgm:cxn modelId="{2A3B1CB1-5FC2-48E1-A79E-1FA952BF8292}" type="presParOf" srcId="{9360329B-D427-4ABC-AF79-2E2EC3366B0C}" destId="{395FBC6B-CFD6-4AE6-80C9-65609D2FF8EF}" srcOrd="0" destOrd="0" presId="urn:microsoft.com/office/officeart/2005/8/layout/list1"/>
    <dgm:cxn modelId="{F3E299FE-C1F3-4BA2-8D93-E59E5F53EBEE}" type="presParOf" srcId="{9360329B-D427-4ABC-AF79-2E2EC3366B0C}" destId="{831D8B22-9243-4BC4-B836-E003CC5E5942}" srcOrd="1" destOrd="0" presId="urn:microsoft.com/office/officeart/2005/8/layout/list1"/>
    <dgm:cxn modelId="{78D5533B-BEB9-4AF8-AA87-68A22BEDBF1A}" type="presParOf" srcId="{F78B0DD6-CE2B-4BE3-B632-7119DABF8358}" destId="{3C9A805C-EABE-44CC-9A6E-40E0E8A2723D}" srcOrd="1" destOrd="0" presId="urn:microsoft.com/office/officeart/2005/8/layout/list1"/>
    <dgm:cxn modelId="{934A7B53-3DE4-4CA7-BD70-265FF1C0AEBB}" type="presParOf" srcId="{F78B0DD6-CE2B-4BE3-B632-7119DABF8358}" destId="{C0617B3E-400B-4BE8-9469-AF0E963D0450}" srcOrd="2" destOrd="0" presId="urn:microsoft.com/office/officeart/2005/8/layout/list1"/>
    <dgm:cxn modelId="{DA81E82F-2E51-4A07-83E7-A37EF88F638C}" type="presParOf" srcId="{F78B0DD6-CE2B-4BE3-B632-7119DABF8358}" destId="{93547677-0824-4E51-9DB0-EADE658A57E1}" srcOrd="3" destOrd="0" presId="urn:microsoft.com/office/officeart/2005/8/layout/list1"/>
    <dgm:cxn modelId="{9B2AFD65-DE1F-46FF-A414-7A41950AFE84}" type="presParOf" srcId="{F78B0DD6-CE2B-4BE3-B632-7119DABF8358}" destId="{9103A367-6A6A-4D49-A672-F2D485771E52}" srcOrd="4" destOrd="0" presId="urn:microsoft.com/office/officeart/2005/8/layout/list1"/>
    <dgm:cxn modelId="{51B0EBA7-EA90-4F78-A3D7-FD4FF8291C6C}" type="presParOf" srcId="{9103A367-6A6A-4D49-A672-F2D485771E52}" destId="{DE1CDC48-8583-4643-9340-810C04330AC4}" srcOrd="0" destOrd="0" presId="urn:microsoft.com/office/officeart/2005/8/layout/list1"/>
    <dgm:cxn modelId="{7992AF33-FFC1-4F7A-8814-64E5FF1FA95B}" type="presParOf" srcId="{9103A367-6A6A-4D49-A672-F2D485771E52}" destId="{B12B7A49-67D7-4D1E-9C87-11BDD58037F8}" srcOrd="1" destOrd="0" presId="urn:microsoft.com/office/officeart/2005/8/layout/list1"/>
    <dgm:cxn modelId="{B67E5AFD-7A3D-421E-A8A8-445E3038DA5E}" type="presParOf" srcId="{F78B0DD6-CE2B-4BE3-B632-7119DABF8358}" destId="{BC997DBF-D61D-441D-8FBC-C791428DB700}" srcOrd="5" destOrd="0" presId="urn:microsoft.com/office/officeart/2005/8/layout/list1"/>
    <dgm:cxn modelId="{11538B1A-08D2-4328-A409-2E0E9B45EA81}" type="presParOf" srcId="{F78B0DD6-CE2B-4BE3-B632-7119DABF8358}" destId="{3D2253E7-040C-4D3C-8A3A-8CC4A1043A81}" srcOrd="6" destOrd="0" presId="urn:microsoft.com/office/officeart/2005/8/layout/list1"/>
    <dgm:cxn modelId="{E6D4672B-6A45-4C23-9758-3C50BCDBA9CD}" type="presParOf" srcId="{F78B0DD6-CE2B-4BE3-B632-7119DABF8358}" destId="{9C2C4843-7F0F-405D-8D99-F108A9B3C105}" srcOrd="7" destOrd="0" presId="urn:microsoft.com/office/officeart/2005/8/layout/list1"/>
    <dgm:cxn modelId="{569A649C-5D14-44E9-AD44-7F43F0CC7F47}" type="presParOf" srcId="{F78B0DD6-CE2B-4BE3-B632-7119DABF8358}" destId="{F44E7140-1EC2-4F29-A88F-1B167E8FC6B8}" srcOrd="8" destOrd="0" presId="urn:microsoft.com/office/officeart/2005/8/layout/list1"/>
    <dgm:cxn modelId="{10931B5F-76A9-4D13-A66F-0B36A1F826AE}" type="presParOf" srcId="{F44E7140-1EC2-4F29-A88F-1B167E8FC6B8}" destId="{B165DD32-7544-48C7-821D-CC843FB0EF73}" srcOrd="0" destOrd="0" presId="urn:microsoft.com/office/officeart/2005/8/layout/list1"/>
    <dgm:cxn modelId="{68FA837F-5B41-4454-B36C-893E2C6AB515}" type="presParOf" srcId="{F44E7140-1EC2-4F29-A88F-1B167E8FC6B8}" destId="{7C037C01-4F0B-4018-823C-1C8D283177A6}" srcOrd="1" destOrd="0" presId="urn:microsoft.com/office/officeart/2005/8/layout/list1"/>
    <dgm:cxn modelId="{46523139-9CDB-4E1B-9CD0-4301EA7036B6}" type="presParOf" srcId="{F78B0DD6-CE2B-4BE3-B632-7119DABF8358}" destId="{CD48F3A2-F3B6-4C08-ABD7-B2F32D4B9B41}" srcOrd="9" destOrd="0" presId="urn:microsoft.com/office/officeart/2005/8/layout/list1"/>
    <dgm:cxn modelId="{9C3B7951-2DA0-4216-8BE5-5BAC773B2EBB}" type="presParOf" srcId="{F78B0DD6-CE2B-4BE3-B632-7119DABF8358}" destId="{3180B4D7-5677-425B-91F7-3D65782E7BFD}" srcOrd="10"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AC7E5B0-4C77-4FD6-979C-F01A9495EC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AF177EC8-6EB5-45FB-A763-45815C17C0B8}">
      <dgm:prSet phldrT="[Text]"/>
      <dgm:spPr/>
      <dgm:t>
        <a:bodyPr/>
        <a:lstStyle/>
        <a:p>
          <a:r>
            <a:rPr lang="en-US" altLang="zh-CN" dirty="0" smtClean="0"/>
            <a:t>.NET CLR</a:t>
          </a:r>
          <a:endParaRPr lang="zh-CN" altLang="en-US" dirty="0"/>
        </a:p>
      </dgm:t>
    </dgm:pt>
    <dgm:pt modelId="{9CB61556-AF00-4472-918C-CF9A9402DEBE}" type="parTrans" cxnId="{33C89D8A-6653-4C2B-A4E0-F4A942EC2356}">
      <dgm:prSet/>
      <dgm:spPr/>
      <dgm:t>
        <a:bodyPr/>
        <a:lstStyle/>
        <a:p>
          <a:endParaRPr lang="zh-CN" altLang="en-US"/>
        </a:p>
      </dgm:t>
    </dgm:pt>
    <dgm:pt modelId="{E43638A9-4C39-463B-99DA-D1BE7EF5E9DC}" type="sibTrans" cxnId="{33C89D8A-6653-4C2B-A4E0-F4A942EC2356}">
      <dgm:prSet/>
      <dgm:spPr/>
      <dgm:t>
        <a:bodyPr/>
        <a:lstStyle/>
        <a:p>
          <a:endParaRPr lang="zh-CN" altLang="en-US"/>
        </a:p>
      </dgm:t>
    </dgm:pt>
    <dgm:pt modelId="{7F24F698-72E2-4C84-A97F-12CE57F10723}">
      <dgm:prSet phldrT="[Text]"/>
      <dgm:spPr/>
      <dgm:t>
        <a:bodyPr/>
        <a:lstStyle/>
        <a:p>
          <a:r>
            <a:rPr lang="en-US" altLang="zh-CN" dirty="0" smtClean="0"/>
            <a:t>Silverlight CLR</a:t>
          </a:r>
          <a:endParaRPr lang="zh-CN" altLang="en-US" dirty="0"/>
        </a:p>
      </dgm:t>
    </dgm:pt>
    <dgm:pt modelId="{298DE253-8E7F-4CF4-BF94-001514F5D89C}" type="parTrans" cxnId="{5F0ED945-6B1F-4C20-ABA3-DE6A7C1E690D}">
      <dgm:prSet/>
      <dgm:spPr/>
      <dgm:t>
        <a:bodyPr/>
        <a:lstStyle/>
        <a:p>
          <a:endParaRPr lang="zh-CN" altLang="en-US"/>
        </a:p>
      </dgm:t>
    </dgm:pt>
    <dgm:pt modelId="{DC7E6989-1EAE-41E5-AD02-D95542347E11}" type="sibTrans" cxnId="{5F0ED945-6B1F-4C20-ABA3-DE6A7C1E690D}">
      <dgm:prSet/>
      <dgm:spPr/>
      <dgm:t>
        <a:bodyPr/>
        <a:lstStyle/>
        <a:p>
          <a:endParaRPr lang="zh-CN" altLang="en-US"/>
        </a:p>
      </dgm:t>
    </dgm:pt>
    <dgm:pt modelId="{F4FFABB2-3CFB-4CDF-B445-715273EDE977}">
      <dgm:prSet phldrT="[Text]"/>
      <dgm:spPr/>
      <dgm:t>
        <a:bodyPr/>
        <a:lstStyle/>
        <a:p>
          <a:r>
            <a:rPr lang="en-US" altLang="zh-CN" dirty="0" smtClean="0"/>
            <a:t>JavaScript</a:t>
          </a:r>
          <a:endParaRPr lang="zh-CN" altLang="en-US" dirty="0"/>
        </a:p>
      </dgm:t>
    </dgm:pt>
    <dgm:pt modelId="{54B940E0-0D9B-43DD-9A7E-9F878DCC222E}" type="parTrans" cxnId="{1A87AC23-5472-4273-B796-F4E223CA8018}">
      <dgm:prSet/>
      <dgm:spPr/>
      <dgm:t>
        <a:bodyPr/>
        <a:lstStyle/>
        <a:p>
          <a:endParaRPr lang="zh-CN" altLang="en-US"/>
        </a:p>
      </dgm:t>
    </dgm:pt>
    <dgm:pt modelId="{5DB1A980-8C8A-413E-891B-79279F2E5F5C}" type="sibTrans" cxnId="{1A87AC23-5472-4273-B796-F4E223CA8018}">
      <dgm:prSet/>
      <dgm:spPr/>
      <dgm:t>
        <a:bodyPr/>
        <a:lstStyle/>
        <a:p>
          <a:endParaRPr lang="zh-CN" altLang="en-US"/>
        </a:p>
      </dgm:t>
    </dgm:pt>
    <dgm:pt modelId="{FB430001-FFE2-4598-A350-3ED08E32DB71}">
      <dgm:prSet phldrT="[Text]"/>
      <dgm:spPr/>
      <dgm:t>
        <a:bodyPr/>
        <a:lstStyle/>
        <a:p>
          <a:r>
            <a:rPr lang="en-US" altLang="zh-CN" dirty="0" smtClean="0"/>
            <a:t>Microsoft.SharePoint.Client.dll</a:t>
          </a:r>
          <a:endParaRPr lang="zh-CN" altLang="en-US" dirty="0"/>
        </a:p>
      </dgm:t>
    </dgm:pt>
    <dgm:pt modelId="{BDA41FAB-A75D-49B0-BC81-44AE7676C46A}" type="parTrans" cxnId="{9E39516B-AAAE-43B0-9959-FF2C095EE59E}">
      <dgm:prSet/>
      <dgm:spPr/>
    </dgm:pt>
    <dgm:pt modelId="{A3FF4833-F241-4883-AC5F-4BC671EDBE0C}" type="sibTrans" cxnId="{9E39516B-AAAE-43B0-9959-FF2C095EE59E}">
      <dgm:prSet/>
      <dgm:spPr/>
    </dgm:pt>
    <dgm:pt modelId="{34ED050A-4125-4788-B202-7EFC103E88BE}">
      <dgm:prSet phldrT="[Text]"/>
      <dgm:spPr/>
      <dgm:t>
        <a:bodyPr/>
        <a:lstStyle/>
        <a:p>
          <a:r>
            <a:rPr lang="en-US" altLang="zh-CN" dirty="0" smtClean="0"/>
            <a:t>Microsoft.SharePoint.Client.Runtime.dll</a:t>
          </a:r>
          <a:endParaRPr lang="zh-CN" altLang="en-US" dirty="0"/>
        </a:p>
      </dgm:t>
    </dgm:pt>
    <dgm:pt modelId="{D30CA492-9E9C-4CFF-AA1E-841808A602B6}" type="parTrans" cxnId="{9963500F-3813-4FF9-8A0E-967F5CFB1428}">
      <dgm:prSet/>
      <dgm:spPr/>
    </dgm:pt>
    <dgm:pt modelId="{90CAF82A-1A54-4275-A2F2-72960F3FD4D4}" type="sibTrans" cxnId="{9963500F-3813-4FF9-8A0E-967F5CFB1428}">
      <dgm:prSet/>
      <dgm:spPr/>
    </dgm:pt>
    <dgm:pt modelId="{4F6F78D8-5A00-40C9-A62E-1B4C56A30A4B}">
      <dgm:prSet phldrT="[Text]"/>
      <dgm:spPr/>
      <dgm:t>
        <a:bodyPr/>
        <a:lstStyle/>
        <a:p>
          <a:r>
            <a:rPr lang="en-US" altLang="zh-CN" dirty="0" smtClean="0"/>
            <a:t>Microsoft.SharePoint.Client.Silverlight.dll</a:t>
          </a:r>
          <a:endParaRPr lang="zh-CN" altLang="en-US" dirty="0"/>
        </a:p>
      </dgm:t>
    </dgm:pt>
    <dgm:pt modelId="{A169471D-8498-4C04-8115-6D41083E3979}" type="parTrans" cxnId="{D5F47EF1-FA19-4094-9DF0-549E5247DFD7}">
      <dgm:prSet/>
      <dgm:spPr/>
    </dgm:pt>
    <dgm:pt modelId="{4ADE2528-BBDA-4D5F-8FCB-BAD1A3610877}" type="sibTrans" cxnId="{D5F47EF1-FA19-4094-9DF0-549E5247DFD7}">
      <dgm:prSet/>
      <dgm:spPr/>
    </dgm:pt>
    <dgm:pt modelId="{A36DD74B-2B8D-4FF7-B71E-995B8B579D3F}">
      <dgm:prSet phldrT="[Text]"/>
      <dgm:spPr/>
      <dgm:t>
        <a:bodyPr/>
        <a:lstStyle/>
        <a:p>
          <a:r>
            <a:rPr lang="en-US" altLang="zh-CN" dirty="0" smtClean="0"/>
            <a:t>Microsoft.SharePoint.Client.Silverlight.Runtime.dll</a:t>
          </a:r>
          <a:endParaRPr lang="zh-CN" altLang="en-US" dirty="0"/>
        </a:p>
      </dgm:t>
    </dgm:pt>
    <dgm:pt modelId="{DCC70F38-EA4C-404E-AEF9-1CA53913306F}" type="parTrans" cxnId="{18115B28-3586-46E5-BEF6-2B932EB7D525}">
      <dgm:prSet/>
      <dgm:spPr/>
    </dgm:pt>
    <dgm:pt modelId="{9D121C0F-8E63-4710-9B3C-5EF7D42DDAAD}" type="sibTrans" cxnId="{18115B28-3586-46E5-BEF6-2B932EB7D525}">
      <dgm:prSet/>
      <dgm:spPr/>
    </dgm:pt>
    <dgm:pt modelId="{B60BD82F-315C-4E00-8490-BE9A47BF1D95}">
      <dgm:prSet phldrT="[Text]"/>
      <dgm:spPr/>
      <dgm:t>
        <a:bodyPr/>
        <a:lstStyle/>
        <a:p>
          <a:r>
            <a:rPr lang="en-US" altLang="zh-CN" dirty="0" smtClean="0"/>
            <a:t>SP.js / SP.debug.js</a:t>
          </a:r>
          <a:endParaRPr lang="zh-CN" altLang="en-US" dirty="0"/>
        </a:p>
      </dgm:t>
    </dgm:pt>
    <dgm:pt modelId="{C3AD6D11-797D-408F-9AF7-D36D96300BC3}" type="parTrans" cxnId="{E4173FCC-8E92-4EAA-AD5A-01DBFDA14C97}">
      <dgm:prSet/>
      <dgm:spPr/>
    </dgm:pt>
    <dgm:pt modelId="{506C3AF6-32E5-406A-AD42-8D20C9AFF7C7}" type="sibTrans" cxnId="{E4173FCC-8E92-4EAA-AD5A-01DBFDA14C97}">
      <dgm:prSet/>
      <dgm:spPr/>
    </dgm:pt>
    <dgm:pt modelId="{DEEE3DA3-FC88-4E51-A843-CE2F931A11D5}">
      <dgm:prSet phldrT="[Text]"/>
      <dgm:spPr/>
      <dgm:t>
        <a:bodyPr/>
        <a:lstStyle/>
        <a:p>
          <a:r>
            <a:rPr lang="en-US" altLang="zh-CN" dirty="0" smtClean="0"/>
            <a:t>SP.Core.js / SP.Core.debug.js</a:t>
          </a:r>
          <a:endParaRPr lang="zh-CN" altLang="en-US" dirty="0"/>
        </a:p>
      </dgm:t>
    </dgm:pt>
    <dgm:pt modelId="{E5E5E4E4-E5BC-47D1-883A-AC2CAC19B39C}" type="parTrans" cxnId="{3852D09A-A83B-4BED-8F56-DB1F63612B9C}">
      <dgm:prSet/>
      <dgm:spPr/>
    </dgm:pt>
    <dgm:pt modelId="{A3844C04-537E-4240-86C6-DD959DA0C0DF}" type="sibTrans" cxnId="{3852D09A-A83B-4BED-8F56-DB1F63612B9C}">
      <dgm:prSet/>
      <dgm:spPr/>
    </dgm:pt>
    <dgm:pt modelId="{4A29FE9A-9E3C-419D-98E9-AE758A1890AD}">
      <dgm:prSet phldrT="[Text]"/>
      <dgm:spPr/>
      <dgm:t>
        <a:bodyPr/>
        <a:lstStyle/>
        <a:p>
          <a:r>
            <a:rPr lang="en-US" altLang="zh-CN" dirty="0" smtClean="0"/>
            <a:t>SP.Runtime.js / SP.Runtime.debug.js</a:t>
          </a:r>
          <a:endParaRPr lang="zh-CN" altLang="en-US" dirty="0"/>
        </a:p>
      </dgm:t>
    </dgm:pt>
    <dgm:pt modelId="{9C235F1F-6791-4CAE-BEBA-C3515055D127}" type="parTrans" cxnId="{708184E4-5AA1-4130-B465-7EAECC090AD7}">
      <dgm:prSet/>
      <dgm:spPr/>
    </dgm:pt>
    <dgm:pt modelId="{C50AF952-F7BD-4A09-8A71-96BF5212DE97}" type="sibTrans" cxnId="{708184E4-5AA1-4130-B465-7EAECC090AD7}">
      <dgm:prSet/>
      <dgm:spPr/>
    </dgm:pt>
    <dgm:pt modelId="{46FF2303-2E5E-484D-A544-8710325296C5}" type="pres">
      <dgm:prSet presAssocID="{5AC7E5B0-4C77-4FD6-979C-F01A9495ECAB}" presName="linear" presStyleCnt="0">
        <dgm:presLayoutVars>
          <dgm:dir/>
          <dgm:animLvl val="lvl"/>
          <dgm:resizeHandles val="exact"/>
        </dgm:presLayoutVars>
      </dgm:prSet>
      <dgm:spPr/>
      <dgm:t>
        <a:bodyPr/>
        <a:lstStyle/>
        <a:p>
          <a:endParaRPr lang="zh-CN" altLang="en-US"/>
        </a:p>
      </dgm:t>
    </dgm:pt>
    <dgm:pt modelId="{443D1409-38BD-4134-958D-979BC54B5154}" type="pres">
      <dgm:prSet presAssocID="{AF177EC8-6EB5-45FB-A763-45815C17C0B8}" presName="parentLin" presStyleCnt="0"/>
      <dgm:spPr/>
    </dgm:pt>
    <dgm:pt modelId="{5BAE4A54-07C2-4489-8F4F-ED8950676756}" type="pres">
      <dgm:prSet presAssocID="{AF177EC8-6EB5-45FB-A763-45815C17C0B8}" presName="parentLeftMargin" presStyleLbl="node1" presStyleIdx="0" presStyleCnt="3"/>
      <dgm:spPr/>
      <dgm:t>
        <a:bodyPr/>
        <a:lstStyle/>
        <a:p>
          <a:endParaRPr lang="zh-CN" altLang="en-US"/>
        </a:p>
      </dgm:t>
    </dgm:pt>
    <dgm:pt modelId="{B52DBCAA-6F98-4C5E-8D40-598362E50DDB}" type="pres">
      <dgm:prSet presAssocID="{AF177EC8-6EB5-45FB-A763-45815C17C0B8}" presName="parentText" presStyleLbl="node1" presStyleIdx="0" presStyleCnt="3">
        <dgm:presLayoutVars>
          <dgm:chMax val="0"/>
          <dgm:bulletEnabled val="1"/>
        </dgm:presLayoutVars>
      </dgm:prSet>
      <dgm:spPr/>
      <dgm:t>
        <a:bodyPr/>
        <a:lstStyle/>
        <a:p>
          <a:endParaRPr lang="zh-CN" altLang="en-US"/>
        </a:p>
      </dgm:t>
    </dgm:pt>
    <dgm:pt modelId="{42201415-94B9-424E-AFF8-287BCE1844F7}" type="pres">
      <dgm:prSet presAssocID="{AF177EC8-6EB5-45FB-A763-45815C17C0B8}" presName="negativeSpace" presStyleCnt="0"/>
      <dgm:spPr/>
    </dgm:pt>
    <dgm:pt modelId="{EACF85E2-9827-4436-8954-006D9BA67F44}" type="pres">
      <dgm:prSet presAssocID="{AF177EC8-6EB5-45FB-A763-45815C17C0B8}" presName="childText" presStyleLbl="conFgAcc1" presStyleIdx="0" presStyleCnt="3">
        <dgm:presLayoutVars>
          <dgm:bulletEnabled val="1"/>
        </dgm:presLayoutVars>
      </dgm:prSet>
      <dgm:spPr/>
      <dgm:t>
        <a:bodyPr/>
        <a:lstStyle/>
        <a:p>
          <a:endParaRPr lang="zh-CN" altLang="en-US"/>
        </a:p>
      </dgm:t>
    </dgm:pt>
    <dgm:pt modelId="{80BC4442-8291-45B2-A079-85B4E8FFDD19}" type="pres">
      <dgm:prSet presAssocID="{E43638A9-4C39-463B-99DA-D1BE7EF5E9DC}" presName="spaceBetweenRectangles" presStyleCnt="0"/>
      <dgm:spPr/>
    </dgm:pt>
    <dgm:pt modelId="{A9323A6D-77E8-4AD3-B275-5E2A9A7EBCA5}" type="pres">
      <dgm:prSet presAssocID="{7F24F698-72E2-4C84-A97F-12CE57F10723}" presName="parentLin" presStyleCnt="0"/>
      <dgm:spPr/>
    </dgm:pt>
    <dgm:pt modelId="{4FA993CA-98C0-404B-A7E1-6385C51C9417}" type="pres">
      <dgm:prSet presAssocID="{7F24F698-72E2-4C84-A97F-12CE57F10723}" presName="parentLeftMargin" presStyleLbl="node1" presStyleIdx="0" presStyleCnt="3"/>
      <dgm:spPr/>
      <dgm:t>
        <a:bodyPr/>
        <a:lstStyle/>
        <a:p>
          <a:endParaRPr lang="zh-CN" altLang="en-US"/>
        </a:p>
      </dgm:t>
    </dgm:pt>
    <dgm:pt modelId="{6146139C-4441-4619-B2CB-5D68EEC1F681}" type="pres">
      <dgm:prSet presAssocID="{7F24F698-72E2-4C84-A97F-12CE57F10723}" presName="parentText" presStyleLbl="node1" presStyleIdx="1" presStyleCnt="3">
        <dgm:presLayoutVars>
          <dgm:chMax val="0"/>
          <dgm:bulletEnabled val="1"/>
        </dgm:presLayoutVars>
      </dgm:prSet>
      <dgm:spPr/>
      <dgm:t>
        <a:bodyPr/>
        <a:lstStyle/>
        <a:p>
          <a:endParaRPr lang="zh-CN" altLang="en-US"/>
        </a:p>
      </dgm:t>
    </dgm:pt>
    <dgm:pt modelId="{0226EF81-FC38-4020-9C41-9B51C8539813}" type="pres">
      <dgm:prSet presAssocID="{7F24F698-72E2-4C84-A97F-12CE57F10723}" presName="negativeSpace" presStyleCnt="0"/>
      <dgm:spPr/>
    </dgm:pt>
    <dgm:pt modelId="{61978C7D-7E36-47D8-922C-19B3B4F3ED83}" type="pres">
      <dgm:prSet presAssocID="{7F24F698-72E2-4C84-A97F-12CE57F10723}" presName="childText" presStyleLbl="conFgAcc1" presStyleIdx="1" presStyleCnt="3">
        <dgm:presLayoutVars>
          <dgm:bulletEnabled val="1"/>
        </dgm:presLayoutVars>
      </dgm:prSet>
      <dgm:spPr/>
      <dgm:t>
        <a:bodyPr/>
        <a:lstStyle/>
        <a:p>
          <a:endParaRPr lang="zh-CN" altLang="en-US"/>
        </a:p>
      </dgm:t>
    </dgm:pt>
    <dgm:pt modelId="{FBBA1EA7-DDA6-46C4-8FBB-4B5D26BF7507}" type="pres">
      <dgm:prSet presAssocID="{DC7E6989-1EAE-41E5-AD02-D95542347E11}" presName="spaceBetweenRectangles" presStyleCnt="0"/>
      <dgm:spPr/>
    </dgm:pt>
    <dgm:pt modelId="{194C8807-CEF3-445B-88DB-D8004A8CCE53}" type="pres">
      <dgm:prSet presAssocID="{F4FFABB2-3CFB-4CDF-B445-715273EDE977}" presName="parentLin" presStyleCnt="0"/>
      <dgm:spPr/>
    </dgm:pt>
    <dgm:pt modelId="{8247A24E-9D69-4B77-9D57-4941E5FE929B}" type="pres">
      <dgm:prSet presAssocID="{F4FFABB2-3CFB-4CDF-B445-715273EDE977}" presName="parentLeftMargin" presStyleLbl="node1" presStyleIdx="1" presStyleCnt="3"/>
      <dgm:spPr/>
      <dgm:t>
        <a:bodyPr/>
        <a:lstStyle/>
        <a:p>
          <a:endParaRPr lang="zh-CN" altLang="en-US"/>
        </a:p>
      </dgm:t>
    </dgm:pt>
    <dgm:pt modelId="{A8F64D59-3BE6-446C-B3EB-BE25CB848144}" type="pres">
      <dgm:prSet presAssocID="{F4FFABB2-3CFB-4CDF-B445-715273EDE977}" presName="parentText" presStyleLbl="node1" presStyleIdx="2" presStyleCnt="3">
        <dgm:presLayoutVars>
          <dgm:chMax val="0"/>
          <dgm:bulletEnabled val="1"/>
        </dgm:presLayoutVars>
      </dgm:prSet>
      <dgm:spPr/>
      <dgm:t>
        <a:bodyPr/>
        <a:lstStyle/>
        <a:p>
          <a:endParaRPr lang="zh-CN" altLang="en-US"/>
        </a:p>
      </dgm:t>
    </dgm:pt>
    <dgm:pt modelId="{3B7B85FD-B25E-4927-BAF1-E40FB96D7BB1}" type="pres">
      <dgm:prSet presAssocID="{F4FFABB2-3CFB-4CDF-B445-715273EDE977}" presName="negativeSpace" presStyleCnt="0"/>
      <dgm:spPr/>
    </dgm:pt>
    <dgm:pt modelId="{76308007-5006-4F3F-B7DC-F845781261F6}" type="pres">
      <dgm:prSet presAssocID="{F4FFABB2-3CFB-4CDF-B445-715273EDE977}" presName="childText" presStyleLbl="conFgAcc1" presStyleIdx="2" presStyleCnt="3">
        <dgm:presLayoutVars>
          <dgm:bulletEnabled val="1"/>
        </dgm:presLayoutVars>
      </dgm:prSet>
      <dgm:spPr/>
      <dgm:t>
        <a:bodyPr/>
        <a:lstStyle/>
        <a:p>
          <a:endParaRPr lang="zh-CN" altLang="en-US"/>
        </a:p>
      </dgm:t>
    </dgm:pt>
  </dgm:ptLst>
  <dgm:cxnLst>
    <dgm:cxn modelId="{3849AE1B-5EA7-4FCB-8676-C3253EA2AA0C}" type="presOf" srcId="{AF177EC8-6EB5-45FB-A763-45815C17C0B8}" destId="{B52DBCAA-6F98-4C5E-8D40-598362E50DDB}" srcOrd="1" destOrd="0" presId="urn:microsoft.com/office/officeart/2005/8/layout/list1"/>
    <dgm:cxn modelId="{59BD2C40-C9B9-4C9A-9492-6E2672F01D2C}" type="presOf" srcId="{AF177EC8-6EB5-45FB-A763-45815C17C0B8}" destId="{5BAE4A54-07C2-4489-8F4F-ED8950676756}" srcOrd="0" destOrd="0" presId="urn:microsoft.com/office/officeart/2005/8/layout/list1"/>
    <dgm:cxn modelId="{18115B28-3586-46E5-BEF6-2B932EB7D525}" srcId="{7F24F698-72E2-4C84-A97F-12CE57F10723}" destId="{A36DD74B-2B8D-4FF7-B71E-995B8B579D3F}" srcOrd="1" destOrd="0" parTransId="{DCC70F38-EA4C-404E-AEF9-1CA53913306F}" sibTransId="{9D121C0F-8E63-4710-9B3C-5EF7D42DDAAD}"/>
    <dgm:cxn modelId="{9E39516B-AAAE-43B0-9959-FF2C095EE59E}" srcId="{AF177EC8-6EB5-45FB-A763-45815C17C0B8}" destId="{FB430001-FFE2-4598-A350-3ED08E32DB71}" srcOrd="0" destOrd="0" parTransId="{BDA41FAB-A75D-49B0-BC81-44AE7676C46A}" sibTransId="{A3FF4833-F241-4883-AC5F-4BC671EDBE0C}"/>
    <dgm:cxn modelId="{9963500F-3813-4FF9-8A0E-967F5CFB1428}" srcId="{AF177EC8-6EB5-45FB-A763-45815C17C0B8}" destId="{34ED050A-4125-4788-B202-7EFC103E88BE}" srcOrd="1" destOrd="0" parTransId="{D30CA492-9E9C-4CFF-AA1E-841808A602B6}" sibTransId="{90CAF82A-1A54-4275-A2F2-72960F3FD4D4}"/>
    <dgm:cxn modelId="{EA268CCA-8427-4532-B5C1-0CAF6B1D6971}" type="presOf" srcId="{5AC7E5B0-4C77-4FD6-979C-F01A9495ECAB}" destId="{46FF2303-2E5E-484D-A544-8710325296C5}" srcOrd="0" destOrd="0" presId="urn:microsoft.com/office/officeart/2005/8/layout/list1"/>
    <dgm:cxn modelId="{708184E4-5AA1-4130-B465-7EAECC090AD7}" srcId="{F4FFABB2-3CFB-4CDF-B445-715273EDE977}" destId="{4A29FE9A-9E3C-419D-98E9-AE758A1890AD}" srcOrd="2" destOrd="0" parTransId="{9C235F1F-6791-4CAE-BEBA-C3515055D127}" sibTransId="{C50AF952-F7BD-4A09-8A71-96BF5212DE97}"/>
    <dgm:cxn modelId="{C06AF9CB-F0F8-4739-881B-9407D2B7092B}" type="presOf" srcId="{A36DD74B-2B8D-4FF7-B71E-995B8B579D3F}" destId="{61978C7D-7E36-47D8-922C-19B3B4F3ED83}" srcOrd="0" destOrd="1" presId="urn:microsoft.com/office/officeart/2005/8/layout/list1"/>
    <dgm:cxn modelId="{1A87AC23-5472-4273-B796-F4E223CA8018}" srcId="{5AC7E5B0-4C77-4FD6-979C-F01A9495ECAB}" destId="{F4FFABB2-3CFB-4CDF-B445-715273EDE977}" srcOrd="2" destOrd="0" parTransId="{54B940E0-0D9B-43DD-9A7E-9F878DCC222E}" sibTransId="{5DB1A980-8C8A-413E-891B-79279F2E5F5C}"/>
    <dgm:cxn modelId="{3852D09A-A83B-4BED-8F56-DB1F63612B9C}" srcId="{F4FFABB2-3CFB-4CDF-B445-715273EDE977}" destId="{DEEE3DA3-FC88-4E51-A843-CE2F931A11D5}" srcOrd="1" destOrd="0" parTransId="{E5E5E4E4-E5BC-47D1-883A-AC2CAC19B39C}" sibTransId="{A3844C04-537E-4240-86C6-DD959DA0C0DF}"/>
    <dgm:cxn modelId="{33C89D8A-6653-4C2B-A4E0-F4A942EC2356}" srcId="{5AC7E5B0-4C77-4FD6-979C-F01A9495ECAB}" destId="{AF177EC8-6EB5-45FB-A763-45815C17C0B8}" srcOrd="0" destOrd="0" parTransId="{9CB61556-AF00-4472-918C-CF9A9402DEBE}" sibTransId="{E43638A9-4C39-463B-99DA-D1BE7EF5E9DC}"/>
    <dgm:cxn modelId="{E4173FCC-8E92-4EAA-AD5A-01DBFDA14C97}" srcId="{F4FFABB2-3CFB-4CDF-B445-715273EDE977}" destId="{B60BD82F-315C-4E00-8490-BE9A47BF1D95}" srcOrd="0" destOrd="0" parTransId="{C3AD6D11-797D-408F-9AF7-D36D96300BC3}" sibTransId="{506C3AF6-32E5-406A-AD42-8D20C9AFF7C7}"/>
    <dgm:cxn modelId="{1161A900-12AC-4E73-97CF-92D2208392FB}" type="presOf" srcId="{7F24F698-72E2-4C84-A97F-12CE57F10723}" destId="{6146139C-4441-4619-B2CB-5D68EEC1F681}" srcOrd="1" destOrd="0" presId="urn:microsoft.com/office/officeart/2005/8/layout/list1"/>
    <dgm:cxn modelId="{D8B4D934-98DE-4AE6-A478-12865637AB02}" type="presOf" srcId="{F4FFABB2-3CFB-4CDF-B445-715273EDE977}" destId="{A8F64D59-3BE6-446C-B3EB-BE25CB848144}" srcOrd="1" destOrd="0" presId="urn:microsoft.com/office/officeart/2005/8/layout/list1"/>
    <dgm:cxn modelId="{451F52CC-9CD3-49F3-8E20-9C83D01CB8C9}" type="presOf" srcId="{B60BD82F-315C-4E00-8490-BE9A47BF1D95}" destId="{76308007-5006-4F3F-B7DC-F845781261F6}" srcOrd="0" destOrd="0" presId="urn:microsoft.com/office/officeart/2005/8/layout/list1"/>
    <dgm:cxn modelId="{D3EC962D-7EB4-4D83-AA66-2AF10C24378C}" type="presOf" srcId="{FB430001-FFE2-4598-A350-3ED08E32DB71}" destId="{EACF85E2-9827-4436-8954-006D9BA67F44}" srcOrd="0" destOrd="0" presId="urn:microsoft.com/office/officeart/2005/8/layout/list1"/>
    <dgm:cxn modelId="{2FD6FA61-1B0A-4513-9372-C712B4E358F5}" type="presOf" srcId="{7F24F698-72E2-4C84-A97F-12CE57F10723}" destId="{4FA993CA-98C0-404B-A7E1-6385C51C9417}" srcOrd="0" destOrd="0" presId="urn:microsoft.com/office/officeart/2005/8/layout/list1"/>
    <dgm:cxn modelId="{E4B01201-E9BC-4AE1-8772-72E7FD7632D5}" type="presOf" srcId="{F4FFABB2-3CFB-4CDF-B445-715273EDE977}" destId="{8247A24E-9D69-4B77-9D57-4941E5FE929B}" srcOrd="0" destOrd="0" presId="urn:microsoft.com/office/officeart/2005/8/layout/list1"/>
    <dgm:cxn modelId="{5D2487BF-B86B-41B6-A2CB-2494F9F1E882}" type="presOf" srcId="{4F6F78D8-5A00-40C9-A62E-1B4C56A30A4B}" destId="{61978C7D-7E36-47D8-922C-19B3B4F3ED83}" srcOrd="0" destOrd="0" presId="urn:microsoft.com/office/officeart/2005/8/layout/list1"/>
    <dgm:cxn modelId="{A032584C-030C-4D82-A1B2-F800BC300455}" type="presOf" srcId="{DEEE3DA3-FC88-4E51-A843-CE2F931A11D5}" destId="{76308007-5006-4F3F-B7DC-F845781261F6}" srcOrd="0" destOrd="1" presId="urn:microsoft.com/office/officeart/2005/8/layout/list1"/>
    <dgm:cxn modelId="{5F0ED945-6B1F-4C20-ABA3-DE6A7C1E690D}" srcId="{5AC7E5B0-4C77-4FD6-979C-F01A9495ECAB}" destId="{7F24F698-72E2-4C84-A97F-12CE57F10723}" srcOrd="1" destOrd="0" parTransId="{298DE253-8E7F-4CF4-BF94-001514F5D89C}" sibTransId="{DC7E6989-1EAE-41E5-AD02-D95542347E11}"/>
    <dgm:cxn modelId="{9DF06CF0-E1AE-466B-AD2B-851A41B3C269}" type="presOf" srcId="{34ED050A-4125-4788-B202-7EFC103E88BE}" destId="{EACF85E2-9827-4436-8954-006D9BA67F44}" srcOrd="0" destOrd="1" presId="urn:microsoft.com/office/officeart/2005/8/layout/list1"/>
    <dgm:cxn modelId="{D5F47EF1-FA19-4094-9DF0-549E5247DFD7}" srcId="{7F24F698-72E2-4C84-A97F-12CE57F10723}" destId="{4F6F78D8-5A00-40C9-A62E-1B4C56A30A4B}" srcOrd="0" destOrd="0" parTransId="{A169471D-8498-4C04-8115-6D41083E3979}" sibTransId="{4ADE2528-BBDA-4D5F-8FCB-BAD1A3610877}"/>
    <dgm:cxn modelId="{EDEA470F-EC13-4F25-95B1-BEF6F4120129}" type="presOf" srcId="{4A29FE9A-9E3C-419D-98E9-AE758A1890AD}" destId="{76308007-5006-4F3F-B7DC-F845781261F6}" srcOrd="0" destOrd="2" presId="urn:microsoft.com/office/officeart/2005/8/layout/list1"/>
    <dgm:cxn modelId="{00EBE2E5-EB63-4F55-9DAE-F320D467973E}" type="presParOf" srcId="{46FF2303-2E5E-484D-A544-8710325296C5}" destId="{443D1409-38BD-4134-958D-979BC54B5154}" srcOrd="0" destOrd="0" presId="urn:microsoft.com/office/officeart/2005/8/layout/list1"/>
    <dgm:cxn modelId="{F66C7ED7-5B05-44DB-B599-A6A3372355D5}" type="presParOf" srcId="{443D1409-38BD-4134-958D-979BC54B5154}" destId="{5BAE4A54-07C2-4489-8F4F-ED8950676756}" srcOrd="0" destOrd="0" presId="urn:microsoft.com/office/officeart/2005/8/layout/list1"/>
    <dgm:cxn modelId="{E4DB53A8-EA26-45CF-9666-6E43CBB546C7}" type="presParOf" srcId="{443D1409-38BD-4134-958D-979BC54B5154}" destId="{B52DBCAA-6F98-4C5E-8D40-598362E50DDB}" srcOrd="1" destOrd="0" presId="urn:microsoft.com/office/officeart/2005/8/layout/list1"/>
    <dgm:cxn modelId="{336F3317-F021-4DF2-9752-249B9AE11BAC}" type="presParOf" srcId="{46FF2303-2E5E-484D-A544-8710325296C5}" destId="{42201415-94B9-424E-AFF8-287BCE1844F7}" srcOrd="1" destOrd="0" presId="urn:microsoft.com/office/officeart/2005/8/layout/list1"/>
    <dgm:cxn modelId="{0DB6CCCD-E9DF-4CBC-9EDB-C0D2DDE00457}" type="presParOf" srcId="{46FF2303-2E5E-484D-A544-8710325296C5}" destId="{EACF85E2-9827-4436-8954-006D9BA67F44}" srcOrd="2" destOrd="0" presId="urn:microsoft.com/office/officeart/2005/8/layout/list1"/>
    <dgm:cxn modelId="{5BE911BD-78B4-42E9-B5B6-0683E303D5A3}" type="presParOf" srcId="{46FF2303-2E5E-484D-A544-8710325296C5}" destId="{80BC4442-8291-45B2-A079-85B4E8FFDD19}" srcOrd="3" destOrd="0" presId="urn:microsoft.com/office/officeart/2005/8/layout/list1"/>
    <dgm:cxn modelId="{72059D52-BD9A-4128-A580-60503E938D5A}" type="presParOf" srcId="{46FF2303-2E5E-484D-A544-8710325296C5}" destId="{A9323A6D-77E8-4AD3-B275-5E2A9A7EBCA5}" srcOrd="4" destOrd="0" presId="urn:microsoft.com/office/officeart/2005/8/layout/list1"/>
    <dgm:cxn modelId="{08239FBB-1203-44DB-A60A-E03202442205}" type="presParOf" srcId="{A9323A6D-77E8-4AD3-B275-5E2A9A7EBCA5}" destId="{4FA993CA-98C0-404B-A7E1-6385C51C9417}" srcOrd="0" destOrd="0" presId="urn:microsoft.com/office/officeart/2005/8/layout/list1"/>
    <dgm:cxn modelId="{E582BE78-E491-4EDB-80FE-63524824B67A}" type="presParOf" srcId="{A9323A6D-77E8-4AD3-B275-5E2A9A7EBCA5}" destId="{6146139C-4441-4619-B2CB-5D68EEC1F681}" srcOrd="1" destOrd="0" presId="urn:microsoft.com/office/officeart/2005/8/layout/list1"/>
    <dgm:cxn modelId="{5661B585-4132-4256-BBBE-D685DE8224B7}" type="presParOf" srcId="{46FF2303-2E5E-484D-A544-8710325296C5}" destId="{0226EF81-FC38-4020-9C41-9B51C8539813}" srcOrd="5" destOrd="0" presId="urn:microsoft.com/office/officeart/2005/8/layout/list1"/>
    <dgm:cxn modelId="{09FCF120-FDB8-467A-AE66-FA05D014C67D}" type="presParOf" srcId="{46FF2303-2E5E-484D-A544-8710325296C5}" destId="{61978C7D-7E36-47D8-922C-19B3B4F3ED83}" srcOrd="6" destOrd="0" presId="urn:microsoft.com/office/officeart/2005/8/layout/list1"/>
    <dgm:cxn modelId="{1C53D5B4-7F28-4A44-9DB8-232860AD2270}" type="presParOf" srcId="{46FF2303-2E5E-484D-A544-8710325296C5}" destId="{FBBA1EA7-DDA6-46C4-8FBB-4B5D26BF7507}" srcOrd="7" destOrd="0" presId="urn:microsoft.com/office/officeart/2005/8/layout/list1"/>
    <dgm:cxn modelId="{D5232D48-A842-4957-930F-0CAA8DA90CA2}" type="presParOf" srcId="{46FF2303-2E5E-484D-A544-8710325296C5}" destId="{194C8807-CEF3-445B-88DB-D8004A8CCE53}" srcOrd="8" destOrd="0" presId="urn:microsoft.com/office/officeart/2005/8/layout/list1"/>
    <dgm:cxn modelId="{C1DFD17A-7EB3-432E-B3CB-BB53D99373F2}" type="presParOf" srcId="{194C8807-CEF3-445B-88DB-D8004A8CCE53}" destId="{8247A24E-9D69-4B77-9D57-4941E5FE929B}" srcOrd="0" destOrd="0" presId="urn:microsoft.com/office/officeart/2005/8/layout/list1"/>
    <dgm:cxn modelId="{753257B8-EAD8-4881-A5C7-390BD53C1D1F}" type="presParOf" srcId="{194C8807-CEF3-445B-88DB-D8004A8CCE53}" destId="{A8F64D59-3BE6-446C-B3EB-BE25CB848144}" srcOrd="1" destOrd="0" presId="urn:microsoft.com/office/officeart/2005/8/layout/list1"/>
    <dgm:cxn modelId="{D646EA6A-43EF-4F7A-95CD-4ACA6E257841}" type="presParOf" srcId="{46FF2303-2E5E-484D-A544-8710325296C5}" destId="{3B7B85FD-B25E-4927-BAF1-E40FB96D7BB1}" srcOrd="9" destOrd="0" presId="urn:microsoft.com/office/officeart/2005/8/layout/list1"/>
    <dgm:cxn modelId="{2BD2D781-E678-424D-8DC4-92EAF31D92BC}" type="presParOf" srcId="{46FF2303-2E5E-484D-A544-8710325296C5}" destId="{76308007-5006-4F3F-B7DC-F845781261F6}" srcOrd="10"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C2DB06-F614-4889-905D-99A4CBAEEA9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658B5278-0394-4048-A17E-CB84F5CA5DAE}">
      <dgm:prSet phldrT="[Text]">
        <dgm:style>
          <a:lnRef idx="3">
            <a:schemeClr val="lt1"/>
          </a:lnRef>
          <a:fillRef idx="1">
            <a:schemeClr val="accent5"/>
          </a:fillRef>
          <a:effectRef idx="1">
            <a:schemeClr val="accent5"/>
          </a:effectRef>
          <a:fontRef idx="minor">
            <a:schemeClr val="lt1"/>
          </a:fontRef>
        </dgm:style>
      </dgm:prSet>
      <dgm:spPr/>
      <dgm:t>
        <a:bodyPr/>
        <a:lstStyle/>
        <a:p>
          <a:r>
            <a:rPr lang="zh-CN" altLang="en-US" smtClean="0"/>
            <a:t>概述</a:t>
          </a:r>
          <a:endParaRPr lang="zh-CN" altLang="en-US"/>
        </a:p>
      </dgm:t>
    </dgm:pt>
    <dgm:pt modelId="{B894692F-D16C-46EC-80E6-8319E81BD97A}" type="parTrans" cxnId="{9F6B88C7-2096-4C3D-8F1C-4F9552BA9E2A}">
      <dgm:prSet/>
      <dgm:spPr/>
      <dgm:t>
        <a:bodyPr/>
        <a:lstStyle/>
        <a:p>
          <a:endParaRPr lang="zh-CN" altLang="en-US"/>
        </a:p>
      </dgm:t>
    </dgm:pt>
    <dgm:pt modelId="{9FB02AA8-C7A1-412E-99F9-9F5F8E685CEA}" type="sibTrans" cxnId="{9F6B88C7-2096-4C3D-8F1C-4F9552BA9E2A}">
      <dgm:prSet/>
      <dgm:spPr/>
      <dgm:t>
        <a:bodyPr/>
        <a:lstStyle/>
        <a:p>
          <a:endParaRPr lang="zh-CN" altLang="en-US"/>
        </a:p>
      </dgm:t>
    </dgm:pt>
    <dgm:pt modelId="{DC13C112-6BE8-4DE1-9D15-B439230F701B}">
      <dgm:prSet phldrT="[Text]">
        <dgm:style>
          <a:lnRef idx="3">
            <a:schemeClr val="lt1"/>
          </a:lnRef>
          <a:fillRef idx="1">
            <a:schemeClr val="accent5"/>
          </a:fillRef>
          <a:effectRef idx="1">
            <a:schemeClr val="accent5"/>
          </a:effectRef>
          <a:fontRef idx="minor">
            <a:schemeClr val="lt1"/>
          </a:fontRef>
        </dgm:style>
      </dgm:prSet>
      <dgm:spPr/>
      <dgm:t>
        <a:bodyPr/>
        <a:lstStyle/>
        <a:p>
          <a:r>
            <a:rPr lang="zh-CN" altLang="en-US" smtClean="0"/>
            <a:t>服务器端数据访问新特性</a:t>
          </a:r>
          <a:endParaRPr lang="zh-CN" altLang="en-US"/>
        </a:p>
      </dgm:t>
    </dgm:pt>
    <dgm:pt modelId="{08A93D45-091D-4B99-AAB5-58106F33E901}" type="parTrans" cxnId="{BE4F6CBB-4015-4918-8451-503B8E3AB2E4}">
      <dgm:prSet/>
      <dgm:spPr/>
      <dgm:t>
        <a:bodyPr/>
        <a:lstStyle/>
        <a:p>
          <a:endParaRPr lang="zh-CN" altLang="en-US"/>
        </a:p>
      </dgm:t>
    </dgm:pt>
    <dgm:pt modelId="{EF21A7BA-BB72-4586-A389-D5D935FE065B}" type="sibTrans" cxnId="{BE4F6CBB-4015-4918-8451-503B8E3AB2E4}">
      <dgm:prSet/>
      <dgm:spPr/>
      <dgm:t>
        <a:bodyPr/>
        <a:lstStyle/>
        <a:p>
          <a:endParaRPr lang="zh-CN" altLang="en-US"/>
        </a:p>
      </dgm:t>
    </dgm:pt>
    <dgm:pt modelId="{B624CBC7-A784-42DB-9B71-F48F26A8FF7F}">
      <dgm:prSet phldrT="[Text]">
        <dgm:style>
          <a:lnRef idx="3">
            <a:schemeClr val="lt1"/>
          </a:lnRef>
          <a:fillRef idx="1">
            <a:schemeClr val="accent5"/>
          </a:fillRef>
          <a:effectRef idx="1">
            <a:schemeClr val="accent5"/>
          </a:effectRef>
          <a:fontRef idx="minor">
            <a:schemeClr val="lt1"/>
          </a:fontRef>
        </dgm:style>
      </dgm:prSet>
      <dgm:spPr/>
      <dgm:t>
        <a:bodyPr/>
        <a:lstStyle/>
        <a:p>
          <a:r>
            <a:rPr lang="zh-CN" altLang="en-US" smtClean="0"/>
            <a:t>客户端数据访问新特性</a:t>
          </a:r>
          <a:endParaRPr lang="zh-CN" altLang="en-US"/>
        </a:p>
      </dgm:t>
    </dgm:pt>
    <dgm:pt modelId="{ABDBA9D0-0576-4DAE-9A76-1D3D8343998C}" type="parTrans" cxnId="{C2E8A533-0DB4-4743-8D6D-FCF8A4746BAC}">
      <dgm:prSet/>
      <dgm:spPr/>
      <dgm:t>
        <a:bodyPr/>
        <a:lstStyle/>
        <a:p>
          <a:endParaRPr lang="zh-CN" altLang="en-US"/>
        </a:p>
      </dgm:t>
    </dgm:pt>
    <dgm:pt modelId="{43FE61F3-3B11-4A6D-B97C-E405CBFB7484}" type="sibTrans" cxnId="{C2E8A533-0DB4-4743-8D6D-FCF8A4746BAC}">
      <dgm:prSet/>
      <dgm:spPr/>
      <dgm:t>
        <a:bodyPr/>
        <a:lstStyle/>
        <a:p>
          <a:endParaRPr lang="zh-CN" altLang="en-US"/>
        </a:p>
      </dgm:t>
    </dgm:pt>
    <dgm:pt modelId="{66AD191B-6CE8-4025-92F0-F48784F52B18}">
      <dgm:prSet phldrT="[Text]">
        <dgm:style>
          <a:lnRef idx="3">
            <a:schemeClr val="lt1"/>
          </a:lnRef>
          <a:fillRef idx="1">
            <a:schemeClr val="accent5"/>
          </a:fillRef>
          <a:effectRef idx="1">
            <a:schemeClr val="accent5"/>
          </a:effectRef>
          <a:fontRef idx="minor">
            <a:schemeClr val="lt1"/>
          </a:fontRef>
        </dgm:style>
      </dgm:prSet>
      <dgm:spPr/>
      <dgm:t>
        <a:bodyPr/>
        <a:lstStyle/>
        <a:p>
          <a:r>
            <a:rPr lang="zh-CN" altLang="en-US" smtClean="0"/>
            <a:t>外部数据访问新特性</a:t>
          </a:r>
          <a:endParaRPr lang="zh-CN" altLang="en-US"/>
        </a:p>
      </dgm:t>
    </dgm:pt>
    <dgm:pt modelId="{C5C91D7A-8DFD-4466-9C51-45CD4F1F7EA1}" type="parTrans" cxnId="{F13249A5-978F-4D0D-BB76-0C557125AE1D}">
      <dgm:prSet/>
      <dgm:spPr/>
    </dgm:pt>
    <dgm:pt modelId="{F9A88C62-87A4-41DC-92FD-48E138C071E8}" type="sibTrans" cxnId="{F13249A5-978F-4D0D-BB76-0C557125AE1D}">
      <dgm:prSet/>
      <dgm:spPr/>
    </dgm:pt>
    <dgm:pt modelId="{A4A1972D-6FDA-4A5C-ABC0-DC9EF032115C}">
      <dgm:prSet phldrT="[Text]">
        <dgm:style>
          <a:lnRef idx="3">
            <a:schemeClr val="lt1"/>
          </a:lnRef>
          <a:fillRef idx="1">
            <a:schemeClr val="accent2"/>
          </a:fillRef>
          <a:effectRef idx="1">
            <a:schemeClr val="accent2"/>
          </a:effectRef>
          <a:fontRef idx="minor">
            <a:schemeClr val="lt1"/>
          </a:fontRef>
        </dgm:style>
      </dgm:prSet>
      <dgm:spPr/>
      <dgm:t>
        <a:bodyPr/>
        <a:lstStyle/>
        <a:p>
          <a:r>
            <a:rPr lang="zh-CN" altLang="en-US" smtClean="0"/>
            <a:t>总结</a:t>
          </a:r>
          <a:endParaRPr lang="zh-CN" altLang="en-US"/>
        </a:p>
      </dgm:t>
    </dgm:pt>
    <dgm:pt modelId="{7E8AA800-01C1-4280-97B5-3B8DFBDDDC21}" type="parTrans" cxnId="{36A60E31-B0E2-49D0-BC88-AD286928DD2D}">
      <dgm:prSet/>
      <dgm:spPr/>
    </dgm:pt>
    <dgm:pt modelId="{DD12DB83-29FF-4715-AEBD-01CAB671E230}" type="sibTrans" cxnId="{36A60E31-B0E2-49D0-BC88-AD286928DD2D}">
      <dgm:prSet/>
      <dgm:spPr/>
    </dgm:pt>
    <dgm:pt modelId="{5B434510-1464-42D7-AFCF-81EA2E508B93}" type="pres">
      <dgm:prSet presAssocID="{8FC2DB06-F614-4889-905D-99A4CBAEEA9C}" presName="Name0" presStyleCnt="0">
        <dgm:presLayoutVars>
          <dgm:chMax val="7"/>
          <dgm:chPref val="7"/>
          <dgm:dir/>
        </dgm:presLayoutVars>
      </dgm:prSet>
      <dgm:spPr/>
      <dgm:t>
        <a:bodyPr/>
        <a:lstStyle/>
        <a:p>
          <a:endParaRPr lang="zh-CN" altLang="en-US"/>
        </a:p>
      </dgm:t>
    </dgm:pt>
    <dgm:pt modelId="{F219A633-046A-4E8C-BE00-59BB0D8878B2}" type="pres">
      <dgm:prSet presAssocID="{8FC2DB06-F614-4889-905D-99A4CBAEEA9C}" presName="Name1" presStyleCnt="0"/>
      <dgm:spPr/>
    </dgm:pt>
    <dgm:pt modelId="{BA3F7DA1-9E6A-43B1-8479-E7A4C1CB9B7E}" type="pres">
      <dgm:prSet presAssocID="{8FC2DB06-F614-4889-905D-99A4CBAEEA9C}" presName="cycle" presStyleCnt="0"/>
      <dgm:spPr/>
    </dgm:pt>
    <dgm:pt modelId="{C1A15F8A-5475-4B58-A567-A0FAB59F384E}" type="pres">
      <dgm:prSet presAssocID="{8FC2DB06-F614-4889-905D-99A4CBAEEA9C}" presName="srcNode" presStyleLbl="node1" presStyleIdx="0" presStyleCnt="5"/>
      <dgm:spPr/>
    </dgm:pt>
    <dgm:pt modelId="{3599A481-018F-48F8-B830-0286F6178950}" type="pres">
      <dgm:prSet presAssocID="{8FC2DB06-F614-4889-905D-99A4CBAEEA9C}" presName="conn" presStyleLbl="parChTrans1D2" presStyleIdx="0" presStyleCnt="1"/>
      <dgm:spPr/>
      <dgm:t>
        <a:bodyPr/>
        <a:lstStyle/>
        <a:p>
          <a:endParaRPr lang="zh-CN" altLang="en-US"/>
        </a:p>
      </dgm:t>
    </dgm:pt>
    <dgm:pt modelId="{BA3FFE52-DA61-41EA-A9ED-5588EA6551B1}" type="pres">
      <dgm:prSet presAssocID="{8FC2DB06-F614-4889-905D-99A4CBAEEA9C}" presName="extraNode" presStyleLbl="node1" presStyleIdx="0" presStyleCnt="5"/>
      <dgm:spPr/>
    </dgm:pt>
    <dgm:pt modelId="{0BCA9A8F-1A9F-4AE3-AC84-5DCD05599C19}" type="pres">
      <dgm:prSet presAssocID="{8FC2DB06-F614-4889-905D-99A4CBAEEA9C}" presName="dstNode" presStyleLbl="node1" presStyleIdx="0" presStyleCnt="5"/>
      <dgm:spPr/>
    </dgm:pt>
    <dgm:pt modelId="{AF951804-22F4-45C9-9212-67ECC4FD664D}" type="pres">
      <dgm:prSet presAssocID="{658B5278-0394-4048-A17E-CB84F5CA5DAE}" presName="text_1" presStyleLbl="node1" presStyleIdx="0" presStyleCnt="5">
        <dgm:presLayoutVars>
          <dgm:bulletEnabled val="1"/>
        </dgm:presLayoutVars>
      </dgm:prSet>
      <dgm:spPr/>
      <dgm:t>
        <a:bodyPr/>
        <a:lstStyle/>
        <a:p>
          <a:endParaRPr lang="zh-CN" altLang="en-US"/>
        </a:p>
      </dgm:t>
    </dgm:pt>
    <dgm:pt modelId="{1E0A01E6-E93C-4062-8C43-669D4F76A3A8}" type="pres">
      <dgm:prSet presAssocID="{9FB02AA8-C7A1-412E-99F9-9F5F8E685CEA}" presName="accent_1" presStyleCnt="0"/>
      <dgm:spPr/>
    </dgm:pt>
    <dgm:pt modelId="{ECF95076-6C96-4A19-98D5-E946F50A56E3}" type="pres">
      <dgm:prSet presAssocID="{9FB02AA8-C7A1-412E-99F9-9F5F8E685CEA}" presName="accentRepeatNode" presStyleLbl="solidFgAcc1" presStyleIdx="0" presStyleCnt="5"/>
      <dgm:spPr/>
    </dgm:pt>
    <dgm:pt modelId="{8FD5DBB6-7845-42D1-97D4-529F13F2FBCC}" type="pres">
      <dgm:prSet presAssocID="{66AD191B-6CE8-4025-92F0-F48784F52B18}" presName="text_2" presStyleLbl="node1" presStyleIdx="1" presStyleCnt="5">
        <dgm:presLayoutVars>
          <dgm:bulletEnabled val="1"/>
        </dgm:presLayoutVars>
      </dgm:prSet>
      <dgm:spPr/>
      <dgm:t>
        <a:bodyPr/>
        <a:lstStyle/>
        <a:p>
          <a:endParaRPr lang="zh-CN" altLang="en-US"/>
        </a:p>
      </dgm:t>
    </dgm:pt>
    <dgm:pt modelId="{4E52F2F0-DC15-454F-AF84-CB45497CF7D1}" type="pres">
      <dgm:prSet presAssocID="{F9A88C62-87A4-41DC-92FD-48E138C071E8}" presName="accent_2" presStyleCnt="0"/>
      <dgm:spPr/>
    </dgm:pt>
    <dgm:pt modelId="{149F496F-F012-49AF-B43A-1B8C59C542EE}" type="pres">
      <dgm:prSet presAssocID="{F9A88C62-87A4-41DC-92FD-48E138C071E8}" presName="accentRepeatNode" presStyleLbl="solidFgAcc1" presStyleIdx="1" presStyleCnt="5"/>
      <dgm:spPr/>
    </dgm:pt>
    <dgm:pt modelId="{2EA68915-45AD-438C-BBF1-D3A5D605AE20}" type="pres">
      <dgm:prSet presAssocID="{DC13C112-6BE8-4DE1-9D15-B439230F701B}" presName="text_3" presStyleLbl="node1" presStyleIdx="2" presStyleCnt="5">
        <dgm:presLayoutVars>
          <dgm:bulletEnabled val="1"/>
        </dgm:presLayoutVars>
      </dgm:prSet>
      <dgm:spPr/>
      <dgm:t>
        <a:bodyPr/>
        <a:lstStyle/>
        <a:p>
          <a:endParaRPr lang="zh-CN" altLang="en-US"/>
        </a:p>
      </dgm:t>
    </dgm:pt>
    <dgm:pt modelId="{38FCC770-37A3-47AB-AD5F-5AED83DB6D53}" type="pres">
      <dgm:prSet presAssocID="{EF21A7BA-BB72-4586-A389-D5D935FE065B}" presName="accent_3" presStyleCnt="0"/>
      <dgm:spPr/>
    </dgm:pt>
    <dgm:pt modelId="{9B97943E-409D-4FDD-B66A-11F808B9A2FF}" type="pres">
      <dgm:prSet presAssocID="{EF21A7BA-BB72-4586-A389-D5D935FE065B}" presName="accentRepeatNode" presStyleLbl="solidFgAcc1" presStyleIdx="2" presStyleCnt="5"/>
      <dgm:spPr/>
    </dgm:pt>
    <dgm:pt modelId="{87521D93-4892-4EF0-AED0-166521590504}" type="pres">
      <dgm:prSet presAssocID="{B624CBC7-A784-42DB-9B71-F48F26A8FF7F}" presName="text_4" presStyleLbl="node1" presStyleIdx="3" presStyleCnt="5">
        <dgm:presLayoutVars>
          <dgm:bulletEnabled val="1"/>
        </dgm:presLayoutVars>
      </dgm:prSet>
      <dgm:spPr/>
      <dgm:t>
        <a:bodyPr/>
        <a:lstStyle/>
        <a:p>
          <a:endParaRPr lang="zh-CN" altLang="en-US"/>
        </a:p>
      </dgm:t>
    </dgm:pt>
    <dgm:pt modelId="{9DD9C5FE-6BE2-44BC-8CCA-3EC30B6F62BD}" type="pres">
      <dgm:prSet presAssocID="{43FE61F3-3B11-4A6D-B97C-E405CBFB7484}" presName="accent_4" presStyleCnt="0"/>
      <dgm:spPr/>
    </dgm:pt>
    <dgm:pt modelId="{A0C74833-7809-4015-B8F7-997292046A8A}" type="pres">
      <dgm:prSet presAssocID="{43FE61F3-3B11-4A6D-B97C-E405CBFB7484}" presName="accentRepeatNode" presStyleLbl="solidFgAcc1" presStyleIdx="3" presStyleCnt="5"/>
      <dgm:spPr/>
    </dgm:pt>
    <dgm:pt modelId="{B2916A26-7024-4F57-99CC-0E1458CCED11}" type="pres">
      <dgm:prSet presAssocID="{A4A1972D-6FDA-4A5C-ABC0-DC9EF032115C}" presName="text_5" presStyleLbl="node1" presStyleIdx="4" presStyleCnt="5">
        <dgm:presLayoutVars>
          <dgm:bulletEnabled val="1"/>
        </dgm:presLayoutVars>
      </dgm:prSet>
      <dgm:spPr/>
      <dgm:t>
        <a:bodyPr/>
        <a:lstStyle/>
        <a:p>
          <a:endParaRPr lang="zh-CN" altLang="en-US"/>
        </a:p>
      </dgm:t>
    </dgm:pt>
    <dgm:pt modelId="{9A44FF0F-F681-4AAA-B445-A17D4C97A704}" type="pres">
      <dgm:prSet presAssocID="{DD12DB83-29FF-4715-AEBD-01CAB671E230}" presName="accent_5" presStyleCnt="0"/>
      <dgm:spPr/>
    </dgm:pt>
    <dgm:pt modelId="{9B4B95F0-94C2-4F0F-AEF3-DB6B22E4EFDB}" type="pres">
      <dgm:prSet presAssocID="{DD12DB83-29FF-4715-AEBD-01CAB671E230}" presName="accentRepeatNode" presStyleLbl="solidFgAcc1" presStyleIdx="4" presStyleCnt="5"/>
      <dgm:spPr/>
    </dgm:pt>
  </dgm:ptLst>
  <dgm:cxnLst>
    <dgm:cxn modelId="{C2E8A533-0DB4-4743-8D6D-FCF8A4746BAC}" srcId="{8FC2DB06-F614-4889-905D-99A4CBAEEA9C}" destId="{B624CBC7-A784-42DB-9B71-F48F26A8FF7F}" srcOrd="3" destOrd="0" parTransId="{ABDBA9D0-0576-4DAE-9A76-1D3D8343998C}" sibTransId="{43FE61F3-3B11-4A6D-B97C-E405CBFB7484}"/>
    <dgm:cxn modelId="{9F6B88C7-2096-4C3D-8F1C-4F9552BA9E2A}" srcId="{8FC2DB06-F614-4889-905D-99A4CBAEEA9C}" destId="{658B5278-0394-4048-A17E-CB84F5CA5DAE}" srcOrd="0" destOrd="0" parTransId="{B894692F-D16C-46EC-80E6-8319E81BD97A}" sibTransId="{9FB02AA8-C7A1-412E-99F9-9F5F8E685CEA}"/>
    <dgm:cxn modelId="{5CEE5C5D-F097-453B-8A01-25E6BCE065C6}" type="presOf" srcId="{658B5278-0394-4048-A17E-CB84F5CA5DAE}" destId="{AF951804-22F4-45C9-9212-67ECC4FD664D}" srcOrd="0" destOrd="0" presId="urn:microsoft.com/office/officeart/2008/layout/VerticalCurvedList"/>
    <dgm:cxn modelId="{4669EBB4-71BE-469C-AA7A-776CC15DFA37}" type="presOf" srcId="{9FB02AA8-C7A1-412E-99F9-9F5F8E685CEA}" destId="{3599A481-018F-48F8-B830-0286F6178950}" srcOrd="0" destOrd="0" presId="urn:microsoft.com/office/officeart/2008/layout/VerticalCurvedList"/>
    <dgm:cxn modelId="{E7A553B4-CCF0-4B33-907E-739C9F6BFB6A}" type="presOf" srcId="{66AD191B-6CE8-4025-92F0-F48784F52B18}" destId="{8FD5DBB6-7845-42D1-97D4-529F13F2FBCC}" srcOrd="0" destOrd="0" presId="urn:microsoft.com/office/officeart/2008/layout/VerticalCurvedList"/>
    <dgm:cxn modelId="{69383570-C320-4687-899A-BE0F686240E8}" type="presOf" srcId="{A4A1972D-6FDA-4A5C-ABC0-DC9EF032115C}" destId="{B2916A26-7024-4F57-99CC-0E1458CCED11}" srcOrd="0" destOrd="0" presId="urn:microsoft.com/office/officeart/2008/layout/VerticalCurvedList"/>
    <dgm:cxn modelId="{A918DE4F-FD4F-4FCB-8F15-88DD54D3F7F7}" type="presOf" srcId="{8FC2DB06-F614-4889-905D-99A4CBAEEA9C}" destId="{5B434510-1464-42D7-AFCF-81EA2E508B93}" srcOrd="0" destOrd="0" presId="urn:microsoft.com/office/officeart/2008/layout/VerticalCurvedList"/>
    <dgm:cxn modelId="{1E1B5CBB-5B48-4BF9-AAEF-E360E80B7DBB}" type="presOf" srcId="{DC13C112-6BE8-4DE1-9D15-B439230F701B}" destId="{2EA68915-45AD-438C-BBF1-D3A5D605AE20}" srcOrd="0" destOrd="0" presId="urn:microsoft.com/office/officeart/2008/layout/VerticalCurvedList"/>
    <dgm:cxn modelId="{36A60E31-B0E2-49D0-BC88-AD286928DD2D}" srcId="{8FC2DB06-F614-4889-905D-99A4CBAEEA9C}" destId="{A4A1972D-6FDA-4A5C-ABC0-DC9EF032115C}" srcOrd="4" destOrd="0" parTransId="{7E8AA800-01C1-4280-97B5-3B8DFBDDDC21}" sibTransId="{DD12DB83-29FF-4715-AEBD-01CAB671E230}"/>
    <dgm:cxn modelId="{BE4F6CBB-4015-4918-8451-503B8E3AB2E4}" srcId="{8FC2DB06-F614-4889-905D-99A4CBAEEA9C}" destId="{DC13C112-6BE8-4DE1-9D15-B439230F701B}" srcOrd="2" destOrd="0" parTransId="{08A93D45-091D-4B99-AAB5-58106F33E901}" sibTransId="{EF21A7BA-BB72-4586-A389-D5D935FE065B}"/>
    <dgm:cxn modelId="{3F725DB6-7EFE-4453-9C2B-FFE9A0E720C1}" type="presOf" srcId="{B624CBC7-A784-42DB-9B71-F48F26A8FF7F}" destId="{87521D93-4892-4EF0-AED0-166521590504}" srcOrd="0" destOrd="0" presId="urn:microsoft.com/office/officeart/2008/layout/VerticalCurvedList"/>
    <dgm:cxn modelId="{F13249A5-978F-4D0D-BB76-0C557125AE1D}" srcId="{8FC2DB06-F614-4889-905D-99A4CBAEEA9C}" destId="{66AD191B-6CE8-4025-92F0-F48784F52B18}" srcOrd="1" destOrd="0" parTransId="{C5C91D7A-8DFD-4466-9C51-45CD4F1F7EA1}" sibTransId="{F9A88C62-87A4-41DC-92FD-48E138C071E8}"/>
    <dgm:cxn modelId="{8C730484-61FF-4A08-80E8-F604823A80C6}" type="presParOf" srcId="{5B434510-1464-42D7-AFCF-81EA2E508B93}" destId="{F219A633-046A-4E8C-BE00-59BB0D8878B2}" srcOrd="0" destOrd="0" presId="urn:microsoft.com/office/officeart/2008/layout/VerticalCurvedList"/>
    <dgm:cxn modelId="{DED45D12-A774-4E73-A5A9-91EE3F8D75CB}" type="presParOf" srcId="{F219A633-046A-4E8C-BE00-59BB0D8878B2}" destId="{BA3F7DA1-9E6A-43B1-8479-E7A4C1CB9B7E}" srcOrd="0" destOrd="0" presId="urn:microsoft.com/office/officeart/2008/layout/VerticalCurvedList"/>
    <dgm:cxn modelId="{C081FCD3-EBC4-4A79-90D3-3DAB621B1CEA}" type="presParOf" srcId="{BA3F7DA1-9E6A-43B1-8479-E7A4C1CB9B7E}" destId="{C1A15F8A-5475-4B58-A567-A0FAB59F384E}" srcOrd="0" destOrd="0" presId="urn:microsoft.com/office/officeart/2008/layout/VerticalCurvedList"/>
    <dgm:cxn modelId="{D342BC9E-3756-46F5-BAB7-9E3F81985630}" type="presParOf" srcId="{BA3F7DA1-9E6A-43B1-8479-E7A4C1CB9B7E}" destId="{3599A481-018F-48F8-B830-0286F6178950}" srcOrd="1" destOrd="0" presId="urn:microsoft.com/office/officeart/2008/layout/VerticalCurvedList"/>
    <dgm:cxn modelId="{C17AE974-B302-42BB-86A6-1871CC130C53}" type="presParOf" srcId="{BA3F7DA1-9E6A-43B1-8479-E7A4C1CB9B7E}" destId="{BA3FFE52-DA61-41EA-A9ED-5588EA6551B1}" srcOrd="2" destOrd="0" presId="urn:microsoft.com/office/officeart/2008/layout/VerticalCurvedList"/>
    <dgm:cxn modelId="{1488BBC2-49D9-4246-92E4-A16465BD2E89}" type="presParOf" srcId="{BA3F7DA1-9E6A-43B1-8479-E7A4C1CB9B7E}" destId="{0BCA9A8F-1A9F-4AE3-AC84-5DCD05599C19}" srcOrd="3" destOrd="0" presId="urn:microsoft.com/office/officeart/2008/layout/VerticalCurvedList"/>
    <dgm:cxn modelId="{3BBF6382-ABE0-4722-A061-169BC80E4DDD}" type="presParOf" srcId="{F219A633-046A-4E8C-BE00-59BB0D8878B2}" destId="{AF951804-22F4-45C9-9212-67ECC4FD664D}" srcOrd="1" destOrd="0" presId="urn:microsoft.com/office/officeart/2008/layout/VerticalCurvedList"/>
    <dgm:cxn modelId="{40DFB36F-1C2F-40AA-AD8A-253ED0FEDD73}" type="presParOf" srcId="{F219A633-046A-4E8C-BE00-59BB0D8878B2}" destId="{1E0A01E6-E93C-4062-8C43-669D4F76A3A8}" srcOrd="2" destOrd="0" presId="urn:microsoft.com/office/officeart/2008/layout/VerticalCurvedList"/>
    <dgm:cxn modelId="{5BCDAD7C-9934-407B-ADC4-3D1E430A7284}" type="presParOf" srcId="{1E0A01E6-E93C-4062-8C43-669D4F76A3A8}" destId="{ECF95076-6C96-4A19-98D5-E946F50A56E3}" srcOrd="0" destOrd="0" presId="urn:microsoft.com/office/officeart/2008/layout/VerticalCurvedList"/>
    <dgm:cxn modelId="{DA392969-4CEE-40ED-B903-BBB363883753}" type="presParOf" srcId="{F219A633-046A-4E8C-BE00-59BB0D8878B2}" destId="{8FD5DBB6-7845-42D1-97D4-529F13F2FBCC}" srcOrd="3" destOrd="0" presId="urn:microsoft.com/office/officeart/2008/layout/VerticalCurvedList"/>
    <dgm:cxn modelId="{B734A690-79D9-4313-94FF-444A6F00AFFC}" type="presParOf" srcId="{F219A633-046A-4E8C-BE00-59BB0D8878B2}" destId="{4E52F2F0-DC15-454F-AF84-CB45497CF7D1}" srcOrd="4" destOrd="0" presId="urn:microsoft.com/office/officeart/2008/layout/VerticalCurvedList"/>
    <dgm:cxn modelId="{78DB82DA-9518-49D2-BA55-552BA119B710}" type="presParOf" srcId="{4E52F2F0-DC15-454F-AF84-CB45497CF7D1}" destId="{149F496F-F012-49AF-B43A-1B8C59C542EE}" srcOrd="0" destOrd="0" presId="urn:microsoft.com/office/officeart/2008/layout/VerticalCurvedList"/>
    <dgm:cxn modelId="{EA4FC27A-408A-4305-9B66-68597945A183}" type="presParOf" srcId="{F219A633-046A-4E8C-BE00-59BB0D8878B2}" destId="{2EA68915-45AD-438C-BBF1-D3A5D605AE20}" srcOrd="5" destOrd="0" presId="urn:microsoft.com/office/officeart/2008/layout/VerticalCurvedList"/>
    <dgm:cxn modelId="{20381CCC-5BD2-4FF8-8C14-A8D6E0A21871}" type="presParOf" srcId="{F219A633-046A-4E8C-BE00-59BB0D8878B2}" destId="{38FCC770-37A3-47AB-AD5F-5AED83DB6D53}" srcOrd="6" destOrd="0" presId="urn:microsoft.com/office/officeart/2008/layout/VerticalCurvedList"/>
    <dgm:cxn modelId="{F92B29CC-6BE2-48BD-A2D4-9039BAC08D28}" type="presParOf" srcId="{38FCC770-37A3-47AB-AD5F-5AED83DB6D53}" destId="{9B97943E-409D-4FDD-B66A-11F808B9A2FF}" srcOrd="0" destOrd="0" presId="urn:microsoft.com/office/officeart/2008/layout/VerticalCurvedList"/>
    <dgm:cxn modelId="{9A0D9F43-D837-41A6-AA30-7B3BB50F7882}" type="presParOf" srcId="{F219A633-046A-4E8C-BE00-59BB0D8878B2}" destId="{87521D93-4892-4EF0-AED0-166521590504}" srcOrd="7" destOrd="0" presId="urn:microsoft.com/office/officeart/2008/layout/VerticalCurvedList"/>
    <dgm:cxn modelId="{E9B575A5-8C29-4663-8F1F-0B595FE4EB28}" type="presParOf" srcId="{F219A633-046A-4E8C-BE00-59BB0D8878B2}" destId="{9DD9C5FE-6BE2-44BC-8CCA-3EC30B6F62BD}" srcOrd="8" destOrd="0" presId="urn:microsoft.com/office/officeart/2008/layout/VerticalCurvedList"/>
    <dgm:cxn modelId="{4C634778-2C91-4FE5-B8C7-8F38DF05B73D}" type="presParOf" srcId="{9DD9C5FE-6BE2-44BC-8CCA-3EC30B6F62BD}" destId="{A0C74833-7809-4015-B8F7-997292046A8A}" srcOrd="0" destOrd="0" presId="urn:microsoft.com/office/officeart/2008/layout/VerticalCurvedList"/>
    <dgm:cxn modelId="{A58F92B9-42A2-4F11-8DC5-7F78336DBBF7}" type="presParOf" srcId="{F219A633-046A-4E8C-BE00-59BB0D8878B2}" destId="{B2916A26-7024-4F57-99CC-0E1458CCED11}" srcOrd="9" destOrd="0" presId="urn:microsoft.com/office/officeart/2008/layout/VerticalCurvedList"/>
    <dgm:cxn modelId="{F95074F5-7613-45D0-ABE8-C35A97B16E18}" type="presParOf" srcId="{F219A633-046A-4E8C-BE00-59BB0D8878B2}" destId="{9A44FF0F-F681-4AAA-B445-A17D4C97A704}" srcOrd="10" destOrd="0" presId="urn:microsoft.com/office/officeart/2008/layout/VerticalCurvedList"/>
    <dgm:cxn modelId="{27F48142-AF68-4830-81B6-C06AFA521D83}" type="presParOf" srcId="{9A44FF0F-F681-4AAA-B445-A17D4C97A704}" destId="{9B4B95F0-94C2-4F0F-AEF3-DB6B22E4EFDB}"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7DB6B75-0431-4325-80E1-58810B2A8ED0}" type="doc">
      <dgm:prSet loTypeId="urn:microsoft.com/office/officeart/2009/3/layout/StepUpProcess" loCatId="list" qsTypeId="urn:microsoft.com/office/officeart/2005/8/quickstyle/simple1" qsCatId="simple" csTypeId="urn:microsoft.com/office/officeart/2005/8/colors/colorful2" csCatId="colorful" phldr="1"/>
      <dgm:spPr/>
      <dgm:t>
        <a:bodyPr/>
        <a:lstStyle/>
        <a:p>
          <a:endParaRPr lang="zh-CN" altLang="en-US"/>
        </a:p>
      </dgm:t>
    </dgm:pt>
    <dgm:pt modelId="{F343EB47-C723-4D11-B6E6-DA32BCB4778A}">
      <dgm:prSet phldrT="[Text]"/>
      <dgm:spPr/>
      <dgm:t>
        <a:bodyPr/>
        <a:lstStyle/>
        <a:p>
          <a:r>
            <a:rPr lang="en-US" altLang="zh-CN" smtClean="0"/>
            <a:t>SharePoint 2003</a:t>
          </a:r>
          <a:endParaRPr lang="zh-CN" altLang="en-US"/>
        </a:p>
      </dgm:t>
    </dgm:pt>
    <dgm:pt modelId="{174AB170-4ACB-4CEE-A314-80693B1A67C4}" type="parTrans" cxnId="{1F1E6176-B4C0-47DE-9609-E5B975399B3A}">
      <dgm:prSet/>
      <dgm:spPr/>
      <dgm:t>
        <a:bodyPr/>
        <a:lstStyle/>
        <a:p>
          <a:endParaRPr lang="zh-CN" altLang="en-US"/>
        </a:p>
      </dgm:t>
    </dgm:pt>
    <dgm:pt modelId="{69464EB1-C0FE-42CE-929C-F874CAE75C98}" type="sibTrans" cxnId="{1F1E6176-B4C0-47DE-9609-E5B975399B3A}">
      <dgm:prSet/>
      <dgm:spPr/>
      <dgm:t>
        <a:bodyPr/>
        <a:lstStyle/>
        <a:p>
          <a:endParaRPr lang="zh-CN" altLang="en-US"/>
        </a:p>
      </dgm:t>
    </dgm:pt>
    <dgm:pt modelId="{195BF4C8-0B50-4FDA-A5C4-B8080539483E}">
      <dgm:prSet phldrT="[Text]"/>
      <dgm:spPr/>
      <dgm:t>
        <a:bodyPr/>
        <a:lstStyle/>
        <a:p>
          <a:r>
            <a:rPr lang="en-US" altLang="zh-CN" smtClean="0"/>
            <a:t>SharePoint 2007</a:t>
          </a:r>
          <a:endParaRPr lang="zh-CN" altLang="en-US"/>
        </a:p>
      </dgm:t>
    </dgm:pt>
    <dgm:pt modelId="{B31DDF3A-23CD-4D1F-A75B-B073872AD2AB}" type="parTrans" cxnId="{6992F94B-549C-40D1-8EAF-C865C8F19DCF}">
      <dgm:prSet/>
      <dgm:spPr/>
      <dgm:t>
        <a:bodyPr/>
        <a:lstStyle/>
        <a:p>
          <a:endParaRPr lang="zh-CN" altLang="en-US"/>
        </a:p>
      </dgm:t>
    </dgm:pt>
    <dgm:pt modelId="{6DC3C57C-89E5-458A-A618-5D2827A851F4}" type="sibTrans" cxnId="{6992F94B-549C-40D1-8EAF-C865C8F19DCF}">
      <dgm:prSet/>
      <dgm:spPr/>
      <dgm:t>
        <a:bodyPr/>
        <a:lstStyle/>
        <a:p>
          <a:endParaRPr lang="zh-CN" altLang="en-US"/>
        </a:p>
      </dgm:t>
    </dgm:pt>
    <dgm:pt modelId="{4A624817-75FB-4C7B-B678-27637A1E5BA2}">
      <dgm:prSet phldrT="[Text]"/>
      <dgm:spPr/>
      <dgm:t>
        <a:bodyPr/>
        <a:lstStyle/>
        <a:p>
          <a:r>
            <a:rPr lang="en-US" altLang="zh-CN" smtClean="0"/>
            <a:t>SharePoint 2010</a:t>
          </a:r>
          <a:endParaRPr lang="zh-CN" altLang="en-US"/>
        </a:p>
      </dgm:t>
    </dgm:pt>
    <dgm:pt modelId="{B9A84F35-3A90-46AF-B689-9E036278C5F1}" type="parTrans" cxnId="{49EA1BC9-4C81-46EA-A6D7-FF1EDD12C0DD}">
      <dgm:prSet/>
      <dgm:spPr/>
      <dgm:t>
        <a:bodyPr/>
        <a:lstStyle/>
        <a:p>
          <a:endParaRPr lang="zh-CN" altLang="en-US"/>
        </a:p>
      </dgm:t>
    </dgm:pt>
    <dgm:pt modelId="{555A9F3A-E316-4696-9343-FC519785CC78}" type="sibTrans" cxnId="{49EA1BC9-4C81-46EA-A6D7-FF1EDD12C0DD}">
      <dgm:prSet/>
      <dgm:spPr/>
      <dgm:t>
        <a:bodyPr/>
        <a:lstStyle/>
        <a:p>
          <a:endParaRPr lang="zh-CN" altLang="en-US"/>
        </a:p>
      </dgm:t>
    </dgm:pt>
    <dgm:pt modelId="{41AA4C91-D2AD-46B0-AB56-F6A54EDCAF82}">
      <dgm:prSet phldrT="[Text]"/>
      <dgm:spPr/>
      <dgm:t>
        <a:bodyPr/>
        <a:lstStyle/>
        <a:p>
          <a:r>
            <a:rPr lang="zh-CN" altLang="en-US" smtClean="0"/>
            <a:t>可扩展的列表</a:t>
          </a:r>
          <a:endParaRPr lang="zh-CN" altLang="en-US"/>
        </a:p>
      </dgm:t>
    </dgm:pt>
    <dgm:pt modelId="{87EEEDC5-0631-4366-81C7-92068FF53146}" type="parTrans" cxnId="{DA4A5318-DE0A-4C11-89D5-2909148951E3}">
      <dgm:prSet/>
      <dgm:spPr/>
      <dgm:t>
        <a:bodyPr/>
        <a:lstStyle/>
        <a:p>
          <a:endParaRPr lang="zh-CN" altLang="en-US"/>
        </a:p>
      </dgm:t>
    </dgm:pt>
    <dgm:pt modelId="{FD370F83-6F34-49A6-BC06-DEFA5B36AE7F}" type="sibTrans" cxnId="{DA4A5318-DE0A-4C11-89D5-2909148951E3}">
      <dgm:prSet/>
      <dgm:spPr/>
      <dgm:t>
        <a:bodyPr/>
        <a:lstStyle/>
        <a:p>
          <a:endParaRPr lang="zh-CN" altLang="en-US"/>
        </a:p>
      </dgm:t>
    </dgm:pt>
    <dgm:pt modelId="{5646ACDF-3C6A-4583-9836-EB4843D3380D}">
      <dgm:prSet phldrT="[Text]"/>
      <dgm:spPr/>
      <dgm:t>
        <a:bodyPr/>
        <a:lstStyle/>
        <a:p>
          <a:r>
            <a:rPr lang="zh-CN" altLang="en-US" smtClean="0"/>
            <a:t>自定义的查询</a:t>
          </a:r>
          <a:endParaRPr lang="zh-CN" altLang="en-US"/>
        </a:p>
      </dgm:t>
    </dgm:pt>
    <dgm:pt modelId="{A71B13A2-2A3F-419F-ACE0-DCBE04B30FC9}" type="parTrans" cxnId="{B9818225-28D5-4462-B4C4-CB06EB43E61D}">
      <dgm:prSet/>
      <dgm:spPr/>
      <dgm:t>
        <a:bodyPr/>
        <a:lstStyle/>
        <a:p>
          <a:endParaRPr lang="zh-CN" altLang="en-US"/>
        </a:p>
      </dgm:t>
    </dgm:pt>
    <dgm:pt modelId="{3EE619BA-F3E7-4D2C-910D-636870F68D3A}" type="sibTrans" cxnId="{B9818225-28D5-4462-B4C4-CB06EB43E61D}">
      <dgm:prSet/>
      <dgm:spPr/>
      <dgm:t>
        <a:bodyPr/>
        <a:lstStyle/>
        <a:p>
          <a:endParaRPr lang="zh-CN" altLang="en-US"/>
        </a:p>
      </dgm:t>
    </dgm:pt>
    <dgm:pt modelId="{6C651BC7-206E-4DD4-8005-27D99993C36F}">
      <dgm:prSet phldrT="[Text]"/>
      <dgm:spPr/>
      <dgm:t>
        <a:bodyPr/>
        <a:lstStyle/>
        <a:p>
          <a:r>
            <a:rPr lang="zh-CN" altLang="en-US" smtClean="0"/>
            <a:t>自动的列表表单</a:t>
          </a:r>
          <a:endParaRPr lang="zh-CN" altLang="en-US"/>
        </a:p>
      </dgm:t>
    </dgm:pt>
    <dgm:pt modelId="{27E10456-6ECB-4317-AEDE-E2B7CAB2179B}" type="parTrans" cxnId="{6AE4D465-EB22-49BD-A451-6392C7CA4A18}">
      <dgm:prSet/>
      <dgm:spPr/>
      <dgm:t>
        <a:bodyPr/>
        <a:lstStyle/>
        <a:p>
          <a:endParaRPr lang="zh-CN" altLang="en-US"/>
        </a:p>
      </dgm:t>
    </dgm:pt>
    <dgm:pt modelId="{F3EBAB13-1545-42C8-A935-2BC4FC9AB7B9}" type="sibTrans" cxnId="{6AE4D465-EB22-49BD-A451-6392C7CA4A18}">
      <dgm:prSet/>
      <dgm:spPr/>
      <dgm:t>
        <a:bodyPr/>
        <a:lstStyle/>
        <a:p>
          <a:endParaRPr lang="zh-CN" altLang="en-US"/>
        </a:p>
      </dgm:t>
    </dgm:pt>
    <dgm:pt modelId="{C62851AA-2CA3-4E50-BBEE-469E116B6F8F}">
      <dgm:prSet phldrT="[Text]"/>
      <dgm:spPr/>
      <dgm:t>
        <a:bodyPr/>
        <a:lstStyle/>
        <a:p>
          <a:r>
            <a:rPr lang="zh-CN" altLang="en-US" smtClean="0"/>
            <a:t>内容类型</a:t>
          </a:r>
          <a:endParaRPr lang="zh-CN" altLang="en-US"/>
        </a:p>
      </dgm:t>
    </dgm:pt>
    <dgm:pt modelId="{1DE33998-75EA-4CF3-AC42-2B011135E5AF}" type="parTrans" cxnId="{A2F870E8-64B7-4B62-9E25-FC61B4D6538D}">
      <dgm:prSet/>
      <dgm:spPr/>
      <dgm:t>
        <a:bodyPr/>
        <a:lstStyle/>
        <a:p>
          <a:endParaRPr lang="zh-CN" altLang="en-US"/>
        </a:p>
      </dgm:t>
    </dgm:pt>
    <dgm:pt modelId="{F46A34CB-DE1E-4F4F-8378-A8AFF05E9334}" type="sibTrans" cxnId="{A2F870E8-64B7-4B62-9E25-FC61B4D6538D}">
      <dgm:prSet/>
      <dgm:spPr/>
      <dgm:t>
        <a:bodyPr/>
        <a:lstStyle/>
        <a:p>
          <a:endParaRPr lang="zh-CN" altLang="en-US"/>
        </a:p>
      </dgm:t>
    </dgm:pt>
    <dgm:pt modelId="{530A1B2B-765B-498F-8504-71D67AA6A812}">
      <dgm:prSet phldrT="[Text]"/>
      <dgm:spPr/>
      <dgm:t>
        <a:bodyPr/>
        <a:lstStyle/>
        <a:p>
          <a:r>
            <a:rPr lang="zh-CN" altLang="en-US" smtClean="0"/>
            <a:t>跨网站查询</a:t>
          </a:r>
          <a:endParaRPr lang="zh-CN" altLang="en-US"/>
        </a:p>
      </dgm:t>
    </dgm:pt>
    <dgm:pt modelId="{7319F899-B224-4B8D-8870-5436D8B14C96}" type="parTrans" cxnId="{1F8E25CA-34A2-4DA5-8A1F-68352D899CC1}">
      <dgm:prSet/>
      <dgm:spPr/>
      <dgm:t>
        <a:bodyPr/>
        <a:lstStyle/>
        <a:p>
          <a:endParaRPr lang="zh-CN" altLang="en-US"/>
        </a:p>
      </dgm:t>
    </dgm:pt>
    <dgm:pt modelId="{884D4139-56B9-4714-A215-19B1ED481A55}" type="sibTrans" cxnId="{1F8E25CA-34A2-4DA5-8A1F-68352D899CC1}">
      <dgm:prSet/>
      <dgm:spPr/>
      <dgm:t>
        <a:bodyPr/>
        <a:lstStyle/>
        <a:p>
          <a:endParaRPr lang="zh-CN" altLang="en-US"/>
        </a:p>
      </dgm:t>
    </dgm:pt>
    <dgm:pt modelId="{340E417F-CD58-48AD-B898-FB81FADA6E29}">
      <dgm:prSet phldrT="[Text]"/>
      <dgm:spPr/>
      <dgm:t>
        <a:bodyPr/>
        <a:lstStyle/>
        <a:p>
          <a:r>
            <a:rPr lang="en-US" altLang="zh-CN" smtClean="0"/>
            <a:t>Web Services</a:t>
          </a:r>
          <a:r>
            <a:rPr lang="zh-CN" altLang="en-US" smtClean="0"/>
            <a:t>访问</a:t>
          </a:r>
          <a:endParaRPr lang="zh-CN" altLang="en-US"/>
        </a:p>
      </dgm:t>
    </dgm:pt>
    <dgm:pt modelId="{423648E4-63A8-48F0-86FE-EB63F1AF3C20}" type="parTrans" cxnId="{5AB43785-9FD4-475C-842C-31454065A1E3}">
      <dgm:prSet/>
      <dgm:spPr/>
      <dgm:t>
        <a:bodyPr/>
        <a:lstStyle/>
        <a:p>
          <a:endParaRPr lang="zh-CN" altLang="en-US"/>
        </a:p>
      </dgm:t>
    </dgm:pt>
    <dgm:pt modelId="{77C77A41-7113-462B-890E-E0AA8121B10A}" type="sibTrans" cxnId="{5AB43785-9FD4-475C-842C-31454065A1E3}">
      <dgm:prSet/>
      <dgm:spPr/>
      <dgm:t>
        <a:bodyPr/>
        <a:lstStyle/>
        <a:p>
          <a:endParaRPr lang="zh-CN" altLang="en-US"/>
        </a:p>
      </dgm:t>
    </dgm:pt>
    <dgm:pt modelId="{29BE9870-ADF9-4C4D-B314-DB0ACEAB35AB}">
      <dgm:prSet phldrT="[Text]"/>
      <dgm:spPr/>
      <dgm:t>
        <a:bodyPr/>
        <a:lstStyle/>
        <a:p>
          <a:r>
            <a:rPr lang="zh-CN" altLang="en-US" smtClean="0"/>
            <a:t>自定义多表单</a:t>
          </a:r>
          <a:endParaRPr lang="zh-CN" altLang="en-US"/>
        </a:p>
      </dgm:t>
    </dgm:pt>
    <dgm:pt modelId="{0CB6AB15-39D1-4E27-B80E-32D0A1BE5DF9}" type="parTrans" cxnId="{205457A5-B373-470C-A985-566713A7F8DC}">
      <dgm:prSet/>
      <dgm:spPr/>
      <dgm:t>
        <a:bodyPr/>
        <a:lstStyle/>
        <a:p>
          <a:endParaRPr lang="zh-CN" altLang="en-US"/>
        </a:p>
      </dgm:t>
    </dgm:pt>
    <dgm:pt modelId="{76412164-2503-44E9-B3A7-0A37497E9999}" type="sibTrans" cxnId="{205457A5-B373-470C-A985-566713A7F8DC}">
      <dgm:prSet/>
      <dgm:spPr/>
      <dgm:t>
        <a:bodyPr/>
        <a:lstStyle/>
        <a:p>
          <a:endParaRPr lang="zh-CN" altLang="en-US"/>
        </a:p>
      </dgm:t>
    </dgm:pt>
    <dgm:pt modelId="{01D7AE13-4120-4C4D-8C67-A5FDFDEE1350}">
      <dgm:prSet phldrT="[Text]"/>
      <dgm:spPr/>
      <dgm:t>
        <a:bodyPr/>
        <a:lstStyle/>
        <a:p>
          <a:r>
            <a:rPr lang="zh-CN" altLang="en-US" smtClean="0"/>
            <a:t>增强的查阅项</a:t>
          </a:r>
          <a:endParaRPr lang="zh-CN" altLang="en-US"/>
        </a:p>
      </dgm:t>
    </dgm:pt>
    <dgm:pt modelId="{4276BBBE-816D-47D6-8319-ED63368B6B78}" type="parTrans" cxnId="{3FCAB48B-5746-4124-A477-2776AA706318}">
      <dgm:prSet/>
      <dgm:spPr/>
      <dgm:t>
        <a:bodyPr/>
        <a:lstStyle/>
        <a:p>
          <a:endParaRPr lang="zh-CN" altLang="en-US"/>
        </a:p>
      </dgm:t>
    </dgm:pt>
    <dgm:pt modelId="{AEF2381C-66E3-42B4-B225-8CED48FB7AD1}" type="sibTrans" cxnId="{3FCAB48B-5746-4124-A477-2776AA706318}">
      <dgm:prSet/>
      <dgm:spPr/>
      <dgm:t>
        <a:bodyPr/>
        <a:lstStyle/>
        <a:p>
          <a:endParaRPr lang="zh-CN" altLang="en-US"/>
        </a:p>
      </dgm:t>
    </dgm:pt>
    <dgm:pt modelId="{7A11B3CA-E5EA-4569-BAAC-229BE29C6959}">
      <dgm:prSet phldrT="[Text]"/>
      <dgm:spPr/>
      <dgm:t>
        <a:bodyPr/>
        <a:lstStyle/>
        <a:p>
          <a:r>
            <a:rPr lang="zh-CN" altLang="en-US" smtClean="0"/>
            <a:t>业务数据目录（</a:t>
          </a:r>
          <a:r>
            <a:rPr lang="en-US" altLang="zh-CN" smtClean="0"/>
            <a:t>BDC</a:t>
          </a:r>
          <a:r>
            <a:rPr lang="zh-CN" altLang="en-US" smtClean="0"/>
            <a:t>）</a:t>
          </a:r>
          <a:endParaRPr lang="zh-CN" altLang="en-US"/>
        </a:p>
      </dgm:t>
    </dgm:pt>
    <dgm:pt modelId="{5D85DA27-E329-4198-84A0-52D091726985}" type="parTrans" cxnId="{C8584A78-8FB3-42B4-B097-CD4FAB876BC3}">
      <dgm:prSet/>
      <dgm:spPr/>
      <dgm:t>
        <a:bodyPr/>
        <a:lstStyle/>
        <a:p>
          <a:endParaRPr lang="zh-CN" altLang="en-US"/>
        </a:p>
      </dgm:t>
    </dgm:pt>
    <dgm:pt modelId="{2A4F2F6D-F75D-4DC9-B331-5BFA3EB011A9}" type="sibTrans" cxnId="{C8584A78-8FB3-42B4-B097-CD4FAB876BC3}">
      <dgm:prSet/>
      <dgm:spPr/>
      <dgm:t>
        <a:bodyPr/>
        <a:lstStyle/>
        <a:p>
          <a:endParaRPr lang="zh-CN" altLang="en-US"/>
        </a:p>
      </dgm:t>
    </dgm:pt>
    <dgm:pt modelId="{63791343-148C-423A-8E8F-1D81BDF1612F}">
      <dgm:prSet phldrT="[Text]"/>
      <dgm:spPr/>
      <dgm:t>
        <a:bodyPr/>
        <a:lstStyle/>
        <a:p>
          <a:r>
            <a:rPr lang="zh-CN" altLang="en-US" dirty="0" smtClean="0"/>
            <a:t>业务连接服务（</a:t>
          </a:r>
          <a:r>
            <a:rPr lang="en-US" altLang="zh-CN" dirty="0" smtClean="0"/>
            <a:t>BCS</a:t>
          </a:r>
          <a:r>
            <a:rPr lang="zh-CN" altLang="en-US" dirty="0" smtClean="0"/>
            <a:t>）</a:t>
          </a:r>
          <a:endParaRPr lang="zh-CN" altLang="en-US" dirty="0"/>
        </a:p>
      </dgm:t>
    </dgm:pt>
    <dgm:pt modelId="{0A07C832-56CC-41D0-B41B-9D00DD003740}" type="parTrans" cxnId="{359FB25F-0F5B-417A-BC1C-2E1DCFE7BE1D}">
      <dgm:prSet/>
      <dgm:spPr/>
      <dgm:t>
        <a:bodyPr/>
        <a:lstStyle/>
        <a:p>
          <a:endParaRPr lang="zh-CN" altLang="en-US"/>
        </a:p>
      </dgm:t>
    </dgm:pt>
    <dgm:pt modelId="{F3BC03CB-6F62-4408-93C2-DC32A73A60CD}" type="sibTrans" cxnId="{359FB25F-0F5B-417A-BC1C-2E1DCFE7BE1D}">
      <dgm:prSet/>
      <dgm:spPr/>
      <dgm:t>
        <a:bodyPr/>
        <a:lstStyle/>
        <a:p>
          <a:endParaRPr lang="zh-CN" altLang="en-US"/>
        </a:p>
      </dgm:t>
    </dgm:pt>
    <dgm:pt modelId="{05E7511F-CD4D-4771-966C-C0CCC0808F9E}">
      <dgm:prSet phldrT="[Text]"/>
      <dgm:spPr/>
      <dgm:t>
        <a:bodyPr/>
        <a:lstStyle/>
        <a:p>
          <a:r>
            <a:rPr lang="zh-CN" altLang="en-US" dirty="0" smtClean="0"/>
            <a:t>增强的列表能力</a:t>
          </a:r>
          <a:endParaRPr lang="zh-CN" altLang="en-US" dirty="0"/>
        </a:p>
      </dgm:t>
    </dgm:pt>
    <dgm:pt modelId="{0B2AF3CF-4B0E-4219-9D4B-815DF14845C7}" type="parTrans" cxnId="{58E241F0-D211-4F3C-B820-EF628FB8E81B}">
      <dgm:prSet/>
      <dgm:spPr/>
      <dgm:t>
        <a:bodyPr/>
        <a:lstStyle/>
        <a:p>
          <a:endParaRPr lang="zh-CN" altLang="en-US"/>
        </a:p>
      </dgm:t>
    </dgm:pt>
    <dgm:pt modelId="{3AD92915-64C2-4D1B-85FA-94B213E3CD05}" type="sibTrans" cxnId="{58E241F0-D211-4F3C-B820-EF628FB8E81B}">
      <dgm:prSet/>
      <dgm:spPr/>
      <dgm:t>
        <a:bodyPr/>
        <a:lstStyle/>
        <a:p>
          <a:endParaRPr lang="zh-CN" altLang="en-US"/>
        </a:p>
      </dgm:t>
    </dgm:pt>
    <dgm:pt modelId="{9A70C49F-C693-4056-AF52-846CACF6B0CF}">
      <dgm:prSet phldrT="[Text]"/>
      <dgm:spPr/>
      <dgm:t>
        <a:bodyPr/>
        <a:lstStyle/>
        <a:p>
          <a:r>
            <a:rPr lang="en-US" altLang="zh-CN" dirty="0" smtClean="0"/>
            <a:t>LINQ to SharePoint</a:t>
          </a:r>
          <a:endParaRPr lang="zh-CN" altLang="en-US" dirty="0"/>
        </a:p>
      </dgm:t>
    </dgm:pt>
    <dgm:pt modelId="{7C4CDD04-62C5-4DFD-8C2B-9F0A9AD49E3E}" type="parTrans" cxnId="{37007AEF-05BA-4DFD-89AF-8CF6CFA71558}">
      <dgm:prSet/>
      <dgm:spPr/>
    </dgm:pt>
    <dgm:pt modelId="{081D60CC-24FC-4ED2-8081-AD8259DFB9AB}" type="sibTrans" cxnId="{37007AEF-05BA-4DFD-89AF-8CF6CFA71558}">
      <dgm:prSet/>
      <dgm:spPr/>
    </dgm:pt>
    <dgm:pt modelId="{C0692263-107A-4CF3-AEDD-3158C8A0CE63}">
      <dgm:prSet phldrT="[Text]"/>
      <dgm:spPr/>
      <dgm:t>
        <a:bodyPr/>
        <a:lstStyle/>
        <a:p>
          <a:r>
            <a:rPr lang="zh-CN" altLang="en-US" dirty="0" smtClean="0"/>
            <a:t>便捷的客户端对象模型</a:t>
          </a:r>
          <a:endParaRPr lang="zh-CN" altLang="en-US" dirty="0"/>
        </a:p>
      </dgm:t>
    </dgm:pt>
    <dgm:pt modelId="{D87949FC-0DB8-4691-8DB9-A71E22C4556F}" type="parTrans" cxnId="{4AEF4CC8-B96F-4F03-8F7C-6746CDB373C1}">
      <dgm:prSet/>
      <dgm:spPr/>
    </dgm:pt>
    <dgm:pt modelId="{BF892CDD-F2E1-49B1-8FD7-05712B2E92AF}" type="sibTrans" cxnId="{4AEF4CC8-B96F-4F03-8F7C-6746CDB373C1}">
      <dgm:prSet/>
      <dgm:spPr/>
    </dgm:pt>
    <dgm:pt modelId="{592337A2-533B-46D7-A3F8-F27A28465146}">
      <dgm:prSet phldrT="[Text]"/>
      <dgm:spPr/>
      <dgm:t>
        <a:bodyPr/>
        <a:lstStyle/>
        <a:p>
          <a:endParaRPr lang="zh-CN" altLang="en-US" dirty="0"/>
        </a:p>
      </dgm:t>
    </dgm:pt>
    <dgm:pt modelId="{C3D9A8E1-16D2-45DB-9878-DE44AEEBF579}" type="parTrans" cxnId="{9A3A9526-1E6B-4C58-8797-7B088B18BAA4}">
      <dgm:prSet/>
      <dgm:spPr/>
    </dgm:pt>
    <dgm:pt modelId="{62E632A9-42AA-4144-87DF-6F69C656171D}" type="sibTrans" cxnId="{9A3A9526-1E6B-4C58-8797-7B088B18BAA4}">
      <dgm:prSet/>
      <dgm:spPr/>
    </dgm:pt>
    <dgm:pt modelId="{841ADB8D-5421-4DDB-91AA-E3761BB3D86F}" type="pres">
      <dgm:prSet presAssocID="{27DB6B75-0431-4325-80E1-58810B2A8ED0}" presName="rootnode" presStyleCnt="0">
        <dgm:presLayoutVars>
          <dgm:chMax/>
          <dgm:chPref/>
          <dgm:dir/>
          <dgm:animLvl val="lvl"/>
        </dgm:presLayoutVars>
      </dgm:prSet>
      <dgm:spPr/>
      <dgm:t>
        <a:bodyPr/>
        <a:lstStyle/>
        <a:p>
          <a:endParaRPr lang="zh-CN" altLang="en-US"/>
        </a:p>
      </dgm:t>
    </dgm:pt>
    <dgm:pt modelId="{E9DB835D-806C-485A-836F-C6C65566A31F}" type="pres">
      <dgm:prSet presAssocID="{F343EB47-C723-4D11-B6E6-DA32BCB4778A}" presName="composite" presStyleCnt="0"/>
      <dgm:spPr/>
    </dgm:pt>
    <dgm:pt modelId="{070586D9-C08C-47F0-8EF1-9921786C6D66}" type="pres">
      <dgm:prSet presAssocID="{F343EB47-C723-4D11-B6E6-DA32BCB4778A}" presName="LShape" presStyleLbl="alignNode1" presStyleIdx="0" presStyleCnt="5"/>
      <dgm:spPr/>
    </dgm:pt>
    <dgm:pt modelId="{1EC19153-1C3F-490E-A959-AF372F8BC8CE}" type="pres">
      <dgm:prSet presAssocID="{F343EB47-C723-4D11-B6E6-DA32BCB4778A}" presName="ParentText" presStyleLbl="revTx" presStyleIdx="0" presStyleCnt="3">
        <dgm:presLayoutVars>
          <dgm:chMax val="0"/>
          <dgm:chPref val="0"/>
          <dgm:bulletEnabled val="1"/>
        </dgm:presLayoutVars>
      </dgm:prSet>
      <dgm:spPr/>
      <dgm:t>
        <a:bodyPr/>
        <a:lstStyle/>
        <a:p>
          <a:endParaRPr lang="zh-CN" altLang="en-US"/>
        </a:p>
      </dgm:t>
    </dgm:pt>
    <dgm:pt modelId="{E54E6BAB-18FD-48A3-85D5-22460F1BFF52}" type="pres">
      <dgm:prSet presAssocID="{F343EB47-C723-4D11-B6E6-DA32BCB4778A}" presName="Triangle" presStyleLbl="alignNode1" presStyleIdx="1" presStyleCnt="5"/>
      <dgm:spPr/>
    </dgm:pt>
    <dgm:pt modelId="{D0CC8B70-074F-490A-B86B-DF79E32C5939}" type="pres">
      <dgm:prSet presAssocID="{69464EB1-C0FE-42CE-929C-F874CAE75C98}" presName="sibTrans" presStyleCnt="0"/>
      <dgm:spPr/>
    </dgm:pt>
    <dgm:pt modelId="{B1A1AFE6-7AEC-4CFB-8150-E9EC142111F3}" type="pres">
      <dgm:prSet presAssocID="{69464EB1-C0FE-42CE-929C-F874CAE75C98}" presName="space" presStyleCnt="0"/>
      <dgm:spPr/>
    </dgm:pt>
    <dgm:pt modelId="{E550720C-7658-4182-8196-722EA0B2C80C}" type="pres">
      <dgm:prSet presAssocID="{195BF4C8-0B50-4FDA-A5C4-B8080539483E}" presName="composite" presStyleCnt="0"/>
      <dgm:spPr/>
    </dgm:pt>
    <dgm:pt modelId="{517F00CD-D3C0-422D-846C-0018A2C5D80A}" type="pres">
      <dgm:prSet presAssocID="{195BF4C8-0B50-4FDA-A5C4-B8080539483E}" presName="LShape" presStyleLbl="alignNode1" presStyleIdx="2" presStyleCnt="5"/>
      <dgm:spPr/>
    </dgm:pt>
    <dgm:pt modelId="{31CE91C4-E5CC-4B8A-960F-9D5CB09746DE}" type="pres">
      <dgm:prSet presAssocID="{195BF4C8-0B50-4FDA-A5C4-B8080539483E}" presName="ParentText" presStyleLbl="revTx" presStyleIdx="1" presStyleCnt="3">
        <dgm:presLayoutVars>
          <dgm:chMax val="0"/>
          <dgm:chPref val="0"/>
          <dgm:bulletEnabled val="1"/>
        </dgm:presLayoutVars>
      </dgm:prSet>
      <dgm:spPr/>
      <dgm:t>
        <a:bodyPr/>
        <a:lstStyle/>
        <a:p>
          <a:endParaRPr lang="zh-CN" altLang="en-US"/>
        </a:p>
      </dgm:t>
    </dgm:pt>
    <dgm:pt modelId="{278601F4-9FD4-442D-B1A1-9859BBED3DEC}" type="pres">
      <dgm:prSet presAssocID="{195BF4C8-0B50-4FDA-A5C4-B8080539483E}" presName="Triangle" presStyleLbl="alignNode1" presStyleIdx="3" presStyleCnt="5"/>
      <dgm:spPr/>
    </dgm:pt>
    <dgm:pt modelId="{CB7CF4D6-031E-47E5-A8BF-B6096246A297}" type="pres">
      <dgm:prSet presAssocID="{6DC3C57C-89E5-458A-A618-5D2827A851F4}" presName="sibTrans" presStyleCnt="0"/>
      <dgm:spPr/>
    </dgm:pt>
    <dgm:pt modelId="{A02E4B96-E0EC-422D-8C27-1CE76107A02E}" type="pres">
      <dgm:prSet presAssocID="{6DC3C57C-89E5-458A-A618-5D2827A851F4}" presName="space" presStyleCnt="0"/>
      <dgm:spPr/>
    </dgm:pt>
    <dgm:pt modelId="{5EDA1E92-CE69-412C-BD23-C1795F2A1DCD}" type="pres">
      <dgm:prSet presAssocID="{4A624817-75FB-4C7B-B678-27637A1E5BA2}" presName="composite" presStyleCnt="0"/>
      <dgm:spPr/>
    </dgm:pt>
    <dgm:pt modelId="{8A69EA83-2AD5-4063-A959-18524606BFFC}" type="pres">
      <dgm:prSet presAssocID="{4A624817-75FB-4C7B-B678-27637A1E5BA2}" presName="LShape" presStyleLbl="alignNode1" presStyleIdx="4" presStyleCnt="5"/>
      <dgm:spPr/>
    </dgm:pt>
    <dgm:pt modelId="{13A7C359-3A96-4DB1-B34B-1669C7C30184}" type="pres">
      <dgm:prSet presAssocID="{4A624817-75FB-4C7B-B678-27637A1E5BA2}" presName="ParentText" presStyleLbl="revTx" presStyleIdx="2" presStyleCnt="3">
        <dgm:presLayoutVars>
          <dgm:chMax val="0"/>
          <dgm:chPref val="0"/>
          <dgm:bulletEnabled val="1"/>
        </dgm:presLayoutVars>
      </dgm:prSet>
      <dgm:spPr/>
      <dgm:t>
        <a:bodyPr/>
        <a:lstStyle/>
        <a:p>
          <a:endParaRPr lang="zh-CN" altLang="en-US"/>
        </a:p>
      </dgm:t>
    </dgm:pt>
  </dgm:ptLst>
  <dgm:cxnLst>
    <dgm:cxn modelId="{B9818225-28D5-4462-B4C4-CB06EB43E61D}" srcId="{F343EB47-C723-4D11-B6E6-DA32BCB4778A}" destId="{5646ACDF-3C6A-4583-9836-EB4843D3380D}" srcOrd="2" destOrd="0" parTransId="{A71B13A2-2A3F-419F-ACE0-DCBE04B30FC9}" sibTransId="{3EE619BA-F3E7-4D2C-910D-636870F68D3A}"/>
    <dgm:cxn modelId="{37007AEF-05BA-4DFD-89AF-8CF6CFA71558}" srcId="{4A624817-75FB-4C7B-B678-27637A1E5BA2}" destId="{9A70C49F-C693-4056-AF52-846CACF6B0CF}" srcOrd="2" destOrd="0" parTransId="{7C4CDD04-62C5-4DFD-8C2B-9F0A9AD49E3E}" sibTransId="{081D60CC-24FC-4ED2-8081-AD8259DFB9AB}"/>
    <dgm:cxn modelId="{8DA5FE9C-8FB6-4482-AAD5-3FD7404FCDF8}" type="presOf" srcId="{C0692263-107A-4CF3-AEDD-3158C8A0CE63}" destId="{13A7C359-3A96-4DB1-B34B-1669C7C30184}" srcOrd="0" destOrd="4" presId="urn:microsoft.com/office/officeart/2009/3/layout/StepUpProcess"/>
    <dgm:cxn modelId="{1F8E25CA-34A2-4DA5-8A1F-68352D899CC1}" srcId="{195BF4C8-0B50-4FDA-A5C4-B8080539483E}" destId="{530A1B2B-765B-498F-8504-71D67AA6A812}" srcOrd="2" destOrd="0" parTransId="{7319F899-B224-4B8D-8870-5436D8B14C96}" sibTransId="{884D4139-56B9-4714-A215-19B1ED481A55}"/>
    <dgm:cxn modelId="{110E78C8-FEA6-4706-A7EA-1E265FB86FBF}" type="presOf" srcId="{6C651BC7-206E-4DD4-8005-27D99993C36F}" destId="{1EC19153-1C3F-490E-A959-AF372F8BC8CE}" srcOrd="0" destOrd="2" presId="urn:microsoft.com/office/officeart/2009/3/layout/StepUpProcess"/>
    <dgm:cxn modelId="{A78E2BA0-BC88-4C2D-998E-96793B67AD51}" type="presOf" srcId="{340E417F-CD58-48AD-B898-FB81FADA6E29}" destId="{1EC19153-1C3F-490E-A959-AF372F8BC8CE}" srcOrd="0" destOrd="4" presId="urn:microsoft.com/office/officeart/2009/3/layout/StepUpProcess"/>
    <dgm:cxn modelId="{5E046E73-96B4-4FE1-A6AC-7FAAFE7D035E}" type="presOf" srcId="{4A624817-75FB-4C7B-B678-27637A1E5BA2}" destId="{13A7C359-3A96-4DB1-B34B-1669C7C30184}" srcOrd="0" destOrd="0" presId="urn:microsoft.com/office/officeart/2009/3/layout/StepUpProcess"/>
    <dgm:cxn modelId="{05E2686A-B96C-4EEB-B8A1-5B6C1F420DDF}" type="presOf" srcId="{27DB6B75-0431-4325-80E1-58810B2A8ED0}" destId="{841ADB8D-5421-4DDB-91AA-E3761BB3D86F}" srcOrd="0" destOrd="0" presId="urn:microsoft.com/office/officeart/2009/3/layout/StepUpProcess"/>
    <dgm:cxn modelId="{6AE4D465-EB22-49BD-A451-6392C7CA4A18}" srcId="{F343EB47-C723-4D11-B6E6-DA32BCB4778A}" destId="{6C651BC7-206E-4DD4-8005-27D99993C36F}" srcOrd="1" destOrd="0" parTransId="{27E10456-6ECB-4317-AEDE-E2B7CAB2179B}" sibTransId="{F3EBAB13-1545-42C8-A935-2BC4FC9AB7B9}"/>
    <dgm:cxn modelId="{3FCAB48B-5746-4124-A477-2776AA706318}" srcId="{195BF4C8-0B50-4FDA-A5C4-B8080539483E}" destId="{01D7AE13-4120-4C4D-8C67-A5FDFDEE1350}" srcOrd="4" destOrd="0" parTransId="{4276BBBE-816D-47D6-8319-ED63368B6B78}" sibTransId="{AEF2381C-66E3-42B4-B225-8CED48FB7AD1}"/>
    <dgm:cxn modelId="{05AF5540-893D-4860-8746-2FB009C733A6}" type="presOf" srcId="{5646ACDF-3C6A-4583-9836-EB4843D3380D}" destId="{1EC19153-1C3F-490E-A959-AF372F8BC8CE}" srcOrd="0" destOrd="3" presId="urn:microsoft.com/office/officeart/2009/3/layout/StepUpProcess"/>
    <dgm:cxn modelId="{8DA825F4-BE85-4C6D-95BB-F87FBAA62711}" type="presOf" srcId="{7A11B3CA-E5EA-4569-BAAC-229BE29C6959}" destId="{31CE91C4-E5CC-4B8A-960F-9D5CB09746DE}" srcOrd="0" destOrd="1" presId="urn:microsoft.com/office/officeart/2009/3/layout/StepUpProcess"/>
    <dgm:cxn modelId="{49EA1BC9-4C81-46EA-A6D7-FF1EDD12C0DD}" srcId="{27DB6B75-0431-4325-80E1-58810B2A8ED0}" destId="{4A624817-75FB-4C7B-B678-27637A1E5BA2}" srcOrd="2" destOrd="0" parTransId="{B9A84F35-3A90-46AF-B689-9E036278C5F1}" sibTransId="{555A9F3A-E316-4696-9343-FC519785CC78}"/>
    <dgm:cxn modelId="{A2F870E8-64B7-4B62-9E25-FC61B4D6538D}" srcId="{195BF4C8-0B50-4FDA-A5C4-B8080539483E}" destId="{C62851AA-2CA3-4E50-BBEE-469E116B6F8F}" srcOrd="1" destOrd="0" parTransId="{1DE33998-75EA-4CF3-AC42-2B011135E5AF}" sibTransId="{F46A34CB-DE1E-4F4F-8378-A8AFF05E9334}"/>
    <dgm:cxn modelId="{359FB25F-0F5B-417A-BC1C-2E1DCFE7BE1D}" srcId="{4A624817-75FB-4C7B-B678-27637A1E5BA2}" destId="{63791343-148C-423A-8E8F-1D81BDF1612F}" srcOrd="0" destOrd="0" parTransId="{0A07C832-56CC-41D0-B41B-9D00DD003740}" sibTransId="{F3BC03CB-6F62-4408-93C2-DC32A73A60CD}"/>
    <dgm:cxn modelId="{C8584A78-8FB3-42B4-B097-CD4FAB876BC3}" srcId="{195BF4C8-0B50-4FDA-A5C4-B8080539483E}" destId="{7A11B3CA-E5EA-4569-BAAC-229BE29C6959}" srcOrd="0" destOrd="0" parTransId="{5D85DA27-E329-4198-84A0-52D091726985}" sibTransId="{2A4F2F6D-F75D-4DC9-B331-5BFA3EB011A9}"/>
    <dgm:cxn modelId="{4AEF4CC8-B96F-4F03-8F7C-6746CDB373C1}" srcId="{4A624817-75FB-4C7B-B678-27637A1E5BA2}" destId="{C0692263-107A-4CF3-AEDD-3158C8A0CE63}" srcOrd="3" destOrd="0" parTransId="{D87949FC-0DB8-4691-8DB9-A71E22C4556F}" sibTransId="{BF892CDD-F2E1-49B1-8FD7-05712B2E92AF}"/>
    <dgm:cxn modelId="{B509C039-51AF-4FAB-B707-8DC32630DC13}" type="presOf" srcId="{F343EB47-C723-4D11-B6E6-DA32BCB4778A}" destId="{1EC19153-1C3F-490E-A959-AF372F8BC8CE}" srcOrd="0" destOrd="0" presId="urn:microsoft.com/office/officeart/2009/3/layout/StepUpProcess"/>
    <dgm:cxn modelId="{AF4BEFF5-BD23-4B7D-B2F3-0C3900E5066D}" type="presOf" srcId="{C62851AA-2CA3-4E50-BBEE-469E116B6F8F}" destId="{31CE91C4-E5CC-4B8A-960F-9D5CB09746DE}" srcOrd="0" destOrd="2" presId="urn:microsoft.com/office/officeart/2009/3/layout/StepUpProcess"/>
    <dgm:cxn modelId="{B7469E2D-1ACA-42BC-BE0A-75B096CBD82F}" type="presOf" srcId="{41AA4C91-D2AD-46B0-AB56-F6A54EDCAF82}" destId="{1EC19153-1C3F-490E-A959-AF372F8BC8CE}" srcOrd="0" destOrd="1" presId="urn:microsoft.com/office/officeart/2009/3/layout/StepUpProcess"/>
    <dgm:cxn modelId="{58E241F0-D211-4F3C-B820-EF628FB8E81B}" srcId="{4A624817-75FB-4C7B-B678-27637A1E5BA2}" destId="{05E7511F-CD4D-4771-966C-C0CCC0808F9E}" srcOrd="1" destOrd="0" parTransId="{0B2AF3CF-4B0E-4219-9D4B-815DF14845C7}" sibTransId="{3AD92915-64C2-4D1B-85FA-94B213E3CD05}"/>
    <dgm:cxn modelId="{23CDC194-533D-44BA-B0A8-77AA1C7CFE8F}" type="presOf" srcId="{195BF4C8-0B50-4FDA-A5C4-B8080539483E}" destId="{31CE91C4-E5CC-4B8A-960F-9D5CB09746DE}" srcOrd="0" destOrd="0" presId="urn:microsoft.com/office/officeart/2009/3/layout/StepUpProcess"/>
    <dgm:cxn modelId="{DA4A5318-DE0A-4C11-89D5-2909148951E3}" srcId="{F343EB47-C723-4D11-B6E6-DA32BCB4778A}" destId="{41AA4C91-D2AD-46B0-AB56-F6A54EDCAF82}" srcOrd="0" destOrd="0" parTransId="{87EEEDC5-0631-4366-81C7-92068FF53146}" sibTransId="{FD370F83-6F34-49A6-BC06-DEFA5B36AE7F}"/>
    <dgm:cxn modelId="{5AB43785-9FD4-475C-842C-31454065A1E3}" srcId="{F343EB47-C723-4D11-B6E6-DA32BCB4778A}" destId="{340E417F-CD58-48AD-B898-FB81FADA6E29}" srcOrd="3" destOrd="0" parTransId="{423648E4-63A8-48F0-86FE-EB63F1AF3C20}" sibTransId="{77C77A41-7113-462B-890E-E0AA8121B10A}"/>
    <dgm:cxn modelId="{1F1E6176-B4C0-47DE-9609-E5B975399B3A}" srcId="{27DB6B75-0431-4325-80E1-58810B2A8ED0}" destId="{F343EB47-C723-4D11-B6E6-DA32BCB4778A}" srcOrd="0" destOrd="0" parTransId="{174AB170-4ACB-4CEE-A314-80693B1A67C4}" sibTransId="{69464EB1-C0FE-42CE-929C-F874CAE75C98}"/>
    <dgm:cxn modelId="{A537D5A0-8ADA-4F6C-913C-F43D8B9E84AE}" type="presOf" srcId="{63791343-148C-423A-8E8F-1D81BDF1612F}" destId="{13A7C359-3A96-4DB1-B34B-1669C7C30184}" srcOrd="0" destOrd="1" presId="urn:microsoft.com/office/officeart/2009/3/layout/StepUpProcess"/>
    <dgm:cxn modelId="{DA0CA27B-33E1-4A26-AB63-4F0A9B291CF3}" type="presOf" srcId="{29BE9870-ADF9-4C4D-B314-DB0ACEAB35AB}" destId="{31CE91C4-E5CC-4B8A-960F-9D5CB09746DE}" srcOrd="0" destOrd="4" presId="urn:microsoft.com/office/officeart/2009/3/layout/StepUpProcess"/>
    <dgm:cxn modelId="{73D2BEC5-B4E4-4160-9388-015430E4624E}" type="presOf" srcId="{01D7AE13-4120-4C4D-8C67-A5FDFDEE1350}" destId="{31CE91C4-E5CC-4B8A-960F-9D5CB09746DE}" srcOrd="0" destOrd="5" presId="urn:microsoft.com/office/officeart/2009/3/layout/StepUpProcess"/>
    <dgm:cxn modelId="{0355E8B1-4427-4017-86D6-9D7EED35624A}" type="presOf" srcId="{05E7511F-CD4D-4771-966C-C0CCC0808F9E}" destId="{13A7C359-3A96-4DB1-B34B-1669C7C30184}" srcOrd="0" destOrd="2" presId="urn:microsoft.com/office/officeart/2009/3/layout/StepUpProcess"/>
    <dgm:cxn modelId="{9A3A9526-1E6B-4C58-8797-7B088B18BAA4}" srcId="{4A624817-75FB-4C7B-B678-27637A1E5BA2}" destId="{592337A2-533B-46D7-A3F8-F27A28465146}" srcOrd="4" destOrd="0" parTransId="{C3D9A8E1-16D2-45DB-9878-DE44AEEBF579}" sibTransId="{62E632A9-42AA-4144-87DF-6F69C656171D}"/>
    <dgm:cxn modelId="{205457A5-B373-470C-A985-566713A7F8DC}" srcId="{195BF4C8-0B50-4FDA-A5C4-B8080539483E}" destId="{29BE9870-ADF9-4C4D-B314-DB0ACEAB35AB}" srcOrd="3" destOrd="0" parTransId="{0CB6AB15-39D1-4E27-B80E-32D0A1BE5DF9}" sibTransId="{76412164-2503-44E9-B3A7-0A37497E9999}"/>
    <dgm:cxn modelId="{991CF62F-D2C6-4832-AE27-281D1086371C}" type="presOf" srcId="{592337A2-533B-46D7-A3F8-F27A28465146}" destId="{13A7C359-3A96-4DB1-B34B-1669C7C30184}" srcOrd="0" destOrd="5" presId="urn:microsoft.com/office/officeart/2009/3/layout/StepUpProcess"/>
    <dgm:cxn modelId="{6992F94B-549C-40D1-8EAF-C865C8F19DCF}" srcId="{27DB6B75-0431-4325-80E1-58810B2A8ED0}" destId="{195BF4C8-0B50-4FDA-A5C4-B8080539483E}" srcOrd="1" destOrd="0" parTransId="{B31DDF3A-23CD-4D1F-A75B-B073872AD2AB}" sibTransId="{6DC3C57C-89E5-458A-A618-5D2827A851F4}"/>
    <dgm:cxn modelId="{1A0BB6BB-7B54-4F65-AD8C-E99E1B96B7F5}" type="presOf" srcId="{530A1B2B-765B-498F-8504-71D67AA6A812}" destId="{31CE91C4-E5CC-4B8A-960F-9D5CB09746DE}" srcOrd="0" destOrd="3" presId="urn:microsoft.com/office/officeart/2009/3/layout/StepUpProcess"/>
    <dgm:cxn modelId="{21314405-2CC1-43C8-BCAD-87B857C871F3}" type="presOf" srcId="{9A70C49F-C693-4056-AF52-846CACF6B0CF}" destId="{13A7C359-3A96-4DB1-B34B-1669C7C30184}" srcOrd="0" destOrd="3" presId="urn:microsoft.com/office/officeart/2009/3/layout/StepUpProcess"/>
    <dgm:cxn modelId="{6A28C63B-634E-41D5-9EFA-B38C628337B3}" type="presParOf" srcId="{841ADB8D-5421-4DDB-91AA-E3761BB3D86F}" destId="{E9DB835D-806C-485A-836F-C6C65566A31F}" srcOrd="0" destOrd="0" presId="urn:microsoft.com/office/officeart/2009/3/layout/StepUpProcess"/>
    <dgm:cxn modelId="{18F909AB-FE4A-4BA7-A822-59E6C097E7F1}" type="presParOf" srcId="{E9DB835D-806C-485A-836F-C6C65566A31F}" destId="{070586D9-C08C-47F0-8EF1-9921786C6D66}" srcOrd="0" destOrd="0" presId="urn:microsoft.com/office/officeart/2009/3/layout/StepUpProcess"/>
    <dgm:cxn modelId="{57313D3E-6A68-4D24-A5EF-0200B5612796}" type="presParOf" srcId="{E9DB835D-806C-485A-836F-C6C65566A31F}" destId="{1EC19153-1C3F-490E-A959-AF372F8BC8CE}" srcOrd="1" destOrd="0" presId="urn:microsoft.com/office/officeart/2009/3/layout/StepUpProcess"/>
    <dgm:cxn modelId="{A2DF1834-8257-4547-86EC-81CFD8077747}" type="presParOf" srcId="{E9DB835D-806C-485A-836F-C6C65566A31F}" destId="{E54E6BAB-18FD-48A3-85D5-22460F1BFF52}" srcOrd="2" destOrd="0" presId="urn:microsoft.com/office/officeart/2009/3/layout/StepUpProcess"/>
    <dgm:cxn modelId="{0719982E-661B-4855-A29A-AE51915ABD18}" type="presParOf" srcId="{841ADB8D-5421-4DDB-91AA-E3761BB3D86F}" destId="{D0CC8B70-074F-490A-B86B-DF79E32C5939}" srcOrd="1" destOrd="0" presId="urn:microsoft.com/office/officeart/2009/3/layout/StepUpProcess"/>
    <dgm:cxn modelId="{43D9BA28-7A45-4B51-82C9-D11859B5988A}" type="presParOf" srcId="{D0CC8B70-074F-490A-B86B-DF79E32C5939}" destId="{B1A1AFE6-7AEC-4CFB-8150-E9EC142111F3}" srcOrd="0" destOrd="0" presId="urn:microsoft.com/office/officeart/2009/3/layout/StepUpProcess"/>
    <dgm:cxn modelId="{8AFFB628-A17D-49E3-BD3E-8F10E6EEAF7D}" type="presParOf" srcId="{841ADB8D-5421-4DDB-91AA-E3761BB3D86F}" destId="{E550720C-7658-4182-8196-722EA0B2C80C}" srcOrd="2" destOrd="0" presId="urn:microsoft.com/office/officeart/2009/3/layout/StepUpProcess"/>
    <dgm:cxn modelId="{5244489B-D3B6-4969-BD3D-8BE96B57723D}" type="presParOf" srcId="{E550720C-7658-4182-8196-722EA0B2C80C}" destId="{517F00CD-D3C0-422D-846C-0018A2C5D80A}" srcOrd="0" destOrd="0" presId="urn:microsoft.com/office/officeart/2009/3/layout/StepUpProcess"/>
    <dgm:cxn modelId="{0777FC2D-144D-44E7-82B9-278B3F84C032}" type="presParOf" srcId="{E550720C-7658-4182-8196-722EA0B2C80C}" destId="{31CE91C4-E5CC-4B8A-960F-9D5CB09746DE}" srcOrd="1" destOrd="0" presId="urn:microsoft.com/office/officeart/2009/3/layout/StepUpProcess"/>
    <dgm:cxn modelId="{69605942-C271-4ADA-BAEA-B5A435227F27}" type="presParOf" srcId="{E550720C-7658-4182-8196-722EA0B2C80C}" destId="{278601F4-9FD4-442D-B1A1-9859BBED3DEC}" srcOrd="2" destOrd="0" presId="urn:microsoft.com/office/officeart/2009/3/layout/StepUpProcess"/>
    <dgm:cxn modelId="{4541D6B9-9FEB-4A72-A874-66607A4396A9}" type="presParOf" srcId="{841ADB8D-5421-4DDB-91AA-E3761BB3D86F}" destId="{CB7CF4D6-031E-47E5-A8BF-B6096246A297}" srcOrd="3" destOrd="0" presId="urn:microsoft.com/office/officeart/2009/3/layout/StepUpProcess"/>
    <dgm:cxn modelId="{097571B5-FF84-4252-A298-7006FE774874}" type="presParOf" srcId="{CB7CF4D6-031E-47E5-A8BF-B6096246A297}" destId="{A02E4B96-E0EC-422D-8C27-1CE76107A02E}" srcOrd="0" destOrd="0" presId="urn:microsoft.com/office/officeart/2009/3/layout/StepUpProcess"/>
    <dgm:cxn modelId="{2308252F-E133-484F-BCCE-C3F1FE5C8BD0}" type="presParOf" srcId="{841ADB8D-5421-4DDB-91AA-E3761BB3D86F}" destId="{5EDA1E92-CE69-412C-BD23-C1795F2A1DCD}" srcOrd="4" destOrd="0" presId="urn:microsoft.com/office/officeart/2009/3/layout/StepUpProcess"/>
    <dgm:cxn modelId="{E67C4DCA-B9D1-4A3E-BC58-B78D48331CB4}" type="presParOf" srcId="{5EDA1E92-CE69-412C-BD23-C1795F2A1DCD}" destId="{8A69EA83-2AD5-4063-A959-18524606BFFC}" srcOrd="0" destOrd="0" presId="urn:microsoft.com/office/officeart/2009/3/layout/StepUpProcess"/>
    <dgm:cxn modelId="{FC5E086C-0F32-4A58-98A8-70E925E96C8B}" type="presParOf" srcId="{5EDA1E92-CE69-412C-BD23-C1795F2A1DCD}" destId="{13A7C359-3A96-4DB1-B34B-1669C7C30184}" srcOrd="1" destOrd="0" presId="urn:microsoft.com/office/officeart/2009/3/layout/StepUp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57EFB3C-FA94-428E-B16B-D85678709396}" type="doc">
      <dgm:prSet loTypeId="urn:microsoft.com/office/officeart/2005/8/layout/arrow2" loCatId="process" qsTypeId="urn:microsoft.com/office/officeart/2005/8/quickstyle/simple1" qsCatId="simple" csTypeId="urn:microsoft.com/office/officeart/2005/8/colors/accent1_2" csCatId="accent1" phldr="1"/>
      <dgm:spPr/>
    </dgm:pt>
    <dgm:pt modelId="{886CF779-B876-41DA-89DA-63AB0850D89D}">
      <dgm:prSet phldrT="[Text]"/>
      <dgm:spPr/>
      <dgm:t>
        <a:bodyPr/>
        <a:lstStyle/>
        <a:p>
          <a:r>
            <a:rPr lang="en-US" altLang="zh-CN" dirty="0" smtClean="0"/>
            <a:t>2001</a:t>
          </a:r>
          <a:endParaRPr lang="zh-CN" altLang="en-US" dirty="0"/>
        </a:p>
      </dgm:t>
    </dgm:pt>
    <dgm:pt modelId="{BB70CFF5-063E-415C-B86A-48F3E2CCFA80}" type="parTrans" cxnId="{7225ADC7-FF2B-4268-B743-4D37988B1E03}">
      <dgm:prSet/>
      <dgm:spPr/>
      <dgm:t>
        <a:bodyPr/>
        <a:lstStyle/>
        <a:p>
          <a:endParaRPr lang="zh-CN" altLang="en-US"/>
        </a:p>
      </dgm:t>
    </dgm:pt>
    <dgm:pt modelId="{D21D01B9-F2F0-4903-B7F3-B5C75B7E9ED7}" type="sibTrans" cxnId="{7225ADC7-FF2B-4268-B743-4D37988B1E03}">
      <dgm:prSet/>
      <dgm:spPr/>
      <dgm:t>
        <a:bodyPr/>
        <a:lstStyle/>
        <a:p>
          <a:endParaRPr lang="zh-CN" altLang="en-US"/>
        </a:p>
      </dgm:t>
    </dgm:pt>
    <dgm:pt modelId="{C0B34978-1F44-4395-83A4-228205F237EC}">
      <dgm:prSet phldrT="[Text]"/>
      <dgm:spPr/>
      <dgm:t>
        <a:bodyPr/>
        <a:lstStyle/>
        <a:p>
          <a:r>
            <a:rPr lang="en-US" altLang="zh-CN" dirty="0" smtClean="0"/>
            <a:t>2003</a:t>
          </a:r>
          <a:endParaRPr lang="zh-CN" altLang="en-US" dirty="0"/>
        </a:p>
      </dgm:t>
    </dgm:pt>
    <dgm:pt modelId="{DCA6E638-8797-4E14-8032-CA995FF103F7}" type="parTrans" cxnId="{F57454E9-EB0B-4F57-A9E3-DE7C0DB3C6C0}">
      <dgm:prSet/>
      <dgm:spPr/>
      <dgm:t>
        <a:bodyPr/>
        <a:lstStyle/>
        <a:p>
          <a:endParaRPr lang="zh-CN" altLang="en-US"/>
        </a:p>
      </dgm:t>
    </dgm:pt>
    <dgm:pt modelId="{5C408506-C5AB-4AA8-9DD1-E23E2C5047C7}" type="sibTrans" cxnId="{F57454E9-EB0B-4F57-A9E3-DE7C0DB3C6C0}">
      <dgm:prSet/>
      <dgm:spPr/>
      <dgm:t>
        <a:bodyPr/>
        <a:lstStyle/>
        <a:p>
          <a:endParaRPr lang="zh-CN" altLang="en-US"/>
        </a:p>
      </dgm:t>
    </dgm:pt>
    <dgm:pt modelId="{312EB9F8-385E-4568-9E82-6F379ECC72D6}">
      <dgm:prSet phldrT="[Text]"/>
      <dgm:spPr/>
      <dgm:t>
        <a:bodyPr/>
        <a:lstStyle/>
        <a:p>
          <a:r>
            <a:rPr lang="en-US" altLang="zh-CN" dirty="0" smtClean="0"/>
            <a:t>2007</a:t>
          </a:r>
          <a:endParaRPr lang="zh-CN" altLang="en-US" dirty="0"/>
        </a:p>
      </dgm:t>
    </dgm:pt>
    <dgm:pt modelId="{48C3BED5-1E26-42E0-878A-308244BCF227}" type="parTrans" cxnId="{F629ADAA-5BF1-405D-A2BF-C6E7496AC24D}">
      <dgm:prSet/>
      <dgm:spPr/>
      <dgm:t>
        <a:bodyPr/>
        <a:lstStyle/>
        <a:p>
          <a:endParaRPr lang="zh-CN" altLang="en-US"/>
        </a:p>
      </dgm:t>
    </dgm:pt>
    <dgm:pt modelId="{B1BF502C-3EF6-41F5-9B6B-7EF6EAAC45E9}" type="sibTrans" cxnId="{F629ADAA-5BF1-405D-A2BF-C6E7496AC24D}">
      <dgm:prSet/>
      <dgm:spPr/>
      <dgm:t>
        <a:bodyPr/>
        <a:lstStyle/>
        <a:p>
          <a:endParaRPr lang="zh-CN" altLang="en-US"/>
        </a:p>
      </dgm:t>
    </dgm:pt>
    <dgm:pt modelId="{81DE9FA3-4C4F-4D4C-92D0-867A6A509326}">
      <dgm:prSet phldrT="[Text]"/>
      <dgm:spPr/>
      <dgm:t>
        <a:bodyPr/>
        <a:lstStyle/>
        <a:p>
          <a:r>
            <a:rPr lang="en-US" altLang="zh-CN" dirty="0" smtClean="0"/>
            <a:t>2010</a:t>
          </a:r>
          <a:endParaRPr lang="zh-CN" altLang="en-US" dirty="0"/>
        </a:p>
      </dgm:t>
    </dgm:pt>
    <dgm:pt modelId="{4FFE9280-B22D-46D7-85A8-1D4A839A4D96}" type="parTrans" cxnId="{C23BAB47-47A4-419B-AE71-1709421C49CB}">
      <dgm:prSet/>
      <dgm:spPr/>
      <dgm:t>
        <a:bodyPr/>
        <a:lstStyle/>
        <a:p>
          <a:endParaRPr lang="zh-CN" altLang="en-US"/>
        </a:p>
      </dgm:t>
    </dgm:pt>
    <dgm:pt modelId="{0BC0C651-A189-435D-93C5-C7AD8D8158F1}" type="sibTrans" cxnId="{C23BAB47-47A4-419B-AE71-1709421C49CB}">
      <dgm:prSet/>
      <dgm:spPr/>
      <dgm:t>
        <a:bodyPr/>
        <a:lstStyle/>
        <a:p>
          <a:endParaRPr lang="zh-CN" altLang="en-US"/>
        </a:p>
      </dgm:t>
    </dgm:pt>
    <dgm:pt modelId="{334F297C-17A9-4CE6-AA5F-E36DF2338821}">
      <dgm:prSet phldrT="[Text]"/>
      <dgm:spPr/>
      <dgm:t>
        <a:bodyPr/>
        <a:lstStyle/>
        <a:p>
          <a:r>
            <a:rPr lang="en-US" altLang="zh-CN" dirty="0" smtClean="0"/>
            <a:t>What's Next?</a:t>
          </a:r>
          <a:endParaRPr lang="zh-CN" altLang="en-US" dirty="0"/>
        </a:p>
      </dgm:t>
    </dgm:pt>
    <dgm:pt modelId="{256391C7-2D3F-4C7F-84A4-1675A9F7A0D0}" type="parTrans" cxnId="{8D095FD9-531E-45CD-8E08-347C2FA62DD7}">
      <dgm:prSet/>
      <dgm:spPr/>
      <dgm:t>
        <a:bodyPr/>
        <a:lstStyle/>
        <a:p>
          <a:endParaRPr lang="zh-CN" altLang="en-US"/>
        </a:p>
      </dgm:t>
    </dgm:pt>
    <dgm:pt modelId="{373071D5-0CBA-4EBF-A824-1DD043003EE0}" type="sibTrans" cxnId="{8D095FD9-531E-45CD-8E08-347C2FA62DD7}">
      <dgm:prSet/>
      <dgm:spPr/>
      <dgm:t>
        <a:bodyPr/>
        <a:lstStyle/>
        <a:p>
          <a:endParaRPr lang="zh-CN" altLang="en-US"/>
        </a:p>
      </dgm:t>
    </dgm:pt>
    <dgm:pt modelId="{AE059471-1A40-49CD-A4CC-77876AFBA1BB}" type="pres">
      <dgm:prSet presAssocID="{657EFB3C-FA94-428E-B16B-D85678709396}" presName="arrowDiagram" presStyleCnt="0">
        <dgm:presLayoutVars>
          <dgm:chMax val="5"/>
          <dgm:dir/>
          <dgm:resizeHandles val="exact"/>
        </dgm:presLayoutVars>
      </dgm:prSet>
      <dgm:spPr/>
    </dgm:pt>
    <dgm:pt modelId="{9BCCAA7F-0F7D-4C5D-A277-AD6A700CD46E}" type="pres">
      <dgm:prSet presAssocID="{657EFB3C-FA94-428E-B16B-D85678709396}" presName="arrow" presStyleLbl="bgShp" presStyleIdx="0" presStyleCnt="1"/>
      <dgm:spPr/>
    </dgm:pt>
    <dgm:pt modelId="{6328DAF3-2AF7-4001-9B8D-E485076CEE62}" type="pres">
      <dgm:prSet presAssocID="{657EFB3C-FA94-428E-B16B-D85678709396}" presName="arrowDiagram5" presStyleCnt="0"/>
      <dgm:spPr/>
    </dgm:pt>
    <dgm:pt modelId="{896319D8-800F-4F8F-A90B-540CC65557E5}" type="pres">
      <dgm:prSet presAssocID="{886CF779-B876-41DA-89DA-63AB0850D89D}" presName="bullet5a" presStyleLbl="node1" presStyleIdx="0" presStyleCnt="5"/>
      <dgm:spPr/>
    </dgm:pt>
    <dgm:pt modelId="{6CB700F6-5D9A-43D5-9679-E91F758A20FB}" type="pres">
      <dgm:prSet presAssocID="{886CF779-B876-41DA-89DA-63AB0850D89D}" presName="textBox5a" presStyleLbl="revTx" presStyleIdx="0" presStyleCnt="5">
        <dgm:presLayoutVars>
          <dgm:bulletEnabled val="1"/>
        </dgm:presLayoutVars>
      </dgm:prSet>
      <dgm:spPr/>
      <dgm:t>
        <a:bodyPr/>
        <a:lstStyle/>
        <a:p>
          <a:endParaRPr lang="zh-CN" altLang="en-US"/>
        </a:p>
      </dgm:t>
    </dgm:pt>
    <dgm:pt modelId="{03EDDE84-19FA-41C6-A4AE-C036AD9B2FCC}" type="pres">
      <dgm:prSet presAssocID="{C0B34978-1F44-4395-83A4-228205F237EC}" presName="bullet5b" presStyleLbl="node1" presStyleIdx="1" presStyleCnt="5"/>
      <dgm:spPr/>
    </dgm:pt>
    <dgm:pt modelId="{2AC348E2-DA9A-4CD5-A1DC-46D93EA35DCE}" type="pres">
      <dgm:prSet presAssocID="{C0B34978-1F44-4395-83A4-228205F237EC}" presName="textBox5b" presStyleLbl="revTx" presStyleIdx="1" presStyleCnt="5">
        <dgm:presLayoutVars>
          <dgm:bulletEnabled val="1"/>
        </dgm:presLayoutVars>
      </dgm:prSet>
      <dgm:spPr/>
      <dgm:t>
        <a:bodyPr/>
        <a:lstStyle/>
        <a:p>
          <a:endParaRPr lang="zh-CN" altLang="en-US"/>
        </a:p>
      </dgm:t>
    </dgm:pt>
    <dgm:pt modelId="{0BA18C83-53FB-45A0-9D88-5900A3872921}" type="pres">
      <dgm:prSet presAssocID="{312EB9F8-385E-4568-9E82-6F379ECC72D6}" presName="bullet5c" presStyleLbl="node1" presStyleIdx="2" presStyleCnt="5"/>
      <dgm:spPr/>
    </dgm:pt>
    <dgm:pt modelId="{081FAD5E-2420-4750-8F88-9A1C98DA1AB3}" type="pres">
      <dgm:prSet presAssocID="{312EB9F8-385E-4568-9E82-6F379ECC72D6}" presName="textBox5c" presStyleLbl="revTx" presStyleIdx="2" presStyleCnt="5">
        <dgm:presLayoutVars>
          <dgm:bulletEnabled val="1"/>
        </dgm:presLayoutVars>
      </dgm:prSet>
      <dgm:spPr/>
      <dgm:t>
        <a:bodyPr/>
        <a:lstStyle/>
        <a:p>
          <a:endParaRPr lang="zh-CN" altLang="en-US"/>
        </a:p>
      </dgm:t>
    </dgm:pt>
    <dgm:pt modelId="{912DFD15-0E03-4672-BF7D-A59BCB6D5476}" type="pres">
      <dgm:prSet presAssocID="{81DE9FA3-4C4F-4D4C-92D0-867A6A509326}" presName="bullet5d" presStyleLbl="node1" presStyleIdx="3" presStyleCnt="5"/>
      <dgm:spPr/>
    </dgm:pt>
    <dgm:pt modelId="{AB1B7CB0-6C2A-436D-8542-6078ED8995B5}" type="pres">
      <dgm:prSet presAssocID="{81DE9FA3-4C4F-4D4C-92D0-867A6A509326}" presName="textBox5d" presStyleLbl="revTx" presStyleIdx="3" presStyleCnt="5">
        <dgm:presLayoutVars>
          <dgm:bulletEnabled val="1"/>
        </dgm:presLayoutVars>
      </dgm:prSet>
      <dgm:spPr/>
      <dgm:t>
        <a:bodyPr/>
        <a:lstStyle/>
        <a:p>
          <a:endParaRPr lang="zh-CN" altLang="en-US"/>
        </a:p>
      </dgm:t>
    </dgm:pt>
    <dgm:pt modelId="{904313E3-12CF-499B-860F-0FE404A23295}" type="pres">
      <dgm:prSet presAssocID="{334F297C-17A9-4CE6-AA5F-E36DF2338821}" presName="bullet5e" presStyleLbl="node1" presStyleIdx="4" presStyleCnt="5"/>
      <dgm:spPr/>
    </dgm:pt>
    <dgm:pt modelId="{59092927-F203-428C-BDEA-F5804D78E2E7}" type="pres">
      <dgm:prSet presAssocID="{334F297C-17A9-4CE6-AA5F-E36DF2338821}" presName="textBox5e" presStyleLbl="revTx" presStyleIdx="4" presStyleCnt="5">
        <dgm:presLayoutVars>
          <dgm:bulletEnabled val="1"/>
        </dgm:presLayoutVars>
      </dgm:prSet>
      <dgm:spPr/>
      <dgm:t>
        <a:bodyPr/>
        <a:lstStyle/>
        <a:p>
          <a:endParaRPr lang="zh-CN" altLang="en-US"/>
        </a:p>
      </dgm:t>
    </dgm:pt>
  </dgm:ptLst>
  <dgm:cxnLst>
    <dgm:cxn modelId="{9783CDB2-0243-4FCA-B184-E48C775D8798}" type="presOf" srcId="{886CF779-B876-41DA-89DA-63AB0850D89D}" destId="{6CB700F6-5D9A-43D5-9679-E91F758A20FB}" srcOrd="0" destOrd="0" presId="urn:microsoft.com/office/officeart/2005/8/layout/arrow2"/>
    <dgm:cxn modelId="{EC0119D7-B85C-4003-BA21-BF7D92293006}" type="presOf" srcId="{657EFB3C-FA94-428E-B16B-D85678709396}" destId="{AE059471-1A40-49CD-A4CC-77876AFBA1BB}" srcOrd="0" destOrd="0" presId="urn:microsoft.com/office/officeart/2005/8/layout/arrow2"/>
    <dgm:cxn modelId="{F57454E9-EB0B-4F57-A9E3-DE7C0DB3C6C0}" srcId="{657EFB3C-FA94-428E-B16B-D85678709396}" destId="{C0B34978-1F44-4395-83A4-228205F237EC}" srcOrd="1" destOrd="0" parTransId="{DCA6E638-8797-4E14-8032-CA995FF103F7}" sibTransId="{5C408506-C5AB-4AA8-9DD1-E23E2C5047C7}"/>
    <dgm:cxn modelId="{C23BAB47-47A4-419B-AE71-1709421C49CB}" srcId="{657EFB3C-FA94-428E-B16B-D85678709396}" destId="{81DE9FA3-4C4F-4D4C-92D0-867A6A509326}" srcOrd="3" destOrd="0" parTransId="{4FFE9280-B22D-46D7-85A8-1D4A839A4D96}" sibTransId="{0BC0C651-A189-435D-93C5-C7AD8D8158F1}"/>
    <dgm:cxn modelId="{15CF64B0-1A4F-414D-B26E-A3D6892DAA0F}" type="presOf" srcId="{C0B34978-1F44-4395-83A4-228205F237EC}" destId="{2AC348E2-DA9A-4CD5-A1DC-46D93EA35DCE}" srcOrd="0" destOrd="0" presId="urn:microsoft.com/office/officeart/2005/8/layout/arrow2"/>
    <dgm:cxn modelId="{7225ADC7-FF2B-4268-B743-4D37988B1E03}" srcId="{657EFB3C-FA94-428E-B16B-D85678709396}" destId="{886CF779-B876-41DA-89DA-63AB0850D89D}" srcOrd="0" destOrd="0" parTransId="{BB70CFF5-063E-415C-B86A-48F3E2CCFA80}" sibTransId="{D21D01B9-F2F0-4903-B7F3-B5C75B7E9ED7}"/>
    <dgm:cxn modelId="{D355C13A-E881-4514-9476-8957B344C9E4}" type="presOf" srcId="{334F297C-17A9-4CE6-AA5F-E36DF2338821}" destId="{59092927-F203-428C-BDEA-F5804D78E2E7}" srcOrd="0" destOrd="0" presId="urn:microsoft.com/office/officeart/2005/8/layout/arrow2"/>
    <dgm:cxn modelId="{2172D9A3-ECBB-4256-9B14-EC7EF16491DD}" type="presOf" srcId="{312EB9F8-385E-4568-9E82-6F379ECC72D6}" destId="{081FAD5E-2420-4750-8F88-9A1C98DA1AB3}" srcOrd="0" destOrd="0" presId="urn:microsoft.com/office/officeart/2005/8/layout/arrow2"/>
    <dgm:cxn modelId="{F629ADAA-5BF1-405D-A2BF-C6E7496AC24D}" srcId="{657EFB3C-FA94-428E-B16B-D85678709396}" destId="{312EB9F8-385E-4568-9E82-6F379ECC72D6}" srcOrd="2" destOrd="0" parTransId="{48C3BED5-1E26-42E0-878A-308244BCF227}" sibTransId="{B1BF502C-3EF6-41F5-9B6B-7EF6EAAC45E9}"/>
    <dgm:cxn modelId="{BD1A778F-967E-41AD-82B0-007A91318B88}" type="presOf" srcId="{81DE9FA3-4C4F-4D4C-92D0-867A6A509326}" destId="{AB1B7CB0-6C2A-436D-8542-6078ED8995B5}" srcOrd="0" destOrd="0" presId="urn:microsoft.com/office/officeart/2005/8/layout/arrow2"/>
    <dgm:cxn modelId="{8D095FD9-531E-45CD-8E08-347C2FA62DD7}" srcId="{657EFB3C-FA94-428E-B16B-D85678709396}" destId="{334F297C-17A9-4CE6-AA5F-E36DF2338821}" srcOrd="4" destOrd="0" parTransId="{256391C7-2D3F-4C7F-84A4-1675A9F7A0D0}" sibTransId="{373071D5-0CBA-4EBF-A824-1DD043003EE0}"/>
    <dgm:cxn modelId="{53A6D6E1-21EC-47BF-A925-19F8DE6BAFD3}" type="presParOf" srcId="{AE059471-1A40-49CD-A4CC-77876AFBA1BB}" destId="{9BCCAA7F-0F7D-4C5D-A277-AD6A700CD46E}" srcOrd="0" destOrd="0" presId="urn:microsoft.com/office/officeart/2005/8/layout/arrow2"/>
    <dgm:cxn modelId="{77A9B9D5-B2CC-43F9-AA0E-A6992300BF7E}" type="presParOf" srcId="{AE059471-1A40-49CD-A4CC-77876AFBA1BB}" destId="{6328DAF3-2AF7-4001-9B8D-E485076CEE62}" srcOrd="1" destOrd="0" presId="urn:microsoft.com/office/officeart/2005/8/layout/arrow2"/>
    <dgm:cxn modelId="{E4977FDA-8B62-4FB4-A934-612E1041A65D}" type="presParOf" srcId="{6328DAF3-2AF7-4001-9B8D-E485076CEE62}" destId="{896319D8-800F-4F8F-A90B-540CC65557E5}" srcOrd="0" destOrd="0" presId="urn:microsoft.com/office/officeart/2005/8/layout/arrow2"/>
    <dgm:cxn modelId="{282AB8AA-282D-4C48-ACA5-39511E60961C}" type="presParOf" srcId="{6328DAF3-2AF7-4001-9B8D-E485076CEE62}" destId="{6CB700F6-5D9A-43D5-9679-E91F758A20FB}" srcOrd="1" destOrd="0" presId="urn:microsoft.com/office/officeart/2005/8/layout/arrow2"/>
    <dgm:cxn modelId="{AD442205-F7F8-4C6D-8541-86F289C54804}" type="presParOf" srcId="{6328DAF3-2AF7-4001-9B8D-E485076CEE62}" destId="{03EDDE84-19FA-41C6-A4AE-C036AD9B2FCC}" srcOrd="2" destOrd="0" presId="urn:microsoft.com/office/officeart/2005/8/layout/arrow2"/>
    <dgm:cxn modelId="{60F2DB3B-662B-4738-A8FB-B42C7DDD3B87}" type="presParOf" srcId="{6328DAF3-2AF7-4001-9B8D-E485076CEE62}" destId="{2AC348E2-DA9A-4CD5-A1DC-46D93EA35DCE}" srcOrd="3" destOrd="0" presId="urn:microsoft.com/office/officeart/2005/8/layout/arrow2"/>
    <dgm:cxn modelId="{A13D3FF9-F5D3-45C7-AB25-C1420626E1E3}" type="presParOf" srcId="{6328DAF3-2AF7-4001-9B8D-E485076CEE62}" destId="{0BA18C83-53FB-45A0-9D88-5900A3872921}" srcOrd="4" destOrd="0" presId="urn:microsoft.com/office/officeart/2005/8/layout/arrow2"/>
    <dgm:cxn modelId="{CE091181-99BA-4DFD-9C3C-E6CD7F2EFA39}" type="presParOf" srcId="{6328DAF3-2AF7-4001-9B8D-E485076CEE62}" destId="{081FAD5E-2420-4750-8F88-9A1C98DA1AB3}" srcOrd="5" destOrd="0" presId="urn:microsoft.com/office/officeart/2005/8/layout/arrow2"/>
    <dgm:cxn modelId="{4133A32E-DD77-4BCC-983A-6DC1C85A9285}" type="presParOf" srcId="{6328DAF3-2AF7-4001-9B8D-E485076CEE62}" destId="{912DFD15-0E03-4672-BF7D-A59BCB6D5476}" srcOrd="6" destOrd="0" presId="urn:microsoft.com/office/officeart/2005/8/layout/arrow2"/>
    <dgm:cxn modelId="{B0045953-D9A2-4C79-9461-37677DCF35B1}" type="presParOf" srcId="{6328DAF3-2AF7-4001-9B8D-E485076CEE62}" destId="{AB1B7CB0-6C2A-436D-8542-6078ED8995B5}" srcOrd="7" destOrd="0" presId="urn:microsoft.com/office/officeart/2005/8/layout/arrow2"/>
    <dgm:cxn modelId="{6B22B4B0-E253-4251-98E1-2CDFE12AE897}" type="presParOf" srcId="{6328DAF3-2AF7-4001-9B8D-E485076CEE62}" destId="{904313E3-12CF-499B-860F-0FE404A23295}" srcOrd="8" destOrd="0" presId="urn:microsoft.com/office/officeart/2005/8/layout/arrow2"/>
    <dgm:cxn modelId="{955622BA-8B60-4927-9F2C-D73EA2D4A78D}" type="presParOf" srcId="{6328DAF3-2AF7-4001-9B8D-E485076CEE62}" destId="{59092927-F203-428C-BDEA-F5804D78E2E7}" srcOrd="9" destOrd="0" presId="urn:microsoft.com/office/officeart/2005/8/layout/arrow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C2DB06-F614-4889-905D-99A4CBAEEA9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658B5278-0394-4048-A17E-CB84F5CA5DAE}">
      <dgm:prSet phldrT="[Text]">
        <dgm:style>
          <a:lnRef idx="3">
            <a:schemeClr val="lt1"/>
          </a:lnRef>
          <a:fillRef idx="1">
            <a:schemeClr val="accent2"/>
          </a:fillRef>
          <a:effectRef idx="1">
            <a:schemeClr val="accent2"/>
          </a:effectRef>
          <a:fontRef idx="minor">
            <a:schemeClr val="lt1"/>
          </a:fontRef>
        </dgm:style>
      </dgm:prSet>
      <dgm:spPr/>
      <dgm:t>
        <a:bodyPr/>
        <a:lstStyle/>
        <a:p>
          <a:r>
            <a:rPr lang="zh-CN" altLang="en-US" smtClean="0"/>
            <a:t>概述</a:t>
          </a:r>
          <a:endParaRPr lang="zh-CN" altLang="en-US"/>
        </a:p>
      </dgm:t>
    </dgm:pt>
    <dgm:pt modelId="{B894692F-D16C-46EC-80E6-8319E81BD97A}" type="parTrans" cxnId="{9F6B88C7-2096-4C3D-8F1C-4F9552BA9E2A}">
      <dgm:prSet/>
      <dgm:spPr/>
      <dgm:t>
        <a:bodyPr/>
        <a:lstStyle/>
        <a:p>
          <a:endParaRPr lang="zh-CN" altLang="en-US"/>
        </a:p>
      </dgm:t>
    </dgm:pt>
    <dgm:pt modelId="{9FB02AA8-C7A1-412E-99F9-9F5F8E685CEA}" type="sibTrans" cxnId="{9F6B88C7-2096-4C3D-8F1C-4F9552BA9E2A}">
      <dgm:prSet/>
      <dgm:spPr/>
      <dgm:t>
        <a:bodyPr/>
        <a:lstStyle/>
        <a:p>
          <a:endParaRPr lang="zh-CN" altLang="en-US"/>
        </a:p>
      </dgm:t>
    </dgm:pt>
    <dgm:pt modelId="{DC13C112-6BE8-4DE1-9D15-B439230F701B}">
      <dgm:prSet phldrT="[Text]"/>
      <dgm:spPr/>
      <dgm:t>
        <a:bodyPr/>
        <a:lstStyle/>
        <a:p>
          <a:r>
            <a:rPr lang="zh-CN" altLang="en-US" smtClean="0"/>
            <a:t>服务器端数据访问新特性</a:t>
          </a:r>
          <a:endParaRPr lang="zh-CN" altLang="en-US"/>
        </a:p>
      </dgm:t>
    </dgm:pt>
    <dgm:pt modelId="{08A93D45-091D-4B99-AAB5-58106F33E901}" type="parTrans" cxnId="{BE4F6CBB-4015-4918-8451-503B8E3AB2E4}">
      <dgm:prSet/>
      <dgm:spPr/>
      <dgm:t>
        <a:bodyPr/>
        <a:lstStyle/>
        <a:p>
          <a:endParaRPr lang="zh-CN" altLang="en-US"/>
        </a:p>
      </dgm:t>
    </dgm:pt>
    <dgm:pt modelId="{EF21A7BA-BB72-4586-A389-D5D935FE065B}" type="sibTrans" cxnId="{BE4F6CBB-4015-4918-8451-503B8E3AB2E4}">
      <dgm:prSet/>
      <dgm:spPr/>
      <dgm:t>
        <a:bodyPr/>
        <a:lstStyle/>
        <a:p>
          <a:endParaRPr lang="zh-CN" altLang="en-US"/>
        </a:p>
      </dgm:t>
    </dgm:pt>
    <dgm:pt modelId="{B624CBC7-A784-42DB-9B71-F48F26A8FF7F}">
      <dgm:prSet phldrT="[Text]"/>
      <dgm:spPr/>
      <dgm:t>
        <a:bodyPr/>
        <a:lstStyle/>
        <a:p>
          <a:r>
            <a:rPr lang="zh-CN" altLang="en-US" smtClean="0"/>
            <a:t>客户端数据访问新特性</a:t>
          </a:r>
          <a:endParaRPr lang="zh-CN" altLang="en-US"/>
        </a:p>
      </dgm:t>
    </dgm:pt>
    <dgm:pt modelId="{ABDBA9D0-0576-4DAE-9A76-1D3D8343998C}" type="parTrans" cxnId="{C2E8A533-0DB4-4743-8D6D-FCF8A4746BAC}">
      <dgm:prSet/>
      <dgm:spPr/>
      <dgm:t>
        <a:bodyPr/>
        <a:lstStyle/>
        <a:p>
          <a:endParaRPr lang="zh-CN" altLang="en-US"/>
        </a:p>
      </dgm:t>
    </dgm:pt>
    <dgm:pt modelId="{43FE61F3-3B11-4A6D-B97C-E405CBFB7484}" type="sibTrans" cxnId="{C2E8A533-0DB4-4743-8D6D-FCF8A4746BAC}">
      <dgm:prSet/>
      <dgm:spPr/>
      <dgm:t>
        <a:bodyPr/>
        <a:lstStyle/>
        <a:p>
          <a:endParaRPr lang="zh-CN" altLang="en-US"/>
        </a:p>
      </dgm:t>
    </dgm:pt>
    <dgm:pt modelId="{66AD191B-6CE8-4025-92F0-F48784F52B18}">
      <dgm:prSet phldrT="[Text]"/>
      <dgm:spPr/>
      <dgm:t>
        <a:bodyPr/>
        <a:lstStyle/>
        <a:p>
          <a:r>
            <a:rPr lang="zh-CN" altLang="en-US" smtClean="0"/>
            <a:t>外部数据访问新特性</a:t>
          </a:r>
          <a:endParaRPr lang="zh-CN" altLang="en-US"/>
        </a:p>
      </dgm:t>
    </dgm:pt>
    <dgm:pt modelId="{C5C91D7A-8DFD-4466-9C51-45CD4F1F7EA1}" type="parTrans" cxnId="{F13249A5-978F-4D0D-BB76-0C557125AE1D}">
      <dgm:prSet/>
      <dgm:spPr/>
    </dgm:pt>
    <dgm:pt modelId="{F9A88C62-87A4-41DC-92FD-48E138C071E8}" type="sibTrans" cxnId="{F13249A5-978F-4D0D-BB76-0C557125AE1D}">
      <dgm:prSet/>
      <dgm:spPr/>
    </dgm:pt>
    <dgm:pt modelId="{A4A1972D-6FDA-4A5C-ABC0-DC9EF032115C}">
      <dgm:prSet phldrT="[Text]"/>
      <dgm:spPr/>
      <dgm:t>
        <a:bodyPr/>
        <a:lstStyle/>
        <a:p>
          <a:r>
            <a:rPr lang="zh-CN" altLang="en-US" smtClean="0"/>
            <a:t>总结</a:t>
          </a:r>
          <a:endParaRPr lang="zh-CN" altLang="en-US"/>
        </a:p>
      </dgm:t>
    </dgm:pt>
    <dgm:pt modelId="{7E8AA800-01C1-4280-97B5-3B8DFBDDDC21}" type="parTrans" cxnId="{36A60E31-B0E2-49D0-BC88-AD286928DD2D}">
      <dgm:prSet/>
      <dgm:spPr/>
    </dgm:pt>
    <dgm:pt modelId="{DD12DB83-29FF-4715-AEBD-01CAB671E230}" type="sibTrans" cxnId="{36A60E31-B0E2-49D0-BC88-AD286928DD2D}">
      <dgm:prSet/>
      <dgm:spPr/>
    </dgm:pt>
    <dgm:pt modelId="{5B434510-1464-42D7-AFCF-81EA2E508B93}" type="pres">
      <dgm:prSet presAssocID="{8FC2DB06-F614-4889-905D-99A4CBAEEA9C}" presName="Name0" presStyleCnt="0">
        <dgm:presLayoutVars>
          <dgm:chMax val="7"/>
          <dgm:chPref val="7"/>
          <dgm:dir/>
        </dgm:presLayoutVars>
      </dgm:prSet>
      <dgm:spPr/>
      <dgm:t>
        <a:bodyPr/>
        <a:lstStyle/>
        <a:p>
          <a:endParaRPr lang="zh-CN" altLang="en-US"/>
        </a:p>
      </dgm:t>
    </dgm:pt>
    <dgm:pt modelId="{F219A633-046A-4E8C-BE00-59BB0D8878B2}" type="pres">
      <dgm:prSet presAssocID="{8FC2DB06-F614-4889-905D-99A4CBAEEA9C}" presName="Name1" presStyleCnt="0"/>
      <dgm:spPr/>
    </dgm:pt>
    <dgm:pt modelId="{BA3F7DA1-9E6A-43B1-8479-E7A4C1CB9B7E}" type="pres">
      <dgm:prSet presAssocID="{8FC2DB06-F614-4889-905D-99A4CBAEEA9C}" presName="cycle" presStyleCnt="0"/>
      <dgm:spPr/>
    </dgm:pt>
    <dgm:pt modelId="{C1A15F8A-5475-4B58-A567-A0FAB59F384E}" type="pres">
      <dgm:prSet presAssocID="{8FC2DB06-F614-4889-905D-99A4CBAEEA9C}" presName="srcNode" presStyleLbl="node1" presStyleIdx="0" presStyleCnt="5"/>
      <dgm:spPr/>
    </dgm:pt>
    <dgm:pt modelId="{3599A481-018F-48F8-B830-0286F6178950}" type="pres">
      <dgm:prSet presAssocID="{8FC2DB06-F614-4889-905D-99A4CBAEEA9C}" presName="conn" presStyleLbl="parChTrans1D2" presStyleIdx="0" presStyleCnt="1"/>
      <dgm:spPr/>
      <dgm:t>
        <a:bodyPr/>
        <a:lstStyle/>
        <a:p>
          <a:endParaRPr lang="zh-CN" altLang="en-US"/>
        </a:p>
      </dgm:t>
    </dgm:pt>
    <dgm:pt modelId="{BA3FFE52-DA61-41EA-A9ED-5588EA6551B1}" type="pres">
      <dgm:prSet presAssocID="{8FC2DB06-F614-4889-905D-99A4CBAEEA9C}" presName="extraNode" presStyleLbl="node1" presStyleIdx="0" presStyleCnt="5"/>
      <dgm:spPr/>
    </dgm:pt>
    <dgm:pt modelId="{0BCA9A8F-1A9F-4AE3-AC84-5DCD05599C19}" type="pres">
      <dgm:prSet presAssocID="{8FC2DB06-F614-4889-905D-99A4CBAEEA9C}" presName="dstNode" presStyleLbl="node1" presStyleIdx="0" presStyleCnt="5"/>
      <dgm:spPr/>
    </dgm:pt>
    <dgm:pt modelId="{AF951804-22F4-45C9-9212-67ECC4FD664D}" type="pres">
      <dgm:prSet presAssocID="{658B5278-0394-4048-A17E-CB84F5CA5DAE}" presName="text_1" presStyleLbl="node1" presStyleIdx="0" presStyleCnt="5">
        <dgm:presLayoutVars>
          <dgm:bulletEnabled val="1"/>
        </dgm:presLayoutVars>
      </dgm:prSet>
      <dgm:spPr/>
      <dgm:t>
        <a:bodyPr/>
        <a:lstStyle/>
        <a:p>
          <a:endParaRPr lang="zh-CN" altLang="en-US"/>
        </a:p>
      </dgm:t>
    </dgm:pt>
    <dgm:pt modelId="{1E0A01E6-E93C-4062-8C43-669D4F76A3A8}" type="pres">
      <dgm:prSet presAssocID="{9FB02AA8-C7A1-412E-99F9-9F5F8E685CEA}" presName="accent_1" presStyleCnt="0"/>
      <dgm:spPr/>
    </dgm:pt>
    <dgm:pt modelId="{ECF95076-6C96-4A19-98D5-E946F50A56E3}" type="pres">
      <dgm:prSet presAssocID="{9FB02AA8-C7A1-412E-99F9-9F5F8E685CEA}" presName="accentRepeatNode" presStyleLbl="solidFgAcc1" presStyleIdx="0" presStyleCnt="5"/>
      <dgm:spPr/>
    </dgm:pt>
    <dgm:pt modelId="{8FD5DBB6-7845-42D1-97D4-529F13F2FBCC}" type="pres">
      <dgm:prSet presAssocID="{66AD191B-6CE8-4025-92F0-F48784F52B18}" presName="text_2" presStyleLbl="node1" presStyleIdx="1" presStyleCnt="5">
        <dgm:presLayoutVars>
          <dgm:bulletEnabled val="1"/>
        </dgm:presLayoutVars>
      </dgm:prSet>
      <dgm:spPr/>
      <dgm:t>
        <a:bodyPr/>
        <a:lstStyle/>
        <a:p>
          <a:endParaRPr lang="zh-CN" altLang="en-US"/>
        </a:p>
      </dgm:t>
    </dgm:pt>
    <dgm:pt modelId="{4E52F2F0-DC15-454F-AF84-CB45497CF7D1}" type="pres">
      <dgm:prSet presAssocID="{F9A88C62-87A4-41DC-92FD-48E138C071E8}" presName="accent_2" presStyleCnt="0"/>
      <dgm:spPr/>
    </dgm:pt>
    <dgm:pt modelId="{149F496F-F012-49AF-B43A-1B8C59C542EE}" type="pres">
      <dgm:prSet presAssocID="{F9A88C62-87A4-41DC-92FD-48E138C071E8}" presName="accentRepeatNode" presStyleLbl="solidFgAcc1" presStyleIdx="1" presStyleCnt="5"/>
      <dgm:spPr/>
    </dgm:pt>
    <dgm:pt modelId="{2EA68915-45AD-438C-BBF1-D3A5D605AE20}" type="pres">
      <dgm:prSet presAssocID="{DC13C112-6BE8-4DE1-9D15-B439230F701B}" presName="text_3" presStyleLbl="node1" presStyleIdx="2" presStyleCnt="5">
        <dgm:presLayoutVars>
          <dgm:bulletEnabled val="1"/>
        </dgm:presLayoutVars>
      </dgm:prSet>
      <dgm:spPr/>
      <dgm:t>
        <a:bodyPr/>
        <a:lstStyle/>
        <a:p>
          <a:endParaRPr lang="zh-CN" altLang="en-US"/>
        </a:p>
      </dgm:t>
    </dgm:pt>
    <dgm:pt modelId="{38FCC770-37A3-47AB-AD5F-5AED83DB6D53}" type="pres">
      <dgm:prSet presAssocID="{EF21A7BA-BB72-4586-A389-D5D935FE065B}" presName="accent_3" presStyleCnt="0"/>
      <dgm:spPr/>
    </dgm:pt>
    <dgm:pt modelId="{9B97943E-409D-4FDD-B66A-11F808B9A2FF}" type="pres">
      <dgm:prSet presAssocID="{EF21A7BA-BB72-4586-A389-D5D935FE065B}" presName="accentRepeatNode" presStyleLbl="solidFgAcc1" presStyleIdx="2" presStyleCnt="5"/>
      <dgm:spPr/>
    </dgm:pt>
    <dgm:pt modelId="{87521D93-4892-4EF0-AED0-166521590504}" type="pres">
      <dgm:prSet presAssocID="{B624CBC7-A784-42DB-9B71-F48F26A8FF7F}" presName="text_4" presStyleLbl="node1" presStyleIdx="3" presStyleCnt="5">
        <dgm:presLayoutVars>
          <dgm:bulletEnabled val="1"/>
        </dgm:presLayoutVars>
      </dgm:prSet>
      <dgm:spPr/>
      <dgm:t>
        <a:bodyPr/>
        <a:lstStyle/>
        <a:p>
          <a:endParaRPr lang="zh-CN" altLang="en-US"/>
        </a:p>
      </dgm:t>
    </dgm:pt>
    <dgm:pt modelId="{9DD9C5FE-6BE2-44BC-8CCA-3EC30B6F62BD}" type="pres">
      <dgm:prSet presAssocID="{43FE61F3-3B11-4A6D-B97C-E405CBFB7484}" presName="accent_4" presStyleCnt="0"/>
      <dgm:spPr/>
    </dgm:pt>
    <dgm:pt modelId="{A0C74833-7809-4015-B8F7-997292046A8A}" type="pres">
      <dgm:prSet presAssocID="{43FE61F3-3B11-4A6D-B97C-E405CBFB7484}" presName="accentRepeatNode" presStyleLbl="solidFgAcc1" presStyleIdx="3" presStyleCnt="5"/>
      <dgm:spPr/>
    </dgm:pt>
    <dgm:pt modelId="{B2916A26-7024-4F57-99CC-0E1458CCED11}" type="pres">
      <dgm:prSet presAssocID="{A4A1972D-6FDA-4A5C-ABC0-DC9EF032115C}" presName="text_5" presStyleLbl="node1" presStyleIdx="4" presStyleCnt="5">
        <dgm:presLayoutVars>
          <dgm:bulletEnabled val="1"/>
        </dgm:presLayoutVars>
      </dgm:prSet>
      <dgm:spPr/>
      <dgm:t>
        <a:bodyPr/>
        <a:lstStyle/>
        <a:p>
          <a:endParaRPr lang="zh-CN" altLang="en-US"/>
        </a:p>
      </dgm:t>
    </dgm:pt>
    <dgm:pt modelId="{9A44FF0F-F681-4AAA-B445-A17D4C97A704}" type="pres">
      <dgm:prSet presAssocID="{DD12DB83-29FF-4715-AEBD-01CAB671E230}" presName="accent_5" presStyleCnt="0"/>
      <dgm:spPr/>
    </dgm:pt>
    <dgm:pt modelId="{9B4B95F0-94C2-4F0F-AEF3-DB6B22E4EFDB}" type="pres">
      <dgm:prSet presAssocID="{DD12DB83-29FF-4715-AEBD-01CAB671E230}" presName="accentRepeatNode" presStyleLbl="solidFgAcc1" presStyleIdx="4" presStyleCnt="5"/>
      <dgm:spPr/>
    </dgm:pt>
  </dgm:ptLst>
  <dgm:cxnLst>
    <dgm:cxn modelId="{6E0C960A-8682-4CB1-864E-38EB42971962}" type="presOf" srcId="{A4A1972D-6FDA-4A5C-ABC0-DC9EF032115C}" destId="{B2916A26-7024-4F57-99CC-0E1458CCED11}" srcOrd="0" destOrd="0" presId="urn:microsoft.com/office/officeart/2008/layout/VerticalCurvedList"/>
    <dgm:cxn modelId="{9F6B88C7-2096-4C3D-8F1C-4F9552BA9E2A}" srcId="{8FC2DB06-F614-4889-905D-99A4CBAEEA9C}" destId="{658B5278-0394-4048-A17E-CB84F5CA5DAE}" srcOrd="0" destOrd="0" parTransId="{B894692F-D16C-46EC-80E6-8319E81BD97A}" sibTransId="{9FB02AA8-C7A1-412E-99F9-9F5F8E685CEA}"/>
    <dgm:cxn modelId="{C2E8A533-0DB4-4743-8D6D-FCF8A4746BAC}" srcId="{8FC2DB06-F614-4889-905D-99A4CBAEEA9C}" destId="{B624CBC7-A784-42DB-9B71-F48F26A8FF7F}" srcOrd="3" destOrd="0" parTransId="{ABDBA9D0-0576-4DAE-9A76-1D3D8343998C}" sibTransId="{43FE61F3-3B11-4A6D-B97C-E405CBFB7484}"/>
    <dgm:cxn modelId="{CDFB53E8-2876-4040-9AF0-7B428B99513D}" type="presOf" srcId="{DC13C112-6BE8-4DE1-9D15-B439230F701B}" destId="{2EA68915-45AD-438C-BBF1-D3A5D605AE20}" srcOrd="0" destOrd="0" presId="urn:microsoft.com/office/officeart/2008/layout/VerticalCurvedList"/>
    <dgm:cxn modelId="{78056AD7-1DAF-4A24-8C40-D5DDE81836C2}" type="presOf" srcId="{66AD191B-6CE8-4025-92F0-F48784F52B18}" destId="{8FD5DBB6-7845-42D1-97D4-529F13F2FBCC}" srcOrd="0" destOrd="0" presId="urn:microsoft.com/office/officeart/2008/layout/VerticalCurvedList"/>
    <dgm:cxn modelId="{CA91557E-13CC-48A8-A7F5-DF934416A0DD}" type="presOf" srcId="{8FC2DB06-F614-4889-905D-99A4CBAEEA9C}" destId="{5B434510-1464-42D7-AFCF-81EA2E508B93}" srcOrd="0" destOrd="0" presId="urn:microsoft.com/office/officeart/2008/layout/VerticalCurvedList"/>
    <dgm:cxn modelId="{4BB3B13A-D851-45FC-889B-4278E7DC9664}" type="presOf" srcId="{9FB02AA8-C7A1-412E-99F9-9F5F8E685CEA}" destId="{3599A481-018F-48F8-B830-0286F6178950}" srcOrd="0" destOrd="0" presId="urn:microsoft.com/office/officeart/2008/layout/VerticalCurvedList"/>
    <dgm:cxn modelId="{36A60E31-B0E2-49D0-BC88-AD286928DD2D}" srcId="{8FC2DB06-F614-4889-905D-99A4CBAEEA9C}" destId="{A4A1972D-6FDA-4A5C-ABC0-DC9EF032115C}" srcOrd="4" destOrd="0" parTransId="{7E8AA800-01C1-4280-97B5-3B8DFBDDDC21}" sibTransId="{DD12DB83-29FF-4715-AEBD-01CAB671E230}"/>
    <dgm:cxn modelId="{32E6665B-F72F-46C1-BD85-36110C98F630}" type="presOf" srcId="{658B5278-0394-4048-A17E-CB84F5CA5DAE}" destId="{AF951804-22F4-45C9-9212-67ECC4FD664D}" srcOrd="0" destOrd="0" presId="urn:microsoft.com/office/officeart/2008/layout/VerticalCurvedList"/>
    <dgm:cxn modelId="{BE4F6CBB-4015-4918-8451-503B8E3AB2E4}" srcId="{8FC2DB06-F614-4889-905D-99A4CBAEEA9C}" destId="{DC13C112-6BE8-4DE1-9D15-B439230F701B}" srcOrd="2" destOrd="0" parTransId="{08A93D45-091D-4B99-AAB5-58106F33E901}" sibTransId="{EF21A7BA-BB72-4586-A389-D5D935FE065B}"/>
    <dgm:cxn modelId="{F13249A5-978F-4D0D-BB76-0C557125AE1D}" srcId="{8FC2DB06-F614-4889-905D-99A4CBAEEA9C}" destId="{66AD191B-6CE8-4025-92F0-F48784F52B18}" srcOrd="1" destOrd="0" parTransId="{C5C91D7A-8DFD-4466-9C51-45CD4F1F7EA1}" sibTransId="{F9A88C62-87A4-41DC-92FD-48E138C071E8}"/>
    <dgm:cxn modelId="{8FBBFF23-E044-4022-85D4-93DE323937DF}" type="presOf" srcId="{B624CBC7-A784-42DB-9B71-F48F26A8FF7F}" destId="{87521D93-4892-4EF0-AED0-166521590504}" srcOrd="0" destOrd="0" presId="urn:microsoft.com/office/officeart/2008/layout/VerticalCurvedList"/>
    <dgm:cxn modelId="{A1C7E4DB-B9F2-4CE8-9233-2F78A6E5AA7F}" type="presParOf" srcId="{5B434510-1464-42D7-AFCF-81EA2E508B93}" destId="{F219A633-046A-4E8C-BE00-59BB0D8878B2}" srcOrd="0" destOrd="0" presId="urn:microsoft.com/office/officeart/2008/layout/VerticalCurvedList"/>
    <dgm:cxn modelId="{C3BA73B5-ADC3-43C2-AD27-348B1B7DFF84}" type="presParOf" srcId="{F219A633-046A-4E8C-BE00-59BB0D8878B2}" destId="{BA3F7DA1-9E6A-43B1-8479-E7A4C1CB9B7E}" srcOrd="0" destOrd="0" presId="urn:microsoft.com/office/officeart/2008/layout/VerticalCurvedList"/>
    <dgm:cxn modelId="{6B3CC77B-D8CB-4EF6-92C1-86EAADF3B735}" type="presParOf" srcId="{BA3F7DA1-9E6A-43B1-8479-E7A4C1CB9B7E}" destId="{C1A15F8A-5475-4B58-A567-A0FAB59F384E}" srcOrd="0" destOrd="0" presId="urn:microsoft.com/office/officeart/2008/layout/VerticalCurvedList"/>
    <dgm:cxn modelId="{76FFE900-004B-4F53-9209-F08405B7B12E}" type="presParOf" srcId="{BA3F7DA1-9E6A-43B1-8479-E7A4C1CB9B7E}" destId="{3599A481-018F-48F8-B830-0286F6178950}" srcOrd="1" destOrd="0" presId="urn:microsoft.com/office/officeart/2008/layout/VerticalCurvedList"/>
    <dgm:cxn modelId="{03F84F8E-741A-44C9-99D4-C9281199E4F1}" type="presParOf" srcId="{BA3F7DA1-9E6A-43B1-8479-E7A4C1CB9B7E}" destId="{BA3FFE52-DA61-41EA-A9ED-5588EA6551B1}" srcOrd="2" destOrd="0" presId="urn:microsoft.com/office/officeart/2008/layout/VerticalCurvedList"/>
    <dgm:cxn modelId="{23C9C369-C4E3-4EF7-B6CB-A3D6F72A57DB}" type="presParOf" srcId="{BA3F7DA1-9E6A-43B1-8479-E7A4C1CB9B7E}" destId="{0BCA9A8F-1A9F-4AE3-AC84-5DCD05599C19}" srcOrd="3" destOrd="0" presId="urn:microsoft.com/office/officeart/2008/layout/VerticalCurvedList"/>
    <dgm:cxn modelId="{9AC46E74-07BE-4FF9-9B7E-2A10D340A217}" type="presParOf" srcId="{F219A633-046A-4E8C-BE00-59BB0D8878B2}" destId="{AF951804-22F4-45C9-9212-67ECC4FD664D}" srcOrd="1" destOrd="0" presId="urn:microsoft.com/office/officeart/2008/layout/VerticalCurvedList"/>
    <dgm:cxn modelId="{DD302829-9498-44FA-B400-6F580574EA44}" type="presParOf" srcId="{F219A633-046A-4E8C-BE00-59BB0D8878B2}" destId="{1E0A01E6-E93C-4062-8C43-669D4F76A3A8}" srcOrd="2" destOrd="0" presId="urn:microsoft.com/office/officeart/2008/layout/VerticalCurvedList"/>
    <dgm:cxn modelId="{0F861A0D-C804-4F33-9AF4-3BA428B7D375}" type="presParOf" srcId="{1E0A01E6-E93C-4062-8C43-669D4F76A3A8}" destId="{ECF95076-6C96-4A19-98D5-E946F50A56E3}" srcOrd="0" destOrd="0" presId="urn:microsoft.com/office/officeart/2008/layout/VerticalCurvedList"/>
    <dgm:cxn modelId="{31697F4B-BD9C-4B9B-BECF-84A477767311}" type="presParOf" srcId="{F219A633-046A-4E8C-BE00-59BB0D8878B2}" destId="{8FD5DBB6-7845-42D1-97D4-529F13F2FBCC}" srcOrd="3" destOrd="0" presId="urn:microsoft.com/office/officeart/2008/layout/VerticalCurvedList"/>
    <dgm:cxn modelId="{5BB4D442-2686-4EFF-9FBB-1DC2FA611558}" type="presParOf" srcId="{F219A633-046A-4E8C-BE00-59BB0D8878B2}" destId="{4E52F2F0-DC15-454F-AF84-CB45497CF7D1}" srcOrd="4" destOrd="0" presId="urn:microsoft.com/office/officeart/2008/layout/VerticalCurvedList"/>
    <dgm:cxn modelId="{A04E6398-AA29-4C82-BCE2-3C498717D65E}" type="presParOf" srcId="{4E52F2F0-DC15-454F-AF84-CB45497CF7D1}" destId="{149F496F-F012-49AF-B43A-1B8C59C542EE}" srcOrd="0" destOrd="0" presId="urn:microsoft.com/office/officeart/2008/layout/VerticalCurvedList"/>
    <dgm:cxn modelId="{FB67A91B-3E9D-4731-BFA9-7543C4A3263A}" type="presParOf" srcId="{F219A633-046A-4E8C-BE00-59BB0D8878B2}" destId="{2EA68915-45AD-438C-BBF1-D3A5D605AE20}" srcOrd="5" destOrd="0" presId="urn:microsoft.com/office/officeart/2008/layout/VerticalCurvedList"/>
    <dgm:cxn modelId="{52D8D02E-1E93-4777-BEC7-7D3E80EF1FA5}" type="presParOf" srcId="{F219A633-046A-4E8C-BE00-59BB0D8878B2}" destId="{38FCC770-37A3-47AB-AD5F-5AED83DB6D53}" srcOrd="6" destOrd="0" presId="urn:microsoft.com/office/officeart/2008/layout/VerticalCurvedList"/>
    <dgm:cxn modelId="{A63089CF-ED6D-4456-AE69-AD1ED1B5D26A}" type="presParOf" srcId="{38FCC770-37A3-47AB-AD5F-5AED83DB6D53}" destId="{9B97943E-409D-4FDD-B66A-11F808B9A2FF}" srcOrd="0" destOrd="0" presId="urn:microsoft.com/office/officeart/2008/layout/VerticalCurvedList"/>
    <dgm:cxn modelId="{403BE882-28D2-42BE-A7A7-908D2D026CAE}" type="presParOf" srcId="{F219A633-046A-4E8C-BE00-59BB0D8878B2}" destId="{87521D93-4892-4EF0-AED0-166521590504}" srcOrd="7" destOrd="0" presId="urn:microsoft.com/office/officeart/2008/layout/VerticalCurvedList"/>
    <dgm:cxn modelId="{8A82FE91-6F31-48D5-9F51-3918FA5AE320}" type="presParOf" srcId="{F219A633-046A-4E8C-BE00-59BB0D8878B2}" destId="{9DD9C5FE-6BE2-44BC-8CCA-3EC30B6F62BD}" srcOrd="8" destOrd="0" presId="urn:microsoft.com/office/officeart/2008/layout/VerticalCurvedList"/>
    <dgm:cxn modelId="{EE50E283-2567-41AF-9227-82BAD6C31EAD}" type="presParOf" srcId="{9DD9C5FE-6BE2-44BC-8CCA-3EC30B6F62BD}" destId="{A0C74833-7809-4015-B8F7-997292046A8A}" srcOrd="0" destOrd="0" presId="urn:microsoft.com/office/officeart/2008/layout/VerticalCurvedList"/>
    <dgm:cxn modelId="{0B02D5DE-231B-496D-8030-188720759928}" type="presParOf" srcId="{F219A633-046A-4E8C-BE00-59BB0D8878B2}" destId="{B2916A26-7024-4F57-99CC-0E1458CCED11}" srcOrd="9" destOrd="0" presId="urn:microsoft.com/office/officeart/2008/layout/VerticalCurvedList"/>
    <dgm:cxn modelId="{BB69376C-C457-4DD5-915C-F139BA2D0C37}" type="presParOf" srcId="{F219A633-046A-4E8C-BE00-59BB0D8878B2}" destId="{9A44FF0F-F681-4AAA-B445-A17D4C97A704}" srcOrd="10" destOrd="0" presId="urn:microsoft.com/office/officeart/2008/layout/VerticalCurvedList"/>
    <dgm:cxn modelId="{D8A61A90-A9D0-42E1-9C3F-CC7CEE9A4013}" type="presParOf" srcId="{9A44FF0F-F681-4AAA-B445-A17D4C97A704}" destId="{9B4B95F0-94C2-4F0F-AEF3-DB6B22E4EFDB}"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DB6B75-0431-4325-80E1-58810B2A8ED0}" type="doc">
      <dgm:prSet loTypeId="urn:microsoft.com/office/officeart/2009/3/layout/StepUpProcess" loCatId="list" qsTypeId="urn:microsoft.com/office/officeart/2005/8/quickstyle/simple1" qsCatId="simple" csTypeId="urn:microsoft.com/office/officeart/2005/8/colors/colorful2" csCatId="colorful" phldr="1"/>
      <dgm:spPr/>
      <dgm:t>
        <a:bodyPr/>
        <a:lstStyle/>
        <a:p>
          <a:endParaRPr lang="zh-CN" altLang="en-US"/>
        </a:p>
      </dgm:t>
    </dgm:pt>
    <dgm:pt modelId="{F343EB47-C723-4D11-B6E6-DA32BCB4778A}">
      <dgm:prSet phldrT="[Text]"/>
      <dgm:spPr/>
      <dgm:t>
        <a:bodyPr/>
        <a:lstStyle/>
        <a:p>
          <a:r>
            <a:rPr lang="en-US" altLang="zh-CN" smtClean="0"/>
            <a:t>SharePoint 2003</a:t>
          </a:r>
          <a:endParaRPr lang="zh-CN" altLang="en-US"/>
        </a:p>
      </dgm:t>
    </dgm:pt>
    <dgm:pt modelId="{174AB170-4ACB-4CEE-A314-80693B1A67C4}" type="parTrans" cxnId="{1F1E6176-B4C0-47DE-9609-E5B975399B3A}">
      <dgm:prSet/>
      <dgm:spPr/>
      <dgm:t>
        <a:bodyPr/>
        <a:lstStyle/>
        <a:p>
          <a:endParaRPr lang="zh-CN" altLang="en-US"/>
        </a:p>
      </dgm:t>
    </dgm:pt>
    <dgm:pt modelId="{69464EB1-C0FE-42CE-929C-F874CAE75C98}" type="sibTrans" cxnId="{1F1E6176-B4C0-47DE-9609-E5B975399B3A}">
      <dgm:prSet/>
      <dgm:spPr/>
      <dgm:t>
        <a:bodyPr/>
        <a:lstStyle/>
        <a:p>
          <a:endParaRPr lang="zh-CN" altLang="en-US"/>
        </a:p>
      </dgm:t>
    </dgm:pt>
    <dgm:pt modelId="{195BF4C8-0B50-4FDA-A5C4-B8080539483E}">
      <dgm:prSet phldrT="[Text]"/>
      <dgm:spPr/>
      <dgm:t>
        <a:bodyPr/>
        <a:lstStyle/>
        <a:p>
          <a:r>
            <a:rPr lang="en-US" altLang="zh-CN" smtClean="0"/>
            <a:t>SharePoint 2007</a:t>
          </a:r>
          <a:endParaRPr lang="zh-CN" altLang="en-US"/>
        </a:p>
      </dgm:t>
    </dgm:pt>
    <dgm:pt modelId="{B31DDF3A-23CD-4D1F-A75B-B073872AD2AB}" type="parTrans" cxnId="{6992F94B-549C-40D1-8EAF-C865C8F19DCF}">
      <dgm:prSet/>
      <dgm:spPr/>
      <dgm:t>
        <a:bodyPr/>
        <a:lstStyle/>
        <a:p>
          <a:endParaRPr lang="zh-CN" altLang="en-US"/>
        </a:p>
      </dgm:t>
    </dgm:pt>
    <dgm:pt modelId="{6DC3C57C-89E5-458A-A618-5D2827A851F4}" type="sibTrans" cxnId="{6992F94B-549C-40D1-8EAF-C865C8F19DCF}">
      <dgm:prSet/>
      <dgm:spPr/>
      <dgm:t>
        <a:bodyPr/>
        <a:lstStyle/>
        <a:p>
          <a:endParaRPr lang="zh-CN" altLang="en-US"/>
        </a:p>
      </dgm:t>
    </dgm:pt>
    <dgm:pt modelId="{4A624817-75FB-4C7B-B678-27637A1E5BA2}">
      <dgm:prSet phldrT="[Text]"/>
      <dgm:spPr/>
      <dgm:t>
        <a:bodyPr/>
        <a:lstStyle/>
        <a:p>
          <a:r>
            <a:rPr lang="en-US" altLang="zh-CN" smtClean="0"/>
            <a:t>SharePoint 2010</a:t>
          </a:r>
          <a:endParaRPr lang="zh-CN" altLang="en-US"/>
        </a:p>
      </dgm:t>
    </dgm:pt>
    <dgm:pt modelId="{B9A84F35-3A90-46AF-B689-9E036278C5F1}" type="parTrans" cxnId="{49EA1BC9-4C81-46EA-A6D7-FF1EDD12C0DD}">
      <dgm:prSet/>
      <dgm:spPr/>
      <dgm:t>
        <a:bodyPr/>
        <a:lstStyle/>
        <a:p>
          <a:endParaRPr lang="zh-CN" altLang="en-US"/>
        </a:p>
      </dgm:t>
    </dgm:pt>
    <dgm:pt modelId="{555A9F3A-E316-4696-9343-FC519785CC78}" type="sibTrans" cxnId="{49EA1BC9-4C81-46EA-A6D7-FF1EDD12C0DD}">
      <dgm:prSet/>
      <dgm:spPr/>
      <dgm:t>
        <a:bodyPr/>
        <a:lstStyle/>
        <a:p>
          <a:endParaRPr lang="zh-CN" altLang="en-US"/>
        </a:p>
      </dgm:t>
    </dgm:pt>
    <dgm:pt modelId="{41AA4C91-D2AD-46B0-AB56-F6A54EDCAF82}">
      <dgm:prSet phldrT="[Text]"/>
      <dgm:spPr/>
      <dgm:t>
        <a:bodyPr/>
        <a:lstStyle/>
        <a:p>
          <a:r>
            <a:rPr lang="zh-CN" altLang="en-US" smtClean="0"/>
            <a:t>可扩展的列表</a:t>
          </a:r>
          <a:endParaRPr lang="zh-CN" altLang="en-US"/>
        </a:p>
      </dgm:t>
    </dgm:pt>
    <dgm:pt modelId="{87EEEDC5-0631-4366-81C7-92068FF53146}" type="parTrans" cxnId="{DA4A5318-DE0A-4C11-89D5-2909148951E3}">
      <dgm:prSet/>
      <dgm:spPr/>
      <dgm:t>
        <a:bodyPr/>
        <a:lstStyle/>
        <a:p>
          <a:endParaRPr lang="zh-CN" altLang="en-US"/>
        </a:p>
      </dgm:t>
    </dgm:pt>
    <dgm:pt modelId="{FD370F83-6F34-49A6-BC06-DEFA5B36AE7F}" type="sibTrans" cxnId="{DA4A5318-DE0A-4C11-89D5-2909148951E3}">
      <dgm:prSet/>
      <dgm:spPr/>
      <dgm:t>
        <a:bodyPr/>
        <a:lstStyle/>
        <a:p>
          <a:endParaRPr lang="zh-CN" altLang="en-US"/>
        </a:p>
      </dgm:t>
    </dgm:pt>
    <dgm:pt modelId="{5646ACDF-3C6A-4583-9836-EB4843D3380D}">
      <dgm:prSet phldrT="[Text]"/>
      <dgm:spPr/>
      <dgm:t>
        <a:bodyPr/>
        <a:lstStyle/>
        <a:p>
          <a:r>
            <a:rPr lang="zh-CN" altLang="en-US" smtClean="0"/>
            <a:t>自定义的查询</a:t>
          </a:r>
          <a:endParaRPr lang="zh-CN" altLang="en-US"/>
        </a:p>
      </dgm:t>
    </dgm:pt>
    <dgm:pt modelId="{A71B13A2-2A3F-419F-ACE0-DCBE04B30FC9}" type="parTrans" cxnId="{B9818225-28D5-4462-B4C4-CB06EB43E61D}">
      <dgm:prSet/>
      <dgm:spPr/>
      <dgm:t>
        <a:bodyPr/>
        <a:lstStyle/>
        <a:p>
          <a:endParaRPr lang="zh-CN" altLang="en-US"/>
        </a:p>
      </dgm:t>
    </dgm:pt>
    <dgm:pt modelId="{3EE619BA-F3E7-4D2C-910D-636870F68D3A}" type="sibTrans" cxnId="{B9818225-28D5-4462-B4C4-CB06EB43E61D}">
      <dgm:prSet/>
      <dgm:spPr/>
      <dgm:t>
        <a:bodyPr/>
        <a:lstStyle/>
        <a:p>
          <a:endParaRPr lang="zh-CN" altLang="en-US"/>
        </a:p>
      </dgm:t>
    </dgm:pt>
    <dgm:pt modelId="{6C651BC7-206E-4DD4-8005-27D99993C36F}">
      <dgm:prSet phldrT="[Text]"/>
      <dgm:spPr/>
      <dgm:t>
        <a:bodyPr/>
        <a:lstStyle/>
        <a:p>
          <a:r>
            <a:rPr lang="zh-CN" altLang="en-US" smtClean="0"/>
            <a:t>自动的列表表单</a:t>
          </a:r>
          <a:endParaRPr lang="zh-CN" altLang="en-US"/>
        </a:p>
      </dgm:t>
    </dgm:pt>
    <dgm:pt modelId="{27E10456-6ECB-4317-AEDE-E2B7CAB2179B}" type="parTrans" cxnId="{6AE4D465-EB22-49BD-A451-6392C7CA4A18}">
      <dgm:prSet/>
      <dgm:spPr/>
      <dgm:t>
        <a:bodyPr/>
        <a:lstStyle/>
        <a:p>
          <a:endParaRPr lang="zh-CN" altLang="en-US"/>
        </a:p>
      </dgm:t>
    </dgm:pt>
    <dgm:pt modelId="{F3EBAB13-1545-42C8-A935-2BC4FC9AB7B9}" type="sibTrans" cxnId="{6AE4D465-EB22-49BD-A451-6392C7CA4A18}">
      <dgm:prSet/>
      <dgm:spPr/>
      <dgm:t>
        <a:bodyPr/>
        <a:lstStyle/>
        <a:p>
          <a:endParaRPr lang="zh-CN" altLang="en-US"/>
        </a:p>
      </dgm:t>
    </dgm:pt>
    <dgm:pt modelId="{C62851AA-2CA3-4E50-BBEE-469E116B6F8F}">
      <dgm:prSet phldrT="[Text]"/>
      <dgm:spPr/>
      <dgm:t>
        <a:bodyPr/>
        <a:lstStyle/>
        <a:p>
          <a:r>
            <a:rPr lang="zh-CN" altLang="en-US" smtClean="0"/>
            <a:t>内容类型</a:t>
          </a:r>
          <a:endParaRPr lang="zh-CN" altLang="en-US"/>
        </a:p>
      </dgm:t>
    </dgm:pt>
    <dgm:pt modelId="{1DE33998-75EA-4CF3-AC42-2B011135E5AF}" type="parTrans" cxnId="{A2F870E8-64B7-4B62-9E25-FC61B4D6538D}">
      <dgm:prSet/>
      <dgm:spPr/>
      <dgm:t>
        <a:bodyPr/>
        <a:lstStyle/>
        <a:p>
          <a:endParaRPr lang="zh-CN" altLang="en-US"/>
        </a:p>
      </dgm:t>
    </dgm:pt>
    <dgm:pt modelId="{F46A34CB-DE1E-4F4F-8378-A8AFF05E9334}" type="sibTrans" cxnId="{A2F870E8-64B7-4B62-9E25-FC61B4D6538D}">
      <dgm:prSet/>
      <dgm:spPr/>
      <dgm:t>
        <a:bodyPr/>
        <a:lstStyle/>
        <a:p>
          <a:endParaRPr lang="zh-CN" altLang="en-US"/>
        </a:p>
      </dgm:t>
    </dgm:pt>
    <dgm:pt modelId="{530A1B2B-765B-498F-8504-71D67AA6A812}">
      <dgm:prSet phldrT="[Text]"/>
      <dgm:spPr/>
      <dgm:t>
        <a:bodyPr/>
        <a:lstStyle/>
        <a:p>
          <a:r>
            <a:rPr lang="zh-CN" altLang="en-US" smtClean="0"/>
            <a:t>跨网站查询</a:t>
          </a:r>
          <a:endParaRPr lang="zh-CN" altLang="en-US"/>
        </a:p>
      </dgm:t>
    </dgm:pt>
    <dgm:pt modelId="{7319F899-B224-4B8D-8870-5436D8B14C96}" type="parTrans" cxnId="{1F8E25CA-34A2-4DA5-8A1F-68352D899CC1}">
      <dgm:prSet/>
      <dgm:spPr/>
      <dgm:t>
        <a:bodyPr/>
        <a:lstStyle/>
        <a:p>
          <a:endParaRPr lang="zh-CN" altLang="en-US"/>
        </a:p>
      </dgm:t>
    </dgm:pt>
    <dgm:pt modelId="{884D4139-56B9-4714-A215-19B1ED481A55}" type="sibTrans" cxnId="{1F8E25CA-34A2-4DA5-8A1F-68352D899CC1}">
      <dgm:prSet/>
      <dgm:spPr/>
      <dgm:t>
        <a:bodyPr/>
        <a:lstStyle/>
        <a:p>
          <a:endParaRPr lang="zh-CN" altLang="en-US"/>
        </a:p>
      </dgm:t>
    </dgm:pt>
    <dgm:pt modelId="{340E417F-CD58-48AD-B898-FB81FADA6E29}">
      <dgm:prSet phldrT="[Text]"/>
      <dgm:spPr/>
      <dgm:t>
        <a:bodyPr/>
        <a:lstStyle/>
        <a:p>
          <a:r>
            <a:rPr lang="en-US" altLang="zh-CN" smtClean="0"/>
            <a:t>Web Services</a:t>
          </a:r>
          <a:r>
            <a:rPr lang="zh-CN" altLang="en-US" smtClean="0"/>
            <a:t>访问</a:t>
          </a:r>
          <a:endParaRPr lang="zh-CN" altLang="en-US"/>
        </a:p>
      </dgm:t>
    </dgm:pt>
    <dgm:pt modelId="{423648E4-63A8-48F0-86FE-EB63F1AF3C20}" type="parTrans" cxnId="{5AB43785-9FD4-475C-842C-31454065A1E3}">
      <dgm:prSet/>
      <dgm:spPr/>
      <dgm:t>
        <a:bodyPr/>
        <a:lstStyle/>
        <a:p>
          <a:endParaRPr lang="zh-CN" altLang="en-US"/>
        </a:p>
      </dgm:t>
    </dgm:pt>
    <dgm:pt modelId="{77C77A41-7113-462B-890E-E0AA8121B10A}" type="sibTrans" cxnId="{5AB43785-9FD4-475C-842C-31454065A1E3}">
      <dgm:prSet/>
      <dgm:spPr/>
      <dgm:t>
        <a:bodyPr/>
        <a:lstStyle/>
        <a:p>
          <a:endParaRPr lang="zh-CN" altLang="en-US"/>
        </a:p>
      </dgm:t>
    </dgm:pt>
    <dgm:pt modelId="{29BE9870-ADF9-4C4D-B314-DB0ACEAB35AB}">
      <dgm:prSet phldrT="[Text]"/>
      <dgm:spPr/>
      <dgm:t>
        <a:bodyPr/>
        <a:lstStyle/>
        <a:p>
          <a:r>
            <a:rPr lang="zh-CN" altLang="en-US" smtClean="0"/>
            <a:t>自定义多表单</a:t>
          </a:r>
          <a:endParaRPr lang="zh-CN" altLang="en-US"/>
        </a:p>
      </dgm:t>
    </dgm:pt>
    <dgm:pt modelId="{0CB6AB15-39D1-4E27-B80E-32D0A1BE5DF9}" type="parTrans" cxnId="{205457A5-B373-470C-A985-566713A7F8DC}">
      <dgm:prSet/>
      <dgm:spPr/>
      <dgm:t>
        <a:bodyPr/>
        <a:lstStyle/>
        <a:p>
          <a:endParaRPr lang="zh-CN" altLang="en-US"/>
        </a:p>
      </dgm:t>
    </dgm:pt>
    <dgm:pt modelId="{76412164-2503-44E9-B3A7-0A37497E9999}" type="sibTrans" cxnId="{205457A5-B373-470C-A985-566713A7F8DC}">
      <dgm:prSet/>
      <dgm:spPr/>
      <dgm:t>
        <a:bodyPr/>
        <a:lstStyle/>
        <a:p>
          <a:endParaRPr lang="zh-CN" altLang="en-US"/>
        </a:p>
      </dgm:t>
    </dgm:pt>
    <dgm:pt modelId="{01D7AE13-4120-4C4D-8C67-A5FDFDEE1350}">
      <dgm:prSet phldrT="[Text]"/>
      <dgm:spPr/>
      <dgm:t>
        <a:bodyPr/>
        <a:lstStyle/>
        <a:p>
          <a:r>
            <a:rPr lang="zh-CN" altLang="en-US" smtClean="0"/>
            <a:t>增强的查阅项</a:t>
          </a:r>
          <a:endParaRPr lang="zh-CN" altLang="en-US"/>
        </a:p>
      </dgm:t>
    </dgm:pt>
    <dgm:pt modelId="{4276BBBE-816D-47D6-8319-ED63368B6B78}" type="parTrans" cxnId="{3FCAB48B-5746-4124-A477-2776AA706318}">
      <dgm:prSet/>
      <dgm:spPr/>
      <dgm:t>
        <a:bodyPr/>
        <a:lstStyle/>
        <a:p>
          <a:endParaRPr lang="zh-CN" altLang="en-US"/>
        </a:p>
      </dgm:t>
    </dgm:pt>
    <dgm:pt modelId="{AEF2381C-66E3-42B4-B225-8CED48FB7AD1}" type="sibTrans" cxnId="{3FCAB48B-5746-4124-A477-2776AA706318}">
      <dgm:prSet/>
      <dgm:spPr/>
      <dgm:t>
        <a:bodyPr/>
        <a:lstStyle/>
        <a:p>
          <a:endParaRPr lang="zh-CN" altLang="en-US"/>
        </a:p>
      </dgm:t>
    </dgm:pt>
    <dgm:pt modelId="{7A11B3CA-E5EA-4569-BAAC-229BE29C6959}">
      <dgm:prSet phldrT="[Text]"/>
      <dgm:spPr/>
      <dgm:t>
        <a:bodyPr/>
        <a:lstStyle/>
        <a:p>
          <a:r>
            <a:rPr lang="zh-CN" altLang="en-US" smtClean="0"/>
            <a:t>业务数据目录（</a:t>
          </a:r>
          <a:r>
            <a:rPr lang="en-US" altLang="zh-CN" smtClean="0"/>
            <a:t>BDC</a:t>
          </a:r>
          <a:r>
            <a:rPr lang="zh-CN" altLang="en-US" smtClean="0"/>
            <a:t>）</a:t>
          </a:r>
          <a:endParaRPr lang="zh-CN" altLang="en-US"/>
        </a:p>
      </dgm:t>
    </dgm:pt>
    <dgm:pt modelId="{5D85DA27-E329-4198-84A0-52D091726985}" type="parTrans" cxnId="{C8584A78-8FB3-42B4-B097-CD4FAB876BC3}">
      <dgm:prSet/>
      <dgm:spPr/>
      <dgm:t>
        <a:bodyPr/>
        <a:lstStyle/>
        <a:p>
          <a:endParaRPr lang="zh-CN" altLang="en-US"/>
        </a:p>
      </dgm:t>
    </dgm:pt>
    <dgm:pt modelId="{2A4F2F6D-F75D-4DC9-B331-5BFA3EB011A9}" type="sibTrans" cxnId="{C8584A78-8FB3-42B4-B097-CD4FAB876BC3}">
      <dgm:prSet/>
      <dgm:spPr/>
      <dgm:t>
        <a:bodyPr/>
        <a:lstStyle/>
        <a:p>
          <a:endParaRPr lang="zh-CN" altLang="en-US"/>
        </a:p>
      </dgm:t>
    </dgm:pt>
    <dgm:pt modelId="{63791343-148C-423A-8E8F-1D81BDF1612F}">
      <dgm:prSet phldrT="[Text]"/>
      <dgm:spPr/>
      <dgm:t>
        <a:bodyPr/>
        <a:lstStyle/>
        <a:p>
          <a:r>
            <a:rPr lang="zh-CN" altLang="en-US" smtClean="0"/>
            <a:t>各模块的全面增强</a:t>
          </a:r>
          <a:endParaRPr lang="zh-CN" altLang="en-US"/>
        </a:p>
      </dgm:t>
    </dgm:pt>
    <dgm:pt modelId="{0A07C832-56CC-41D0-B41B-9D00DD003740}" type="parTrans" cxnId="{359FB25F-0F5B-417A-BC1C-2E1DCFE7BE1D}">
      <dgm:prSet/>
      <dgm:spPr/>
      <dgm:t>
        <a:bodyPr/>
        <a:lstStyle/>
        <a:p>
          <a:endParaRPr lang="zh-CN" altLang="en-US"/>
        </a:p>
      </dgm:t>
    </dgm:pt>
    <dgm:pt modelId="{F3BC03CB-6F62-4408-93C2-DC32A73A60CD}" type="sibTrans" cxnId="{359FB25F-0F5B-417A-BC1C-2E1DCFE7BE1D}">
      <dgm:prSet/>
      <dgm:spPr/>
      <dgm:t>
        <a:bodyPr/>
        <a:lstStyle/>
        <a:p>
          <a:endParaRPr lang="zh-CN" altLang="en-US"/>
        </a:p>
      </dgm:t>
    </dgm:pt>
    <dgm:pt modelId="{05E7511F-CD4D-4771-966C-C0CCC0808F9E}">
      <dgm:prSet phldrT="[Text]"/>
      <dgm:spPr/>
      <dgm:t>
        <a:bodyPr/>
        <a:lstStyle/>
        <a:p>
          <a:r>
            <a:rPr lang="en-US" altLang="zh-CN" smtClean="0"/>
            <a:t>What’s Waiting for us…</a:t>
          </a:r>
          <a:endParaRPr lang="zh-CN" altLang="en-US"/>
        </a:p>
      </dgm:t>
    </dgm:pt>
    <dgm:pt modelId="{0B2AF3CF-4B0E-4219-9D4B-815DF14845C7}" type="parTrans" cxnId="{58E241F0-D211-4F3C-B820-EF628FB8E81B}">
      <dgm:prSet/>
      <dgm:spPr/>
      <dgm:t>
        <a:bodyPr/>
        <a:lstStyle/>
        <a:p>
          <a:endParaRPr lang="zh-CN" altLang="en-US"/>
        </a:p>
      </dgm:t>
    </dgm:pt>
    <dgm:pt modelId="{3AD92915-64C2-4D1B-85FA-94B213E3CD05}" type="sibTrans" cxnId="{58E241F0-D211-4F3C-B820-EF628FB8E81B}">
      <dgm:prSet/>
      <dgm:spPr/>
      <dgm:t>
        <a:bodyPr/>
        <a:lstStyle/>
        <a:p>
          <a:endParaRPr lang="zh-CN" altLang="en-US"/>
        </a:p>
      </dgm:t>
    </dgm:pt>
    <dgm:pt modelId="{841ADB8D-5421-4DDB-91AA-E3761BB3D86F}" type="pres">
      <dgm:prSet presAssocID="{27DB6B75-0431-4325-80E1-58810B2A8ED0}" presName="rootnode" presStyleCnt="0">
        <dgm:presLayoutVars>
          <dgm:chMax/>
          <dgm:chPref/>
          <dgm:dir/>
          <dgm:animLvl val="lvl"/>
        </dgm:presLayoutVars>
      </dgm:prSet>
      <dgm:spPr/>
      <dgm:t>
        <a:bodyPr/>
        <a:lstStyle/>
        <a:p>
          <a:endParaRPr lang="zh-CN" altLang="en-US"/>
        </a:p>
      </dgm:t>
    </dgm:pt>
    <dgm:pt modelId="{E9DB835D-806C-485A-836F-C6C65566A31F}" type="pres">
      <dgm:prSet presAssocID="{F343EB47-C723-4D11-B6E6-DA32BCB4778A}" presName="composite" presStyleCnt="0"/>
      <dgm:spPr/>
    </dgm:pt>
    <dgm:pt modelId="{070586D9-C08C-47F0-8EF1-9921786C6D66}" type="pres">
      <dgm:prSet presAssocID="{F343EB47-C723-4D11-B6E6-DA32BCB4778A}" presName="LShape" presStyleLbl="alignNode1" presStyleIdx="0" presStyleCnt="5"/>
      <dgm:spPr/>
    </dgm:pt>
    <dgm:pt modelId="{1EC19153-1C3F-490E-A959-AF372F8BC8CE}" type="pres">
      <dgm:prSet presAssocID="{F343EB47-C723-4D11-B6E6-DA32BCB4778A}" presName="ParentText" presStyleLbl="revTx" presStyleIdx="0" presStyleCnt="3">
        <dgm:presLayoutVars>
          <dgm:chMax val="0"/>
          <dgm:chPref val="0"/>
          <dgm:bulletEnabled val="1"/>
        </dgm:presLayoutVars>
      </dgm:prSet>
      <dgm:spPr/>
      <dgm:t>
        <a:bodyPr/>
        <a:lstStyle/>
        <a:p>
          <a:endParaRPr lang="zh-CN" altLang="en-US"/>
        </a:p>
      </dgm:t>
    </dgm:pt>
    <dgm:pt modelId="{E54E6BAB-18FD-48A3-85D5-22460F1BFF52}" type="pres">
      <dgm:prSet presAssocID="{F343EB47-C723-4D11-B6E6-DA32BCB4778A}" presName="Triangle" presStyleLbl="alignNode1" presStyleIdx="1" presStyleCnt="5"/>
      <dgm:spPr/>
    </dgm:pt>
    <dgm:pt modelId="{D0CC8B70-074F-490A-B86B-DF79E32C5939}" type="pres">
      <dgm:prSet presAssocID="{69464EB1-C0FE-42CE-929C-F874CAE75C98}" presName="sibTrans" presStyleCnt="0"/>
      <dgm:spPr/>
    </dgm:pt>
    <dgm:pt modelId="{B1A1AFE6-7AEC-4CFB-8150-E9EC142111F3}" type="pres">
      <dgm:prSet presAssocID="{69464EB1-C0FE-42CE-929C-F874CAE75C98}" presName="space" presStyleCnt="0"/>
      <dgm:spPr/>
    </dgm:pt>
    <dgm:pt modelId="{E550720C-7658-4182-8196-722EA0B2C80C}" type="pres">
      <dgm:prSet presAssocID="{195BF4C8-0B50-4FDA-A5C4-B8080539483E}" presName="composite" presStyleCnt="0"/>
      <dgm:spPr/>
    </dgm:pt>
    <dgm:pt modelId="{517F00CD-D3C0-422D-846C-0018A2C5D80A}" type="pres">
      <dgm:prSet presAssocID="{195BF4C8-0B50-4FDA-A5C4-B8080539483E}" presName="LShape" presStyleLbl="alignNode1" presStyleIdx="2" presStyleCnt="5"/>
      <dgm:spPr/>
    </dgm:pt>
    <dgm:pt modelId="{31CE91C4-E5CC-4B8A-960F-9D5CB09746DE}" type="pres">
      <dgm:prSet presAssocID="{195BF4C8-0B50-4FDA-A5C4-B8080539483E}" presName="ParentText" presStyleLbl="revTx" presStyleIdx="1" presStyleCnt="3">
        <dgm:presLayoutVars>
          <dgm:chMax val="0"/>
          <dgm:chPref val="0"/>
          <dgm:bulletEnabled val="1"/>
        </dgm:presLayoutVars>
      </dgm:prSet>
      <dgm:spPr/>
      <dgm:t>
        <a:bodyPr/>
        <a:lstStyle/>
        <a:p>
          <a:endParaRPr lang="zh-CN" altLang="en-US"/>
        </a:p>
      </dgm:t>
    </dgm:pt>
    <dgm:pt modelId="{278601F4-9FD4-442D-B1A1-9859BBED3DEC}" type="pres">
      <dgm:prSet presAssocID="{195BF4C8-0B50-4FDA-A5C4-B8080539483E}" presName="Triangle" presStyleLbl="alignNode1" presStyleIdx="3" presStyleCnt="5"/>
      <dgm:spPr/>
    </dgm:pt>
    <dgm:pt modelId="{CB7CF4D6-031E-47E5-A8BF-B6096246A297}" type="pres">
      <dgm:prSet presAssocID="{6DC3C57C-89E5-458A-A618-5D2827A851F4}" presName="sibTrans" presStyleCnt="0"/>
      <dgm:spPr/>
    </dgm:pt>
    <dgm:pt modelId="{A02E4B96-E0EC-422D-8C27-1CE76107A02E}" type="pres">
      <dgm:prSet presAssocID="{6DC3C57C-89E5-458A-A618-5D2827A851F4}" presName="space" presStyleCnt="0"/>
      <dgm:spPr/>
    </dgm:pt>
    <dgm:pt modelId="{5EDA1E92-CE69-412C-BD23-C1795F2A1DCD}" type="pres">
      <dgm:prSet presAssocID="{4A624817-75FB-4C7B-B678-27637A1E5BA2}" presName="composite" presStyleCnt="0"/>
      <dgm:spPr/>
    </dgm:pt>
    <dgm:pt modelId="{8A69EA83-2AD5-4063-A959-18524606BFFC}" type="pres">
      <dgm:prSet presAssocID="{4A624817-75FB-4C7B-B678-27637A1E5BA2}" presName="LShape" presStyleLbl="alignNode1" presStyleIdx="4" presStyleCnt="5"/>
      <dgm:spPr/>
    </dgm:pt>
    <dgm:pt modelId="{13A7C359-3A96-4DB1-B34B-1669C7C30184}" type="pres">
      <dgm:prSet presAssocID="{4A624817-75FB-4C7B-B678-27637A1E5BA2}" presName="ParentText" presStyleLbl="revTx" presStyleIdx="2" presStyleCnt="3">
        <dgm:presLayoutVars>
          <dgm:chMax val="0"/>
          <dgm:chPref val="0"/>
          <dgm:bulletEnabled val="1"/>
        </dgm:presLayoutVars>
      </dgm:prSet>
      <dgm:spPr/>
      <dgm:t>
        <a:bodyPr/>
        <a:lstStyle/>
        <a:p>
          <a:endParaRPr lang="zh-CN" altLang="en-US"/>
        </a:p>
      </dgm:t>
    </dgm:pt>
  </dgm:ptLst>
  <dgm:cxnLst>
    <dgm:cxn modelId="{B9818225-28D5-4462-B4C4-CB06EB43E61D}" srcId="{F343EB47-C723-4D11-B6E6-DA32BCB4778A}" destId="{5646ACDF-3C6A-4583-9836-EB4843D3380D}" srcOrd="2" destOrd="0" parTransId="{A71B13A2-2A3F-419F-ACE0-DCBE04B30FC9}" sibTransId="{3EE619BA-F3E7-4D2C-910D-636870F68D3A}"/>
    <dgm:cxn modelId="{B9E1CEB4-3D49-4995-A5D9-3B9D1C80BECA}" type="presOf" srcId="{7A11B3CA-E5EA-4569-BAAC-229BE29C6959}" destId="{31CE91C4-E5CC-4B8A-960F-9D5CB09746DE}" srcOrd="0" destOrd="1" presId="urn:microsoft.com/office/officeart/2009/3/layout/StepUpProcess"/>
    <dgm:cxn modelId="{98FD4BBE-5487-46F9-89CA-613298E7BFB3}" type="presOf" srcId="{63791343-148C-423A-8E8F-1D81BDF1612F}" destId="{13A7C359-3A96-4DB1-B34B-1669C7C30184}" srcOrd="0" destOrd="1" presId="urn:microsoft.com/office/officeart/2009/3/layout/StepUpProcess"/>
    <dgm:cxn modelId="{1F8E25CA-34A2-4DA5-8A1F-68352D899CC1}" srcId="{195BF4C8-0B50-4FDA-A5C4-B8080539483E}" destId="{530A1B2B-765B-498F-8504-71D67AA6A812}" srcOrd="2" destOrd="0" parTransId="{7319F899-B224-4B8D-8870-5436D8B14C96}" sibTransId="{884D4139-56B9-4714-A215-19B1ED481A55}"/>
    <dgm:cxn modelId="{F57013B7-50A9-4EED-AB51-491D30874FDF}" type="presOf" srcId="{6C651BC7-206E-4DD4-8005-27D99993C36F}" destId="{1EC19153-1C3F-490E-A959-AF372F8BC8CE}" srcOrd="0" destOrd="2" presId="urn:microsoft.com/office/officeart/2009/3/layout/StepUpProcess"/>
    <dgm:cxn modelId="{AF26AFCB-1C12-46C6-A110-748BE0C2DF76}" type="presOf" srcId="{195BF4C8-0B50-4FDA-A5C4-B8080539483E}" destId="{31CE91C4-E5CC-4B8A-960F-9D5CB09746DE}" srcOrd="0" destOrd="0" presId="urn:microsoft.com/office/officeart/2009/3/layout/StepUpProcess"/>
    <dgm:cxn modelId="{6AE4D465-EB22-49BD-A451-6392C7CA4A18}" srcId="{F343EB47-C723-4D11-B6E6-DA32BCB4778A}" destId="{6C651BC7-206E-4DD4-8005-27D99993C36F}" srcOrd="1" destOrd="0" parTransId="{27E10456-6ECB-4317-AEDE-E2B7CAB2179B}" sibTransId="{F3EBAB13-1545-42C8-A935-2BC4FC9AB7B9}"/>
    <dgm:cxn modelId="{F110630E-276F-4EE8-B54C-4D696CF83599}" type="presOf" srcId="{41AA4C91-D2AD-46B0-AB56-F6A54EDCAF82}" destId="{1EC19153-1C3F-490E-A959-AF372F8BC8CE}" srcOrd="0" destOrd="1" presId="urn:microsoft.com/office/officeart/2009/3/layout/StepUpProcess"/>
    <dgm:cxn modelId="{3FCAB48B-5746-4124-A477-2776AA706318}" srcId="{195BF4C8-0B50-4FDA-A5C4-B8080539483E}" destId="{01D7AE13-4120-4C4D-8C67-A5FDFDEE1350}" srcOrd="4" destOrd="0" parTransId="{4276BBBE-816D-47D6-8319-ED63368B6B78}" sibTransId="{AEF2381C-66E3-42B4-B225-8CED48FB7AD1}"/>
    <dgm:cxn modelId="{49EA1BC9-4C81-46EA-A6D7-FF1EDD12C0DD}" srcId="{27DB6B75-0431-4325-80E1-58810B2A8ED0}" destId="{4A624817-75FB-4C7B-B678-27637A1E5BA2}" srcOrd="2" destOrd="0" parTransId="{B9A84F35-3A90-46AF-B689-9E036278C5F1}" sibTransId="{555A9F3A-E316-4696-9343-FC519785CC78}"/>
    <dgm:cxn modelId="{06474BEC-8605-4E32-9017-2DF36F5ADB46}" type="presOf" srcId="{5646ACDF-3C6A-4583-9836-EB4843D3380D}" destId="{1EC19153-1C3F-490E-A959-AF372F8BC8CE}" srcOrd="0" destOrd="3" presId="urn:microsoft.com/office/officeart/2009/3/layout/StepUpProcess"/>
    <dgm:cxn modelId="{A2F870E8-64B7-4B62-9E25-FC61B4D6538D}" srcId="{195BF4C8-0B50-4FDA-A5C4-B8080539483E}" destId="{C62851AA-2CA3-4E50-BBEE-469E116B6F8F}" srcOrd="1" destOrd="0" parTransId="{1DE33998-75EA-4CF3-AC42-2B011135E5AF}" sibTransId="{F46A34CB-DE1E-4F4F-8378-A8AFF05E9334}"/>
    <dgm:cxn modelId="{359FB25F-0F5B-417A-BC1C-2E1DCFE7BE1D}" srcId="{4A624817-75FB-4C7B-B678-27637A1E5BA2}" destId="{63791343-148C-423A-8E8F-1D81BDF1612F}" srcOrd="0" destOrd="0" parTransId="{0A07C832-56CC-41D0-B41B-9D00DD003740}" sibTransId="{F3BC03CB-6F62-4408-93C2-DC32A73A60CD}"/>
    <dgm:cxn modelId="{C8584A78-8FB3-42B4-B097-CD4FAB876BC3}" srcId="{195BF4C8-0B50-4FDA-A5C4-B8080539483E}" destId="{7A11B3CA-E5EA-4569-BAAC-229BE29C6959}" srcOrd="0" destOrd="0" parTransId="{5D85DA27-E329-4198-84A0-52D091726985}" sibTransId="{2A4F2F6D-F75D-4DC9-B331-5BFA3EB011A9}"/>
    <dgm:cxn modelId="{FB74DC21-0B64-4B64-B944-A90C2B6DDDBA}" type="presOf" srcId="{C62851AA-2CA3-4E50-BBEE-469E116B6F8F}" destId="{31CE91C4-E5CC-4B8A-960F-9D5CB09746DE}" srcOrd="0" destOrd="2" presId="urn:microsoft.com/office/officeart/2009/3/layout/StepUpProcess"/>
    <dgm:cxn modelId="{3111D487-F587-4705-9C0D-2365EE4734D7}" type="presOf" srcId="{01D7AE13-4120-4C4D-8C67-A5FDFDEE1350}" destId="{31CE91C4-E5CC-4B8A-960F-9D5CB09746DE}" srcOrd="0" destOrd="5" presId="urn:microsoft.com/office/officeart/2009/3/layout/StepUpProcess"/>
    <dgm:cxn modelId="{7DE4A34E-1BC1-46AD-9A1C-87B52372627E}" type="presOf" srcId="{4A624817-75FB-4C7B-B678-27637A1E5BA2}" destId="{13A7C359-3A96-4DB1-B34B-1669C7C30184}" srcOrd="0" destOrd="0" presId="urn:microsoft.com/office/officeart/2009/3/layout/StepUpProcess"/>
    <dgm:cxn modelId="{58E241F0-D211-4F3C-B820-EF628FB8E81B}" srcId="{4A624817-75FB-4C7B-B678-27637A1E5BA2}" destId="{05E7511F-CD4D-4771-966C-C0CCC0808F9E}" srcOrd="1" destOrd="0" parTransId="{0B2AF3CF-4B0E-4219-9D4B-815DF14845C7}" sibTransId="{3AD92915-64C2-4D1B-85FA-94B213E3CD05}"/>
    <dgm:cxn modelId="{DA4A5318-DE0A-4C11-89D5-2909148951E3}" srcId="{F343EB47-C723-4D11-B6E6-DA32BCB4778A}" destId="{41AA4C91-D2AD-46B0-AB56-F6A54EDCAF82}" srcOrd="0" destOrd="0" parTransId="{87EEEDC5-0631-4366-81C7-92068FF53146}" sibTransId="{FD370F83-6F34-49A6-BC06-DEFA5B36AE7F}"/>
    <dgm:cxn modelId="{5AB43785-9FD4-475C-842C-31454065A1E3}" srcId="{F343EB47-C723-4D11-B6E6-DA32BCB4778A}" destId="{340E417F-CD58-48AD-B898-FB81FADA6E29}" srcOrd="3" destOrd="0" parTransId="{423648E4-63A8-48F0-86FE-EB63F1AF3C20}" sibTransId="{77C77A41-7113-462B-890E-E0AA8121B10A}"/>
    <dgm:cxn modelId="{1F1E6176-B4C0-47DE-9609-E5B975399B3A}" srcId="{27DB6B75-0431-4325-80E1-58810B2A8ED0}" destId="{F343EB47-C723-4D11-B6E6-DA32BCB4778A}" srcOrd="0" destOrd="0" parTransId="{174AB170-4ACB-4CEE-A314-80693B1A67C4}" sibTransId="{69464EB1-C0FE-42CE-929C-F874CAE75C98}"/>
    <dgm:cxn modelId="{CA6A01E5-335D-4C31-B6CC-AE4439828C7C}" type="presOf" srcId="{27DB6B75-0431-4325-80E1-58810B2A8ED0}" destId="{841ADB8D-5421-4DDB-91AA-E3761BB3D86F}" srcOrd="0" destOrd="0" presId="urn:microsoft.com/office/officeart/2009/3/layout/StepUpProcess"/>
    <dgm:cxn modelId="{8DDACB87-B34C-4A36-A751-A7EFDD57C865}" type="presOf" srcId="{340E417F-CD58-48AD-B898-FB81FADA6E29}" destId="{1EC19153-1C3F-490E-A959-AF372F8BC8CE}" srcOrd="0" destOrd="4" presId="urn:microsoft.com/office/officeart/2009/3/layout/StepUpProcess"/>
    <dgm:cxn modelId="{1EE5A607-C741-41B7-A21D-382A3C06F760}" type="presOf" srcId="{F343EB47-C723-4D11-B6E6-DA32BCB4778A}" destId="{1EC19153-1C3F-490E-A959-AF372F8BC8CE}" srcOrd="0" destOrd="0" presId="urn:microsoft.com/office/officeart/2009/3/layout/StepUpProcess"/>
    <dgm:cxn modelId="{205457A5-B373-470C-A985-566713A7F8DC}" srcId="{195BF4C8-0B50-4FDA-A5C4-B8080539483E}" destId="{29BE9870-ADF9-4C4D-B314-DB0ACEAB35AB}" srcOrd="3" destOrd="0" parTransId="{0CB6AB15-39D1-4E27-B80E-32D0A1BE5DF9}" sibTransId="{76412164-2503-44E9-B3A7-0A37497E9999}"/>
    <dgm:cxn modelId="{6992F94B-549C-40D1-8EAF-C865C8F19DCF}" srcId="{27DB6B75-0431-4325-80E1-58810B2A8ED0}" destId="{195BF4C8-0B50-4FDA-A5C4-B8080539483E}" srcOrd="1" destOrd="0" parTransId="{B31DDF3A-23CD-4D1F-A75B-B073872AD2AB}" sibTransId="{6DC3C57C-89E5-458A-A618-5D2827A851F4}"/>
    <dgm:cxn modelId="{E0527CEC-376C-45A1-A321-06720262A473}" type="presOf" srcId="{29BE9870-ADF9-4C4D-B314-DB0ACEAB35AB}" destId="{31CE91C4-E5CC-4B8A-960F-9D5CB09746DE}" srcOrd="0" destOrd="4" presId="urn:microsoft.com/office/officeart/2009/3/layout/StepUpProcess"/>
    <dgm:cxn modelId="{9A17C4F6-91C7-4927-948F-56F6664C85AA}" type="presOf" srcId="{530A1B2B-765B-498F-8504-71D67AA6A812}" destId="{31CE91C4-E5CC-4B8A-960F-9D5CB09746DE}" srcOrd="0" destOrd="3" presId="urn:microsoft.com/office/officeart/2009/3/layout/StepUpProcess"/>
    <dgm:cxn modelId="{CF0FBD8E-8E8D-4357-A749-43E13A8A9B1B}" type="presOf" srcId="{05E7511F-CD4D-4771-966C-C0CCC0808F9E}" destId="{13A7C359-3A96-4DB1-B34B-1669C7C30184}" srcOrd="0" destOrd="2" presId="urn:microsoft.com/office/officeart/2009/3/layout/StepUpProcess"/>
    <dgm:cxn modelId="{84009F02-913B-433B-877A-679A75F6FBC2}" type="presParOf" srcId="{841ADB8D-5421-4DDB-91AA-E3761BB3D86F}" destId="{E9DB835D-806C-485A-836F-C6C65566A31F}" srcOrd="0" destOrd="0" presId="urn:microsoft.com/office/officeart/2009/3/layout/StepUpProcess"/>
    <dgm:cxn modelId="{609699F2-FF58-41F3-A3D2-B9EF50D6C0CD}" type="presParOf" srcId="{E9DB835D-806C-485A-836F-C6C65566A31F}" destId="{070586D9-C08C-47F0-8EF1-9921786C6D66}" srcOrd="0" destOrd="0" presId="urn:microsoft.com/office/officeart/2009/3/layout/StepUpProcess"/>
    <dgm:cxn modelId="{7A185BB2-5305-4B2D-996D-01A8BCFE5AA1}" type="presParOf" srcId="{E9DB835D-806C-485A-836F-C6C65566A31F}" destId="{1EC19153-1C3F-490E-A959-AF372F8BC8CE}" srcOrd="1" destOrd="0" presId="urn:microsoft.com/office/officeart/2009/3/layout/StepUpProcess"/>
    <dgm:cxn modelId="{4D92134A-4B36-4B06-89C7-5CF4FB797F64}" type="presParOf" srcId="{E9DB835D-806C-485A-836F-C6C65566A31F}" destId="{E54E6BAB-18FD-48A3-85D5-22460F1BFF52}" srcOrd="2" destOrd="0" presId="urn:microsoft.com/office/officeart/2009/3/layout/StepUpProcess"/>
    <dgm:cxn modelId="{E6A52152-CC80-41B5-AED9-192CB444533F}" type="presParOf" srcId="{841ADB8D-5421-4DDB-91AA-E3761BB3D86F}" destId="{D0CC8B70-074F-490A-B86B-DF79E32C5939}" srcOrd="1" destOrd="0" presId="urn:microsoft.com/office/officeart/2009/3/layout/StepUpProcess"/>
    <dgm:cxn modelId="{CFBA3BCF-CFB0-43DB-97B3-5BD98DAFD6A9}" type="presParOf" srcId="{D0CC8B70-074F-490A-B86B-DF79E32C5939}" destId="{B1A1AFE6-7AEC-4CFB-8150-E9EC142111F3}" srcOrd="0" destOrd="0" presId="urn:microsoft.com/office/officeart/2009/3/layout/StepUpProcess"/>
    <dgm:cxn modelId="{0932749E-1CCA-4436-9400-AD870DCA5808}" type="presParOf" srcId="{841ADB8D-5421-4DDB-91AA-E3761BB3D86F}" destId="{E550720C-7658-4182-8196-722EA0B2C80C}" srcOrd="2" destOrd="0" presId="urn:microsoft.com/office/officeart/2009/3/layout/StepUpProcess"/>
    <dgm:cxn modelId="{1FDBDCB2-6533-4A97-A8F5-555240D46AFD}" type="presParOf" srcId="{E550720C-7658-4182-8196-722EA0B2C80C}" destId="{517F00CD-D3C0-422D-846C-0018A2C5D80A}" srcOrd="0" destOrd="0" presId="urn:microsoft.com/office/officeart/2009/3/layout/StepUpProcess"/>
    <dgm:cxn modelId="{0435C8A3-683A-4AE9-B183-292EA34F0803}" type="presParOf" srcId="{E550720C-7658-4182-8196-722EA0B2C80C}" destId="{31CE91C4-E5CC-4B8A-960F-9D5CB09746DE}" srcOrd="1" destOrd="0" presId="urn:microsoft.com/office/officeart/2009/3/layout/StepUpProcess"/>
    <dgm:cxn modelId="{FDE341A9-9433-4ECB-A95E-8A9C90C3E69E}" type="presParOf" srcId="{E550720C-7658-4182-8196-722EA0B2C80C}" destId="{278601F4-9FD4-442D-B1A1-9859BBED3DEC}" srcOrd="2" destOrd="0" presId="urn:microsoft.com/office/officeart/2009/3/layout/StepUpProcess"/>
    <dgm:cxn modelId="{674A19DC-FC86-4C84-BEB6-6B435B2FF95A}" type="presParOf" srcId="{841ADB8D-5421-4DDB-91AA-E3761BB3D86F}" destId="{CB7CF4D6-031E-47E5-A8BF-B6096246A297}" srcOrd="3" destOrd="0" presId="urn:microsoft.com/office/officeart/2009/3/layout/StepUpProcess"/>
    <dgm:cxn modelId="{FF723AEF-4F32-4391-A7EB-6B86F5976E07}" type="presParOf" srcId="{CB7CF4D6-031E-47E5-A8BF-B6096246A297}" destId="{A02E4B96-E0EC-422D-8C27-1CE76107A02E}" srcOrd="0" destOrd="0" presId="urn:microsoft.com/office/officeart/2009/3/layout/StepUpProcess"/>
    <dgm:cxn modelId="{107DDCD2-C3BE-4B5E-9B2B-D510BBD9F2A1}" type="presParOf" srcId="{841ADB8D-5421-4DDB-91AA-E3761BB3D86F}" destId="{5EDA1E92-CE69-412C-BD23-C1795F2A1DCD}" srcOrd="4" destOrd="0" presId="urn:microsoft.com/office/officeart/2009/3/layout/StepUpProcess"/>
    <dgm:cxn modelId="{E5C28446-6F43-4BDC-90B4-799D9663FDEF}" type="presParOf" srcId="{5EDA1E92-CE69-412C-BD23-C1795F2A1DCD}" destId="{8A69EA83-2AD5-4063-A959-18524606BFFC}" srcOrd="0" destOrd="0" presId="urn:microsoft.com/office/officeart/2009/3/layout/StepUpProcess"/>
    <dgm:cxn modelId="{20E94D11-1CD0-433C-BF81-43DDE78B1920}" type="presParOf" srcId="{5EDA1E92-CE69-412C-BD23-C1795F2A1DCD}" destId="{13A7C359-3A96-4DB1-B34B-1669C7C30184}" srcOrd="1" destOrd="0" presId="urn:microsoft.com/office/officeart/2009/3/layout/StepUp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C2DB06-F614-4889-905D-99A4CBAEEA9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658B5278-0394-4048-A17E-CB84F5CA5DAE}">
      <dgm:prSet phldrT="[Text]">
        <dgm:style>
          <a:lnRef idx="3">
            <a:schemeClr val="lt1"/>
          </a:lnRef>
          <a:fillRef idx="1">
            <a:schemeClr val="accent5"/>
          </a:fillRef>
          <a:effectRef idx="1">
            <a:schemeClr val="accent5"/>
          </a:effectRef>
          <a:fontRef idx="minor">
            <a:schemeClr val="lt1"/>
          </a:fontRef>
        </dgm:style>
      </dgm:prSet>
      <dgm:spPr/>
      <dgm:t>
        <a:bodyPr/>
        <a:lstStyle/>
        <a:p>
          <a:r>
            <a:rPr lang="zh-CN" altLang="en-US" smtClean="0"/>
            <a:t>概述</a:t>
          </a:r>
          <a:endParaRPr lang="zh-CN" altLang="en-US"/>
        </a:p>
      </dgm:t>
    </dgm:pt>
    <dgm:pt modelId="{B894692F-D16C-46EC-80E6-8319E81BD97A}" type="parTrans" cxnId="{9F6B88C7-2096-4C3D-8F1C-4F9552BA9E2A}">
      <dgm:prSet/>
      <dgm:spPr/>
      <dgm:t>
        <a:bodyPr/>
        <a:lstStyle/>
        <a:p>
          <a:endParaRPr lang="zh-CN" altLang="en-US"/>
        </a:p>
      </dgm:t>
    </dgm:pt>
    <dgm:pt modelId="{9FB02AA8-C7A1-412E-99F9-9F5F8E685CEA}" type="sibTrans" cxnId="{9F6B88C7-2096-4C3D-8F1C-4F9552BA9E2A}">
      <dgm:prSet/>
      <dgm:spPr/>
      <dgm:t>
        <a:bodyPr/>
        <a:lstStyle/>
        <a:p>
          <a:endParaRPr lang="zh-CN" altLang="en-US"/>
        </a:p>
      </dgm:t>
    </dgm:pt>
    <dgm:pt modelId="{DC13C112-6BE8-4DE1-9D15-B439230F701B}">
      <dgm:prSet phldrT="[Text]"/>
      <dgm:spPr/>
      <dgm:t>
        <a:bodyPr/>
        <a:lstStyle/>
        <a:p>
          <a:r>
            <a:rPr lang="zh-CN" altLang="en-US" smtClean="0"/>
            <a:t>服务器端数据访问新特性</a:t>
          </a:r>
          <a:endParaRPr lang="zh-CN" altLang="en-US"/>
        </a:p>
      </dgm:t>
    </dgm:pt>
    <dgm:pt modelId="{08A93D45-091D-4B99-AAB5-58106F33E901}" type="parTrans" cxnId="{BE4F6CBB-4015-4918-8451-503B8E3AB2E4}">
      <dgm:prSet/>
      <dgm:spPr/>
      <dgm:t>
        <a:bodyPr/>
        <a:lstStyle/>
        <a:p>
          <a:endParaRPr lang="zh-CN" altLang="en-US"/>
        </a:p>
      </dgm:t>
    </dgm:pt>
    <dgm:pt modelId="{EF21A7BA-BB72-4586-A389-D5D935FE065B}" type="sibTrans" cxnId="{BE4F6CBB-4015-4918-8451-503B8E3AB2E4}">
      <dgm:prSet/>
      <dgm:spPr/>
      <dgm:t>
        <a:bodyPr/>
        <a:lstStyle/>
        <a:p>
          <a:endParaRPr lang="zh-CN" altLang="en-US"/>
        </a:p>
      </dgm:t>
    </dgm:pt>
    <dgm:pt modelId="{B624CBC7-A784-42DB-9B71-F48F26A8FF7F}">
      <dgm:prSet phldrT="[Text]"/>
      <dgm:spPr/>
      <dgm:t>
        <a:bodyPr/>
        <a:lstStyle/>
        <a:p>
          <a:r>
            <a:rPr lang="zh-CN" altLang="en-US" smtClean="0"/>
            <a:t>客户端数据访问新特性</a:t>
          </a:r>
          <a:endParaRPr lang="zh-CN" altLang="en-US"/>
        </a:p>
      </dgm:t>
    </dgm:pt>
    <dgm:pt modelId="{ABDBA9D0-0576-4DAE-9A76-1D3D8343998C}" type="parTrans" cxnId="{C2E8A533-0DB4-4743-8D6D-FCF8A4746BAC}">
      <dgm:prSet/>
      <dgm:spPr/>
      <dgm:t>
        <a:bodyPr/>
        <a:lstStyle/>
        <a:p>
          <a:endParaRPr lang="zh-CN" altLang="en-US"/>
        </a:p>
      </dgm:t>
    </dgm:pt>
    <dgm:pt modelId="{43FE61F3-3B11-4A6D-B97C-E405CBFB7484}" type="sibTrans" cxnId="{C2E8A533-0DB4-4743-8D6D-FCF8A4746BAC}">
      <dgm:prSet/>
      <dgm:spPr/>
      <dgm:t>
        <a:bodyPr/>
        <a:lstStyle/>
        <a:p>
          <a:endParaRPr lang="zh-CN" altLang="en-US"/>
        </a:p>
      </dgm:t>
    </dgm:pt>
    <dgm:pt modelId="{66AD191B-6CE8-4025-92F0-F48784F52B18}">
      <dgm:prSet phldrT="[Text]">
        <dgm:style>
          <a:lnRef idx="3">
            <a:schemeClr val="lt1"/>
          </a:lnRef>
          <a:fillRef idx="1">
            <a:schemeClr val="accent2"/>
          </a:fillRef>
          <a:effectRef idx="1">
            <a:schemeClr val="accent2"/>
          </a:effectRef>
          <a:fontRef idx="minor">
            <a:schemeClr val="lt1"/>
          </a:fontRef>
        </dgm:style>
      </dgm:prSet>
      <dgm:spPr/>
      <dgm:t>
        <a:bodyPr/>
        <a:lstStyle/>
        <a:p>
          <a:r>
            <a:rPr lang="zh-CN" altLang="en-US" smtClean="0"/>
            <a:t>外部数据访问新特性</a:t>
          </a:r>
          <a:endParaRPr lang="zh-CN" altLang="en-US"/>
        </a:p>
      </dgm:t>
    </dgm:pt>
    <dgm:pt modelId="{C5C91D7A-8DFD-4466-9C51-45CD4F1F7EA1}" type="parTrans" cxnId="{F13249A5-978F-4D0D-BB76-0C557125AE1D}">
      <dgm:prSet/>
      <dgm:spPr/>
    </dgm:pt>
    <dgm:pt modelId="{F9A88C62-87A4-41DC-92FD-48E138C071E8}" type="sibTrans" cxnId="{F13249A5-978F-4D0D-BB76-0C557125AE1D}">
      <dgm:prSet/>
      <dgm:spPr/>
    </dgm:pt>
    <dgm:pt modelId="{A4A1972D-6FDA-4A5C-ABC0-DC9EF032115C}">
      <dgm:prSet phldrT="[Text]"/>
      <dgm:spPr/>
      <dgm:t>
        <a:bodyPr/>
        <a:lstStyle/>
        <a:p>
          <a:r>
            <a:rPr lang="zh-CN" altLang="en-US" smtClean="0"/>
            <a:t>总结</a:t>
          </a:r>
          <a:endParaRPr lang="zh-CN" altLang="en-US"/>
        </a:p>
      </dgm:t>
    </dgm:pt>
    <dgm:pt modelId="{7E8AA800-01C1-4280-97B5-3B8DFBDDDC21}" type="parTrans" cxnId="{36A60E31-B0E2-49D0-BC88-AD286928DD2D}">
      <dgm:prSet/>
      <dgm:spPr/>
    </dgm:pt>
    <dgm:pt modelId="{DD12DB83-29FF-4715-AEBD-01CAB671E230}" type="sibTrans" cxnId="{36A60E31-B0E2-49D0-BC88-AD286928DD2D}">
      <dgm:prSet/>
      <dgm:spPr/>
    </dgm:pt>
    <dgm:pt modelId="{5B434510-1464-42D7-AFCF-81EA2E508B93}" type="pres">
      <dgm:prSet presAssocID="{8FC2DB06-F614-4889-905D-99A4CBAEEA9C}" presName="Name0" presStyleCnt="0">
        <dgm:presLayoutVars>
          <dgm:chMax val="7"/>
          <dgm:chPref val="7"/>
          <dgm:dir/>
        </dgm:presLayoutVars>
      </dgm:prSet>
      <dgm:spPr/>
      <dgm:t>
        <a:bodyPr/>
        <a:lstStyle/>
        <a:p>
          <a:endParaRPr lang="zh-CN" altLang="en-US"/>
        </a:p>
      </dgm:t>
    </dgm:pt>
    <dgm:pt modelId="{F219A633-046A-4E8C-BE00-59BB0D8878B2}" type="pres">
      <dgm:prSet presAssocID="{8FC2DB06-F614-4889-905D-99A4CBAEEA9C}" presName="Name1" presStyleCnt="0"/>
      <dgm:spPr/>
    </dgm:pt>
    <dgm:pt modelId="{BA3F7DA1-9E6A-43B1-8479-E7A4C1CB9B7E}" type="pres">
      <dgm:prSet presAssocID="{8FC2DB06-F614-4889-905D-99A4CBAEEA9C}" presName="cycle" presStyleCnt="0"/>
      <dgm:spPr/>
    </dgm:pt>
    <dgm:pt modelId="{C1A15F8A-5475-4B58-A567-A0FAB59F384E}" type="pres">
      <dgm:prSet presAssocID="{8FC2DB06-F614-4889-905D-99A4CBAEEA9C}" presName="srcNode" presStyleLbl="node1" presStyleIdx="0" presStyleCnt="5"/>
      <dgm:spPr/>
    </dgm:pt>
    <dgm:pt modelId="{3599A481-018F-48F8-B830-0286F6178950}" type="pres">
      <dgm:prSet presAssocID="{8FC2DB06-F614-4889-905D-99A4CBAEEA9C}" presName="conn" presStyleLbl="parChTrans1D2" presStyleIdx="0" presStyleCnt="1"/>
      <dgm:spPr/>
      <dgm:t>
        <a:bodyPr/>
        <a:lstStyle/>
        <a:p>
          <a:endParaRPr lang="zh-CN" altLang="en-US"/>
        </a:p>
      </dgm:t>
    </dgm:pt>
    <dgm:pt modelId="{BA3FFE52-DA61-41EA-A9ED-5588EA6551B1}" type="pres">
      <dgm:prSet presAssocID="{8FC2DB06-F614-4889-905D-99A4CBAEEA9C}" presName="extraNode" presStyleLbl="node1" presStyleIdx="0" presStyleCnt="5"/>
      <dgm:spPr/>
    </dgm:pt>
    <dgm:pt modelId="{0BCA9A8F-1A9F-4AE3-AC84-5DCD05599C19}" type="pres">
      <dgm:prSet presAssocID="{8FC2DB06-F614-4889-905D-99A4CBAEEA9C}" presName="dstNode" presStyleLbl="node1" presStyleIdx="0" presStyleCnt="5"/>
      <dgm:spPr/>
    </dgm:pt>
    <dgm:pt modelId="{AF951804-22F4-45C9-9212-67ECC4FD664D}" type="pres">
      <dgm:prSet presAssocID="{658B5278-0394-4048-A17E-CB84F5CA5DAE}" presName="text_1" presStyleLbl="node1" presStyleIdx="0" presStyleCnt="5">
        <dgm:presLayoutVars>
          <dgm:bulletEnabled val="1"/>
        </dgm:presLayoutVars>
      </dgm:prSet>
      <dgm:spPr/>
      <dgm:t>
        <a:bodyPr/>
        <a:lstStyle/>
        <a:p>
          <a:endParaRPr lang="zh-CN" altLang="en-US"/>
        </a:p>
      </dgm:t>
    </dgm:pt>
    <dgm:pt modelId="{1E0A01E6-E93C-4062-8C43-669D4F76A3A8}" type="pres">
      <dgm:prSet presAssocID="{9FB02AA8-C7A1-412E-99F9-9F5F8E685CEA}" presName="accent_1" presStyleCnt="0"/>
      <dgm:spPr/>
    </dgm:pt>
    <dgm:pt modelId="{ECF95076-6C96-4A19-98D5-E946F50A56E3}" type="pres">
      <dgm:prSet presAssocID="{9FB02AA8-C7A1-412E-99F9-9F5F8E685CEA}" presName="accentRepeatNode" presStyleLbl="solidFgAcc1" presStyleIdx="0" presStyleCnt="5"/>
      <dgm:spPr/>
    </dgm:pt>
    <dgm:pt modelId="{8FD5DBB6-7845-42D1-97D4-529F13F2FBCC}" type="pres">
      <dgm:prSet presAssocID="{66AD191B-6CE8-4025-92F0-F48784F52B18}" presName="text_2" presStyleLbl="node1" presStyleIdx="1" presStyleCnt="5">
        <dgm:presLayoutVars>
          <dgm:bulletEnabled val="1"/>
        </dgm:presLayoutVars>
      </dgm:prSet>
      <dgm:spPr/>
      <dgm:t>
        <a:bodyPr/>
        <a:lstStyle/>
        <a:p>
          <a:endParaRPr lang="zh-CN" altLang="en-US"/>
        </a:p>
      </dgm:t>
    </dgm:pt>
    <dgm:pt modelId="{4E52F2F0-DC15-454F-AF84-CB45497CF7D1}" type="pres">
      <dgm:prSet presAssocID="{F9A88C62-87A4-41DC-92FD-48E138C071E8}" presName="accent_2" presStyleCnt="0"/>
      <dgm:spPr/>
    </dgm:pt>
    <dgm:pt modelId="{149F496F-F012-49AF-B43A-1B8C59C542EE}" type="pres">
      <dgm:prSet presAssocID="{F9A88C62-87A4-41DC-92FD-48E138C071E8}" presName="accentRepeatNode" presStyleLbl="solidFgAcc1" presStyleIdx="1" presStyleCnt="5"/>
      <dgm:spPr/>
    </dgm:pt>
    <dgm:pt modelId="{2EA68915-45AD-438C-BBF1-D3A5D605AE20}" type="pres">
      <dgm:prSet presAssocID="{DC13C112-6BE8-4DE1-9D15-B439230F701B}" presName="text_3" presStyleLbl="node1" presStyleIdx="2" presStyleCnt="5">
        <dgm:presLayoutVars>
          <dgm:bulletEnabled val="1"/>
        </dgm:presLayoutVars>
      </dgm:prSet>
      <dgm:spPr/>
      <dgm:t>
        <a:bodyPr/>
        <a:lstStyle/>
        <a:p>
          <a:endParaRPr lang="zh-CN" altLang="en-US"/>
        </a:p>
      </dgm:t>
    </dgm:pt>
    <dgm:pt modelId="{38FCC770-37A3-47AB-AD5F-5AED83DB6D53}" type="pres">
      <dgm:prSet presAssocID="{EF21A7BA-BB72-4586-A389-D5D935FE065B}" presName="accent_3" presStyleCnt="0"/>
      <dgm:spPr/>
    </dgm:pt>
    <dgm:pt modelId="{9B97943E-409D-4FDD-B66A-11F808B9A2FF}" type="pres">
      <dgm:prSet presAssocID="{EF21A7BA-BB72-4586-A389-D5D935FE065B}" presName="accentRepeatNode" presStyleLbl="solidFgAcc1" presStyleIdx="2" presStyleCnt="5"/>
      <dgm:spPr/>
    </dgm:pt>
    <dgm:pt modelId="{87521D93-4892-4EF0-AED0-166521590504}" type="pres">
      <dgm:prSet presAssocID="{B624CBC7-A784-42DB-9B71-F48F26A8FF7F}" presName="text_4" presStyleLbl="node1" presStyleIdx="3" presStyleCnt="5">
        <dgm:presLayoutVars>
          <dgm:bulletEnabled val="1"/>
        </dgm:presLayoutVars>
      </dgm:prSet>
      <dgm:spPr/>
      <dgm:t>
        <a:bodyPr/>
        <a:lstStyle/>
        <a:p>
          <a:endParaRPr lang="zh-CN" altLang="en-US"/>
        </a:p>
      </dgm:t>
    </dgm:pt>
    <dgm:pt modelId="{9DD9C5FE-6BE2-44BC-8CCA-3EC30B6F62BD}" type="pres">
      <dgm:prSet presAssocID="{43FE61F3-3B11-4A6D-B97C-E405CBFB7484}" presName="accent_4" presStyleCnt="0"/>
      <dgm:spPr/>
    </dgm:pt>
    <dgm:pt modelId="{A0C74833-7809-4015-B8F7-997292046A8A}" type="pres">
      <dgm:prSet presAssocID="{43FE61F3-3B11-4A6D-B97C-E405CBFB7484}" presName="accentRepeatNode" presStyleLbl="solidFgAcc1" presStyleIdx="3" presStyleCnt="5"/>
      <dgm:spPr/>
    </dgm:pt>
    <dgm:pt modelId="{B2916A26-7024-4F57-99CC-0E1458CCED11}" type="pres">
      <dgm:prSet presAssocID="{A4A1972D-6FDA-4A5C-ABC0-DC9EF032115C}" presName="text_5" presStyleLbl="node1" presStyleIdx="4" presStyleCnt="5">
        <dgm:presLayoutVars>
          <dgm:bulletEnabled val="1"/>
        </dgm:presLayoutVars>
      </dgm:prSet>
      <dgm:spPr/>
      <dgm:t>
        <a:bodyPr/>
        <a:lstStyle/>
        <a:p>
          <a:endParaRPr lang="zh-CN" altLang="en-US"/>
        </a:p>
      </dgm:t>
    </dgm:pt>
    <dgm:pt modelId="{9A44FF0F-F681-4AAA-B445-A17D4C97A704}" type="pres">
      <dgm:prSet presAssocID="{DD12DB83-29FF-4715-AEBD-01CAB671E230}" presName="accent_5" presStyleCnt="0"/>
      <dgm:spPr/>
    </dgm:pt>
    <dgm:pt modelId="{9B4B95F0-94C2-4F0F-AEF3-DB6B22E4EFDB}" type="pres">
      <dgm:prSet presAssocID="{DD12DB83-29FF-4715-AEBD-01CAB671E230}" presName="accentRepeatNode" presStyleLbl="solidFgAcc1" presStyleIdx="4" presStyleCnt="5"/>
      <dgm:spPr/>
    </dgm:pt>
  </dgm:ptLst>
  <dgm:cxnLst>
    <dgm:cxn modelId="{98FB5F89-ACCC-43F1-90E1-75D713CF6051}" type="presOf" srcId="{66AD191B-6CE8-4025-92F0-F48784F52B18}" destId="{8FD5DBB6-7845-42D1-97D4-529F13F2FBCC}" srcOrd="0" destOrd="0" presId="urn:microsoft.com/office/officeart/2008/layout/VerticalCurvedList"/>
    <dgm:cxn modelId="{C2E8A533-0DB4-4743-8D6D-FCF8A4746BAC}" srcId="{8FC2DB06-F614-4889-905D-99A4CBAEEA9C}" destId="{B624CBC7-A784-42DB-9B71-F48F26A8FF7F}" srcOrd="3" destOrd="0" parTransId="{ABDBA9D0-0576-4DAE-9A76-1D3D8343998C}" sibTransId="{43FE61F3-3B11-4A6D-B97C-E405CBFB7484}"/>
    <dgm:cxn modelId="{9F6B88C7-2096-4C3D-8F1C-4F9552BA9E2A}" srcId="{8FC2DB06-F614-4889-905D-99A4CBAEEA9C}" destId="{658B5278-0394-4048-A17E-CB84F5CA5DAE}" srcOrd="0" destOrd="0" parTransId="{B894692F-D16C-46EC-80E6-8319E81BD97A}" sibTransId="{9FB02AA8-C7A1-412E-99F9-9F5F8E685CEA}"/>
    <dgm:cxn modelId="{79031329-2CDD-4429-9F83-8427A1A73666}" type="presOf" srcId="{DC13C112-6BE8-4DE1-9D15-B439230F701B}" destId="{2EA68915-45AD-438C-BBF1-D3A5D605AE20}" srcOrd="0" destOrd="0" presId="urn:microsoft.com/office/officeart/2008/layout/VerticalCurvedList"/>
    <dgm:cxn modelId="{73708F8A-4883-4CDB-A43A-11DF1B636E5C}" type="presOf" srcId="{A4A1972D-6FDA-4A5C-ABC0-DC9EF032115C}" destId="{B2916A26-7024-4F57-99CC-0E1458CCED11}" srcOrd="0" destOrd="0" presId="urn:microsoft.com/office/officeart/2008/layout/VerticalCurvedList"/>
    <dgm:cxn modelId="{38028062-DA6B-4B00-8BAF-CEBE2B385BC4}" type="presOf" srcId="{8FC2DB06-F614-4889-905D-99A4CBAEEA9C}" destId="{5B434510-1464-42D7-AFCF-81EA2E508B93}" srcOrd="0" destOrd="0" presId="urn:microsoft.com/office/officeart/2008/layout/VerticalCurvedList"/>
    <dgm:cxn modelId="{69E0E67F-1CDA-461B-A0E2-CEF7F0798D37}" type="presOf" srcId="{9FB02AA8-C7A1-412E-99F9-9F5F8E685CEA}" destId="{3599A481-018F-48F8-B830-0286F6178950}" srcOrd="0" destOrd="0" presId="urn:microsoft.com/office/officeart/2008/layout/VerticalCurvedList"/>
    <dgm:cxn modelId="{36A60E31-B0E2-49D0-BC88-AD286928DD2D}" srcId="{8FC2DB06-F614-4889-905D-99A4CBAEEA9C}" destId="{A4A1972D-6FDA-4A5C-ABC0-DC9EF032115C}" srcOrd="4" destOrd="0" parTransId="{7E8AA800-01C1-4280-97B5-3B8DFBDDDC21}" sibTransId="{DD12DB83-29FF-4715-AEBD-01CAB671E230}"/>
    <dgm:cxn modelId="{BE4F6CBB-4015-4918-8451-503B8E3AB2E4}" srcId="{8FC2DB06-F614-4889-905D-99A4CBAEEA9C}" destId="{DC13C112-6BE8-4DE1-9D15-B439230F701B}" srcOrd="2" destOrd="0" parTransId="{08A93D45-091D-4B99-AAB5-58106F33E901}" sibTransId="{EF21A7BA-BB72-4586-A389-D5D935FE065B}"/>
    <dgm:cxn modelId="{F13249A5-978F-4D0D-BB76-0C557125AE1D}" srcId="{8FC2DB06-F614-4889-905D-99A4CBAEEA9C}" destId="{66AD191B-6CE8-4025-92F0-F48784F52B18}" srcOrd="1" destOrd="0" parTransId="{C5C91D7A-8DFD-4466-9C51-45CD4F1F7EA1}" sibTransId="{F9A88C62-87A4-41DC-92FD-48E138C071E8}"/>
    <dgm:cxn modelId="{C96A3A98-541E-41BC-9ECF-1BBBD4008D57}" type="presOf" srcId="{B624CBC7-A784-42DB-9B71-F48F26A8FF7F}" destId="{87521D93-4892-4EF0-AED0-166521590504}" srcOrd="0" destOrd="0" presId="urn:microsoft.com/office/officeart/2008/layout/VerticalCurvedList"/>
    <dgm:cxn modelId="{B6E482A7-CF6F-4917-8178-6D5B661F21AA}" type="presOf" srcId="{658B5278-0394-4048-A17E-CB84F5CA5DAE}" destId="{AF951804-22F4-45C9-9212-67ECC4FD664D}" srcOrd="0" destOrd="0" presId="urn:microsoft.com/office/officeart/2008/layout/VerticalCurvedList"/>
    <dgm:cxn modelId="{3E8BD506-2958-46EF-B541-380DE5383E72}" type="presParOf" srcId="{5B434510-1464-42D7-AFCF-81EA2E508B93}" destId="{F219A633-046A-4E8C-BE00-59BB0D8878B2}" srcOrd="0" destOrd="0" presId="urn:microsoft.com/office/officeart/2008/layout/VerticalCurvedList"/>
    <dgm:cxn modelId="{81E813D9-1D11-456E-BF04-7A1C6B55FC46}" type="presParOf" srcId="{F219A633-046A-4E8C-BE00-59BB0D8878B2}" destId="{BA3F7DA1-9E6A-43B1-8479-E7A4C1CB9B7E}" srcOrd="0" destOrd="0" presId="urn:microsoft.com/office/officeart/2008/layout/VerticalCurvedList"/>
    <dgm:cxn modelId="{9B7C9442-DED1-4968-BC45-CF21A0F37C0F}" type="presParOf" srcId="{BA3F7DA1-9E6A-43B1-8479-E7A4C1CB9B7E}" destId="{C1A15F8A-5475-4B58-A567-A0FAB59F384E}" srcOrd="0" destOrd="0" presId="urn:microsoft.com/office/officeart/2008/layout/VerticalCurvedList"/>
    <dgm:cxn modelId="{D088967B-2974-4CE9-82BA-C4CA85DBF42B}" type="presParOf" srcId="{BA3F7DA1-9E6A-43B1-8479-E7A4C1CB9B7E}" destId="{3599A481-018F-48F8-B830-0286F6178950}" srcOrd="1" destOrd="0" presId="urn:microsoft.com/office/officeart/2008/layout/VerticalCurvedList"/>
    <dgm:cxn modelId="{E7D6C455-BACC-4121-9056-C647532A8A1D}" type="presParOf" srcId="{BA3F7DA1-9E6A-43B1-8479-E7A4C1CB9B7E}" destId="{BA3FFE52-DA61-41EA-A9ED-5588EA6551B1}" srcOrd="2" destOrd="0" presId="urn:microsoft.com/office/officeart/2008/layout/VerticalCurvedList"/>
    <dgm:cxn modelId="{9D1603F9-B04E-45AC-A5D3-2581DE21139D}" type="presParOf" srcId="{BA3F7DA1-9E6A-43B1-8479-E7A4C1CB9B7E}" destId="{0BCA9A8F-1A9F-4AE3-AC84-5DCD05599C19}" srcOrd="3" destOrd="0" presId="urn:microsoft.com/office/officeart/2008/layout/VerticalCurvedList"/>
    <dgm:cxn modelId="{392A1469-5193-4EB4-BD2A-E1010BC62087}" type="presParOf" srcId="{F219A633-046A-4E8C-BE00-59BB0D8878B2}" destId="{AF951804-22F4-45C9-9212-67ECC4FD664D}" srcOrd="1" destOrd="0" presId="urn:microsoft.com/office/officeart/2008/layout/VerticalCurvedList"/>
    <dgm:cxn modelId="{92727824-04C9-478D-8C82-AB3A4C5B01AF}" type="presParOf" srcId="{F219A633-046A-4E8C-BE00-59BB0D8878B2}" destId="{1E0A01E6-E93C-4062-8C43-669D4F76A3A8}" srcOrd="2" destOrd="0" presId="urn:microsoft.com/office/officeart/2008/layout/VerticalCurvedList"/>
    <dgm:cxn modelId="{9395B8C6-89E7-4BC2-94DF-0732ACF8AFCD}" type="presParOf" srcId="{1E0A01E6-E93C-4062-8C43-669D4F76A3A8}" destId="{ECF95076-6C96-4A19-98D5-E946F50A56E3}" srcOrd="0" destOrd="0" presId="urn:microsoft.com/office/officeart/2008/layout/VerticalCurvedList"/>
    <dgm:cxn modelId="{284C0926-15DA-4D78-966F-172189EEDC1A}" type="presParOf" srcId="{F219A633-046A-4E8C-BE00-59BB0D8878B2}" destId="{8FD5DBB6-7845-42D1-97D4-529F13F2FBCC}" srcOrd="3" destOrd="0" presId="urn:microsoft.com/office/officeart/2008/layout/VerticalCurvedList"/>
    <dgm:cxn modelId="{37F1452B-E805-47B6-80B0-892D33A02592}" type="presParOf" srcId="{F219A633-046A-4E8C-BE00-59BB0D8878B2}" destId="{4E52F2F0-DC15-454F-AF84-CB45497CF7D1}" srcOrd="4" destOrd="0" presId="urn:microsoft.com/office/officeart/2008/layout/VerticalCurvedList"/>
    <dgm:cxn modelId="{551C1934-02A5-49E4-8A24-6D801BE204B5}" type="presParOf" srcId="{4E52F2F0-DC15-454F-AF84-CB45497CF7D1}" destId="{149F496F-F012-49AF-B43A-1B8C59C542EE}" srcOrd="0" destOrd="0" presId="urn:microsoft.com/office/officeart/2008/layout/VerticalCurvedList"/>
    <dgm:cxn modelId="{FDB8D4A3-1F4E-468F-9E42-9A59C38FA10E}" type="presParOf" srcId="{F219A633-046A-4E8C-BE00-59BB0D8878B2}" destId="{2EA68915-45AD-438C-BBF1-D3A5D605AE20}" srcOrd="5" destOrd="0" presId="urn:microsoft.com/office/officeart/2008/layout/VerticalCurvedList"/>
    <dgm:cxn modelId="{12B2932A-F355-4F34-AB3B-A582FE07D69C}" type="presParOf" srcId="{F219A633-046A-4E8C-BE00-59BB0D8878B2}" destId="{38FCC770-37A3-47AB-AD5F-5AED83DB6D53}" srcOrd="6" destOrd="0" presId="urn:microsoft.com/office/officeart/2008/layout/VerticalCurvedList"/>
    <dgm:cxn modelId="{43CBA161-8644-4E09-B0E6-5253F1BEDEEB}" type="presParOf" srcId="{38FCC770-37A3-47AB-AD5F-5AED83DB6D53}" destId="{9B97943E-409D-4FDD-B66A-11F808B9A2FF}" srcOrd="0" destOrd="0" presId="urn:microsoft.com/office/officeart/2008/layout/VerticalCurvedList"/>
    <dgm:cxn modelId="{A225E956-A8F3-4020-9E0F-1ABD2A05B0A6}" type="presParOf" srcId="{F219A633-046A-4E8C-BE00-59BB0D8878B2}" destId="{87521D93-4892-4EF0-AED0-166521590504}" srcOrd="7" destOrd="0" presId="urn:microsoft.com/office/officeart/2008/layout/VerticalCurvedList"/>
    <dgm:cxn modelId="{5C7944AE-BBF6-478B-BABF-723D4A1C2561}" type="presParOf" srcId="{F219A633-046A-4E8C-BE00-59BB0D8878B2}" destId="{9DD9C5FE-6BE2-44BC-8CCA-3EC30B6F62BD}" srcOrd="8" destOrd="0" presId="urn:microsoft.com/office/officeart/2008/layout/VerticalCurvedList"/>
    <dgm:cxn modelId="{C1F94A28-0D80-430D-BE83-677B6278340A}" type="presParOf" srcId="{9DD9C5FE-6BE2-44BC-8CCA-3EC30B6F62BD}" destId="{A0C74833-7809-4015-B8F7-997292046A8A}" srcOrd="0" destOrd="0" presId="urn:microsoft.com/office/officeart/2008/layout/VerticalCurvedList"/>
    <dgm:cxn modelId="{BE68465E-1A9F-44F1-820F-85B48BE8E525}" type="presParOf" srcId="{F219A633-046A-4E8C-BE00-59BB0D8878B2}" destId="{B2916A26-7024-4F57-99CC-0E1458CCED11}" srcOrd="9" destOrd="0" presId="urn:microsoft.com/office/officeart/2008/layout/VerticalCurvedList"/>
    <dgm:cxn modelId="{36B49428-A5BE-4EA6-AC68-6CDD0A019864}" type="presParOf" srcId="{F219A633-046A-4E8C-BE00-59BB0D8878B2}" destId="{9A44FF0F-F681-4AAA-B445-A17D4C97A704}" srcOrd="10" destOrd="0" presId="urn:microsoft.com/office/officeart/2008/layout/VerticalCurvedList"/>
    <dgm:cxn modelId="{13B6A18A-5D38-4496-BDDF-E8FEA4A9EC75}" type="presParOf" srcId="{9A44FF0F-F681-4AAA-B445-A17D4C97A704}" destId="{9B4B95F0-94C2-4F0F-AEF3-DB6B22E4EFDB}"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B41EA7-163B-42A4-8C00-37467391C9C8}" type="doc">
      <dgm:prSet loTypeId="urn:microsoft.com/office/officeart/2005/8/layout/arrow2" loCatId="process" qsTypeId="urn:microsoft.com/office/officeart/2005/8/quickstyle/simple1" qsCatId="simple" csTypeId="urn:microsoft.com/office/officeart/2005/8/colors/colorful2" csCatId="colorful" phldr="1"/>
      <dgm:spPr/>
    </dgm:pt>
    <dgm:pt modelId="{BC03E1B4-5236-4DEE-895E-5C9F05179308}">
      <dgm:prSet phldrT="[Text]"/>
      <dgm:spPr/>
      <dgm:t>
        <a:bodyPr/>
        <a:lstStyle/>
        <a:p>
          <a:r>
            <a:rPr lang="en-US" altLang="zh-CN" smtClean="0"/>
            <a:t>SharePoint 2003</a:t>
          </a:r>
          <a:endParaRPr lang="zh-CN" altLang="en-US"/>
        </a:p>
      </dgm:t>
    </dgm:pt>
    <dgm:pt modelId="{F01736E7-8984-4FD7-AB54-A5DAAB95C152}" type="parTrans" cxnId="{A2891406-BCFC-4EA4-AB8A-BBC61F218890}">
      <dgm:prSet/>
      <dgm:spPr/>
      <dgm:t>
        <a:bodyPr/>
        <a:lstStyle/>
        <a:p>
          <a:endParaRPr lang="zh-CN" altLang="en-US"/>
        </a:p>
      </dgm:t>
    </dgm:pt>
    <dgm:pt modelId="{7A3538C7-08B6-45F8-BB73-F9CF2770B6C2}" type="sibTrans" cxnId="{A2891406-BCFC-4EA4-AB8A-BBC61F218890}">
      <dgm:prSet/>
      <dgm:spPr/>
      <dgm:t>
        <a:bodyPr/>
        <a:lstStyle/>
        <a:p>
          <a:endParaRPr lang="zh-CN" altLang="en-US"/>
        </a:p>
      </dgm:t>
    </dgm:pt>
    <dgm:pt modelId="{4A0FB1F1-DB6A-40E3-9125-EDA12B2EEED8}">
      <dgm:prSet phldrT="[Text]"/>
      <dgm:spPr/>
      <dgm:t>
        <a:bodyPr/>
        <a:lstStyle/>
        <a:p>
          <a:r>
            <a:rPr lang="en-US" altLang="zh-CN" smtClean="0"/>
            <a:t>SharePoint 2007</a:t>
          </a:r>
          <a:endParaRPr lang="zh-CN" altLang="en-US"/>
        </a:p>
      </dgm:t>
    </dgm:pt>
    <dgm:pt modelId="{F6B2A57B-AA98-4980-850A-CD73EFFDE4AA}" type="parTrans" cxnId="{77D1BF84-38A3-4FB6-A838-0BA400AAA314}">
      <dgm:prSet/>
      <dgm:spPr/>
      <dgm:t>
        <a:bodyPr/>
        <a:lstStyle/>
        <a:p>
          <a:endParaRPr lang="zh-CN" altLang="en-US"/>
        </a:p>
      </dgm:t>
    </dgm:pt>
    <dgm:pt modelId="{5AF33736-FADE-4347-BDED-8FD51F963F3D}" type="sibTrans" cxnId="{77D1BF84-38A3-4FB6-A838-0BA400AAA314}">
      <dgm:prSet/>
      <dgm:spPr/>
      <dgm:t>
        <a:bodyPr/>
        <a:lstStyle/>
        <a:p>
          <a:endParaRPr lang="zh-CN" altLang="en-US"/>
        </a:p>
      </dgm:t>
    </dgm:pt>
    <dgm:pt modelId="{B41AE47B-6DE2-4EC8-B9CD-48E468F1F019}">
      <dgm:prSet phldrT="[Text]"/>
      <dgm:spPr/>
      <dgm:t>
        <a:bodyPr/>
        <a:lstStyle/>
        <a:p>
          <a:r>
            <a:rPr lang="en-US" altLang="zh-CN" smtClean="0"/>
            <a:t>SharePoint 2010</a:t>
          </a:r>
          <a:endParaRPr lang="zh-CN" altLang="en-US"/>
        </a:p>
      </dgm:t>
    </dgm:pt>
    <dgm:pt modelId="{06E86D87-8705-4647-9214-79EB0040CF81}" type="parTrans" cxnId="{429ED73F-EB24-4EB4-B99B-7086A53B1469}">
      <dgm:prSet/>
      <dgm:spPr/>
      <dgm:t>
        <a:bodyPr/>
        <a:lstStyle/>
        <a:p>
          <a:endParaRPr lang="zh-CN" altLang="en-US"/>
        </a:p>
      </dgm:t>
    </dgm:pt>
    <dgm:pt modelId="{557CA01D-9675-410C-A336-1D59576CDC59}" type="sibTrans" cxnId="{429ED73F-EB24-4EB4-B99B-7086A53B1469}">
      <dgm:prSet/>
      <dgm:spPr/>
      <dgm:t>
        <a:bodyPr/>
        <a:lstStyle/>
        <a:p>
          <a:endParaRPr lang="zh-CN" altLang="en-US"/>
        </a:p>
      </dgm:t>
    </dgm:pt>
    <dgm:pt modelId="{2815601E-E2EF-4E01-B5DC-B70D4957C75B}">
      <dgm:prSet phldrT="[Text]"/>
      <dgm:spPr/>
      <dgm:t>
        <a:bodyPr/>
        <a:lstStyle/>
        <a:p>
          <a:r>
            <a:rPr lang="zh-CN" altLang="en-US" smtClean="0"/>
            <a:t>没有外部数据访问能力</a:t>
          </a:r>
          <a:endParaRPr lang="zh-CN" altLang="en-US"/>
        </a:p>
      </dgm:t>
    </dgm:pt>
    <dgm:pt modelId="{5EE23091-C1ED-4676-9E31-C01DC728B604}" type="parTrans" cxnId="{D90B9367-17B4-4414-9362-1A2A36EAC1B0}">
      <dgm:prSet/>
      <dgm:spPr/>
      <dgm:t>
        <a:bodyPr/>
        <a:lstStyle/>
        <a:p>
          <a:endParaRPr lang="zh-CN" altLang="en-US"/>
        </a:p>
      </dgm:t>
    </dgm:pt>
    <dgm:pt modelId="{A769A36D-523D-41E4-97AC-C21F70DD3D2C}" type="sibTrans" cxnId="{D90B9367-17B4-4414-9362-1A2A36EAC1B0}">
      <dgm:prSet/>
      <dgm:spPr/>
      <dgm:t>
        <a:bodyPr/>
        <a:lstStyle/>
        <a:p>
          <a:endParaRPr lang="zh-CN" altLang="en-US"/>
        </a:p>
      </dgm:t>
    </dgm:pt>
    <dgm:pt modelId="{D58D81AD-4402-4D38-B5C4-C9671A34F4F9}">
      <dgm:prSet phldrT="[Text]"/>
      <dgm:spPr/>
      <dgm:t>
        <a:bodyPr/>
        <a:lstStyle/>
        <a:p>
          <a:r>
            <a:rPr lang="zh-CN" altLang="en-US" smtClean="0"/>
            <a:t>自己编写</a:t>
          </a:r>
          <a:endParaRPr lang="zh-CN" altLang="en-US"/>
        </a:p>
      </dgm:t>
    </dgm:pt>
    <dgm:pt modelId="{946A3FEE-CAE0-4A8B-A4C1-B01750927CD3}" type="parTrans" cxnId="{C0AEC2DA-9014-43F6-8EFC-EE1FE420B545}">
      <dgm:prSet/>
      <dgm:spPr/>
      <dgm:t>
        <a:bodyPr/>
        <a:lstStyle/>
        <a:p>
          <a:endParaRPr lang="zh-CN" altLang="en-US"/>
        </a:p>
      </dgm:t>
    </dgm:pt>
    <dgm:pt modelId="{2658AA85-BAB2-4A0E-8355-2171D03FDFC1}" type="sibTrans" cxnId="{C0AEC2DA-9014-43F6-8EFC-EE1FE420B545}">
      <dgm:prSet/>
      <dgm:spPr/>
      <dgm:t>
        <a:bodyPr/>
        <a:lstStyle/>
        <a:p>
          <a:endParaRPr lang="zh-CN" altLang="en-US"/>
        </a:p>
      </dgm:t>
    </dgm:pt>
    <dgm:pt modelId="{FC3D152F-9874-49CF-82A9-1382C0EF0862}">
      <dgm:prSet phldrT="[Text]"/>
      <dgm:spPr/>
      <dgm:t>
        <a:bodyPr/>
        <a:lstStyle/>
        <a:p>
          <a:r>
            <a:rPr lang="zh-CN" altLang="en-US" smtClean="0"/>
            <a:t>业务数据目录（</a:t>
          </a:r>
          <a:r>
            <a:rPr lang="en-US" altLang="zh-CN" smtClean="0"/>
            <a:t>BDC</a:t>
          </a:r>
          <a:r>
            <a:rPr lang="zh-CN" altLang="en-US" smtClean="0"/>
            <a:t>）</a:t>
          </a:r>
          <a:endParaRPr lang="zh-CN" altLang="en-US"/>
        </a:p>
      </dgm:t>
    </dgm:pt>
    <dgm:pt modelId="{3A54E426-AEDC-4283-9AB0-28D68DE24988}" type="parTrans" cxnId="{3A536640-1D1C-43CA-8F59-F8D16DCB86D5}">
      <dgm:prSet/>
      <dgm:spPr/>
      <dgm:t>
        <a:bodyPr/>
        <a:lstStyle/>
        <a:p>
          <a:endParaRPr lang="zh-CN" altLang="en-US"/>
        </a:p>
      </dgm:t>
    </dgm:pt>
    <dgm:pt modelId="{491DE4B2-C740-498D-B848-4149FF0081FD}" type="sibTrans" cxnId="{3A536640-1D1C-43CA-8F59-F8D16DCB86D5}">
      <dgm:prSet/>
      <dgm:spPr/>
      <dgm:t>
        <a:bodyPr/>
        <a:lstStyle/>
        <a:p>
          <a:endParaRPr lang="zh-CN" altLang="en-US"/>
        </a:p>
      </dgm:t>
    </dgm:pt>
    <dgm:pt modelId="{F4A84F54-AD1C-4773-80C2-93AD0F01187A}">
      <dgm:prSet phldrT="[Text]"/>
      <dgm:spPr/>
      <dgm:t>
        <a:bodyPr/>
        <a:lstStyle/>
        <a:p>
          <a:r>
            <a:rPr lang="zh-CN" altLang="en-US" smtClean="0"/>
            <a:t>工具辅助</a:t>
          </a:r>
          <a:endParaRPr lang="zh-CN" altLang="en-US"/>
        </a:p>
      </dgm:t>
    </dgm:pt>
    <dgm:pt modelId="{0DE626A0-8840-408B-8BCB-500A5C29237B}" type="parTrans" cxnId="{D5CC6B07-809A-4105-9BA3-DDAF5FFFA2AA}">
      <dgm:prSet/>
      <dgm:spPr/>
      <dgm:t>
        <a:bodyPr/>
        <a:lstStyle/>
        <a:p>
          <a:endParaRPr lang="zh-CN" altLang="en-US"/>
        </a:p>
      </dgm:t>
    </dgm:pt>
    <dgm:pt modelId="{030702A6-14DC-4CE2-B52D-ADA2074FD368}" type="sibTrans" cxnId="{D5CC6B07-809A-4105-9BA3-DDAF5FFFA2AA}">
      <dgm:prSet/>
      <dgm:spPr/>
      <dgm:t>
        <a:bodyPr/>
        <a:lstStyle/>
        <a:p>
          <a:endParaRPr lang="zh-CN" altLang="en-US"/>
        </a:p>
      </dgm:t>
    </dgm:pt>
    <dgm:pt modelId="{B25ADFE7-F3CC-4150-928D-1F6768C76BC6}">
      <dgm:prSet phldrT="[Text]"/>
      <dgm:spPr/>
      <dgm:t>
        <a:bodyPr/>
        <a:lstStyle/>
        <a:p>
          <a:r>
            <a:rPr lang="zh-CN" altLang="en-US" smtClean="0"/>
            <a:t>业务连接服务（</a:t>
          </a:r>
          <a:r>
            <a:rPr lang="en-US" altLang="zh-CN" smtClean="0"/>
            <a:t>BCS</a:t>
          </a:r>
          <a:r>
            <a:rPr lang="zh-CN" altLang="en-US" smtClean="0"/>
            <a:t>）</a:t>
          </a:r>
          <a:endParaRPr lang="zh-CN" altLang="en-US"/>
        </a:p>
      </dgm:t>
    </dgm:pt>
    <dgm:pt modelId="{7C698DB3-7DC9-4CFC-B1A8-4216F2B29906}" type="parTrans" cxnId="{4C7742FE-F966-4D3D-9449-DC32BD1F135E}">
      <dgm:prSet/>
      <dgm:spPr/>
      <dgm:t>
        <a:bodyPr/>
        <a:lstStyle/>
        <a:p>
          <a:endParaRPr lang="zh-CN" altLang="en-US"/>
        </a:p>
      </dgm:t>
    </dgm:pt>
    <dgm:pt modelId="{6722C38A-A4D0-4AB3-BE3D-E218F844E77D}" type="sibTrans" cxnId="{4C7742FE-F966-4D3D-9449-DC32BD1F135E}">
      <dgm:prSet/>
      <dgm:spPr/>
      <dgm:t>
        <a:bodyPr/>
        <a:lstStyle/>
        <a:p>
          <a:endParaRPr lang="zh-CN" altLang="en-US"/>
        </a:p>
      </dgm:t>
    </dgm:pt>
    <dgm:pt modelId="{806D13D3-AE54-4174-85B0-43921E3F96AB}">
      <dgm:prSet phldrT="[Text]"/>
      <dgm:spPr/>
      <dgm:t>
        <a:bodyPr/>
        <a:lstStyle/>
        <a:p>
          <a:r>
            <a:rPr lang="en-US" altLang="zh-CN" smtClean="0"/>
            <a:t>SPD / VS</a:t>
          </a:r>
          <a:endParaRPr lang="zh-CN" altLang="en-US"/>
        </a:p>
      </dgm:t>
    </dgm:pt>
    <dgm:pt modelId="{AA69C561-6645-4749-BB8F-858333F1515C}" type="parTrans" cxnId="{F688005F-5757-4E40-8B7F-68F47995A72D}">
      <dgm:prSet/>
      <dgm:spPr/>
      <dgm:t>
        <a:bodyPr/>
        <a:lstStyle/>
        <a:p>
          <a:endParaRPr lang="zh-CN" altLang="en-US"/>
        </a:p>
      </dgm:t>
    </dgm:pt>
    <dgm:pt modelId="{1D736102-CCE2-4808-9423-765276FA5982}" type="sibTrans" cxnId="{F688005F-5757-4E40-8B7F-68F47995A72D}">
      <dgm:prSet/>
      <dgm:spPr/>
      <dgm:t>
        <a:bodyPr/>
        <a:lstStyle/>
        <a:p>
          <a:endParaRPr lang="zh-CN" altLang="en-US"/>
        </a:p>
      </dgm:t>
    </dgm:pt>
    <dgm:pt modelId="{6612EFAC-BE29-4A45-B0F0-A19BCABBF6F5}" type="pres">
      <dgm:prSet presAssocID="{63B41EA7-163B-42A4-8C00-37467391C9C8}" presName="arrowDiagram" presStyleCnt="0">
        <dgm:presLayoutVars>
          <dgm:chMax val="5"/>
          <dgm:dir/>
          <dgm:resizeHandles val="exact"/>
        </dgm:presLayoutVars>
      </dgm:prSet>
      <dgm:spPr/>
    </dgm:pt>
    <dgm:pt modelId="{AEF21E3E-57F5-49C9-8867-40B38F6EFFE6}" type="pres">
      <dgm:prSet presAssocID="{63B41EA7-163B-42A4-8C00-37467391C9C8}" presName="arrow" presStyleLbl="bgShp" presStyleIdx="0" presStyleCnt="1"/>
      <dgm:spPr/>
    </dgm:pt>
    <dgm:pt modelId="{1F183F56-BD36-42B9-AB14-A39EB1828A70}" type="pres">
      <dgm:prSet presAssocID="{63B41EA7-163B-42A4-8C00-37467391C9C8}" presName="arrowDiagram3" presStyleCnt="0"/>
      <dgm:spPr/>
    </dgm:pt>
    <dgm:pt modelId="{6F200E13-BCB7-43CA-842D-7C735F0D9BD8}" type="pres">
      <dgm:prSet presAssocID="{BC03E1B4-5236-4DEE-895E-5C9F05179308}" presName="bullet3a" presStyleLbl="node1" presStyleIdx="0" presStyleCnt="3"/>
      <dgm:spPr/>
    </dgm:pt>
    <dgm:pt modelId="{DDBCB318-4531-4323-BC27-5F9E4B5BD96F}" type="pres">
      <dgm:prSet presAssocID="{BC03E1B4-5236-4DEE-895E-5C9F05179308}" presName="textBox3a" presStyleLbl="revTx" presStyleIdx="0" presStyleCnt="3">
        <dgm:presLayoutVars>
          <dgm:bulletEnabled val="1"/>
        </dgm:presLayoutVars>
      </dgm:prSet>
      <dgm:spPr/>
      <dgm:t>
        <a:bodyPr/>
        <a:lstStyle/>
        <a:p>
          <a:endParaRPr lang="zh-CN" altLang="en-US"/>
        </a:p>
      </dgm:t>
    </dgm:pt>
    <dgm:pt modelId="{E924FAA1-3FFF-4C10-BC2C-FFEF671A809C}" type="pres">
      <dgm:prSet presAssocID="{4A0FB1F1-DB6A-40E3-9125-EDA12B2EEED8}" presName="bullet3b" presStyleLbl="node1" presStyleIdx="1" presStyleCnt="3"/>
      <dgm:spPr/>
    </dgm:pt>
    <dgm:pt modelId="{F73FFE81-806B-41C8-9024-F3DC19D12DEB}" type="pres">
      <dgm:prSet presAssocID="{4A0FB1F1-DB6A-40E3-9125-EDA12B2EEED8}" presName="textBox3b" presStyleLbl="revTx" presStyleIdx="1" presStyleCnt="3">
        <dgm:presLayoutVars>
          <dgm:bulletEnabled val="1"/>
        </dgm:presLayoutVars>
      </dgm:prSet>
      <dgm:spPr/>
      <dgm:t>
        <a:bodyPr/>
        <a:lstStyle/>
        <a:p>
          <a:endParaRPr lang="zh-CN" altLang="en-US"/>
        </a:p>
      </dgm:t>
    </dgm:pt>
    <dgm:pt modelId="{FC53C1CB-4F9C-45B1-8686-8B164C8D8C1D}" type="pres">
      <dgm:prSet presAssocID="{B41AE47B-6DE2-4EC8-B9CD-48E468F1F019}" presName="bullet3c" presStyleLbl="node1" presStyleIdx="2" presStyleCnt="3"/>
      <dgm:spPr/>
    </dgm:pt>
    <dgm:pt modelId="{1F93550B-25DE-4274-99B1-7AFD79A3CE6F}" type="pres">
      <dgm:prSet presAssocID="{B41AE47B-6DE2-4EC8-B9CD-48E468F1F019}" presName="textBox3c" presStyleLbl="revTx" presStyleIdx="2" presStyleCnt="3">
        <dgm:presLayoutVars>
          <dgm:bulletEnabled val="1"/>
        </dgm:presLayoutVars>
      </dgm:prSet>
      <dgm:spPr/>
      <dgm:t>
        <a:bodyPr/>
        <a:lstStyle/>
        <a:p>
          <a:endParaRPr lang="zh-CN" altLang="en-US"/>
        </a:p>
      </dgm:t>
    </dgm:pt>
  </dgm:ptLst>
  <dgm:cxnLst>
    <dgm:cxn modelId="{74DD8740-5066-400A-A49C-F0B84EEA2429}" type="presOf" srcId="{B25ADFE7-F3CC-4150-928D-1F6768C76BC6}" destId="{1F93550B-25DE-4274-99B1-7AFD79A3CE6F}" srcOrd="0" destOrd="1" presId="urn:microsoft.com/office/officeart/2005/8/layout/arrow2"/>
    <dgm:cxn modelId="{429ED73F-EB24-4EB4-B99B-7086A53B1469}" srcId="{63B41EA7-163B-42A4-8C00-37467391C9C8}" destId="{B41AE47B-6DE2-4EC8-B9CD-48E468F1F019}" srcOrd="2" destOrd="0" parTransId="{06E86D87-8705-4647-9214-79EB0040CF81}" sibTransId="{557CA01D-9675-410C-A336-1D59576CDC59}"/>
    <dgm:cxn modelId="{F688005F-5757-4E40-8B7F-68F47995A72D}" srcId="{B41AE47B-6DE2-4EC8-B9CD-48E468F1F019}" destId="{806D13D3-AE54-4174-85B0-43921E3F96AB}" srcOrd="1" destOrd="0" parTransId="{AA69C561-6645-4749-BB8F-858333F1515C}" sibTransId="{1D736102-CCE2-4808-9423-765276FA5982}"/>
    <dgm:cxn modelId="{D5CC6B07-809A-4105-9BA3-DDAF5FFFA2AA}" srcId="{4A0FB1F1-DB6A-40E3-9125-EDA12B2EEED8}" destId="{F4A84F54-AD1C-4773-80C2-93AD0F01187A}" srcOrd="1" destOrd="0" parTransId="{0DE626A0-8840-408B-8BCB-500A5C29237B}" sibTransId="{030702A6-14DC-4CE2-B52D-ADA2074FD368}"/>
    <dgm:cxn modelId="{89547B93-7F89-443D-9A21-A951C2BD9CF3}" type="presOf" srcId="{D58D81AD-4402-4D38-B5C4-C9671A34F4F9}" destId="{DDBCB318-4531-4323-BC27-5F9E4B5BD96F}" srcOrd="0" destOrd="2" presId="urn:microsoft.com/office/officeart/2005/8/layout/arrow2"/>
    <dgm:cxn modelId="{77D1BF84-38A3-4FB6-A838-0BA400AAA314}" srcId="{63B41EA7-163B-42A4-8C00-37467391C9C8}" destId="{4A0FB1F1-DB6A-40E3-9125-EDA12B2EEED8}" srcOrd="1" destOrd="0" parTransId="{F6B2A57B-AA98-4980-850A-CD73EFFDE4AA}" sibTransId="{5AF33736-FADE-4347-BDED-8FD51F963F3D}"/>
    <dgm:cxn modelId="{C0AEC2DA-9014-43F6-8EFC-EE1FE420B545}" srcId="{BC03E1B4-5236-4DEE-895E-5C9F05179308}" destId="{D58D81AD-4402-4D38-B5C4-C9671A34F4F9}" srcOrd="1" destOrd="0" parTransId="{946A3FEE-CAE0-4A8B-A4C1-B01750927CD3}" sibTransId="{2658AA85-BAB2-4A0E-8355-2171D03FDFC1}"/>
    <dgm:cxn modelId="{694F1607-E395-413C-B8D5-F7E196DC7687}" type="presOf" srcId="{FC3D152F-9874-49CF-82A9-1382C0EF0862}" destId="{F73FFE81-806B-41C8-9024-F3DC19D12DEB}" srcOrd="0" destOrd="1" presId="urn:microsoft.com/office/officeart/2005/8/layout/arrow2"/>
    <dgm:cxn modelId="{15FB73DB-D38D-4FBA-A51F-7ED5F4CBEA89}" type="presOf" srcId="{B41AE47B-6DE2-4EC8-B9CD-48E468F1F019}" destId="{1F93550B-25DE-4274-99B1-7AFD79A3CE6F}" srcOrd="0" destOrd="0" presId="urn:microsoft.com/office/officeart/2005/8/layout/arrow2"/>
    <dgm:cxn modelId="{4C7742FE-F966-4D3D-9449-DC32BD1F135E}" srcId="{B41AE47B-6DE2-4EC8-B9CD-48E468F1F019}" destId="{B25ADFE7-F3CC-4150-928D-1F6768C76BC6}" srcOrd="0" destOrd="0" parTransId="{7C698DB3-7DC9-4CFC-B1A8-4216F2B29906}" sibTransId="{6722C38A-A4D0-4AB3-BE3D-E218F844E77D}"/>
    <dgm:cxn modelId="{FFE47B2C-D74F-4316-8A6A-AF6FF3621D70}" type="presOf" srcId="{63B41EA7-163B-42A4-8C00-37467391C9C8}" destId="{6612EFAC-BE29-4A45-B0F0-A19BCABBF6F5}" srcOrd="0" destOrd="0" presId="urn:microsoft.com/office/officeart/2005/8/layout/arrow2"/>
    <dgm:cxn modelId="{60D7459A-B352-43C3-80C0-FC96D80842E9}" type="presOf" srcId="{4A0FB1F1-DB6A-40E3-9125-EDA12B2EEED8}" destId="{F73FFE81-806B-41C8-9024-F3DC19D12DEB}" srcOrd="0" destOrd="0" presId="urn:microsoft.com/office/officeart/2005/8/layout/arrow2"/>
    <dgm:cxn modelId="{B7FDD994-C2B9-4107-8126-0F42AB89F8AF}" type="presOf" srcId="{BC03E1B4-5236-4DEE-895E-5C9F05179308}" destId="{DDBCB318-4531-4323-BC27-5F9E4B5BD96F}" srcOrd="0" destOrd="0" presId="urn:microsoft.com/office/officeart/2005/8/layout/arrow2"/>
    <dgm:cxn modelId="{3A536640-1D1C-43CA-8F59-F8D16DCB86D5}" srcId="{4A0FB1F1-DB6A-40E3-9125-EDA12B2EEED8}" destId="{FC3D152F-9874-49CF-82A9-1382C0EF0862}" srcOrd="0" destOrd="0" parTransId="{3A54E426-AEDC-4283-9AB0-28D68DE24988}" sibTransId="{491DE4B2-C740-498D-B848-4149FF0081FD}"/>
    <dgm:cxn modelId="{A2891406-BCFC-4EA4-AB8A-BBC61F218890}" srcId="{63B41EA7-163B-42A4-8C00-37467391C9C8}" destId="{BC03E1B4-5236-4DEE-895E-5C9F05179308}" srcOrd="0" destOrd="0" parTransId="{F01736E7-8984-4FD7-AB54-A5DAAB95C152}" sibTransId="{7A3538C7-08B6-45F8-BB73-F9CF2770B6C2}"/>
    <dgm:cxn modelId="{D90B9367-17B4-4414-9362-1A2A36EAC1B0}" srcId="{BC03E1B4-5236-4DEE-895E-5C9F05179308}" destId="{2815601E-E2EF-4E01-B5DC-B70D4957C75B}" srcOrd="0" destOrd="0" parTransId="{5EE23091-C1ED-4676-9E31-C01DC728B604}" sibTransId="{A769A36D-523D-41E4-97AC-C21F70DD3D2C}"/>
    <dgm:cxn modelId="{6E4C1771-EC09-40E7-AC7D-E03F32E6F429}" type="presOf" srcId="{806D13D3-AE54-4174-85B0-43921E3F96AB}" destId="{1F93550B-25DE-4274-99B1-7AFD79A3CE6F}" srcOrd="0" destOrd="2" presId="urn:microsoft.com/office/officeart/2005/8/layout/arrow2"/>
    <dgm:cxn modelId="{39C1A34B-7FFC-434D-9AA0-AC4ABCA8607E}" type="presOf" srcId="{F4A84F54-AD1C-4773-80C2-93AD0F01187A}" destId="{F73FFE81-806B-41C8-9024-F3DC19D12DEB}" srcOrd="0" destOrd="2" presId="urn:microsoft.com/office/officeart/2005/8/layout/arrow2"/>
    <dgm:cxn modelId="{509E0CDE-62B7-4E0F-8C0A-3A8EA36FF144}" type="presOf" srcId="{2815601E-E2EF-4E01-B5DC-B70D4957C75B}" destId="{DDBCB318-4531-4323-BC27-5F9E4B5BD96F}" srcOrd="0" destOrd="1" presId="urn:microsoft.com/office/officeart/2005/8/layout/arrow2"/>
    <dgm:cxn modelId="{3989F16B-CAB1-417C-9526-645B153AB706}" type="presParOf" srcId="{6612EFAC-BE29-4A45-B0F0-A19BCABBF6F5}" destId="{AEF21E3E-57F5-49C9-8867-40B38F6EFFE6}" srcOrd="0" destOrd="0" presId="urn:microsoft.com/office/officeart/2005/8/layout/arrow2"/>
    <dgm:cxn modelId="{A43FB84D-18A7-4655-A0DB-06D654A8340A}" type="presParOf" srcId="{6612EFAC-BE29-4A45-B0F0-A19BCABBF6F5}" destId="{1F183F56-BD36-42B9-AB14-A39EB1828A70}" srcOrd="1" destOrd="0" presId="urn:microsoft.com/office/officeart/2005/8/layout/arrow2"/>
    <dgm:cxn modelId="{183891DA-9680-490A-A5FC-0D7FAD47DAAF}" type="presParOf" srcId="{1F183F56-BD36-42B9-AB14-A39EB1828A70}" destId="{6F200E13-BCB7-43CA-842D-7C735F0D9BD8}" srcOrd="0" destOrd="0" presId="urn:microsoft.com/office/officeart/2005/8/layout/arrow2"/>
    <dgm:cxn modelId="{47464948-5AA3-41F4-8AC5-7D89EEBCE066}" type="presParOf" srcId="{1F183F56-BD36-42B9-AB14-A39EB1828A70}" destId="{DDBCB318-4531-4323-BC27-5F9E4B5BD96F}" srcOrd="1" destOrd="0" presId="urn:microsoft.com/office/officeart/2005/8/layout/arrow2"/>
    <dgm:cxn modelId="{004E47F2-BAA7-40C5-A667-01612876092E}" type="presParOf" srcId="{1F183F56-BD36-42B9-AB14-A39EB1828A70}" destId="{E924FAA1-3FFF-4C10-BC2C-FFEF671A809C}" srcOrd="2" destOrd="0" presId="urn:microsoft.com/office/officeart/2005/8/layout/arrow2"/>
    <dgm:cxn modelId="{CEF56D5C-E3E8-4D79-B970-F6278F19AA6F}" type="presParOf" srcId="{1F183F56-BD36-42B9-AB14-A39EB1828A70}" destId="{F73FFE81-806B-41C8-9024-F3DC19D12DEB}" srcOrd="3" destOrd="0" presId="urn:microsoft.com/office/officeart/2005/8/layout/arrow2"/>
    <dgm:cxn modelId="{EA026848-EC3C-4E24-BA89-E03ECE6A6B39}" type="presParOf" srcId="{1F183F56-BD36-42B9-AB14-A39EB1828A70}" destId="{FC53C1CB-4F9C-45B1-8686-8B164C8D8C1D}" srcOrd="4" destOrd="0" presId="urn:microsoft.com/office/officeart/2005/8/layout/arrow2"/>
    <dgm:cxn modelId="{73D2EA65-C2B5-4D38-A81C-4230FE43EBE2}" type="presParOf" srcId="{1F183F56-BD36-42B9-AB14-A39EB1828A70}" destId="{1F93550B-25DE-4274-99B1-7AFD79A3CE6F}" srcOrd="5" destOrd="0" presId="urn:microsoft.com/office/officeart/2005/8/layout/arrow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C2DB06-F614-4889-905D-99A4CBAEEA9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658B5278-0394-4048-A17E-CB84F5CA5DAE}">
      <dgm:prSet phldrT="[Text]">
        <dgm:style>
          <a:lnRef idx="3">
            <a:schemeClr val="lt1"/>
          </a:lnRef>
          <a:fillRef idx="1">
            <a:schemeClr val="accent5"/>
          </a:fillRef>
          <a:effectRef idx="1">
            <a:schemeClr val="accent5"/>
          </a:effectRef>
          <a:fontRef idx="minor">
            <a:schemeClr val="lt1"/>
          </a:fontRef>
        </dgm:style>
      </dgm:prSet>
      <dgm:spPr/>
      <dgm:t>
        <a:bodyPr/>
        <a:lstStyle/>
        <a:p>
          <a:r>
            <a:rPr lang="zh-CN" altLang="en-US" smtClean="0"/>
            <a:t>概述</a:t>
          </a:r>
          <a:endParaRPr lang="zh-CN" altLang="en-US"/>
        </a:p>
      </dgm:t>
    </dgm:pt>
    <dgm:pt modelId="{B894692F-D16C-46EC-80E6-8319E81BD97A}" type="parTrans" cxnId="{9F6B88C7-2096-4C3D-8F1C-4F9552BA9E2A}">
      <dgm:prSet/>
      <dgm:spPr/>
      <dgm:t>
        <a:bodyPr/>
        <a:lstStyle/>
        <a:p>
          <a:endParaRPr lang="zh-CN" altLang="en-US"/>
        </a:p>
      </dgm:t>
    </dgm:pt>
    <dgm:pt modelId="{9FB02AA8-C7A1-412E-99F9-9F5F8E685CEA}" type="sibTrans" cxnId="{9F6B88C7-2096-4C3D-8F1C-4F9552BA9E2A}">
      <dgm:prSet/>
      <dgm:spPr/>
      <dgm:t>
        <a:bodyPr/>
        <a:lstStyle/>
        <a:p>
          <a:endParaRPr lang="zh-CN" altLang="en-US"/>
        </a:p>
      </dgm:t>
    </dgm:pt>
    <dgm:pt modelId="{DC13C112-6BE8-4DE1-9D15-B439230F701B}">
      <dgm:prSet phldrT="[Text]">
        <dgm:style>
          <a:lnRef idx="3">
            <a:schemeClr val="lt1"/>
          </a:lnRef>
          <a:fillRef idx="1">
            <a:schemeClr val="accent2"/>
          </a:fillRef>
          <a:effectRef idx="1">
            <a:schemeClr val="accent2"/>
          </a:effectRef>
          <a:fontRef idx="minor">
            <a:schemeClr val="lt1"/>
          </a:fontRef>
        </dgm:style>
      </dgm:prSet>
      <dgm:spPr/>
      <dgm:t>
        <a:bodyPr/>
        <a:lstStyle/>
        <a:p>
          <a:r>
            <a:rPr lang="zh-CN" altLang="en-US" smtClean="0"/>
            <a:t>服务器端数据访问新特性</a:t>
          </a:r>
          <a:endParaRPr lang="zh-CN" altLang="en-US"/>
        </a:p>
      </dgm:t>
    </dgm:pt>
    <dgm:pt modelId="{08A93D45-091D-4B99-AAB5-58106F33E901}" type="parTrans" cxnId="{BE4F6CBB-4015-4918-8451-503B8E3AB2E4}">
      <dgm:prSet/>
      <dgm:spPr/>
      <dgm:t>
        <a:bodyPr/>
        <a:lstStyle/>
        <a:p>
          <a:endParaRPr lang="zh-CN" altLang="en-US"/>
        </a:p>
      </dgm:t>
    </dgm:pt>
    <dgm:pt modelId="{EF21A7BA-BB72-4586-A389-D5D935FE065B}" type="sibTrans" cxnId="{BE4F6CBB-4015-4918-8451-503B8E3AB2E4}">
      <dgm:prSet/>
      <dgm:spPr/>
      <dgm:t>
        <a:bodyPr/>
        <a:lstStyle/>
        <a:p>
          <a:endParaRPr lang="zh-CN" altLang="en-US"/>
        </a:p>
      </dgm:t>
    </dgm:pt>
    <dgm:pt modelId="{B624CBC7-A784-42DB-9B71-F48F26A8FF7F}">
      <dgm:prSet phldrT="[Text]"/>
      <dgm:spPr/>
      <dgm:t>
        <a:bodyPr/>
        <a:lstStyle/>
        <a:p>
          <a:r>
            <a:rPr lang="zh-CN" altLang="en-US" smtClean="0"/>
            <a:t>客户端数据访问新特性</a:t>
          </a:r>
          <a:endParaRPr lang="zh-CN" altLang="en-US"/>
        </a:p>
      </dgm:t>
    </dgm:pt>
    <dgm:pt modelId="{ABDBA9D0-0576-4DAE-9A76-1D3D8343998C}" type="parTrans" cxnId="{C2E8A533-0DB4-4743-8D6D-FCF8A4746BAC}">
      <dgm:prSet/>
      <dgm:spPr/>
      <dgm:t>
        <a:bodyPr/>
        <a:lstStyle/>
        <a:p>
          <a:endParaRPr lang="zh-CN" altLang="en-US"/>
        </a:p>
      </dgm:t>
    </dgm:pt>
    <dgm:pt modelId="{43FE61F3-3B11-4A6D-B97C-E405CBFB7484}" type="sibTrans" cxnId="{C2E8A533-0DB4-4743-8D6D-FCF8A4746BAC}">
      <dgm:prSet/>
      <dgm:spPr/>
      <dgm:t>
        <a:bodyPr/>
        <a:lstStyle/>
        <a:p>
          <a:endParaRPr lang="zh-CN" altLang="en-US"/>
        </a:p>
      </dgm:t>
    </dgm:pt>
    <dgm:pt modelId="{66AD191B-6CE8-4025-92F0-F48784F52B18}">
      <dgm:prSet phldrT="[Text]">
        <dgm:style>
          <a:lnRef idx="3">
            <a:schemeClr val="lt1"/>
          </a:lnRef>
          <a:fillRef idx="1">
            <a:schemeClr val="accent5"/>
          </a:fillRef>
          <a:effectRef idx="1">
            <a:schemeClr val="accent5"/>
          </a:effectRef>
          <a:fontRef idx="minor">
            <a:schemeClr val="lt1"/>
          </a:fontRef>
        </dgm:style>
      </dgm:prSet>
      <dgm:spPr/>
      <dgm:t>
        <a:bodyPr/>
        <a:lstStyle/>
        <a:p>
          <a:r>
            <a:rPr lang="zh-CN" altLang="en-US" smtClean="0"/>
            <a:t>外部数据访问新特性</a:t>
          </a:r>
          <a:endParaRPr lang="zh-CN" altLang="en-US"/>
        </a:p>
      </dgm:t>
    </dgm:pt>
    <dgm:pt modelId="{C5C91D7A-8DFD-4466-9C51-45CD4F1F7EA1}" type="parTrans" cxnId="{F13249A5-978F-4D0D-BB76-0C557125AE1D}">
      <dgm:prSet/>
      <dgm:spPr/>
    </dgm:pt>
    <dgm:pt modelId="{F9A88C62-87A4-41DC-92FD-48E138C071E8}" type="sibTrans" cxnId="{F13249A5-978F-4D0D-BB76-0C557125AE1D}">
      <dgm:prSet/>
      <dgm:spPr/>
    </dgm:pt>
    <dgm:pt modelId="{A4A1972D-6FDA-4A5C-ABC0-DC9EF032115C}">
      <dgm:prSet phldrT="[Text]"/>
      <dgm:spPr/>
      <dgm:t>
        <a:bodyPr/>
        <a:lstStyle/>
        <a:p>
          <a:r>
            <a:rPr lang="zh-CN" altLang="en-US" smtClean="0"/>
            <a:t>总结</a:t>
          </a:r>
          <a:endParaRPr lang="zh-CN" altLang="en-US"/>
        </a:p>
      </dgm:t>
    </dgm:pt>
    <dgm:pt modelId="{7E8AA800-01C1-4280-97B5-3B8DFBDDDC21}" type="parTrans" cxnId="{36A60E31-B0E2-49D0-BC88-AD286928DD2D}">
      <dgm:prSet/>
      <dgm:spPr/>
    </dgm:pt>
    <dgm:pt modelId="{DD12DB83-29FF-4715-AEBD-01CAB671E230}" type="sibTrans" cxnId="{36A60E31-B0E2-49D0-BC88-AD286928DD2D}">
      <dgm:prSet/>
      <dgm:spPr/>
    </dgm:pt>
    <dgm:pt modelId="{5B434510-1464-42D7-AFCF-81EA2E508B93}" type="pres">
      <dgm:prSet presAssocID="{8FC2DB06-F614-4889-905D-99A4CBAEEA9C}" presName="Name0" presStyleCnt="0">
        <dgm:presLayoutVars>
          <dgm:chMax val="7"/>
          <dgm:chPref val="7"/>
          <dgm:dir/>
        </dgm:presLayoutVars>
      </dgm:prSet>
      <dgm:spPr/>
      <dgm:t>
        <a:bodyPr/>
        <a:lstStyle/>
        <a:p>
          <a:endParaRPr lang="zh-CN" altLang="en-US"/>
        </a:p>
      </dgm:t>
    </dgm:pt>
    <dgm:pt modelId="{F219A633-046A-4E8C-BE00-59BB0D8878B2}" type="pres">
      <dgm:prSet presAssocID="{8FC2DB06-F614-4889-905D-99A4CBAEEA9C}" presName="Name1" presStyleCnt="0"/>
      <dgm:spPr/>
    </dgm:pt>
    <dgm:pt modelId="{BA3F7DA1-9E6A-43B1-8479-E7A4C1CB9B7E}" type="pres">
      <dgm:prSet presAssocID="{8FC2DB06-F614-4889-905D-99A4CBAEEA9C}" presName="cycle" presStyleCnt="0"/>
      <dgm:spPr/>
    </dgm:pt>
    <dgm:pt modelId="{C1A15F8A-5475-4B58-A567-A0FAB59F384E}" type="pres">
      <dgm:prSet presAssocID="{8FC2DB06-F614-4889-905D-99A4CBAEEA9C}" presName="srcNode" presStyleLbl="node1" presStyleIdx="0" presStyleCnt="5"/>
      <dgm:spPr/>
    </dgm:pt>
    <dgm:pt modelId="{3599A481-018F-48F8-B830-0286F6178950}" type="pres">
      <dgm:prSet presAssocID="{8FC2DB06-F614-4889-905D-99A4CBAEEA9C}" presName="conn" presStyleLbl="parChTrans1D2" presStyleIdx="0" presStyleCnt="1"/>
      <dgm:spPr/>
      <dgm:t>
        <a:bodyPr/>
        <a:lstStyle/>
        <a:p>
          <a:endParaRPr lang="zh-CN" altLang="en-US"/>
        </a:p>
      </dgm:t>
    </dgm:pt>
    <dgm:pt modelId="{BA3FFE52-DA61-41EA-A9ED-5588EA6551B1}" type="pres">
      <dgm:prSet presAssocID="{8FC2DB06-F614-4889-905D-99A4CBAEEA9C}" presName="extraNode" presStyleLbl="node1" presStyleIdx="0" presStyleCnt="5"/>
      <dgm:spPr/>
    </dgm:pt>
    <dgm:pt modelId="{0BCA9A8F-1A9F-4AE3-AC84-5DCD05599C19}" type="pres">
      <dgm:prSet presAssocID="{8FC2DB06-F614-4889-905D-99A4CBAEEA9C}" presName="dstNode" presStyleLbl="node1" presStyleIdx="0" presStyleCnt="5"/>
      <dgm:spPr/>
    </dgm:pt>
    <dgm:pt modelId="{AF951804-22F4-45C9-9212-67ECC4FD664D}" type="pres">
      <dgm:prSet presAssocID="{658B5278-0394-4048-A17E-CB84F5CA5DAE}" presName="text_1" presStyleLbl="node1" presStyleIdx="0" presStyleCnt="5">
        <dgm:presLayoutVars>
          <dgm:bulletEnabled val="1"/>
        </dgm:presLayoutVars>
      </dgm:prSet>
      <dgm:spPr/>
      <dgm:t>
        <a:bodyPr/>
        <a:lstStyle/>
        <a:p>
          <a:endParaRPr lang="zh-CN" altLang="en-US"/>
        </a:p>
      </dgm:t>
    </dgm:pt>
    <dgm:pt modelId="{1E0A01E6-E93C-4062-8C43-669D4F76A3A8}" type="pres">
      <dgm:prSet presAssocID="{9FB02AA8-C7A1-412E-99F9-9F5F8E685CEA}" presName="accent_1" presStyleCnt="0"/>
      <dgm:spPr/>
    </dgm:pt>
    <dgm:pt modelId="{ECF95076-6C96-4A19-98D5-E946F50A56E3}" type="pres">
      <dgm:prSet presAssocID="{9FB02AA8-C7A1-412E-99F9-9F5F8E685CEA}" presName="accentRepeatNode" presStyleLbl="solidFgAcc1" presStyleIdx="0" presStyleCnt="5"/>
      <dgm:spPr/>
    </dgm:pt>
    <dgm:pt modelId="{8FD5DBB6-7845-42D1-97D4-529F13F2FBCC}" type="pres">
      <dgm:prSet presAssocID="{66AD191B-6CE8-4025-92F0-F48784F52B18}" presName="text_2" presStyleLbl="node1" presStyleIdx="1" presStyleCnt="5">
        <dgm:presLayoutVars>
          <dgm:bulletEnabled val="1"/>
        </dgm:presLayoutVars>
      </dgm:prSet>
      <dgm:spPr/>
      <dgm:t>
        <a:bodyPr/>
        <a:lstStyle/>
        <a:p>
          <a:endParaRPr lang="zh-CN" altLang="en-US"/>
        </a:p>
      </dgm:t>
    </dgm:pt>
    <dgm:pt modelId="{4E52F2F0-DC15-454F-AF84-CB45497CF7D1}" type="pres">
      <dgm:prSet presAssocID="{F9A88C62-87A4-41DC-92FD-48E138C071E8}" presName="accent_2" presStyleCnt="0"/>
      <dgm:spPr/>
    </dgm:pt>
    <dgm:pt modelId="{149F496F-F012-49AF-B43A-1B8C59C542EE}" type="pres">
      <dgm:prSet presAssocID="{F9A88C62-87A4-41DC-92FD-48E138C071E8}" presName="accentRepeatNode" presStyleLbl="solidFgAcc1" presStyleIdx="1" presStyleCnt="5"/>
      <dgm:spPr/>
    </dgm:pt>
    <dgm:pt modelId="{2EA68915-45AD-438C-BBF1-D3A5D605AE20}" type="pres">
      <dgm:prSet presAssocID="{DC13C112-6BE8-4DE1-9D15-B439230F701B}" presName="text_3" presStyleLbl="node1" presStyleIdx="2" presStyleCnt="5">
        <dgm:presLayoutVars>
          <dgm:bulletEnabled val="1"/>
        </dgm:presLayoutVars>
      </dgm:prSet>
      <dgm:spPr/>
      <dgm:t>
        <a:bodyPr/>
        <a:lstStyle/>
        <a:p>
          <a:endParaRPr lang="zh-CN" altLang="en-US"/>
        </a:p>
      </dgm:t>
    </dgm:pt>
    <dgm:pt modelId="{38FCC770-37A3-47AB-AD5F-5AED83DB6D53}" type="pres">
      <dgm:prSet presAssocID="{EF21A7BA-BB72-4586-A389-D5D935FE065B}" presName="accent_3" presStyleCnt="0"/>
      <dgm:spPr/>
    </dgm:pt>
    <dgm:pt modelId="{9B97943E-409D-4FDD-B66A-11F808B9A2FF}" type="pres">
      <dgm:prSet presAssocID="{EF21A7BA-BB72-4586-A389-D5D935FE065B}" presName="accentRepeatNode" presStyleLbl="solidFgAcc1" presStyleIdx="2" presStyleCnt="5"/>
      <dgm:spPr/>
    </dgm:pt>
    <dgm:pt modelId="{87521D93-4892-4EF0-AED0-166521590504}" type="pres">
      <dgm:prSet presAssocID="{B624CBC7-A784-42DB-9B71-F48F26A8FF7F}" presName="text_4" presStyleLbl="node1" presStyleIdx="3" presStyleCnt="5">
        <dgm:presLayoutVars>
          <dgm:bulletEnabled val="1"/>
        </dgm:presLayoutVars>
      </dgm:prSet>
      <dgm:spPr/>
      <dgm:t>
        <a:bodyPr/>
        <a:lstStyle/>
        <a:p>
          <a:endParaRPr lang="zh-CN" altLang="en-US"/>
        </a:p>
      </dgm:t>
    </dgm:pt>
    <dgm:pt modelId="{9DD9C5FE-6BE2-44BC-8CCA-3EC30B6F62BD}" type="pres">
      <dgm:prSet presAssocID="{43FE61F3-3B11-4A6D-B97C-E405CBFB7484}" presName="accent_4" presStyleCnt="0"/>
      <dgm:spPr/>
    </dgm:pt>
    <dgm:pt modelId="{A0C74833-7809-4015-B8F7-997292046A8A}" type="pres">
      <dgm:prSet presAssocID="{43FE61F3-3B11-4A6D-B97C-E405CBFB7484}" presName="accentRepeatNode" presStyleLbl="solidFgAcc1" presStyleIdx="3" presStyleCnt="5"/>
      <dgm:spPr/>
    </dgm:pt>
    <dgm:pt modelId="{B2916A26-7024-4F57-99CC-0E1458CCED11}" type="pres">
      <dgm:prSet presAssocID="{A4A1972D-6FDA-4A5C-ABC0-DC9EF032115C}" presName="text_5" presStyleLbl="node1" presStyleIdx="4" presStyleCnt="5">
        <dgm:presLayoutVars>
          <dgm:bulletEnabled val="1"/>
        </dgm:presLayoutVars>
      </dgm:prSet>
      <dgm:spPr/>
      <dgm:t>
        <a:bodyPr/>
        <a:lstStyle/>
        <a:p>
          <a:endParaRPr lang="zh-CN" altLang="en-US"/>
        </a:p>
      </dgm:t>
    </dgm:pt>
    <dgm:pt modelId="{9A44FF0F-F681-4AAA-B445-A17D4C97A704}" type="pres">
      <dgm:prSet presAssocID="{DD12DB83-29FF-4715-AEBD-01CAB671E230}" presName="accent_5" presStyleCnt="0"/>
      <dgm:spPr/>
    </dgm:pt>
    <dgm:pt modelId="{9B4B95F0-94C2-4F0F-AEF3-DB6B22E4EFDB}" type="pres">
      <dgm:prSet presAssocID="{DD12DB83-29FF-4715-AEBD-01CAB671E230}" presName="accentRepeatNode" presStyleLbl="solidFgAcc1" presStyleIdx="4" presStyleCnt="5"/>
      <dgm:spPr/>
    </dgm:pt>
  </dgm:ptLst>
  <dgm:cxnLst>
    <dgm:cxn modelId="{C2E8A533-0DB4-4743-8D6D-FCF8A4746BAC}" srcId="{8FC2DB06-F614-4889-905D-99A4CBAEEA9C}" destId="{B624CBC7-A784-42DB-9B71-F48F26A8FF7F}" srcOrd="3" destOrd="0" parTransId="{ABDBA9D0-0576-4DAE-9A76-1D3D8343998C}" sibTransId="{43FE61F3-3B11-4A6D-B97C-E405CBFB7484}"/>
    <dgm:cxn modelId="{9F6B88C7-2096-4C3D-8F1C-4F9552BA9E2A}" srcId="{8FC2DB06-F614-4889-905D-99A4CBAEEA9C}" destId="{658B5278-0394-4048-A17E-CB84F5CA5DAE}" srcOrd="0" destOrd="0" parTransId="{B894692F-D16C-46EC-80E6-8319E81BD97A}" sibTransId="{9FB02AA8-C7A1-412E-99F9-9F5F8E685CEA}"/>
    <dgm:cxn modelId="{46B97F68-9E6A-401E-9C13-9AFA4C03D3FD}" type="presOf" srcId="{DC13C112-6BE8-4DE1-9D15-B439230F701B}" destId="{2EA68915-45AD-438C-BBF1-D3A5D605AE20}" srcOrd="0" destOrd="0" presId="urn:microsoft.com/office/officeart/2008/layout/VerticalCurvedList"/>
    <dgm:cxn modelId="{377B6657-4D9B-48A4-B393-5922BA34628D}" type="presOf" srcId="{66AD191B-6CE8-4025-92F0-F48784F52B18}" destId="{8FD5DBB6-7845-42D1-97D4-529F13F2FBCC}" srcOrd="0" destOrd="0" presId="urn:microsoft.com/office/officeart/2008/layout/VerticalCurvedList"/>
    <dgm:cxn modelId="{6200F6B1-7F7D-476C-812A-78A8B310B7FE}" type="presOf" srcId="{B624CBC7-A784-42DB-9B71-F48F26A8FF7F}" destId="{87521D93-4892-4EF0-AED0-166521590504}" srcOrd="0" destOrd="0" presId="urn:microsoft.com/office/officeart/2008/layout/VerticalCurvedList"/>
    <dgm:cxn modelId="{36A60E31-B0E2-49D0-BC88-AD286928DD2D}" srcId="{8FC2DB06-F614-4889-905D-99A4CBAEEA9C}" destId="{A4A1972D-6FDA-4A5C-ABC0-DC9EF032115C}" srcOrd="4" destOrd="0" parTransId="{7E8AA800-01C1-4280-97B5-3B8DFBDDDC21}" sibTransId="{DD12DB83-29FF-4715-AEBD-01CAB671E230}"/>
    <dgm:cxn modelId="{BE4F6CBB-4015-4918-8451-503B8E3AB2E4}" srcId="{8FC2DB06-F614-4889-905D-99A4CBAEEA9C}" destId="{DC13C112-6BE8-4DE1-9D15-B439230F701B}" srcOrd="2" destOrd="0" parTransId="{08A93D45-091D-4B99-AAB5-58106F33E901}" sibTransId="{EF21A7BA-BB72-4586-A389-D5D935FE065B}"/>
    <dgm:cxn modelId="{766B55CE-8463-4456-ACB6-41002A46CF8F}" type="presOf" srcId="{A4A1972D-6FDA-4A5C-ABC0-DC9EF032115C}" destId="{B2916A26-7024-4F57-99CC-0E1458CCED11}" srcOrd="0" destOrd="0" presId="urn:microsoft.com/office/officeart/2008/layout/VerticalCurvedList"/>
    <dgm:cxn modelId="{F13249A5-978F-4D0D-BB76-0C557125AE1D}" srcId="{8FC2DB06-F614-4889-905D-99A4CBAEEA9C}" destId="{66AD191B-6CE8-4025-92F0-F48784F52B18}" srcOrd="1" destOrd="0" parTransId="{C5C91D7A-8DFD-4466-9C51-45CD4F1F7EA1}" sibTransId="{F9A88C62-87A4-41DC-92FD-48E138C071E8}"/>
    <dgm:cxn modelId="{DDE8C027-3280-4B7A-8EBD-FC471C03903E}" type="presOf" srcId="{9FB02AA8-C7A1-412E-99F9-9F5F8E685CEA}" destId="{3599A481-018F-48F8-B830-0286F6178950}" srcOrd="0" destOrd="0" presId="urn:microsoft.com/office/officeart/2008/layout/VerticalCurvedList"/>
    <dgm:cxn modelId="{1A07D1EA-3C14-4AEE-B787-64DBEED5ADCA}" type="presOf" srcId="{8FC2DB06-F614-4889-905D-99A4CBAEEA9C}" destId="{5B434510-1464-42D7-AFCF-81EA2E508B93}" srcOrd="0" destOrd="0" presId="urn:microsoft.com/office/officeart/2008/layout/VerticalCurvedList"/>
    <dgm:cxn modelId="{8A0B5516-3F1D-4815-96B8-C40ED0E192EA}" type="presOf" srcId="{658B5278-0394-4048-A17E-CB84F5CA5DAE}" destId="{AF951804-22F4-45C9-9212-67ECC4FD664D}" srcOrd="0" destOrd="0" presId="urn:microsoft.com/office/officeart/2008/layout/VerticalCurvedList"/>
    <dgm:cxn modelId="{262E4AD7-885E-423B-B95C-66F7176D742C}" type="presParOf" srcId="{5B434510-1464-42D7-AFCF-81EA2E508B93}" destId="{F219A633-046A-4E8C-BE00-59BB0D8878B2}" srcOrd="0" destOrd="0" presId="urn:microsoft.com/office/officeart/2008/layout/VerticalCurvedList"/>
    <dgm:cxn modelId="{FF5922E6-0749-485D-869B-45AD009DDB58}" type="presParOf" srcId="{F219A633-046A-4E8C-BE00-59BB0D8878B2}" destId="{BA3F7DA1-9E6A-43B1-8479-E7A4C1CB9B7E}" srcOrd="0" destOrd="0" presId="urn:microsoft.com/office/officeart/2008/layout/VerticalCurvedList"/>
    <dgm:cxn modelId="{10FEB210-ACD4-4576-B02E-4007C425A3A1}" type="presParOf" srcId="{BA3F7DA1-9E6A-43B1-8479-E7A4C1CB9B7E}" destId="{C1A15F8A-5475-4B58-A567-A0FAB59F384E}" srcOrd="0" destOrd="0" presId="urn:microsoft.com/office/officeart/2008/layout/VerticalCurvedList"/>
    <dgm:cxn modelId="{7CD2A48A-38F5-4C08-93AB-4BA7768D7FFA}" type="presParOf" srcId="{BA3F7DA1-9E6A-43B1-8479-E7A4C1CB9B7E}" destId="{3599A481-018F-48F8-B830-0286F6178950}" srcOrd="1" destOrd="0" presId="urn:microsoft.com/office/officeart/2008/layout/VerticalCurvedList"/>
    <dgm:cxn modelId="{6628ADE5-1EA7-410F-953E-AD7CB55FDDC9}" type="presParOf" srcId="{BA3F7DA1-9E6A-43B1-8479-E7A4C1CB9B7E}" destId="{BA3FFE52-DA61-41EA-A9ED-5588EA6551B1}" srcOrd="2" destOrd="0" presId="urn:microsoft.com/office/officeart/2008/layout/VerticalCurvedList"/>
    <dgm:cxn modelId="{2B02BC55-7616-4B30-9FAD-E55EA6DBC8A6}" type="presParOf" srcId="{BA3F7DA1-9E6A-43B1-8479-E7A4C1CB9B7E}" destId="{0BCA9A8F-1A9F-4AE3-AC84-5DCD05599C19}" srcOrd="3" destOrd="0" presId="urn:microsoft.com/office/officeart/2008/layout/VerticalCurvedList"/>
    <dgm:cxn modelId="{0EE368F4-FFF4-41B1-94C7-DA247225D776}" type="presParOf" srcId="{F219A633-046A-4E8C-BE00-59BB0D8878B2}" destId="{AF951804-22F4-45C9-9212-67ECC4FD664D}" srcOrd="1" destOrd="0" presId="urn:microsoft.com/office/officeart/2008/layout/VerticalCurvedList"/>
    <dgm:cxn modelId="{8D2A0E70-ACFA-490A-B9E5-D3CCC7EEBD56}" type="presParOf" srcId="{F219A633-046A-4E8C-BE00-59BB0D8878B2}" destId="{1E0A01E6-E93C-4062-8C43-669D4F76A3A8}" srcOrd="2" destOrd="0" presId="urn:microsoft.com/office/officeart/2008/layout/VerticalCurvedList"/>
    <dgm:cxn modelId="{FAD8B6DE-1FFC-4FF4-B447-2F6722017D4E}" type="presParOf" srcId="{1E0A01E6-E93C-4062-8C43-669D4F76A3A8}" destId="{ECF95076-6C96-4A19-98D5-E946F50A56E3}" srcOrd="0" destOrd="0" presId="urn:microsoft.com/office/officeart/2008/layout/VerticalCurvedList"/>
    <dgm:cxn modelId="{46874ABB-047A-4FB1-B2C3-BB899B60AED2}" type="presParOf" srcId="{F219A633-046A-4E8C-BE00-59BB0D8878B2}" destId="{8FD5DBB6-7845-42D1-97D4-529F13F2FBCC}" srcOrd="3" destOrd="0" presId="urn:microsoft.com/office/officeart/2008/layout/VerticalCurvedList"/>
    <dgm:cxn modelId="{16FE8280-6B02-4079-9531-B88DE09E0C0E}" type="presParOf" srcId="{F219A633-046A-4E8C-BE00-59BB0D8878B2}" destId="{4E52F2F0-DC15-454F-AF84-CB45497CF7D1}" srcOrd="4" destOrd="0" presId="urn:microsoft.com/office/officeart/2008/layout/VerticalCurvedList"/>
    <dgm:cxn modelId="{0CA46FAF-2297-44A3-95AA-D7F72381917A}" type="presParOf" srcId="{4E52F2F0-DC15-454F-AF84-CB45497CF7D1}" destId="{149F496F-F012-49AF-B43A-1B8C59C542EE}" srcOrd="0" destOrd="0" presId="urn:microsoft.com/office/officeart/2008/layout/VerticalCurvedList"/>
    <dgm:cxn modelId="{2E5BE59A-1062-4A90-84F1-97B554348197}" type="presParOf" srcId="{F219A633-046A-4E8C-BE00-59BB0D8878B2}" destId="{2EA68915-45AD-438C-BBF1-D3A5D605AE20}" srcOrd="5" destOrd="0" presId="urn:microsoft.com/office/officeart/2008/layout/VerticalCurvedList"/>
    <dgm:cxn modelId="{D06683B5-46E9-4990-A363-2D48245E4FAF}" type="presParOf" srcId="{F219A633-046A-4E8C-BE00-59BB0D8878B2}" destId="{38FCC770-37A3-47AB-AD5F-5AED83DB6D53}" srcOrd="6" destOrd="0" presId="urn:microsoft.com/office/officeart/2008/layout/VerticalCurvedList"/>
    <dgm:cxn modelId="{B031BA35-0867-4CE6-BFD0-C21F5838AE85}" type="presParOf" srcId="{38FCC770-37A3-47AB-AD5F-5AED83DB6D53}" destId="{9B97943E-409D-4FDD-B66A-11F808B9A2FF}" srcOrd="0" destOrd="0" presId="urn:microsoft.com/office/officeart/2008/layout/VerticalCurvedList"/>
    <dgm:cxn modelId="{8BF94F28-F229-4349-928A-F3312E96F6F5}" type="presParOf" srcId="{F219A633-046A-4E8C-BE00-59BB0D8878B2}" destId="{87521D93-4892-4EF0-AED0-166521590504}" srcOrd="7" destOrd="0" presId="urn:microsoft.com/office/officeart/2008/layout/VerticalCurvedList"/>
    <dgm:cxn modelId="{1661E6FD-8A8B-465E-BD40-79721028FAE4}" type="presParOf" srcId="{F219A633-046A-4E8C-BE00-59BB0D8878B2}" destId="{9DD9C5FE-6BE2-44BC-8CCA-3EC30B6F62BD}" srcOrd="8" destOrd="0" presId="urn:microsoft.com/office/officeart/2008/layout/VerticalCurvedList"/>
    <dgm:cxn modelId="{B7538D35-A3EB-4539-92BE-1E7A7E54D48B}" type="presParOf" srcId="{9DD9C5FE-6BE2-44BC-8CCA-3EC30B6F62BD}" destId="{A0C74833-7809-4015-B8F7-997292046A8A}" srcOrd="0" destOrd="0" presId="urn:microsoft.com/office/officeart/2008/layout/VerticalCurvedList"/>
    <dgm:cxn modelId="{E375B7DA-D714-4554-8364-71F36FA64CC4}" type="presParOf" srcId="{F219A633-046A-4E8C-BE00-59BB0D8878B2}" destId="{B2916A26-7024-4F57-99CC-0E1458CCED11}" srcOrd="9" destOrd="0" presId="urn:microsoft.com/office/officeart/2008/layout/VerticalCurvedList"/>
    <dgm:cxn modelId="{796483A3-325A-4408-A17B-824DBA00A881}" type="presParOf" srcId="{F219A633-046A-4E8C-BE00-59BB0D8878B2}" destId="{9A44FF0F-F681-4AAA-B445-A17D4C97A704}" srcOrd="10" destOrd="0" presId="urn:microsoft.com/office/officeart/2008/layout/VerticalCurvedList"/>
    <dgm:cxn modelId="{D15FA721-B546-43F2-8BAA-181C4DBDE81D}" type="presParOf" srcId="{9A44FF0F-F681-4AAA-B445-A17D4C97A704}" destId="{9B4B95F0-94C2-4F0F-AEF3-DB6B22E4EFDB}"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B41EA7-163B-42A4-8C00-37467391C9C8}" type="doc">
      <dgm:prSet loTypeId="urn:microsoft.com/office/officeart/2005/8/layout/arrow2" loCatId="process" qsTypeId="urn:microsoft.com/office/officeart/2005/8/quickstyle/simple1" qsCatId="simple" csTypeId="urn:microsoft.com/office/officeart/2005/8/colors/colorful2" csCatId="colorful" phldr="1"/>
      <dgm:spPr/>
    </dgm:pt>
    <dgm:pt modelId="{BC03E1B4-5236-4DEE-895E-5C9F05179308}">
      <dgm:prSet phldrT="[Text]" custT="1"/>
      <dgm:spPr/>
      <dgm:t>
        <a:bodyPr/>
        <a:lstStyle/>
        <a:p>
          <a:r>
            <a:rPr lang="en-US" altLang="zh-CN" sz="1800" dirty="0" smtClean="0"/>
            <a:t>SharePoint 2003</a:t>
          </a:r>
          <a:endParaRPr lang="zh-CN" altLang="en-US" sz="1800" dirty="0"/>
        </a:p>
      </dgm:t>
    </dgm:pt>
    <dgm:pt modelId="{F01736E7-8984-4FD7-AB54-A5DAAB95C152}" type="parTrans" cxnId="{A2891406-BCFC-4EA4-AB8A-BBC61F218890}">
      <dgm:prSet/>
      <dgm:spPr/>
      <dgm:t>
        <a:bodyPr/>
        <a:lstStyle/>
        <a:p>
          <a:endParaRPr lang="zh-CN" altLang="en-US"/>
        </a:p>
      </dgm:t>
    </dgm:pt>
    <dgm:pt modelId="{7A3538C7-08B6-45F8-BB73-F9CF2770B6C2}" type="sibTrans" cxnId="{A2891406-BCFC-4EA4-AB8A-BBC61F218890}">
      <dgm:prSet/>
      <dgm:spPr/>
      <dgm:t>
        <a:bodyPr/>
        <a:lstStyle/>
        <a:p>
          <a:endParaRPr lang="zh-CN" altLang="en-US"/>
        </a:p>
      </dgm:t>
    </dgm:pt>
    <dgm:pt modelId="{4A0FB1F1-DB6A-40E3-9125-EDA12B2EEED8}">
      <dgm:prSet phldrT="[Text]" custT="1"/>
      <dgm:spPr/>
      <dgm:t>
        <a:bodyPr/>
        <a:lstStyle/>
        <a:p>
          <a:r>
            <a:rPr lang="en-US" altLang="zh-CN" sz="1800" dirty="0" smtClean="0"/>
            <a:t>SharePoint 2007</a:t>
          </a:r>
          <a:endParaRPr lang="zh-CN" altLang="en-US" sz="1800" dirty="0"/>
        </a:p>
      </dgm:t>
    </dgm:pt>
    <dgm:pt modelId="{F6B2A57B-AA98-4980-850A-CD73EFFDE4AA}" type="parTrans" cxnId="{77D1BF84-38A3-4FB6-A838-0BA400AAA314}">
      <dgm:prSet/>
      <dgm:spPr/>
      <dgm:t>
        <a:bodyPr/>
        <a:lstStyle/>
        <a:p>
          <a:endParaRPr lang="zh-CN" altLang="en-US"/>
        </a:p>
      </dgm:t>
    </dgm:pt>
    <dgm:pt modelId="{5AF33736-FADE-4347-BDED-8FD51F963F3D}" type="sibTrans" cxnId="{77D1BF84-38A3-4FB6-A838-0BA400AAA314}">
      <dgm:prSet/>
      <dgm:spPr/>
      <dgm:t>
        <a:bodyPr/>
        <a:lstStyle/>
        <a:p>
          <a:endParaRPr lang="zh-CN" altLang="en-US"/>
        </a:p>
      </dgm:t>
    </dgm:pt>
    <dgm:pt modelId="{B41AE47B-6DE2-4EC8-B9CD-48E468F1F019}">
      <dgm:prSet phldrT="[Text]" custT="1"/>
      <dgm:spPr/>
      <dgm:t>
        <a:bodyPr/>
        <a:lstStyle/>
        <a:p>
          <a:r>
            <a:rPr lang="en-US" altLang="zh-CN" sz="1800" smtClean="0"/>
            <a:t>SharePoint 2010</a:t>
          </a:r>
          <a:endParaRPr lang="zh-CN" altLang="en-US" sz="1800"/>
        </a:p>
      </dgm:t>
    </dgm:pt>
    <dgm:pt modelId="{06E86D87-8705-4647-9214-79EB0040CF81}" type="parTrans" cxnId="{429ED73F-EB24-4EB4-B99B-7086A53B1469}">
      <dgm:prSet/>
      <dgm:spPr/>
      <dgm:t>
        <a:bodyPr/>
        <a:lstStyle/>
        <a:p>
          <a:endParaRPr lang="zh-CN" altLang="en-US"/>
        </a:p>
      </dgm:t>
    </dgm:pt>
    <dgm:pt modelId="{557CA01D-9675-410C-A336-1D59576CDC59}" type="sibTrans" cxnId="{429ED73F-EB24-4EB4-B99B-7086A53B1469}">
      <dgm:prSet/>
      <dgm:spPr/>
      <dgm:t>
        <a:bodyPr/>
        <a:lstStyle/>
        <a:p>
          <a:endParaRPr lang="zh-CN" altLang="en-US"/>
        </a:p>
      </dgm:t>
    </dgm:pt>
    <dgm:pt modelId="{2815601E-E2EF-4E01-B5DC-B70D4957C75B}">
      <dgm:prSet phldrT="[Text]" custT="1"/>
      <dgm:spPr/>
      <dgm:t>
        <a:bodyPr/>
        <a:lstStyle/>
        <a:p>
          <a:r>
            <a:rPr lang="zh-CN" altLang="en-US" sz="1400" dirty="0" smtClean="0"/>
            <a:t>查询其他列表</a:t>
          </a:r>
          <a:endParaRPr lang="zh-CN" altLang="en-US" sz="1400" dirty="0"/>
        </a:p>
      </dgm:t>
    </dgm:pt>
    <dgm:pt modelId="{5EE23091-C1ED-4676-9E31-C01DC728B604}" type="parTrans" cxnId="{D90B9367-17B4-4414-9362-1A2A36EAC1B0}">
      <dgm:prSet/>
      <dgm:spPr/>
      <dgm:t>
        <a:bodyPr/>
        <a:lstStyle/>
        <a:p>
          <a:endParaRPr lang="zh-CN" altLang="en-US"/>
        </a:p>
      </dgm:t>
    </dgm:pt>
    <dgm:pt modelId="{A769A36D-523D-41E4-97AC-C21F70DD3D2C}" type="sibTrans" cxnId="{D90B9367-17B4-4414-9362-1A2A36EAC1B0}">
      <dgm:prSet/>
      <dgm:spPr/>
      <dgm:t>
        <a:bodyPr/>
        <a:lstStyle/>
        <a:p>
          <a:endParaRPr lang="zh-CN" altLang="en-US"/>
        </a:p>
      </dgm:t>
    </dgm:pt>
    <dgm:pt modelId="{D58D81AD-4402-4D38-B5C4-C9671A34F4F9}">
      <dgm:prSet phldrT="[Text]" custT="1"/>
      <dgm:spPr/>
      <dgm:t>
        <a:bodyPr/>
        <a:lstStyle/>
        <a:p>
          <a:r>
            <a:rPr lang="zh-CN" altLang="en-US" sz="1400" smtClean="0"/>
            <a:t>指定查询字段</a:t>
          </a:r>
          <a:endParaRPr lang="zh-CN" altLang="en-US" sz="1400"/>
        </a:p>
      </dgm:t>
    </dgm:pt>
    <dgm:pt modelId="{946A3FEE-CAE0-4A8B-A4C1-B01750927CD3}" type="parTrans" cxnId="{C0AEC2DA-9014-43F6-8EFC-EE1FE420B545}">
      <dgm:prSet/>
      <dgm:spPr/>
      <dgm:t>
        <a:bodyPr/>
        <a:lstStyle/>
        <a:p>
          <a:endParaRPr lang="zh-CN" altLang="en-US"/>
        </a:p>
      </dgm:t>
    </dgm:pt>
    <dgm:pt modelId="{2658AA85-BAB2-4A0E-8355-2171D03FDFC1}" type="sibTrans" cxnId="{C0AEC2DA-9014-43F6-8EFC-EE1FE420B545}">
      <dgm:prSet/>
      <dgm:spPr/>
      <dgm:t>
        <a:bodyPr/>
        <a:lstStyle/>
        <a:p>
          <a:endParaRPr lang="zh-CN" altLang="en-US"/>
        </a:p>
      </dgm:t>
    </dgm:pt>
    <dgm:pt modelId="{FC3D152F-9874-49CF-82A9-1382C0EF0862}">
      <dgm:prSet phldrT="[Text]" custT="1"/>
      <dgm:spPr/>
      <dgm:t>
        <a:bodyPr/>
        <a:lstStyle/>
        <a:p>
          <a:r>
            <a:rPr lang="zh-CN" altLang="en-US" sz="1400" dirty="0" smtClean="0"/>
            <a:t>支持多选查阅项</a:t>
          </a:r>
          <a:endParaRPr lang="zh-CN" altLang="en-US" sz="1400" dirty="0"/>
        </a:p>
      </dgm:t>
    </dgm:pt>
    <dgm:pt modelId="{3A54E426-AEDC-4283-9AB0-28D68DE24988}" type="parTrans" cxnId="{3A536640-1D1C-43CA-8F59-F8D16DCB86D5}">
      <dgm:prSet/>
      <dgm:spPr/>
      <dgm:t>
        <a:bodyPr/>
        <a:lstStyle/>
        <a:p>
          <a:endParaRPr lang="zh-CN" altLang="en-US"/>
        </a:p>
      </dgm:t>
    </dgm:pt>
    <dgm:pt modelId="{491DE4B2-C740-498D-B848-4149FF0081FD}" type="sibTrans" cxnId="{3A536640-1D1C-43CA-8F59-F8D16DCB86D5}">
      <dgm:prSet/>
      <dgm:spPr/>
      <dgm:t>
        <a:bodyPr/>
        <a:lstStyle/>
        <a:p>
          <a:endParaRPr lang="zh-CN" altLang="en-US"/>
        </a:p>
      </dgm:t>
    </dgm:pt>
    <dgm:pt modelId="{F4A84F54-AD1C-4773-80C2-93AD0F01187A}">
      <dgm:prSet phldrT="[Text]" custT="1"/>
      <dgm:spPr/>
      <dgm:t>
        <a:bodyPr/>
        <a:lstStyle/>
        <a:p>
          <a:r>
            <a:rPr lang="zh-CN" altLang="en-US" sz="1400" dirty="0" smtClean="0"/>
            <a:t>隐含支持跨网站查询</a:t>
          </a:r>
          <a:endParaRPr lang="zh-CN" altLang="en-US" sz="1400" dirty="0"/>
        </a:p>
      </dgm:t>
    </dgm:pt>
    <dgm:pt modelId="{0DE626A0-8840-408B-8BCB-500A5C29237B}" type="parTrans" cxnId="{D5CC6B07-809A-4105-9BA3-DDAF5FFFA2AA}">
      <dgm:prSet/>
      <dgm:spPr/>
      <dgm:t>
        <a:bodyPr/>
        <a:lstStyle/>
        <a:p>
          <a:endParaRPr lang="zh-CN" altLang="en-US"/>
        </a:p>
      </dgm:t>
    </dgm:pt>
    <dgm:pt modelId="{030702A6-14DC-4CE2-B52D-ADA2074FD368}" type="sibTrans" cxnId="{D5CC6B07-809A-4105-9BA3-DDAF5FFFA2AA}">
      <dgm:prSet/>
      <dgm:spPr/>
      <dgm:t>
        <a:bodyPr/>
        <a:lstStyle/>
        <a:p>
          <a:endParaRPr lang="zh-CN" altLang="en-US"/>
        </a:p>
      </dgm:t>
    </dgm:pt>
    <dgm:pt modelId="{B25ADFE7-F3CC-4150-928D-1F6768C76BC6}">
      <dgm:prSet phldrT="[Text]" custT="1"/>
      <dgm:spPr/>
      <dgm:t>
        <a:bodyPr/>
        <a:lstStyle/>
        <a:p>
          <a:r>
            <a:rPr lang="zh-CN" altLang="en-US" sz="1400" smtClean="0"/>
            <a:t>支持多栏查阅项</a:t>
          </a:r>
          <a:endParaRPr lang="zh-CN" altLang="en-US" sz="1400"/>
        </a:p>
      </dgm:t>
    </dgm:pt>
    <dgm:pt modelId="{7C698DB3-7DC9-4CFC-B1A8-4216F2B29906}" type="parTrans" cxnId="{4C7742FE-F966-4D3D-9449-DC32BD1F135E}">
      <dgm:prSet/>
      <dgm:spPr/>
      <dgm:t>
        <a:bodyPr/>
        <a:lstStyle/>
        <a:p>
          <a:endParaRPr lang="zh-CN" altLang="en-US"/>
        </a:p>
      </dgm:t>
    </dgm:pt>
    <dgm:pt modelId="{6722C38A-A4D0-4AB3-BE3D-E218F844E77D}" type="sibTrans" cxnId="{4C7742FE-F966-4D3D-9449-DC32BD1F135E}">
      <dgm:prSet/>
      <dgm:spPr/>
      <dgm:t>
        <a:bodyPr/>
        <a:lstStyle/>
        <a:p>
          <a:endParaRPr lang="zh-CN" altLang="en-US"/>
        </a:p>
      </dgm:t>
    </dgm:pt>
    <dgm:pt modelId="{806D13D3-AE54-4174-85B0-43921E3F96AB}">
      <dgm:prSet phldrT="[Text]" custT="1"/>
      <dgm:spPr/>
      <dgm:t>
        <a:bodyPr/>
        <a:lstStyle/>
        <a:p>
          <a:r>
            <a:rPr lang="zh-CN" altLang="en-US" sz="1400" smtClean="0"/>
            <a:t>查阅项级联处理</a:t>
          </a:r>
          <a:endParaRPr lang="zh-CN" altLang="en-US" sz="1400"/>
        </a:p>
      </dgm:t>
    </dgm:pt>
    <dgm:pt modelId="{AA69C561-6645-4749-BB8F-858333F1515C}" type="parTrans" cxnId="{F688005F-5757-4E40-8B7F-68F47995A72D}">
      <dgm:prSet/>
      <dgm:spPr/>
      <dgm:t>
        <a:bodyPr/>
        <a:lstStyle/>
        <a:p>
          <a:endParaRPr lang="zh-CN" altLang="en-US"/>
        </a:p>
      </dgm:t>
    </dgm:pt>
    <dgm:pt modelId="{1D736102-CCE2-4808-9423-765276FA5982}" type="sibTrans" cxnId="{F688005F-5757-4E40-8B7F-68F47995A72D}">
      <dgm:prSet/>
      <dgm:spPr/>
      <dgm:t>
        <a:bodyPr/>
        <a:lstStyle/>
        <a:p>
          <a:endParaRPr lang="zh-CN" altLang="en-US"/>
        </a:p>
      </dgm:t>
    </dgm:pt>
    <dgm:pt modelId="{A0059AD3-CFEE-4078-802A-B5669753A2F4}">
      <dgm:prSet phldrT="[Text]" custT="1"/>
      <dgm:spPr/>
      <dgm:t>
        <a:bodyPr/>
        <a:lstStyle/>
        <a:p>
          <a:r>
            <a:rPr lang="zh-CN" altLang="en-US" sz="1400" smtClean="0"/>
            <a:t>列表级联查询</a:t>
          </a:r>
          <a:endParaRPr lang="zh-CN" altLang="en-US" sz="1400"/>
        </a:p>
      </dgm:t>
    </dgm:pt>
    <dgm:pt modelId="{570D2D80-1432-4EE3-98D4-E31FEB01B46A}" type="parTrans" cxnId="{2D39D019-6FC5-4D9E-8004-2B432C987CC9}">
      <dgm:prSet/>
      <dgm:spPr/>
      <dgm:t>
        <a:bodyPr/>
        <a:lstStyle/>
        <a:p>
          <a:endParaRPr lang="zh-CN" altLang="en-US"/>
        </a:p>
      </dgm:t>
    </dgm:pt>
    <dgm:pt modelId="{2FB138E0-54D8-47F2-9444-C6B58D274722}" type="sibTrans" cxnId="{2D39D019-6FC5-4D9E-8004-2B432C987CC9}">
      <dgm:prSet/>
      <dgm:spPr/>
      <dgm:t>
        <a:bodyPr/>
        <a:lstStyle/>
        <a:p>
          <a:endParaRPr lang="zh-CN" altLang="en-US"/>
        </a:p>
      </dgm:t>
    </dgm:pt>
    <dgm:pt modelId="{6612EFAC-BE29-4A45-B0F0-A19BCABBF6F5}" type="pres">
      <dgm:prSet presAssocID="{63B41EA7-163B-42A4-8C00-37467391C9C8}" presName="arrowDiagram" presStyleCnt="0">
        <dgm:presLayoutVars>
          <dgm:chMax val="5"/>
          <dgm:dir/>
          <dgm:resizeHandles val="exact"/>
        </dgm:presLayoutVars>
      </dgm:prSet>
      <dgm:spPr/>
    </dgm:pt>
    <dgm:pt modelId="{AEF21E3E-57F5-49C9-8867-40B38F6EFFE6}" type="pres">
      <dgm:prSet presAssocID="{63B41EA7-163B-42A4-8C00-37467391C9C8}" presName="arrow" presStyleLbl="bgShp" presStyleIdx="0" presStyleCnt="1"/>
      <dgm:spPr/>
    </dgm:pt>
    <dgm:pt modelId="{1F183F56-BD36-42B9-AB14-A39EB1828A70}" type="pres">
      <dgm:prSet presAssocID="{63B41EA7-163B-42A4-8C00-37467391C9C8}" presName="arrowDiagram3" presStyleCnt="0"/>
      <dgm:spPr/>
    </dgm:pt>
    <dgm:pt modelId="{6F200E13-BCB7-43CA-842D-7C735F0D9BD8}" type="pres">
      <dgm:prSet presAssocID="{BC03E1B4-5236-4DEE-895E-5C9F05179308}" presName="bullet3a" presStyleLbl="node1" presStyleIdx="0" presStyleCnt="3"/>
      <dgm:spPr/>
    </dgm:pt>
    <dgm:pt modelId="{DDBCB318-4531-4323-BC27-5F9E4B5BD96F}" type="pres">
      <dgm:prSet presAssocID="{BC03E1B4-5236-4DEE-895E-5C9F05179308}" presName="textBox3a" presStyleLbl="revTx" presStyleIdx="0" presStyleCnt="3">
        <dgm:presLayoutVars>
          <dgm:bulletEnabled val="1"/>
        </dgm:presLayoutVars>
      </dgm:prSet>
      <dgm:spPr/>
      <dgm:t>
        <a:bodyPr/>
        <a:lstStyle/>
        <a:p>
          <a:endParaRPr lang="zh-CN" altLang="en-US"/>
        </a:p>
      </dgm:t>
    </dgm:pt>
    <dgm:pt modelId="{E924FAA1-3FFF-4C10-BC2C-FFEF671A809C}" type="pres">
      <dgm:prSet presAssocID="{4A0FB1F1-DB6A-40E3-9125-EDA12B2EEED8}" presName="bullet3b" presStyleLbl="node1" presStyleIdx="1" presStyleCnt="3"/>
      <dgm:spPr/>
    </dgm:pt>
    <dgm:pt modelId="{F73FFE81-806B-41C8-9024-F3DC19D12DEB}" type="pres">
      <dgm:prSet presAssocID="{4A0FB1F1-DB6A-40E3-9125-EDA12B2EEED8}" presName="textBox3b" presStyleLbl="revTx" presStyleIdx="1" presStyleCnt="3" custScaleX="111800" custLinFactNeighborX="4111">
        <dgm:presLayoutVars>
          <dgm:bulletEnabled val="1"/>
        </dgm:presLayoutVars>
      </dgm:prSet>
      <dgm:spPr/>
      <dgm:t>
        <a:bodyPr/>
        <a:lstStyle/>
        <a:p>
          <a:endParaRPr lang="zh-CN" altLang="en-US"/>
        </a:p>
      </dgm:t>
    </dgm:pt>
    <dgm:pt modelId="{FC53C1CB-4F9C-45B1-8686-8B164C8D8C1D}" type="pres">
      <dgm:prSet presAssocID="{B41AE47B-6DE2-4EC8-B9CD-48E468F1F019}" presName="bullet3c" presStyleLbl="node1" presStyleIdx="2" presStyleCnt="3"/>
      <dgm:spPr/>
    </dgm:pt>
    <dgm:pt modelId="{1F93550B-25DE-4274-99B1-7AFD79A3CE6F}" type="pres">
      <dgm:prSet presAssocID="{B41AE47B-6DE2-4EC8-B9CD-48E468F1F019}" presName="textBox3c" presStyleLbl="revTx" presStyleIdx="2" presStyleCnt="3" custScaleX="120926" custLinFactNeighborX="12331" custLinFactNeighborY="1465">
        <dgm:presLayoutVars>
          <dgm:bulletEnabled val="1"/>
        </dgm:presLayoutVars>
      </dgm:prSet>
      <dgm:spPr/>
      <dgm:t>
        <a:bodyPr/>
        <a:lstStyle/>
        <a:p>
          <a:endParaRPr lang="zh-CN" altLang="en-US"/>
        </a:p>
      </dgm:t>
    </dgm:pt>
  </dgm:ptLst>
  <dgm:cxnLst>
    <dgm:cxn modelId="{77D1BF84-38A3-4FB6-A838-0BA400AAA314}" srcId="{63B41EA7-163B-42A4-8C00-37467391C9C8}" destId="{4A0FB1F1-DB6A-40E3-9125-EDA12B2EEED8}" srcOrd="1" destOrd="0" parTransId="{F6B2A57B-AA98-4980-850A-CD73EFFDE4AA}" sibTransId="{5AF33736-FADE-4347-BDED-8FD51F963F3D}"/>
    <dgm:cxn modelId="{F688005F-5757-4E40-8B7F-68F47995A72D}" srcId="{B41AE47B-6DE2-4EC8-B9CD-48E468F1F019}" destId="{806D13D3-AE54-4174-85B0-43921E3F96AB}" srcOrd="1" destOrd="0" parTransId="{AA69C561-6645-4749-BB8F-858333F1515C}" sibTransId="{1D736102-CCE2-4808-9423-765276FA5982}"/>
    <dgm:cxn modelId="{429ED73F-EB24-4EB4-B99B-7086A53B1469}" srcId="{63B41EA7-163B-42A4-8C00-37467391C9C8}" destId="{B41AE47B-6DE2-4EC8-B9CD-48E468F1F019}" srcOrd="2" destOrd="0" parTransId="{06E86D87-8705-4647-9214-79EB0040CF81}" sibTransId="{557CA01D-9675-410C-A336-1D59576CDC59}"/>
    <dgm:cxn modelId="{5DE28466-C1FC-47AE-A617-22DAB5EE7002}" type="presOf" srcId="{B41AE47B-6DE2-4EC8-B9CD-48E468F1F019}" destId="{1F93550B-25DE-4274-99B1-7AFD79A3CE6F}" srcOrd="0" destOrd="0" presId="urn:microsoft.com/office/officeart/2005/8/layout/arrow2"/>
    <dgm:cxn modelId="{4C7742FE-F966-4D3D-9449-DC32BD1F135E}" srcId="{B41AE47B-6DE2-4EC8-B9CD-48E468F1F019}" destId="{B25ADFE7-F3CC-4150-928D-1F6768C76BC6}" srcOrd="0" destOrd="0" parTransId="{7C698DB3-7DC9-4CFC-B1A8-4216F2B29906}" sibTransId="{6722C38A-A4D0-4AB3-BE3D-E218F844E77D}"/>
    <dgm:cxn modelId="{84E55A5C-EF11-4703-981F-AEB59466B24D}" type="presOf" srcId="{63B41EA7-163B-42A4-8C00-37467391C9C8}" destId="{6612EFAC-BE29-4A45-B0F0-A19BCABBF6F5}" srcOrd="0" destOrd="0" presId="urn:microsoft.com/office/officeart/2005/8/layout/arrow2"/>
    <dgm:cxn modelId="{CBEA6309-2A61-484D-BDAE-6B9DAF2BFE97}" type="presOf" srcId="{FC3D152F-9874-49CF-82A9-1382C0EF0862}" destId="{F73FFE81-806B-41C8-9024-F3DC19D12DEB}" srcOrd="0" destOrd="1" presId="urn:microsoft.com/office/officeart/2005/8/layout/arrow2"/>
    <dgm:cxn modelId="{A2891406-BCFC-4EA4-AB8A-BBC61F218890}" srcId="{63B41EA7-163B-42A4-8C00-37467391C9C8}" destId="{BC03E1B4-5236-4DEE-895E-5C9F05179308}" srcOrd="0" destOrd="0" parTransId="{F01736E7-8984-4FD7-AB54-A5DAAB95C152}" sibTransId="{7A3538C7-08B6-45F8-BB73-F9CF2770B6C2}"/>
    <dgm:cxn modelId="{634A2ED1-D940-4306-BAB8-71EADB18063D}" type="presOf" srcId="{4A0FB1F1-DB6A-40E3-9125-EDA12B2EEED8}" destId="{F73FFE81-806B-41C8-9024-F3DC19D12DEB}" srcOrd="0" destOrd="0" presId="urn:microsoft.com/office/officeart/2005/8/layout/arrow2"/>
    <dgm:cxn modelId="{BB72C419-E453-4FC4-B36D-68B5A4AF6712}" type="presOf" srcId="{F4A84F54-AD1C-4773-80C2-93AD0F01187A}" destId="{F73FFE81-806B-41C8-9024-F3DC19D12DEB}" srcOrd="0" destOrd="2" presId="urn:microsoft.com/office/officeart/2005/8/layout/arrow2"/>
    <dgm:cxn modelId="{272A5504-F2B7-4F62-AF7C-08770347CE56}" type="presOf" srcId="{806D13D3-AE54-4174-85B0-43921E3F96AB}" destId="{1F93550B-25DE-4274-99B1-7AFD79A3CE6F}" srcOrd="0" destOrd="2" presId="urn:microsoft.com/office/officeart/2005/8/layout/arrow2"/>
    <dgm:cxn modelId="{3FE91752-4D29-452F-8270-D47551770809}" type="presOf" srcId="{2815601E-E2EF-4E01-B5DC-B70D4957C75B}" destId="{DDBCB318-4531-4323-BC27-5F9E4B5BD96F}" srcOrd="0" destOrd="1" presId="urn:microsoft.com/office/officeart/2005/8/layout/arrow2"/>
    <dgm:cxn modelId="{3A536640-1D1C-43CA-8F59-F8D16DCB86D5}" srcId="{4A0FB1F1-DB6A-40E3-9125-EDA12B2EEED8}" destId="{FC3D152F-9874-49CF-82A9-1382C0EF0862}" srcOrd="0" destOrd="0" parTransId="{3A54E426-AEDC-4283-9AB0-28D68DE24988}" sibTransId="{491DE4B2-C740-498D-B848-4149FF0081FD}"/>
    <dgm:cxn modelId="{18BC24D2-1766-49B0-94BF-41611B869FD1}" type="presOf" srcId="{BC03E1B4-5236-4DEE-895E-5C9F05179308}" destId="{DDBCB318-4531-4323-BC27-5F9E4B5BD96F}" srcOrd="0" destOrd="0" presId="urn:microsoft.com/office/officeart/2005/8/layout/arrow2"/>
    <dgm:cxn modelId="{C9081D9D-8066-4872-804A-4F3B8B421763}" type="presOf" srcId="{A0059AD3-CFEE-4078-802A-B5669753A2F4}" destId="{1F93550B-25DE-4274-99B1-7AFD79A3CE6F}" srcOrd="0" destOrd="3" presId="urn:microsoft.com/office/officeart/2005/8/layout/arrow2"/>
    <dgm:cxn modelId="{D90B9367-17B4-4414-9362-1A2A36EAC1B0}" srcId="{BC03E1B4-5236-4DEE-895E-5C9F05179308}" destId="{2815601E-E2EF-4E01-B5DC-B70D4957C75B}" srcOrd="0" destOrd="0" parTransId="{5EE23091-C1ED-4676-9E31-C01DC728B604}" sibTransId="{A769A36D-523D-41E4-97AC-C21F70DD3D2C}"/>
    <dgm:cxn modelId="{2D39D019-6FC5-4D9E-8004-2B432C987CC9}" srcId="{B41AE47B-6DE2-4EC8-B9CD-48E468F1F019}" destId="{A0059AD3-CFEE-4078-802A-B5669753A2F4}" srcOrd="2" destOrd="0" parTransId="{570D2D80-1432-4EE3-98D4-E31FEB01B46A}" sibTransId="{2FB138E0-54D8-47F2-9444-C6B58D274722}"/>
    <dgm:cxn modelId="{FEA23C02-F5D7-4E5D-B7D4-E31B70DDEAE8}" type="presOf" srcId="{B25ADFE7-F3CC-4150-928D-1F6768C76BC6}" destId="{1F93550B-25DE-4274-99B1-7AFD79A3CE6F}" srcOrd="0" destOrd="1" presId="urn:microsoft.com/office/officeart/2005/8/layout/arrow2"/>
    <dgm:cxn modelId="{D5CC6B07-809A-4105-9BA3-DDAF5FFFA2AA}" srcId="{4A0FB1F1-DB6A-40E3-9125-EDA12B2EEED8}" destId="{F4A84F54-AD1C-4773-80C2-93AD0F01187A}" srcOrd="1" destOrd="0" parTransId="{0DE626A0-8840-408B-8BCB-500A5C29237B}" sibTransId="{030702A6-14DC-4CE2-B52D-ADA2074FD368}"/>
    <dgm:cxn modelId="{C0AEC2DA-9014-43F6-8EFC-EE1FE420B545}" srcId="{BC03E1B4-5236-4DEE-895E-5C9F05179308}" destId="{D58D81AD-4402-4D38-B5C4-C9671A34F4F9}" srcOrd="1" destOrd="0" parTransId="{946A3FEE-CAE0-4A8B-A4C1-B01750927CD3}" sibTransId="{2658AA85-BAB2-4A0E-8355-2171D03FDFC1}"/>
    <dgm:cxn modelId="{D1F0BB8D-05B3-4E77-B279-075AC552D72C}" type="presOf" srcId="{D58D81AD-4402-4D38-B5C4-C9671A34F4F9}" destId="{DDBCB318-4531-4323-BC27-5F9E4B5BD96F}" srcOrd="0" destOrd="2" presId="urn:microsoft.com/office/officeart/2005/8/layout/arrow2"/>
    <dgm:cxn modelId="{3E77EDA4-BD1C-453A-A4A5-B6B974286E4F}" type="presParOf" srcId="{6612EFAC-BE29-4A45-B0F0-A19BCABBF6F5}" destId="{AEF21E3E-57F5-49C9-8867-40B38F6EFFE6}" srcOrd="0" destOrd="0" presId="urn:microsoft.com/office/officeart/2005/8/layout/arrow2"/>
    <dgm:cxn modelId="{0C84A079-5FCB-4039-A875-BA362C9CA84F}" type="presParOf" srcId="{6612EFAC-BE29-4A45-B0F0-A19BCABBF6F5}" destId="{1F183F56-BD36-42B9-AB14-A39EB1828A70}" srcOrd="1" destOrd="0" presId="urn:microsoft.com/office/officeart/2005/8/layout/arrow2"/>
    <dgm:cxn modelId="{9D9DBE80-DB3D-4629-9F9C-D9E44F606C9B}" type="presParOf" srcId="{1F183F56-BD36-42B9-AB14-A39EB1828A70}" destId="{6F200E13-BCB7-43CA-842D-7C735F0D9BD8}" srcOrd="0" destOrd="0" presId="urn:microsoft.com/office/officeart/2005/8/layout/arrow2"/>
    <dgm:cxn modelId="{ACE1A5AF-7F53-4D09-AFED-789B59557061}" type="presParOf" srcId="{1F183F56-BD36-42B9-AB14-A39EB1828A70}" destId="{DDBCB318-4531-4323-BC27-5F9E4B5BD96F}" srcOrd="1" destOrd="0" presId="urn:microsoft.com/office/officeart/2005/8/layout/arrow2"/>
    <dgm:cxn modelId="{3C95972E-54A4-4808-AD93-06D196BFFFFD}" type="presParOf" srcId="{1F183F56-BD36-42B9-AB14-A39EB1828A70}" destId="{E924FAA1-3FFF-4C10-BC2C-FFEF671A809C}" srcOrd="2" destOrd="0" presId="urn:microsoft.com/office/officeart/2005/8/layout/arrow2"/>
    <dgm:cxn modelId="{9F5B543D-7919-47E3-AAD0-98BB2CEA06C1}" type="presParOf" srcId="{1F183F56-BD36-42B9-AB14-A39EB1828A70}" destId="{F73FFE81-806B-41C8-9024-F3DC19D12DEB}" srcOrd="3" destOrd="0" presId="urn:microsoft.com/office/officeart/2005/8/layout/arrow2"/>
    <dgm:cxn modelId="{EE380012-63DB-4EA9-B1C4-F8EBF2663B7C}" type="presParOf" srcId="{1F183F56-BD36-42B9-AB14-A39EB1828A70}" destId="{FC53C1CB-4F9C-45B1-8686-8B164C8D8C1D}" srcOrd="4" destOrd="0" presId="urn:microsoft.com/office/officeart/2005/8/layout/arrow2"/>
    <dgm:cxn modelId="{5255C66F-E1B6-4F79-867D-52FCCB229D69}" type="presParOf" srcId="{1F183F56-BD36-42B9-AB14-A39EB1828A70}" destId="{1F93550B-25DE-4274-99B1-7AFD79A3CE6F}" srcOrd="5" destOrd="0" presId="urn:microsoft.com/office/officeart/2005/8/layout/arrow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B41EA7-163B-42A4-8C00-37467391C9C8}" type="doc">
      <dgm:prSet loTypeId="urn:microsoft.com/office/officeart/2005/8/layout/arrow2" loCatId="process" qsTypeId="urn:microsoft.com/office/officeart/2005/8/quickstyle/simple1" qsCatId="simple" csTypeId="urn:microsoft.com/office/officeart/2005/8/colors/colorful2" csCatId="colorful" phldr="1"/>
      <dgm:spPr/>
    </dgm:pt>
    <dgm:pt modelId="{BC03E1B4-5236-4DEE-895E-5C9F05179308}">
      <dgm:prSet phldrT="[Text]" custT="1"/>
      <dgm:spPr/>
      <dgm:t>
        <a:bodyPr/>
        <a:lstStyle/>
        <a:p>
          <a:r>
            <a:rPr lang="en-US" altLang="zh-CN" sz="1800" smtClean="0"/>
            <a:t>SharePoint 2003</a:t>
          </a:r>
          <a:endParaRPr lang="zh-CN" altLang="en-US" sz="1800"/>
        </a:p>
      </dgm:t>
    </dgm:pt>
    <dgm:pt modelId="{F01736E7-8984-4FD7-AB54-A5DAAB95C152}" type="parTrans" cxnId="{A2891406-BCFC-4EA4-AB8A-BBC61F218890}">
      <dgm:prSet/>
      <dgm:spPr/>
      <dgm:t>
        <a:bodyPr/>
        <a:lstStyle/>
        <a:p>
          <a:endParaRPr lang="zh-CN" altLang="en-US"/>
        </a:p>
      </dgm:t>
    </dgm:pt>
    <dgm:pt modelId="{7A3538C7-08B6-45F8-BB73-F9CF2770B6C2}" type="sibTrans" cxnId="{A2891406-BCFC-4EA4-AB8A-BBC61F218890}">
      <dgm:prSet/>
      <dgm:spPr/>
      <dgm:t>
        <a:bodyPr/>
        <a:lstStyle/>
        <a:p>
          <a:endParaRPr lang="zh-CN" altLang="en-US"/>
        </a:p>
      </dgm:t>
    </dgm:pt>
    <dgm:pt modelId="{4A0FB1F1-DB6A-40E3-9125-EDA12B2EEED8}">
      <dgm:prSet phldrT="[Text]" custT="1"/>
      <dgm:spPr/>
      <dgm:t>
        <a:bodyPr/>
        <a:lstStyle/>
        <a:p>
          <a:r>
            <a:rPr lang="en-US" altLang="zh-CN" sz="1800" smtClean="0"/>
            <a:t>SharePoint 2007</a:t>
          </a:r>
          <a:endParaRPr lang="zh-CN" altLang="en-US" sz="1800"/>
        </a:p>
      </dgm:t>
    </dgm:pt>
    <dgm:pt modelId="{F6B2A57B-AA98-4980-850A-CD73EFFDE4AA}" type="parTrans" cxnId="{77D1BF84-38A3-4FB6-A838-0BA400AAA314}">
      <dgm:prSet/>
      <dgm:spPr/>
      <dgm:t>
        <a:bodyPr/>
        <a:lstStyle/>
        <a:p>
          <a:endParaRPr lang="zh-CN" altLang="en-US"/>
        </a:p>
      </dgm:t>
    </dgm:pt>
    <dgm:pt modelId="{5AF33736-FADE-4347-BDED-8FD51F963F3D}" type="sibTrans" cxnId="{77D1BF84-38A3-4FB6-A838-0BA400AAA314}">
      <dgm:prSet/>
      <dgm:spPr/>
      <dgm:t>
        <a:bodyPr/>
        <a:lstStyle/>
        <a:p>
          <a:endParaRPr lang="zh-CN" altLang="en-US"/>
        </a:p>
      </dgm:t>
    </dgm:pt>
    <dgm:pt modelId="{B41AE47B-6DE2-4EC8-B9CD-48E468F1F019}">
      <dgm:prSet phldrT="[Text]" custT="1"/>
      <dgm:spPr/>
      <dgm:t>
        <a:bodyPr/>
        <a:lstStyle/>
        <a:p>
          <a:r>
            <a:rPr lang="en-US" altLang="zh-CN" sz="1800" smtClean="0"/>
            <a:t>SharePoint 2010</a:t>
          </a:r>
          <a:endParaRPr lang="zh-CN" altLang="en-US" sz="1800"/>
        </a:p>
      </dgm:t>
    </dgm:pt>
    <dgm:pt modelId="{06E86D87-8705-4647-9214-79EB0040CF81}" type="parTrans" cxnId="{429ED73F-EB24-4EB4-B99B-7086A53B1469}">
      <dgm:prSet/>
      <dgm:spPr/>
      <dgm:t>
        <a:bodyPr/>
        <a:lstStyle/>
        <a:p>
          <a:endParaRPr lang="zh-CN" altLang="en-US"/>
        </a:p>
      </dgm:t>
    </dgm:pt>
    <dgm:pt modelId="{557CA01D-9675-410C-A336-1D59576CDC59}" type="sibTrans" cxnId="{429ED73F-EB24-4EB4-B99B-7086A53B1469}">
      <dgm:prSet/>
      <dgm:spPr/>
      <dgm:t>
        <a:bodyPr/>
        <a:lstStyle/>
        <a:p>
          <a:endParaRPr lang="zh-CN" altLang="en-US"/>
        </a:p>
      </dgm:t>
    </dgm:pt>
    <dgm:pt modelId="{2815601E-E2EF-4E01-B5DC-B70D4957C75B}">
      <dgm:prSet phldrT="[Text]" custT="1"/>
      <dgm:spPr/>
      <dgm:t>
        <a:bodyPr/>
        <a:lstStyle/>
        <a:p>
          <a:r>
            <a:rPr lang="en-US" altLang="zh-CN" sz="1400" err="1" smtClean="0"/>
            <a:t>SPQuery</a:t>
          </a:r>
          <a:endParaRPr lang="zh-CN" altLang="en-US" sz="1400"/>
        </a:p>
      </dgm:t>
    </dgm:pt>
    <dgm:pt modelId="{5EE23091-C1ED-4676-9E31-C01DC728B604}" type="parTrans" cxnId="{D90B9367-17B4-4414-9362-1A2A36EAC1B0}">
      <dgm:prSet/>
      <dgm:spPr/>
      <dgm:t>
        <a:bodyPr/>
        <a:lstStyle/>
        <a:p>
          <a:endParaRPr lang="zh-CN" altLang="en-US"/>
        </a:p>
      </dgm:t>
    </dgm:pt>
    <dgm:pt modelId="{A769A36D-523D-41E4-97AC-C21F70DD3D2C}" type="sibTrans" cxnId="{D90B9367-17B4-4414-9362-1A2A36EAC1B0}">
      <dgm:prSet/>
      <dgm:spPr/>
      <dgm:t>
        <a:bodyPr/>
        <a:lstStyle/>
        <a:p>
          <a:endParaRPr lang="zh-CN" altLang="en-US"/>
        </a:p>
      </dgm:t>
    </dgm:pt>
    <dgm:pt modelId="{FC3D152F-9874-49CF-82A9-1382C0EF0862}">
      <dgm:prSet phldrT="[Text]" custT="1"/>
      <dgm:spPr/>
      <dgm:t>
        <a:bodyPr/>
        <a:lstStyle/>
        <a:p>
          <a:r>
            <a:rPr lang="en-US" altLang="zh-CN" sz="1600" err="1" smtClean="0"/>
            <a:t>SPSiteDataQuery</a:t>
          </a:r>
          <a:endParaRPr lang="zh-CN" altLang="en-US" sz="1600"/>
        </a:p>
      </dgm:t>
    </dgm:pt>
    <dgm:pt modelId="{3A54E426-AEDC-4283-9AB0-28D68DE24988}" type="parTrans" cxnId="{3A536640-1D1C-43CA-8F59-F8D16DCB86D5}">
      <dgm:prSet/>
      <dgm:spPr/>
      <dgm:t>
        <a:bodyPr/>
        <a:lstStyle/>
        <a:p>
          <a:endParaRPr lang="zh-CN" altLang="en-US"/>
        </a:p>
      </dgm:t>
    </dgm:pt>
    <dgm:pt modelId="{491DE4B2-C740-498D-B848-4149FF0081FD}" type="sibTrans" cxnId="{3A536640-1D1C-43CA-8F59-F8D16DCB86D5}">
      <dgm:prSet/>
      <dgm:spPr/>
      <dgm:t>
        <a:bodyPr/>
        <a:lstStyle/>
        <a:p>
          <a:endParaRPr lang="zh-CN" altLang="en-US"/>
        </a:p>
      </dgm:t>
    </dgm:pt>
    <dgm:pt modelId="{F4A84F54-AD1C-4773-80C2-93AD0F01187A}">
      <dgm:prSet phldrT="[Text]" custT="1"/>
      <dgm:spPr/>
      <dgm:t>
        <a:bodyPr/>
        <a:lstStyle/>
        <a:p>
          <a:r>
            <a:rPr lang="zh-CN" altLang="en-US" sz="1600" smtClean="0"/>
            <a:t>跨网站跨列表查询</a:t>
          </a:r>
          <a:endParaRPr lang="zh-CN" altLang="en-US" sz="1600"/>
        </a:p>
      </dgm:t>
    </dgm:pt>
    <dgm:pt modelId="{0DE626A0-8840-408B-8BCB-500A5C29237B}" type="parTrans" cxnId="{D5CC6B07-809A-4105-9BA3-DDAF5FFFA2AA}">
      <dgm:prSet/>
      <dgm:spPr/>
      <dgm:t>
        <a:bodyPr/>
        <a:lstStyle/>
        <a:p>
          <a:endParaRPr lang="zh-CN" altLang="en-US"/>
        </a:p>
      </dgm:t>
    </dgm:pt>
    <dgm:pt modelId="{030702A6-14DC-4CE2-B52D-ADA2074FD368}" type="sibTrans" cxnId="{D5CC6B07-809A-4105-9BA3-DDAF5FFFA2AA}">
      <dgm:prSet/>
      <dgm:spPr/>
      <dgm:t>
        <a:bodyPr/>
        <a:lstStyle/>
        <a:p>
          <a:endParaRPr lang="zh-CN" altLang="en-US"/>
        </a:p>
      </dgm:t>
    </dgm:pt>
    <dgm:pt modelId="{B25ADFE7-F3CC-4150-928D-1F6768C76BC6}">
      <dgm:prSet phldrT="[Text]" custT="1"/>
      <dgm:spPr/>
      <dgm:t>
        <a:bodyPr/>
        <a:lstStyle/>
        <a:p>
          <a:r>
            <a:rPr lang="en-US" altLang="zh-CN" sz="1400" err="1" smtClean="0"/>
            <a:t>SPLinq</a:t>
          </a:r>
          <a:endParaRPr lang="zh-CN" altLang="en-US" sz="1400"/>
        </a:p>
      </dgm:t>
    </dgm:pt>
    <dgm:pt modelId="{7C698DB3-7DC9-4CFC-B1A8-4216F2B29906}" type="parTrans" cxnId="{4C7742FE-F966-4D3D-9449-DC32BD1F135E}">
      <dgm:prSet/>
      <dgm:spPr/>
      <dgm:t>
        <a:bodyPr/>
        <a:lstStyle/>
        <a:p>
          <a:endParaRPr lang="zh-CN" altLang="en-US"/>
        </a:p>
      </dgm:t>
    </dgm:pt>
    <dgm:pt modelId="{6722C38A-A4D0-4AB3-BE3D-E218F844E77D}" type="sibTrans" cxnId="{4C7742FE-F966-4D3D-9449-DC32BD1F135E}">
      <dgm:prSet/>
      <dgm:spPr/>
      <dgm:t>
        <a:bodyPr/>
        <a:lstStyle/>
        <a:p>
          <a:endParaRPr lang="zh-CN" altLang="en-US"/>
        </a:p>
      </dgm:t>
    </dgm:pt>
    <dgm:pt modelId="{806D13D3-AE54-4174-85B0-43921E3F96AB}">
      <dgm:prSet phldrT="[Text]" custT="1"/>
      <dgm:spPr/>
      <dgm:t>
        <a:bodyPr/>
        <a:lstStyle/>
        <a:p>
          <a:r>
            <a:rPr lang="zh-CN" altLang="en-US" sz="1400" smtClean="0"/>
            <a:t>封装</a:t>
          </a:r>
          <a:r>
            <a:rPr lang="en-US" altLang="zh-CN" sz="1400" smtClean="0"/>
            <a:t>CAML</a:t>
          </a:r>
          <a:endParaRPr lang="zh-CN" altLang="en-US" sz="1400"/>
        </a:p>
      </dgm:t>
    </dgm:pt>
    <dgm:pt modelId="{AA69C561-6645-4749-BB8F-858333F1515C}" type="parTrans" cxnId="{F688005F-5757-4E40-8B7F-68F47995A72D}">
      <dgm:prSet/>
      <dgm:spPr/>
      <dgm:t>
        <a:bodyPr/>
        <a:lstStyle/>
        <a:p>
          <a:endParaRPr lang="zh-CN" altLang="en-US"/>
        </a:p>
      </dgm:t>
    </dgm:pt>
    <dgm:pt modelId="{1D736102-CCE2-4808-9423-765276FA5982}" type="sibTrans" cxnId="{F688005F-5757-4E40-8B7F-68F47995A72D}">
      <dgm:prSet/>
      <dgm:spPr/>
      <dgm:t>
        <a:bodyPr/>
        <a:lstStyle/>
        <a:p>
          <a:endParaRPr lang="zh-CN" altLang="en-US"/>
        </a:p>
      </dgm:t>
    </dgm:pt>
    <dgm:pt modelId="{A0059AD3-CFEE-4078-802A-B5669753A2F4}">
      <dgm:prSet phldrT="[Text]" custT="1"/>
      <dgm:spPr/>
      <dgm:t>
        <a:bodyPr/>
        <a:lstStyle/>
        <a:p>
          <a:r>
            <a:rPr lang="zh-CN" altLang="en-US" sz="1400" smtClean="0"/>
            <a:t>列表级联查询</a:t>
          </a:r>
          <a:endParaRPr lang="zh-CN" altLang="en-US" sz="1400"/>
        </a:p>
      </dgm:t>
    </dgm:pt>
    <dgm:pt modelId="{570D2D80-1432-4EE3-98D4-E31FEB01B46A}" type="parTrans" cxnId="{2D39D019-6FC5-4D9E-8004-2B432C987CC9}">
      <dgm:prSet/>
      <dgm:spPr/>
      <dgm:t>
        <a:bodyPr/>
        <a:lstStyle/>
        <a:p>
          <a:endParaRPr lang="zh-CN" altLang="en-US"/>
        </a:p>
      </dgm:t>
    </dgm:pt>
    <dgm:pt modelId="{2FB138E0-54D8-47F2-9444-C6B58D274722}" type="sibTrans" cxnId="{2D39D019-6FC5-4D9E-8004-2B432C987CC9}">
      <dgm:prSet/>
      <dgm:spPr/>
      <dgm:t>
        <a:bodyPr/>
        <a:lstStyle/>
        <a:p>
          <a:endParaRPr lang="zh-CN" altLang="en-US"/>
        </a:p>
      </dgm:t>
    </dgm:pt>
    <dgm:pt modelId="{3DEDBA7F-4F00-4826-8B08-09E39D0CDC65}">
      <dgm:prSet phldrT="[Text]" custT="1"/>
      <dgm:spPr/>
      <dgm:t>
        <a:bodyPr/>
        <a:lstStyle/>
        <a:p>
          <a:r>
            <a:rPr lang="zh-CN" altLang="en-US" sz="1400" smtClean="0"/>
            <a:t>单列表查询</a:t>
          </a:r>
          <a:endParaRPr lang="zh-CN" altLang="en-US" sz="1400"/>
        </a:p>
      </dgm:t>
    </dgm:pt>
    <dgm:pt modelId="{B41640F0-6813-46AA-9F94-3802AF0FEEBD}" type="parTrans" cxnId="{F7A5DB15-21AD-4F8C-BFAF-38858ECBE50E}">
      <dgm:prSet/>
      <dgm:spPr/>
      <dgm:t>
        <a:bodyPr/>
        <a:lstStyle/>
        <a:p>
          <a:endParaRPr lang="zh-CN" altLang="en-US"/>
        </a:p>
      </dgm:t>
    </dgm:pt>
    <dgm:pt modelId="{CEA2DA83-1A6A-458F-9F1E-42E421A6617C}" type="sibTrans" cxnId="{F7A5DB15-21AD-4F8C-BFAF-38858ECBE50E}">
      <dgm:prSet/>
      <dgm:spPr/>
      <dgm:t>
        <a:bodyPr/>
        <a:lstStyle/>
        <a:p>
          <a:endParaRPr lang="zh-CN" altLang="en-US"/>
        </a:p>
      </dgm:t>
    </dgm:pt>
    <dgm:pt modelId="{B413D369-756E-495A-87E0-0CE5DB8557B0}">
      <dgm:prSet phldrT="[Text]" custT="1"/>
      <dgm:spPr/>
      <dgm:t>
        <a:bodyPr/>
        <a:lstStyle/>
        <a:p>
          <a:r>
            <a:rPr lang="en-US" altLang="zh-CN" sz="1400" err="1" smtClean="0"/>
            <a:t>SPMetal</a:t>
          </a:r>
          <a:endParaRPr lang="zh-CN" altLang="en-US" sz="1400"/>
        </a:p>
      </dgm:t>
    </dgm:pt>
    <dgm:pt modelId="{2ECECCFD-834B-4CF7-8F88-6BB0734BBC90}" type="parTrans" cxnId="{9EC2CCAE-02E7-471C-BB50-53319528C4C3}">
      <dgm:prSet/>
      <dgm:spPr/>
      <dgm:t>
        <a:bodyPr/>
        <a:lstStyle/>
        <a:p>
          <a:endParaRPr lang="zh-CN" altLang="en-US"/>
        </a:p>
      </dgm:t>
    </dgm:pt>
    <dgm:pt modelId="{0F04ABE3-6079-44BC-9659-7D9EC74C9CF1}" type="sibTrans" cxnId="{9EC2CCAE-02E7-471C-BB50-53319528C4C3}">
      <dgm:prSet/>
      <dgm:spPr/>
      <dgm:t>
        <a:bodyPr/>
        <a:lstStyle/>
        <a:p>
          <a:endParaRPr lang="zh-CN" altLang="en-US"/>
        </a:p>
      </dgm:t>
    </dgm:pt>
    <dgm:pt modelId="{E7BE2E81-A4C2-417A-8944-E1A903EE0455}">
      <dgm:prSet phldrT="[Text]" custT="1"/>
      <dgm:spPr/>
      <dgm:t>
        <a:bodyPr/>
        <a:lstStyle/>
        <a:p>
          <a:r>
            <a:rPr lang="zh-CN" altLang="en-US" sz="1400" smtClean="0"/>
            <a:t>语法极端简化</a:t>
          </a:r>
          <a:endParaRPr lang="zh-CN" altLang="en-US" sz="1400"/>
        </a:p>
      </dgm:t>
    </dgm:pt>
    <dgm:pt modelId="{0411C835-BD50-4AD1-A976-6B9AA9BA104A}" type="parTrans" cxnId="{4CA91FD5-DD9F-4F5D-95F8-339D0FB0D31A}">
      <dgm:prSet/>
      <dgm:spPr/>
      <dgm:t>
        <a:bodyPr/>
        <a:lstStyle/>
        <a:p>
          <a:endParaRPr lang="zh-CN" altLang="en-US"/>
        </a:p>
      </dgm:t>
    </dgm:pt>
    <dgm:pt modelId="{8C9A2243-41CB-45EF-BF2C-87CD81B946DC}" type="sibTrans" cxnId="{4CA91FD5-DD9F-4F5D-95F8-339D0FB0D31A}">
      <dgm:prSet/>
      <dgm:spPr/>
      <dgm:t>
        <a:bodyPr/>
        <a:lstStyle/>
        <a:p>
          <a:endParaRPr lang="zh-CN" altLang="en-US"/>
        </a:p>
      </dgm:t>
    </dgm:pt>
    <dgm:pt modelId="{3402E8C6-1B04-4576-A6E8-7385A8AD1444}">
      <dgm:prSet phldrT="[Text]" custT="1"/>
      <dgm:spPr/>
      <dgm:t>
        <a:bodyPr/>
        <a:lstStyle/>
        <a:p>
          <a:r>
            <a:rPr lang="zh-CN" altLang="en-US" sz="1400" smtClean="0"/>
            <a:t>强类型数据集合</a:t>
          </a:r>
          <a:endParaRPr lang="zh-CN" altLang="en-US" sz="1400"/>
        </a:p>
      </dgm:t>
    </dgm:pt>
    <dgm:pt modelId="{03F07111-33FE-4B95-BC06-85E8D6A157CE}" type="parTrans" cxnId="{5CDE49C9-BCA6-4EE1-96F1-A4F0AFC6E29E}">
      <dgm:prSet/>
      <dgm:spPr/>
      <dgm:t>
        <a:bodyPr/>
        <a:lstStyle/>
        <a:p>
          <a:endParaRPr lang="zh-CN" altLang="en-US"/>
        </a:p>
      </dgm:t>
    </dgm:pt>
    <dgm:pt modelId="{CF969F6C-0CC3-454C-A4F2-70EF89290085}" type="sibTrans" cxnId="{5CDE49C9-BCA6-4EE1-96F1-A4F0AFC6E29E}">
      <dgm:prSet/>
      <dgm:spPr/>
      <dgm:t>
        <a:bodyPr/>
        <a:lstStyle/>
        <a:p>
          <a:endParaRPr lang="zh-CN" altLang="en-US"/>
        </a:p>
      </dgm:t>
    </dgm:pt>
    <dgm:pt modelId="{6612EFAC-BE29-4A45-B0F0-A19BCABBF6F5}" type="pres">
      <dgm:prSet presAssocID="{63B41EA7-163B-42A4-8C00-37467391C9C8}" presName="arrowDiagram" presStyleCnt="0">
        <dgm:presLayoutVars>
          <dgm:chMax val="5"/>
          <dgm:dir/>
          <dgm:resizeHandles val="exact"/>
        </dgm:presLayoutVars>
      </dgm:prSet>
      <dgm:spPr/>
    </dgm:pt>
    <dgm:pt modelId="{AEF21E3E-57F5-49C9-8867-40B38F6EFFE6}" type="pres">
      <dgm:prSet presAssocID="{63B41EA7-163B-42A4-8C00-37467391C9C8}" presName="arrow" presStyleLbl="bgShp" presStyleIdx="0" presStyleCnt="1"/>
      <dgm:spPr/>
    </dgm:pt>
    <dgm:pt modelId="{1F183F56-BD36-42B9-AB14-A39EB1828A70}" type="pres">
      <dgm:prSet presAssocID="{63B41EA7-163B-42A4-8C00-37467391C9C8}" presName="arrowDiagram3" presStyleCnt="0"/>
      <dgm:spPr/>
    </dgm:pt>
    <dgm:pt modelId="{6F200E13-BCB7-43CA-842D-7C735F0D9BD8}" type="pres">
      <dgm:prSet presAssocID="{BC03E1B4-5236-4DEE-895E-5C9F05179308}" presName="bullet3a" presStyleLbl="node1" presStyleIdx="0" presStyleCnt="3"/>
      <dgm:spPr/>
    </dgm:pt>
    <dgm:pt modelId="{DDBCB318-4531-4323-BC27-5F9E4B5BD96F}" type="pres">
      <dgm:prSet presAssocID="{BC03E1B4-5236-4DEE-895E-5C9F05179308}" presName="textBox3a" presStyleLbl="revTx" presStyleIdx="0" presStyleCnt="3">
        <dgm:presLayoutVars>
          <dgm:bulletEnabled val="1"/>
        </dgm:presLayoutVars>
      </dgm:prSet>
      <dgm:spPr/>
      <dgm:t>
        <a:bodyPr/>
        <a:lstStyle/>
        <a:p>
          <a:endParaRPr lang="zh-CN" altLang="en-US"/>
        </a:p>
      </dgm:t>
    </dgm:pt>
    <dgm:pt modelId="{E924FAA1-3FFF-4C10-BC2C-FFEF671A809C}" type="pres">
      <dgm:prSet presAssocID="{4A0FB1F1-DB6A-40E3-9125-EDA12B2EEED8}" presName="bullet3b" presStyleLbl="node1" presStyleIdx="1" presStyleCnt="3"/>
      <dgm:spPr/>
    </dgm:pt>
    <dgm:pt modelId="{F73FFE81-806B-41C8-9024-F3DC19D12DEB}" type="pres">
      <dgm:prSet presAssocID="{4A0FB1F1-DB6A-40E3-9125-EDA12B2EEED8}" presName="textBox3b" presStyleLbl="revTx" presStyleIdx="1" presStyleCnt="3" custScaleX="111800" custLinFactNeighborX="4929">
        <dgm:presLayoutVars>
          <dgm:bulletEnabled val="1"/>
        </dgm:presLayoutVars>
      </dgm:prSet>
      <dgm:spPr/>
      <dgm:t>
        <a:bodyPr/>
        <a:lstStyle/>
        <a:p>
          <a:endParaRPr lang="zh-CN" altLang="en-US"/>
        </a:p>
      </dgm:t>
    </dgm:pt>
    <dgm:pt modelId="{FC53C1CB-4F9C-45B1-8686-8B164C8D8C1D}" type="pres">
      <dgm:prSet presAssocID="{B41AE47B-6DE2-4EC8-B9CD-48E468F1F019}" presName="bullet3c" presStyleLbl="node1" presStyleIdx="2" presStyleCnt="3"/>
      <dgm:spPr/>
    </dgm:pt>
    <dgm:pt modelId="{1F93550B-25DE-4274-99B1-7AFD79A3CE6F}" type="pres">
      <dgm:prSet presAssocID="{B41AE47B-6DE2-4EC8-B9CD-48E468F1F019}" presName="textBox3c" presStyleLbl="revTx" presStyleIdx="2" presStyleCnt="3" custScaleX="120926" custLinFactNeighborX="12331" custLinFactNeighborY="1465">
        <dgm:presLayoutVars>
          <dgm:bulletEnabled val="1"/>
        </dgm:presLayoutVars>
      </dgm:prSet>
      <dgm:spPr/>
      <dgm:t>
        <a:bodyPr/>
        <a:lstStyle/>
        <a:p>
          <a:endParaRPr lang="zh-CN" altLang="en-US"/>
        </a:p>
      </dgm:t>
    </dgm:pt>
  </dgm:ptLst>
  <dgm:cxnLst>
    <dgm:cxn modelId="{77D1BF84-38A3-4FB6-A838-0BA400AAA314}" srcId="{63B41EA7-163B-42A4-8C00-37467391C9C8}" destId="{4A0FB1F1-DB6A-40E3-9125-EDA12B2EEED8}" srcOrd="1" destOrd="0" parTransId="{F6B2A57B-AA98-4980-850A-CD73EFFDE4AA}" sibTransId="{5AF33736-FADE-4347-BDED-8FD51F963F3D}"/>
    <dgm:cxn modelId="{231A1D4C-B421-483F-96BF-1DDCC866DFB6}" type="presOf" srcId="{63B41EA7-163B-42A4-8C00-37467391C9C8}" destId="{6612EFAC-BE29-4A45-B0F0-A19BCABBF6F5}" srcOrd="0" destOrd="0" presId="urn:microsoft.com/office/officeart/2005/8/layout/arrow2"/>
    <dgm:cxn modelId="{F688005F-5757-4E40-8B7F-68F47995A72D}" srcId="{B25ADFE7-F3CC-4150-928D-1F6768C76BC6}" destId="{806D13D3-AE54-4174-85B0-43921E3F96AB}" srcOrd="0" destOrd="0" parTransId="{AA69C561-6645-4749-BB8F-858333F1515C}" sibTransId="{1D736102-CCE2-4808-9423-765276FA5982}"/>
    <dgm:cxn modelId="{5CDE49C9-BCA6-4EE1-96F1-A4F0AFC6E29E}" srcId="{B413D369-756E-495A-87E0-0CE5DB8557B0}" destId="{3402E8C6-1B04-4576-A6E8-7385A8AD1444}" srcOrd="0" destOrd="0" parTransId="{03F07111-33FE-4B95-BC06-85E8D6A157CE}" sibTransId="{CF969F6C-0CC3-454C-A4F2-70EF89290085}"/>
    <dgm:cxn modelId="{429ED73F-EB24-4EB4-B99B-7086A53B1469}" srcId="{63B41EA7-163B-42A4-8C00-37467391C9C8}" destId="{B41AE47B-6DE2-4EC8-B9CD-48E468F1F019}" srcOrd="2" destOrd="0" parTransId="{06E86D87-8705-4647-9214-79EB0040CF81}" sibTransId="{557CA01D-9675-410C-A336-1D59576CDC59}"/>
    <dgm:cxn modelId="{5D06823C-1C7A-4A5A-8AEA-AD8EC6088E25}" type="presOf" srcId="{A0059AD3-CFEE-4078-802A-B5669753A2F4}" destId="{1F93550B-25DE-4274-99B1-7AFD79A3CE6F}" srcOrd="0" destOrd="4" presId="urn:microsoft.com/office/officeart/2005/8/layout/arrow2"/>
    <dgm:cxn modelId="{4C7742FE-F966-4D3D-9449-DC32BD1F135E}" srcId="{B41AE47B-6DE2-4EC8-B9CD-48E468F1F019}" destId="{B25ADFE7-F3CC-4150-928D-1F6768C76BC6}" srcOrd="0" destOrd="0" parTransId="{7C698DB3-7DC9-4CFC-B1A8-4216F2B29906}" sibTransId="{6722C38A-A4D0-4AB3-BE3D-E218F844E77D}"/>
    <dgm:cxn modelId="{BFE6EDF1-5A15-4028-9C15-A050E19FF883}" type="presOf" srcId="{806D13D3-AE54-4174-85B0-43921E3F96AB}" destId="{1F93550B-25DE-4274-99B1-7AFD79A3CE6F}" srcOrd="0" destOrd="2" presId="urn:microsoft.com/office/officeart/2005/8/layout/arrow2"/>
    <dgm:cxn modelId="{1D62543B-A337-4D3E-B876-B9E4EDF05F8A}" type="presOf" srcId="{E7BE2E81-A4C2-417A-8944-E1A903EE0455}" destId="{1F93550B-25DE-4274-99B1-7AFD79A3CE6F}" srcOrd="0" destOrd="3" presId="urn:microsoft.com/office/officeart/2005/8/layout/arrow2"/>
    <dgm:cxn modelId="{A2891406-BCFC-4EA4-AB8A-BBC61F218890}" srcId="{63B41EA7-163B-42A4-8C00-37467391C9C8}" destId="{BC03E1B4-5236-4DEE-895E-5C9F05179308}" srcOrd="0" destOrd="0" parTransId="{F01736E7-8984-4FD7-AB54-A5DAAB95C152}" sibTransId="{7A3538C7-08B6-45F8-BB73-F9CF2770B6C2}"/>
    <dgm:cxn modelId="{16F049BF-0382-40FE-9849-E04C6F954CFF}" type="presOf" srcId="{B41AE47B-6DE2-4EC8-B9CD-48E468F1F019}" destId="{1F93550B-25DE-4274-99B1-7AFD79A3CE6F}" srcOrd="0" destOrd="0" presId="urn:microsoft.com/office/officeart/2005/8/layout/arrow2"/>
    <dgm:cxn modelId="{4581273B-A8A0-4EB3-A0F4-DA7765E0A7A8}" type="presOf" srcId="{4A0FB1F1-DB6A-40E3-9125-EDA12B2EEED8}" destId="{F73FFE81-806B-41C8-9024-F3DC19D12DEB}" srcOrd="0" destOrd="0" presId="urn:microsoft.com/office/officeart/2005/8/layout/arrow2"/>
    <dgm:cxn modelId="{3A536640-1D1C-43CA-8F59-F8D16DCB86D5}" srcId="{4A0FB1F1-DB6A-40E3-9125-EDA12B2EEED8}" destId="{FC3D152F-9874-49CF-82A9-1382C0EF0862}" srcOrd="0" destOrd="0" parTransId="{3A54E426-AEDC-4283-9AB0-28D68DE24988}" sibTransId="{491DE4B2-C740-498D-B848-4149FF0081FD}"/>
    <dgm:cxn modelId="{4CA91FD5-DD9F-4F5D-95F8-339D0FB0D31A}" srcId="{B25ADFE7-F3CC-4150-928D-1F6768C76BC6}" destId="{E7BE2E81-A4C2-417A-8944-E1A903EE0455}" srcOrd="1" destOrd="0" parTransId="{0411C835-BD50-4AD1-A976-6B9AA9BA104A}" sibTransId="{8C9A2243-41CB-45EF-BF2C-87CD81B946DC}"/>
    <dgm:cxn modelId="{2DA51B05-CFC1-4C86-BFBD-22A3C2496CFE}" type="presOf" srcId="{2815601E-E2EF-4E01-B5DC-B70D4957C75B}" destId="{DDBCB318-4531-4323-BC27-5F9E4B5BD96F}" srcOrd="0" destOrd="1" presId="urn:microsoft.com/office/officeart/2005/8/layout/arrow2"/>
    <dgm:cxn modelId="{AC5345B2-934C-4D69-8AB5-955607834DCB}" type="presOf" srcId="{FC3D152F-9874-49CF-82A9-1382C0EF0862}" destId="{F73FFE81-806B-41C8-9024-F3DC19D12DEB}" srcOrd="0" destOrd="1" presId="urn:microsoft.com/office/officeart/2005/8/layout/arrow2"/>
    <dgm:cxn modelId="{F7A5DB15-21AD-4F8C-BFAF-38858ECBE50E}" srcId="{2815601E-E2EF-4E01-B5DC-B70D4957C75B}" destId="{3DEDBA7F-4F00-4826-8B08-09E39D0CDC65}" srcOrd="0" destOrd="0" parTransId="{B41640F0-6813-46AA-9F94-3802AF0FEEBD}" sibTransId="{CEA2DA83-1A6A-458F-9F1E-42E421A6617C}"/>
    <dgm:cxn modelId="{9EC2CCAE-02E7-471C-BB50-53319528C4C3}" srcId="{B41AE47B-6DE2-4EC8-B9CD-48E468F1F019}" destId="{B413D369-756E-495A-87E0-0CE5DB8557B0}" srcOrd="1" destOrd="0" parTransId="{2ECECCFD-834B-4CF7-8F88-6BB0734BBC90}" sibTransId="{0F04ABE3-6079-44BC-9659-7D9EC74C9CF1}"/>
    <dgm:cxn modelId="{628D5D7C-3092-4EFB-9400-AE8B67FF9313}" type="presOf" srcId="{B25ADFE7-F3CC-4150-928D-1F6768C76BC6}" destId="{1F93550B-25DE-4274-99B1-7AFD79A3CE6F}" srcOrd="0" destOrd="1" presId="urn:microsoft.com/office/officeart/2005/8/layout/arrow2"/>
    <dgm:cxn modelId="{D90B9367-17B4-4414-9362-1A2A36EAC1B0}" srcId="{BC03E1B4-5236-4DEE-895E-5C9F05179308}" destId="{2815601E-E2EF-4E01-B5DC-B70D4957C75B}" srcOrd="0" destOrd="0" parTransId="{5EE23091-C1ED-4676-9E31-C01DC728B604}" sibTransId="{A769A36D-523D-41E4-97AC-C21F70DD3D2C}"/>
    <dgm:cxn modelId="{2D39D019-6FC5-4D9E-8004-2B432C987CC9}" srcId="{B25ADFE7-F3CC-4150-928D-1F6768C76BC6}" destId="{A0059AD3-CFEE-4078-802A-B5669753A2F4}" srcOrd="2" destOrd="0" parTransId="{570D2D80-1432-4EE3-98D4-E31FEB01B46A}" sibTransId="{2FB138E0-54D8-47F2-9444-C6B58D274722}"/>
    <dgm:cxn modelId="{FF2555B6-A7AE-4CDC-86A8-63CCB6CE2C13}" type="presOf" srcId="{F4A84F54-AD1C-4773-80C2-93AD0F01187A}" destId="{F73FFE81-806B-41C8-9024-F3DC19D12DEB}" srcOrd="0" destOrd="2" presId="urn:microsoft.com/office/officeart/2005/8/layout/arrow2"/>
    <dgm:cxn modelId="{E6A5D8F8-2B39-4D7B-8BCB-2E14EC027EC3}" type="presOf" srcId="{BC03E1B4-5236-4DEE-895E-5C9F05179308}" destId="{DDBCB318-4531-4323-BC27-5F9E4B5BD96F}" srcOrd="0" destOrd="0" presId="urn:microsoft.com/office/officeart/2005/8/layout/arrow2"/>
    <dgm:cxn modelId="{D5CC6B07-809A-4105-9BA3-DDAF5FFFA2AA}" srcId="{FC3D152F-9874-49CF-82A9-1382C0EF0862}" destId="{F4A84F54-AD1C-4773-80C2-93AD0F01187A}" srcOrd="0" destOrd="0" parTransId="{0DE626A0-8840-408B-8BCB-500A5C29237B}" sibTransId="{030702A6-14DC-4CE2-B52D-ADA2074FD368}"/>
    <dgm:cxn modelId="{59CDFB29-F91C-404B-B946-22AF2F68BA77}" type="presOf" srcId="{3402E8C6-1B04-4576-A6E8-7385A8AD1444}" destId="{1F93550B-25DE-4274-99B1-7AFD79A3CE6F}" srcOrd="0" destOrd="6" presId="urn:microsoft.com/office/officeart/2005/8/layout/arrow2"/>
    <dgm:cxn modelId="{6E1F3F03-E3EE-4EE4-B18C-052022792E78}" type="presOf" srcId="{B413D369-756E-495A-87E0-0CE5DB8557B0}" destId="{1F93550B-25DE-4274-99B1-7AFD79A3CE6F}" srcOrd="0" destOrd="5" presId="urn:microsoft.com/office/officeart/2005/8/layout/arrow2"/>
    <dgm:cxn modelId="{2DD6BBC7-D0EE-4897-910F-559250EE48DE}" type="presOf" srcId="{3DEDBA7F-4F00-4826-8B08-09E39D0CDC65}" destId="{DDBCB318-4531-4323-BC27-5F9E4B5BD96F}" srcOrd="0" destOrd="2" presId="urn:microsoft.com/office/officeart/2005/8/layout/arrow2"/>
    <dgm:cxn modelId="{7BEBD98D-3DFA-4723-B689-27BFA91D5EB6}" type="presParOf" srcId="{6612EFAC-BE29-4A45-B0F0-A19BCABBF6F5}" destId="{AEF21E3E-57F5-49C9-8867-40B38F6EFFE6}" srcOrd="0" destOrd="0" presId="urn:microsoft.com/office/officeart/2005/8/layout/arrow2"/>
    <dgm:cxn modelId="{AA2110B4-9263-40C2-92F3-D721B513CB3A}" type="presParOf" srcId="{6612EFAC-BE29-4A45-B0F0-A19BCABBF6F5}" destId="{1F183F56-BD36-42B9-AB14-A39EB1828A70}" srcOrd="1" destOrd="0" presId="urn:microsoft.com/office/officeart/2005/8/layout/arrow2"/>
    <dgm:cxn modelId="{BF7C7995-C868-4DC6-962B-BCD65D002FC2}" type="presParOf" srcId="{1F183F56-BD36-42B9-AB14-A39EB1828A70}" destId="{6F200E13-BCB7-43CA-842D-7C735F0D9BD8}" srcOrd="0" destOrd="0" presId="urn:microsoft.com/office/officeart/2005/8/layout/arrow2"/>
    <dgm:cxn modelId="{B2401088-D7C4-4313-A7F5-994FF65F858A}" type="presParOf" srcId="{1F183F56-BD36-42B9-AB14-A39EB1828A70}" destId="{DDBCB318-4531-4323-BC27-5F9E4B5BD96F}" srcOrd="1" destOrd="0" presId="urn:microsoft.com/office/officeart/2005/8/layout/arrow2"/>
    <dgm:cxn modelId="{C735FF26-206D-45A8-8DD4-ABAFE65FF1E1}" type="presParOf" srcId="{1F183F56-BD36-42B9-AB14-A39EB1828A70}" destId="{E924FAA1-3FFF-4C10-BC2C-FFEF671A809C}" srcOrd="2" destOrd="0" presId="urn:microsoft.com/office/officeart/2005/8/layout/arrow2"/>
    <dgm:cxn modelId="{12BF7BCC-2521-40CB-9904-BECD7C6B20D9}" type="presParOf" srcId="{1F183F56-BD36-42B9-AB14-A39EB1828A70}" destId="{F73FFE81-806B-41C8-9024-F3DC19D12DEB}" srcOrd="3" destOrd="0" presId="urn:microsoft.com/office/officeart/2005/8/layout/arrow2"/>
    <dgm:cxn modelId="{DB7A6725-41C8-464D-A63D-DBB0A6C3E5BB}" type="presParOf" srcId="{1F183F56-BD36-42B9-AB14-A39EB1828A70}" destId="{FC53C1CB-4F9C-45B1-8686-8B164C8D8C1D}" srcOrd="4" destOrd="0" presId="urn:microsoft.com/office/officeart/2005/8/layout/arrow2"/>
    <dgm:cxn modelId="{4FDC8DF6-04F0-4477-A09A-84BD20F81731}" type="presParOf" srcId="{1F183F56-BD36-42B9-AB14-A39EB1828A70}" destId="{1F93550B-25DE-4274-99B1-7AFD79A3CE6F}" srcOrd="5" destOrd="0" presId="urn:microsoft.com/office/officeart/2005/8/layout/arrow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C2DB06-F614-4889-905D-99A4CBAEEA9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658B5278-0394-4048-A17E-CB84F5CA5DAE}">
      <dgm:prSet phldrT="[Text]">
        <dgm:style>
          <a:lnRef idx="3">
            <a:schemeClr val="lt1"/>
          </a:lnRef>
          <a:fillRef idx="1">
            <a:schemeClr val="accent5"/>
          </a:fillRef>
          <a:effectRef idx="1">
            <a:schemeClr val="accent5"/>
          </a:effectRef>
          <a:fontRef idx="minor">
            <a:schemeClr val="lt1"/>
          </a:fontRef>
        </dgm:style>
      </dgm:prSet>
      <dgm:spPr/>
      <dgm:t>
        <a:bodyPr/>
        <a:lstStyle/>
        <a:p>
          <a:r>
            <a:rPr lang="zh-CN" altLang="en-US" smtClean="0"/>
            <a:t>概述</a:t>
          </a:r>
          <a:endParaRPr lang="zh-CN" altLang="en-US"/>
        </a:p>
      </dgm:t>
    </dgm:pt>
    <dgm:pt modelId="{B894692F-D16C-46EC-80E6-8319E81BD97A}" type="parTrans" cxnId="{9F6B88C7-2096-4C3D-8F1C-4F9552BA9E2A}">
      <dgm:prSet/>
      <dgm:spPr/>
      <dgm:t>
        <a:bodyPr/>
        <a:lstStyle/>
        <a:p>
          <a:endParaRPr lang="zh-CN" altLang="en-US"/>
        </a:p>
      </dgm:t>
    </dgm:pt>
    <dgm:pt modelId="{9FB02AA8-C7A1-412E-99F9-9F5F8E685CEA}" type="sibTrans" cxnId="{9F6B88C7-2096-4C3D-8F1C-4F9552BA9E2A}">
      <dgm:prSet/>
      <dgm:spPr/>
      <dgm:t>
        <a:bodyPr/>
        <a:lstStyle/>
        <a:p>
          <a:endParaRPr lang="zh-CN" altLang="en-US"/>
        </a:p>
      </dgm:t>
    </dgm:pt>
    <dgm:pt modelId="{DC13C112-6BE8-4DE1-9D15-B439230F701B}">
      <dgm:prSet phldrT="[Text]">
        <dgm:style>
          <a:lnRef idx="3">
            <a:schemeClr val="lt1"/>
          </a:lnRef>
          <a:fillRef idx="1">
            <a:schemeClr val="accent5"/>
          </a:fillRef>
          <a:effectRef idx="1">
            <a:schemeClr val="accent5"/>
          </a:effectRef>
          <a:fontRef idx="minor">
            <a:schemeClr val="lt1"/>
          </a:fontRef>
        </dgm:style>
      </dgm:prSet>
      <dgm:spPr/>
      <dgm:t>
        <a:bodyPr/>
        <a:lstStyle/>
        <a:p>
          <a:r>
            <a:rPr lang="zh-CN" altLang="en-US" smtClean="0"/>
            <a:t>服务器端数据访问新特性</a:t>
          </a:r>
          <a:endParaRPr lang="zh-CN" altLang="en-US"/>
        </a:p>
      </dgm:t>
    </dgm:pt>
    <dgm:pt modelId="{08A93D45-091D-4B99-AAB5-58106F33E901}" type="parTrans" cxnId="{BE4F6CBB-4015-4918-8451-503B8E3AB2E4}">
      <dgm:prSet/>
      <dgm:spPr/>
      <dgm:t>
        <a:bodyPr/>
        <a:lstStyle/>
        <a:p>
          <a:endParaRPr lang="zh-CN" altLang="en-US"/>
        </a:p>
      </dgm:t>
    </dgm:pt>
    <dgm:pt modelId="{EF21A7BA-BB72-4586-A389-D5D935FE065B}" type="sibTrans" cxnId="{BE4F6CBB-4015-4918-8451-503B8E3AB2E4}">
      <dgm:prSet/>
      <dgm:spPr/>
      <dgm:t>
        <a:bodyPr/>
        <a:lstStyle/>
        <a:p>
          <a:endParaRPr lang="zh-CN" altLang="en-US"/>
        </a:p>
      </dgm:t>
    </dgm:pt>
    <dgm:pt modelId="{B624CBC7-A784-42DB-9B71-F48F26A8FF7F}">
      <dgm:prSet phldrT="[Text]">
        <dgm:style>
          <a:lnRef idx="3">
            <a:schemeClr val="lt1"/>
          </a:lnRef>
          <a:fillRef idx="1">
            <a:schemeClr val="accent2"/>
          </a:fillRef>
          <a:effectRef idx="1">
            <a:schemeClr val="accent2"/>
          </a:effectRef>
          <a:fontRef idx="minor">
            <a:schemeClr val="lt1"/>
          </a:fontRef>
        </dgm:style>
      </dgm:prSet>
      <dgm:spPr/>
      <dgm:t>
        <a:bodyPr/>
        <a:lstStyle/>
        <a:p>
          <a:r>
            <a:rPr lang="zh-CN" altLang="en-US" smtClean="0"/>
            <a:t>客户端数据访问新特性</a:t>
          </a:r>
          <a:endParaRPr lang="zh-CN" altLang="en-US"/>
        </a:p>
      </dgm:t>
    </dgm:pt>
    <dgm:pt modelId="{ABDBA9D0-0576-4DAE-9A76-1D3D8343998C}" type="parTrans" cxnId="{C2E8A533-0DB4-4743-8D6D-FCF8A4746BAC}">
      <dgm:prSet/>
      <dgm:spPr/>
      <dgm:t>
        <a:bodyPr/>
        <a:lstStyle/>
        <a:p>
          <a:endParaRPr lang="zh-CN" altLang="en-US"/>
        </a:p>
      </dgm:t>
    </dgm:pt>
    <dgm:pt modelId="{43FE61F3-3B11-4A6D-B97C-E405CBFB7484}" type="sibTrans" cxnId="{C2E8A533-0DB4-4743-8D6D-FCF8A4746BAC}">
      <dgm:prSet/>
      <dgm:spPr/>
      <dgm:t>
        <a:bodyPr/>
        <a:lstStyle/>
        <a:p>
          <a:endParaRPr lang="zh-CN" altLang="en-US"/>
        </a:p>
      </dgm:t>
    </dgm:pt>
    <dgm:pt modelId="{66AD191B-6CE8-4025-92F0-F48784F52B18}">
      <dgm:prSet phldrT="[Text]">
        <dgm:style>
          <a:lnRef idx="3">
            <a:schemeClr val="lt1"/>
          </a:lnRef>
          <a:fillRef idx="1">
            <a:schemeClr val="accent5"/>
          </a:fillRef>
          <a:effectRef idx="1">
            <a:schemeClr val="accent5"/>
          </a:effectRef>
          <a:fontRef idx="minor">
            <a:schemeClr val="lt1"/>
          </a:fontRef>
        </dgm:style>
      </dgm:prSet>
      <dgm:spPr/>
      <dgm:t>
        <a:bodyPr/>
        <a:lstStyle/>
        <a:p>
          <a:r>
            <a:rPr lang="zh-CN" altLang="en-US" smtClean="0"/>
            <a:t>外部数据访问新特性</a:t>
          </a:r>
          <a:endParaRPr lang="zh-CN" altLang="en-US"/>
        </a:p>
      </dgm:t>
    </dgm:pt>
    <dgm:pt modelId="{C5C91D7A-8DFD-4466-9C51-45CD4F1F7EA1}" type="parTrans" cxnId="{F13249A5-978F-4D0D-BB76-0C557125AE1D}">
      <dgm:prSet/>
      <dgm:spPr/>
    </dgm:pt>
    <dgm:pt modelId="{F9A88C62-87A4-41DC-92FD-48E138C071E8}" type="sibTrans" cxnId="{F13249A5-978F-4D0D-BB76-0C557125AE1D}">
      <dgm:prSet/>
      <dgm:spPr/>
    </dgm:pt>
    <dgm:pt modelId="{A4A1972D-6FDA-4A5C-ABC0-DC9EF032115C}">
      <dgm:prSet phldrT="[Text]"/>
      <dgm:spPr/>
      <dgm:t>
        <a:bodyPr/>
        <a:lstStyle/>
        <a:p>
          <a:r>
            <a:rPr lang="zh-CN" altLang="en-US" smtClean="0"/>
            <a:t>总结</a:t>
          </a:r>
          <a:endParaRPr lang="zh-CN" altLang="en-US"/>
        </a:p>
      </dgm:t>
    </dgm:pt>
    <dgm:pt modelId="{7E8AA800-01C1-4280-97B5-3B8DFBDDDC21}" type="parTrans" cxnId="{36A60E31-B0E2-49D0-BC88-AD286928DD2D}">
      <dgm:prSet/>
      <dgm:spPr/>
    </dgm:pt>
    <dgm:pt modelId="{DD12DB83-29FF-4715-AEBD-01CAB671E230}" type="sibTrans" cxnId="{36A60E31-B0E2-49D0-BC88-AD286928DD2D}">
      <dgm:prSet/>
      <dgm:spPr/>
    </dgm:pt>
    <dgm:pt modelId="{5B434510-1464-42D7-AFCF-81EA2E508B93}" type="pres">
      <dgm:prSet presAssocID="{8FC2DB06-F614-4889-905D-99A4CBAEEA9C}" presName="Name0" presStyleCnt="0">
        <dgm:presLayoutVars>
          <dgm:chMax val="7"/>
          <dgm:chPref val="7"/>
          <dgm:dir/>
        </dgm:presLayoutVars>
      </dgm:prSet>
      <dgm:spPr/>
      <dgm:t>
        <a:bodyPr/>
        <a:lstStyle/>
        <a:p>
          <a:endParaRPr lang="zh-CN" altLang="en-US"/>
        </a:p>
      </dgm:t>
    </dgm:pt>
    <dgm:pt modelId="{F219A633-046A-4E8C-BE00-59BB0D8878B2}" type="pres">
      <dgm:prSet presAssocID="{8FC2DB06-F614-4889-905D-99A4CBAEEA9C}" presName="Name1" presStyleCnt="0"/>
      <dgm:spPr/>
    </dgm:pt>
    <dgm:pt modelId="{BA3F7DA1-9E6A-43B1-8479-E7A4C1CB9B7E}" type="pres">
      <dgm:prSet presAssocID="{8FC2DB06-F614-4889-905D-99A4CBAEEA9C}" presName="cycle" presStyleCnt="0"/>
      <dgm:spPr/>
    </dgm:pt>
    <dgm:pt modelId="{C1A15F8A-5475-4B58-A567-A0FAB59F384E}" type="pres">
      <dgm:prSet presAssocID="{8FC2DB06-F614-4889-905D-99A4CBAEEA9C}" presName="srcNode" presStyleLbl="node1" presStyleIdx="0" presStyleCnt="5"/>
      <dgm:spPr/>
    </dgm:pt>
    <dgm:pt modelId="{3599A481-018F-48F8-B830-0286F6178950}" type="pres">
      <dgm:prSet presAssocID="{8FC2DB06-F614-4889-905D-99A4CBAEEA9C}" presName="conn" presStyleLbl="parChTrans1D2" presStyleIdx="0" presStyleCnt="1"/>
      <dgm:spPr/>
      <dgm:t>
        <a:bodyPr/>
        <a:lstStyle/>
        <a:p>
          <a:endParaRPr lang="zh-CN" altLang="en-US"/>
        </a:p>
      </dgm:t>
    </dgm:pt>
    <dgm:pt modelId="{BA3FFE52-DA61-41EA-A9ED-5588EA6551B1}" type="pres">
      <dgm:prSet presAssocID="{8FC2DB06-F614-4889-905D-99A4CBAEEA9C}" presName="extraNode" presStyleLbl="node1" presStyleIdx="0" presStyleCnt="5"/>
      <dgm:spPr/>
    </dgm:pt>
    <dgm:pt modelId="{0BCA9A8F-1A9F-4AE3-AC84-5DCD05599C19}" type="pres">
      <dgm:prSet presAssocID="{8FC2DB06-F614-4889-905D-99A4CBAEEA9C}" presName="dstNode" presStyleLbl="node1" presStyleIdx="0" presStyleCnt="5"/>
      <dgm:spPr/>
    </dgm:pt>
    <dgm:pt modelId="{AF951804-22F4-45C9-9212-67ECC4FD664D}" type="pres">
      <dgm:prSet presAssocID="{658B5278-0394-4048-A17E-CB84F5CA5DAE}" presName="text_1" presStyleLbl="node1" presStyleIdx="0" presStyleCnt="5">
        <dgm:presLayoutVars>
          <dgm:bulletEnabled val="1"/>
        </dgm:presLayoutVars>
      </dgm:prSet>
      <dgm:spPr/>
      <dgm:t>
        <a:bodyPr/>
        <a:lstStyle/>
        <a:p>
          <a:endParaRPr lang="zh-CN" altLang="en-US"/>
        </a:p>
      </dgm:t>
    </dgm:pt>
    <dgm:pt modelId="{1E0A01E6-E93C-4062-8C43-669D4F76A3A8}" type="pres">
      <dgm:prSet presAssocID="{9FB02AA8-C7A1-412E-99F9-9F5F8E685CEA}" presName="accent_1" presStyleCnt="0"/>
      <dgm:spPr/>
    </dgm:pt>
    <dgm:pt modelId="{ECF95076-6C96-4A19-98D5-E946F50A56E3}" type="pres">
      <dgm:prSet presAssocID="{9FB02AA8-C7A1-412E-99F9-9F5F8E685CEA}" presName="accentRepeatNode" presStyleLbl="solidFgAcc1" presStyleIdx="0" presStyleCnt="5"/>
      <dgm:spPr/>
    </dgm:pt>
    <dgm:pt modelId="{8FD5DBB6-7845-42D1-97D4-529F13F2FBCC}" type="pres">
      <dgm:prSet presAssocID="{66AD191B-6CE8-4025-92F0-F48784F52B18}" presName="text_2" presStyleLbl="node1" presStyleIdx="1" presStyleCnt="5">
        <dgm:presLayoutVars>
          <dgm:bulletEnabled val="1"/>
        </dgm:presLayoutVars>
      </dgm:prSet>
      <dgm:spPr/>
      <dgm:t>
        <a:bodyPr/>
        <a:lstStyle/>
        <a:p>
          <a:endParaRPr lang="zh-CN" altLang="en-US"/>
        </a:p>
      </dgm:t>
    </dgm:pt>
    <dgm:pt modelId="{4E52F2F0-DC15-454F-AF84-CB45497CF7D1}" type="pres">
      <dgm:prSet presAssocID="{F9A88C62-87A4-41DC-92FD-48E138C071E8}" presName="accent_2" presStyleCnt="0"/>
      <dgm:spPr/>
    </dgm:pt>
    <dgm:pt modelId="{149F496F-F012-49AF-B43A-1B8C59C542EE}" type="pres">
      <dgm:prSet presAssocID="{F9A88C62-87A4-41DC-92FD-48E138C071E8}" presName="accentRepeatNode" presStyleLbl="solidFgAcc1" presStyleIdx="1" presStyleCnt="5"/>
      <dgm:spPr/>
    </dgm:pt>
    <dgm:pt modelId="{2EA68915-45AD-438C-BBF1-D3A5D605AE20}" type="pres">
      <dgm:prSet presAssocID="{DC13C112-6BE8-4DE1-9D15-B439230F701B}" presName="text_3" presStyleLbl="node1" presStyleIdx="2" presStyleCnt="5">
        <dgm:presLayoutVars>
          <dgm:bulletEnabled val="1"/>
        </dgm:presLayoutVars>
      </dgm:prSet>
      <dgm:spPr/>
      <dgm:t>
        <a:bodyPr/>
        <a:lstStyle/>
        <a:p>
          <a:endParaRPr lang="zh-CN" altLang="en-US"/>
        </a:p>
      </dgm:t>
    </dgm:pt>
    <dgm:pt modelId="{38FCC770-37A3-47AB-AD5F-5AED83DB6D53}" type="pres">
      <dgm:prSet presAssocID="{EF21A7BA-BB72-4586-A389-D5D935FE065B}" presName="accent_3" presStyleCnt="0"/>
      <dgm:spPr/>
    </dgm:pt>
    <dgm:pt modelId="{9B97943E-409D-4FDD-B66A-11F808B9A2FF}" type="pres">
      <dgm:prSet presAssocID="{EF21A7BA-BB72-4586-A389-D5D935FE065B}" presName="accentRepeatNode" presStyleLbl="solidFgAcc1" presStyleIdx="2" presStyleCnt="5"/>
      <dgm:spPr/>
    </dgm:pt>
    <dgm:pt modelId="{87521D93-4892-4EF0-AED0-166521590504}" type="pres">
      <dgm:prSet presAssocID="{B624CBC7-A784-42DB-9B71-F48F26A8FF7F}" presName="text_4" presStyleLbl="node1" presStyleIdx="3" presStyleCnt="5">
        <dgm:presLayoutVars>
          <dgm:bulletEnabled val="1"/>
        </dgm:presLayoutVars>
      </dgm:prSet>
      <dgm:spPr/>
      <dgm:t>
        <a:bodyPr/>
        <a:lstStyle/>
        <a:p>
          <a:endParaRPr lang="zh-CN" altLang="en-US"/>
        </a:p>
      </dgm:t>
    </dgm:pt>
    <dgm:pt modelId="{9DD9C5FE-6BE2-44BC-8CCA-3EC30B6F62BD}" type="pres">
      <dgm:prSet presAssocID="{43FE61F3-3B11-4A6D-B97C-E405CBFB7484}" presName="accent_4" presStyleCnt="0"/>
      <dgm:spPr/>
    </dgm:pt>
    <dgm:pt modelId="{A0C74833-7809-4015-B8F7-997292046A8A}" type="pres">
      <dgm:prSet presAssocID="{43FE61F3-3B11-4A6D-B97C-E405CBFB7484}" presName="accentRepeatNode" presStyleLbl="solidFgAcc1" presStyleIdx="3" presStyleCnt="5"/>
      <dgm:spPr/>
    </dgm:pt>
    <dgm:pt modelId="{B2916A26-7024-4F57-99CC-0E1458CCED11}" type="pres">
      <dgm:prSet presAssocID="{A4A1972D-6FDA-4A5C-ABC0-DC9EF032115C}" presName="text_5" presStyleLbl="node1" presStyleIdx="4" presStyleCnt="5">
        <dgm:presLayoutVars>
          <dgm:bulletEnabled val="1"/>
        </dgm:presLayoutVars>
      </dgm:prSet>
      <dgm:spPr/>
      <dgm:t>
        <a:bodyPr/>
        <a:lstStyle/>
        <a:p>
          <a:endParaRPr lang="zh-CN" altLang="en-US"/>
        </a:p>
      </dgm:t>
    </dgm:pt>
    <dgm:pt modelId="{9A44FF0F-F681-4AAA-B445-A17D4C97A704}" type="pres">
      <dgm:prSet presAssocID="{DD12DB83-29FF-4715-AEBD-01CAB671E230}" presName="accent_5" presStyleCnt="0"/>
      <dgm:spPr/>
    </dgm:pt>
    <dgm:pt modelId="{9B4B95F0-94C2-4F0F-AEF3-DB6B22E4EFDB}" type="pres">
      <dgm:prSet presAssocID="{DD12DB83-29FF-4715-AEBD-01CAB671E230}" presName="accentRepeatNode" presStyleLbl="solidFgAcc1" presStyleIdx="4" presStyleCnt="5"/>
      <dgm:spPr/>
    </dgm:pt>
  </dgm:ptLst>
  <dgm:cxnLst>
    <dgm:cxn modelId="{5BE699D7-48CC-4F3E-95DA-2FCA96DBFA37}" type="presOf" srcId="{B624CBC7-A784-42DB-9B71-F48F26A8FF7F}" destId="{87521D93-4892-4EF0-AED0-166521590504}" srcOrd="0" destOrd="0" presId="urn:microsoft.com/office/officeart/2008/layout/VerticalCurvedList"/>
    <dgm:cxn modelId="{A9D74F8D-4307-4762-BA66-74B00F3FFC5C}" type="presOf" srcId="{DC13C112-6BE8-4DE1-9D15-B439230F701B}" destId="{2EA68915-45AD-438C-BBF1-D3A5D605AE20}" srcOrd="0" destOrd="0" presId="urn:microsoft.com/office/officeart/2008/layout/VerticalCurvedList"/>
    <dgm:cxn modelId="{9F6B88C7-2096-4C3D-8F1C-4F9552BA9E2A}" srcId="{8FC2DB06-F614-4889-905D-99A4CBAEEA9C}" destId="{658B5278-0394-4048-A17E-CB84F5CA5DAE}" srcOrd="0" destOrd="0" parTransId="{B894692F-D16C-46EC-80E6-8319E81BD97A}" sibTransId="{9FB02AA8-C7A1-412E-99F9-9F5F8E685CEA}"/>
    <dgm:cxn modelId="{C2E8A533-0DB4-4743-8D6D-FCF8A4746BAC}" srcId="{8FC2DB06-F614-4889-905D-99A4CBAEEA9C}" destId="{B624CBC7-A784-42DB-9B71-F48F26A8FF7F}" srcOrd="3" destOrd="0" parTransId="{ABDBA9D0-0576-4DAE-9A76-1D3D8343998C}" sibTransId="{43FE61F3-3B11-4A6D-B97C-E405CBFB7484}"/>
    <dgm:cxn modelId="{85E834EE-0B7E-4FD9-AE14-2506E6B0051A}" type="presOf" srcId="{9FB02AA8-C7A1-412E-99F9-9F5F8E685CEA}" destId="{3599A481-018F-48F8-B830-0286F6178950}" srcOrd="0" destOrd="0" presId="urn:microsoft.com/office/officeart/2008/layout/VerticalCurvedList"/>
    <dgm:cxn modelId="{F1096307-2A66-4E61-BAC3-126D263E1699}" type="presOf" srcId="{658B5278-0394-4048-A17E-CB84F5CA5DAE}" destId="{AF951804-22F4-45C9-9212-67ECC4FD664D}" srcOrd="0" destOrd="0" presId="urn:microsoft.com/office/officeart/2008/layout/VerticalCurvedList"/>
    <dgm:cxn modelId="{EB2FE037-2277-4FE6-B638-91FEBD751616}" type="presOf" srcId="{8FC2DB06-F614-4889-905D-99A4CBAEEA9C}" destId="{5B434510-1464-42D7-AFCF-81EA2E508B93}" srcOrd="0" destOrd="0" presId="urn:microsoft.com/office/officeart/2008/layout/VerticalCurvedList"/>
    <dgm:cxn modelId="{A6BB61CA-9756-410B-A243-1C00F2C92B1D}" type="presOf" srcId="{66AD191B-6CE8-4025-92F0-F48784F52B18}" destId="{8FD5DBB6-7845-42D1-97D4-529F13F2FBCC}" srcOrd="0" destOrd="0" presId="urn:microsoft.com/office/officeart/2008/layout/VerticalCurvedList"/>
    <dgm:cxn modelId="{36A60E31-B0E2-49D0-BC88-AD286928DD2D}" srcId="{8FC2DB06-F614-4889-905D-99A4CBAEEA9C}" destId="{A4A1972D-6FDA-4A5C-ABC0-DC9EF032115C}" srcOrd="4" destOrd="0" parTransId="{7E8AA800-01C1-4280-97B5-3B8DFBDDDC21}" sibTransId="{DD12DB83-29FF-4715-AEBD-01CAB671E230}"/>
    <dgm:cxn modelId="{739027D1-D494-457D-BB65-46D34262DA61}" type="presOf" srcId="{A4A1972D-6FDA-4A5C-ABC0-DC9EF032115C}" destId="{B2916A26-7024-4F57-99CC-0E1458CCED11}" srcOrd="0" destOrd="0" presId="urn:microsoft.com/office/officeart/2008/layout/VerticalCurvedList"/>
    <dgm:cxn modelId="{BE4F6CBB-4015-4918-8451-503B8E3AB2E4}" srcId="{8FC2DB06-F614-4889-905D-99A4CBAEEA9C}" destId="{DC13C112-6BE8-4DE1-9D15-B439230F701B}" srcOrd="2" destOrd="0" parTransId="{08A93D45-091D-4B99-AAB5-58106F33E901}" sibTransId="{EF21A7BA-BB72-4586-A389-D5D935FE065B}"/>
    <dgm:cxn modelId="{F13249A5-978F-4D0D-BB76-0C557125AE1D}" srcId="{8FC2DB06-F614-4889-905D-99A4CBAEEA9C}" destId="{66AD191B-6CE8-4025-92F0-F48784F52B18}" srcOrd="1" destOrd="0" parTransId="{C5C91D7A-8DFD-4466-9C51-45CD4F1F7EA1}" sibTransId="{F9A88C62-87A4-41DC-92FD-48E138C071E8}"/>
    <dgm:cxn modelId="{911F7483-2E8D-40EE-99CF-94CFB494FC80}" type="presParOf" srcId="{5B434510-1464-42D7-AFCF-81EA2E508B93}" destId="{F219A633-046A-4E8C-BE00-59BB0D8878B2}" srcOrd="0" destOrd="0" presId="urn:microsoft.com/office/officeart/2008/layout/VerticalCurvedList"/>
    <dgm:cxn modelId="{FBB8C338-CA70-4A48-B096-07F7898B86BD}" type="presParOf" srcId="{F219A633-046A-4E8C-BE00-59BB0D8878B2}" destId="{BA3F7DA1-9E6A-43B1-8479-E7A4C1CB9B7E}" srcOrd="0" destOrd="0" presId="urn:microsoft.com/office/officeart/2008/layout/VerticalCurvedList"/>
    <dgm:cxn modelId="{8472C066-C185-4D99-8B9C-B38376F866EB}" type="presParOf" srcId="{BA3F7DA1-9E6A-43B1-8479-E7A4C1CB9B7E}" destId="{C1A15F8A-5475-4B58-A567-A0FAB59F384E}" srcOrd="0" destOrd="0" presId="urn:microsoft.com/office/officeart/2008/layout/VerticalCurvedList"/>
    <dgm:cxn modelId="{12C6BD4D-C525-4C7D-8749-8B1556466078}" type="presParOf" srcId="{BA3F7DA1-9E6A-43B1-8479-E7A4C1CB9B7E}" destId="{3599A481-018F-48F8-B830-0286F6178950}" srcOrd="1" destOrd="0" presId="urn:microsoft.com/office/officeart/2008/layout/VerticalCurvedList"/>
    <dgm:cxn modelId="{5D46B5D5-7271-4120-AAB5-8067F0B8D2C4}" type="presParOf" srcId="{BA3F7DA1-9E6A-43B1-8479-E7A4C1CB9B7E}" destId="{BA3FFE52-DA61-41EA-A9ED-5588EA6551B1}" srcOrd="2" destOrd="0" presId="urn:microsoft.com/office/officeart/2008/layout/VerticalCurvedList"/>
    <dgm:cxn modelId="{82D7929C-64CE-4F03-AC0D-107221DA0AE5}" type="presParOf" srcId="{BA3F7DA1-9E6A-43B1-8479-E7A4C1CB9B7E}" destId="{0BCA9A8F-1A9F-4AE3-AC84-5DCD05599C19}" srcOrd="3" destOrd="0" presId="urn:microsoft.com/office/officeart/2008/layout/VerticalCurvedList"/>
    <dgm:cxn modelId="{55FDF62C-EA06-48F5-81D8-4B5CFA4BB12A}" type="presParOf" srcId="{F219A633-046A-4E8C-BE00-59BB0D8878B2}" destId="{AF951804-22F4-45C9-9212-67ECC4FD664D}" srcOrd="1" destOrd="0" presId="urn:microsoft.com/office/officeart/2008/layout/VerticalCurvedList"/>
    <dgm:cxn modelId="{890FC5D6-8EC7-42A2-A4DA-FF84B76B02AA}" type="presParOf" srcId="{F219A633-046A-4E8C-BE00-59BB0D8878B2}" destId="{1E0A01E6-E93C-4062-8C43-669D4F76A3A8}" srcOrd="2" destOrd="0" presId="urn:microsoft.com/office/officeart/2008/layout/VerticalCurvedList"/>
    <dgm:cxn modelId="{8E5631D1-803F-437A-8A93-EAD0BEB6F0A9}" type="presParOf" srcId="{1E0A01E6-E93C-4062-8C43-669D4F76A3A8}" destId="{ECF95076-6C96-4A19-98D5-E946F50A56E3}" srcOrd="0" destOrd="0" presId="urn:microsoft.com/office/officeart/2008/layout/VerticalCurvedList"/>
    <dgm:cxn modelId="{9A4FB45D-47BE-483B-A13B-98EAA3624D5E}" type="presParOf" srcId="{F219A633-046A-4E8C-BE00-59BB0D8878B2}" destId="{8FD5DBB6-7845-42D1-97D4-529F13F2FBCC}" srcOrd="3" destOrd="0" presId="urn:microsoft.com/office/officeart/2008/layout/VerticalCurvedList"/>
    <dgm:cxn modelId="{EA4D8BDD-278D-4C38-A54B-5A12C40DB2A1}" type="presParOf" srcId="{F219A633-046A-4E8C-BE00-59BB0D8878B2}" destId="{4E52F2F0-DC15-454F-AF84-CB45497CF7D1}" srcOrd="4" destOrd="0" presId="urn:microsoft.com/office/officeart/2008/layout/VerticalCurvedList"/>
    <dgm:cxn modelId="{B0140EBC-4DE0-42FA-914C-A4D020102B25}" type="presParOf" srcId="{4E52F2F0-DC15-454F-AF84-CB45497CF7D1}" destId="{149F496F-F012-49AF-B43A-1B8C59C542EE}" srcOrd="0" destOrd="0" presId="urn:microsoft.com/office/officeart/2008/layout/VerticalCurvedList"/>
    <dgm:cxn modelId="{05EE7609-23AB-4FA3-AE99-5BC1D99DC67A}" type="presParOf" srcId="{F219A633-046A-4E8C-BE00-59BB0D8878B2}" destId="{2EA68915-45AD-438C-BBF1-D3A5D605AE20}" srcOrd="5" destOrd="0" presId="urn:microsoft.com/office/officeart/2008/layout/VerticalCurvedList"/>
    <dgm:cxn modelId="{E7CCDBBB-C1DC-4715-A991-6E1A8653CCCE}" type="presParOf" srcId="{F219A633-046A-4E8C-BE00-59BB0D8878B2}" destId="{38FCC770-37A3-47AB-AD5F-5AED83DB6D53}" srcOrd="6" destOrd="0" presId="urn:microsoft.com/office/officeart/2008/layout/VerticalCurvedList"/>
    <dgm:cxn modelId="{3B6B1B3B-A118-48B3-8940-D42FD6A3C21D}" type="presParOf" srcId="{38FCC770-37A3-47AB-AD5F-5AED83DB6D53}" destId="{9B97943E-409D-4FDD-B66A-11F808B9A2FF}" srcOrd="0" destOrd="0" presId="urn:microsoft.com/office/officeart/2008/layout/VerticalCurvedList"/>
    <dgm:cxn modelId="{6F3BF09E-91E8-4511-8012-F2380A3DE744}" type="presParOf" srcId="{F219A633-046A-4E8C-BE00-59BB0D8878B2}" destId="{87521D93-4892-4EF0-AED0-166521590504}" srcOrd="7" destOrd="0" presId="urn:microsoft.com/office/officeart/2008/layout/VerticalCurvedList"/>
    <dgm:cxn modelId="{B4FEFD77-0ABB-4BCE-98CC-5B6AF72D0117}" type="presParOf" srcId="{F219A633-046A-4E8C-BE00-59BB0D8878B2}" destId="{9DD9C5FE-6BE2-44BC-8CCA-3EC30B6F62BD}" srcOrd="8" destOrd="0" presId="urn:microsoft.com/office/officeart/2008/layout/VerticalCurvedList"/>
    <dgm:cxn modelId="{F8BCF0CB-D89E-4DC3-8A09-47C7786CB904}" type="presParOf" srcId="{9DD9C5FE-6BE2-44BC-8CCA-3EC30B6F62BD}" destId="{A0C74833-7809-4015-B8F7-997292046A8A}" srcOrd="0" destOrd="0" presId="urn:microsoft.com/office/officeart/2008/layout/VerticalCurvedList"/>
    <dgm:cxn modelId="{F11B6C8A-B939-4278-994E-87BBD87E39B2}" type="presParOf" srcId="{F219A633-046A-4E8C-BE00-59BB0D8878B2}" destId="{B2916A26-7024-4F57-99CC-0E1458CCED11}" srcOrd="9" destOrd="0" presId="urn:microsoft.com/office/officeart/2008/layout/VerticalCurvedList"/>
    <dgm:cxn modelId="{4CFBDE28-D50E-4CC5-B6CE-C1AA469B7A9B}" type="presParOf" srcId="{F219A633-046A-4E8C-BE00-59BB0D8878B2}" destId="{9A44FF0F-F681-4AAA-B445-A17D4C97A704}" srcOrd="10" destOrd="0" presId="urn:microsoft.com/office/officeart/2008/layout/VerticalCurvedList"/>
    <dgm:cxn modelId="{5C52D3C6-09E8-417F-8FB4-D46EBE9BB06D}" type="presParOf" srcId="{9A44FF0F-F681-4AAA-B445-A17D4C97A704}" destId="{9B4B95F0-94C2-4F0F-AEF3-DB6B22E4EFDB}"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9A481-018F-48F8-B830-0286F6178950}">
      <dsp:nvSpPr>
        <dsp:cNvPr id="0" name=""/>
        <dsp:cNvSpPr/>
      </dsp:nvSpPr>
      <dsp:spPr>
        <a:xfrm>
          <a:off x="-5116992" y="-783865"/>
          <a:ext cx="6093694" cy="6093694"/>
        </a:xfrm>
        <a:prstGeom prst="blockArc">
          <a:avLst>
            <a:gd name="adj1" fmla="val 18900000"/>
            <a:gd name="adj2" fmla="val 2700000"/>
            <a:gd name="adj3" fmla="val 354"/>
          </a:avLst>
        </a:pr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951804-22F4-45C9-9212-67ECC4FD664D}">
      <dsp:nvSpPr>
        <dsp:cNvPr id="0" name=""/>
        <dsp:cNvSpPr/>
      </dsp:nvSpPr>
      <dsp:spPr>
        <a:xfrm>
          <a:off x="427226" y="282782"/>
          <a:ext cx="7739890" cy="565926"/>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概述</a:t>
          </a:r>
          <a:endParaRPr lang="zh-CN" altLang="en-US" sz="2200" kern="1200"/>
        </a:p>
      </dsp:txBody>
      <dsp:txXfrm>
        <a:off x="427226" y="282782"/>
        <a:ext cx="7739890" cy="565926"/>
      </dsp:txXfrm>
    </dsp:sp>
    <dsp:sp modelId="{ECF95076-6C96-4A19-98D5-E946F50A56E3}">
      <dsp:nvSpPr>
        <dsp:cNvPr id="0" name=""/>
        <dsp:cNvSpPr/>
      </dsp:nvSpPr>
      <dsp:spPr>
        <a:xfrm>
          <a:off x="73522" y="212041"/>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D5DBB6-7845-42D1-97D4-529F13F2FBCC}">
      <dsp:nvSpPr>
        <dsp:cNvPr id="0" name=""/>
        <dsp:cNvSpPr/>
      </dsp:nvSpPr>
      <dsp:spPr>
        <a:xfrm>
          <a:off x="832752" y="1131400"/>
          <a:ext cx="7334364" cy="565926"/>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外部数据访问新特性</a:t>
          </a:r>
          <a:endParaRPr lang="zh-CN" altLang="en-US" sz="2200" kern="1200"/>
        </a:p>
      </dsp:txBody>
      <dsp:txXfrm>
        <a:off x="832752" y="1131400"/>
        <a:ext cx="7334364" cy="565926"/>
      </dsp:txXfrm>
    </dsp:sp>
    <dsp:sp modelId="{149F496F-F012-49AF-B43A-1B8C59C542EE}">
      <dsp:nvSpPr>
        <dsp:cNvPr id="0" name=""/>
        <dsp:cNvSpPr/>
      </dsp:nvSpPr>
      <dsp:spPr>
        <a:xfrm>
          <a:off x="479048" y="1060659"/>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A68915-45AD-438C-BBF1-D3A5D605AE20}">
      <dsp:nvSpPr>
        <dsp:cNvPr id="0" name=""/>
        <dsp:cNvSpPr/>
      </dsp:nvSpPr>
      <dsp:spPr>
        <a:xfrm>
          <a:off x="957216" y="1980018"/>
          <a:ext cx="7209900" cy="565926"/>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服务器端数据访问新特性</a:t>
          </a:r>
          <a:endParaRPr lang="zh-CN" altLang="en-US" sz="2200" kern="1200"/>
        </a:p>
      </dsp:txBody>
      <dsp:txXfrm>
        <a:off x="957216" y="1980018"/>
        <a:ext cx="7209900" cy="565926"/>
      </dsp:txXfrm>
    </dsp:sp>
    <dsp:sp modelId="{9B97943E-409D-4FDD-B66A-11F808B9A2FF}">
      <dsp:nvSpPr>
        <dsp:cNvPr id="0" name=""/>
        <dsp:cNvSpPr/>
      </dsp:nvSpPr>
      <dsp:spPr>
        <a:xfrm>
          <a:off x="603512" y="1909277"/>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521D93-4892-4EF0-AED0-166521590504}">
      <dsp:nvSpPr>
        <dsp:cNvPr id="0" name=""/>
        <dsp:cNvSpPr/>
      </dsp:nvSpPr>
      <dsp:spPr>
        <a:xfrm>
          <a:off x="832752" y="2828636"/>
          <a:ext cx="7334364" cy="565926"/>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客户端数据访问新特性</a:t>
          </a:r>
          <a:endParaRPr lang="zh-CN" altLang="en-US" sz="2200" kern="1200"/>
        </a:p>
      </dsp:txBody>
      <dsp:txXfrm>
        <a:off x="832752" y="2828636"/>
        <a:ext cx="7334364" cy="565926"/>
      </dsp:txXfrm>
    </dsp:sp>
    <dsp:sp modelId="{A0C74833-7809-4015-B8F7-997292046A8A}">
      <dsp:nvSpPr>
        <dsp:cNvPr id="0" name=""/>
        <dsp:cNvSpPr/>
      </dsp:nvSpPr>
      <dsp:spPr>
        <a:xfrm>
          <a:off x="479048" y="2757895"/>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916A26-7024-4F57-99CC-0E1458CCED11}">
      <dsp:nvSpPr>
        <dsp:cNvPr id="0" name=""/>
        <dsp:cNvSpPr/>
      </dsp:nvSpPr>
      <dsp:spPr>
        <a:xfrm>
          <a:off x="427226" y="3677254"/>
          <a:ext cx="7739890" cy="565926"/>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总结</a:t>
          </a:r>
          <a:endParaRPr lang="zh-CN" altLang="en-US" sz="2200" kern="1200"/>
        </a:p>
      </dsp:txBody>
      <dsp:txXfrm>
        <a:off x="427226" y="3677254"/>
        <a:ext cx="7739890" cy="565926"/>
      </dsp:txXfrm>
    </dsp:sp>
    <dsp:sp modelId="{9B4B95F0-94C2-4F0F-AEF3-DB6B22E4EFDB}">
      <dsp:nvSpPr>
        <dsp:cNvPr id="0" name=""/>
        <dsp:cNvSpPr/>
      </dsp:nvSpPr>
      <dsp:spPr>
        <a:xfrm>
          <a:off x="73522" y="3606513"/>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7EDDD-7276-4732-8EB8-B03A07D64DC5}">
      <dsp:nvSpPr>
        <dsp:cNvPr id="0" name=""/>
        <dsp:cNvSpPr/>
      </dsp:nvSpPr>
      <dsp:spPr>
        <a:xfrm>
          <a:off x="0" y="273418"/>
          <a:ext cx="8229599" cy="1063125"/>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12420" rIns="638708"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t>脱离了</a:t>
          </a:r>
          <a:r>
            <a:rPr lang="en-US" altLang="zh-CN" sz="1500" kern="1200" dirty="0" smtClean="0"/>
            <a:t>SharePoint</a:t>
          </a:r>
          <a:r>
            <a:rPr lang="zh-CN" altLang="en-US" sz="1500" kern="1200" dirty="0" smtClean="0"/>
            <a:t>服务器的环境</a:t>
          </a:r>
          <a:endParaRPr lang="zh-CN" altLang="en-US" sz="1500" kern="1200" dirty="0"/>
        </a:p>
        <a:p>
          <a:pPr marL="114300" lvl="1" indent="-114300" algn="l" defTabSz="666750">
            <a:lnSpc>
              <a:spcPct val="90000"/>
            </a:lnSpc>
            <a:spcBef>
              <a:spcPct val="0"/>
            </a:spcBef>
            <a:spcAft>
              <a:spcPct val="15000"/>
            </a:spcAft>
            <a:buChar char="••"/>
          </a:pPr>
          <a:r>
            <a:rPr lang="zh-CN" altLang="en-US" sz="1500" kern="1200" dirty="0" smtClean="0"/>
            <a:t>外部服务器、</a:t>
          </a:r>
          <a:r>
            <a:rPr lang="en-US" altLang="zh-CN" sz="1500" kern="1200" dirty="0" smtClean="0"/>
            <a:t>Silverlight</a:t>
          </a:r>
          <a:r>
            <a:rPr lang="zh-CN" altLang="en-US" sz="1500" kern="1200" dirty="0" smtClean="0"/>
            <a:t>、</a:t>
          </a:r>
          <a:r>
            <a:rPr lang="en-US" altLang="zh-CN" sz="1500" kern="1200" dirty="0" smtClean="0"/>
            <a:t>JavaScript</a:t>
          </a:r>
          <a:r>
            <a:rPr lang="zh-CN" altLang="en-US" sz="1500" kern="1200" dirty="0" smtClean="0"/>
            <a:t>、</a:t>
          </a:r>
          <a:r>
            <a:rPr lang="en-US" altLang="zh-CN" sz="1500" kern="1200" dirty="0" err="1" smtClean="0"/>
            <a:t>WinForm</a:t>
          </a:r>
          <a:r>
            <a:rPr lang="zh-CN" altLang="en-US" sz="1500" kern="1200" dirty="0" smtClean="0"/>
            <a:t>、</a:t>
          </a:r>
          <a:r>
            <a:rPr lang="en-US" altLang="zh-CN" sz="1500" kern="1200" dirty="0" smtClean="0"/>
            <a:t>Console</a:t>
          </a:r>
          <a:r>
            <a:rPr lang="zh-CN" altLang="en-US" sz="1500" kern="1200" dirty="0" smtClean="0"/>
            <a:t>、</a:t>
          </a:r>
          <a:r>
            <a:rPr lang="en-US" altLang="zh-CN" sz="1500" kern="1200" dirty="0" smtClean="0"/>
            <a:t>Office</a:t>
          </a:r>
          <a:r>
            <a:rPr lang="zh-CN" altLang="en-US" sz="1500" kern="1200" dirty="0" smtClean="0"/>
            <a:t>客户端、</a:t>
          </a:r>
          <a:r>
            <a:rPr lang="en-US" altLang="zh-CN" sz="1500" kern="1200" dirty="0" smtClean="0"/>
            <a:t>Services…</a:t>
          </a:r>
          <a:endParaRPr lang="zh-CN" altLang="en-US" sz="1500" kern="1200" dirty="0"/>
        </a:p>
      </dsp:txBody>
      <dsp:txXfrm>
        <a:off x="0" y="273418"/>
        <a:ext cx="8229599" cy="1063125"/>
      </dsp:txXfrm>
    </dsp:sp>
    <dsp:sp modelId="{0DB4451F-AF82-48F8-ADE5-A75C33C3A9C3}">
      <dsp:nvSpPr>
        <dsp:cNvPr id="0" name=""/>
        <dsp:cNvSpPr/>
      </dsp:nvSpPr>
      <dsp:spPr>
        <a:xfrm>
          <a:off x="411480" y="52018"/>
          <a:ext cx="5760720" cy="44280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66750">
            <a:lnSpc>
              <a:spcPct val="90000"/>
            </a:lnSpc>
            <a:spcBef>
              <a:spcPct val="0"/>
            </a:spcBef>
            <a:spcAft>
              <a:spcPct val="35000"/>
            </a:spcAft>
          </a:pPr>
          <a:r>
            <a:rPr lang="zh-CN" altLang="en-US" sz="1500" kern="1200" dirty="0" smtClean="0"/>
            <a:t>客户端</a:t>
          </a:r>
          <a:endParaRPr lang="zh-CN" altLang="en-US" sz="1500" kern="1200" dirty="0"/>
        </a:p>
      </dsp:txBody>
      <dsp:txXfrm>
        <a:off x="433096" y="73634"/>
        <a:ext cx="5717488" cy="399568"/>
      </dsp:txXfrm>
    </dsp:sp>
    <dsp:sp modelId="{4CFC90E7-940E-4A2C-A123-5201F0802298}">
      <dsp:nvSpPr>
        <dsp:cNvPr id="0" name=""/>
        <dsp:cNvSpPr/>
      </dsp:nvSpPr>
      <dsp:spPr>
        <a:xfrm>
          <a:off x="0" y="1638944"/>
          <a:ext cx="8229599" cy="28350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12420" rIns="638708"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kern="1200" dirty="0" smtClean="0"/>
            <a:t>特殊的界面应用</a:t>
          </a:r>
          <a:endParaRPr lang="zh-CN" altLang="en-US" sz="1500" kern="1200" dirty="0"/>
        </a:p>
        <a:p>
          <a:pPr marL="228600" lvl="2" indent="-114300" algn="l" defTabSz="666750">
            <a:lnSpc>
              <a:spcPct val="90000"/>
            </a:lnSpc>
            <a:spcBef>
              <a:spcPct val="0"/>
            </a:spcBef>
            <a:spcAft>
              <a:spcPct val="15000"/>
            </a:spcAft>
            <a:buChar char="••"/>
          </a:pPr>
          <a:r>
            <a:rPr lang="en-US" altLang="zh-CN" sz="1500" kern="1200" dirty="0" smtClean="0"/>
            <a:t>Silverlight</a:t>
          </a:r>
          <a:endParaRPr lang="zh-CN" altLang="en-US" sz="1500" kern="1200" dirty="0"/>
        </a:p>
        <a:p>
          <a:pPr marL="228600" lvl="2" indent="-114300" algn="l" defTabSz="666750">
            <a:lnSpc>
              <a:spcPct val="90000"/>
            </a:lnSpc>
            <a:spcBef>
              <a:spcPct val="0"/>
            </a:spcBef>
            <a:spcAft>
              <a:spcPct val="15000"/>
            </a:spcAft>
            <a:buChar char="••"/>
          </a:pPr>
          <a:r>
            <a:rPr lang="en-US" altLang="zh-CN" sz="1500" kern="1200" dirty="0" smtClean="0"/>
            <a:t>JavaScript</a:t>
          </a:r>
          <a:endParaRPr lang="zh-CN" altLang="en-US" sz="1500" kern="1200" dirty="0"/>
        </a:p>
        <a:p>
          <a:pPr marL="114300" lvl="1" indent="-114300" algn="l" defTabSz="666750">
            <a:lnSpc>
              <a:spcPct val="90000"/>
            </a:lnSpc>
            <a:spcBef>
              <a:spcPct val="0"/>
            </a:spcBef>
            <a:spcAft>
              <a:spcPct val="15000"/>
            </a:spcAft>
            <a:buChar char="••"/>
          </a:pPr>
          <a:r>
            <a:rPr lang="zh-CN" altLang="en-US" sz="1500" kern="1200" dirty="0" smtClean="0"/>
            <a:t>特殊的环境应用</a:t>
          </a:r>
          <a:endParaRPr lang="zh-CN" altLang="en-US" sz="1500" kern="1200" dirty="0"/>
        </a:p>
        <a:p>
          <a:pPr marL="228600" lvl="2" indent="-114300" algn="l" defTabSz="666750">
            <a:lnSpc>
              <a:spcPct val="90000"/>
            </a:lnSpc>
            <a:spcBef>
              <a:spcPct val="0"/>
            </a:spcBef>
            <a:spcAft>
              <a:spcPct val="15000"/>
            </a:spcAft>
            <a:buChar char="••"/>
          </a:pPr>
          <a:r>
            <a:rPr lang="en-US" altLang="zh-CN" sz="1500" kern="1200" dirty="0" err="1" smtClean="0"/>
            <a:t>WinForm</a:t>
          </a:r>
          <a:endParaRPr lang="zh-CN" altLang="en-US" sz="1500" kern="1200" dirty="0"/>
        </a:p>
        <a:p>
          <a:pPr marL="228600" lvl="2" indent="-114300" algn="l" defTabSz="666750">
            <a:lnSpc>
              <a:spcPct val="90000"/>
            </a:lnSpc>
            <a:spcBef>
              <a:spcPct val="0"/>
            </a:spcBef>
            <a:spcAft>
              <a:spcPct val="15000"/>
            </a:spcAft>
            <a:buChar char="••"/>
          </a:pPr>
          <a:r>
            <a:rPr lang="en-US" altLang="zh-CN" sz="1500" kern="1200" dirty="0" smtClean="0"/>
            <a:t>Office</a:t>
          </a:r>
          <a:r>
            <a:rPr lang="zh-CN" altLang="en-US" sz="1500" kern="1200" dirty="0" smtClean="0"/>
            <a:t>客户端</a:t>
          </a:r>
          <a:endParaRPr lang="zh-CN" altLang="en-US" sz="1500" kern="1200" dirty="0"/>
        </a:p>
        <a:p>
          <a:pPr marL="114300" lvl="1" indent="-114300" algn="l" defTabSz="666750">
            <a:lnSpc>
              <a:spcPct val="90000"/>
            </a:lnSpc>
            <a:spcBef>
              <a:spcPct val="0"/>
            </a:spcBef>
            <a:spcAft>
              <a:spcPct val="15000"/>
            </a:spcAft>
            <a:buChar char="••"/>
          </a:pPr>
          <a:r>
            <a:rPr lang="zh-CN" altLang="en-US" sz="1500" kern="1200" dirty="0" smtClean="0"/>
            <a:t>出于安全考虑</a:t>
          </a:r>
          <a:endParaRPr lang="zh-CN" altLang="en-US" sz="1500" kern="1200" dirty="0"/>
        </a:p>
        <a:p>
          <a:pPr marL="228600" lvl="2" indent="-114300" algn="l" defTabSz="666750">
            <a:lnSpc>
              <a:spcPct val="90000"/>
            </a:lnSpc>
            <a:spcBef>
              <a:spcPct val="0"/>
            </a:spcBef>
            <a:spcAft>
              <a:spcPct val="15000"/>
            </a:spcAft>
            <a:buChar char="••"/>
          </a:pPr>
          <a:r>
            <a:rPr lang="zh-CN" altLang="en-US" sz="1500" kern="1200" dirty="0" smtClean="0"/>
            <a:t>不开放服务器端部署权限</a:t>
          </a:r>
          <a:endParaRPr lang="zh-CN" altLang="en-US" sz="1500" kern="1200" dirty="0"/>
        </a:p>
      </dsp:txBody>
      <dsp:txXfrm>
        <a:off x="0" y="1638944"/>
        <a:ext cx="8229599" cy="2835000"/>
      </dsp:txXfrm>
    </dsp:sp>
    <dsp:sp modelId="{AD3B4088-6A0C-47D4-927F-328854DCAE0D}">
      <dsp:nvSpPr>
        <dsp:cNvPr id="0" name=""/>
        <dsp:cNvSpPr/>
      </dsp:nvSpPr>
      <dsp:spPr>
        <a:xfrm>
          <a:off x="411480" y="1417544"/>
          <a:ext cx="5760720" cy="44280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66750">
            <a:lnSpc>
              <a:spcPct val="90000"/>
            </a:lnSpc>
            <a:spcBef>
              <a:spcPct val="0"/>
            </a:spcBef>
            <a:spcAft>
              <a:spcPct val="35000"/>
            </a:spcAft>
          </a:pPr>
          <a:r>
            <a:rPr lang="zh-CN" altLang="en-US" sz="1500" kern="1200" dirty="0" smtClean="0"/>
            <a:t>客户端访问</a:t>
          </a:r>
          <a:endParaRPr lang="zh-CN" altLang="en-US" sz="1500" kern="1200" dirty="0"/>
        </a:p>
      </dsp:txBody>
      <dsp:txXfrm>
        <a:off x="433096" y="1439160"/>
        <a:ext cx="5717488" cy="3995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17B3E-400B-4BE8-9469-AF0E963D0450}">
      <dsp:nvSpPr>
        <dsp:cNvPr id="0" name=""/>
        <dsp:cNvSpPr/>
      </dsp:nvSpPr>
      <dsp:spPr>
        <a:xfrm>
          <a:off x="0" y="351893"/>
          <a:ext cx="8229599" cy="9072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49936" rIns="638708" bIns="85344" numCol="1" spcCol="1270" anchor="t" anchorCtr="0">
          <a:noAutofit/>
        </a:bodyPr>
        <a:lstStyle/>
        <a:p>
          <a:pPr marL="114300" lvl="1" indent="-114300" algn="l" defTabSz="533400">
            <a:lnSpc>
              <a:spcPct val="90000"/>
            </a:lnSpc>
            <a:spcBef>
              <a:spcPct val="0"/>
            </a:spcBef>
            <a:spcAft>
              <a:spcPct val="15000"/>
            </a:spcAft>
            <a:buChar char="••"/>
          </a:pPr>
          <a:r>
            <a:rPr lang="en-US" altLang="zh-CN" sz="1200" kern="1200" dirty="0" smtClean="0"/>
            <a:t>.NET CLR</a:t>
          </a:r>
          <a:endParaRPr lang="zh-CN" altLang="en-US" sz="1200" kern="1200" dirty="0"/>
        </a:p>
        <a:p>
          <a:pPr marL="114300" lvl="1" indent="-114300" algn="l" defTabSz="533400">
            <a:lnSpc>
              <a:spcPct val="90000"/>
            </a:lnSpc>
            <a:spcBef>
              <a:spcPct val="0"/>
            </a:spcBef>
            <a:spcAft>
              <a:spcPct val="15000"/>
            </a:spcAft>
            <a:buChar char="••"/>
          </a:pPr>
          <a:r>
            <a:rPr lang="en-US" altLang="zh-CN" sz="1200" kern="1200" dirty="0" smtClean="0"/>
            <a:t>Silverlight CLR</a:t>
          </a:r>
          <a:endParaRPr lang="zh-CN" altLang="en-US" sz="1200" kern="1200" dirty="0"/>
        </a:p>
        <a:p>
          <a:pPr marL="114300" lvl="1" indent="-114300" algn="l" defTabSz="533400">
            <a:lnSpc>
              <a:spcPct val="90000"/>
            </a:lnSpc>
            <a:spcBef>
              <a:spcPct val="0"/>
            </a:spcBef>
            <a:spcAft>
              <a:spcPct val="15000"/>
            </a:spcAft>
            <a:buChar char="••"/>
          </a:pPr>
          <a:r>
            <a:rPr lang="en-US" altLang="zh-CN" sz="1200" kern="1200" dirty="0" smtClean="0"/>
            <a:t>JavaScript</a:t>
          </a:r>
          <a:endParaRPr lang="zh-CN" altLang="en-US" sz="1200" kern="1200" dirty="0"/>
        </a:p>
      </dsp:txBody>
      <dsp:txXfrm>
        <a:off x="0" y="351893"/>
        <a:ext cx="8229599" cy="907200"/>
      </dsp:txXfrm>
    </dsp:sp>
    <dsp:sp modelId="{831D8B22-9243-4BC4-B836-E003CC5E5942}">
      <dsp:nvSpPr>
        <dsp:cNvPr id="0" name=""/>
        <dsp:cNvSpPr/>
      </dsp:nvSpPr>
      <dsp:spPr>
        <a:xfrm>
          <a:off x="411480" y="174773"/>
          <a:ext cx="5760720" cy="354239"/>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533400">
            <a:lnSpc>
              <a:spcPct val="90000"/>
            </a:lnSpc>
            <a:spcBef>
              <a:spcPct val="0"/>
            </a:spcBef>
            <a:spcAft>
              <a:spcPct val="35000"/>
            </a:spcAft>
          </a:pPr>
          <a:r>
            <a:rPr lang="zh-CN" altLang="en-US" sz="1200" kern="1200" dirty="0" smtClean="0"/>
            <a:t>适应多种类型客户端</a:t>
          </a:r>
          <a:endParaRPr lang="zh-CN" altLang="en-US" sz="1200" kern="1200" dirty="0"/>
        </a:p>
      </dsp:txBody>
      <dsp:txXfrm>
        <a:off x="428773" y="192066"/>
        <a:ext cx="5726134" cy="319653"/>
      </dsp:txXfrm>
    </dsp:sp>
    <dsp:sp modelId="{3D2253E7-040C-4D3C-8A3A-8CC4A1043A81}">
      <dsp:nvSpPr>
        <dsp:cNvPr id="0" name=""/>
        <dsp:cNvSpPr/>
      </dsp:nvSpPr>
      <dsp:spPr>
        <a:xfrm>
          <a:off x="0" y="1501013"/>
          <a:ext cx="8229599" cy="13986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49936" rIns="638708" bIns="85344"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smtClean="0"/>
            <a:t>网站</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列表、列表条目、字段</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内容类型</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权限</a:t>
          </a:r>
          <a:endParaRPr lang="zh-CN" altLang="en-US" sz="1200" kern="1200" dirty="0"/>
        </a:p>
      </dsp:txBody>
      <dsp:txXfrm>
        <a:off x="0" y="1501013"/>
        <a:ext cx="8229599" cy="1398600"/>
      </dsp:txXfrm>
    </dsp:sp>
    <dsp:sp modelId="{B12B7A49-67D7-4D1E-9C87-11BDD58037F8}">
      <dsp:nvSpPr>
        <dsp:cNvPr id="0" name=""/>
        <dsp:cNvSpPr/>
      </dsp:nvSpPr>
      <dsp:spPr>
        <a:xfrm>
          <a:off x="411480" y="1323893"/>
          <a:ext cx="5760720" cy="354239"/>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533400">
            <a:lnSpc>
              <a:spcPct val="90000"/>
            </a:lnSpc>
            <a:spcBef>
              <a:spcPct val="0"/>
            </a:spcBef>
            <a:spcAft>
              <a:spcPct val="35000"/>
            </a:spcAft>
          </a:pPr>
          <a:r>
            <a:rPr lang="zh-CN" altLang="en-US" sz="1200" kern="1200" dirty="0" smtClean="0"/>
            <a:t>涵盖多种对象模型</a:t>
          </a:r>
          <a:endParaRPr lang="zh-CN" altLang="en-US" sz="1200" kern="1200" dirty="0"/>
        </a:p>
      </dsp:txBody>
      <dsp:txXfrm>
        <a:off x="428773" y="1341186"/>
        <a:ext cx="5726134" cy="319653"/>
      </dsp:txXfrm>
    </dsp:sp>
    <dsp:sp modelId="{3180B4D7-5677-425B-91F7-3D65782E7BFD}">
      <dsp:nvSpPr>
        <dsp:cNvPr id="0" name=""/>
        <dsp:cNvSpPr/>
      </dsp:nvSpPr>
      <dsp:spPr>
        <a:xfrm>
          <a:off x="0" y="3141533"/>
          <a:ext cx="8229599" cy="13986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49936" rIns="638708" bIns="85344"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dirty="0" smtClean="0"/>
            <a:t>查询</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添加</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修改</a:t>
          </a:r>
          <a:endParaRPr lang="zh-CN" altLang="en-US" sz="1200" kern="1200" dirty="0"/>
        </a:p>
        <a:p>
          <a:pPr marL="114300" lvl="1" indent="-114300" algn="l" defTabSz="533400">
            <a:lnSpc>
              <a:spcPct val="90000"/>
            </a:lnSpc>
            <a:spcBef>
              <a:spcPct val="0"/>
            </a:spcBef>
            <a:spcAft>
              <a:spcPct val="15000"/>
            </a:spcAft>
            <a:buChar char="••"/>
          </a:pPr>
          <a:r>
            <a:rPr lang="zh-CN" altLang="en-US" sz="1200" kern="1200" dirty="0" smtClean="0"/>
            <a:t>删除</a:t>
          </a:r>
          <a:endParaRPr lang="zh-CN" altLang="en-US" sz="1200" kern="1200" dirty="0"/>
        </a:p>
      </dsp:txBody>
      <dsp:txXfrm>
        <a:off x="0" y="3141533"/>
        <a:ext cx="8229599" cy="1398600"/>
      </dsp:txXfrm>
    </dsp:sp>
    <dsp:sp modelId="{7C037C01-4F0B-4018-823C-1C8D283177A6}">
      <dsp:nvSpPr>
        <dsp:cNvPr id="0" name=""/>
        <dsp:cNvSpPr/>
      </dsp:nvSpPr>
      <dsp:spPr>
        <a:xfrm>
          <a:off x="411480" y="2964413"/>
          <a:ext cx="5760720" cy="354239"/>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533400">
            <a:lnSpc>
              <a:spcPct val="90000"/>
            </a:lnSpc>
            <a:spcBef>
              <a:spcPct val="0"/>
            </a:spcBef>
            <a:spcAft>
              <a:spcPct val="35000"/>
            </a:spcAft>
          </a:pPr>
          <a:r>
            <a:rPr lang="zh-CN" altLang="en-US" sz="1200" kern="1200" dirty="0" smtClean="0"/>
            <a:t>多种方法</a:t>
          </a:r>
          <a:endParaRPr lang="zh-CN" altLang="en-US" sz="1200" kern="1200" dirty="0"/>
        </a:p>
      </dsp:txBody>
      <dsp:txXfrm>
        <a:off x="428773" y="2981706"/>
        <a:ext cx="5726134" cy="31965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F85E2-9827-4436-8954-006D9BA67F44}">
      <dsp:nvSpPr>
        <dsp:cNvPr id="0" name=""/>
        <dsp:cNvSpPr/>
      </dsp:nvSpPr>
      <dsp:spPr>
        <a:xfrm>
          <a:off x="0" y="303591"/>
          <a:ext cx="8229599" cy="1048949"/>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zh-CN" sz="1800" kern="1200" dirty="0" smtClean="0"/>
            <a:t>Microsoft.SharePoint.Client.dll</a:t>
          </a:r>
          <a:endParaRPr lang="zh-CN" altLang="en-US" sz="1800" kern="1200" dirty="0"/>
        </a:p>
        <a:p>
          <a:pPr marL="171450" lvl="1" indent="-171450" algn="l" defTabSz="800100">
            <a:lnSpc>
              <a:spcPct val="90000"/>
            </a:lnSpc>
            <a:spcBef>
              <a:spcPct val="0"/>
            </a:spcBef>
            <a:spcAft>
              <a:spcPct val="15000"/>
            </a:spcAft>
            <a:buChar char="••"/>
          </a:pPr>
          <a:r>
            <a:rPr lang="en-US" altLang="zh-CN" sz="1800" kern="1200" dirty="0" smtClean="0"/>
            <a:t>Microsoft.SharePoint.Client.Runtime.dll</a:t>
          </a:r>
          <a:endParaRPr lang="zh-CN" altLang="en-US" sz="1800" kern="1200" dirty="0"/>
        </a:p>
      </dsp:txBody>
      <dsp:txXfrm>
        <a:off x="0" y="303591"/>
        <a:ext cx="8229599" cy="1048949"/>
      </dsp:txXfrm>
    </dsp:sp>
    <dsp:sp modelId="{B52DBCAA-6F98-4C5E-8D40-598362E50DDB}">
      <dsp:nvSpPr>
        <dsp:cNvPr id="0" name=""/>
        <dsp:cNvSpPr/>
      </dsp:nvSpPr>
      <dsp:spPr>
        <a:xfrm>
          <a:off x="411480" y="37911"/>
          <a:ext cx="5760720" cy="53136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altLang="zh-CN" sz="1800" kern="1200" dirty="0" smtClean="0"/>
            <a:t>.NET CLR</a:t>
          </a:r>
          <a:endParaRPr lang="zh-CN" altLang="en-US" sz="1800" kern="1200" dirty="0"/>
        </a:p>
      </dsp:txBody>
      <dsp:txXfrm>
        <a:off x="437419" y="63850"/>
        <a:ext cx="5708842" cy="479482"/>
      </dsp:txXfrm>
    </dsp:sp>
    <dsp:sp modelId="{61978C7D-7E36-47D8-922C-19B3B4F3ED83}">
      <dsp:nvSpPr>
        <dsp:cNvPr id="0" name=""/>
        <dsp:cNvSpPr/>
      </dsp:nvSpPr>
      <dsp:spPr>
        <a:xfrm>
          <a:off x="0" y="1715421"/>
          <a:ext cx="8229599" cy="1048949"/>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zh-CN" sz="1800" kern="1200" dirty="0" smtClean="0"/>
            <a:t>Microsoft.SharePoint.Client.Silverlight.dll</a:t>
          </a:r>
          <a:endParaRPr lang="zh-CN" altLang="en-US" sz="1800" kern="1200" dirty="0"/>
        </a:p>
        <a:p>
          <a:pPr marL="171450" lvl="1" indent="-171450" algn="l" defTabSz="800100">
            <a:lnSpc>
              <a:spcPct val="90000"/>
            </a:lnSpc>
            <a:spcBef>
              <a:spcPct val="0"/>
            </a:spcBef>
            <a:spcAft>
              <a:spcPct val="15000"/>
            </a:spcAft>
            <a:buChar char="••"/>
          </a:pPr>
          <a:r>
            <a:rPr lang="en-US" altLang="zh-CN" sz="1800" kern="1200" dirty="0" smtClean="0"/>
            <a:t>Microsoft.SharePoint.Client.Silverlight.Runtime.dll</a:t>
          </a:r>
          <a:endParaRPr lang="zh-CN" altLang="en-US" sz="1800" kern="1200" dirty="0"/>
        </a:p>
      </dsp:txBody>
      <dsp:txXfrm>
        <a:off x="0" y="1715421"/>
        <a:ext cx="8229599" cy="1048949"/>
      </dsp:txXfrm>
    </dsp:sp>
    <dsp:sp modelId="{6146139C-4441-4619-B2CB-5D68EEC1F681}">
      <dsp:nvSpPr>
        <dsp:cNvPr id="0" name=""/>
        <dsp:cNvSpPr/>
      </dsp:nvSpPr>
      <dsp:spPr>
        <a:xfrm>
          <a:off x="411480" y="1449741"/>
          <a:ext cx="5760720" cy="53136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altLang="zh-CN" sz="1800" kern="1200" dirty="0" smtClean="0"/>
            <a:t>Silverlight CLR</a:t>
          </a:r>
          <a:endParaRPr lang="zh-CN" altLang="en-US" sz="1800" kern="1200" dirty="0"/>
        </a:p>
      </dsp:txBody>
      <dsp:txXfrm>
        <a:off x="437419" y="1475680"/>
        <a:ext cx="5708842" cy="479482"/>
      </dsp:txXfrm>
    </dsp:sp>
    <dsp:sp modelId="{76308007-5006-4F3F-B7DC-F845781261F6}">
      <dsp:nvSpPr>
        <dsp:cNvPr id="0" name=""/>
        <dsp:cNvSpPr/>
      </dsp:nvSpPr>
      <dsp:spPr>
        <a:xfrm>
          <a:off x="0" y="3127251"/>
          <a:ext cx="8229599" cy="1360800"/>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a:lnSpc>
              <a:spcPct val="90000"/>
            </a:lnSpc>
            <a:spcBef>
              <a:spcPct val="0"/>
            </a:spcBef>
            <a:spcAft>
              <a:spcPct val="15000"/>
            </a:spcAft>
            <a:buChar char="••"/>
          </a:pPr>
          <a:r>
            <a:rPr lang="en-US" altLang="zh-CN" sz="1800" kern="1200" dirty="0" smtClean="0"/>
            <a:t>SP.js / SP.debug.js</a:t>
          </a:r>
          <a:endParaRPr lang="zh-CN" altLang="en-US" sz="1800" kern="1200" dirty="0"/>
        </a:p>
        <a:p>
          <a:pPr marL="171450" lvl="1" indent="-171450" algn="l" defTabSz="800100">
            <a:lnSpc>
              <a:spcPct val="90000"/>
            </a:lnSpc>
            <a:spcBef>
              <a:spcPct val="0"/>
            </a:spcBef>
            <a:spcAft>
              <a:spcPct val="15000"/>
            </a:spcAft>
            <a:buChar char="••"/>
          </a:pPr>
          <a:r>
            <a:rPr lang="en-US" altLang="zh-CN" sz="1800" kern="1200" dirty="0" smtClean="0"/>
            <a:t>SP.Core.js / SP.Core.debug.js</a:t>
          </a:r>
          <a:endParaRPr lang="zh-CN" altLang="en-US" sz="1800" kern="1200" dirty="0"/>
        </a:p>
        <a:p>
          <a:pPr marL="171450" lvl="1" indent="-171450" algn="l" defTabSz="800100">
            <a:lnSpc>
              <a:spcPct val="90000"/>
            </a:lnSpc>
            <a:spcBef>
              <a:spcPct val="0"/>
            </a:spcBef>
            <a:spcAft>
              <a:spcPct val="15000"/>
            </a:spcAft>
            <a:buChar char="••"/>
          </a:pPr>
          <a:r>
            <a:rPr lang="en-US" altLang="zh-CN" sz="1800" kern="1200" dirty="0" smtClean="0"/>
            <a:t>SP.Runtime.js / SP.Runtime.debug.js</a:t>
          </a:r>
          <a:endParaRPr lang="zh-CN" altLang="en-US" sz="1800" kern="1200" dirty="0"/>
        </a:p>
      </dsp:txBody>
      <dsp:txXfrm>
        <a:off x="0" y="3127251"/>
        <a:ext cx="8229599" cy="1360800"/>
      </dsp:txXfrm>
    </dsp:sp>
    <dsp:sp modelId="{A8F64D59-3BE6-446C-B3EB-BE25CB848144}">
      <dsp:nvSpPr>
        <dsp:cNvPr id="0" name=""/>
        <dsp:cNvSpPr/>
      </dsp:nvSpPr>
      <dsp:spPr>
        <a:xfrm>
          <a:off x="411480" y="2861571"/>
          <a:ext cx="5760720" cy="53136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altLang="zh-CN" sz="1800" kern="1200" dirty="0" smtClean="0"/>
            <a:t>JavaScript</a:t>
          </a:r>
          <a:endParaRPr lang="zh-CN" altLang="en-US" sz="1800" kern="1200" dirty="0"/>
        </a:p>
      </dsp:txBody>
      <dsp:txXfrm>
        <a:off x="437419" y="2887510"/>
        <a:ext cx="5708842" cy="4794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9A481-018F-48F8-B830-0286F6178950}">
      <dsp:nvSpPr>
        <dsp:cNvPr id="0" name=""/>
        <dsp:cNvSpPr/>
      </dsp:nvSpPr>
      <dsp:spPr>
        <a:xfrm>
          <a:off x="-5116992" y="-783865"/>
          <a:ext cx="6093694" cy="6093694"/>
        </a:xfrm>
        <a:prstGeom prst="blockArc">
          <a:avLst>
            <a:gd name="adj1" fmla="val 18900000"/>
            <a:gd name="adj2" fmla="val 2700000"/>
            <a:gd name="adj3" fmla="val 354"/>
          </a:avLst>
        </a:pr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951804-22F4-45C9-9212-67ECC4FD664D}">
      <dsp:nvSpPr>
        <dsp:cNvPr id="0" name=""/>
        <dsp:cNvSpPr/>
      </dsp:nvSpPr>
      <dsp:spPr>
        <a:xfrm>
          <a:off x="427226" y="282782"/>
          <a:ext cx="7739890" cy="565926"/>
        </a:xfrm>
        <a:prstGeom prst="rect">
          <a:avLst/>
        </a:prstGeom>
        <a:solidFill>
          <a:schemeClr val="accent5"/>
        </a:solidFill>
        <a:ln w="31800" cap="flat" cmpd="sng" algn="ctr">
          <a:solidFill>
            <a:schemeClr val="lt1"/>
          </a:solidFill>
          <a:prstDash val="solid"/>
        </a:ln>
        <a:effectLst>
          <a:outerShdw blurRad="50800" dist="25000" dir="5400000" rotWithShape="0">
            <a:schemeClr val="accent5">
              <a:shade val="30000"/>
              <a:satMod val="150000"/>
              <a:alpha val="38000"/>
            </a:scheme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概述</a:t>
          </a:r>
          <a:endParaRPr lang="zh-CN" altLang="en-US" sz="2200" kern="1200"/>
        </a:p>
      </dsp:txBody>
      <dsp:txXfrm>
        <a:off x="427226" y="282782"/>
        <a:ext cx="7739890" cy="565926"/>
      </dsp:txXfrm>
    </dsp:sp>
    <dsp:sp modelId="{ECF95076-6C96-4A19-98D5-E946F50A56E3}">
      <dsp:nvSpPr>
        <dsp:cNvPr id="0" name=""/>
        <dsp:cNvSpPr/>
      </dsp:nvSpPr>
      <dsp:spPr>
        <a:xfrm>
          <a:off x="73522" y="212041"/>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D5DBB6-7845-42D1-97D4-529F13F2FBCC}">
      <dsp:nvSpPr>
        <dsp:cNvPr id="0" name=""/>
        <dsp:cNvSpPr/>
      </dsp:nvSpPr>
      <dsp:spPr>
        <a:xfrm>
          <a:off x="832752" y="1131400"/>
          <a:ext cx="7334364" cy="565926"/>
        </a:xfrm>
        <a:prstGeom prst="rect">
          <a:avLst/>
        </a:prstGeom>
        <a:solidFill>
          <a:schemeClr val="accent5"/>
        </a:solidFill>
        <a:ln w="31800" cap="flat" cmpd="sng" algn="ctr">
          <a:solidFill>
            <a:schemeClr val="lt1"/>
          </a:solidFill>
          <a:prstDash val="solid"/>
        </a:ln>
        <a:effectLst>
          <a:outerShdw blurRad="50800" dist="25000" dir="5400000" rotWithShape="0">
            <a:schemeClr val="accent5">
              <a:shade val="30000"/>
              <a:satMod val="150000"/>
              <a:alpha val="38000"/>
            </a:scheme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外部数据访问新特性</a:t>
          </a:r>
          <a:endParaRPr lang="zh-CN" altLang="en-US" sz="2200" kern="1200"/>
        </a:p>
      </dsp:txBody>
      <dsp:txXfrm>
        <a:off x="832752" y="1131400"/>
        <a:ext cx="7334364" cy="565926"/>
      </dsp:txXfrm>
    </dsp:sp>
    <dsp:sp modelId="{149F496F-F012-49AF-B43A-1B8C59C542EE}">
      <dsp:nvSpPr>
        <dsp:cNvPr id="0" name=""/>
        <dsp:cNvSpPr/>
      </dsp:nvSpPr>
      <dsp:spPr>
        <a:xfrm>
          <a:off x="479048" y="1060659"/>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A68915-45AD-438C-BBF1-D3A5D605AE20}">
      <dsp:nvSpPr>
        <dsp:cNvPr id="0" name=""/>
        <dsp:cNvSpPr/>
      </dsp:nvSpPr>
      <dsp:spPr>
        <a:xfrm>
          <a:off x="957216" y="1980018"/>
          <a:ext cx="7209900" cy="565926"/>
        </a:xfrm>
        <a:prstGeom prst="rect">
          <a:avLst/>
        </a:prstGeom>
        <a:solidFill>
          <a:schemeClr val="accent5"/>
        </a:solidFill>
        <a:ln w="31800" cap="flat" cmpd="sng" algn="ctr">
          <a:solidFill>
            <a:schemeClr val="lt1"/>
          </a:solidFill>
          <a:prstDash val="solid"/>
        </a:ln>
        <a:effectLst>
          <a:outerShdw blurRad="50800" dist="25000" dir="5400000" rotWithShape="0">
            <a:schemeClr val="accent5">
              <a:shade val="30000"/>
              <a:satMod val="150000"/>
              <a:alpha val="38000"/>
            </a:scheme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服务器端数据访问新特性</a:t>
          </a:r>
          <a:endParaRPr lang="zh-CN" altLang="en-US" sz="2200" kern="1200"/>
        </a:p>
      </dsp:txBody>
      <dsp:txXfrm>
        <a:off x="957216" y="1980018"/>
        <a:ext cx="7209900" cy="565926"/>
      </dsp:txXfrm>
    </dsp:sp>
    <dsp:sp modelId="{9B97943E-409D-4FDD-B66A-11F808B9A2FF}">
      <dsp:nvSpPr>
        <dsp:cNvPr id="0" name=""/>
        <dsp:cNvSpPr/>
      </dsp:nvSpPr>
      <dsp:spPr>
        <a:xfrm>
          <a:off x="603512" y="1909277"/>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521D93-4892-4EF0-AED0-166521590504}">
      <dsp:nvSpPr>
        <dsp:cNvPr id="0" name=""/>
        <dsp:cNvSpPr/>
      </dsp:nvSpPr>
      <dsp:spPr>
        <a:xfrm>
          <a:off x="832752" y="2828636"/>
          <a:ext cx="7334364" cy="565926"/>
        </a:xfrm>
        <a:prstGeom prst="rect">
          <a:avLst/>
        </a:prstGeom>
        <a:solidFill>
          <a:schemeClr val="accent5"/>
        </a:solidFill>
        <a:ln w="31800" cap="flat" cmpd="sng" algn="ctr">
          <a:solidFill>
            <a:schemeClr val="lt1"/>
          </a:solidFill>
          <a:prstDash val="solid"/>
        </a:ln>
        <a:effectLst>
          <a:outerShdw blurRad="50800" dist="25000" dir="5400000" rotWithShape="0">
            <a:schemeClr val="accent5">
              <a:shade val="30000"/>
              <a:satMod val="150000"/>
              <a:alpha val="38000"/>
            </a:scheme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客户端数据访问新特性</a:t>
          </a:r>
          <a:endParaRPr lang="zh-CN" altLang="en-US" sz="2200" kern="1200"/>
        </a:p>
      </dsp:txBody>
      <dsp:txXfrm>
        <a:off x="832752" y="2828636"/>
        <a:ext cx="7334364" cy="565926"/>
      </dsp:txXfrm>
    </dsp:sp>
    <dsp:sp modelId="{A0C74833-7809-4015-B8F7-997292046A8A}">
      <dsp:nvSpPr>
        <dsp:cNvPr id="0" name=""/>
        <dsp:cNvSpPr/>
      </dsp:nvSpPr>
      <dsp:spPr>
        <a:xfrm>
          <a:off x="479048" y="2757895"/>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916A26-7024-4F57-99CC-0E1458CCED11}">
      <dsp:nvSpPr>
        <dsp:cNvPr id="0" name=""/>
        <dsp:cNvSpPr/>
      </dsp:nvSpPr>
      <dsp:spPr>
        <a:xfrm>
          <a:off x="427226" y="3677254"/>
          <a:ext cx="7739890" cy="565926"/>
        </a:xfrm>
        <a:prstGeom prst="rect">
          <a:avLst/>
        </a:prstGeom>
        <a:solidFill>
          <a:schemeClr val="accent2"/>
        </a:solidFill>
        <a:ln w="31800" cap="flat" cmpd="sng" algn="ctr">
          <a:solidFill>
            <a:schemeClr val="lt1"/>
          </a:solidFill>
          <a:prstDash val="solid"/>
        </a:ln>
        <a:effectLst>
          <a:outerShdw blurRad="50800" dist="25000" dir="5400000" rotWithShape="0">
            <a:schemeClr val="accent2">
              <a:shade val="30000"/>
              <a:satMod val="150000"/>
              <a:alpha val="38000"/>
            </a:scheme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总结</a:t>
          </a:r>
          <a:endParaRPr lang="zh-CN" altLang="en-US" sz="2200" kern="1200"/>
        </a:p>
      </dsp:txBody>
      <dsp:txXfrm>
        <a:off x="427226" y="3677254"/>
        <a:ext cx="7739890" cy="565926"/>
      </dsp:txXfrm>
    </dsp:sp>
    <dsp:sp modelId="{9B4B95F0-94C2-4F0F-AEF3-DB6B22E4EFDB}">
      <dsp:nvSpPr>
        <dsp:cNvPr id="0" name=""/>
        <dsp:cNvSpPr/>
      </dsp:nvSpPr>
      <dsp:spPr>
        <a:xfrm>
          <a:off x="73522" y="3606513"/>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586D9-C08C-47F0-8EF1-9921786C6D66}">
      <dsp:nvSpPr>
        <dsp:cNvPr id="0" name=""/>
        <dsp:cNvSpPr/>
      </dsp:nvSpPr>
      <dsp:spPr>
        <a:xfrm rot="5400000">
          <a:off x="513948" y="1312414"/>
          <a:ext cx="1538357" cy="2559791"/>
        </a:xfrm>
        <a:prstGeom prst="corner">
          <a:avLst>
            <a:gd name="adj1" fmla="val 16120"/>
            <a:gd name="adj2" fmla="val 16110"/>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C19153-1C3F-490E-A959-AF372F8BC8CE}">
      <dsp:nvSpPr>
        <dsp:cNvPr id="0" name=""/>
        <dsp:cNvSpPr/>
      </dsp:nvSpPr>
      <dsp:spPr>
        <a:xfrm>
          <a:off x="257157" y="2077240"/>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altLang="zh-CN" sz="1700" kern="1200" smtClean="0"/>
            <a:t>SharePoint 2003</a:t>
          </a:r>
          <a:endParaRPr lang="zh-CN" altLang="en-US" sz="1700" kern="1200"/>
        </a:p>
        <a:p>
          <a:pPr marL="114300" lvl="1" indent="-114300" algn="l" defTabSz="577850">
            <a:lnSpc>
              <a:spcPct val="90000"/>
            </a:lnSpc>
            <a:spcBef>
              <a:spcPct val="0"/>
            </a:spcBef>
            <a:spcAft>
              <a:spcPct val="15000"/>
            </a:spcAft>
            <a:buChar char="••"/>
          </a:pPr>
          <a:r>
            <a:rPr lang="zh-CN" altLang="en-US" sz="1300" kern="1200" smtClean="0"/>
            <a:t>可扩展的列表</a:t>
          </a:r>
          <a:endParaRPr lang="zh-CN" altLang="en-US" sz="1300" kern="1200"/>
        </a:p>
        <a:p>
          <a:pPr marL="114300" lvl="1" indent="-114300" algn="l" defTabSz="577850">
            <a:lnSpc>
              <a:spcPct val="90000"/>
            </a:lnSpc>
            <a:spcBef>
              <a:spcPct val="0"/>
            </a:spcBef>
            <a:spcAft>
              <a:spcPct val="15000"/>
            </a:spcAft>
            <a:buChar char="••"/>
          </a:pPr>
          <a:r>
            <a:rPr lang="zh-CN" altLang="en-US" sz="1300" kern="1200" smtClean="0"/>
            <a:t>自动的列表表单</a:t>
          </a:r>
          <a:endParaRPr lang="zh-CN" altLang="en-US" sz="1300" kern="1200"/>
        </a:p>
        <a:p>
          <a:pPr marL="114300" lvl="1" indent="-114300" algn="l" defTabSz="577850">
            <a:lnSpc>
              <a:spcPct val="90000"/>
            </a:lnSpc>
            <a:spcBef>
              <a:spcPct val="0"/>
            </a:spcBef>
            <a:spcAft>
              <a:spcPct val="15000"/>
            </a:spcAft>
            <a:buChar char="••"/>
          </a:pPr>
          <a:r>
            <a:rPr lang="zh-CN" altLang="en-US" sz="1300" kern="1200" smtClean="0"/>
            <a:t>自定义的查询</a:t>
          </a:r>
          <a:endParaRPr lang="zh-CN" altLang="en-US" sz="1300" kern="1200"/>
        </a:p>
        <a:p>
          <a:pPr marL="114300" lvl="1" indent="-114300" algn="l" defTabSz="577850">
            <a:lnSpc>
              <a:spcPct val="90000"/>
            </a:lnSpc>
            <a:spcBef>
              <a:spcPct val="0"/>
            </a:spcBef>
            <a:spcAft>
              <a:spcPct val="15000"/>
            </a:spcAft>
            <a:buChar char="••"/>
          </a:pPr>
          <a:r>
            <a:rPr lang="en-US" altLang="zh-CN" sz="1300" kern="1200" smtClean="0"/>
            <a:t>Web Services</a:t>
          </a:r>
          <a:r>
            <a:rPr lang="zh-CN" altLang="en-US" sz="1300" kern="1200" smtClean="0"/>
            <a:t>访问</a:t>
          </a:r>
          <a:endParaRPr lang="zh-CN" altLang="en-US" sz="1300" kern="1200"/>
        </a:p>
      </dsp:txBody>
      <dsp:txXfrm>
        <a:off x="257157" y="2077240"/>
        <a:ext cx="2310994" cy="2025722"/>
      </dsp:txXfrm>
    </dsp:sp>
    <dsp:sp modelId="{E54E6BAB-18FD-48A3-85D5-22460F1BFF52}">
      <dsp:nvSpPr>
        <dsp:cNvPr id="0" name=""/>
        <dsp:cNvSpPr/>
      </dsp:nvSpPr>
      <dsp:spPr>
        <a:xfrm>
          <a:off x="2132115" y="1123959"/>
          <a:ext cx="436036" cy="436036"/>
        </a:xfrm>
        <a:prstGeom prst="triangle">
          <a:avLst>
            <a:gd name="adj" fmla="val 100000"/>
          </a:avLst>
        </a:prstGeom>
        <a:solidFill>
          <a:schemeClr val="accent2">
            <a:hueOff val="-836305"/>
            <a:satOff val="10811"/>
            <a:lumOff val="0"/>
            <a:alphaOff val="0"/>
          </a:schemeClr>
        </a:solidFill>
        <a:ln w="40000" cap="flat" cmpd="sng" algn="ctr">
          <a:solidFill>
            <a:schemeClr val="accent2">
              <a:hueOff val="-836305"/>
              <a:satOff val="1081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7F00CD-D3C0-422D-846C-0018A2C5D80A}">
      <dsp:nvSpPr>
        <dsp:cNvPr id="0" name=""/>
        <dsp:cNvSpPr/>
      </dsp:nvSpPr>
      <dsp:spPr>
        <a:xfrm rot="5400000">
          <a:off x="3343056" y="612348"/>
          <a:ext cx="1538357" cy="2559791"/>
        </a:xfrm>
        <a:prstGeom prst="corner">
          <a:avLst>
            <a:gd name="adj1" fmla="val 16120"/>
            <a:gd name="adj2" fmla="val 16110"/>
          </a:avLst>
        </a:prstGeom>
        <a:solidFill>
          <a:schemeClr val="accent2">
            <a:hueOff val="-1672609"/>
            <a:satOff val="21622"/>
            <a:lumOff val="0"/>
            <a:alphaOff val="0"/>
          </a:schemeClr>
        </a:solidFill>
        <a:ln w="40000" cap="flat" cmpd="sng" algn="ctr">
          <a:solidFill>
            <a:schemeClr val="accent2">
              <a:hueOff val="-1672609"/>
              <a:satOff val="21622"/>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CE91C4-E5CC-4B8A-960F-9D5CB09746DE}">
      <dsp:nvSpPr>
        <dsp:cNvPr id="0" name=""/>
        <dsp:cNvSpPr/>
      </dsp:nvSpPr>
      <dsp:spPr>
        <a:xfrm>
          <a:off x="3086266" y="1377174"/>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altLang="zh-CN" sz="1700" kern="1200" smtClean="0"/>
            <a:t>SharePoint 2007</a:t>
          </a:r>
          <a:endParaRPr lang="zh-CN" altLang="en-US" sz="1700" kern="1200"/>
        </a:p>
        <a:p>
          <a:pPr marL="114300" lvl="1" indent="-114300" algn="l" defTabSz="577850">
            <a:lnSpc>
              <a:spcPct val="90000"/>
            </a:lnSpc>
            <a:spcBef>
              <a:spcPct val="0"/>
            </a:spcBef>
            <a:spcAft>
              <a:spcPct val="15000"/>
            </a:spcAft>
            <a:buChar char="••"/>
          </a:pPr>
          <a:r>
            <a:rPr lang="zh-CN" altLang="en-US" sz="1300" kern="1200" smtClean="0"/>
            <a:t>业务数据目录（</a:t>
          </a:r>
          <a:r>
            <a:rPr lang="en-US" altLang="zh-CN" sz="1300" kern="1200" smtClean="0"/>
            <a:t>BDC</a:t>
          </a:r>
          <a:r>
            <a:rPr lang="zh-CN" altLang="en-US" sz="1300" kern="1200" smtClean="0"/>
            <a:t>）</a:t>
          </a:r>
          <a:endParaRPr lang="zh-CN" altLang="en-US" sz="1300" kern="1200"/>
        </a:p>
        <a:p>
          <a:pPr marL="114300" lvl="1" indent="-114300" algn="l" defTabSz="577850">
            <a:lnSpc>
              <a:spcPct val="90000"/>
            </a:lnSpc>
            <a:spcBef>
              <a:spcPct val="0"/>
            </a:spcBef>
            <a:spcAft>
              <a:spcPct val="15000"/>
            </a:spcAft>
            <a:buChar char="••"/>
          </a:pPr>
          <a:r>
            <a:rPr lang="zh-CN" altLang="en-US" sz="1300" kern="1200" smtClean="0"/>
            <a:t>内容类型</a:t>
          </a:r>
          <a:endParaRPr lang="zh-CN" altLang="en-US" sz="1300" kern="1200"/>
        </a:p>
        <a:p>
          <a:pPr marL="114300" lvl="1" indent="-114300" algn="l" defTabSz="577850">
            <a:lnSpc>
              <a:spcPct val="90000"/>
            </a:lnSpc>
            <a:spcBef>
              <a:spcPct val="0"/>
            </a:spcBef>
            <a:spcAft>
              <a:spcPct val="15000"/>
            </a:spcAft>
            <a:buChar char="••"/>
          </a:pPr>
          <a:r>
            <a:rPr lang="zh-CN" altLang="en-US" sz="1300" kern="1200" smtClean="0"/>
            <a:t>跨网站查询</a:t>
          </a:r>
          <a:endParaRPr lang="zh-CN" altLang="en-US" sz="1300" kern="1200"/>
        </a:p>
        <a:p>
          <a:pPr marL="114300" lvl="1" indent="-114300" algn="l" defTabSz="577850">
            <a:lnSpc>
              <a:spcPct val="90000"/>
            </a:lnSpc>
            <a:spcBef>
              <a:spcPct val="0"/>
            </a:spcBef>
            <a:spcAft>
              <a:spcPct val="15000"/>
            </a:spcAft>
            <a:buChar char="••"/>
          </a:pPr>
          <a:r>
            <a:rPr lang="zh-CN" altLang="en-US" sz="1300" kern="1200" smtClean="0"/>
            <a:t>自定义多表单</a:t>
          </a:r>
          <a:endParaRPr lang="zh-CN" altLang="en-US" sz="1300" kern="1200"/>
        </a:p>
        <a:p>
          <a:pPr marL="114300" lvl="1" indent="-114300" algn="l" defTabSz="577850">
            <a:lnSpc>
              <a:spcPct val="90000"/>
            </a:lnSpc>
            <a:spcBef>
              <a:spcPct val="0"/>
            </a:spcBef>
            <a:spcAft>
              <a:spcPct val="15000"/>
            </a:spcAft>
            <a:buChar char="••"/>
          </a:pPr>
          <a:r>
            <a:rPr lang="zh-CN" altLang="en-US" sz="1300" kern="1200" smtClean="0"/>
            <a:t>增强的查阅项</a:t>
          </a:r>
          <a:endParaRPr lang="zh-CN" altLang="en-US" sz="1300" kern="1200"/>
        </a:p>
      </dsp:txBody>
      <dsp:txXfrm>
        <a:off x="3086266" y="1377174"/>
        <a:ext cx="2310994" cy="2025722"/>
      </dsp:txXfrm>
    </dsp:sp>
    <dsp:sp modelId="{278601F4-9FD4-442D-B1A1-9859BBED3DEC}">
      <dsp:nvSpPr>
        <dsp:cNvPr id="0" name=""/>
        <dsp:cNvSpPr/>
      </dsp:nvSpPr>
      <dsp:spPr>
        <a:xfrm>
          <a:off x="4961224" y="423894"/>
          <a:ext cx="436036" cy="436036"/>
        </a:xfrm>
        <a:prstGeom prst="triangle">
          <a:avLst>
            <a:gd name="adj" fmla="val 100000"/>
          </a:avLst>
        </a:prstGeom>
        <a:solidFill>
          <a:schemeClr val="accent2">
            <a:hueOff val="-2508914"/>
            <a:satOff val="32434"/>
            <a:lumOff val="-1"/>
            <a:alphaOff val="0"/>
          </a:schemeClr>
        </a:solidFill>
        <a:ln w="40000" cap="flat" cmpd="sng" algn="ctr">
          <a:solidFill>
            <a:schemeClr val="accent2">
              <a:hueOff val="-2508914"/>
              <a:satOff val="32434"/>
              <a:lumOff val="-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69EA83-2AD5-4063-A959-18524606BFFC}">
      <dsp:nvSpPr>
        <dsp:cNvPr id="0" name=""/>
        <dsp:cNvSpPr/>
      </dsp:nvSpPr>
      <dsp:spPr>
        <a:xfrm rot="5400000">
          <a:off x="6172165" y="-87716"/>
          <a:ext cx="1538357" cy="2559791"/>
        </a:xfrm>
        <a:prstGeom prst="corner">
          <a:avLst>
            <a:gd name="adj1" fmla="val 16120"/>
            <a:gd name="adj2" fmla="val 16110"/>
          </a:avLst>
        </a:prstGeom>
        <a:solidFill>
          <a:schemeClr val="accent2">
            <a:hueOff val="-3345218"/>
            <a:satOff val="43245"/>
            <a:lumOff val="-1"/>
            <a:alphaOff val="0"/>
          </a:schemeClr>
        </a:solidFill>
        <a:ln w="40000" cap="flat" cmpd="sng" algn="ctr">
          <a:solidFill>
            <a:schemeClr val="accent2">
              <a:hueOff val="-3345218"/>
              <a:satOff val="43245"/>
              <a:lumOff val="-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7C359-3A96-4DB1-B34B-1669C7C30184}">
      <dsp:nvSpPr>
        <dsp:cNvPr id="0" name=""/>
        <dsp:cNvSpPr/>
      </dsp:nvSpPr>
      <dsp:spPr>
        <a:xfrm>
          <a:off x="5915374" y="677109"/>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altLang="zh-CN" sz="1700" kern="1200" smtClean="0"/>
            <a:t>SharePoint 2010</a:t>
          </a:r>
          <a:endParaRPr lang="zh-CN" altLang="en-US" sz="1700" kern="1200"/>
        </a:p>
        <a:p>
          <a:pPr marL="114300" lvl="1" indent="-114300" algn="l" defTabSz="577850">
            <a:lnSpc>
              <a:spcPct val="90000"/>
            </a:lnSpc>
            <a:spcBef>
              <a:spcPct val="0"/>
            </a:spcBef>
            <a:spcAft>
              <a:spcPct val="15000"/>
            </a:spcAft>
            <a:buChar char="••"/>
          </a:pPr>
          <a:r>
            <a:rPr lang="zh-CN" altLang="en-US" sz="1300" kern="1200" dirty="0" smtClean="0"/>
            <a:t>业务连接服务（</a:t>
          </a:r>
          <a:r>
            <a:rPr lang="en-US" altLang="zh-CN" sz="1300" kern="1200" dirty="0" smtClean="0"/>
            <a:t>BCS</a:t>
          </a:r>
          <a:r>
            <a:rPr lang="zh-CN" altLang="en-US" sz="1300" kern="1200" dirty="0" smtClean="0"/>
            <a:t>）</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t>增强的列表能力</a:t>
          </a:r>
          <a:endParaRPr lang="zh-CN" altLang="en-US" sz="1300" kern="1200" dirty="0"/>
        </a:p>
        <a:p>
          <a:pPr marL="114300" lvl="1" indent="-114300" algn="l" defTabSz="577850">
            <a:lnSpc>
              <a:spcPct val="90000"/>
            </a:lnSpc>
            <a:spcBef>
              <a:spcPct val="0"/>
            </a:spcBef>
            <a:spcAft>
              <a:spcPct val="15000"/>
            </a:spcAft>
            <a:buChar char="••"/>
          </a:pPr>
          <a:r>
            <a:rPr lang="en-US" altLang="zh-CN" sz="1300" kern="1200" dirty="0" smtClean="0"/>
            <a:t>LINQ to SharePoint</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t>便捷的客户端对象模型</a:t>
          </a:r>
          <a:endParaRPr lang="zh-CN" altLang="en-US" sz="1300" kern="1200" dirty="0"/>
        </a:p>
        <a:p>
          <a:pPr marL="114300" lvl="1" indent="-114300" algn="l" defTabSz="577850">
            <a:lnSpc>
              <a:spcPct val="90000"/>
            </a:lnSpc>
            <a:spcBef>
              <a:spcPct val="0"/>
            </a:spcBef>
            <a:spcAft>
              <a:spcPct val="15000"/>
            </a:spcAft>
            <a:buChar char="••"/>
          </a:pPr>
          <a:endParaRPr lang="zh-CN" altLang="en-US" sz="1300" kern="1200" dirty="0"/>
        </a:p>
      </dsp:txBody>
      <dsp:txXfrm>
        <a:off x="5915374" y="677109"/>
        <a:ext cx="2310994" cy="20257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CAA7F-0F7D-4C5D-A277-AD6A700CD46E}">
      <dsp:nvSpPr>
        <dsp:cNvPr id="0" name=""/>
        <dsp:cNvSpPr/>
      </dsp:nvSpPr>
      <dsp:spPr>
        <a:xfrm>
          <a:off x="494029" y="0"/>
          <a:ext cx="7241540" cy="452596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6319D8-800F-4F8F-A90B-540CC65557E5}">
      <dsp:nvSpPr>
        <dsp:cNvPr id="0" name=""/>
        <dsp:cNvSpPr/>
      </dsp:nvSpPr>
      <dsp:spPr>
        <a:xfrm>
          <a:off x="1207321" y="3365506"/>
          <a:ext cx="166555" cy="166555"/>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B700F6-5D9A-43D5-9679-E91F758A20FB}">
      <dsp:nvSpPr>
        <dsp:cNvPr id="0" name=""/>
        <dsp:cNvSpPr/>
      </dsp:nvSpPr>
      <dsp:spPr>
        <a:xfrm>
          <a:off x="1290599" y="3448783"/>
          <a:ext cx="948641" cy="1077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lvl="0" algn="l" defTabSz="1377950">
            <a:lnSpc>
              <a:spcPct val="90000"/>
            </a:lnSpc>
            <a:spcBef>
              <a:spcPct val="0"/>
            </a:spcBef>
            <a:spcAft>
              <a:spcPct val="35000"/>
            </a:spcAft>
          </a:pPr>
          <a:r>
            <a:rPr lang="en-US" altLang="zh-CN" sz="3100" kern="1200" dirty="0" smtClean="0"/>
            <a:t>2001</a:t>
          </a:r>
          <a:endParaRPr lang="zh-CN" altLang="en-US" sz="3100" kern="1200" dirty="0"/>
        </a:p>
      </dsp:txBody>
      <dsp:txXfrm>
        <a:off x="1290599" y="3448783"/>
        <a:ext cx="948641" cy="1077179"/>
      </dsp:txXfrm>
    </dsp:sp>
    <dsp:sp modelId="{03EDDE84-19FA-41C6-A4AE-C036AD9B2FCC}">
      <dsp:nvSpPr>
        <dsp:cNvPr id="0" name=""/>
        <dsp:cNvSpPr/>
      </dsp:nvSpPr>
      <dsp:spPr>
        <a:xfrm>
          <a:off x="2108893" y="2499236"/>
          <a:ext cx="260695" cy="260695"/>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C348E2-DA9A-4CD5-A1DC-46D93EA35DCE}">
      <dsp:nvSpPr>
        <dsp:cNvPr id="0" name=""/>
        <dsp:cNvSpPr/>
      </dsp:nvSpPr>
      <dsp:spPr>
        <a:xfrm>
          <a:off x="2239240" y="2629584"/>
          <a:ext cx="1202095" cy="1896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37" tIns="0" rIns="0" bIns="0" numCol="1" spcCol="1270" anchor="t" anchorCtr="0">
          <a:noAutofit/>
        </a:bodyPr>
        <a:lstStyle/>
        <a:p>
          <a:pPr lvl="0" algn="l" defTabSz="1377950">
            <a:lnSpc>
              <a:spcPct val="90000"/>
            </a:lnSpc>
            <a:spcBef>
              <a:spcPct val="0"/>
            </a:spcBef>
            <a:spcAft>
              <a:spcPct val="35000"/>
            </a:spcAft>
          </a:pPr>
          <a:r>
            <a:rPr lang="en-US" altLang="zh-CN" sz="3100" kern="1200" dirty="0" smtClean="0"/>
            <a:t>2003</a:t>
          </a:r>
          <a:endParaRPr lang="zh-CN" altLang="en-US" sz="3100" kern="1200" dirty="0"/>
        </a:p>
      </dsp:txBody>
      <dsp:txXfrm>
        <a:off x="2239240" y="2629584"/>
        <a:ext cx="1202095" cy="1896378"/>
      </dsp:txXfrm>
    </dsp:sp>
    <dsp:sp modelId="{0BA18C83-53FB-45A0-9D88-5900A3872921}">
      <dsp:nvSpPr>
        <dsp:cNvPr id="0" name=""/>
        <dsp:cNvSpPr/>
      </dsp:nvSpPr>
      <dsp:spPr>
        <a:xfrm>
          <a:off x="3267539" y="1808574"/>
          <a:ext cx="347593" cy="347593"/>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FAD5E-2420-4750-8F88-9A1C98DA1AB3}">
      <dsp:nvSpPr>
        <dsp:cNvPr id="0" name=""/>
        <dsp:cNvSpPr/>
      </dsp:nvSpPr>
      <dsp:spPr>
        <a:xfrm>
          <a:off x="3441336" y="1982371"/>
          <a:ext cx="1397617" cy="2543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83" tIns="0" rIns="0" bIns="0" numCol="1" spcCol="1270" anchor="t" anchorCtr="0">
          <a:noAutofit/>
        </a:bodyPr>
        <a:lstStyle/>
        <a:p>
          <a:pPr lvl="0" algn="l" defTabSz="1377950">
            <a:lnSpc>
              <a:spcPct val="90000"/>
            </a:lnSpc>
            <a:spcBef>
              <a:spcPct val="0"/>
            </a:spcBef>
            <a:spcAft>
              <a:spcPct val="35000"/>
            </a:spcAft>
          </a:pPr>
          <a:r>
            <a:rPr lang="en-US" altLang="zh-CN" sz="3100" kern="1200" dirty="0" smtClean="0"/>
            <a:t>2007</a:t>
          </a:r>
          <a:endParaRPr lang="zh-CN" altLang="en-US" sz="3100" kern="1200" dirty="0"/>
        </a:p>
      </dsp:txBody>
      <dsp:txXfrm>
        <a:off x="3441336" y="1982371"/>
        <a:ext cx="1397617" cy="2543591"/>
      </dsp:txXfrm>
    </dsp:sp>
    <dsp:sp modelId="{912DFD15-0E03-4672-BF7D-A59BCB6D5476}">
      <dsp:nvSpPr>
        <dsp:cNvPr id="0" name=""/>
        <dsp:cNvSpPr/>
      </dsp:nvSpPr>
      <dsp:spPr>
        <a:xfrm>
          <a:off x="4614466" y="1269080"/>
          <a:ext cx="448975" cy="448975"/>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1B7CB0-6C2A-436D-8542-6078ED8995B5}">
      <dsp:nvSpPr>
        <dsp:cNvPr id="0" name=""/>
        <dsp:cNvSpPr/>
      </dsp:nvSpPr>
      <dsp:spPr>
        <a:xfrm>
          <a:off x="4838954" y="1493567"/>
          <a:ext cx="1448308" cy="3032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903" tIns="0" rIns="0" bIns="0" numCol="1" spcCol="1270" anchor="t" anchorCtr="0">
          <a:noAutofit/>
        </a:bodyPr>
        <a:lstStyle/>
        <a:p>
          <a:pPr lvl="0" algn="l" defTabSz="1377950">
            <a:lnSpc>
              <a:spcPct val="90000"/>
            </a:lnSpc>
            <a:spcBef>
              <a:spcPct val="0"/>
            </a:spcBef>
            <a:spcAft>
              <a:spcPct val="35000"/>
            </a:spcAft>
          </a:pPr>
          <a:r>
            <a:rPr lang="en-US" altLang="zh-CN" sz="3100" kern="1200" dirty="0" smtClean="0"/>
            <a:t>2010</a:t>
          </a:r>
          <a:endParaRPr lang="zh-CN" altLang="en-US" sz="3100" kern="1200" dirty="0"/>
        </a:p>
      </dsp:txBody>
      <dsp:txXfrm>
        <a:off x="4838954" y="1493567"/>
        <a:ext cx="1448308" cy="3032395"/>
      </dsp:txXfrm>
    </dsp:sp>
    <dsp:sp modelId="{904313E3-12CF-499B-860F-0FE404A23295}">
      <dsp:nvSpPr>
        <dsp:cNvPr id="0" name=""/>
        <dsp:cNvSpPr/>
      </dsp:nvSpPr>
      <dsp:spPr>
        <a:xfrm>
          <a:off x="6001221" y="908813"/>
          <a:ext cx="572081" cy="572081"/>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092927-F203-428C-BDEA-F5804D78E2E7}">
      <dsp:nvSpPr>
        <dsp:cNvPr id="0" name=""/>
        <dsp:cNvSpPr/>
      </dsp:nvSpPr>
      <dsp:spPr>
        <a:xfrm>
          <a:off x="6287262" y="1194854"/>
          <a:ext cx="1448308" cy="3331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134" tIns="0" rIns="0" bIns="0" numCol="1" spcCol="1270" anchor="t" anchorCtr="0">
          <a:noAutofit/>
        </a:bodyPr>
        <a:lstStyle/>
        <a:p>
          <a:pPr lvl="0" algn="l" defTabSz="1377950">
            <a:lnSpc>
              <a:spcPct val="90000"/>
            </a:lnSpc>
            <a:spcBef>
              <a:spcPct val="0"/>
            </a:spcBef>
            <a:spcAft>
              <a:spcPct val="35000"/>
            </a:spcAft>
          </a:pPr>
          <a:r>
            <a:rPr lang="en-US" altLang="zh-CN" sz="3100" kern="1200" dirty="0" smtClean="0"/>
            <a:t>What's Next?</a:t>
          </a:r>
          <a:endParaRPr lang="zh-CN" altLang="en-US" sz="3100" kern="1200" dirty="0"/>
        </a:p>
      </dsp:txBody>
      <dsp:txXfrm>
        <a:off x="6287262" y="1194854"/>
        <a:ext cx="1448308" cy="3331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9A481-018F-48F8-B830-0286F6178950}">
      <dsp:nvSpPr>
        <dsp:cNvPr id="0" name=""/>
        <dsp:cNvSpPr/>
      </dsp:nvSpPr>
      <dsp:spPr>
        <a:xfrm>
          <a:off x="-5116992" y="-783865"/>
          <a:ext cx="6093694" cy="6093694"/>
        </a:xfrm>
        <a:prstGeom prst="blockArc">
          <a:avLst>
            <a:gd name="adj1" fmla="val 18900000"/>
            <a:gd name="adj2" fmla="val 2700000"/>
            <a:gd name="adj3" fmla="val 354"/>
          </a:avLst>
        </a:pr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951804-22F4-45C9-9212-67ECC4FD664D}">
      <dsp:nvSpPr>
        <dsp:cNvPr id="0" name=""/>
        <dsp:cNvSpPr/>
      </dsp:nvSpPr>
      <dsp:spPr>
        <a:xfrm>
          <a:off x="427226" y="282782"/>
          <a:ext cx="7739890" cy="565926"/>
        </a:xfrm>
        <a:prstGeom prst="rect">
          <a:avLst/>
        </a:prstGeom>
        <a:solidFill>
          <a:schemeClr val="accent2"/>
        </a:solidFill>
        <a:ln w="31800" cap="flat" cmpd="sng" algn="ctr">
          <a:solidFill>
            <a:schemeClr val="lt1"/>
          </a:solidFill>
          <a:prstDash val="solid"/>
        </a:ln>
        <a:effectLst>
          <a:outerShdw blurRad="50800" dist="25000" dir="5400000" rotWithShape="0">
            <a:schemeClr val="accent2">
              <a:shade val="30000"/>
              <a:satMod val="150000"/>
              <a:alpha val="38000"/>
            </a:scheme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概述</a:t>
          </a:r>
          <a:endParaRPr lang="zh-CN" altLang="en-US" sz="2200" kern="1200"/>
        </a:p>
      </dsp:txBody>
      <dsp:txXfrm>
        <a:off x="427226" y="282782"/>
        <a:ext cx="7739890" cy="565926"/>
      </dsp:txXfrm>
    </dsp:sp>
    <dsp:sp modelId="{ECF95076-6C96-4A19-98D5-E946F50A56E3}">
      <dsp:nvSpPr>
        <dsp:cNvPr id="0" name=""/>
        <dsp:cNvSpPr/>
      </dsp:nvSpPr>
      <dsp:spPr>
        <a:xfrm>
          <a:off x="73522" y="212041"/>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D5DBB6-7845-42D1-97D4-529F13F2FBCC}">
      <dsp:nvSpPr>
        <dsp:cNvPr id="0" name=""/>
        <dsp:cNvSpPr/>
      </dsp:nvSpPr>
      <dsp:spPr>
        <a:xfrm>
          <a:off x="832752" y="1131400"/>
          <a:ext cx="7334364" cy="565926"/>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外部数据访问新特性</a:t>
          </a:r>
          <a:endParaRPr lang="zh-CN" altLang="en-US" sz="2200" kern="1200"/>
        </a:p>
      </dsp:txBody>
      <dsp:txXfrm>
        <a:off x="832752" y="1131400"/>
        <a:ext cx="7334364" cy="565926"/>
      </dsp:txXfrm>
    </dsp:sp>
    <dsp:sp modelId="{149F496F-F012-49AF-B43A-1B8C59C542EE}">
      <dsp:nvSpPr>
        <dsp:cNvPr id="0" name=""/>
        <dsp:cNvSpPr/>
      </dsp:nvSpPr>
      <dsp:spPr>
        <a:xfrm>
          <a:off x="479048" y="1060659"/>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A68915-45AD-438C-BBF1-D3A5D605AE20}">
      <dsp:nvSpPr>
        <dsp:cNvPr id="0" name=""/>
        <dsp:cNvSpPr/>
      </dsp:nvSpPr>
      <dsp:spPr>
        <a:xfrm>
          <a:off x="957216" y="1980018"/>
          <a:ext cx="7209900" cy="565926"/>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服务器端数据访问新特性</a:t>
          </a:r>
          <a:endParaRPr lang="zh-CN" altLang="en-US" sz="2200" kern="1200"/>
        </a:p>
      </dsp:txBody>
      <dsp:txXfrm>
        <a:off x="957216" y="1980018"/>
        <a:ext cx="7209900" cy="565926"/>
      </dsp:txXfrm>
    </dsp:sp>
    <dsp:sp modelId="{9B97943E-409D-4FDD-B66A-11F808B9A2FF}">
      <dsp:nvSpPr>
        <dsp:cNvPr id="0" name=""/>
        <dsp:cNvSpPr/>
      </dsp:nvSpPr>
      <dsp:spPr>
        <a:xfrm>
          <a:off x="603512" y="1909277"/>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521D93-4892-4EF0-AED0-166521590504}">
      <dsp:nvSpPr>
        <dsp:cNvPr id="0" name=""/>
        <dsp:cNvSpPr/>
      </dsp:nvSpPr>
      <dsp:spPr>
        <a:xfrm>
          <a:off x="832752" y="2828636"/>
          <a:ext cx="7334364" cy="565926"/>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客户端数据访问新特性</a:t>
          </a:r>
          <a:endParaRPr lang="zh-CN" altLang="en-US" sz="2200" kern="1200"/>
        </a:p>
      </dsp:txBody>
      <dsp:txXfrm>
        <a:off x="832752" y="2828636"/>
        <a:ext cx="7334364" cy="565926"/>
      </dsp:txXfrm>
    </dsp:sp>
    <dsp:sp modelId="{A0C74833-7809-4015-B8F7-997292046A8A}">
      <dsp:nvSpPr>
        <dsp:cNvPr id="0" name=""/>
        <dsp:cNvSpPr/>
      </dsp:nvSpPr>
      <dsp:spPr>
        <a:xfrm>
          <a:off x="479048" y="2757895"/>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916A26-7024-4F57-99CC-0E1458CCED11}">
      <dsp:nvSpPr>
        <dsp:cNvPr id="0" name=""/>
        <dsp:cNvSpPr/>
      </dsp:nvSpPr>
      <dsp:spPr>
        <a:xfrm>
          <a:off x="427226" y="3677254"/>
          <a:ext cx="7739890" cy="565926"/>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总结</a:t>
          </a:r>
          <a:endParaRPr lang="zh-CN" altLang="en-US" sz="2200" kern="1200"/>
        </a:p>
      </dsp:txBody>
      <dsp:txXfrm>
        <a:off x="427226" y="3677254"/>
        <a:ext cx="7739890" cy="565926"/>
      </dsp:txXfrm>
    </dsp:sp>
    <dsp:sp modelId="{9B4B95F0-94C2-4F0F-AEF3-DB6B22E4EFDB}">
      <dsp:nvSpPr>
        <dsp:cNvPr id="0" name=""/>
        <dsp:cNvSpPr/>
      </dsp:nvSpPr>
      <dsp:spPr>
        <a:xfrm>
          <a:off x="73522" y="3606513"/>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586D9-C08C-47F0-8EF1-9921786C6D66}">
      <dsp:nvSpPr>
        <dsp:cNvPr id="0" name=""/>
        <dsp:cNvSpPr/>
      </dsp:nvSpPr>
      <dsp:spPr>
        <a:xfrm rot="5400000">
          <a:off x="513948" y="1312414"/>
          <a:ext cx="1538357" cy="2559791"/>
        </a:xfrm>
        <a:prstGeom prst="corner">
          <a:avLst>
            <a:gd name="adj1" fmla="val 16120"/>
            <a:gd name="adj2" fmla="val 16110"/>
          </a:avLst>
        </a:prstGeom>
        <a:solidFill>
          <a:schemeClr val="accent2">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C19153-1C3F-490E-A959-AF372F8BC8CE}">
      <dsp:nvSpPr>
        <dsp:cNvPr id="0" name=""/>
        <dsp:cNvSpPr/>
      </dsp:nvSpPr>
      <dsp:spPr>
        <a:xfrm>
          <a:off x="257157" y="2077240"/>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altLang="zh-CN" sz="1700" kern="1200" smtClean="0"/>
            <a:t>SharePoint 2003</a:t>
          </a:r>
          <a:endParaRPr lang="zh-CN" altLang="en-US" sz="1700" kern="1200"/>
        </a:p>
        <a:p>
          <a:pPr marL="114300" lvl="1" indent="-114300" algn="l" defTabSz="577850">
            <a:lnSpc>
              <a:spcPct val="90000"/>
            </a:lnSpc>
            <a:spcBef>
              <a:spcPct val="0"/>
            </a:spcBef>
            <a:spcAft>
              <a:spcPct val="15000"/>
            </a:spcAft>
            <a:buChar char="••"/>
          </a:pPr>
          <a:r>
            <a:rPr lang="zh-CN" altLang="en-US" sz="1300" kern="1200" smtClean="0"/>
            <a:t>可扩展的列表</a:t>
          </a:r>
          <a:endParaRPr lang="zh-CN" altLang="en-US" sz="1300" kern="1200"/>
        </a:p>
        <a:p>
          <a:pPr marL="114300" lvl="1" indent="-114300" algn="l" defTabSz="577850">
            <a:lnSpc>
              <a:spcPct val="90000"/>
            </a:lnSpc>
            <a:spcBef>
              <a:spcPct val="0"/>
            </a:spcBef>
            <a:spcAft>
              <a:spcPct val="15000"/>
            </a:spcAft>
            <a:buChar char="••"/>
          </a:pPr>
          <a:r>
            <a:rPr lang="zh-CN" altLang="en-US" sz="1300" kern="1200" smtClean="0"/>
            <a:t>自动的列表表单</a:t>
          </a:r>
          <a:endParaRPr lang="zh-CN" altLang="en-US" sz="1300" kern="1200"/>
        </a:p>
        <a:p>
          <a:pPr marL="114300" lvl="1" indent="-114300" algn="l" defTabSz="577850">
            <a:lnSpc>
              <a:spcPct val="90000"/>
            </a:lnSpc>
            <a:spcBef>
              <a:spcPct val="0"/>
            </a:spcBef>
            <a:spcAft>
              <a:spcPct val="15000"/>
            </a:spcAft>
            <a:buChar char="••"/>
          </a:pPr>
          <a:r>
            <a:rPr lang="zh-CN" altLang="en-US" sz="1300" kern="1200" smtClean="0"/>
            <a:t>自定义的查询</a:t>
          </a:r>
          <a:endParaRPr lang="zh-CN" altLang="en-US" sz="1300" kern="1200"/>
        </a:p>
        <a:p>
          <a:pPr marL="114300" lvl="1" indent="-114300" algn="l" defTabSz="577850">
            <a:lnSpc>
              <a:spcPct val="90000"/>
            </a:lnSpc>
            <a:spcBef>
              <a:spcPct val="0"/>
            </a:spcBef>
            <a:spcAft>
              <a:spcPct val="15000"/>
            </a:spcAft>
            <a:buChar char="••"/>
          </a:pPr>
          <a:r>
            <a:rPr lang="en-US" altLang="zh-CN" sz="1300" kern="1200" smtClean="0"/>
            <a:t>Web Services</a:t>
          </a:r>
          <a:r>
            <a:rPr lang="zh-CN" altLang="en-US" sz="1300" kern="1200" smtClean="0"/>
            <a:t>访问</a:t>
          </a:r>
          <a:endParaRPr lang="zh-CN" altLang="en-US" sz="1300" kern="1200"/>
        </a:p>
      </dsp:txBody>
      <dsp:txXfrm>
        <a:off x="257157" y="2077240"/>
        <a:ext cx="2310994" cy="2025722"/>
      </dsp:txXfrm>
    </dsp:sp>
    <dsp:sp modelId="{E54E6BAB-18FD-48A3-85D5-22460F1BFF52}">
      <dsp:nvSpPr>
        <dsp:cNvPr id="0" name=""/>
        <dsp:cNvSpPr/>
      </dsp:nvSpPr>
      <dsp:spPr>
        <a:xfrm>
          <a:off x="2132115" y="1123959"/>
          <a:ext cx="436036" cy="436036"/>
        </a:xfrm>
        <a:prstGeom prst="triangle">
          <a:avLst>
            <a:gd name="adj" fmla="val 100000"/>
          </a:avLst>
        </a:prstGeom>
        <a:solidFill>
          <a:schemeClr val="accent2">
            <a:hueOff val="-836305"/>
            <a:satOff val="10811"/>
            <a:lumOff val="0"/>
            <a:alphaOff val="0"/>
          </a:schemeClr>
        </a:solidFill>
        <a:ln w="40000" cap="flat" cmpd="sng" algn="ctr">
          <a:solidFill>
            <a:schemeClr val="accent2">
              <a:hueOff val="-836305"/>
              <a:satOff val="1081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7F00CD-D3C0-422D-846C-0018A2C5D80A}">
      <dsp:nvSpPr>
        <dsp:cNvPr id="0" name=""/>
        <dsp:cNvSpPr/>
      </dsp:nvSpPr>
      <dsp:spPr>
        <a:xfrm rot="5400000">
          <a:off x="3343056" y="612348"/>
          <a:ext cx="1538357" cy="2559791"/>
        </a:xfrm>
        <a:prstGeom prst="corner">
          <a:avLst>
            <a:gd name="adj1" fmla="val 16120"/>
            <a:gd name="adj2" fmla="val 16110"/>
          </a:avLst>
        </a:prstGeom>
        <a:solidFill>
          <a:schemeClr val="accent2">
            <a:hueOff val="-1672609"/>
            <a:satOff val="21622"/>
            <a:lumOff val="0"/>
            <a:alphaOff val="0"/>
          </a:schemeClr>
        </a:solidFill>
        <a:ln w="40000" cap="flat" cmpd="sng" algn="ctr">
          <a:solidFill>
            <a:schemeClr val="accent2">
              <a:hueOff val="-1672609"/>
              <a:satOff val="21622"/>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CE91C4-E5CC-4B8A-960F-9D5CB09746DE}">
      <dsp:nvSpPr>
        <dsp:cNvPr id="0" name=""/>
        <dsp:cNvSpPr/>
      </dsp:nvSpPr>
      <dsp:spPr>
        <a:xfrm>
          <a:off x="3086266" y="1377174"/>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altLang="zh-CN" sz="1700" kern="1200" smtClean="0"/>
            <a:t>SharePoint 2007</a:t>
          </a:r>
          <a:endParaRPr lang="zh-CN" altLang="en-US" sz="1700" kern="1200"/>
        </a:p>
        <a:p>
          <a:pPr marL="114300" lvl="1" indent="-114300" algn="l" defTabSz="577850">
            <a:lnSpc>
              <a:spcPct val="90000"/>
            </a:lnSpc>
            <a:spcBef>
              <a:spcPct val="0"/>
            </a:spcBef>
            <a:spcAft>
              <a:spcPct val="15000"/>
            </a:spcAft>
            <a:buChar char="••"/>
          </a:pPr>
          <a:r>
            <a:rPr lang="zh-CN" altLang="en-US" sz="1300" kern="1200" smtClean="0"/>
            <a:t>业务数据目录（</a:t>
          </a:r>
          <a:r>
            <a:rPr lang="en-US" altLang="zh-CN" sz="1300" kern="1200" smtClean="0"/>
            <a:t>BDC</a:t>
          </a:r>
          <a:r>
            <a:rPr lang="zh-CN" altLang="en-US" sz="1300" kern="1200" smtClean="0"/>
            <a:t>）</a:t>
          </a:r>
          <a:endParaRPr lang="zh-CN" altLang="en-US" sz="1300" kern="1200"/>
        </a:p>
        <a:p>
          <a:pPr marL="114300" lvl="1" indent="-114300" algn="l" defTabSz="577850">
            <a:lnSpc>
              <a:spcPct val="90000"/>
            </a:lnSpc>
            <a:spcBef>
              <a:spcPct val="0"/>
            </a:spcBef>
            <a:spcAft>
              <a:spcPct val="15000"/>
            </a:spcAft>
            <a:buChar char="••"/>
          </a:pPr>
          <a:r>
            <a:rPr lang="zh-CN" altLang="en-US" sz="1300" kern="1200" smtClean="0"/>
            <a:t>内容类型</a:t>
          </a:r>
          <a:endParaRPr lang="zh-CN" altLang="en-US" sz="1300" kern="1200"/>
        </a:p>
        <a:p>
          <a:pPr marL="114300" lvl="1" indent="-114300" algn="l" defTabSz="577850">
            <a:lnSpc>
              <a:spcPct val="90000"/>
            </a:lnSpc>
            <a:spcBef>
              <a:spcPct val="0"/>
            </a:spcBef>
            <a:spcAft>
              <a:spcPct val="15000"/>
            </a:spcAft>
            <a:buChar char="••"/>
          </a:pPr>
          <a:r>
            <a:rPr lang="zh-CN" altLang="en-US" sz="1300" kern="1200" smtClean="0"/>
            <a:t>跨网站查询</a:t>
          </a:r>
          <a:endParaRPr lang="zh-CN" altLang="en-US" sz="1300" kern="1200"/>
        </a:p>
        <a:p>
          <a:pPr marL="114300" lvl="1" indent="-114300" algn="l" defTabSz="577850">
            <a:lnSpc>
              <a:spcPct val="90000"/>
            </a:lnSpc>
            <a:spcBef>
              <a:spcPct val="0"/>
            </a:spcBef>
            <a:spcAft>
              <a:spcPct val="15000"/>
            </a:spcAft>
            <a:buChar char="••"/>
          </a:pPr>
          <a:r>
            <a:rPr lang="zh-CN" altLang="en-US" sz="1300" kern="1200" smtClean="0"/>
            <a:t>自定义多表单</a:t>
          </a:r>
          <a:endParaRPr lang="zh-CN" altLang="en-US" sz="1300" kern="1200"/>
        </a:p>
        <a:p>
          <a:pPr marL="114300" lvl="1" indent="-114300" algn="l" defTabSz="577850">
            <a:lnSpc>
              <a:spcPct val="90000"/>
            </a:lnSpc>
            <a:spcBef>
              <a:spcPct val="0"/>
            </a:spcBef>
            <a:spcAft>
              <a:spcPct val="15000"/>
            </a:spcAft>
            <a:buChar char="••"/>
          </a:pPr>
          <a:r>
            <a:rPr lang="zh-CN" altLang="en-US" sz="1300" kern="1200" smtClean="0"/>
            <a:t>增强的查阅项</a:t>
          </a:r>
          <a:endParaRPr lang="zh-CN" altLang="en-US" sz="1300" kern="1200"/>
        </a:p>
      </dsp:txBody>
      <dsp:txXfrm>
        <a:off x="3086266" y="1377174"/>
        <a:ext cx="2310994" cy="2025722"/>
      </dsp:txXfrm>
    </dsp:sp>
    <dsp:sp modelId="{278601F4-9FD4-442D-B1A1-9859BBED3DEC}">
      <dsp:nvSpPr>
        <dsp:cNvPr id="0" name=""/>
        <dsp:cNvSpPr/>
      </dsp:nvSpPr>
      <dsp:spPr>
        <a:xfrm>
          <a:off x="4961224" y="423894"/>
          <a:ext cx="436036" cy="436036"/>
        </a:xfrm>
        <a:prstGeom prst="triangle">
          <a:avLst>
            <a:gd name="adj" fmla="val 100000"/>
          </a:avLst>
        </a:prstGeom>
        <a:solidFill>
          <a:schemeClr val="accent2">
            <a:hueOff val="-2508914"/>
            <a:satOff val="32434"/>
            <a:lumOff val="-1"/>
            <a:alphaOff val="0"/>
          </a:schemeClr>
        </a:solidFill>
        <a:ln w="40000" cap="flat" cmpd="sng" algn="ctr">
          <a:solidFill>
            <a:schemeClr val="accent2">
              <a:hueOff val="-2508914"/>
              <a:satOff val="32434"/>
              <a:lumOff val="-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69EA83-2AD5-4063-A959-18524606BFFC}">
      <dsp:nvSpPr>
        <dsp:cNvPr id="0" name=""/>
        <dsp:cNvSpPr/>
      </dsp:nvSpPr>
      <dsp:spPr>
        <a:xfrm rot="5400000">
          <a:off x="6172165" y="-87716"/>
          <a:ext cx="1538357" cy="2559791"/>
        </a:xfrm>
        <a:prstGeom prst="corner">
          <a:avLst>
            <a:gd name="adj1" fmla="val 16120"/>
            <a:gd name="adj2" fmla="val 16110"/>
          </a:avLst>
        </a:prstGeom>
        <a:solidFill>
          <a:schemeClr val="accent2">
            <a:hueOff val="-3345218"/>
            <a:satOff val="43245"/>
            <a:lumOff val="-1"/>
            <a:alphaOff val="0"/>
          </a:schemeClr>
        </a:solidFill>
        <a:ln w="40000" cap="flat" cmpd="sng" algn="ctr">
          <a:solidFill>
            <a:schemeClr val="accent2">
              <a:hueOff val="-3345218"/>
              <a:satOff val="43245"/>
              <a:lumOff val="-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7C359-3A96-4DB1-B34B-1669C7C30184}">
      <dsp:nvSpPr>
        <dsp:cNvPr id="0" name=""/>
        <dsp:cNvSpPr/>
      </dsp:nvSpPr>
      <dsp:spPr>
        <a:xfrm>
          <a:off x="5915374" y="677109"/>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altLang="zh-CN" sz="1700" kern="1200" smtClean="0"/>
            <a:t>SharePoint 2010</a:t>
          </a:r>
          <a:endParaRPr lang="zh-CN" altLang="en-US" sz="1700" kern="1200"/>
        </a:p>
        <a:p>
          <a:pPr marL="114300" lvl="1" indent="-114300" algn="l" defTabSz="577850">
            <a:lnSpc>
              <a:spcPct val="90000"/>
            </a:lnSpc>
            <a:spcBef>
              <a:spcPct val="0"/>
            </a:spcBef>
            <a:spcAft>
              <a:spcPct val="15000"/>
            </a:spcAft>
            <a:buChar char="••"/>
          </a:pPr>
          <a:r>
            <a:rPr lang="zh-CN" altLang="en-US" sz="1300" kern="1200" smtClean="0"/>
            <a:t>各模块的全面增强</a:t>
          </a:r>
          <a:endParaRPr lang="zh-CN" altLang="en-US" sz="1300" kern="1200"/>
        </a:p>
        <a:p>
          <a:pPr marL="114300" lvl="1" indent="-114300" algn="l" defTabSz="577850">
            <a:lnSpc>
              <a:spcPct val="90000"/>
            </a:lnSpc>
            <a:spcBef>
              <a:spcPct val="0"/>
            </a:spcBef>
            <a:spcAft>
              <a:spcPct val="15000"/>
            </a:spcAft>
            <a:buChar char="••"/>
          </a:pPr>
          <a:r>
            <a:rPr lang="en-US" altLang="zh-CN" sz="1300" kern="1200" smtClean="0"/>
            <a:t>What’s Waiting for us…</a:t>
          </a:r>
          <a:endParaRPr lang="zh-CN" altLang="en-US" sz="1300" kern="1200"/>
        </a:p>
      </dsp:txBody>
      <dsp:txXfrm>
        <a:off x="5915374" y="677109"/>
        <a:ext cx="2310994" cy="20257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9A481-018F-48F8-B830-0286F6178950}">
      <dsp:nvSpPr>
        <dsp:cNvPr id="0" name=""/>
        <dsp:cNvSpPr/>
      </dsp:nvSpPr>
      <dsp:spPr>
        <a:xfrm>
          <a:off x="-5116992" y="-783865"/>
          <a:ext cx="6093694" cy="6093694"/>
        </a:xfrm>
        <a:prstGeom prst="blockArc">
          <a:avLst>
            <a:gd name="adj1" fmla="val 18900000"/>
            <a:gd name="adj2" fmla="val 2700000"/>
            <a:gd name="adj3" fmla="val 354"/>
          </a:avLst>
        </a:pr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951804-22F4-45C9-9212-67ECC4FD664D}">
      <dsp:nvSpPr>
        <dsp:cNvPr id="0" name=""/>
        <dsp:cNvSpPr/>
      </dsp:nvSpPr>
      <dsp:spPr>
        <a:xfrm>
          <a:off x="427226" y="282782"/>
          <a:ext cx="7739890" cy="565926"/>
        </a:xfrm>
        <a:prstGeom prst="rect">
          <a:avLst/>
        </a:prstGeom>
        <a:solidFill>
          <a:schemeClr val="accent5"/>
        </a:solidFill>
        <a:ln w="31800" cap="flat" cmpd="sng" algn="ctr">
          <a:solidFill>
            <a:schemeClr val="lt1"/>
          </a:solidFill>
          <a:prstDash val="solid"/>
        </a:ln>
        <a:effectLst>
          <a:outerShdw blurRad="50800" dist="25000" dir="5400000" rotWithShape="0">
            <a:schemeClr val="accent5">
              <a:shade val="30000"/>
              <a:satMod val="150000"/>
              <a:alpha val="38000"/>
            </a:scheme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概述</a:t>
          </a:r>
          <a:endParaRPr lang="zh-CN" altLang="en-US" sz="2200" kern="1200"/>
        </a:p>
      </dsp:txBody>
      <dsp:txXfrm>
        <a:off x="427226" y="282782"/>
        <a:ext cx="7739890" cy="565926"/>
      </dsp:txXfrm>
    </dsp:sp>
    <dsp:sp modelId="{ECF95076-6C96-4A19-98D5-E946F50A56E3}">
      <dsp:nvSpPr>
        <dsp:cNvPr id="0" name=""/>
        <dsp:cNvSpPr/>
      </dsp:nvSpPr>
      <dsp:spPr>
        <a:xfrm>
          <a:off x="73522" y="212041"/>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D5DBB6-7845-42D1-97D4-529F13F2FBCC}">
      <dsp:nvSpPr>
        <dsp:cNvPr id="0" name=""/>
        <dsp:cNvSpPr/>
      </dsp:nvSpPr>
      <dsp:spPr>
        <a:xfrm>
          <a:off x="832752" y="1131400"/>
          <a:ext cx="7334364" cy="565926"/>
        </a:xfrm>
        <a:prstGeom prst="rect">
          <a:avLst/>
        </a:prstGeom>
        <a:solidFill>
          <a:schemeClr val="accent2"/>
        </a:solidFill>
        <a:ln w="31800" cap="flat" cmpd="sng" algn="ctr">
          <a:solidFill>
            <a:schemeClr val="lt1"/>
          </a:solidFill>
          <a:prstDash val="solid"/>
        </a:ln>
        <a:effectLst>
          <a:outerShdw blurRad="50800" dist="25000" dir="5400000" rotWithShape="0">
            <a:schemeClr val="accent2">
              <a:shade val="30000"/>
              <a:satMod val="150000"/>
              <a:alpha val="38000"/>
            </a:scheme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外部数据访问新特性</a:t>
          </a:r>
          <a:endParaRPr lang="zh-CN" altLang="en-US" sz="2200" kern="1200"/>
        </a:p>
      </dsp:txBody>
      <dsp:txXfrm>
        <a:off x="832752" y="1131400"/>
        <a:ext cx="7334364" cy="565926"/>
      </dsp:txXfrm>
    </dsp:sp>
    <dsp:sp modelId="{149F496F-F012-49AF-B43A-1B8C59C542EE}">
      <dsp:nvSpPr>
        <dsp:cNvPr id="0" name=""/>
        <dsp:cNvSpPr/>
      </dsp:nvSpPr>
      <dsp:spPr>
        <a:xfrm>
          <a:off x="479048" y="1060659"/>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A68915-45AD-438C-BBF1-D3A5D605AE20}">
      <dsp:nvSpPr>
        <dsp:cNvPr id="0" name=""/>
        <dsp:cNvSpPr/>
      </dsp:nvSpPr>
      <dsp:spPr>
        <a:xfrm>
          <a:off x="957216" y="1980018"/>
          <a:ext cx="7209900" cy="565926"/>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服务器端数据访问新特性</a:t>
          </a:r>
          <a:endParaRPr lang="zh-CN" altLang="en-US" sz="2200" kern="1200"/>
        </a:p>
      </dsp:txBody>
      <dsp:txXfrm>
        <a:off x="957216" y="1980018"/>
        <a:ext cx="7209900" cy="565926"/>
      </dsp:txXfrm>
    </dsp:sp>
    <dsp:sp modelId="{9B97943E-409D-4FDD-B66A-11F808B9A2FF}">
      <dsp:nvSpPr>
        <dsp:cNvPr id="0" name=""/>
        <dsp:cNvSpPr/>
      </dsp:nvSpPr>
      <dsp:spPr>
        <a:xfrm>
          <a:off x="603512" y="1909277"/>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521D93-4892-4EF0-AED0-166521590504}">
      <dsp:nvSpPr>
        <dsp:cNvPr id="0" name=""/>
        <dsp:cNvSpPr/>
      </dsp:nvSpPr>
      <dsp:spPr>
        <a:xfrm>
          <a:off x="832752" y="2828636"/>
          <a:ext cx="7334364" cy="565926"/>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客户端数据访问新特性</a:t>
          </a:r>
          <a:endParaRPr lang="zh-CN" altLang="en-US" sz="2200" kern="1200"/>
        </a:p>
      </dsp:txBody>
      <dsp:txXfrm>
        <a:off x="832752" y="2828636"/>
        <a:ext cx="7334364" cy="565926"/>
      </dsp:txXfrm>
    </dsp:sp>
    <dsp:sp modelId="{A0C74833-7809-4015-B8F7-997292046A8A}">
      <dsp:nvSpPr>
        <dsp:cNvPr id="0" name=""/>
        <dsp:cNvSpPr/>
      </dsp:nvSpPr>
      <dsp:spPr>
        <a:xfrm>
          <a:off x="479048" y="2757895"/>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916A26-7024-4F57-99CC-0E1458CCED11}">
      <dsp:nvSpPr>
        <dsp:cNvPr id="0" name=""/>
        <dsp:cNvSpPr/>
      </dsp:nvSpPr>
      <dsp:spPr>
        <a:xfrm>
          <a:off x="427226" y="3677254"/>
          <a:ext cx="7739890" cy="565926"/>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总结</a:t>
          </a:r>
          <a:endParaRPr lang="zh-CN" altLang="en-US" sz="2200" kern="1200"/>
        </a:p>
      </dsp:txBody>
      <dsp:txXfrm>
        <a:off x="427226" y="3677254"/>
        <a:ext cx="7739890" cy="565926"/>
      </dsp:txXfrm>
    </dsp:sp>
    <dsp:sp modelId="{9B4B95F0-94C2-4F0F-AEF3-DB6B22E4EFDB}">
      <dsp:nvSpPr>
        <dsp:cNvPr id="0" name=""/>
        <dsp:cNvSpPr/>
      </dsp:nvSpPr>
      <dsp:spPr>
        <a:xfrm>
          <a:off x="73522" y="3606513"/>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21E3E-57F5-49C9-8867-40B38F6EFFE6}">
      <dsp:nvSpPr>
        <dsp:cNvPr id="0" name=""/>
        <dsp:cNvSpPr/>
      </dsp:nvSpPr>
      <dsp:spPr>
        <a:xfrm>
          <a:off x="494029" y="0"/>
          <a:ext cx="7241540" cy="4525963"/>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200E13-BCB7-43CA-842D-7C735F0D9BD8}">
      <dsp:nvSpPr>
        <dsp:cNvPr id="0" name=""/>
        <dsp:cNvSpPr/>
      </dsp:nvSpPr>
      <dsp:spPr>
        <a:xfrm>
          <a:off x="1413705" y="3123819"/>
          <a:ext cx="188280" cy="188280"/>
        </a:xfrm>
        <a:prstGeom prst="ellipse">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BCB318-4531-4323-BC27-5F9E4B5BD96F}">
      <dsp:nvSpPr>
        <dsp:cNvPr id="0" name=""/>
        <dsp:cNvSpPr/>
      </dsp:nvSpPr>
      <dsp:spPr>
        <a:xfrm>
          <a:off x="1507845"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800100">
            <a:lnSpc>
              <a:spcPct val="90000"/>
            </a:lnSpc>
            <a:spcBef>
              <a:spcPct val="0"/>
            </a:spcBef>
            <a:spcAft>
              <a:spcPct val="35000"/>
            </a:spcAft>
          </a:pPr>
          <a:r>
            <a:rPr lang="en-US" altLang="zh-CN" sz="1800" kern="1200" smtClean="0"/>
            <a:t>SharePoint 2003</a:t>
          </a:r>
          <a:endParaRPr lang="zh-CN" altLang="en-US" sz="1800" kern="1200"/>
        </a:p>
        <a:p>
          <a:pPr marL="114300" lvl="1" indent="-114300" algn="l" defTabSz="622300">
            <a:lnSpc>
              <a:spcPct val="90000"/>
            </a:lnSpc>
            <a:spcBef>
              <a:spcPct val="0"/>
            </a:spcBef>
            <a:spcAft>
              <a:spcPct val="15000"/>
            </a:spcAft>
            <a:buChar char="••"/>
          </a:pPr>
          <a:r>
            <a:rPr lang="zh-CN" altLang="en-US" sz="1400" kern="1200" smtClean="0"/>
            <a:t>没有外部数据访问能力</a:t>
          </a:r>
          <a:endParaRPr lang="zh-CN" altLang="en-US" sz="1400" kern="1200"/>
        </a:p>
        <a:p>
          <a:pPr marL="114300" lvl="1" indent="-114300" algn="l" defTabSz="622300">
            <a:lnSpc>
              <a:spcPct val="90000"/>
            </a:lnSpc>
            <a:spcBef>
              <a:spcPct val="0"/>
            </a:spcBef>
            <a:spcAft>
              <a:spcPct val="15000"/>
            </a:spcAft>
            <a:buChar char="••"/>
          </a:pPr>
          <a:r>
            <a:rPr lang="zh-CN" altLang="en-US" sz="1400" kern="1200" smtClean="0"/>
            <a:t>自己编写</a:t>
          </a:r>
          <a:endParaRPr lang="zh-CN" altLang="en-US" sz="1400" kern="1200"/>
        </a:p>
      </dsp:txBody>
      <dsp:txXfrm>
        <a:off x="1507845" y="3217959"/>
        <a:ext cx="1687279" cy="1308003"/>
      </dsp:txXfrm>
    </dsp:sp>
    <dsp:sp modelId="{E924FAA1-3FFF-4C10-BC2C-FFEF671A809C}">
      <dsp:nvSpPr>
        <dsp:cNvPr id="0" name=""/>
        <dsp:cNvSpPr/>
      </dsp:nvSpPr>
      <dsp:spPr>
        <a:xfrm>
          <a:off x="3075638" y="1893662"/>
          <a:ext cx="340352" cy="340352"/>
        </a:xfrm>
        <a:prstGeom prst="ellipse">
          <a:avLst/>
        </a:prstGeom>
        <a:solidFill>
          <a:schemeClr val="accent2">
            <a:hueOff val="-1672609"/>
            <a:satOff val="21622"/>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3FFE81-806B-41C8-9024-F3DC19D12DEB}">
      <dsp:nvSpPr>
        <dsp:cNvPr id="0" name=""/>
        <dsp:cNvSpPr/>
      </dsp:nvSpPr>
      <dsp:spPr>
        <a:xfrm>
          <a:off x="3245815"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800100">
            <a:lnSpc>
              <a:spcPct val="90000"/>
            </a:lnSpc>
            <a:spcBef>
              <a:spcPct val="0"/>
            </a:spcBef>
            <a:spcAft>
              <a:spcPct val="35000"/>
            </a:spcAft>
          </a:pPr>
          <a:r>
            <a:rPr lang="en-US" altLang="zh-CN" sz="1800" kern="1200" smtClean="0"/>
            <a:t>SharePoint 2007</a:t>
          </a:r>
          <a:endParaRPr lang="zh-CN" altLang="en-US" sz="1800" kern="1200"/>
        </a:p>
        <a:p>
          <a:pPr marL="114300" lvl="1" indent="-114300" algn="l" defTabSz="622300">
            <a:lnSpc>
              <a:spcPct val="90000"/>
            </a:lnSpc>
            <a:spcBef>
              <a:spcPct val="0"/>
            </a:spcBef>
            <a:spcAft>
              <a:spcPct val="15000"/>
            </a:spcAft>
            <a:buChar char="••"/>
          </a:pPr>
          <a:r>
            <a:rPr lang="zh-CN" altLang="en-US" sz="1400" kern="1200" smtClean="0"/>
            <a:t>业务数据目录（</a:t>
          </a:r>
          <a:r>
            <a:rPr lang="en-US" altLang="zh-CN" sz="1400" kern="1200" smtClean="0"/>
            <a:t>BDC</a:t>
          </a:r>
          <a:r>
            <a:rPr lang="zh-CN" altLang="en-US" sz="1400" kern="1200" smtClean="0"/>
            <a:t>）</a:t>
          </a:r>
          <a:endParaRPr lang="zh-CN" altLang="en-US" sz="1400" kern="1200"/>
        </a:p>
        <a:p>
          <a:pPr marL="114300" lvl="1" indent="-114300" algn="l" defTabSz="622300">
            <a:lnSpc>
              <a:spcPct val="90000"/>
            </a:lnSpc>
            <a:spcBef>
              <a:spcPct val="0"/>
            </a:spcBef>
            <a:spcAft>
              <a:spcPct val="15000"/>
            </a:spcAft>
            <a:buChar char="••"/>
          </a:pPr>
          <a:r>
            <a:rPr lang="zh-CN" altLang="en-US" sz="1400" kern="1200" smtClean="0"/>
            <a:t>工具辅助</a:t>
          </a:r>
          <a:endParaRPr lang="zh-CN" altLang="en-US" sz="1400" kern="1200"/>
        </a:p>
      </dsp:txBody>
      <dsp:txXfrm>
        <a:off x="3245815" y="2063839"/>
        <a:ext cx="1737969" cy="2462123"/>
      </dsp:txXfrm>
    </dsp:sp>
    <dsp:sp modelId="{FC53C1CB-4F9C-45B1-8686-8B164C8D8C1D}">
      <dsp:nvSpPr>
        <dsp:cNvPr id="0" name=""/>
        <dsp:cNvSpPr/>
      </dsp:nvSpPr>
      <dsp:spPr>
        <a:xfrm>
          <a:off x="5074304" y="1145068"/>
          <a:ext cx="470700" cy="470700"/>
        </a:xfrm>
        <a:prstGeom prst="ellipse">
          <a:avLst/>
        </a:prstGeom>
        <a:solidFill>
          <a:schemeClr val="accent2">
            <a:hueOff val="-3345218"/>
            <a:satOff val="43245"/>
            <a:lumOff val="-1"/>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93550B-25DE-4274-99B1-7AFD79A3CE6F}">
      <dsp:nvSpPr>
        <dsp:cNvPr id="0" name=""/>
        <dsp:cNvSpPr/>
      </dsp:nvSpPr>
      <dsp:spPr>
        <a:xfrm>
          <a:off x="5309654" y="1380418"/>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800100">
            <a:lnSpc>
              <a:spcPct val="90000"/>
            </a:lnSpc>
            <a:spcBef>
              <a:spcPct val="0"/>
            </a:spcBef>
            <a:spcAft>
              <a:spcPct val="35000"/>
            </a:spcAft>
          </a:pPr>
          <a:r>
            <a:rPr lang="en-US" altLang="zh-CN" sz="1800" kern="1200" smtClean="0"/>
            <a:t>SharePoint 2010</a:t>
          </a:r>
          <a:endParaRPr lang="zh-CN" altLang="en-US" sz="1800" kern="1200"/>
        </a:p>
        <a:p>
          <a:pPr marL="114300" lvl="1" indent="-114300" algn="l" defTabSz="622300">
            <a:lnSpc>
              <a:spcPct val="90000"/>
            </a:lnSpc>
            <a:spcBef>
              <a:spcPct val="0"/>
            </a:spcBef>
            <a:spcAft>
              <a:spcPct val="15000"/>
            </a:spcAft>
            <a:buChar char="••"/>
          </a:pPr>
          <a:r>
            <a:rPr lang="zh-CN" altLang="en-US" sz="1400" kern="1200" smtClean="0"/>
            <a:t>业务连接服务（</a:t>
          </a:r>
          <a:r>
            <a:rPr lang="en-US" altLang="zh-CN" sz="1400" kern="1200" smtClean="0"/>
            <a:t>BCS</a:t>
          </a:r>
          <a:r>
            <a:rPr lang="zh-CN" altLang="en-US" sz="1400" kern="1200" smtClean="0"/>
            <a:t>）</a:t>
          </a:r>
          <a:endParaRPr lang="zh-CN" altLang="en-US" sz="1400" kern="1200"/>
        </a:p>
        <a:p>
          <a:pPr marL="114300" lvl="1" indent="-114300" algn="l" defTabSz="622300">
            <a:lnSpc>
              <a:spcPct val="90000"/>
            </a:lnSpc>
            <a:spcBef>
              <a:spcPct val="0"/>
            </a:spcBef>
            <a:spcAft>
              <a:spcPct val="15000"/>
            </a:spcAft>
            <a:buChar char="••"/>
          </a:pPr>
          <a:r>
            <a:rPr lang="en-US" altLang="zh-CN" sz="1400" kern="1200" smtClean="0"/>
            <a:t>SPD / VS</a:t>
          </a:r>
          <a:endParaRPr lang="zh-CN" altLang="en-US" sz="1400" kern="1200"/>
        </a:p>
      </dsp:txBody>
      <dsp:txXfrm>
        <a:off x="5309654" y="1380418"/>
        <a:ext cx="1737969" cy="31455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9A481-018F-48F8-B830-0286F6178950}">
      <dsp:nvSpPr>
        <dsp:cNvPr id="0" name=""/>
        <dsp:cNvSpPr/>
      </dsp:nvSpPr>
      <dsp:spPr>
        <a:xfrm>
          <a:off x="-5116992" y="-783865"/>
          <a:ext cx="6093694" cy="6093694"/>
        </a:xfrm>
        <a:prstGeom prst="blockArc">
          <a:avLst>
            <a:gd name="adj1" fmla="val 18900000"/>
            <a:gd name="adj2" fmla="val 2700000"/>
            <a:gd name="adj3" fmla="val 354"/>
          </a:avLst>
        </a:pr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951804-22F4-45C9-9212-67ECC4FD664D}">
      <dsp:nvSpPr>
        <dsp:cNvPr id="0" name=""/>
        <dsp:cNvSpPr/>
      </dsp:nvSpPr>
      <dsp:spPr>
        <a:xfrm>
          <a:off x="427226" y="282782"/>
          <a:ext cx="7739890" cy="565926"/>
        </a:xfrm>
        <a:prstGeom prst="rect">
          <a:avLst/>
        </a:prstGeom>
        <a:solidFill>
          <a:schemeClr val="accent5"/>
        </a:solidFill>
        <a:ln w="31800" cap="flat" cmpd="sng" algn="ctr">
          <a:solidFill>
            <a:schemeClr val="lt1"/>
          </a:solidFill>
          <a:prstDash val="solid"/>
        </a:ln>
        <a:effectLst>
          <a:outerShdw blurRad="50800" dist="25000" dir="5400000" rotWithShape="0">
            <a:schemeClr val="accent5">
              <a:shade val="30000"/>
              <a:satMod val="150000"/>
              <a:alpha val="38000"/>
            </a:scheme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概述</a:t>
          </a:r>
          <a:endParaRPr lang="zh-CN" altLang="en-US" sz="2200" kern="1200"/>
        </a:p>
      </dsp:txBody>
      <dsp:txXfrm>
        <a:off x="427226" y="282782"/>
        <a:ext cx="7739890" cy="565926"/>
      </dsp:txXfrm>
    </dsp:sp>
    <dsp:sp modelId="{ECF95076-6C96-4A19-98D5-E946F50A56E3}">
      <dsp:nvSpPr>
        <dsp:cNvPr id="0" name=""/>
        <dsp:cNvSpPr/>
      </dsp:nvSpPr>
      <dsp:spPr>
        <a:xfrm>
          <a:off x="73522" y="212041"/>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D5DBB6-7845-42D1-97D4-529F13F2FBCC}">
      <dsp:nvSpPr>
        <dsp:cNvPr id="0" name=""/>
        <dsp:cNvSpPr/>
      </dsp:nvSpPr>
      <dsp:spPr>
        <a:xfrm>
          <a:off x="832752" y="1131400"/>
          <a:ext cx="7334364" cy="565926"/>
        </a:xfrm>
        <a:prstGeom prst="rect">
          <a:avLst/>
        </a:prstGeom>
        <a:solidFill>
          <a:schemeClr val="accent5"/>
        </a:solidFill>
        <a:ln w="31800" cap="flat" cmpd="sng" algn="ctr">
          <a:solidFill>
            <a:schemeClr val="lt1"/>
          </a:solidFill>
          <a:prstDash val="solid"/>
        </a:ln>
        <a:effectLst>
          <a:outerShdw blurRad="50800" dist="25000" dir="5400000" rotWithShape="0">
            <a:schemeClr val="accent5">
              <a:shade val="30000"/>
              <a:satMod val="150000"/>
              <a:alpha val="38000"/>
            </a:scheme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外部数据访问新特性</a:t>
          </a:r>
          <a:endParaRPr lang="zh-CN" altLang="en-US" sz="2200" kern="1200"/>
        </a:p>
      </dsp:txBody>
      <dsp:txXfrm>
        <a:off x="832752" y="1131400"/>
        <a:ext cx="7334364" cy="565926"/>
      </dsp:txXfrm>
    </dsp:sp>
    <dsp:sp modelId="{149F496F-F012-49AF-B43A-1B8C59C542EE}">
      <dsp:nvSpPr>
        <dsp:cNvPr id="0" name=""/>
        <dsp:cNvSpPr/>
      </dsp:nvSpPr>
      <dsp:spPr>
        <a:xfrm>
          <a:off x="479048" y="1060659"/>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A68915-45AD-438C-BBF1-D3A5D605AE20}">
      <dsp:nvSpPr>
        <dsp:cNvPr id="0" name=""/>
        <dsp:cNvSpPr/>
      </dsp:nvSpPr>
      <dsp:spPr>
        <a:xfrm>
          <a:off x="957216" y="1980018"/>
          <a:ext cx="7209900" cy="565926"/>
        </a:xfrm>
        <a:prstGeom prst="rect">
          <a:avLst/>
        </a:prstGeom>
        <a:solidFill>
          <a:schemeClr val="accent2"/>
        </a:solidFill>
        <a:ln w="31800" cap="flat" cmpd="sng" algn="ctr">
          <a:solidFill>
            <a:schemeClr val="lt1"/>
          </a:solidFill>
          <a:prstDash val="solid"/>
        </a:ln>
        <a:effectLst>
          <a:outerShdw blurRad="50800" dist="25000" dir="5400000" rotWithShape="0">
            <a:schemeClr val="accent2">
              <a:shade val="30000"/>
              <a:satMod val="150000"/>
              <a:alpha val="38000"/>
            </a:scheme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服务器端数据访问新特性</a:t>
          </a:r>
          <a:endParaRPr lang="zh-CN" altLang="en-US" sz="2200" kern="1200"/>
        </a:p>
      </dsp:txBody>
      <dsp:txXfrm>
        <a:off x="957216" y="1980018"/>
        <a:ext cx="7209900" cy="565926"/>
      </dsp:txXfrm>
    </dsp:sp>
    <dsp:sp modelId="{9B97943E-409D-4FDD-B66A-11F808B9A2FF}">
      <dsp:nvSpPr>
        <dsp:cNvPr id="0" name=""/>
        <dsp:cNvSpPr/>
      </dsp:nvSpPr>
      <dsp:spPr>
        <a:xfrm>
          <a:off x="603512" y="1909277"/>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521D93-4892-4EF0-AED0-166521590504}">
      <dsp:nvSpPr>
        <dsp:cNvPr id="0" name=""/>
        <dsp:cNvSpPr/>
      </dsp:nvSpPr>
      <dsp:spPr>
        <a:xfrm>
          <a:off x="832752" y="2828636"/>
          <a:ext cx="7334364" cy="565926"/>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客户端数据访问新特性</a:t>
          </a:r>
          <a:endParaRPr lang="zh-CN" altLang="en-US" sz="2200" kern="1200"/>
        </a:p>
      </dsp:txBody>
      <dsp:txXfrm>
        <a:off x="832752" y="2828636"/>
        <a:ext cx="7334364" cy="565926"/>
      </dsp:txXfrm>
    </dsp:sp>
    <dsp:sp modelId="{A0C74833-7809-4015-B8F7-997292046A8A}">
      <dsp:nvSpPr>
        <dsp:cNvPr id="0" name=""/>
        <dsp:cNvSpPr/>
      </dsp:nvSpPr>
      <dsp:spPr>
        <a:xfrm>
          <a:off x="479048" y="2757895"/>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916A26-7024-4F57-99CC-0E1458CCED11}">
      <dsp:nvSpPr>
        <dsp:cNvPr id="0" name=""/>
        <dsp:cNvSpPr/>
      </dsp:nvSpPr>
      <dsp:spPr>
        <a:xfrm>
          <a:off x="427226" y="3677254"/>
          <a:ext cx="7739890" cy="565926"/>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总结</a:t>
          </a:r>
          <a:endParaRPr lang="zh-CN" altLang="en-US" sz="2200" kern="1200"/>
        </a:p>
      </dsp:txBody>
      <dsp:txXfrm>
        <a:off x="427226" y="3677254"/>
        <a:ext cx="7739890" cy="565926"/>
      </dsp:txXfrm>
    </dsp:sp>
    <dsp:sp modelId="{9B4B95F0-94C2-4F0F-AEF3-DB6B22E4EFDB}">
      <dsp:nvSpPr>
        <dsp:cNvPr id="0" name=""/>
        <dsp:cNvSpPr/>
      </dsp:nvSpPr>
      <dsp:spPr>
        <a:xfrm>
          <a:off x="73522" y="3606513"/>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21E3E-57F5-49C9-8867-40B38F6EFFE6}">
      <dsp:nvSpPr>
        <dsp:cNvPr id="0" name=""/>
        <dsp:cNvSpPr/>
      </dsp:nvSpPr>
      <dsp:spPr>
        <a:xfrm>
          <a:off x="494029" y="0"/>
          <a:ext cx="7241540" cy="4525963"/>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200E13-BCB7-43CA-842D-7C735F0D9BD8}">
      <dsp:nvSpPr>
        <dsp:cNvPr id="0" name=""/>
        <dsp:cNvSpPr/>
      </dsp:nvSpPr>
      <dsp:spPr>
        <a:xfrm>
          <a:off x="1413705" y="3123819"/>
          <a:ext cx="188280" cy="188280"/>
        </a:xfrm>
        <a:prstGeom prst="ellipse">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BCB318-4531-4323-BC27-5F9E4B5BD96F}">
      <dsp:nvSpPr>
        <dsp:cNvPr id="0" name=""/>
        <dsp:cNvSpPr/>
      </dsp:nvSpPr>
      <dsp:spPr>
        <a:xfrm>
          <a:off x="1507845"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800100">
            <a:lnSpc>
              <a:spcPct val="90000"/>
            </a:lnSpc>
            <a:spcBef>
              <a:spcPct val="0"/>
            </a:spcBef>
            <a:spcAft>
              <a:spcPct val="35000"/>
            </a:spcAft>
          </a:pPr>
          <a:r>
            <a:rPr lang="en-US" altLang="zh-CN" sz="1800" kern="1200" dirty="0" smtClean="0"/>
            <a:t>SharePoint 2003</a:t>
          </a:r>
          <a:endParaRPr lang="zh-CN" altLang="en-US" sz="1800" kern="1200" dirty="0"/>
        </a:p>
        <a:p>
          <a:pPr marL="114300" lvl="1" indent="-114300" algn="l" defTabSz="622300">
            <a:lnSpc>
              <a:spcPct val="90000"/>
            </a:lnSpc>
            <a:spcBef>
              <a:spcPct val="0"/>
            </a:spcBef>
            <a:spcAft>
              <a:spcPct val="15000"/>
            </a:spcAft>
            <a:buChar char="••"/>
          </a:pPr>
          <a:r>
            <a:rPr lang="zh-CN" altLang="en-US" sz="1400" kern="1200" dirty="0" smtClean="0"/>
            <a:t>查询其他列表</a:t>
          </a:r>
          <a:endParaRPr lang="zh-CN" altLang="en-US" sz="1400" kern="1200" dirty="0"/>
        </a:p>
        <a:p>
          <a:pPr marL="114300" lvl="1" indent="-114300" algn="l" defTabSz="622300">
            <a:lnSpc>
              <a:spcPct val="90000"/>
            </a:lnSpc>
            <a:spcBef>
              <a:spcPct val="0"/>
            </a:spcBef>
            <a:spcAft>
              <a:spcPct val="15000"/>
            </a:spcAft>
            <a:buChar char="••"/>
          </a:pPr>
          <a:r>
            <a:rPr lang="zh-CN" altLang="en-US" sz="1400" kern="1200" smtClean="0"/>
            <a:t>指定查询字段</a:t>
          </a:r>
          <a:endParaRPr lang="zh-CN" altLang="en-US" sz="1400" kern="1200"/>
        </a:p>
      </dsp:txBody>
      <dsp:txXfrm>
        <a:off x="1507845" y="3217959"/>
        <a:ext cx="1687279" cy="1308003"/>
      </dsp:txXfrm>
    </dsp:sp>
    <dsp:sp modelId="{E924FAA1-3FFF-4C10-BC2C-FFEF671A809C}">
      <dsp:nvSpPr>
        <dsp:cNvPr id="0" name=""/>
        <dsp:cNvSpPr/>
      </dsp:nvSpPr>
      <dsp:spPr>
        <a:xfrm>
          <a:off x="3075638" y="1893662"/>
          <a:ext cx="340352" cy="340352"/>
        </a:xfrm>
        <a:prstGeom prst="ellipse">
          <a:avLst/>
        </a:prstGeom>
        <a:solidFill>
          <a:schemeClr val="accent2">
            <a:hueOff val="-1672609"/>
            <a:satOff val="21622"/>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3FFE81-806B-41C8-9024-F3DC19D12DEB}">
      <dsp:nvSpPr>
        <dsp:cNvPr id="0" name=""/>
        <dsp:cNvSpPr/>
      </dsp:nvSpPr>
      <dsp:spPr>
        <a:xfrm>
          <a:off x="3214722" y="2063839"/>
          <a:ext cx="1943050"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800100">
            <a:lnSpc>
              <a:spcPct val="90000"/>
            </a:lnSpc>
            <a:spcBef>
              <a:spcPct val="0"/>
            </a:spcBef>
            <a:spcAft>
              <a:spcPct val="35000"/>
            </a:spcAft>
          </a:pPr>
          <a:r>
            <a:rPr lang="en-US" altLang="zh-CN" sz="1800" kern="1200" dirty="0" smtClean="0"/>
            <a:t>SharePoint 2007</a:t>
          </a:r>
          <a:endParaRPr lang="zh-CN" altLang="en-US" sz="1800" kern="1200" dirty="0"/>
        </a:p>
        <a:p>
          <a:pPr marL="114300" lvl="1" indent="-114300" algn="l" defTabSz="622300">
            <a:lnSpc>
              <a:spcPct val="90000"/>
            </a:lnSpc>
            <a:spcBef>
              <a:spcPct val="0"/>
            </a:spcBef>
            <a:spcAft>
              <a:spcPct val="15000"/>
            </a:spcAft>
            <a:buChar char="••"/>
          </a:pPr>
          <a:r>
            <a:rPr lang="zh-CN" altLang="en-US" sz="1400" kern="1200" dirty="0" smtClean="0"/>
            <a:t>支持多选查阅项</a:t>
          </a:r>
          <a:endParaRPr lang="zh-CN" altLang="en-US" sz="1400" kern="1200" dirty="0"/>
        </a:p>
        <a:p>
          <a:pPr marL="114300" lvl="1" indent="-114300" algn="l" defTabSz="622300">
            <a:lnSpc>
              <a:spcPct val="90000"/>
            </a:lnSpc>
            <a:spcBef>
              <a:spcPct val="0"/>
            </a:spcBef>
            <a:spcAft>
              <a:spcPct val="15000"/>
            </a:spcAft>
            <a:buChar char="••"/>
          </a:pPr>
          <a:r>
            <a:rPr lang="zh-CN" altLang="en-US" sz="1400" kern="1200" dirty="0" smtClean="0"/>
            <a:t>隐含支持跨网站查询</a:t>
          </a:r>
          <a:endParaRPr lang="zh-CN" altLang="en-US" sz="1400" kern="1200" dirty="0"/>
        </a:p>
      </dsp:txBody>
      <dsp:txXfrm>
        <a:off x="3214722" y="2063839"/>
        <a:ext cx="1943050" cy="2462123"/>
      </dsp:txXfrm>
    </dsp:sp>
    <dsp:sp modelId="{FC53C1CB-4F9C-45B1-8686-8B164C8D8C1D}">
      <dsp:nvSpPr>
        <dsp:cNvPr id="0" name=""/>
        <dsp:cNvSpPr/>
      </dsp:nvSpPr>
      <dsp:spPr>
        <a:xfrm>
          <a:off x="5074304" y="1145068"/>
          <a:ext cx="470700" cy="470700"/>
        </a:xfrm>
        <a:prstGeom prst="ellipse">
          <a:avLst/>
        </a:prstGeom>
        <a:solidFill>
          <a:schemeClr val="accent2">
            <a:hueOff val="-3345218"/>
            <a:satOff val="43245"/>
            <a:lumOff val="-1"/>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93550B-25DE-4274-99B1-7AFD79A3CE6F}">
      <dsp:nvSpPr>
        <dsp:cNvPr id="0" name=""/>
        <dsp:cNvSpPr/>
      </dsp:nvSpPr>
      <dsp:spPr>
        <a:xfrm>
          <a:off x="5342119" y="1380418"/>
          <a:ext cx="2101657"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800100">
            <a:lnSpc>
              <a:spcPct val="90000"/>
            </a:lnSpc>
            <a:spcBef>
              <a:spcPct val="0"/>
            </a:spcBef>
            <a:spcAft>
              <a:spcPct val="35000"/>
            </a:spcAft>
          </a:pPr>
          <a:r>
            <a:rPr lang="en-US" altLang="zh-CN" sz="1800" kern="1200" smtClean="0"/>
            <a:t>SharePoint 2010</a:t>
          </a:r>
          <a:endParaRPr lang="zh-CN" altLang="en-US" sz="1800" kern="1200"/>
        </a:p>
        <a:p>
          <a:pPr marL="114300" lvl="1" indent="-114300" algn="l" defTabSz="622300">
            <a:lnSpc>
              <a:spcPct val="90000"/>
            </a:lnSpc>
            <a:spcBef>
              <a:spcPct val="0"/>
            </a:spcBef>
            <a:spcAft>
              <a:spcPct val="15000"/>
            </a:spcAft>
            <a:buChar char="••"/>
          </a:pPr>
          <a:r>
            <a:rPr lang="zh-CN" altLang="en-US" sz="1400" kern="1200" smtClean="0"/>
            <a:t>支持多栏查阅项</a:t>
          </a:r>
          <a:endParaRPr lang="zh-CN" altLang="en-US" sz="1400" kern="1200"/>
        </a:p>
        <a:p>
          <a:pPr marL="114300" lvl="1" indent="-114300" algn="l" defTabSz="622300">
            <a:lnSpc>
              <a:spcPct val="90000"/>
            </a:lnSpc>
            <a:spcBef>
              <a:spcPct val="0"/>
            </a:spcBef>
            <a:spcAft>
              <a:spcPct val="15000"/>
            </a:spcAft>
            <a:buChar char="••"/>
          </a:pPr>
          <a:r>
            <a:rPr lang="zh-CN" altLang="en-US" sz="1400" kern="1200" smtClean="0"/>
            <a:t>查阅项级联处理</a:t>
          </a:r>
          <a:endParaRPr lang="zh-CN" altLang="en-US" sz="1400" kern="1200"/>
        </a:p>
        <a:p>
          <a:pPr marL="114300" lvl="1" indent="-114300" algn="l" defTabSz="622300">
            <a:lnSpc>
              <a:spcPct val="90000"/>
            </a:lnSpc>
            <a:spcBef>
              <a:spcPct val="0"/>
            </a:spcBef>
            <a:spcAft>
              <a:spcPct val="15000"/>
            </a:spcAft>
            <a:buChar char="••"/>
          </a:pPr>
          <a:r>
            <a:rPr lang="zh-CN" altLang="en-US" sz="1400" kern="1200" smtClean="0"/>
            <a:t>列表级联查询</a:t>
          </a:r>
          <a:endParaRPr lang="zh-CN" altLang="en-US" sz="1400" kern="1200"/>
        </a:p>
      </dsp:txBody>
      <dsp:txXfrm>
        <a:off x="5342119" y="1380418"/>
        <a:ext cx="2101657" cy="31455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21E3E-57F5-49C9-8867-40B38F6EFFE6}">
      <dsp:nvSpPr>
        <dsp:cNvPr id="0" name=""/>
        <dsp:cNvSpPr/>
      </dsp:nvSpPr>
      <dsp:spPr>
        <a:xfrm>
          <a:off x="494029" y="0"/>
          <a:ext cx="7241540" cy="4525963"/>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200E13-BCB7-43CA-842D-7C735F0D9BD8}">
      <dsp:nvSpPr>
        <dsp:cNvPr id="0" name=""/>
        <dsp:cNvSpPr/>
      </dsp:nvSpPr>
      <dsp:spPr>
        <a:xfrm>
          <a:off x="1413705" y="3123819"/>
          <a:ext cx="188280" cy="188280"/>
        </a:xfrm>
        <a:prstGeom prst="ellipse">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BCB318-4531-4323-BC27-5F9E4B5BD96F}">
      <dsp:nvSpPr>
        <dsp:cNvPr id="0" name=""/>
        <dsp:cNvSpPr/>
      </dsp:nvSpPr>
      <dsp:spPr>
        <a:xfrm>
          <a:off x="1507845"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800100">
            <a:lnSpc>
              <a:spcPct val="90000"/>
            </a:lnSpc>
            <a:spcBef>
              <a:spcPct val="0"/>
            </a:spcBef>
            <a:spcAft>
              <a:spcPct val="35000"/>
            </a:spcAft>
          </a:pPr>
          <a:r>
            <a:rPr lang="en-US" altLang="zh-CN" sz="1800" kern="1200" smtClean="0"/>
            <a:t>SharePoint 2003</a:t>
          </a:r>
          <a:endParaRPr lang="zh-CN" altLang="en-US" sz="1800" kern="1200"/>
        </a:p>
        <a:p>
          <a:pPr marL="114300" lvl="1" indent="-114300" algn="l" defTabSz="622300">
            <a:lnSpc>
              <a:spcPct val="90000"/>
            </a:lnSpc>
            <a:spcBef>
              <a:spcPct val="0"/>
            </a:spcBef>
            <a:spcAft>
              <a:spcPct val="15000"/>
            </a:spcAft>
            <a:buChar char="••"/>
          </a:pPr>
          <a:r>
            <a:rPr lang="en-US" altLang="zh-CN" sz="1400" kern="1200" err="1" smtClean="0"/>
            <a:t>SPQuery</a:t>
          </a:r>
          <a:endParaRPr lang="zh-CN" altLang="en-US" sz="1400" kern="1200"/>
        </a:p>
        <a:p>
          <a:pPr marL="228600" lvl="2" indent="-114300" algn="l" defTabSz="622300">
            <a:lnSpc>
              <a:spcPct val="90000"/>
            </a:lnSpc>
            <a:spcBef>
              <a:spcPct val="0"/>
            </a:spcBef>
            <a:spcAft>
              <a:spcPct val="15000"/>
            </a:spcAft>
            <a:buChar char="••"/>
          </a:pPr>
          <a:r>
            <a:rPr lang="zh-CN" altLang="en-US" sz="1400" kern="1200" smtClean="0"/>
            <a:t>单列表查询</a:t>
          </a:r>
          <a:endParaRPr lang="zh-CN" altLang="en-US" sz="1400" kern="1200"/>
        </a:p>
      </dsp:txBody>
      <dsp:txXfrm>
        <a:off x="1507845" y="3217959"/>
        <a:ext cx="1687279" cy="1308003"/>
      </dsp:txXfrm>
    </dsp:sp>
    <dsp:sp modelId="{E924FAA1-3FFF-4C10-BC2C-FFEF671A809C}">
      <dsp:nvSpPr>
        <dsp:cNvPr id="0" name=""/>
        <dsp:cNvSpPr/>
      </dsp:nvSpPr>
      <dsp:spPr>
        <a:xfrm>
          <a:off x="3075638" y="1893662"/>
          <a:ext cx="340352" cy="340352"/>
        </a:xfrm>
        <a:prstGeom prst="ellipse">
          <a:avLst/>
        </a:prstGeom>
        <a:solidFill>
          <a:schemeClr val="accent2">
            <a:hueOff val="-1672609"/>
            <a:satOff val="21622"/>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3FFE81-806B-41C8-9024-F3DC19D12DEB}">
      <dsp:nvSpPr>
        <dsp:cNvPr id="0" name=""/>
        <dsp:cNvSpPr/>
      </dsp:nvSpPr>
      <dsp:spPr>
        <a:xfrm>
          <a:off x="3228939" y="2063839"/>
          <a:ext cx="1943050"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800100">
            <a:lnSpc>
              <a:spcPct val="90000"/>
            </a:lnSpc>
            <a:spcBef>
              <a:spcPct val="0"/>
            </a:spcBef>
            <a:spcAft>
              <a:spcPct val="35000"/>
            </a:spcAft>
          </a:pPr>
          <a:r>
            <a:rPr lang="en-US" altLang="zh-CN" sz="1800" kern="1200" smtClean="0"/>
            <a:t>SharePoint 2007</a:t>
          </a:r>
          <a:endParaRPr lang="zh-CN" altLang="en-US" sz="1800" kern="1200"/>
        </a:p>
        <a:p>
          <a:pPr marL="171450" lvl="1" indent="-171450" algn="l" defTabSz="711200">
            <a:lnSpc>
              <a:spcPct val="90000"/>
            </a:lnSpc>
            <a:spcBef>
              <a:spcPct val="0"/>
            </a:spcBef>
            <a:spcAft>
              <a:spcPct val="15000"/>
            </a:spcAft>
            <a:buChar char="••"/>
          </a:pPr>
          <a:r>
            <a:rPr lang="en-US" altLang="zh-CN" sz="1600" kern="1200" err="1" smtClean="0"/>
            <a:t>SPSiteDataQuery</a:t>
          </a:r>
          <a:endParaRPr lang="zh-CN" altLang="en-US" sz="1600" kern="1200"/>
        </a:p>
        <a:p>
          <a:pPr marL="342900" lvl="2" indent="-171450" algn="l" defTabSz="711200">
            <a:lnSpc>
              <a:spcPct val="90000"/>
            </a:lnSpc>
            <a:spcBef>
              <a:spcPct val="0"/>
            </a:spcBef>
            <a:spcAft>
              <a:spcPct val="15000"/>
            </a:spcAft>
            <a:buChar char="••"/>
          </a:pPr>
          <a:r>
            <a:rPr lang="zh-CN" altLang="en-US" sz="1600" kern="1200" smtClean="0"/>
            <a:t>跨网站跨列表查询</a:t>
          </a:r>
          <a:endParaRPr lang="zh-CN" altLang="en-US" sz="1600" kern="1200"/>
        </a:p>
      </dsp:txBody>
      <dsp:txXfrm>
        <a:off x="3228939" y="2063839"/>
        <a:ext cx="1943050" cy="2462123"/>
      </dsp:txXfrm>
    </dsp:sp>
    <dsp:sp modelId="{FC53C1CB-4F9C-45B1-8686-8B164C8D8C1D}">
      <dsp:nvSpPr>
        <dsp:cNvPr id="0" name=""/>
        <dsp:cNvSpPr/>
      </dsp:nvSpPr>
      <dsp:spPr>
        <a:xfrm>
          <a:off x="5074304" y="1145068"/>
          <a:ext cx="470700" cy="470700"/>
        </a:xfrm>
        <a:prstGeom prst="ellipse">
          <a:avLst/>
        </a:prstGeom>
        <a:solidFill>
          <a:schemeClr val="accent2">
            <a:hueOff val="-3345218"/>
            <a:satOff val="43245"/>
            <a:lumOff val="-1"/>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93550B-25DE-4274-99B1-7AFD79A3CE6F}">
      <dsp:nvSpPr>
        <dsp:cNvPr id="0" name=""/>
        <dsp:cNvSpPr/>
      </dsp:nvSpPr>
      <dsp:spPr>
        <a:xfrm>
          <a:off x="5342119" y="1380418"/>
          <a:ext cx="2101657"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800100">
            <a:lnSpc>
              <a:spcPct val="90000"/>
            </a:lnSpc>
            <a:spcBef>
              <a:spcPct val="0"/>
            </a:spcBef>
            <a:spcAft>
              <a:spcPct val="35000"/>
            </a:spcAft>
          </a:pPr>
          <a:r>
            <a:rPr lang="en-US" altLang="zh-CN" sz="1800" kern="1200" smtClean="0"/>
            <a:t>SharePoint 2010</a:t>
          </a:r>
          <a:endParaRPr lang="zh-CN" altLang="en-US" sz="1800" kern="1200"/>
        </a:p>
        <a:p>
          <a:pPr marL="114300" lvl="1" indent="-114300" algn="l" defTabSz="622300">
            <a:lnSpc>
              <a:spcPct val="90000"/>
            </a:lnSpc>
            <a:spcBef>
              <a:spcPct val="0"/>
            </a:spcBef>
            <a:spcAft>
              <a:spcPct val="15000"/>
            </a:spcAft>
            <a:buChar char="••"/>
          </a:pPr>
          <a:r>
            <a:rPr lang="en-US" altLang="zh-CN" sz="1400" kern="1200" err="1" smtClean="0"/>
            <a:t>SPLinq</a:t>
          </a:r>
          <a:endParaRPr lang="zh-CN" altLang="en-US" sz="1400" kern="1200"/>
        </a:p>
        <a:p>
          <a:pPr marL="228600" lvl="2" indent="-114300" algn="l" defTabSz="622300">
            <a:lnSpc>
              <a:spcPct val="90000"/>
            </a:lnSpc>
            <a:spcBef>
              <a:spcPct val="0"/>
            </a:spcBef>
            <a:spcAft>
              <a:spcPct val="15000"/>
            </a:spcAft>
            <a:buChar char="••"/>
          </a:pPr>
          <a:r>
            <a:rPr lang="zh-CN" altLang="en-US" sz="1400" kern="1200" smtClean="0"/>
            <a:t>封装</a:t>
          </a:r>
          <a:r>
            <a:rPr lang="en-US" altLang="zh-CN" sz="1400" kern="1200" smtClean="0"/>
            <a:t>CAML</a:t>
          </a:r>
          <a:endParaRPr lang="zh-CN" altLang="en-US" sz="1400" kern="1200"/>
        </a:p>
        <a:p>
          <a:pPr marL="228600" lvl="2" indent="-114300" algn="l" defTabSz="622300">
            <a:lnSpc>
              <a:spcPct val="90000"/>
            </a:lnSpc>
            <a:spcBef>
              <a:spcPct val="0"/>
            </a:spcBef>
            <a:spcAft>
              <a:spcPct val="15000"/>
            </a:spcAft>
            <a:buChar char="••"/>
          </a:pPr>
          <a:r>
            <a:rPr lang="zh-CN" altLang="en-US" sz="1400" kern="1200" smtClean="0"/>
            <a:t>语法极端简化</a:t>
          </a:r>
          <a:endParaRPr lang="zh-CN" altLang="en-US" sz="1400" kern="1200"/>
        </a:p>
        <a:p>
          <a:pPr marL="228600" lvl="2" indent="-114300" algn="l" defTabSz="622300">
            <a:lnSpc>
              <a:spcPct val="90000"/>
            </a:lnSpc>
            <a:spcBef>
              <a:spcPct val="0"/>
            </a:spcBef>
            <a:spcAft>
              <a:spcPct val="15000"/>
            </a:spcAft>
            <a:buChar char="••"/>
          </a:pPr>
          <a:r>
            <a:rPr lang="zh-CN" altLang="en-US" sz="1400" kern="1200" smtClean="0"/>
            <a:t>列表级联查询</a:t>
          </a:r>
          <a:endParaRPr lang="zh-CN" altLang="en-US" sz="1400" kern="1200"/>
        </a:p>
        <a:p>
          <a:pPr marL="114300" lvl="1" indent="-114300" algn="l" defTabSz="622300">
            <a:lnSpc>
              <a:spcPct val="90000"/>
            </a:lnSpc>
            <a:spcBef>
              <a:spcPct val="0"/>
            </a:spcBef>
            <a:spcAft>
              <a:spcPct val="15000"/>
            </a:spcAft>
            <a:buChar char="••"/>
          </a:pPr>
          <a:r>
            <a:rPr lang="en-US" altLang="zh-CN" sz="1400" kern="1200" err="1" smtClean="0"/>
            <a:t>SPMetal</a:t>
          </a:r>
          <a:endParaRPr lang="zh-CN" altLang="en-US" sz="1400" kern="1200"/>
        </a:p>
        <a:p>
          <a:pPr marL="228600" lvl="2" indent="-114300" algn="l" defTabSz="622300">
            <a:lnSpc>
              <a:spcPct val="90000"/>
            </a:lnSpc>
            <a:spcBef>
              <a:spcPct val="0"/>
            </a:spcBef>
            <a:spcAft>
              <a:spcPct val="15000"/>
            </a:spcAft>
            <a:buChar char="••"/>
          </a:pPr>
          <a:r>
            <a:rPr lang="zh-CN" altLang="en-US" sz="1400" kern="1200" smtClean="0"/>
            <a:t>强类型数据集合</a:t>
          </a:r>
          <a:endParaRPr lang="zh-CN" altLang="en-US" sz="1400" kern="1200"/>
        </a:p>
      </dsp:txBody>
      <dsp:txXfrm>
        <a:off x="5342119" y="1380418"/>
        <a:ext cx="2101657" cy="31455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9A481-018F-48F8-B830-0286F6178950}">
      <dsp:nvSpPr>
        <dsp:cNvPr id="0" name=""/>
        <dsp:cNvSpPr/>
      </dsp:nvSpPr>
      <dsp:spPr>
        <a:xfrm>
          <a:off x="-5116992" y="-783865"/>
          <a:ext cx="6093694" cy="6093694"/>
        </a:xfrm>
        <a:prstGeom prst="blockArc">
          <a:avLst>
            <a:gd name="adj1" fmla="val 18900000"/>
            <a:gd name="adj2" fmla="val 2700000"/>
            <a:gd name="adj3" fmla="val 354"/>
          </a:avLst>
        </a:pr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951804-22F4-45C9-9212-67ECC4FD664D}">
      <dsp:nvSpPr>
        <dsp:cNvPr id="0" name=""/>
        <dsp:cNvSpPr/>
      </dsp:nvSpPr>
      <dsp:spPr>
        <a:xfrm>
          <a:off x="427226" y="282782"/>
          <a:ext cx="7739890" cy="565926"/>
        </a:xfrm>
        <a:prstGeom prst="rect">
          <a:avLst/>
        </a:prstGeom>
        <a:solidFill>
          <a:schemeClr val="accent5"/>
        </a:solidFill>
        <a:ln w="31800" cap="flat" cmpd="sng" algn="ctr">
          <a:solidFill>
            <a:schemeClr val="lt1"/>
          </a:solidFill>
          <a:prstDash val="solid"/>
        </a:ln>
        <a:effectLst>
          <a:outerShdw blurRad="50800" dist="25000" dir="5400000" rotWithShape="0">
            <a:schemeClr val="accent5">
              <a:shade val="30000"/>
              <a:satMod val="150000"/>
              <a:alpha val="38000"/>
            </a:scheme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概述</a:t>
          </a:r>
          <a:endParaRPr lang="zh-CN" altLang="en-US" sz="2200" kern="1200"/>
        </a:p>
      </dsp:txBody>
      <dsp:txXfrm>
        <a:off x="427226" y="282782"/>
        <a:ext cx="7739890" cy="565926"/>
      </dsp:txXfrm>
    </dsp:sp>
    <dsp:sp modelId="{ECF95076-6C96-4A19-98D5-E946F50A56E3}">
      <dsp:nvSpPr>
        <dsp:cNvPr id="0" name=""/>
        <dsp:cNvSpPr/>
      </dsp:nvSpPr>
      <dsp:spPr>
        <a:xfrm>
          <a:off x="73522" y="212041"/>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D5DBB6-7845-42D1-97D4-529F13F2FBCC}">
      <dsp:nvSpPr>
        <dsp:cNvPr id="0" name=""/>
        <dsp:cNvSpPr/>
      </dsp:nvSpPr>
      <dsp:spPr>
        <a:xfrm>
          <a:off x="832752" y="1131400"/>
          <a:ext cx="7334364" cy="565926"/>
        </a:xfrm>
        <a:prstGeom prst="rect">
          <a:avLst/>
        </a:prstGeom>
        <a:solidFill>
          <a:schemeClr val="accent5"/>
        </a:solidFill>
        <a:ln w="31800" cap="flat" cmpd="sng" algn="ctr">
          <a:solidFill>
            <a:schemeClr val="lt1"/>
          </a:solidFill>
          <a:prstDash val="solid"/>
        </a:ln>
        <a:effectLst>
          <a:outerShdw blurRad="50800" dist="25000" dir="5400000" rotWithShape="0">
            <a:schemeClr val="accent5">
              <a:shade val="30000"/>
              <a:satMod val="150000"/>
              <a:alpha val="38000"/>
            </a:scheme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外部数据访问新特性</a:t>
          </a:r>
          <a:endParaRPr lang="zh-CN" altLang="en-US" sz="2200" kern="1200"/>
        </a:p>
      </dsp:txBody>
      <dsp:txXfrm>
        <a:off x="832752" y="1131400"/>
        <a:ext cx="7334364" cy="565926"/>
      </dsp:txXfrm>
    </dsp:sp>
    <dsp:sp modelId="{149F496F-F012-49AF-B43A-1B8C59C542EE}">
      <dsp:nvSpPr>
        <dsp:cNvPr id="0" name=""/>
        <dsp:cNvSpPr/>
      </dsp:nvSpPr>
      <dsp:spPr>
        <a:xfrm>
          <a:off x="479048" y="1060659"/>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A68915-45AD-438C-BBF1-D3A5D605AE20}">
      <dsp:nvSpPr>
        <dsp:cNvPr id="0" name=""/>
        <dsp:cNvSpPr/>
      </dsp:nvSpPr>
      <dsp:spPr>
        <a:xfrm>
          <a:off x="957216" y="1980018"/>
          <a:ext cx="7209900" cy="565926"/>
        </a:xfrm>
        <a:prstGeom prst="rect">
          <a:avLst/>
        </a:prstGeom>
        <a:solidFill>
          <a:schemeClr val="accent5"/>
        </a:solidFill>
        <a:ln w="31800" cap="flat" cmpd="sng" algn="ctr">
          <a:solidFill>
            <a:schemeClr val="lt1"/>
          </a:solidFill>
          <a:prstDash val="solid"/>
        </a:ln>
        <a:effectLst>
          <a:outerShdw blurRad="50800" dist="25000" dir="5400000" rotWithShape="0">
            <a:schemeClr val="accent5">
              <a:shade val="30000"/>
              <a:satMod val="150000"/>
              <a:alpha val="38000"/>
            </a:scheme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服务器端数据访问新特性</a:t>
          </a:r>
          <a:endParaRPr lang="zh-CN" altLang="en-US" sz="2200" kern="1200"/>
        </a:p>
      </dsp:txBody>
      <dsp:txXfrm>
        <a:off x="957216" y="1980018"/>
        <a:ext cx="7209900" cy="565926"/>
      </dsp:txXfrm>
    </dsp:sp>
    <dsp:sp modelId="{9B97943E-409D-4FDD-B66A-11F808B9A2FF}">
      <dsp:nvSpPr>
        <dsp:cNvPr id="0" name=""/>
        <dsp:cNvSpPr/>
      </dsp:nvSpPr>
      <dsp:spPr>
        <a:xfrm>
          <a:off x="603512" y="1909277"/>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521D93-4892-4EF0-AED0-166521590504}">
      <dsp:nvSpPr>
        <dsp:cNvPr id="0" name=""/>
        <dsp:cNvSpPr/>
      </dsp:nvSpPr>
      <dsp:spPr>
        <a:xfrm>
          <a:off x="832752" y="2828636"/>
          <a:ext cx="7334364" cy="565926"/>
        </a:xfrm>
        <a:prstGeom prst="rect">
          <a:avLst/>
        </a:prstGeom>
        <a:solidFill>
          <a:schemeClr val="accent2"/>
        </a:solidFill>
        <a:ln w="31800" cap="flat" cmpd="sng" algn="ctr">
          <a:solidFill>
            <a:schemeClr val="lt1"/>
          </a:solidFill>
          <a:prstDash val="solid"/>
        </a:ln>
        <a:effectLst>
          <a:outerShdw blurRad="50800" dist="25000" dir="5400000" rotWithShape="0">
            <a:schemeClr val="accent2">
              <a:shade val="30000"/>
              <a:satMod val="150000"/>
              <a:alpha val="38000"/>
            </a:scheme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客户端数据访问新特性</a:t>
          </a:r>
          <a:endParaRPr lang="zh-CN" altLang="en-US" sz="2200" kern="1200"/>
        </a:p>
      </dsp:txBody>
      <dsp:txXfrm>
        <a:off x="832752" y="2828636"/>
        <a:ext cx="7334364" cy="565926"/>
      </dsp:txXfrm>
    </dsp:sp>
    <dsp:sp modelId="{A0C74833-7809-4015-B8F7-997292046A8A}">
      <dsp:nvSpPr>
        <dsp:cNvPr id="0" name=""/>
        <dsp:cNvSpPr/>
      </dsp:nvSpPr>
      <dsp:spPr>
        <a:xfrm>
          <a:off x="479048" y="2757895"/>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916A26-7024-4F57-99CC-0E1458CCED11}">
      <dsp:nvSpPr>
        <dsp:cNvPr id="0" name=""/>
        <dsp:cNvSpPr/>
      </dsp:nvSpPr>
      <dsp:spPr>
        <a:xfrm>
          <a:off x="427226" y="3677254"/>
          <a:ext cx="7739890" cy="565926"/>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5880" rIns="55880" bIns="55880" numCol="1" spcCol="1270" anchor="ctr" anchorCtr="0">
          <a:noAutofit/>
        </a:bodyPr>
        <a:lstStyle/>
        <a:p>
          <a:pPr lvl="0" algn="l" defTabSz="977900">
            <a:lnSpc>
              <a:spcPct val="90000"/>
            </a:lnSpc>
            <a:spcBef>
              <a:spcPct val="0"/>
            </a:spcBef>
            <a:spcAft>
              <a:spcPct val="35000"/>
            </a:spcAft>
          </a:pPr>
          <a:r>
            <a:rPr lang="zh-CN" altLang="en-US" sz="2200" kern="1200" smtClean="0"/>
            <a:t>总结</a:t>
          </a:r>
          <a:endParaRPr lang="zh-CN" altLang="en-US" sz="2200" kern="1200"/>
        </a:p>
      </dsp:txBody>
      <dsp:txXfrm>
        <a:off x="427226" y="3677254"/>
        <a:ext cx="7739890" cy="565926"/>
      </dsp:txXfrm>
    </dsp:sp>
    <dsp:sp modelId="{9B4B95F0-94C2-4F0F-AEF3-DB6B22E4EFDB}">
      <dsp:nvSpPr>
        <dsp:cNvPr id="0" name=""/>
        <dsp:cNvSpPr/>
      </dsp:nvSpPr>
      <dsp:spPr>
        <a:xfrm>
          <a:off x="73522" y="3606513"/>
          <a:ext cx="707408" cy="707408"/>
        </a:xfrm>
        <a:prstGeom prst="ellipse">
          <a:avLst/>
        </a:prstGeom>
        <a:solidFill>
          <a:schemeClr val="lt1">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28" axis="ch" ptType="sibTrans" hideLastTrans="0" cnt="1">
        <dgm:layoutNode name="accent_1">
          <dgm:alg type="sp"/>
          <dgm:shape xmlns:r="http://schemas.openxmlformats.org/officeDocument/2006/relationships" r:blip="">
            <dgm:adjLst/>
          </dgm:shape>
          <dgm:presOf/>
          <dgm:constrLst/>
          <dgm:forEach name="Name29" ref="accentRepeat"/>
        </dgm:layoutNode>
      </dgm:forEach>
      <dgm:forEach name="Name30" axis="ch" ptType="node" st="2" cnt="1">
        <dgm:layoutNode name="text_2" styleLbl="node1">
          <dgm:varLst>
            <dgm:bulletEnabled val="1"/>
          </dgm:varLst>
          <dgm:choose name="Name31">
            <dgm:if name="Name32" func="var" arg="dir" op="equ" val="norm">
              <dgm:alg type="tx">
                <dgm:param type="parTxLTRAlign" val="l"/>
                <dgm:param type="shpTxLTRAlignCh" val="l"/>
                <dgm:param type="parTxRTLAlign" val="l"/>
                <dgm:param type="shpTxRTLAlignCh" val="l"/>
              </dgm:alg>
            </dgm:if>
            <dgm:else name="Name33">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34" axis="ch" ptType="sibTrans" hideLastTrans="0" st="2" cnt="1">
        <dgm:layoutNode name="accent_2">
          <dgm:alg type="sp"/>
          <dgm:shape xmlns:r="http://schemas.openxmlformats.org/officeDocument/2006/relationships" r:blip="">
            <dgm:adjLst/>
          </dgm:shape>
          <dgm:presOf/>
          <dgm:constrLst/>
          <dgm:forEach name="Name35" ref="accentRepeat"/>
        </dgm:layoutNode>
      </dgm:forEach>
      <dgm:forEach name="Name36" axis="ch" ptType="node" st="3" cnt="1">
        <dgm:layoutNode name="text_3" styleLbl="node1">
          <dgm:varLst>
            <dgm:bulletEnabled val="1"/>
          </dgm:varLst>
          <dgm:choose name="Name37">
            <dgm:if name="Name38" func="var" arg="dir" op="equ" val="norm">
              <dgm:alg type="tx">
                <dgm:param type="parTxLTRAlign" val="l"/>
                <dgm:param type="shpTxLTRAlignCh" val="l"/>
                <dgm:param type="parTxRTLAlign" val="l"/>
                <dgm:param type="shpTxRTLAlignCh" val="l"/>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40" axis="ch" ptType="sibTrans" hideLastTrans="0" st="3" cnt="1">
        <dgm:layoutNode name="accent_3">
          <dgm:alg type="sp"/>
          <dgm:shape xmlns:r="http://schemas.openxmlformats.org/officeDocument/2006/relationships" r:blip="">
            <dgm:adjLst/>
          </dgm:shape>
          <dgm:presOf/>
          <dgm:constrLst/>
          <dgm:forEach name="Name41" ref="accentRepeat"/>
        </dgm:layoutNode>
      </dgm:forEach>
      <dgm:forEach name="Name42" axis="ch" ptType="node" st="4" cnt="1">
        <dgm:layoutNode name="text_4" styleLbl="node1">
          <dgm:varLst>
            <dgm:bulletEnabled val="1"/>
          </dgm:varLst>
          <dgm:choose name="Name43">
            <dgm:if name="Name44" func="var" arg="dir" op="equ" val="norm">
              <dgm:alg type="tx">
                <dgm:param type="parTxLTRAlign" val="l"/>
                <dgm:param type="shpTxLTRAlignCh" val="l"/>
                <dgm:param type="parTxRTLAlign" val="l"/>
                <dgm:param type="shpTxRTLAlignCh" val="l"/>
              </dgm:alg>
            </dgm:if>
            <dgm:else name="Name4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46" axis="ch" ptType="sibTrans" hideLastTrans="0" st="4" cnt="1">
        <dgm:layoutNode name="accent_4">
          <dgm:alg type="sp"/>
          <dgm:shape xmlns:r="http://schemas.openxmlformats.org/officeDocument/2006/relationships" r:blip="">
            <dgm:adjLst/>
          </dgm:shape>
          <dgm:presOf/>
          <dgm:constrLst/>
          <dgm:forEach name="Name47" ref="accentRepeat"/>
        </dgm:layoutNode>
      </dgm:forEach>
      <dgm:forEach name="Name48" axis="ch" ptType="node" st="5" cnt="1">
        <dgm:layoutNode name="text_5" styleLbl="node1">
          <dgm:varLst>
            <dgm:bulletEnabled val="1"/>
          </dgm:varLst>
          <dgm:choose name="Name49">
            <dgm:if name="Name50" func="var" arg="dir" op="equ" val="norm">
              <dgm:alg type="tx">
                <dgm:param type="parTxLTRAlign" val="l"/>
                <dgm:param type="shpTxLTRAlignCh" val="l"/>
                <dgm:param type="parTxRTLAlign" val="l"/>
                <dgm:param type="shpTxRTLAlignCh" val="l"/>
              </dgm:alg>
            </dgm:if>
            <dgm:else name="Name51">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52" axis="ch" ptType="sibTrans" hideLastTrans="0" st="5" cnt="1">
        <dgm:layoutNode name="accent_5">
          <dgm:alg type="sp"/>
          <dgm:shape xmlns:r="http://schemas.openxmlformats.org/officeDocument/2006/relationships" r:blip="">
            <dgm:adjLst/>
          </dgm:shape>
          <dgm:presOf/>
          <dgm:constrLst/>
          <dgm:forEach name="Name53" ref="accentRepeat"/>
        </dgm:layoutNode>
      </dgm:forEach>
      <dgm:forEach name="Name54" axis="ch" ptType="node" st="6" cnt="1">
        <dgm:layoutNode name="text_6"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58" axis="ch" ptType="sibTrans" hideLastTrans="0" st="6" cnt="1">
        <dgm:layoutNode name="accent_6">
          <dgm:alg type="sp"/>
          <dgm:shape xmlns:r="http://schemas.openxmlformats.org/officeDocument/2006/relationships" r:blip="">
            <dgm:adjLst/>
          </dgm:shape>
          <dgm:presOf/>
          <dgm:constrLst/>
          <dgm:forEach name="Name59" ref="accentRepeat"/>
        </dgm:layoutNode>
      </dgm:forEach>
      <dgm:forEach name="Name60" axis="ch" ptType="node" st="7" cnt="1">
        <dgm:layoutNode name="text_7" styleLbl="node1">
          <dgm:varLst>
            <dgm:bulletEnabled val="1"/>
          </dgm:varLst>
          <dgm:choose name="Name61">
            <dgm:if name="Name62" func="var" arg="dir" op="equ" val="norm">
              <dgm:alg type="tx">
                <dgm:param type="parTxLTRAlign" val="l"/>
                <dgm:param type="shpTxLTRAlignCh" val="l"/>
                <dgm:param type="parTxRTLAlign" val="l"/>
                <dgm:param type="shpTxRTLAlignCh" val="l"/>
              </dgm:alg>
            </dgm:if>
            <dgm:else name="Name63">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64" axis="ch" ptType="sibTrans" hideLastTrans="0" st="7" cnt="1">
        <dgm:layoutNode name="accent_7">
          <dgm:alg type="sp"/>
          <dgm:shape xmlns:r="http://schemas.openxmlformats.org/officeDocument/2006/relationships" r:blip="">
            <dgm:adjLst/>
          </dgm:shape>
          <dgm:presOf/>
          <dgm:constrLst/>
          <dgm:forEach name="Name65"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28" axis="ch" ptType="sibTrans" hideLastTrans="0" cnt="1">
        <dgm:layoutNode name="accent_1">
          <dgm:alg type="sp"/>
          <dgm:shape xmlns:r="http://schemas.openxmlformats.org/officeDocument/2006/relationships" r:blip="">
            <dgm:adjLst/>
          </dgm:shape>
          <dgm:presOf/>
          <dgm:constrLst/>
          <dgm:forEach name="Name29" ref="accentRepeat"/>
        </dgm:layoutNode>
      </dgm:forEach>
      <dgm:forEach name="Name30" axis="ch" ptType="node" st="2" cnt="1">
        <dgm:layoutNode name="text_2" styleLbl="node1">
          <dgm:varLst>
            <dgm:bulletEnabled val="1"/>
          </dgm:varLst>
          <dgm:choose name="Name31">
            <dgm:if name="Name32" func="var" arg="dir" op="equ" val="norm">
              <dgm:alg type="tx">
                <dgm:param type="parTxLTRAlign" val="l"/>
                <dgm:param type="shpTxLTRAlignCh" val="l"/>
                <dgm:param type="parTxRTLAlign" val="l"/>
                <dgm:param type="shpTxRTLAlignCh" val="l"/>
              </dgm:alg>
            </dgm:if>
            <dgm:else name="Name33">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34" axis="ch" ptType="sibTrans" hideLastTrans="0" st="2" cnt="1">
        <dgm:layoutNode name="accent_2">
          <dgm:alg type="sp"/>
          <dgm:shape xmlns:r="http://schemas.openxmlformats.org/officeDocument/2006/relationships" r:blip="">
            <dgm:adjLst/>
          </dgm:shape>
          <dgm:presOf/>
          <dgm:constrLst/>
          <dgm:forEach name="Name35" ref="accentRepeat"/>
        </dgm:layoutNode>
      </dgm:forEach>
      <dgm:forEach name="Name36" axis="ch" ptType="node" st="3" cnt="1">
        <dgm:layoutNode name="text_3" styleLbl="node1">
          <dgm:varLst>
            <dgm:bulletEnabled val="1"/>
          </dgm:varLst>
          <dgm:choose name="Name37">
            <dgm:if name="Name38" func="var" arg="dir" op="equ" val="norm">
              <dgm:alg type="tx">
                <dgm:param type="parTxLTRAlign" val="l"/>
                <dgm:param type="shpTxLTRAlignCh" val="l"/>
                <dgm:param type="parTxRTLAlign" val="l"/>
                <dgm:param type="shpTxRTLAlignCh" val="l"/>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40" axis="ch" ptType="sibTrans" hideLastTrans="0" st="3" cnt="1">
        <dgm:layoutNode name="accent_3">
          <dgm:alg type="sp"/>
          <dgm:shape xmlns:r="http://schemas.openxmlformats.org/officeDocument/2006/relationships" r:blip="">
            <dgm:adjLst/>
          </dgm:shape>
          <dgm:presOf/>
          <dgm:constrLst/>
          <dgm:forEach name="Name41" ref="accentRepeat"/>
        </dgm:layoutNode>
      </dgm:forEach>
      <dgm:forEach name="Name42" axis="ch" ptType="node" st="4" cnt="1">
        <dgm:layoutNode name="text_4" styleLbl="node1">
          <dgm:varLst>
            <dgm:bulletEnabled val="1"/>
          </dgm:varLst>
          <dgm:choose name="Name43">
            <dgm:if name="Name44" func="var" arg="dir" op="equ" val="norm">
              <dgm:alg type="tx">
                <dgm:param type="parTxLTRAlign" val="l"/>
                <dgm:param type="shpTxLTRAlignCh" val="l"/>
                <dgm:param type="parTxRTLAlign" val="l"/>
                <dgm:param type="shpTxRTLAlignCh" val="l"/>
              </dgm:alg>
            </dgm:if>
            <dgm:else name="Name4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46" axis="ch" ptType="sibTrans" hideLastTrans="0" st="4" cnt="1">
        <dgm:layoutNode name="accent_4">
          <dgm:alg type="sp"/>
          <dgm:shape xmlns:r="http://schemas.openxmlformats.org/officeDocument/2006/relationships" r:blip="">
            <dgm:adjLst/>
          </dgm:shape>
          <dgm:presOf/>
          <dgm:constrLst/>
          <dgm:forEach name="Name47" ref="accentRepeat"/>
        </dgm:layoutNode>
      </dgm:forEach>
      <dgm:forEach name="Name48" axis="ch" ptType="node" st="5" cnt="1">
        <dgm:layoutNode name="text_5" styleLbl="node1">
          <dgm:varLst>
            <dgm:bulletEnabled val="1"/>
          </dgm:varLst>
          <dgm:choose name="Name49">
            <dgm:if name="Name50" func="var" arg="dir" op="equ" val="norm">
              <dgm:alg type="tx">
                <dgm:param type="parTxLTRAlign" val="l"/>
                <dgm:param type="shpTxLTRAlignCh" val="l"/>
                <dgm:param type="parTxRTLAlign" val="l"/>
                <dgm:param type="shpTxRTLAlignCh" val="l"/>
              </dgm:alg>
            </dgm:if>
            <dgm:else name="Name51">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52" axis="ch" ptType="sibTrans" hideLastTrans="0" st="5" cnt="1">
        <dgm:layoutNode name="accent_5">
          <dgm:alg type="sp"/>
          <dgm:shape xmlns:r="http://schemas.openxmlformats.org/officeDocument/2006/relationships" r:blip="">
            <dgm:adjLst/>
          </dgm:shape>
          <dgm:presOf/>
          <dgm:constrLst/>
          <dgm:forEach name="Name53" ref="accentRepeat"/>
        </dgm:layoutNode>
      </dgm:forEach>
      <dgm:forEach name="Name54" axis="ch" ptType="node" st="6" cnt="1">
        <dgm:layoutNode name="text_6"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58" axis="ch" ptType="sibTrans" hideLastTrans="0" st="6" cnt="1">
        <dgm:layoutNode name="accent_6">
          <dgm:alg type="sp"/>
          <dgm:shape xmlns:r="http://schemas.openxmlformats.org/officeDocument/2006/relationships" r:blip="">
            <dgm:adjLst/>
          </dgm:shape>
          <dgm:presOf/>
          <dgm:constrLst/>
          <dgm:forEach name="Name59" ref="accentRepeat"/>
        </dgm:layoutNode>
      </dgm:forEach>
      <dgm:forEach name="Name60" axis="ch" ptType="node" st="7" cnt="1">
        <dgm:layoutNode name="text_7" styleLbl="node1">
          <dgm:varLst>
            <dgm:bulletEnabled val="1"/>
          </dgm:varLst>
          <dgm:choose name="Name61">
            <dgm:if name="Name62" func="var" arg="dir" op="equ" val="norm">
              <dgm:alg type="tx">
                <dgm:param type="parTxLTRAlign" val="l"/>
                <dgm:param type="shpTxLTRAlignCh" val="l"/>
                <dgm:param type="parTxRTLAlign" val="l"/>
                <dgm:param type="shpTxRTLAlignCh" val="l"/>
              </dgm:alg>
            </dgm:if>
            <dgm:else name="Name63">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64" axis="ch" ptType="sibTrans" hideLastTrans="0" st="7" cnt="1">
        <dgm:layoutNode name="accent_7">
          <dgm:alg type="sp"/>
          <dgm:shape xmlns:r="http://schemas.openxmlformats.org/officeDocument/2006/relationships" r:blip="">
            <dgm:adjLst/>
          </dgm:shape>
          <dgm:presOf/>
          <dgm:constrLst/>
          <dgm:forEach name="Name65"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9/3/layout/StepUpProcess">
  <dgm:title val=""/>
  <dgm:desc val=""/>
  <dgm:catLst>
    <dgm:cat type="list" pri="5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28" axis="ch" ptType="sibTrans" hideLastTrans="0" cnt="1">
        <dgm:layoutNode name="accent_1">
          <dgm:alg type="sp"/>
          <dgm:shape xmlns:r="http://schemas.openxmlformats.org/officeDocument/2006/relationships" r:blip="">
            <dgm:adjLst/>
          </dgm:shape>
          <dgm:presOf/>
          <dgm:constrLst/>
          <dgm:forEach name="Name29" ref="accentRepeat"/>
        </dgm:layoutNode>
      </dgm:forEach>
      <dgm:forEach name="Name30" axis="ch" ptType="node" st="2" cnt="1">
        <dgm:layoutNode name="text_2" styleLbl="node1">
          <dgm:varLst>
            <dgm:bulletEnabled val="1"/>
          </dgm:varLst>
          <dgm:choose name="Name31">
            <dgm:if name="Name32" func="var" arg="dir" op="equ" val="norm">
              <dgm:alg type="tx">
                <dgm:param type="parTxLTRAlign" val="l"/>
                <dgm:param type="shpTxLTRAlignCh" val="l"/>
                <dgm:param type="parTxRTLAlign" val="l"/>
                <dgm:param type="shpTxRTLAlignCh" val="l"/>
              </dgm:alg>
            </dgm:if>
            <dgm:else name="Name33">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34" axis="ch" ptType="sibTrans" hideLastTrans="0" st="2" cnt="1">
        <dgm:layoutNode name="accent_2">
          <dgm:alg type="sp"/>
          <dgm:shape xmlns:r="http://schemas.openxmlformats.org/officeDocument/2006/relationships" r:blip="">
            <dgm:adjLst/>
          </dgm:shape>
          <dgm:presOf/>
          <dgm:constrLst/>
          <dgm:forEach name="Name35" ref="accentRepeat"/>
        </dgm:layoutNode>
      </dgm:forEach>
      <dgm:forEach name="Name36" axis="ch" ptType="node" st="3" cnt="1">
        <dgm:layoutNode name="text_3" styleLbl="node1">
          <dgm:varLst>
            <dgm:bulletEnabled val="1"/>
          </dgm:varLst>
          <dgm:choose name="Name37">
            <dgm:if name="Name38" func="var" arg="dir" op="equ" val="norm">
              <dgm:alg type="tx">
                <dgm:param type="parTxLTRAlign" val="l"/>
                <dgm:param type="shpTxLTRAlignCh" val="l"/>
                <dgm:param type="parTxRTLAlign" val="l"/>
                <dgm:param type="shpTxRTLAlignCh" val="l"/>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40" axis="ch" ptType="sibTrans" hideLastTrans="0" st="3" cnt="1">
        <dgm:layoutNode name="accent_3">
          <dgm:alg type="sp"/>
          <dgm:shape xmlns:r="http://schemas.openxmlformats.org/officeDocument/2006/relationships" r:blip="">
            <dgm:adjLst/>
          </dgm:shape>
          <dgm:presOf/>
          <dgm:constrLst/>
          <dgm:forEach name="Name41" ref="accentRepeat"/>
        </dgm:layoutNode>
      </dgm:forEach>
      <dgm:forEach name="Name42" axis="ch" ptType="node" st="4" cnt="1">
        <dgm:layoutNode name="text_4" styleLbl="node1">
          <dgm:varLst>
            <dgm:bulletEnabled val="1"/>
          </dgm:varLst>
          <dgm:choose name="Name43">
            <dgm:if name="Name44" func="var" arg="dir" op="equ" val="norm">
              <dgm:alg type="tx">
                <dgm:param type="parTxLTRAlign" val="l"/>
                <dgm:param type="shpTxLTRAlignCh" val="l"/>
                <dgm:param type="parTxRTLAlign" val="l"/>
                <dgm:param type="shpTxRTLAlignCh" val="l"/>
              </dgm:alg>
            </dgm:if>
            <dgm:else name="Name4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46" axis="ch" ptType="sibTrans" hideLastTrans="0" st="4" cnt="1">
        <dgm:layoutNode name="accent_4">
          <dgm:alg type="sp"/>
          <dgm:shape xmlns:r="http://schemas.openxmlformats.org/officeDocument/2006/relationships" r:blip="">
            <dgm:adjLst/>
          </dgm:shape>
          <dgm:presOf/>
          <dgm:constrLst/>
          <dgm:forEach name="Name47" ref="accentRepeat"/>
        </dgm:layoutNode>
      </dgm:forEach>
      <dgm:forEach name="Name48" axis="ch" ptType="node" st="5" cnt="1">
        <dgm:layoutNode name="text_5" styleLbl="node1">
          <dgm:varLst>
            <dgm:bulletEnabled val="1"/>
          </dgm:varLst>
          <dgm:choose name="Name49">
            <dgm:if name="Name50" func="var" arg="dir" op="equ" val="norm">
              <dgm:alg type="tx">
                <dgm:param type="parTxLTRAlign" val="l"/>
                <dgm:param type="shpTxLTRAlignCh" val="l"/>
                <dgm:param type="parTxRTLAlign" val="l"/>
                <dgm:param type="shpTxRTLAlignCh" val="l"/>
              </dgm:alg>
            </dgm:if>
            <dgm:else name="Name51">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52" axis="ch" ptType="sibTrans" hideLastTrans="0" st="5" cnt="1">
        <dgm:layoutNode name="accent_5">
          <dgm:alg type="sp"/>
          <dgm:shape xmlns:r="http://schemas.openxmlformats.org/officeDocument/2006/relationships" r:blip="">
            <dgm:adjLst/>
          </dgm:shape>
          <dgm:presOf/>
          <dgm:constrLst/>
          <dgm:forEach name="Name53" ref="accentRepeat"/>
        </dgm:layoutNode>
      </dgm:forEach>
      <dgm:forEach name="Name54" axis="ch" ptType="node" st="6" cnt="1">
        <dgm:layoutNode name="text_6"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58" axis="ch" ptType="sibTrans" hideLastTrans="0" st="6" cnt="1">
        <dgm:layoutNode name="accent_6">
          <dgm:alg type="sp"/>
          <dgm:shape xmlns:r="http://schemas.openxmlformats.org/officeDocument/2006/relationships" r:blip="">
            <dgm:adjLst/>
          </dgm:shape>
          <dgm:presOf/>
          <dgm:constrLst/>
          <dgm:forEach name="Name59" ref="accentRepeat"/>
        </dgm:layoutNode>
      </dgm:forEach>
      <dgm:forEach name="Name60" axis="ch" ptType="node" st="7" cnt="1">
        <dgm:layoutNode name="text_7" styleLbl="node1">
          <dgm:varLst>
            <dgm:bulletEnabled val="1"/>
          </dgm:varLst>
          <dgm:choose name="Name61">
            <dgm:if name="Name62" func="var" arg="dir" op="equ" val="norm">
              <dgm:alg type="tx">
                <dgm:param type="parTxLTRAlign" val="l"/>
                <dgm:param type="shpTxLTRAlignCh" val="l"/>
                <dgm:param type="parTxRTLAlign" val="l"/>
                <dgm:param type="shpTxRTLAlignCh" val="l"/>
              </dgm:alg>
            </dgm:if>
            <dgm:else name="Name63">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64" axis="ch" ptType="sibTrans" hideLastTrans="0" st="7" cnt="1">
        <dgm:layoutNode name="accent_7">
          <dgm:alg type="sp"/>
          <dgm:shape xmlns:r="http://schemas.openxmlformats.org/officeDocument/2006/relationships" r:blip="">
            <dgm:adjLst/>
          </dgm:shape>
          <dgm:presOf/>
          <dgm:constrLst/>
          <dgm:forEach name="Name65"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list" pri="5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28" axis="ch" ptType="sibTrans" hideLastTrans="0" cnt="1">
        <dgm:layoutNode name="accent_1">
          <dgm:alg type="sp"/>
          <dgm:shape xmlns:r="http://schemas.openxmlformats.org/officeDocument/2006/relationships" r:blip="">
            <dgm:adjLst/>
          </dgm:shape>
          <dgm:presOf/>
          <dgm:constrLst/>
          <dgm:forEach name="Name29" ref="accentRepeat"/>
        </dgm:layoutNode>
      </dgm:forEach>
      <dgm:forEach name="Name30" axis="ch" ptType="node" st="2" cnt="1">
        <dgm:layoutNode name="text_2" styleLbl="node1">
          <dgm:varLst>
            <dgm:bulletEnabled val="1"/>
          </dgm:varLst>
          <dgm:choose name="Name31">
            <dgm:if name="Name32" func="var" arg="dir" op="equ" val="norm">
              <dgm:alg type="tx">
                <dgm:param type="parTxLTRAlign" val="l"/>
                <dgm:param type="shpTxLTRAlignCh" val="l"/>
                <dgm:param type="parTxRTLAlign" val="l"/>
                <dgm:param type="shpTxRTLAlignCh" val="l"/>
              </dgm:alg>
            </dgm:if>
            <dgm:else name="Name33">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34" axis="ch" ptType="sibTrans" hideLastTrans="0" st="2" cnt="1">
        <dgm:layoutNode name="accent_2">
          <dgm:alg type="sp"/>
          <dgm:shape xmlns:r="http://schemas.openxmlformats.org/officeDocument/2006/relationships" r:blip="">
            <dgm:adjLst/>
          </dgm:shape>
          <dgm:presOf/>
          <dgm:constrLst/>
          <dgm:forEach name="Name35" ref="accentRepeat"/>
        </dgm:layoutNode>
      </dgm:forEach>
      <dgm:forEach name="Name36" axis="ch" ptType="node" st="3" cnt="1">
        <dgm:layoutNode name="text_3" styleLbl="node1">
          <dgm:varLst>
            <dgm:bulletEnabled val="1"/>
          </dgm:varLst>
          <dgm:choose name="Name37">
            <dgm:if name="Name38" func="var" arg="dir" op="equ" val="norm">
              <dgm:alg type="tx">
                <dgm:param type="parTxLTRAlign" val="l"/>
                <dgm:param type="shpTxLTRAlignCh" val="l"/>
                <dgm:param type="parTxRTLAlign" val="l"/>
                <dgm:param type="shpTxRTLAlignCh" val="l"/>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40" axis="ch" ptType="sibTrans" hideLastTrans="0" st="3" cnt="1">
        <dgm:layoutNode name="accent_3">
          <dgm:alg type="sp"/>
          <dgm:shape xmlns:r="http://schemas.openxmlformats.org/officeDocument/2006/relationships" r:blip="">
            <dgm:adjLst/>
          </dgm:shape>
          <dgm:presOf/>
          <dgm:constrLst/>
          <dgm:forEach name="Name41" ref="accentRepeat"/>
        </dgm:layoutNode>
      </dgm:forEach>
      <dgm:forEach name="Name42" axis="ch" ptType="node" st="4" cnt="1">
        <dgm:layoutNode name="text_4" styleLbl="node1">
          <dgm:varLst>
            <dgm:bulletEnabled val="1"/>
          </dgm:varLst>
          <dgm:choose name="Name43">
            <dgm:if name="Name44" func="var" arg="dir" op="equ" val="norm">
              <dgm:alg type="tx">
                <dgm:param type="parTxLTRAlign" val="l"/>
                <dgm:param type="shpTxLTRAlignCh" val="l"/>
                <dgm:param type="parTxRTLAlign" val="l"/>
                <dgm:param type="shpTxRTLAlignCh" val="l"/>
              </dgm:alg>
            </dgm:if>
            <dgm:else name="Name4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46" axis="ch" ptType="sibTrans" hideLastTrans="0" st="4" cnt="1">
        <dgm:layoutNode name="accent_4">
          <dgm:alg type="sp"/>
          <dgm:shape xmlns:r="http://schemas.openxmlformats.org/officeDocument/2006/relationships" r:blip="">
            <dgm:adjLst/>
          </dgm:shape>
          <dgm:presOf/>
          <dgm:constrLst/>
          <dgm:forEach name="Name47" ref="accentRepeat"/>
        </dgm:layoutNode>
      </dgm:forEach>
      <dgm:forEach name="Name48" axis="ch" ptType="node" st="5" cnt="1">
        <dgm:layoutNode name="text_5" styleLbl="node1">
          <dgm:varLst>
            <dgm:bulletEnabled val="1"/>
          </dgm:varLst>
          <dgm:choose name="Name49">
            <dgm:if name="Name50" func="var" arg="dir" op="equ" val="norm">
              <dgm:alg type="tx">
                <dgm:param type="parTxLTRAlign" val="l"/>
                <dgm:param type="shpTxLTRAlignCh" val="l"/>
                <dgm:param type="parTxRTLAlign" val="l"/>
                <dgm:param type="shpTxRTLAlignCh" val="l"/>
              </dgm:alg>
            </dgm:if>
            <dgm:else name="Name51">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52" axis="ch" ptType="sibTrans" hideLastTrans="0" st="5" cnt="1">
        <dgm:layoutNode name="accent_5">
          <dgm:alg type="sp"/>
          <dgm:shape xmlns:r="http://schemas.openxmlformats.org/officeDocument/2006/relationships" r:blip="">
            <dgm:adjLst/>
          </dgm:shape>
          <dgm:presOf/>
          <dgm:constrLst/>
          <dgm:forEach name="Name53" ref="accentRepeat"/>
        </dgm:layoutNode>
      </dgm:forEach>
      <dgm:forEach name="Name54" axis="ch" ptType="node" st="6" cnt="1">
        <dgm:layoutNode name="text_6"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58" axis="ch" ptType="sibTrans" hideLastTrans="0" st="6" cnt="1">
        <dgm:layoutNode name="accent_6">
          <dgm:alg type="sp"/>
          <dgm:shape xmlns:r="http://schemas.openxmlformats.org/officeDocument/2006/relationships" r:blip="">
            <dgm:adjLst/>
          </dgm:shape>
          <dgm:presOf/>
          <dgm:constrLst/>
          <dgm:forEach name="Name59" ref="accentRepeat"/>
        </dgm:layoutNode>
      </dgm:forEach>
      <dgm:forEach name="Name60" axis="ch" ptType="node" st="7" cnt="1">
        <dgm:layoutNode name="text_7" styleLbl="node1">
          <dgm:varLst>
            <dgm:bulletEnabled val="1"/>
          </dgm:varLst>
          <dgm:choose name="Name61">
            <dgm:if name="Name62" func="var" arg="dir" op="equ" val="norm">
              <dgm:alg type="tx">
                <dgm:param type="parTxLTRAlign" val="l"/>
                <dgm:param type="shpTxLTRAlignCh" val="l"/>
                <dgm:param type="parTxRTLAlign" val="l"/>
                <dgm:param type="shpTxRTLAlignCh" val="l"/>
              </dgm:alg>
            </dgm:if>
            <dgm:else name="Name63">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64" axis="ch" ptType="sibTrans" hideLastTrans="0" st="7" cnt="1">
        <dgm:layoutNode name="accent_7">
          <dgm:alg type="sp"/>
          <dgm:shape xmlns:r="http://schemas.openxmlformats.org/officeDocument/2006/relationships" r:blip="">
            <dgm:adjLst/>
          </dgm:shape>
          <dgm:presOf/>
          <dgm:constrLst/>
          <dgm:forEach name="Name65"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28" axis="ch" ptType="sibTrans" hideLastTrans="0" cnt="1">
        <dgm:layoutNode name="accent_1">
          <dgm:alg type="sp"/>
          <dgm:shape xmlns:r="http://schemas.openxmlformats.org/officeDocument/2006/relationships" r:blip="">
            <dgm:adjLst/>
          </dgm:shape>
          <dgm:presOf/>
          <dgm:constrLst/>
          <dgm:forEach name="Name29" ref="accentRepeat"/>
        </dgm:layoutNode>
      </dgm:forEach>
      <dgm:forEach name="Name30" axis="ch" ptType="node" st="2" cnt="1">
        <dgm:layoutNode name="text_2" styleLbl="node1">
          <dgm:varLst>
            <dgm:bulletEnabled val="1"/>
          </dgm:varLst>
          <dgm:choose name="Name31">
            <dgm:if name="Name32" func="var" arg="dir" op="equ" val="norm">
              <dgm:alg type="tx">
                <dgm:param type="parTxLTRAlign" val="l"/>
                <dgm:param type="shpTxLTRAlignCh" val="l"/>
                <dgm:param type="parTxRTLAlign" val="l"/>
                <dgm:param type="shpTxRTLAlignCh" val="l"/>
              </dgm:alg>
            </dgm:if>
            <dgm:else name="Name33">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34" axis="ch" ptType="sibTrans" hideLastTrans="0" st="2" cnt="1">
        <dgm:layoutNode name="accent_2">
          <dgm:alg type="sp"/>
          <dgm:shape xmlns:r="http://schemas.openxmlformats.org/officeDocument/2006/relationships" r:blip="">
            <dgm:adjLst/>
          </dgm:shape>
          <dgm:presOf/>
          <dgm:constrLst/>
          <dgm:forEach name="Name35" ref="accentRepeat"/>
        </dgm:layoutNode>
      </dgm:forEach>
      <dgm:forEach name="Name36" axis="ch" ptType="node" st="3" cnt="1">
        <dgm:layoutNode name="text_3" styleLbl="node1">
          <dgm:varLst>
            <dgm:bulletEnabled val="1"/>
          </dgm:varLst>
          <dgm:choose name="Name37">
            <dgm:if name="Name38" func="var" arg="dir" op="equ" val="norm">
              <dgm:alg type="tx">
                <dgm:param type="parTxLTRAlign" val="l"/>
                <dgm:param type="shpTxLTRAlignCh" val="l"/>
                <dgm:param type="parTxRTLAlign" val="l"/>
                <dgm:param type="shpTxRTLAlignCh" val="l"/>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40" axis="ch" ptType="sibTrans" hideLastTrans="0" st="3" cnt="1">
        <dgm:layoutNode name="accent_3">
          <dgm:alg type="sp"/>
          <dgm:shape xmlns:r="http://schemas.openxmlformats.org/officeDocument/2006/relationships" r:blip="">
            <dgm:adjLst/>
          </dgm:shape>
          <dgm:presOf/>
          <dgm:constrLst/>
          <dgm:forEach name="Name41" ref="accentRepeat"/>
        </dgm:layoutNode>
      </dgm:forEach>
      <dgm:forEach name="Name42" axis="ch" ptType="node" st="4" cnt="1">
        <dgm:layoutNode name="text_4" styleLbl="node1">
          <dgm:varLst>
            <dgm:bulletEnabled val="1"/>
          </dgm:varLst>
          <dgm:choose name="Name43">
            <dgm:if name="Name44" func="var" arg="dir" op="equ" val="norm">
              <dgm:alg type="tx">
                <dgm:param type="parTxLTRAlign" val="l"/>
                <dgm:param type="shpTxLTRAlignCh" val="l"/>
                <dgm:param type="parTxRTLAlign" val="l"/>
                <dgm:param type="shpTxRTLAlignCh" val="l"/>
              </dgm:alg>
            </dgm:if>
            <dgm:else name="Name4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46" axis="ch" ptType="sibTrans" hideLastTrans="0" st="4" cnt="1">
        <dgm:layoutNode name="accent_4">
          <dgm:alg type="sp"/>
          <dgm:shape xmlns:r="http://schemas.openxmlformats.org/officeDocument/2006/relationships" r:blip="">
            <dgm:adjLst/>
          </dgm:shape>
          <dgm:presOf/>
          <dgm:constrLst/>
          <dgm:forEach name="Name47" ref="accentRepeat"/>
        </dgm:layoutNode>
      </dgm:forEach>
      <dgm:forEach name="Name48" axis="ch" ptType="node" st="5" cnt="1">
        <dgm:layoutNode name="text_5" styleLbl="node1">
          <dgm:varLst>
            <dgm:bulletEnabled val="1"/>
          </dgm:varLst>
          <dgm:choose name="Name49">
            <dgm:if name="Name50" func="var" arg="dir" op="equ" val="norm">
              <dgm:alg type="tx">
                <dgm:param type="parTxLTRAlign" val="l"/>
                <dgm:param type="shpTxLTRAlignCh" val="l"/>
                <dgm:param type="parTxRTLAlign" val="l"/>
                <dgm:param type="shpTxRTLAlignCh" val="l"/>
              </dgm:alg>
            </dgm:if>
            <dgm:else name="Name51">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52" axis="ch" ptType="sibTrans" hideLastTrans="0" st="5" cnt="1">
        <dgm:layoutNode name="accent_5">
          <dgm:alg type="sp"/>
          <dgm:shape xmlns:r="http://schemas.openxmlformats.org/officeDocument/2006/relationships" r:blip="">
            <dgm:adjLst/>
          </dgm:shape>
          <dgm:presOf/>
          <dgm:constrLst/>
          <dgm:forEach name="Name53" ref="accentRepeat"/>
        </dgm:layoutNode>
      </dgm:forEach>
      <dgm:forEach name="Name54" axis="ch" ptType="node" st="6" cnt="1">
        <dgm:layoutNode name="text_6"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58" axis="ch" ptType="sibTrans" hideLastTrans="0" st="6" cnt="1">
        <dgm:layoutNode name="accent_6">
          <dgm:alg type="sp"/>
          <dgm:shape xmlns:r="http://schemas.openxmlformats.org/officeDocument/2006/relationships" r:blip="">
            <dgm:adjLst/>
          </dgm:shape>
          <dgm:presOf/>
          <dgm:constrLst/>
          <dgm:forEach name="Name59" ref="accentRepeat"/>
        </dgm:layoutNode>
      </dgm:forEach>
      <dgm:forEach name="Name60" axis="ch" ptType="node" st="7" cnt="1">
        <dgm:layoutNode name="text_7" styleLbl="node1">
          <dgm:varLst>
            <dgm:bulletEnabled val="1"/>
          </dgm:varLst>
          <dgm:choose name="Name61">
            <dgm:if name="Name62" func="var" arg="dir" op="equ" val="norm">
              <dgm:alg type="tx">
                <dgm:param type="parTxLTRAlign" val="l"/>
                <dgm:param type="shpTxLTRAlignCh" val="l"/>
                <dgm:param type="parTxRTLAlign" val="l"/>
                <dgm:param type="shpTxRTLAlignCh" val="l"/>
              </dgm:alg>
            </dgm:if>
            <dgm:else name="Name63">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64" axis="ch" ptType="sibTrans" hideLastTrans="0" st="7" cnt="1">
        <dgm:layoutNode name="accent_7">
          <dgm:alg type="sp"/>
          <dgm:shape xmlns:r="http://schemas.openxmlformats.org/officeDocument/2006/relationships" r:blip="">
            <dgm:adjLst/>
          </dgm:shape>
          <dgm:presOf/>
          <dgm:constrLst/>
          <dgm:forEach name="Name65"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28" axis="ch" ptType="sibTrans" hideLastTrans="0" cnt="1">
        <dgm:layoutNode name="accent_1">
          <dgm:alg type="sp"/>
          <dgm:shape xmlns:r="http://schemas.openxmlformats.org/officeDocument/2006/relationships" r:blip="">
            <dgm:adjLst/>
          </dgm:shape>
          <dgm:presOf/>
          <dgm:constrLst/>
          <dgm:forEach name="Name29" ref="accentRepeat"/>
        </dgm:layoutNode>
      </dgm:forEach>
      <dgm:forEach name="Name30" axis="ch" ptType="node" st="2" cnt="1">
        <dgm:layoutNode name="text_2" styleLbl="node1">
          <dgm:varLst>
            <dgm:bulletEnabled val="1"/>
          </dgm:varLst>
          <dgm:choose name="Name31">
            <dgm:if name="Name32" func="var" arg="dir" op="equ" val="norm">
              <dgm:alg type="tx">
                <dgm:param type="parTxLTRAlign" val="l"/>
                <dgm:param type="shpTxLTRAlignCh" val="l"/>
                <dgm:param type="parTxRTLAlign" val="l"/>
                <dgm:param type="shpTxRTLAlignCh" val="l"/>
              </dgm:alg>
            </dgm:if>
            <dgm:else name="Name33">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34" axis="ch" ptType="sibTrans" hideLastTrans="0" st="2" cnt="1">
        <dgm:layoutNode name="accent_2">
          <dgm:alg type="sp"/>
          <dgm:shape xmlns:r="http://schemas.openxmlformats.org/officeDocument/2006/relationships" r:blip="">
            <dgm:adjLst/>
          </dgm:shape>
          <dgm:presOf/>
          <dgm:constrLst/>
          <dgm:forEach name="Name35" ref="accentRepeat"/>
        </dgm:layoutNode>
      </dgm:forEach>
      <dgm:forEach name="Name36" axis="ch" ptType="node" st="3" cnt="1">
        <dgm:layoutNode name="text_3" styleLbl="node1">
          <dgm:varLst>
            <dgm:bulletEnabled val="1"/>
          </dgm:varLst>
          <dgm:choose name="Name37">
            <dgm:if name="Name38" func="var" arg="dir" op="equ" val="norm">
              <dgm:alg type="tx">
                <dgm:param type="parTxLTRAlign" val="l"/>
                <dgm:param type="shpTxLTRAlignCh" val="l"/>
                <dgm:param type="parTxRTLAlign" val="l"/>
                <dgm:param type="shpTxRTLAlignCh" val="l"/>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40" axis="ch" ptType="sibTrans" hideLastTrans="0" st="3" cnt="1">
        <dgm:layoutNode name="accent_3">
          <dgm:alg type="sp"/>
          <dgm:shape xmlns:r="http://schemas.openxmlformats.org/officeDocument/2006/relationships" r:blip="">
            <dgm:adjLst/>
          </dgm:shape>
          <dgm:presOf/>
          <dgm:constrLst/>
          <dgm:forEach name="Name41" ref="accentRepeat"/>
        </dgm:layoutNode>
      </dgm:forEach>
      <dgm:forEach name="Name42" axis="ch" ptType="node" st="4" cnt="1">
        <dgm:layoutNode name="text_4" styleLbl="node1">
          <dgm:varLst>
            <dgm:bulletEnabled val="1"/>
          </dgm:varLst>
          <dgm:choose name="Name43">
            <dgm:if name="Name44" func="var" arg="dir" op="equ" val="norm">
              <dgm:alg type="tx">
                <dgm:param type="parTxLTRAlign" val="l"/>
                <dgm:param type="shpTxLTRAlignCh" val="l"/>
                <dgm:param type="parTxRTLAlign" val="l"/>
                <dgm:param type="shpTxRTLAlignCh" val="l"/>
              </dgm:alg>
            </dgm:if>
            <dgm:else name="Name4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46" axis="ch" ptType="sibTrans" hideLastTrans="0" st="4" cnt="1">
        <dgm:layoutNode name="accent_4">
          <dgm:alg type="sp"/>
          <dgm:shape xmlns:r="http://schemas.openxmlformats.org/officeDocument/2006/relationships" r:blip="">
            <dgm:adjLst/>
          </dgm:shape>
          <dgm:presOf/>
          <dgm:constrLst/>
          <dgm:forEach name="Name47" ref="accentRepeat"/>
        </dgm:layoutNode>
      </dgm:forEach>
      <dgm:forEach name="Name48" axis="ch" ptType="node" st="5" cnt="1">
        <dgm:layoutNode name="text_5" styleLbl="node1">
          <dgm:varLst>
            <dgm:bulletEnabled val="1"/>
          </dgm:varLst>
          <dgm:choose name="Name49">
            <dgm:if name="Name50" func="var" arg="dir" op="equ" val="norm">
              <dgm:alg type="tx">
                <dgm:param type="parTxLTRAlign" val="l"/>
                <dgm:param type="shpTxLTRAlignCh" val="l"/>
                <dgm:param type="parTxRTLAlign" val="l"/>
                <dgm:param type="shpTxRTLAlignCh" val="l"/>
              </dgm:alg>
            </dgm:if>
            <dgm:else name="Name51">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52" axis="ch" ptType="sibTrans" hideLastTrans="0" st="5" cnt="1">
        <dgm:layoutNode name="accent_5">
          <dgm:alg type="sp"/>
          <dgm:shape xmlns:r="http://schemas.openxmlformats.org/officeDocument/2006/relationships" r:blip="">
            <dgm:adjLst/>
          </dgm:shape>
          <dgm:presOf/>
          <dgm:constrLst/>
          <dgm:forEach name="Name53" ref="accentRepeat"/>
        </dgm:layoutNode>
      </dgm:forEach>
      <dgm:forEach name="Name54" axis="ch" ptType="node" st="6" cnt="1">
        <dgm:layoutNode name="text_6"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58" axis="ch" ptType="sibTrans" hideLastTrans="0" st="6" cnt="1">
        <dgm:layoutNode name="accent_6">
          <dgm:alg type="sp"/>
          <dgm:shape xmlns:r="http://schemas.openxmlformats.org/officeDocument/2006/relationships" r:blip="">
            <dgm:adjLst/>
          </dgm:shape>
          <dgm:presOf/>
          <dgm:constrLst/>
          <dgm:forEach name="Name59" ref="accentRepeat"/>
        </dgm:layoutNode>
      </dgm:forEach>
      <dgm:forEach name="Name60" axis="ch" ptType="node" st="7" cnt="1">
        <dgm:layoutNode name="text_7" styleLbl="node1">
          <dgm:varLst>
            <dgm:bulletEnabled val="1"/>
          </dgm:varLst>
          <dgm:choose name="Name61">
            <dgm:if name="Name62" func="var" arg="dir" op="equ" val="norm">
              <dgm:alg type="tx">
                <dgm:param type="parTxLTRAlign" val="l"/>
                <dgm:param type="shpTxLTRAlignCh" val="l"/>
                <dgm:param type="parTxRTLAlign" val="l"/>
                <dgm:param type="shpTxRTLAlignCh" val="l"/>
              </dgm:alg>
            </dgm:if>
            <dgm:else name="Name63">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forEach name="Name64" axis="ch" ptType="sibTrans" hideLastTrans="0" st="7" cnt="1">
        <dgm:layoutNode name="accent_7">
          <dgm:alg type="sp"/>
          <dgm:shape xmlns:r="http://schemas.openxmlformats.org/officeDocument/2006/relationships" r:blip="">
            <dgm:adjLst/>
          </dgm:shape>
          <dgm:presOf/>
          <dgm:constrLst/>
          <dgm:forEach name="Name65"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 xmlns:p14="http://schemas.microsoft.com/office/powerpoint/2007/7/12/main" val="3447332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a:ln w="3175">
                  <a:noFill/>
                </a:ln>
                <a:latin typeface="+mj-lt"/>
                <a:ea typeface="+mj-ea"/>
                <a:cs typeface="+mj-cs"/>
              </a:rPr>
              <a:t>请您仔细阅读</a:t>
            </a:r>
            <a:endParaRPr lang="en-US" sz="4000" b="1" spc="-125">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smtClean="0">
                <a:solidFill>
                  <a:srgbClr val="FF0000"/>
                </a:solidFill>
              </a:rPr>
              <a:t> 请使用中文撰写整个</a:t>
            </a:r>
            <a:r>
              <a:rPr lang="en-US" altLang="zh-CN" sz="2000" smtClean="0">
                <a:solidFill>
                  <a:srgbClr val="FF0000"/>
                </a:solidFill>
              </a:rPr>
              <a:t>PPT</a:t>
            </a:r>
            <a:r>
              <a:rPr lang="zh-CN" altLang="en-US" sz="2000" smtClean="0">
                <a:solidFill>
                  <a:srgbClr val="FF0000"/>
                </a:solidFill>
              </a:rPr>
              <a:t>，除了无法准确翻译的技术术语，所有的内容都请使用简体中文完成。</a:t>
            </a:r>
            <a:endParaRPr lang="en-US" altLang="zh-CN" sz="2000" smtClean="0">
              <a:solidFill>
                <a:srgbClr val="FF0000"/>
              </a:solidFill>
            </a:endParaRPr>
          </a:p>
          <a:p>
            <a:pPr>
              <a:buFont typeface="Arial" pitchFamily="34" charset="0"/>
              <a:buChar char="•"/>
            </a:pPr>
            <a:endParaRPr lang="en-US" altLang="zh-CN" smtClean="0"/>
          </a:p>
          <a:p>
            <a:pPr>
              <a:buFont typeface="Arial" pitchFamily="34" charset="0"/>
              <a:buChar char="•"/>
            </a:pPr>
            <a:r>
              <a:rPr lang="zh-CN" altLang="en-US" sz="2000" smtClean="0">
                <a:solidFill>
                  <a:srgbClr val="FFFF00"/>
                </a:solidFill>
              </a:rPr>
              <a:t> 此</a:t>
            </a:r>
            <a:r>
              <a:rPr lang="en-US" altLang="zh-CN" sz="2000" smtClean="0">
                <a:solidFill>
                  <a:srgbClr val="FFFF00"/>
                </a:solidFill>
              </a:rPr>
              <a:t>PPT</a:t>
            </a:r>
            <a:r>
              <a:rPr lang="zh-CN" altLang="en-US" sz="2000" smtClean="0">
                <a:solidFill>
                  <a:srgbClr val="FFFF00"/>
                </a:solidFill>
              </a:rPr>
              <a:t>是以</a:t>
            </a:r>
            <a:r>
              <a:rPr lang="en-US" altLang="zh-CN" sz="2000" smtClean="0">
                <a:solidFill>
                  <a:srgbClr val="FFFF00"/>
                </a:solidFill>
              </a:rPr>
              <a:t>Office PowerPoint 2007 </a:t>
            </a:r>
            <a:r>
              <a:rPr lang="zh-CN" altLang="en-US" sz="2000" smtClean="0">
                <a:solidFill>
                  <a:srgbClr val="FFFF00"/>
                </a:solidFill>
              </a:rPr>
              <a:t>所设计，请勿使用</a:t>
            </a:r>
            <a:r>
              <a:rPr lang="en-US" altLang="zh-CN" sz="2000" smtClean="0">
                <a:solidFill>
                  <a:srgbClr val="FFFF00"/>
                </a:solidFill>
              </a:rPr>
              <a:t>Office PowerPoint 2003</a:t>
            </a:r>
            <a:r>
              <a:rPr lang="en-US" altLang="zh-CN" sz="2000" baseline="0" smtClean="0">
                <a:solidFill>
                  <a:srgbClr val="FFFF00"/>
                </a:solidFill>
              </a:rPr>
              <a:t> </a:t>
            </a:r>
            <a:r>
              <a:rPr lang="zh-CN" altLang="en-US" sz="2000" baseline="0" smtClean="0">
                <a:solidFill>
                  <a:srgbClr val="FFFF00"/>
                </a:solidFill>
              </a:rPr>
              <a:t>进行修改和编辑</a:t>
            </a:r>
            <a:endParaRPr lang="en-US" altLang="zh-CN" sz="2000" baseline="0" smtClean="0">
              <a:solidFill>
                <a:srgbClr val="FFFF00"/>
              </a:solidFill>
            </a:endParaRPr>
          </a:p>
          <a:p>
            <a:pPr>
              <a:buFont typeface="Arial" pitchFamily="34" charset="0"/>
              <a:buChar char="•"/>
            </a:pPr>
            <a:endParaRPr lang="en-US" altLang="zh-CN" baseline="0" smtClean="0"/>
          </a:p>
          <a:p>
            <a:pPr>
              <a:buFont typeface="Arial" pitchFamily="34" charset="0"/>
              <a:buChar char="•"/>
            </a:pPr>
            <a:r>
              <a:rPr lang="zh-CN" altLang="en-US" sz="2000" baseline="0" smtClean="0"/>
              <a:t> 此</a:t>
            </a:r>
            <a:r>
              <a:rPr lang="en-US" altLang="zh-CN" sz="2000" baseline="0" smtClean="0"/>
              <a:t>PPT </a:t>
            </a:r>
            <a:r>
              <a:rPr lang="zh-CN" altLang="en-US" sz="2000" baseline="0" smtClean="0"/>
              <a:t>模板设定了标准字体，包括</a:t>
            </a:r>
            <a:r>
              <a:rPr lang="en-US" altLang="zh-CN" sz="2000" baseline="0" smtClean="0"/>
              <a:t>Calibri (</a:t>
            </a:r>
            <a:r>
              <a:rPr lang="zh-CN" altLang="en-US" sz="2000" baseline="0" smtClean="0"/>
              <a:t>英文</a:t>
            </a:r>
            <a:r>
              <a:rPr lang="en-US" altLang="zh-CN" sz="2000" baseline="0" smtClean="0"/>
              <a:t>)</a:t>
            </a:r>
            <a:r>
              <a:rPr lang="zh-CN" altLang="en-US" sz="2000" baseline="0" smtClean="0"/>
              <a:t>，以及微软雅黑 </a:t>
            </a:r>
            <a:r>
              <a:rPr lang="en-US" altLang="zh-CN" sz="2000" baseline="0" smtClean="0"/>
              <a:t>(</a:t>
            </a:r>
            <a:r>
              <a:rPr lang="zh-CN" altLang="en-US" sz="2000" baseline="0" smtClean="0"/>
              <a:t>中文</a:t>
            </a:r>
            <a:r>
              <a:rPr lang="en-US" altLang="zh-CN" sz="2000" baseline="0" smtClean="0"/>
              <a:t>)</a:t>
            </a:r>
            <a:r>
              <a:rPr lang="zh-CN" altLang="en-US" sz="2000" baseline="0" smtClean="0"/>
              <a:t>。</a:t>
            </a:r>
            <a:endParaRPr lang="zh-CN" altLang="en-US" sz="200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a:ln w="3175">
                  <a:noFill/>
                </a:ln>
                <a:latin typeface="+mj-lt"/>
                <a:ea typeface="+mj-ea"/>
                <a:cs typeface="+mj-cs"/>
              </a:rPr>
              <a:t>请您仔细阅读</a:t>
            </a:r>
            <a:endParaRPr lang="en-US" sz="4000" b="1" spc="-125">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a:solidFill>
                  <a:srgbClr val="FFFF00"/>
                </a:solidFill>
                <a:ea typeface="黑体" pitchFamily="2" charset="-122"/>
              </a:rPr>
              <a:t>在您撰写</a:t>
            </a:r>
            <a:r>
              <a:rPr lang="en-US" altLang="zh-CN" b="1">
                <a:solidFill>
                  <a:srgbClr val="FFFF00"/>
                </a:solidFill>
                <a:ea typeface="黑体" pitchFamily="2" charset="-122"/>
              </a:rPr>
              <a:t>PPT</a:t>
            </a:r>
            <a:r>
              <a:rPr lang="zh-CN" altLang="en-US" b="1">
                <a:solidFill>
                  <a:srgbClr val="FFFF00"/>
                </a:solidFill>
                <a:ea typeface="黑体" pitchFamily="2" charset="-122"/>
              </a:rPr>
              <a:t>时，请遵循以下的步骤和规则</a:t>
            </a:r>
            <a:r>
              <a:rPr lang="en-US" altLang="zh-CN" b="1">
                <a:solidFill>
                  <a:srgbClr val="FFFF00"/>
                </a:solidFill>
                <a:ea typeface="黑体" pitchFamily="2" charset="-122"/>
              </a:rPr>
              <a:t>:</a:t>
            </a:r>
            <a:endParaRPr lang="zh-CN" altLang="en-US" b="1">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a:ea typeface="黑体" pitchFamily="2" charset="-122"/>
              </a:rPr>
              <a:t>应用模板，确保使用标准的背景，</a:t>
            </a:r>
            <a:r>
              <a:rPr lang="en-US" altLang="zh-CN" sz="1400">
                <a:ea typeface="黑体" pitchFamily="2" charset="-122"/>
              </a:rPr>
              <a:t>PPT</a:t>
            </a:r>
            <a:r>
              <a:rPr lang="zh-CN" altLang="en-US" sz="140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a:ea typeface="黑体" pitchFamily="2" charset="-122"/>
              </a:rPr>
              <a:t>在首张</a:t>
            </a:r>
            <a:r>
              <a:rPr lang="en-US" altLang="zh-CN" sz="1400">
                <a:ea typeface="黑体" pitchFamily="2" charset="-122"/>
              </a:rPr>
              <a:t>PPT</a:t>
            </a:r>
            <a:r>
              <a:rPr lang="zh-CN" altLang="en-US" sz="1400">
                <a:ea typeface="黑体" pitchFamily="2" charset="-122"/>
              </a:rPr>
              <a:t>中，避免出现除了标准</a:t>
            </a:r>
            <a:r>
              <a:rPr lang="en-US" altLang="zh-CN" sz="1400" err="1" smtClean="0">
                <a:ea typeface="黑体" pitchFamily="2" charset="-122"/>
              </a:rPr>
              <a:t>Tech·Ed</a:t>
            </a:r>
            <a:r>
              <a:rPr lang="zh-CN" altLang="en-US" sz="1400" smtClean="0">
                <a:ea typeface="黑体" pitchFamily="2" charset="-122"/>
              </a:rPr>
              <a:t> </a:t>
            </a:r>
            <a:r>
              <a:rPr lang="en-US" altLang="zh-CN" sz="1400">
                <a:ea typeface="黑体" pitchFamily="2" charset="-122"/>
              </a:rPr>
              <a:t>logo</a:t>
            </a:r>
            <a:r>
              <a:rPr lang="zh-CN" altLang="en-US" sz="1400">
                <a:ea typeface="黑体" pitchFamily="2" charset="-122"/>
              </a:rPr>
              <a:t>之外的其他标志</a:t>
            </a:r>
          </a:p>
          <a:p>
            <a:pPr marL="738188" lvl="1" indent="-361950" eaLnBrk="0" hangingPunct="0">
              <a:spcBef>
                <a:spcPts val="250"/>
              </a:spcBef>
              <a:buFontTx/>
              <a:buBlip>
                <a:blip r:embed="rId2"/>
              </a:buBlip>
              <a:defRPr/>
            </a:pPr>
            <a:r>
              <a:rPr lang="zh-CN" altLang="en-US" sz="1400">
                <a:ea typeface="黑体" pitchFamily="2" charset="-122"/>
              </a:rPr>
              <a:t>每页</a:t>
            </a:r>
            <a:r>
              <a:rPr lang="en-US" altLang="zh-CN" sz="1400">
                <a:ea typeface="黑体" pitchFamily="2" charset="-122"/>
              </a:rPr>
              <a:t>PPT</a:t>
            </a:r>
            <a:r>
              <a:rPr lang="zh-CN" altLang="en-US" sz="1400">
                <a:ea typeface="黑体" pitchFamily="2" charset="-122"/>
              </a:rPr>
              <a:t>的标题行请使用</a:t>
            </a:r>
            <a:r>
              <a:rPr lang="en-US" altLang="zh-CN" sz="1400">
                <a:ea typeface="黑体" pitchFamily="2" charset="-122"/>
              </a:rPr>
              <a:t>Title Case</a:t>
            </a:r>
            <a:r>
              <a:rPr lang="zh-CN" altLang="en-US" sz="1400">
                <a:ea typeface="黑体" pitchFamily="2" charset="-122"/>
              </a:rPr>
              <a:t>，避免出现换行</a:t>
            </a:r>
          </a:p>
          <a:p>
            <a:pPr marL="738188" lvl="1" indent="-361950" eaLnBrk="0" hangingPunct="0">
              <a:spcBef>
                <a:spcPts val="250"/>
              </a:spcBef>
              <a:buFontTx/>
              <a:buBlip>
                <a:blip r:embed="rId2"/>
              </a:buBlip>
              <a:defRPr/>
            </a:pPr>
            <a:r>
              <a:rPr lang="zh-CN" altLang="en-US" sz="140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a:ea typeface="黑体" pitchFamily="2" charset="-122"/>
              </a:rPr>
              <a:t>确保</a:t>
            </a:r>
            <a:r>
              <a:rPr lang="en-US" altLang="zh-CN" sz="1400">
                <a:ea typeface="黑体" pitchFamily="2" charset="-122"/>
              </a:rPr>
              <a:t>PPT</a:t>
            </a:r>
            <a:r>
              <a:rPr lang="zh-CN" altLang="en-US" sz="140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a:ea typeface="黑体" pitchFamily="2" charset="-122"/>
              </a:rPr>
              <a:t>使用模板中提供的过渡幻灯片</a:t>
            </a:r>
            <a:endParaRPr lang="en-US" altLang="zh-CN" sz="1400">
              <a:ea typeface="黑体" pitchFamily="2" charset="-122"/>
            </a:endParaRPr>
          </a:p>
          <a:p>
            <a:pPr marL="738188" lvl="1" indent="-361950">
              <a:spcBef>
                <a:spcPts val="250"/>
              </a:spcBef>
              <a:buFontTx/>
              <a:buBlip>
                <a:blip r:embed="rId2"/>
              </a:buBlip>
              <a:defRPr/>
            </a:pPr>
            <a:r>
              <a:rPr lang="zh-CN" altLang="en-US" sz="1400">
                <a:ea typeface="黑体" pitchFamily="2" charset="-122"/>
              </a:rPr>
              <a:t>请在时间允许的情况下正确使用</a:t>
            </a:r>
            <a:r>
              <a:rPr lang="en-US" altLang="zh-CN" sz="1400">
                <a:ea typeface="黑体" pitchFamily="2" charset="-122"/>
              </a:rPr>
              <a:t>PPT</a:t>
            </a:r>
          </a:p>
          <a:p>
            <a:pPr marL="738188" lvl="1" indent="-361950">
              <a:spcBef>
                <a:spcPts val="250"/>
              </a:spcBef>
              <a:buFontTx/>
              <a:buBlip>
                <a:blip r:embed="rId2"/>
              </a:buBlip>
              <a:defRPr/>
            </a:pPr>
            <a:r>
              <a:rPr lang="zh-CN" altLang="en-US" sz="1400">
                <a:ea typeface="黑体" pitchFamily="2" charset="-122"/>
              </a:rPr>
              <a:t>如果您在时间紧迫的情况下需要应用</a:t>
            </a:r>
            <a:r>
              <a:rPr lang="en-US" altLang="zh-CN" sz="1400">
                <a:ea typeface="黑体" pitchFamily="2" charset="-122"/>
              </a:rPr>
              <a:t>PPT</a:t>
            </a:r>
            <a:r>
              <a:rPr lang="zh-CN" altLang="en-US" sz="1400">
                <a:ea typeface="黑体" pitchFamily="2" charset="-122"/>
              </a:rPr>
              <a:t>协助，请告知内容负责人</a:t>
            </a:r>
            <a:r>
              <a:rPr lang="en-US" altLang="zh-CN" sz="1400">
                <a:ea typeface="黑体" pitchFamily="2" charset="-122"/>
              </a:rPr>
              <a:t> </a:t>
            </a:r>
          </a:p>
          <a:p>
            <a:pPr marL="738188" lvl="1" indent="-361950">
              <a:spcBef>
                <a:spcPts val="250"/>
              </a:spcBef>
              <a:buFontTx/>
              <a:buBlip>
                <a:blip r:embed="rId2"/>
              </a:buBlip>
              <a:defRPr/>
            </a:pPr>
            <a:r>
              <a:rPr lang="zh-CN" altLang="en-US" sz="140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a:ea typeface="黑体" pitchFamily="2" charset="-122"/>
              </a:rPr>
              <a:t>请注明课程代码</a:t>
            </a:r>
            <a:endParaRPr lang="en-US" altLang="zh-CN" sz="1400">
              <a:ea typeface="黑体" pitchFamily="2" charset="-122"/>
            </a:endParaRPr>
          </a:p>
          <a:p>
            <a:pPr marL="738188" lvl="1" indent="-361950">
              <a:spcBef>
                <a:spcPts val="250"/>
              </a:spcBef>
              <a:defRPr/>
            </a:pPr>
            <a:endParaRPr lang="en-US" altLang="zh-CN" b="1">
              <a:solidFill>
                <a:srgbClr val="FFFF00"/>
              </a:solidFill>
              <a:latin typeface="+mj-ea"/>
              <a:ea typeface="+mj-ea"/>
            </a:endParaRPr>
          </a:p>
          <a:p>
            <a:pPr marL="738188" lvl="1" indent="-738188">
              <a:spcBef>
                <a:spcPts val="250"/>
              </a:spcBef>
              <a:defRPr/>
            </a:pPr>
            <a:r>
              <a:rPr lang="zh-CN" altLang="en-US" b="1">
                <a:solidFill>
                  <a:srgbClr val="FFFF00"/>
                </a:solidFill>
                <a:latin typeface="+mj-ea"/>
                <a:ea typeface="+mj-ea"/>
              </a:rPr>
              <a:t>以下是着重突出文本的示例：</a:t>
            </a:r>
            <a:endParaRPr lang="en-US" altLang="zh-CN" b="1">
              <a:solidFill>
                <a:srgbClr val="FFFF00"/>
              </a:solidFill>
              <a:latin typeface="+mj-ea"/>
              <a:ea typeface="+mj-ea"/>
            </a:endParaRPr>
          </a:p>
          <a:p>
            <a:pPr marL="738188" lvl="1" indent="-361950">
              <a:spcBef>
                <a:spcPts val="250"/>
              </a:spcBef>
              <a:buFontTx/>
              <a:buBlip>
                <a:blip r:embed="rId2"/>
              </a:buBlip>
              <a:defRPr/>
            </a:pPr>
            <a:r>
              <a:rPr lang="zh-CN" altLang="en-US" sz="1400">
                <a:latin typeface="+mj-ea"/>
                <a:ea typeface="+mj-ea"/>
              </a:rPr>
              <a:t>用</a:t>
            </a:r>
            <a:r>
              <a:rPr lang="zh-CN" altLang="en-US" sz="1400" i="1">
                <a:solidFill>
                  <a:srgbClr val="FF0000"/>
                </a:solidFill>
                <a:latin typeface="+mj-ea"/>
                <a:ea typeface="+mj-ea"/>
              </a:rPr>
              <a:t>红色斜体</a:t>
            </a:r>
            <a:r>
              <a:rPr lang="zh-CN" altLang="en-US" sz="1400">
                <a:latin typeface="+mj-ea"/>
                <a:ea typeface="+mj-ea"/>
              </a:rPr>
              <a:t>引起大众视觉注意 </a:t>
            </a:r>
          </a:p>
          <a:p>
            <a:pPr marL="738188" lvl="1" indent="-361950">
              <a:spcBef>
                <a:spcPts val="250"/>
              </a:spcBef>
              <a:buFontTx/>
              <a:buBlip>
                <a:blip r:embed="rId2"/>
              </a:buBlip>
              <a:defRPr/>
            </a:pPr>
            <a:r>
              <a:rPr lang="zh-CN" altLang="en-US" sz="1400" u="sng">
                <a:solidFill>
                  <a:srgbClr val="FFC000"/>
                </a:solidFill>
                <a:latin typeface="+mj-ea"/>
                <a:ea typeface="+mj-ea"/>
              </a:rPr>
              <a:t>加下划线的桔色文本经黑白打印后更易于辨认</a:t>
            </a:r>
            <a:endParaRPr lang="en-US" altLang="zh-CN" sz="1400" u="sng">
              <a:solidFill>
                <a:srgbClr val="FFC000"/>
              </a:solidFill>
              <a:latin typeface="+mj-ea"/>
              <a:ea typeface="+mj-ea"/>
            </a:endParaRPr>
          </a:p>
          <a:p>
            <a:pPr marL="738188" lvl="1" indent="-361950">
              <a:spcBef>
                <a:spcPts val="250"/>
              </a:spcBef>
              <a:buFontTx/>
              <a:buBlip>
                <a:blip r:embed="rId2"/>
              </a:buBlip>
              <a:defRPr/>
            </a:pPr>
            <a:r>
              <a:rPr lang="zh-CN" altLang="en-US" sz="1400">
                <a:latin typeface="+mj-ea"/>
                <a:ea typeface="+mj-ea"/>
              </a:rPr>
              <a:t>可使用</a:t>
            </a:r>
            <a:r>
              <a:rPr lang="en-US" altLang="zh-CN" sz="1400">
                <a:latin typeface="+mj-ea"/>
                <a:ea typeface="+mj-ea"/>
              </a:rPr>
              <a:t>5</a:t>
            </a:r>
            <a:r>
              <a:rPr lang="zh-CN" altLang="en-US" sz="1400">
                <a:latin typeface="+mj-ea"/>
                <a:ea typeface="+mj-ea"/>
              </a:rPr>
              <a:t>级符号</a:t>
            </a:r>
            <a:endParaRPr lang="en-US" altLang="zh-CN" sz="1400">
              <a:latin typeface="+mj-ea"/>
              <a:ea typeface="+mj-ea"/>
            </a:endParaRPr>
          </a:p>
          <a:p>
            <a:pPr marL="1101725" lvl="2" indent="-347663">
              <a:spcBef>
                <a:spcPts val="250"/>
              </a:spcBef>
              <a:buFontTx/>
              <a:buBlip>
                <a:blip r:embed="rId2"/>
              </a:buBlip>
              <a:defRPr/>
            </a:pPr>
            <a:r>
              <a:rPr lang="zh-CN" altLang="en-US" sz="1200">
                <a:latin typeface="+mj-ea"/>
                <a:ea typeface="+mj-ea"/>
              </a:rPr>
              <a:t>符号，字体及缩进量将逐级变化 </a:t>
            </a:r>
          </a:p>
          <a:p>
            <a:pPr marL="1419225" lvl="3" indent="-317500">
              <a:spcBef>
                <a:spcPts val="250"/>
              </a:spcBef>
              <a:buFontTx/>
              <a:buBlip>
                <a:blip r:embed="rId2"/>
              </a:buBlip>
              <a:defRPr/>
            </a:pPr>
            <a:r>
              <a:rPr lang="zh-CN" altLang="en-US" sz="1000">
                <a:latin typeface="+mj-ea"/>
                <a:ea typeface="+mj-ea"/>
              </a:rPr>
              <a:t>最后一级字体大小为</a:t>
            </a:r>
            <a:r>
              <a:rPr lang="en-US" altLang="zh-CN" sz="1000">
                <a:latin typeface="+mj-ea"/>
                <a:ea typeface="+mj-ea"/>
              </a:rPr>
              <a:t>10pt</a:t>
            </a:r>
          </a:p>
          <a:p>
            <a:pPr marL="738188" lvl="1" indent="-361950">
              <a:spcBef>
                <a:spcPts val="250"/>
              </a:spcBef>
              <a:buFontTx/>
              <a:buBlip>
                <a:blip r:embed="rId2"/>
              </a:buBlip>
              <a:defRPr/>
            </a:pPr>
            <a:endParaRPr lang="en-US" altLang="zh-CN" sz="140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a:ln w="3175">
                  <a:noFill/>
                </a:ln>
                <a:latin typeface="+mj-lt"/>
                <a:ea typeface="+mj-ea"/>
                <a:cs typeface="+mj-cs"/>
              </a:rPr>
              <a:t>请您仔细阅读</a:t>
            </a:r>
            <a:endParaRPr lang="en-US" sz="4000" b="1" spc="-125">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a:solidFill>
                <a:srgbClr val="FFFF00"/>
              </a:solidFill>
              <a:latin typeface="+mj-lt"/>
              <a:ea typeface="+mj-ea"/>
            </a:endParaRPr>
          </a:p>
          <a:p>
            <a:pPr marL="384175" indent="-384175" eaLnBrk="0" hangingPunct="0">
              <a:spcBef>
                <a:spcPts val="500"/>
              </a:spcBef>
              <a:defRPr/>
            </a:pPr>
            <a:r>
              <a:rPr lang="zh-CN" altLang="en-US" b="1">
                <a:solidFill>
                  <a:srgbClr val="FFFF00"/>
                </a:solidFill>
                <a:latin typeface="+mj-lt"/>
                <a:ea typeface="+mj-ea"/>
              </a:rPr>
              <a:t>在您发布</a:t>
            </a:r>
            <a:r>
              <a:rPr lang="en-US" altLang="zh-CN" b="1">
                <a:solidFill>
                  <a:srgbClr val="FFFF00"/>
                </a:solidFill>
                <a:latin typeface="+mj-lt"/>
                <a:ea typeface="+mj-ea"/>
              </a:rPr>
              <a:t>PPT</a:t>
            </a:r>
            <a:r>
              <a:rPr lang="zh-CN" altLang="en-US" b="1">
                <a:solidFill>
                  <a:srgbClr val="FFFF00"/>
                </a:solidFill>
                <a:latin typeface="+mj-lt"/>
                <a:ea typeface="+mj-ea"/>
              </a:rPr>
              <a:t>给相关的内容负责人之前，请确保完成以下的步骤</a:t>
            </a:r>
            <a:endParaRPr lang="en-US" altLang="zh-CN" b="1">
              <a:solidFill>
                <a:srgbClr val="FFFF00"/>
              </a:solidFill>
              <a:latin typeface="+mj-lt"/>
              <a:ea typeface="+mj-ea"/>
            </a:endParaRPr>
          </a:p>
          <a:p>
            <a:pPr marL="738188" lvl="1" indent="-361950" eaLnBrk="0" hangingPunct="0">
              <a:spcBef>
                <a:spcPts val="500"/>
              </a:spcBef>
              <a:buFontTx/>
              <a:buBlip>
                <a:blip r:embed="rId2"/>
              </a:buBlip>
              <a:defRPr/>
            </a:pPr>
            <a:r>
              <a:rPr lang="zh-CN" altLang="en-US" sz="1400">
                <a:latin typeface="+mj-lt"/>
                <a:ea typeface="+mj-ea"/>
              </a:rPr>
              <a:t>纠正错别字和错误拼写</a:t>
            </a:r>
            <a:endParaRPr lang="en-US" altLang="zh-CN" sz="1400">
              <a:latin typeface="+mj-lt"/>
              <a:ea typeface="+mj-ea"/>
            </a:endParaRPr>
          </a:p>
          <a:p>
            <a:pPr marL="738188" lvl="1" indent="-361950" eaLnBrk="0" hangingPunct="0">
              <a:spcBef>
                <a:spcPts val="500"/>
              </a:spcBef>
              <a:buFontTx/>
              <a:buBlip>
                <a:blip r:embed="rId2"/>
              </a:buBlip>
              <a:defRPr/>
            </a:pPr>
            <a:r>
              <a:rPr lang="zh-CN" altLang="en-US" sz="1400">
                <a:latin typeface="+mj-lt"/>
                <a:ea typeface="+mj-ea"/>
              </a:rPr>
              <a:t>纠正语法错误</a:t>
            </a:r>
          </a:p>
          <a:p>
            <a:pPr marL="738188" lvl="1" indent="-361950" eaLnBrk="0" hangingPunct="0">
              <a:spcBef>
                <a:spcPts val="500"/>
              </a:spcBef>
              <a:buFontTx/>
              <a:buBlip>
                <a:blip r:embed="rId2"/>
              </a:buBlip>
              <a:defRPr/>
            </a:pPr>
            <a:r>
              <a:rPr lang="zh-CN" altLang="en-US" sz="1400">
                <a:latin typeface="+mj-lt"/>
                <a:ea typeface="+mj-ea"/>
              </a:rPr>
              <a:t>去掉所有的</a:t>
            </a:r>
            <a:r>
              <a:rPr lang="en-US" altLang="zh-CN" sz="1400">
                <a:latin typeface="+mj-lt"/>
                <a:ea typeface="+mj-ea"/>
              </a:rPr>
              <a:t>PPT</a:t>
            </a:r>
            <a:r>
              <a:rPr lang="zh-CN" altLang="en-US" sz="1400">
                <a:latin typeface="+mj-lt"/>
                <a:ea typeface="+mj-ea"/>
              </a:rPr>
              <a:t>注释和演讲者批注</a:t>
            </a:r>
            <a:endParaRPr lang="en-US" altLang="zh-CN" sz="1400">
              <a:latin typeface="+mj-lt"/>
              <a:ea typeface="+mj-ea"/>
            </a:endParaRPr>
          </a:p>
          <a:p>
            <a:pPr marL="738188" lvl="1" indent="-361950" eaLnBrk="0" hangingPunct="0">
              <a:spcBef>
                <a:spcPts val="500"/>
              </a:spcBef>
              <a:buFontTx/>
              <a:buBlip>
                <a:blip r:embed="rId2"/>
              </a:buBlip>
              <a:defRPr/>
            </a:pPr>
            <a:r>
              <a:rPr lang="zh-CN" altLang="en-US" sz="1400">
                <a:latin typeface="+mj-lt"/>
                <a:ea typeface="+mj-ea"/>
              </a:rPr>
              <a:t>删除所有的隐藏</a:t>
            </a:r>
            <a:r>
              <a:rPr lang="en-US" altLang="zh-CN" sz="1400">
                <a:latin typeface="+mj-lt"/>
                <a:ea typeface="+mj-ea"/>
              </a:rPr>
              <a:t>PPT</a:t>
            </a:r>
          </a:p>
          <a:p>
            <a:pPr marL="738188" lvl="1" indent="-361950" eaLnBrk="0" hangingPunct="0">
              <a:spcBef>
                <a:spcPts val="500"/>
              </a:spcBef>
              <a:buFontTx/>
              <a:buBlip>
                <a:blip r:embed="rId2"/>
              </a:buBlip>
              <a:defRPr/>
            </a:pPr>
            <a:r>
              <a:rPr lang="zh-CN" altLang="en-US" sz="1400">
                <a:latin typeface="+mj-lt"/>
                <a:ea typeface="+mj-ea"/>
              </a:rPr>
              <a:t>修改格式以增强</a:t>
            </a:r>
            <a:r>
              <a:rPr lang="en-US" altLang="zh-CN" sz="1400">
                <a:latin typeface="+mj-lt"/>
                <a:ea typeface="+mj-ea"/>
              </a:rPr>
              <a:t>PPT</a:t>
            </a:r>
            <a:r>
              <a:rPr lang="zh-CN" altLang="en-US" sz="1400">
                <a:latin typeface="+mj-lt"/>
                <a:ea typeface="+mj-ea"/>
              </a:rPr>
              <a:t>的可读性</a:t>
            </a:r>
          </a:p>
          <a:p>
            <a:pPr marL="738188" lvl="1" indent="-361950" eaLnBrk="0" hangingPunct="0">
              <a:spcBef>
                <a:spcPts val="500"/>
              </a:spcBef>
              <a:buFontTx/>
              <a:buBlip>
                <a:blip r:embed="rId2"/>
              </a:buBlip>
              <a:defRPr/>
            </a:pPr>
            <a:r>
              <a:rPr lang="zh-CN" altLang="en-US" sz="1400">
                <a:latin typeface="+mj-lt"/>
                <a:ea typeface="+mj-ea"/>
              </a:rPr>
              <a:t>确保所有</a:t>
            </a:r>
            <a:r>
              <a:rPr lang="en-US" altLang="zh-CN" sz="1400">
                <a:latin typeface="+mj-lt"/>
                <a:ea typeface="+mj-ea"/>
              </a:rPr>
              <a:t>PPT</a:t>
            </a:r>
            <a:r>
              <a:rPr lang="zh-CN" altLang="en-US" sz="1400">
                <a:latin typeface="+mj-lt"/>
                <a:ea typeface="+mj-ea"/>
              </a:rPr>
              <a:t>在字体、色彩风格、布局等方面的一致性</a:t>
            </a:r>
            <a:endParaRPr lang="en-US" altLang="zh-CN" sz="1400">
              <a:latin typeface="+mj-lt"/>
              <a:ea typeface="+mj-ea"/>
            </a:endParaRPr>
          </a:p>
          <a:p>
            <a:pPr marL="384175" indent="-384175">
              <a:spcBef>
                <a:spcPts val="500"/>
              </a:spcBef>
              <a:defRPr/>
            </a:pPr>
            <a:endParaRPr lang="en-US" altLang="zh-CN" b="1">
              <a:solidFill>
                <a:srgbClr val="FFFF00"/>
              </a:solidFill>
              <a:latin typeface="+mj-lt"/>
              <a:ea typeface="+mj-ea"/>
            </a:endParaRPr>
          </a:p>
          <a:p>
            <a:pPr marL="738188" lvl="1" indent="-361950">
              <a:spcBef>
                <a:spcPts val="500"/>
              </a:spcBef>
              <a:defRPr/>
            </a:pPr>
            <a:endParaRPr lang="en-US" altLang="zh-CN" sz="1400" b="1">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smtClean="0">
                <a:solidFill>
                  <a:srgbClr val="FFFFFF"/>
                </a:solidFill>
                <a:effectLst>
                  <a:outerShdw blurRad="38100" dist="38100" dir="2700000" algn="tl">
                    <a:srgbClr val="02024A"/>
                  </a:outerShdw>
                </a:effectLst>
                <a:latin typeface="黑体" pitchFamily="2" charset="-122"/>
              </a:rPr>
              <a:t>请</a:t>
            </a:r>
            <a:r>
              <a:rPr lang="zh-CN" altLang="en-US" sz="4000">
                <a:solidFill>
                  <a:srgbClr val="FFFFFF"/>
                </a:solidFill>
                <a:effectLst>
                  <a:outerShdw blurRad="38100" dist="38100" dir="2700000" algn="tl">
                    <a:srgbClr val="02024A"/>
                  </a:outerShdw>
                </a:effectLst>
                <a:latin typeface="黑体" pitchFamily="2" charset="-122"/>
              </a:rPr>
              <a:t>您填写反馈表。</a:t>
            </a:r>
            <a:endParaRPr lang="en-US" altLang="zh-CN" sz="400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diagramData" Target="../diagrams/data15.xml"/><Relationship Id="rId7"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ounded Rectangle 1040"/>
          <p:cNvSpPr/>
          <p:nvPr/>
        </p:nvSpPr>
        <p:spPr>
          <a:xfrm>
            <a:off x="642910" y="3071810"/>
            <a:ext cx="1357322" cy="1928826"/>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zh-CN" altLang="en-US" sz="1600"/>
              <a:t>开</a:t>
            </a:r>
            <a:r>
              <a:rPr lang="zh-CN" altLang="en-US" sz="1600" smtClean="0"/>
              <a:t>发平台</a:t>
            </a:r>
            <a:endParaRPr lang="zh-CN" altLang="en-US" sz="1600"/>
          </a:p>
        </p:txBody>
      </p:sp>
      <p:sp>
        <p:nvSpPr>
          <p:cNvPr id="29" name="Rounded Rectangle 28"/>
          <p:cNvSpPr/>
          <p:nvPr/>
        </p:nvSpPr>
        <p:spPr>
          <a:xfrm>
            <a:off x="2071670" y="1142984"/>
            <a:ext cx="6429420" cy="2071702"/>
          </a:xfrm>
          <a:prstGeom prst="roundRect">
            <a:avLst/>
          </a:prstGeom>
        </p:spPr>
        <p:style>
          <a:lnRef idx="1">
            <a:schemeClr val="accent1"/>
          </a:lnRef>
          <a:fillRef idx="2">
            <a:schemeClr val="accent1"/>
          </a:fillRef>
          <a:effectRef idx="1">
            <a:schemeClr val="accent1"/>
          </a:effectRef>
          <a:fontRef idx="minor">
            <a:schemeClr val="dk1"/>
          </a:fontRef>
        </p:style>
        <p:txBody>
          <a:bodyPr tIns="72000" rtlCol="0" anchor="t" anchorCtr="0"/>
          <a:lstStyle/>
          <a:p>
            <a:pPr algn="ctr"/>
            <a:r>
              <a:rPr lang="en-US" altLang="zh-CN" smtClean="0"/>
              <a:t>Office </a:t>
            </a:r>
            <a:r>
              <a:rPr lang="zh-CN" altLang="en-US" smtClean="0"/>
              <a:t>客户端</a:t>
            </a:r>
            <a:endParaRPr lang="zh-CN" altLang="en-US"/>
          </a:p>
        </p:txBody>
      </p:sp>
      <p:sp>
        <p:nvSpPr>
          <p:cNvPr id="24" name="Rounded Rectangle 23"/>
          <p:cNvSpPr/>
          <p:nvPr/>
        </p:nvSpPr>
        <p:spPr>
          <a:xfrm>
            <a:off x="2071670" y="3071810"/>
            <a:ext cx="6500858" cy="1928826"/>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r>
              <a:rPr lang="en-US" altLang="zh-CN" smtClean="0"/>
              <a:t>SharePoint</a:t>
            </a:r>
            <a:endParaRPr lang="zh-CN" altLang="en-US"/>
          </a:p>
        </p:txBody>
      </p:sp>
      <p:sp>
        <p:nvSpPr>
          <p:cNvPr id="2" name="Title 1"/>
          <p:cNvSpPr>
            <a:spLocks noGrp="1"/>
          </p:cNvSpPr>
          <p:nvPr>
            <p:ph type="title"/>
          </p:nvPr>
        </p:nvSpPr>
        <p:spPr>
          <a:xfrm>
            <a:off x="1357290" y="274638"/>
            <a:ext cx="7329510" cy="1143000"/>
          </a:xfrm>
        </p:spPr>
        <p:txBody>
          <a:bodyPr/>
          <a:lstStyle/>
          <a:p>
            <a:r>
              <a:rPr lang="en-US" altLang="zh-CN" smtClean="0"/>
              <a:t>BCS in 2010</a:t>
            </a:r>
            <a:endParaRPr lang="zh-CN" altLang="en-US"/>
          </a:p>
        </p:txBody>
      </p:sp>
      <p:grpSp>
        <p:nvGrpSpPr>
          <p:cNvPr id="4" name="Group 3"/>
          <p:cNvGrpSpPr/>
          <p:nvPr/>
        </p:nvGrpSpPr>
        <p:grpSpPr>
          <a:xfrm>
            <a:off x="357158" y="214290"/>
            <a:ext cx="847938" cy="928694"/>
            <a:chOff x="1071538" y="1714488"/>
            <a:chExt cx="1500198" cy="1643074"/>
          </a:xfrm>
        </p:grpSpPr>
        <p:sp>
          <p:nvSpPr>
            <p:cNvPr id="5" name="Rounded Rectangle 4"/>
            <p:cNvSpPr/>
            <p:nvPr/>
          </p:nvSpPr>
          <p:spPr>
            <a:xfrm>
              <a:off x="1071538" y="1714488"/>
              <a:ext cx="1500198" cy="35719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50" smtClean="0"/>
                <a:t>External</a:t>
              </a:r>
              <a:endParaRPr lang="zh-CN" altLang="en-US" sz="1050"/>
            </a:p>
          </p:txBody>
        </p:sp>
        <p:sp>
          <p:nvSpPr>
            <p:cNvPr id="6" name="Rounded Rectangle 5"/>
            <p:cNvSpPr/>
            <p:nvPr/>
          </p:nvSpPr>
          <p:spPr>
            <a:xfrm>
              <a:off x="1071538" y="2143116"/>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Server OM</a:t>
              </a:r>
              <a:endParaRPr lang="zh-CN" altLang="en-US" sz="1050"/>
            </a:p>
          </p:txBody>
        </p:sp>
        <p:sp>
          <p:nvSpPr>
            <p:cNvPr id="7" name="Rounded Rectangle 6"/>
            <p:cNvSpPr/>
            <p:nvPr/>
          </p:nvSpPr>
          <p:spPr>
            <a:xfrm>
              <a:off x="1071538" y="2571744"/>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List Schema</a:t>
              </a:r>
              <a:endParaRPr lang="zh-CN" altLang="en-US" sz="1050"/>
            </a:p>
          </p:txBody>
        </p:sp>
        <p:sp>
          <p:nvSpPr>
            <p:cNvPr id="8" name="Rounded Rectangle 7"/>
            <p:cNvSpPr/>
            <p:nvPr/>
          </p:nvSpPr>
          <p:spPr>
            <a:xfrm>
              <a:off x="1071538" y="3000372"/>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Client OM</a:t>
              </a:r>
              <a:endParaRPr lang="zh-CN" altLang="en-US" sz="1050"/>
            </a:p>
          </p:txBody>
        </p:sp>
      </p:grpSp>
      <p:sp>
        <p:nvSpPr>
          <p:cNvPr id="9" name="Rounded Rectangle 8"/>
          <p:cNvSpPr/>
          <p:nvPr/>
        </p:nvSpPr>
        <p:spPr>
          <a:xfrm>
            <a:off x="2214546" y="3571876"/>
            <a:ext cx="1143008" cy="42862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1200" smtClean="0"/>
              <a:t>开发平台</a:t>
            </a:r>
            <a:endParaRPr lang="zh-CN" altLang="en-US" sz="1200"/>
          </a:p>
        </p:txBody>
      </p:sp>
      <p:sp>
        <p:nvSpPr>
          <p:cNvPr id="10" name="Rounded Rectangle 9"/>
          <p:cNvSpPr/>
          <p:nvPr/>
        </p:nvSpPr>
        <p:spPr>
          <a:xfrm>
            <a:off x="3482570" y="3571876"/>
            <a:ext cx="1143008" cy="42862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1200"/>
              <a:t>商务智能</a:t>
            </a:r>
          </a:p>
        </p:txBody>
      </p:sp>
      <p:sp>
        <p:nvSpPr>
          <p:cNvPr id="11" name="Rounded Rectangle 10"/>
          <p:cNvSpPr/>
          <p:nvPr/>
        </p:nvSpPr>
        <p:spPr>
          <a:xfrm>
            <a:off x="4750594" y="3571876"/>
            <a:ext cx="1143008" cy="42862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1200" smtClean="0"/>
              <a:t>内容管理</a:t>
            </a:r>
            <a:endParaRPr lang="zh-CN" altLang="en-US" sz="1200"/>
          </a:p>
        </p:txBody>
      </p:sp>
      <p:sp>
        <p:nvSpPr>
          <p:cNvPr id="12" name="Rounded Rectangle 11"/>
          <p:cNvSpPr/>
          <p:nvPr/>
        </p:nvSpPr>
        <p:spPr>
          <a:xfrm>
            <a:off x="6018619" y="3571876"/>
            <a:ext cx="1143008" cy="42862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1200" smtClean="0"/>
              <a:t>协作社交</a:t>
            </a:r>
            <a:endParaRPr lang="zh-CN" altLang="en-US" sz="1200"/>
          </a:p>
        </p:txBody>
      </p:sp>
      <p:sp>
        <p:nvSpPr>
          <p:cNvPr id="13" name="Rounded Rectangle 12"/>
          <p:cNvSpPr/>
          <p:nvPr/>
        </p:nvSpPr>
        <p:spPr>
          <a:xfrm>
            <a:off x="7286644" y="3571876"/>
            <a:ext cx="1143008" cy="42862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1200" smtClean="0"/>
              <a:t>企业搜索</a:t>
            </a:r>
            <a:endParaRPr lang="zh-CN" altLang="en-US" sz="1200"/>
          </a:p>
        </p:txBody>
      </p:sp>
      <p:sp>
        <p:nvSpPr>
          <p:cNvPr id="14" name="Rounded Rectangle 13"/>
          <p:cNvSpPr/>
          <p:nvPr/>
        </p:nvSpPr>
        <p:spPr>
          <a:xfrm>
            <a:off x="2786050" y="4214818"/>
            <a:ext cx="857256" cy="5715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200" smtClean="0"/>
              <a:t>外部内容类型</a:t>
            </a:r>
            <a:endParaRPr lang="zh-CN" altLang="en-US" sz="1200"/>
          </a:p>
        </p:txBody>
      </p:sp>
      <p:sp>
        <p:nvSpPr>
          <p:cNvPr id="15" name="Rounded Rectangle 14"/>
          <p:cNvSpPr/>
          <p:nvPr/>
        </p:nvSpPr>
        <p:spPr>
          <a:xfrm>
            <a:off x="3821901" y="4214818"/>
            <a:ext cx="857256" cy="5715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smtClean="0"/>
              <a:t>BDC</a:t>
            </a:r>
          </a:p>
          <a:p>
            <a:pPr algn="ctr"/>
            <a:r>
              <a:rPr lang="zh-CN" altLang="en-US" sz="1200" smtClean="0"/>
              <a:t>运行时</a:t>
            </a:r>
            <a:endParaRPr lang="zh-CN" altLang="en-US" sz="1200"/>
          </a:p>
        </p:txBody>
      </p:sp>
      <p:sp>
        <p:nvSpPr>
          <p:cNvPr id="16" name="Rounded Rectangle 15"/>
          <p:cNvSpPr/>
          <p:nvPr/>
        </p:nvSpPr>
        <p:spPr>
          <a:xfrm>
            <a:off x="4857752" y="4214818"/>
            <a:ext cx="857256" cy="5715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200" smtClean="0"/>
              <a:t>安全</a:t>
            </a:r>
            <a:endParaRPr lang="zh-CN" altLang="en-US" sz="1200"/>
          </a:p>
        </p:txBody>
      </p:sp>
      <p:sp>
        <p:nvSpPr>
          <p:cNvPr id="17" name="Rounded Rectangle 16"/>
          <p:cNvSpPr/>
          <p:nvPr/>
        </p:nvSpPr>
        <p:spPr>
          <a:xfrm>
            <a:off x="5893603" y="4214818"/>
            <a:ext cx="857256" cy="5715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200" smtClean="0"/>
              <a:t>解决</a:t>
            </a:r>
            <a:endParaRPr lang="en-US" altLang="zh-CN" sz="1200" smtClean="0"/>
          </a:p>
          <a:p>
            <a:pPr algn="ctr"/>
            <a:r>
              <a:rPr lang="zh-CN" altLang="en-US" sz="1200" smtClean="0"/>
              <a:t>方案包</a:t>
            </a:r>
            <a:endParaRPr lang="zh-CN" altLang="en-US" sz="1200"/>
          </a:p>
        </p:txBody>
      </p:sp>
      <p:sp>
        <p:nvSpPr>
          <p:cNvPr id="18" name="Rounded Rectangle 17"/>
          <p:cNvSpPr/>
          <p:nvPr/>
        </p:nvSpPr>
        <p:spPr>
          <a:xfrm>
            <a:off x="6929454" y="4214818"/>
            <a:ext cx="857256" cy="5715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200" smtClean="0"/>
              <a:t>内置</a:t>
            </a:r>
            <a:r>
              <a:rPr lang="en-US" altLang="zh-CN" sz="1200" smtClean="0"/>
              <a:t>UI</a:t>
            </a:r>
            <a:endParaRPr lang="zh-CN" altLang="en-US" sz="1200"/>
          </a:p>
        </p:txBody>
      </p:sp>
      <p:sp>
        <p:nvSpPr>
          <p:cNvPr id="19" name="Rounded Rectangle 18"/>
          <p:cNvSpPr/>
          <p:nvPr/>
        </p:nvSpPr>
        <p:spPr>
          <a:xfrm>
            <a:off x="2714612" y="5572140"/>
            <a:ext cx="857256" cy="4286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smtClean="0"/>
              <a:t>LOB</a:t>
            </a:r>
            <a:endParaRPr lang="zh-CN" altLang="en-US" sz="1200"/>
          </a:p>
        </p:txBody>
      </p:sp>
      <p:sp>
        <p:nvSpPr>
          <p:cNvPr id="20" name="Rounded Rectangle 19"/>
          <p:cNvSpPr/>
          <p:nvPr/>
        </p:nvSpPr>
        <p:spPr>
          <a:xfrm>
            <a:off x="3786182" y="5572140"/>
            <a:ext cx="857256" cy="4286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smtClean="0"/>
              <a:t>Web Service</a:t>
            </a:r>
            <a:endParaRPr lang="zh-CN" altLang="en-US" sz="1200"/>
          </a:p>
        </p:txBody>
      </p:sp>
      <p:sp>
        <p:nvSpPr>
          <p:cNvPr id="21" name="Rounded Rectangle 20"/>
          <p:cNvSpPr/>
          <p:nvPr/>
        </p:nvSpPr>
        <p:spPr>
          <a:xfrm>
            <a:off x="4857752" y="5572140"/>
            <a:ext cx="857256" cy="4286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smtClean="0"/>
              <a:t>WCF</a:t>
            </a:r>
            <a:endParaRPr lang="zh-CN" altLang="en-US" sz="1200"/>
          </a:p>
        </p:txBody>
      </p:sp>
      <p:sp>
        <p:nvSpPr>
          <p:cNvPr id="22" name="Rounded Rectangle 21"/>
          <p:cNvSpPr/>
          <p:nvPr/>
        </p:nvSpPr>
        <p:spPr>
          <a:xfrm>
            <a:off x="5929322" y="5572140"/>
            <a:ext cx="857256" cy="4286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smtClean="0"/>
              <a:t>Data Base</a:t>
            </a:r>
            <a:endParaRPr lang="zh-CN" altLang="en-US" sz="1200"/>
          </a:p>
        </p:txBody>
      </p:sp>
      <p:sp>
        <p:nvSpPr>
          <p:cNvPr id="23" name="Rounded Rectangle 22"/>
          <p:cNvSpPr/>
          <p:nvPr/>
        </p:nvSpPr>
        <p:spPr>
          <a:xfrm>
            <a:off x="7000892" y="5572140"/>
            <a:ext cx="857256" cy="4286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smtClean="0"/>
              <a:t>Web 2.0</a:t>
            </a:r>
            <a:endParaRPr lang="zh-CN" altLang="en-US" sz="1200"/>
          </a:p>
        </p:txBody>
      </p:sp>
      <p:sp>
        <p:nvSpPr>
          <p:cNvPr id="25" name="Rounded Rectangle 24"/>
          <p:cNvSpPr/>
          <p:nvPr/>
        </p:nvSpPr>
        <p:spPr>
          <a:xfrm>
            <a:off x="3500430" y="2143116"/>
            <a:ext cx="1071570" cy="5715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200" smtClean="0"/>
              <a:t>BDC</a:t>
            </a:r>
            <a:r>
              <a:rPr lang="zh-CN" altLang="en-US" sz="1200" smtClean="0"/>
              <a:t>客户端</a:t>
            </a:r>
            <a:endParaRPr lang="en-US" altLang="zh-CN" sz="1200" smtClean="0"/>
          </a:p>
          <a:p>
            <a:pPr algn="ctr"/>
            <a:r>
              <a:rPr lang="zh-CN" altLang="en-US" sz="1200"/>
              <a:t>运行时</a:t>
            </a:r>
          </a:p>
        </p:txBody>
      </p:sp>
      <p:sp>
        <p:nvSpPr>
          <p:cNvPr id="26" name="Rounded Rectangle 25"/>
          <p:cNvSpPr/>
          <p:nvPr/>
        </p:nvSpPr>
        <p:spPr>
          <a:xfrm>
            <a:off x="4857752" y="2143116"/>
            <a:ext cx="1071570" cy="5715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200" smtClean="0"/>
              <a:t>脱机离线</a:t>
            </a:r>
            <a:endParaRPr lang="en-US" altLang="zh-CN" sz="1200" smtClean="0"/>
          </a:p>
          <a:p>
            <a:pPr algn="ctr"/>
            <a:r>
              <a:rPr lang="zh-CN" altLang="en-US" sz="1200" smtClean="0"/>
              <a:t>操作</a:t>
            </a:r>
            <a:endParaRPr lang="zh-CN" altLang="en-US" sz="1200"/>
          </a:p>
        </p:txBody>
      </p:sp>
      <p:sp>
        <p:nvSpPr>
          <p:cNvPr id="27" name="Can 26"/>
          <p:cNvSpPr/>
          <p:nvPr/>
        </p:nvSpPr>
        <p:spPr>
          <a:xfrm>
            <a:off x="6286512" y="2143116"/>
            <a:ext cx="1000132" cy="571504"/>
          </a:xfrm>
          <a:prstGeom prst="can">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1200" smtClean="0"/>
              <a:t>数据缓存</a:t>
            </a:r>
            <a:endParaRPr lang="zh-CN" altLang="en-US" sz="1200"/>
          </a:p>
        </p:txBody>
      </p:sp>
      <p:sp>
        <p:nvSpPr>
          <p:cNvPr id="28" name="Rounded Rectangle 27"/>
          <p:cNvSpPr/>
          <p:nvPr/>
        </p:nvSpPr>
        <p:spPr>
          <a:xfrm>
            <a:off x="3357554" y="2071678"/>
            <a:ext cx="4071966" cy="78581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07/7/7/main" val="0"/>
              </a:ext>
            </a:extLst>
          </a:blip>
          <a:srcRect/>
          <a:stretch>
            <a:fillRect/>
          </a:stretch>
        </p:blipFill>
        <p:spPr bwMode="auto">
          <a:xfrm>
            <a:off x="3009893" y="1285860"/>
            <a:ext cx="561975" cy="561975"/>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 xmlns:a14="http://schemas.microsoft.com/office/drawing/2007/7/7/main" val="0"/>
              </a:ext>
            </a:extLst>
          </a:blip>
          <a:srcRect/>
          <a:stretch>
            <a:fillRect/>
          </a:stretch>
        </p:blipFill>
        <p:spPr bwMode="auto">
          <a:xfrm>
            <a:off x="3724273" y="1285860"/>
            <a:ext cx="561975" cy="561975"/>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 xmlns:a14="http://schemas.microsoft.com/office/drawing/2007/7/7/main" val="0"/>
              </a:ext>
            </a:extLst>
          </a:blip>
          <a:srcRect/>
          <a:stretch>
            <a:fillRect/>
          </a:stretch>
        </p:blipFill>
        <p:spPr bwMode="auto">
          <a:xfrm>
            <a:off x="6305570" y="1295389"/>
            <a:ext cx="561975" cy="561975"/>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 xmlns:a14="http://schemas.microsoft.com/office/drawing/2007/7/7/main" val="0"/>
              </a:ext>
            </a:extLst>
          </a:blip>
          <a:srcRect/>
          <a:stretch>
            <a:fillRect/>
          </a:stretch>
        </p:blipFill>
        <p:spPr bwMode="auto">
          <a:xfrm>
            <a:off x="7081859" y="1295389"/>
            <a:ext cx="561975" cy="552450"/>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cxnSp>
        <p:nvCxnSpPr>
          <p:cNvPr id="1031" name="Straight Arrow Connector 1030"/>
          <p:cNvCxnSpPr>
            <a:stCxn id="24" idx="2"/>
            <a:endCxn id="19" idx="0"/>
          </p:cNvCxnSpPr>
          <p:nvPr/>
        </p:nvCxnSpPr>
        <p:spPr>
          <a:xfrm rot="5400000">
            <a:off x="3946918" y="4196959"/>
            <a:ext cx="571504" cy="2178859"/>
          </a:xfrm>
          <a:prstGeom prst="straightConnector1">
            <a:avLst/>
          </a:prstGeom>
          <a:ln w="1905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33" name="Straight Arrow Connector 1032"/>
          <p:cNvCxnSpPr>
            <a:stCxn id="24" idx="2"/>
            <a:endCxn id="20" idx="0"/>
          </p:cNvCxnSpPr>
          <p:nvPr/>
        </p:nvCxnSpPr>
        <p:spPr>
          <a:xfrm rot="5400000">
            <a:off x="4482703" y="4732744"/>
            <a:ext cx="571504" cy="1107289"/>
          </a:xfrm>
          <a:prstGeom prst="straightConnector1">
            <a:avLst/>
          </a:prstGeom>
          <a:ln w="1905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35" name="Straight Arrow Connector 1034"/>
          <p:cNvCxnSpPr>
            <a:stCxn id="24" idx="2"/>
            <a:endCxn id="21" idx="0"/>
          </p:cNvCxnSpPr>
          <p:nvPr/>
        </p:nvCxnSpPr>
        <p:spPr>
          <a:xfrm rot="5400000">
            <a:off x="5018488" y="5268529"/>
            <a:ext cx="571504" cy="35719"/>
          </a:xfrm>
          <a:prstGeom prst="straightConnector1">
            <a:avLst/>
          </a:prstGeom>
          <a:ln w="1905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37" name="Straight Arrow Connector 1036"/>
          <p:cNvCxnSpPr>
            <a:stCxn id="24" idx="2"/>
            <a:endCxn id="22" idx="0"/>
          </p:cNvCxnSpPr>
          <p:nvPr/>
        </p:nvCxnSpPr>
        <p:spPr>
          <a:xfrm rot="16200000" flipH="1">
            <a:off x="5554272" y="4768462"/>
            <a:ext cx="571504" cy="1035851"/>
          </a:xfrm>
          <a:prstGeom prst="straightConnector1">
            <a:avLst/>
          </a:prstGeom>
          <a:ln w="1905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39" name="Straight Arrow Connector 1038"/>
          <p:cNvCxnSpPr>
            <a:stCxn id="24" idx="2"/>
            <a:endCxn id="23" idx="0"/>
          </p:cNvCxnSpPr>
          <p:nvPr/>
        </p:nvCxnSpPr>
        <p:spPr>
          <a:xfrm rot="16200000" flipH="1">
            <a:off x="6090057" y="4232677"/>
            <a:ext cx="571504" cy="2107421"/>
          </a:xfrm>
          <a:prstGeom prst="straightConnector1">
            <a:avLst/>
          </a:prstGeom>
          <a:ln w="1905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40" name="Oval 1039"/>
          <p:cNvSpPr/>
          <p:nvPr/>
        </p:nvSpPr>
        <p:spPr>
          <a:xfrm>
            <a:off x="1071538" y="3571876"/>
            <a:ext cx="571504" cy="571504"/>
          </a:xfrm>
          <a:prstGeom prst="ellipse">
            <a:avLst/>
          </a:prstGeom>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zh-CN" sz="1600" smtClean="0"/>
              <a:t>SPD</a:t>
            </a:r>
            <a:endParaRPr lang="zh-CN" altLang="en-US" sz="1600"/>
          </a:p>
        </p:txBody>
      </p:sp>
      <p:sp>
        <p:nvSpPr>
          <p:cNvPr id="49" name="Oval 48"/>
          <p:cNvSpPr/>
          <p:nvPr/>
        </p:nvSpPr>
        <p:spPr>
          <a:xfrm>
            <a:off x="1071538" y="4286256"/>
            <a:ext cx="571504" cy="571504"/>
          </a:xfrm>
          <a:prstGeom prst="ellipse">
            <a:avLst/>
          </a:prstGeom>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zh-CN" sz="1600" smtClean="0"/>
              <a:t>VS</a:t>
            </a:r>
            <a:endParaRPr lang="zh-CN" altLang="en-US" sz="1600"/>
          </a:p>
        </p:txBody>
      </p:sp>
    </p:spTree>
    <p:extLst>
      <p:ext uri="{BB962C8B-B14F-4D97-AF65-F5344CB8AC3E}">
        <p14:creationId xmlns="" xmlns:p14="http://schemas.microsoft.com/office/powerpoint/2007/7/12/main" val="3661964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74638"/>
            <a:ext cx="7329510" cy="1143000"/>
          </a:xfrm>
        </p:spPr>
        <p:txBody>
          <a:bodyPr/>
          <a:lstStyle/>
          <a:p>
            <a:r>
              <a:rPr lang="zh-CN" altLang="en-US" smtClean="0"/>
              <a:t>外部数据访问</a:t>
            </a:r>
            <a:endParaRPr lang="zh-CN" altLang="en-US"/>
          </a:p>
        </p:txBody>
      </p:sp>
      <p:grpSp>
        <p:nvGrpSpPr>
          <p:cNvPr id="4" name="Group 3"/>
          <p:cNvGrpSpPr/>
          <p:nvPr/>
        </p:nvGrpSpPr>
        <p:grpSpPr>
          <a:xfrm>
            <a:off x="357158" y="214290"/>
            <a:ext cx="847938" cy="928694"/>
            <a:chOff x="1071538" y="1714488"/>
            <a:chExt cx="1500198" cy="1643074"/>
          </a:xfrm>
        </p:grpSpPr>
        <p:sp>
          <p:nvSpPr>
            <p:cNvPr id="5" name="Rounded Rectangle 4"/>
            <p:cNvSpPr/>
            <p:nvPr/>
          </p:nvSpPr>
          <p:spPr>
            <a:xfrm>
              <a:off x="1071538" y="1714488"/>
              <a:ext cx="1500198" cy="35719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50" smtClean="0"/>
                <a:t>External</a:t>
              </a:r>
              <a:endParaRPr lang="zh-CN" altLang="en-US" sz="1050"/>
            </a:p>
          </p:txBody>
        </p:sp>
        <p:sp>
          <p:nvSpPr>
            <p:cNvPr id="6" name="Rounded Rectangle 5"/>
            <p:cNvSpPr/>
            <p:nvPr/>
          </p:nvSpPr>
          <p:spPr>
            <a:xfrm>
              <a:off x="1071538" y="2143116"/>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Server OM</a:t>
              </a:r>
              <a:endParaRPr lang="zh-CN" altLang="en-US" sz="1050"/>
            </a:p>
          </p:txBody>
        </p:sp>
        <p:sp>
          <p:nvSpPr>
            <p:cNvPr id="7" name="Rounded Rectangle 6"/>
            <p:cNvSpPr/>
            <p:nvPr/>
          </p:nvSpPr>
          <p:spPr>
            <a:xfrm>
              <a:off x="1071538" y="2571744"/>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List Schema</a:t>
              </a:r>
              <a:endParaRPr lang="zh-CN" altLang="en-US" sz="1050"/>
            </a:p>
          </p:txBody>
        </p:sp>
        <p:sp>
          <p:nvSpPr>
            <p:cNvPr id="8" name="Rounded Rectangle 7"/>
            <p:cNvSpPr/>
            <p:nvPr/>
          </p:nvSpPr>
          <p:spPr>
            <a:xfrm>
              <a:off x="1071538" y="3000372"/>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Client OM</a:t>
              </a:r>
              <a:endParaRPr lang="zh-CN" altLang="en-US" sz="1050"/>
            </a:p>
          </p:txBody>
        </p:sp>
      </p:grpSp>
      <p:sp>
        <p:nvSpPr>
          <p:cNvPr id="10" name="Rounded Rectangle 9"/>
          <p:cNvSpPr/>
          <p:nvPr/>
        </p:nvSpPr>
        <p:spPr>
          <a:xfrm>
            <a:off x="1285852" y="1785926"/>
            <a:ext cx="2857520" cy="5715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mtClean="0"/>
              <a:t>BCS</a:t>
            </a:r>
            <a:r>
              <a:rPr lang="zh-CN" altLang="en-US" smtClean="0"/>
              <a:t>（</a:t>
            </a:r>
            <a:r>
              <a:rPr lang="en-US" altLang="zh-CN" smtClean="0"/>
              <a:t>2010</a:t>
            </a:r>
            <a:r>
              <a:rPr lang="zh-CN" altLang="en-US" smtClean="0"/>
              <a:t>）</a:t>
            </a:r>
            <a:endParaRPr lang="zh-CN" altLang="en-US"/>
          </a:p>
        </p:txBody>
      </p:sp>
      <p:sp>
        <p:nvSpPr>
          <p:cNvPr id="11" name="Rounded Rectangle 10"/>
          <p:cNvSpPr/>
          <p:nvPr/>
        </p:nvSpPr>
        <p:spPr>
          <a:xfrm>
            <a:off x="1428728" y="2285992"/>
            <a:ext cx="2571768" cy="928694"/>
          </a:xfrm>
          <a:prstGeom prst="roundRect">
            <a:avLst/>
          </a:prstGeom>
        </p:spPr>
        <p:style>
          <a:lnRef idx="3">
            <a:schemeClr val="lt1"/>
          </a:lnRef>
          <a:fillRef idx="1">
            <a:schemeClr val="accent2"/>
          </a:fillRef>
          <a:effectRef idx="1">
            <a:schemeClr val="accent2"/>
          </a:effectRef>
          <a:fontRef idx="minor">
            <a:schemeClr val="lt1"/>
          </a:fontRef>
        </p:style>
        <p:txBody>
          <a:bodyPr lIns="0" tIns="0" rIns="0" bIns="0" rtlCol="0" anchor="t" anchorCtr="0"/>
          <a:lstStyle/>
          <a:p>
            <a:pPr marL="285750" indent="-285750">
              <a:buFont typeface="Arial" pitchFamily="34" charset="0"/>
              <a:buChar char="•"/>
            </a:pPr>
            <a:r>
              <a:rPr lang="zh-CN" altLang="en-US" sz="1400" smtClean="0"/>
              <a:t>开发工具</a:t>
            </a:r>
            <a:endParaRPr lang="en-US" altLang="zh-CN" sz="1400" smtClean="0"/>
          </a:p>
          <a:p>
            <a:pPr marL="742950" lvl="1" indent="-285750">
              <a:buFont typeface="Arial" pitchFamily="34" charset="0"/>
              <a:buChar char="•"/>
            </a:pPr>
            <a:r>
              <a:rPr lang="en-US" altLang="zh-CN" sz="1400" smtClean="0"/>
              <a:t>SharePoint Designer</a:t>
            </a:r>
          </a:p>
          <a:p>
            <a:pPr marL="742950" lvl="1" indent="-285750">
              <a:buFont typeface="Arial" pitchFamily="34" charset="0"/>
              <a:buChar char="•"/>
            </a:pPr>
            <a:r>
              <a:rPr lang="en-US" altLang="zh-CN" sz="1400" smtClean="0"/>
              <a:t>Visual Studio</a:t>
            </a:r>
            <a:endParaRPr lang="zh-CN" altLang="en-US" sz="1400"/>
          </a:p>
        </p:txBody>
      </p:sp>
      <p:sp>
        <p:nvSpPr>
          <p:cNvPr id="12" name="Rounded Rectangle 11"/>
          <p:cNvSpPr/>
          <p:nvPr/>
        </p:nvSpPr>
        <p:spPr>
          <a:xfrm>
            <a:off x="1428728" y="3071810"/>
            <a:ext cx="2571768" cy="928694"/>
          </a:xfrm>
          <a:prstGeom prst="roundRect">
            <a:avLst/>
          </a:prstGeom>
        </p:spPr>
        <p:style>
          <a:lnRef idx="3">
            <a:schemeClr val="lt1"/>
          </a:lnRef>
          <a:fillRef idx="1">
            <a:schemeClr val="accent2"/>
          </a:fillRef>
          <a:effectRef idx="1">
            <a:schemeClr val="accent2"/>
          </a:effectRef>
          <a:fontRef idx="minor">
            <a:schemeClr val="lt1"/>
          </a:fontRef>
        </p:style>
        <p:txBody>
          <a:bodyPr lIns="0" tIns="0" rIns="0" bIns="0" rtlCol="0" anchor="t" anchorCtr="0"/>
          <a:lstStyle/>
          <a:p>
            <a:pPr marL="285750" indent="-285750">
              <a:buFont typeface="Arial" pitchFamily="34" charset="0"/>
              <a:buChar char="•"/>
            </a:pPr>
            <a:r>
              <a:rPr lang="zh-CN" altLang="en-US" sz="1400"/>
              <a:t>数</a:t>
            </a:r>
            <a:r>
              <a:rPr lang="zh-CN" altLang="en-US" sz="1400" smtClean="0"/>
              <a:t>据连接</a:t>
            </a:r>
            <a:endParaRPr lang="en-US" altLang="zh-CN" sz="1400" smtClean="0"/>
          </a:p>
          <a:p>
            <a:pPr marL="742950" lvl="1" indent="-285750">
              <a:buFont typeface="Arial" pitchFamily="34" charset="0"/>
              <a:buChar char="•"/>
            </a:pPr>
            <a:r>
              <a:rPr lang="zh-CN" altLang="en-US" sz="1400" smtClean="0"/>
              <a:t>外部 </a:t>
            </a:r>
            <a:r>
              <a:rPr lang="en-US" altLang="zh-CN" sz="1400" smtClean="0">
                <a:sym typeface="Wingdings" pitchFamily="2" charset="2"/>
              </a:rPr>
              <a:t> SharePoint</a:t>
            </a:r>
            <a:endParaRPr lang="en-US" altLang="zh-CN" sz="1400" smtClean="0"/>
          </a:p>
          <a:p>
            <a:pPr marL="742950" lvl="1" indent="-285750">
              <a:buFont typeface="Arial" pitchFamily="34" charset="0"/>
              <a:buChar char="•"/>
            </a:pPr>
            <a:r>
              <a:rPr lang="en-US" altLang="zh-CN" sz="1400" smtClean="0"/>
              <a:t>SharePoint </a:t>
            </a:r>
            <a:r>
              <a:rPr lang="en-US" altLang="zh-CN" sz="1400" smtClean="0">
                <a:sym typeface="Wingdings" pitchFamily="2" charset="2"/>
              </a:rPr>
              <a:t> </a:t>
            </a:r>
            <a:r>
              <a:rPr lang="zh-CN" altLang="en-US" sz="1400" smtClean="0">
                <a:sym typeface="Wingdings" pitchFamily="2" charset="2"/>
              </a:rPr>
              <a:t>外部</a:t>
            </a:r>
            <a:endParaRPr lang="zh-CN" altLang="en-US" sz="1400"/>
          </a:p>
        </p:txBody>
      </p:sp>
      <p:sp>
        <p:nvSpPr>
          <p:cNvPr id="13" name="Rounded Rectangle 12"/>
          <p:cNvSpPr/>
          <p:nvPr/>
        </p:nvSpPr>
        <p:spPr>
          <a:xfrm>
            <a:off x="1428728" y="3857628"/>
            <a:ext cx="2571768" cy="928694"/>
          </a:xfrm>
          <a:prstGeom prst="roundRect">
            <a:avLst/>
          </a:prstGeom>
        </p:spPr>
        <p:style>
          <a:lnRef idx="3">
            <a:schemeClr val="lt1"/>
          </a:lnRef>
          <a:fillRef idx="1">
            <a:schemeClr val="accent2"/>
          </a:fillRef>
          <a:effectRef idx="1">
            <a:schemeClr val="accent2"/>
          </a:effectRef>
          <a:fontRef idx="minor">
            <a:schemeClr val="lt1"/>
          </a:fontRef>
        </p:style>
        <p:txBody>
          <a:bodyPr lIns="0" tIns="0" rIns="0" bIns="0" rtlCol="0" anchor="t" anchorCtr="0"/>
          <a:lstStyle/>
          <a:p>
            <a:pPr marL="285750" indent="-285750">
              <a:buFont typeface="Arial" pitchFamily="34" charset="0"/>
              <a:buChar char="•"/>
            </a:pPr>
            <a:r>
              <a:rPr lang="zh-CN" altLang="en-US" sz="1400"/>
              <a:t>数</a:t>
            </a:r>
            <a:r>
              <a:rPr lang="zh-CN" altLang="en-US" sz="1400" smtClean="0"/>
              <a:t>据访问</a:t>
            </a:r>
          </a:p>
          <a:p>
            <a:pPr marL="742950" lvl="1" indent="-285750">
              <a:buFont typeface="Arial" pitchFamily="34" charset="0"/>
              <a:buChar char="•"/>
            </a:pPr>
            <a:r>
              <a:rPr lang="en-US" altLang="zh-CN" sz="1400" smtClean="0"/>
              <a:t>BDC OM</a:t>
            </a:r>
          </a:p>
          <a:p>
            <a:pPr marL="742950" lvl="1" indent="-285750">
              <a:buFont typeface="Arial" pitchFamily="34" charset="0"/>
              <a:buChar char="•"/>
            </a:pPr>
            <a:r>
              <a:rPr lang="en-US" altLang="zh-CN" sz="1400" err="1" smtClean="0"/>
              <a:t>SPList</a:t>
            </a:r>
            <a:r>
              <a:rPr lang="en-US" altLang="zh-CN" sz="1400" smtClean="0"/>
              <a:t> OM</a:t>
            </a:r>
            <a:endParaRPr lang="zh-CN" altLang="en-US" sz="1400"/>
          </a:p>
        </p:txBody>
      </p:sp>
      <p:sp>
        <p:nvSpPr>
          <p:cNvPr id="14" name="Rounded Rectangle 13"/>
          <p:cNvSpPr/>
          <p:nvPr/>
        </p:nvSpPr>
        <p:spPr>
          <a:xfrm>
            <a:off x="1428728" y="4643446"/>
            <a:ext cx="2571768" cy="928694"/>
          </a:xfrm>
          <a:prstGeom prst="roundRect">
            <a:avLst/>
          </a:prstGeom>
        </p:spPr>
        <p:style>
          <a:lnRef idx="3">
            <a:schemeClr val="lt1"/>
          </a:lnRef>
          <a:fillRef idx="1">
            <a:schemeClr val="accent2"/>
          </a:fillRef>
          <a:effectRef idx="1">
            <a:schemeClr val="accent2"/>
          </a:effectRef>
          <a:fontRef idx="minor">
            <a:schemeClr val="lt1"/>
          </a:fontRef>
        </p:style>
        <p:txBody>
          <a:bodyPr lIns="0" tIns="0" rIns="0" bIns="0" rtlCol="0" anchor="t" anchorCtr="0"/>
          <a:lstStyle/>
          <a:p>
            <a:pPr marL="285750" indent="-285750">
              <a:buFont typeface="Arial" pitchFamily="34" charset="0"/>
              <a:buChar char="•"/>
            </a:pPr>
            <a:r>
              <a:rPr lang="zh-CN" altLang="en-US" sz="1400"/>
              <a:t>界面</a:t>
            </a:r>
            <a:endParaRPr lang="zh-CN" altLang="en-US" sz="1400" smtClean="0"/>
          </a:p>
          <a:p>
            <a:pPr marL="742950" lvl="1" indent="-285750">
              <a:buFont typeface="Arial" pitchFamily="34" charset="0"/>
              <a:buChar char="•"/>
            </a:pPr>
            <a:r>
              <a:rPr lang="zh-CN" altLang="en-US" sz="1400" smtClean="0"/>
              <a:t>内置</a:t>
            </a:r>
            <a:r>
              <a:rPr lang="en-US" altLang="zh-CN" sz="1400" smtClean="0"/>
              <a:t>UI</a:t>
            </a:r>
          </a:p>
          <a:p>
            <a:pPr marL="742950" lvl="1" indent="-285750">
              <a:buFont typeface="Arial" pitchFamily="34" charset="0"/>
              <a:buChar char="•"/>
            </a:pPr>
            <a:r>
              <a:rPr lang="zh-CN" altLang="en-US" sz="1400" smtClean="0"/>
              <a:t>使用</a:t>
            </a:r>
            <a:r>
              <a:rPr lang="en-US" altLang="zh-CN" sz="1400" smtClean="0"/>
              <a:t>InfoPath</a:t>
            </a:r>
            <a:r>
              <a:rPr lang="zh-CN" altLang="en-US" sz="1400" smtClean="0"/>
              <a:t>定制</a:t>
            </a:r>
            <a:endParaRPr lang="zh-CN" altLang="en-US" sz="1400"/>
          </a:p>
        </p:txBody>
      </p:sp>
      <p:sp>
        <p:nvSpPr>
          <p:cNvPr id="15" name="Rounded Rectangle 14"/>
          <p:cNvSpPr/>
          <p:nvPr/>
        </p:nvSpPr>
        <p:spPr>
          <a:xfrm>
            <a:off x="5143504" y="1785926"/>
            <a:ext cx="285752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BDC</a:t>
            </a:r>
            <a:r>
              <a:rPr lang="zh-CN" altLang="en-US" smtClean="0"/>
              <a:t>（</a:t>
            </a:r>
            <a:r>
              <a:rPr lang="en-US" altLang="zh-CN" smtClean="0"/>
              <a:t>2007</a:t>
            </a:r>
            <a:r>
              <a:rPr lang="zh-CN" altLang="en-US" smtClean="0"/>
              <a:t>）</a:t>
            </a:r>
            <a:endParaRPr lang="zh-CN" altLang="en-US"/>
          </a:p>
        </p:txBody>
      </p:sp>
      <p:sp>
        <p:nvSpPr>
          <p:cNvPr id="16" name="Rounded Rectangle 15"/>
          <p:cNvSpPr/>
          <p:nvPr/>
        </p:nvSpPr>
        <p:spPr>
          <a:xfrm>
            <a:off x="5286380" y="2285992"/>
            <a:ext cx="2571768" cy="928694"/>
          </a:xfrm>
          <a:prstGeom prst="roundRect">
            <a:avLst/>
          </a:prstGeom>
        </p:spPr>
        <p:style>
          <a:lnRef idx="3">
            <a:schemeClr val="lt1"/>
          </a:lnRef>
          <a:fillRef idx="1">
            <a:schemeClr val="accent1"/>
          </a:fillRef>
          <a:effectRef idx="1">
            <a:schemeClr val="accent1"/>
          </a:effectRef>
          <a:fontRef idx="minor">
            <a:schemeClr val="lt1"/>
          </a:fontRef>
        </p:style>
        <p:txBody>
          <a:bodyPr lIns="0" tIns="0" rIns="0" bIns="0" rtlCol="0" anchor="t" anchorCtr="0"/>
          <a:lstStyle/>
          <a:p>
            <a:pPr marL="285750" indent="-285750">
              <a:buFont typeface="Arial" pitchFamily="34" charset="0"/>
              <a:buChar char="•"/>
            </a:pPr>
            <a:r>
              <a:rPr lang="zh-CN" altLang="en-US" sz="1400" smtClean="0"/>
              <a:t>开发工具</a:t>
            </a:r>
            <a:endParaRPr lang="en-US" altLang="zh-CN" sz="1400" smtClean="0"/>
          </a:p>
          <a:p>
            <a:pPr marL="742950" lvl="1" indent="-285750">
              <a:buFont typeface="Arial" pitchFamily="34" charset="0"/>
              <a:buChar char="•"/>
            </a:pPr>
            <a:r>
              <a:rPr lang="en-US" altLang="zh-CN" sz="1400" smtClean="0"/>
              <a:t>BDC Definition Editor</a:t>
            </a:r>
          </a:p>
        </p:txBody>
      </p:sp>
      <p:sp>
        <p:nvSpPr>
          <p:cNvPr id="17" name="Rounded Rectangle 16"/>
          <p:cNvSpPr/>
          <p:nvPr/>
        </p:nvSpPr>
        <p:spPr>
          <a:xfrm>
            <a:off x="5286380" y="3071810"/>
            <a:ext cx="2571768" cy="928694"/>
          </a:xfrm>
          <a:prstGeom prst="roundRect">
            <a:avLst/>
          </a:prstGeom>
        </p:spPr>
        <p:style>
          <a:lnRef idx="3">
            <a:schemeClr val="lt1"/>
          </a:lnRef>
          <a:fillRef idx="1">
            <a:schemeClr val="accent1"/>
          </a:fillRef>
          <a:effectRef idx="1">
            <a:schemeClr val="accent1"/>
          </a:effectRef>
          <a:fontRef idx="minor">
            <a:schemeClr val="lt1"/>
          </a:fontRef>
        </p:style>
        <p:txBody>
          <a:bodyPr lIns="0" tIns="0" rIns="0" bIns="0" rtlCol="0" anchor="t" anchorCtr="0"/>
          <a:lstStyle/>
          <a:p>
            <a:pPr marL="285750" indent="-285750">
              <a:buFont typeface="Arial" pitchFamily="34" charset="0"/>
              <a:buChar char="•"/>
            </a:pPr>
            <a:r>
              <a:rPr lang="zh-CN" altLang="en-US" sz="1400"/>
              <a:t>数</a:t>
            </a:r>
            <a:r>
              <a:rPr lang="zh-CN" altLang="en-US" sz="1400" smtClean="0"/>
              <a:t>据连接</a:t>
            </a:r>
            <a:endParaRPr lang="en-US" altLang="zh-CN" sz="1400" smtClean="0"/>
          </a:p>
          <a:p>
            <a:pPr marL="742950" lvl="1" indent="-285750">
              <a:buFont typeface="Arial" pitchFamily="34" charset="0"/>
              <a:buChar char="•"/>
            </a:pPr>
            <a:r>
              <a:rPr lang="zh-CN" altLang="en-US" sz="1400" smtClean="0"/>
              <a:t>外部 </a:t>
            </a:r>
            <a:r>
              <a:rPr lang="en-US" altLang="zh-CN" sz="1400" smtClean="0">
                <a:sym typeface="Wingdings" pitchFamily="2" charset="2"/>
              </a:rPr>
              <a:t> SharePoint</a:t>
            </a:r>
            <a:endParaRPr lang="zh-CN" altLang="en-US" sz="1400"/>
          </a:p>
        </p:txBody>
      </p:sp>
      <p:sp>
        <p:nvSpPr>
          <p:cNvPr id="18" name="Rounded Rectangle 17"/>
          <p:cNvSpPr/>
          <p:nvPr/>
        </p:nvSpPr>
        <p:spPr>
          <a:xfrm>
            <a:off x="5286380" y="3857628"/>
            <a:ext cx="2571768" cy="928694"/>
          </a:xfrm>
          <a:prstGeom prst="roundRect">
            <a:avLst/>
          </a:prstGeom>
        </p:spPr>
        <p:style>
          <a:lnRef idx="3">
            <a:schemeClr val="lt1"/>
          </a:lnRef>
          <a:fillRef idx="1">
            <a:schemeClr val="accent1"/>
          </a:fillRef>
          <a:effectRef idx="1">
            <a:schemeClr val="accent1"/>
          </a:effectRef>
          <a:fontRef idx="minor">
            <a:schemeClr val="lt1"/>
          </a:fontRef>
        </p:style>
        <p:txBody>
          <a:bodyPr lIns="0" tIns="0" rIns="0" bIns="0" rtlCol="0" anchor="t" anchorCtr="0"/>
          <a:lstStyle/>
          <a:p>
            <a:pPr marL="285750" indent="-285750">
              <a:buFont typeface="Arial" pitchFamily="34" charset="0"/>
              <a:buChar char="•"/>
            </a:pPr>
            <a:r>
              <a:rPr lang="zh-CN" altLang="en-US" sz="1400"/>
              <a:t>数</a:t>
            </a:r>
            <a:r>
              <a:rPr lang="zh-CN" altLang="en-US" sz="1400" smtClean="0"/>
              <a:t>据访问</a:t>
            </a:r>
          </a:p>
          <a:p>
            <a:pPr marL="742950" lvl="1" indent="-285750">
              <a:buFont typeface="Arial" pitchFamily="34" charset="0"/>
              <a:buChar char="•"/>
            </a:pPr>
            <a:r>
              <a:rPr lang="en-US" altLang="zh-CN" sz="1400" smtClean="0"/>
              <a:t>BDC OM</a:t>
            </a:r>
          </a:p>
        </p:txBody>
      </p:sp>
      <p:sp>
        <p:nvSpPr>
          <p:cNvPr id="19" name="Rounded Rectangle 18"/>
          <p:cNvSpPr/>
          <p:nvPr/>
        </p:nvSpPr>
        <p:spPr>
          <a:xfrm>
            <a:off x="5286380" y="4643446"/>
            <a:ext cx="2571768" cy="928694"/>
          </a:xfrm>
          <a:prstGeom prst="roundRect">
            <a:avLst/>
          </a:prstGeom>
        </p:spPr>
        <p:style>
          <a:lnRef idx="3">
            <a:schemeClr val="lt1"/>
          </a:lnRef>
          <a:fillRef idx="1">
            <a:schemeClr val="accent1"/>
          </a:fillRef>
          <a:effectRef idx="1">
            <a:schemeClr val="accent1"/>
          </a:effectRef>
          <a:fontRef idx="minor">
            <a:schemeClr val="lt1"/>
          </a:fontRef>
        </p:style>
        <p:txBody>
          <a:bodyPr lIns="0" tIns="0" rIns="0" bIns="0" rtlCol="0" anchor="t" anchorCtr="0"/>
          <a:lstStyle/>
          <a:p>
            <a:pPr marL="285750" indent="-285750">
              <a:buFont typeface="Arial" pitchFamily="34" charset="0"/>
              <a:buChar char="•"/>
            </a:pPr>
            <a:r>
              <a:rPr lang="zh-CN" altLang="en-US" sz="1400"/>
              <a:t>界面</a:t>
            </a:r>
            <a:endParaRPr lang="zh-CN" altLang="en-US" sz="1400" smtClean="0"/>
          </a:p>
          <a:p>
            <a:pPr marL="742950" lvl="1" indent="-285750">
              <a:buFont typeface="Arial" pitchFamily="34" charset="0"/>
              <a:buChar char="•"/>
            </a:pPr>
            <a:r>
              <a:rPr lang="zh-CN" altLang="en-US" sz="1400" smtClean="0"/>
              <a:t>内置</a:t>
            </a:r>
            <a:r>
              <a:rPr lang="en-US" altLang="zh-CN" sz="1400" smtClean="0"/>
              <a:t>UI</a:t>
            </a:r>
          </a:p>
        </p:txBody>
      </p:sp>
      <p:sp>
        <p:nvSpPr>
          <p:cNvPr id="21" name="Explosion 1 20"/>
          <p:cNvSpPr/>
          <p:nvPr/>
        </p:nvSpPr>
        <p:spPr>
          <a:xfrm>
            <a:off x="3857620" y="1571612"/>
            <a:ext cx="1428760" cy="1000132"/>
          </a:xfrm>
          <a:prstGeom prst="irregularSeal1">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zh-CN" sz="2800" smtClean="0"/>
              <a:t>PK</a:t>
            </a:r>
            <a:endParaRPr lang="zh-CN" altLang="en-US" sz="2800"/>
          </a:p>
        </p:txBody>
      </p:sp>
    </p:spTree>
    <p:extLst>
      <p:ext uri="{BB962C8B-B14F-4D97-AF65-F5344CB8AC3E}">
        <p14:creationId xmlns="" xmlns:p14="http://schemas.microsoft.com/office/powerpoint/2007/7/12/main" val="366196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mtClean="0"/>
              <a:t>演 示</a:t>
            </a:r>
            <a:endParaRPr lang="zh-CN" altLang="en-US"/>
          </a:p>
        </p:txBody>
      </p:sp>
      <p:sp>
        <p:nvSpPr>
          <p:cNvPr id="5" name="文本占位符 4"/>
          <p:cNvSpPr>
            <a:spLocks noGrp="1"/>
          </p:cNvSpPr>
          <p:nvPr>
            <p:ph type="body" sz="quarter" idx="10"/>
          </p:nvPr>
        </p:nvSpPr>
        <p:spPr/>
        <p:txBody>
          <a:bodyPr/>
          <a:lstStyle/>
          <a:p>
            <a:r>
              <a:rPr lang="zh-CN" altLang="en-US" smtClean="0"/>
              <a:t>通过</a:t>
            </a:r>
            <a:r>
              <a:rPr lang="en-US" altLang="zh-CN" smtClean="0"/>
              <a:t>SharePoint Designer</a:t>
            </a:r>
            <a:r>
              <a:rPr lang="zh-CN" altLang="en-US"/>
              <a:t>使用</a:t>
            </a:r>
            <a:r>
              <a:rPr lang="zh-CN" altLang="en-US" smtClean="0"/>
              <a:t>外部数据源</a:t>
            </a:r>
            <a:endParaRPr lang="zh-CN" altLang="en-US"/>
          </a:p>
        </p:txBody>
      </p:sp>
    </p:spTree>
    <p:extLst>
      <p:ext uri="{BB962C8B-B14F-4D97-AF65-F5344CB8AC3E}">
        <p14:creationId xmlns="" xmlns:p14="http://schemas.microsoft.com/office/powerpoint/2007/7/12/main" val="1286857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smtClean="0"/>
              <a:t>相关课程</a:t>
            </a:r>
            <a:endParaRPr lang="zh-CN" altLang="en-US"/>
          </a:p>
        </p:txBody>
      </p:sp>
      <p:sp>
        <p:nvSpPr>
          <p:cNvPr id="2" name="TextBox 1"/>
          <p:cNvSpPr txBox="1"/>
          <p:nvPr/>
        </p:nvSpPr>
        <p:spPr>
          <a:xfrm>
            <a:off x="1500166" y="2357430"/>
            <a:ext cx="6244466" cy="1323439"/>
          </a:xfrm>
          <a:prstGeom prst="rect">
            <a:avLst/>
          </a:prstGeom>
          <a:noFill/>
        </p:spPr>
        <p:txBody>
          <a:bodyPr wrap="none" rtlCol="0">
            <a:spAutoFit/>
          </a:bodyPr>
          <a:lstStyle/>
          <a:p>
            <a:r>
              <a:rPr lang="en-US" altLang="zh-CN" sz="2000" smtClean="0">
                <a:solidFill>
                  <a:schemeClr val="bg1"/>
                </a:solidFill>
              </a:rPr>
              <a:t>OFC 203</a:t>
            </a:r>
            <a:r>
              <a:rPr lang="zh-CN" altLang="en-US" sz="2000" smtClean="0">
                <a:solidFill>
                  <a:schemeClr val="bg1"/>
                </a:solidFill>
              </a:rPr>
              <a:t>：</a:t>
            </a:r>
            <a:r>
              <a:rPr lang="en-US" altLang="zh-CN" sz="2000" smtClean="0">
                <a:solidFill>
                  <a:schemeClr val="bg1"/>
                </a:solidFill>
              </a:rPr>
              <a:t>SharePoint 2010 Business Connectivity Services</a:t>
            </a:r>
            <a:endParaRPr lang="en-US" altLang="zh-CN" sz="2000">
              <a:solidFill>
                <a:schemeClr val="bg1"/>
              </a:solidFill>
            </a:endParaRPr>
          </a:p>
          <a:p>
            <a:r>
              <a:rPr lang="en-US" altLang="zh-CN" sz="2000" smtClean="0">
                <a:solidFill>
                  <a:schemeClr val="bg1"/>
                </a:solidFill>
              </a:rPr>
              <a:t>                           ——</a:t>
            </a:r>
            <a:r>
              <a:rPr lang="zh-CN" altLang="en-US" sz="2000" smtClean="0">
                <a:solidFill>
                  <a:schemeClr val="bg1"/>
                </a:solidFill>
              </a:rPr>
              <a:t>外部业务数据整合利器</a:t>
            </a:r>
            <a:endParaRPr lang="en-US" altLang="zh-CN" sz="2000" smtClean="0">
              <a:solidFill>
                <a:schemeClr val="bg1"/>
              </a:solidFill>
            </a:endParaRPr>
          </a:p>
          <a:p>
            <a:r>
              <a:rPr lang="zh-CN" altLang="en-US" sz="2000" b="1">
                <a:solidFill>
                  <a:schemeClr val="bg1"/>
                </a:solidFill>
              </a:rPr>
              <a:t>涂曙</a:t>
            </a:r>
            <a:r>
              <a:rPr lang="zh-CN" altLang="en-US" sz="2000" b="1" smtClean="0">
                <a:solidFill>
                  <a:schemeClr val="bg1"/>
                </a:solidFill>
              </a:rPr>
              <a:t>光</a:t>
            </a:r>
            <a:endParaRPr lang="en-US" altLang="zh-CN" sz="2000" b="1" smtClean="0">
              <a:solidFill>
                <a:schemeClr val="bg1"/>
              </a:solidFill>
            </a:endParaRPr>
          </a:p>
          <a:p>
            <a:r>
              <a:rPr lang="en-US" altLang="zh-CN" sz="2000">
                <a:solidFill>
                  <a:schemeClr val="bg1"/>
                </a:solidFill>
              </a:rPr>
              <a:t> </a:t>
            </a:r>
            <a:r>
              <a:rPr lang="en-US" altLang="zh-CN" sz="2000" smtClean="0">
                <a:solidFill>
                  <a:schemeClr val="bg1"/>
                </a:solidFill>
              </a:rPr>
              <a:t>                  11</a:t>
            </a:r>
            <a:r>
              <a:rPr lang="zh-CN" altLang="en-US" sz="2000" smtClean="0">
                <a:solidFill>
                  <a:schemeClr val="bg1"/>
                </a:solidFill>
              </a:rPr>
              <a:t>月</a:t>
            </a:r>
            <a:r>
              <a:rPr lang="en-US" altLang="zh-CN" sz="2000" smtClean="0">
                <a:solidFill>
                  <a:schemeClr val="bg1"/>
                </a:solidFill>
              </a:rPr>
              <a:t>7</a:t>
            </a:r>
            <a:r>
              <a:rPr lang="zh-CN" altLang="en-US" sz="2000" smtClean="0">
                <a:solidFill>
                  <a:schemeClr val="bg1"/>
                </a:solidFill>
              </a:rPr>
              <a:t>日</a:t>
            </a:r>
            <a:r>
              <a:rPr lang="en-US" altLang="zh-CN" sz="2000" smtClean="0">
                <a:solidFill>
                  <a:schemeClr val="bg1"/>
                </a:solidFill>
              </a:rPr>
              <a:t>10:50  </a:t>
            </a:r>
            <a:r>
              <a:rPr lang="zh-CN" altLang="en-US" sz="2000" smtClean="0">
                <a:solidFill>
                  <a:schemeClr val="bg1"/>
                </a:solidFill>
              </a:rPr>
              <a:t>分会场七</a:t>
            </a:r>
            <a:endParaRPr lang="zh-CN" altLang="en-US" sz="2000">
              <a:solidFill>
                <a:schemeClr val="bg1"/>
              </a:solidFill>
            </a:endParaRPr>
          </a:p>
        </p:txBody>
      </p:sp>
      <p:sp>
        <p:nvSpPr>
          <p:cNvPr id="4" name="TextBox 3"/>
          <p:cNvSpPr txBox="1"/>
          <p:nvPr/>
        </p:nvSpPr>
        <p:spPr>
          <a:xfrm>
            <a:off x="1500166" y="4214818"/>
            <a:ext cx="5753498" cy="1323439"/>
          </a:xfrm>
          <a:prstGeom prst="rect">
            <a:avLst/>
          </a:prstGeom>
          <a:noFill/>
        </p:spPr>
        <p:txBody>
          <a:bodyPr wrap="none" rtlCol="0">
            <a:spAutoFit/>
          </a:bodyPr>
          <a:lstStyle/>
          <a:p>
            <a:r>
              <a:rPr lang="en-US" altLang="zh-CN" sz="2000" smtClean="0">
                <a:solidFill>
                  <a:schemeClr val="bg1"/>
                </a:solidFill>
              </a:rPr>
              <a:t>OFC 205</a:t>
            </a:r>
            <a:r>
              <a:rPr lang="zh-CN" altLang="en-US" sz="2000" smtClean="0">
                <a:solidFill>
                  <a:schemeClr val="bg1"/>
                </a:solidFill>
              </a:rPr>
              <a:t>：</a:t>
            </a:r>
            <a:r>
              <a:rPr lang="en-US" altLang="zh-CN" sz="2000" smtClean="0">
                <a:solidFill>
                  <a:schemeClr val="bg1"/>
                </a:solidFill>
              </a:rPr>
              <a:t>InfoPath 2010 </a:t>
            </a:r>
            <a:r>
              <a:rPr lang="zh-CN" altLang="en-US" sz="2000" smtClean="0">
                <a:solidFill>
                  <a:schemeClr val="bg1"/>
                </a:solidFill>
              </a:rPr>
              <a:t>亮剑</a:t>
            </a:r>
            <a:endParaRPr lang="en-US" altLang="zh-CN" sz="2000">
              <a:solidFill>
                <a:schemeClr val="bg1"/>
              </a:solidFill>
            </a:endParaRPr>
          </a:p>
          <a:p>
            <a:r>
              <a:rPr lang="en-US" altLang="zh-CN" sz="2000" smtClean="0">
                <a:solidFill>
                  <a:schemeClr val="bg1"/>
                </a:solidFill>
              </a:rPr>
              <a:t>                           ——</a:t>
            </a:r>
            <a:r>
              <a:rPr lang="zh-CN" altLang="en-US" sz="2000" smtClean="0">
                <a:solidFill>
                  <a:schemeClr val="bg1"/>
                </a:solidFill>
              </a:rPr>
              <a:t>利用</a:t>
            </a:r>
            <a:r>
              <a:rPr lang="en-US" altLang="zh-CN" sz="2000" smtClean="0">
                <a:solidFill>
                  <a:schemeClr val="bg1"/>
                </a:solidFill>
              </a:rPr>
              <a:t>InfoPath</a:t>
            </a:r>
            <a:r>
              <a:rPr lang="zh-CN" altLang="en-US" sz="2000" smtClean="0">
                <a:solidFill>
                  <a:schemeClr val="bg1"/>
                </a:solidFill>
              </a:rPr>
              <a:t>构建</a:t>
            </a:r>
            <a:r>
              <a:rPr lang="en-US" altLang="zh-CN" sz="2000" smtClean="0">
                <a:solidFill>
                  <a:schemeClr val="bg1"/>
                </a:solidFill>
              </a:rPr>
              <a:t>SharePoint</a:t>
            </a:r>
            <a:r>
              <a:rPr lang="zh-CN" altLang="en-US" sz="2000" smtClean="0">
                <a:solidFill>
                  <a:schemeClr val="bg1"/>
                </a:solidFill>
              </a:rPr>
              <a:t>应用</a:t>
            </a:r>
            <a:endParaRPr lang="en-US" altLang="zh-CN" sz="2000" smtClean="0">
              <a:solidFill>
                <a:schemeClr val="bg1"/>
              </a:solidFill>
            </a:endParaRPr>
          </a:p>
          <a:p>
            <a:r>
              <a:rPr lang="zh-CN" altLang="en-US" sz="2000" b="1">
                <a:solidFill>
                  <a:schemeClr val="bg1"/>
                </a:solidFill>
              </a:rPr>
              <a:t>侯钟雷</a:t>
            </a:r>
            <a:endParaRPr lang="en-US" altLang="zh-CN" sz="2000" b="1" smtClean="0">
              <a:solidFill>
                <a:schemeClr val="bg1"/>
              </a:solidFill>
            </a:endParaRPr>
          </a:p>
          <a:p>
            <a:r>
              <a:rPr lang="en-US" altLang="zh-CN" sz="2000">
                <a:solidFill>
                  <a:schemeClr val="bg1"/>
                </a:solidFill>
              </a:rPr>
              <a:t> </a:t>
            </a:r>
            <a:r>
              <a:rPr lang="en-US" altLang="zh-CN" sz="2000" smtClean="0">
                <a:solidFill>
                  <a:schemeClr val="bg1"/>
                </a:solidFill>
              </a:rPr>
              <a:t>                  11</a:t>
            </a:r>
            <a:r>
              <a:rPr lang="zh-CN" altLang="en-US" sz="2000" smtClean="0">
                <a:solidFill>
                  <a:schemeClr val="bg1"/>
                </a:solidFill>
              </a:rPr>
              <a:t>月</a:t>
            </a:r>
            <a:r>
              <a:rPr lang="en-US" altLang="zh-CN" sz="2000" smtClean="0">
                <a:solidFill>
                  <a:schemeClr val="bg1"/>
                </a:solidFill>
              </a:rPr>
              <a:t>7</a:t>
            </a:r>
            <a:r>
              <a:rPr lang="zh-CN" altLang="en-US" sz="2000" smtClean="0">
                <a:solidFill>
                  <a:schemeClr val="bg1"/>
                </a:solidFill>
              </a:rPr>
              <a:t>日</a:t>
            </a:r>
            <a:r>
              <a:rPr lang="en-US" altLang="zh-CN" sz="2000" smtClean="0">
                <a:solidFill>
                  <a:schemeClr val="bg1"/>
                </a:solidFill>
              </a:rPr>
              <a:t>14:25  </a:t>
            </a:r>
            <a:r>
              <a:rPr lang="zh-CN" altLang="en-US" sz="2000" smtClean="0">
                <a:solidFill>
                  <a:schemeClr val="bg1"/>
                </a:solidFill>
              </a:rPr>
              <a:t>分会场九</a:t>
            </a:r>
            <a:endParaRPr lang="zh-CN" altLang="en-US" sz="2000">
              <a:solidFill>
                <a:schemeClr val="bg1"/>
              </a:solidFill>
            </a:endParaRPr>
          </a:p>
        </p:txBody>
      </p:sp>
    </p:spTree>
    <p:extLst>
      <p:ext uri="{BB962C8B-B14F-4D97-AF65-F5344CB8AC3E}">
        <p14:creationId xmlns="" xmlns:p14="http://schemas.microsoft.com/office/powerpoint/2007/7/12/main" val="4083492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议程</a:t>
            </a:r>
            <a:endParaRPr lang="zh-CN" altLang="en-US"/>
          </a:p>
        </p:txBody>
      </p:sp>
      <p:graphicFrame>
        <p:nvGraphicFramePr>
          <p:cNvPr id="4" name="Content Placeholder 3"/>
          <p:cNvGraphicFramePr>
            <a:graphicFrameLocks noGrp="1"/>
          </p:cNvGraphicFramePr>
          <p:nvPr>
            <p:ph idx="1"/>
            <p:extLst>
              <p:ext uri="{D42A27DB-BD31-4B8C-83A1-F6EECF244321}">
                <p14:modId xmlns="" xmlns:p14="http://schemas.microsoft.com/office/powerpoint/2007/7/12/main" val="409471981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07/7/12/main" val="2722893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74638"/>
            <a:ext cx="7329510" cy="1143000"/>
          </a:xfrm>
        </p:spPr>
        <p:txBody>
          <a:bodyPr/>
          <a:lstStyle/>
          <a:p>
            <a:r>
              <a:rPr lang="zh-CN" altLang="en-US" smtClean="0"/>
              <a:t>服务器端数据访问</a:t>
            </a:r>
            <a:endParaRPr lang="zh-CN" altLang="en-US"/>
          </a:p>
        </p:txBody>
      </p:sp>
      <p:sp>
        <p:nvSpPr>
          <p:cNvPr id="3" name="Content Placeholder 2"/>
          <p:cNvSpPr>
            <a:spLocks noGrp="1"/>
          </p:cNvSpPr>
          <p:nvPr>
            <p:ph idx="1"/>
          </p:nvPr>
        </p:nvSpPr>
        <p:spPr/>
        <p:txBody>
          <a:bodyPr/>
          <a:lstStyle/>
          <a:p>
            <a:r>
              <a:rPr lang="zh-CN" altLang="en-US" smtClean="0"/>
              <a:t>查阅项字段的演进</a:t>
            </a:r>
            <a:endParaRPr lang="zh-CN" altLang="en-US"/>
          </a:p>
        </p:txBody>
      </p:sp>
      <p:grpSp>
        <p:nvGrpSpPr>
          <p:cNvPr id="9" name="Group 8"/>
          <p:cNvGrpSpPr/>
          <p:nvPr/>
        </p:nvGrpSpPr>
        <p:grpSpPr>
          <a:xfrm>
            <a:off x="357158" y="214290"/>
            <a:ext cx="847938" cy="928694"/>
            <a:chOff x="3000364" y="1714488"/>
            <a:chExt cx="1500198" cy="1643074"/>
          </a:xfrm>
        </p:grpSpPr>
        <p:sp>
          <p:nvSpPr>
            <p:cNvPr id="10" name="Rounded Rectangle 9"/>
            <p:cNvSpPr/>
            <p:nvPr/>
          </p:nvSpPr>
          <p:spPr>
            <a:xfrm>
              <a:off x="3000364" y="1714488"/>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External</a:t>
              </a:r>
              <a:endParaRPr lang="zh-CN" altLang="en-US" sz="1050"/>
            </a:p>
          </p:txBody>
        </p:sp>
        <p:sp>
          <p:nvSpPr>
            <p:cNvPr id="11" name="Rounded Rectangle 10"/>
            <p:cNvSpPr/>
            <p:nvPr/>
          </p:nvSpPr>
          <p:spPr>
            <a:xfrm>
              <a:off x="3000364" y="2143116"/>
              <a:ext cx="1500198" cy="35719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1050" smtClean="0"/>
                <a:t>Server OM</a:t>
              </a:r>
              <a:endParaRPr lang="zh-CN" altLang="en-US" sz="1050"/>
            </a:p>
          </p:txBody>
        </p:sp>
        <p:sp>
          <p:nvSpPr>
            <p:cNvPr id="12" name="Rounded Rectangle 11"/>
            <p:cNvSpPr/>
            <p:nvPr/>
          </p:nvSpPr>
          <p:spPr>
            <a:xfrm>
              <a:off x="3000364" y="2571744"/>
              <a:ext cx="1500198" cy="35719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050" smtClean="0"/>
                <a:t>List Schema</a:t>
              </a:r>
              <a:endParaRPr lang="zh-CN" altLang="en-US" sz="1050"/>
            </a:p>
          </p:txBody>
        </p:sp>
        <p:sp>
          <p:nvSpPr>
            <p:cNvPr id="13" name="Rounded Rectangle 12"/>
            <p:cNvSpPr/>
            <p:nvPr/>
          </p:nvSpPr>
          <p:spPr>
            <a:xfrm>
              <a:off x="3000364" y="3000372"/>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Client OM</a:t>
              </a:r>
              <a:endParaRPr lang="zh-CN" altLang="en-US" sz="1050"/>
            </a:p>
          </p:txBody>
        </p:sp>
      </p:grpSp>
      <p:graphicFrame>
        <p:nvGraphicFramePr>
          <p:cNvPr id="15" name="Content Placeholder 13"/>
          <p:cNvGraphicFramePr>
            <a:graphicFrameLocks/>
          </p:cNvGraphicFramePr>
          <p:nvPr>
            <p:extLst>
              <p:ext uri="{D42A27DB-BD31-4B8C-83A1-F6EECF244321}">
                <p14:modId xmlns="" xmlns:p14="http://schemas.microsoft.com/office/powerpoint/2007/7/12/main" val="1834910611"/>
              </p:ext>
            </p:extLst>
          </p:nvPr>
        </p:nvGraphicFramePr>
        <p:xfrm>
          <a:off x="128614" y="135729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07/7/12/main" val="366196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mtClean="0"/>
              <a:t>演 示</a:t>
            </a:r>
            <a:endParaRPr lang="zh-CN" altLang="en-US"/>
          </a:p>
        </p:txBody>
      </p:sp>
      <p:sp>
        <p:nvSpPr>
          <p:cNvPr id="5" name="文本占位符 4"/>
          <p:cNvSpPr>
            <a:spLocks noGrp="1"/>
          </p:cNvSpPr>
          <p:nvPr>
            <p:ph type="body" sz="quarter" idx="10"/>
          </p:nvPr>
        </p:nvSpPr>
        <p:spPr/>
        <p:txBody>
          <a:bodyPr/>
          <a:lstStyle/>
          <a:p>
            <a:r>
              <a:rPr lang="en-US" altLang="zh-CN" smtClean="0"/>
              <a:t>SharePoint 2010 </a:t>
            </a:r>
            <a:r>
              <a:rPr lang="zh-CN" altLang="en-US" smtClean="0"/>
              <a:t>查阅项的增强</a:t>
            </a:r>
            <a:endParaRPr lang="zh-CN" altLang="en-US"/>
          </a:p>
        </p:txBody>
      </p:sp>
    </p:spTree>
    <p:extLst>
      <p:ext uri="{BB962C8B-B14F-4D97-AF65-F5344CB8AC3E}">
        <p14:creationId xmlns="" xmlns:p14="http://schemas.microsoft.com/office/powerpoint/2007/7/12/main" val="3901807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74638"/>
            <a:ext cx="7329510" cy="1143000"/>
          </a:xfrm>
        </p:spPr>
        <p:txBody>
          <a:bodyPr/>
          <a:lstStyle/>
          <a:p>
            <a:r>
              <a:rPr lang="zh-CN" altLang="en-US" smtClean="0"/>
              <a:t>服务器端数据访问</a:t>
            </a:r>
            <a:endParaRPr lang="zh-CN" altLang="en-US"/>
          </a:p>
        </p:txBody>
      </p:sp>
      <p:sp>
        <p:nvSpPr>
          <p:cNvPr id="3" name="Content Placeholder 2"/>
          <p:cNvSpPr>
            <a:spLocks noGrp="1"/>
          </p:cNvSpPr>
          <p:nvPr>
            <p:ph idx="1"/>
          </p:nvPr>
        </p:nvSpPr>
        <p:spPr/>
        <p:txBody>
          <a:bodyPr/>
          <a:lstStyle/>
          <a:p>
            <a:r>
              <a:rPr lang="zh-CN" altLang="en-US"/>
              <a:t>列</a:t>
            </a:r>
            <a:r>
              <a:rPr lang="zh-CN" altLang="en-US" smtClean="0"/>
              <a:t>表查询的演进</a:t>
            </a:r>
            <a:endParaRPr lang="zh-CN" altLang="en-US"/>
          </a:p>
        </p:txBody>
      </p:sp>
      <p:grpSp>
        <p:nvGrpSpPr>
          <p:cNvPr id="9" name="Group 8"/>
          <p:cNvGrpSpPr/>
          <p:nvPr/>
        </p:nvGrpSpPr>
        <p:grpSpPr>
          <a:xfrm>
            <a:off x="357158" y="214290"/>
            <a:ext cx="847938" cy="928694"/>
            <a:chOff x="3000364" y="1714488"/>
            <a:chExt cx="1500198" cy="1643074"/>
          </a:xfrm>
        </p:grpSpPr>
        <p:sp>
          <p:nvSpPr>
            <p:cNvPr id="10" name="Rounded Rectangle 9"/>
            <p:cNvSpPr/>
            <p:nvPr/>
          </p:nvSpPr>
          <p:spPr>
            <a:xfrm>
              <a:off x="3000364" y="1714488"/>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External</a:t>
              </a:r>
              <a:endParaRPr lang="zh-CN" altLang="en-US" sz="1050"/>
            </a:p>
          </p:txBody>
        </p:sp>
        <p:sp>
          <p:nvSpPr>
            <p:cNvPr id="11" name="Rounded Rectangle 10"/>
            <p:cNvSpPr/>
            <p:nvPr/>
          </p:nvSpPr>
          <p:spPr>
            <a:xfrm>
              <a:off x="3000364" y="2143116"/>
              <a:ext cx="1500198" cy="35719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1050" smtClean="0"/>
                <a:t>Server OM</a:t>
              </a:r>
              <a:endParaRPr lang="zh-CN" altLang="en-US" sz="1050"/>
            </a:p>
          </p:txBody>
        </p:sp>
        <p:sp>
          <p:nvSpPr>
            <p:cNvPr id="12" name="Rounded Rectangle 11"/>
            <p:cNvSpPr/>
            <p:nvPr/>
          </p:nvSpPr>
          <p:spPr>
            <a:xfrm>
              <a:off x="3000364" y="2571744"/>
              <a:ext cx="1500198" cy="35719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050" smtClean="0"/>
                <a:t>List Schema</a:t>
              </a:r>
              <a:endParaRPr lang="zh-CN" altLang="en-US" sz="1050"/>
            </a:p>
          </p:txBody>
        </p:sp>
        <p:sp>
          <p:nvSpPr>
            <p:cNvPr id="13" name="Rounded Rectangle 12"/>
            <p:cNvSpPr/>
            <p:nvPr/>
          </p:nvSpPr>
          <p:spPr>
            <a:xfrm>
              <a:off x="3000364" y="3000372"/>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Client OM</a:t>
              </a:r>
              <a:endParaRPr lang="zh-CN" altLang="en-US" sz="1050"/>
            </a:p>
          </p:txBody>
        </p:sp>
      </p:grpSp>
      <p:graphicFrame>
        <p:nvGraphicFramePr>
          <p:cNvPr id="14" name="Content Placeholder 13"/>
          <p:cNvGraphicFramePr>
            <a:graphicFrameLocks/>
          </p:cNvGraphicFramePr>
          <p:nvPr>
            <p:extLst>
              <p:ext uri="{D42A27DB-BD31-4B8C-83A1-F6EECF244321}">
                <p14:modId xmlns="" xmlns:p14="http://schemas.microsoft.com/office/powerpoint/2007/7/12/main" val="2843231936"/>
              </p:ext>
            </p:extLst>
          </p:nvPr>
        </p:nvGraphicFramePr>
        <p:xfrm>
          <a:off x="128614" y="135729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07/7/12/main" val="82644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74638"/>
            <a:ext cx="7329510" cy="1143000"/>
          </a:xfrm>
        </p:spPr>
        <p:txBody>
          <a:bodyPr/>
          <a:lstStyle/>
          <a:p>
            <a:r>
              <a:rPr lang="zh-CN" altLang="en-US" smtClean="0"/>
              <a:t>昨天的列表查询</a:t>
            </a:r>
            <a:endParaRPr lang="zh-CN" altLang="en-US"/>
          </a:p>
        </p:txBody>
      </p:sp>
      <p:grpSp>
        <p:nvGrpSpPr>
          <p:cNvPr id="9" name="Group 8"/>
          <p:cNvGrpSpPr/>
          <p:nvPr/>
        </p:nvGrpSpPr>
        <p:grpSpPr>
          <a:xfrm>
            <a:off x="357158" y="214290"/>
            <a:ext cx="847938" cy="928694"/>
            <a:chOff x="3000364" y="1714488"/>
            <a:chExt cx="1500198" cy="1643074"/>
          </a:xfrm>
        </p:grpSpPr>
        <p:sp>
          <p:nvSpPr>
            <p:cNvPr id="10" name="Rounded Rectangle 9"/>
            <p:cNvSpPr/>
            <p:nvPr/>
          </p:nvSpPr>
          <p:spPr>
            <a:xfrm>
              <a:off x="3000364" y="1714488"/>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External</a:t>
              </a:r>
              <a:endParaRPr lang="zh-CN" altLang="en-US" sz="1050"/>
            </a:p>
          </p:txBody>
        </p:sp>
        <p:sp>
          <p:nvSpPr>
            <p:cNvPr id="11" name="Rounded Rectangle 10"/>
            <p:cNvSpPr/>
            <p:nvPr/>
          </p:nvSpPr>
          <p:spPr>
            <a:xfrm>
              <a:off x="3000364" y="2143116"/>
              <a:ext cx="1500198" cy="35719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1050" smtClean="0"/>
                <a:t>Server OM</a:t>
              </a:r>
              <a:endParaRPr lang="zh-CN" altLang="en-US" sz="1050"/>
            </a:p>
          </p:txBody>
        </p:sp>
        <p:sp>
          <p:nvSpPr>
            <p:cNvPr id="12" name="Rounded Rectangle 11"/>
            <p:cNvSpPr/>
            <p:nvPr/>
          </p:nvSpPr>
          <p:spPr>
            <a:xfrm>
              <a:off x="3000364" y="2571744"/>
              <a:ext cx="1500198" cy="35719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050" smtClean="0"/>
                <a:t>List Schema</a:t>
              </a:r>
              <a:endParaRPr lang="zh-CN" altLang="en-US" sz="1050"/>
            </a:p>
          </p:txBody>
        </p:sp>
        <p:sp>
          <p:nvSpPr>
            <p:cNvPr id="13" name="Rounded Rectangle 12"/>
            <p:cNvSpPr/>
            <p:nvPr/>
          </p:nvSpPr>
          <p:spPr>
            <a:xfrm>
              <a:off x="3000364" y="3000372"/>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Client OM</a:t>
              </a:r>
              <a:endParaRPr lang="zh-CN" altLang="en-US" sz="1050"/>
            </a:p>
          </p:txBody>
        </p:sp>
      </p:grpSp>
      <p:sp>
        <p:nvSpPr>
          <p:cNvPr id="4" name="TextBox 3"/>
          <p:cNvSpPr txBox="1"/>
          <p:nvPr/>
        </p:nvSpPr>
        <p:spPr>
          <a:xfrm>
            <a:off x="285720" y="1643050"/>
            <a:ext cx="4071966" cy="4616648"/>
          </a:xfrm>
          <a:prstGeom prst="rect">
            <a:avLst/>
          </a:prstGeom>
          <a:noFill/>
        </p:spPr>
        <p:txBody>
          <a:bodyPr wrap="square" rtlCol="0">
            <a:spAutoFit/>
          </a:bodyPr>
          <a:lstStyle/>
          <a:p>
            <a:r>
              <a:rPr lang="en-US" altLang="zh-CN" sz="1400" b="1" dirty="0" smtClean="0">
                <a:solidFill>
                  <a:srgbClr val="0000FF"/>
                </a:solidFill>
                <a:latin typeface="Courier New" pitchFamily="49" charset="0"/>
                <a:cs typeface="Courier New" pitchFamily="49" charset="0"/>
              </a:rPr>
              <a:t>&lt;</a:t>
            </a:r>
            <a:r>
              <a:rPr lang="en-US" altLang="zh-CN" sz="1400" b="1" dirty="0" smtClean="0">
                <a:solidFill>
                  <a:schemeClr val="accent4">
                    <a:lumMod val="75000"/>
                  </a:schemeClr>
                </a:solidFill>
                <a:latin typeface="Courier New" pitchFamily="49" charset="0"/>
                <a:cs typeface="Courier New" pitchFamily="49" charset="0"/>
              </a:rPr>
              <a:t>Joins</a:t>
            </a:r>
            <a:r>
              <a:rPr lang="en-US" altLang="zh-CN" sz="1400" b="1" dirty="0">
                <a:solidFill>
                  <a:srgbClr val="0000FF"/>
                </a:solidFill>
                <a:latin typeface="Courier New" pitchFamily="49" charset="0"/>
                <a:cs typeface="Courier New" pitchFamily="49" charset="0"/>
              </a:rPr>
              <a:t>&gt;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0000FF"/>
                </a:solidFill>
                <a:latin typeface="Courier New" pitchFamily="49" charset="0"/>
                <a:cs typeface="Courier New" pitchFamily="49" charset="0"/>
              </a:rPr>
              <a:t>&lt;</a:t>
            </a:r>
            <a:r>
              <a:rPr lang="en-US" altLang="zh-CN" sz="1400" b="1" dirty="0">
                <a:solidFill>
                  <a:schemeClr val="accent4">
                    <a:lumMod val="75000"/>
                  </a:schemeClr>
                </a:solidFill>
                <a:latin typeface="Courier New" pitchFamily="49" charset="0"/>
                <a:cs typeface="Courier New" pitchFamily="49" charset="0"/>
              </a:rPr>
              <a:t>Join</a:t>
            </a:r>
            <a:r>
              <a:rPr lang="en-US" altLang="zh-CN" sz="1400" b="1" dirty="0" smtClean="0">
                <a:latin typeface="Courier New" pitchFamily="49" charset="0"/>
                <a:cs typeface="Courier New" pitchFamily="49" charset="0"/>
              </a:rPr>
              <a:t> </a:t>
            </a:r>
            <a:r>
              <a:rPr lang="en-US" altLang="zh-CN" sz="1400" b="1" dirty="0" smtClean="0">
                <a:solidFill>
                  <a:srgbClr val="FF0000"/>
                </a:solidFill>
                <a:latin typeface="Courier New" pitchFamily="49" charset="0"/>
                <a:cs typeface="Courier New" pitchFamily="49" charset="0"/>
              </a:rPr>
              <a:t>Type</a:t>
            </a:r>
            <a:r>
              <a:rPr lang="en-US" altLang="zh-CN" sz="1400" b="1" dirty="0">
                <a:solidFill>
                  <a:srgbClr val="0000FF"/>
                </a:solidFill>
                <a:latin typeface="Courier New" pitchFamily="49" charset="0"/>
                <a:cs typeface="Courier New" pitchFamily="49" charset="0"/>
              </a:rPr>
              <a:t>=</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LEFT</a:t>
            </a:r>
            <a:r>
              <a:rPr lang="en-US" altLang="zh-CN" sz="1400" b="1" dirty="0" smtClean="0">
                <a:latin typeface="Courier New" pitchFamily="49" charset="0"/>
                <a:cs typeface="Courier New" pitchFamily="49" charset="0"/>
              </a:rPr>
              <a: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err="1">
                <a:solidFill>
                  <a:srgbClr val="FF0000"/>
                </a:solidFill>
                <a:latin typeface="Courier New" pitchFamily="49" charset="0"/>
                <a:cs typeface="Courier New" pitchFamily="49" charset="0"/>
              </a:rPr>
              <a:t>ListAlias</a:t>
            </a:r>
            <a:r>
              <a:rPr lang="en-US" altLang="zh-CN" sz="1400" b="1" dirty="0">
                <a:solidFill>
                  <a:srgbClr val="0000FF"/>
                </a:solidFill>
                <a:latin typeface="Courier New" pitchFamily="49" charset="0"/>
                <a:cs typeface="Courier New" pitchFamily="49" charset="0"/>
              </a:rPr>
              <a:t>=</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Customers</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&gt;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0000FF"/>
                </a:solidFill>
                <a:latin typeface="Courier New" pitchFamily="49" charset="0"/>
                <a:cs typeface="Courier New" pitchFamily="49" charset="0"/>
              </a:rPr>
              <a:t>&lt;</a:t>
            </a:r>
            <a:r>
              <a:rPr lang="en-US" altLang="zh-CN" sz="1400" b="1" dirty="0" err="1">
                <a:solidFill>
                  <a:schemeClr val="accent4">
                    <a:lumMod val="75000"/>
                  </a:schemeClr>
                </a:solidFill>
                <a:latin typeface="Courier New" pitchFamily="49" charset="0"/>
                <a:cs typeface="Courier New" pitchFamily="49" charset="0"/>
              </a:rPr>
              <a:t>Eq</a:t>
            </a:r>
            <a:r>
              <a:rPr lang="en-US" altLang="zh-CN" sz="1400" b="1" dirty="0">
                <a:solidFill>
                  <a:srgbClr val="0000FF"/>
                </a:solidFill>
                <a:latin typeface="Courier New" pitchFamily="49" charset="0"/>
                <a:cs typeface="Courier New" pitchFamily="49" charset="0"/>
              </a:rPr>
              <a:t>&gt;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0000FF"/>
                </a:solidFill>
                <a:latin typeface="Courier New" pitchFamily="49" charset="0"/>
                <a:cs typeface="Courier New" pitchFamily="49" charset="0"/>
              </a:rPr>
              <a:t>&lt;</a:t>
            </a:r>
            <a:r>
              <a:rPr lang="en-US" altLang="zh-CN" sz="1400" b="1" dirty="0" err="1">
                <a:solidFill>
                  <a:schemeClr val="accent4">
                    <a:lumMod val="75000"/>
                  </a:schemeClr>
                </a:solidFill>
                <a:latin typeface="Courier New" pitchFamily="49" charset="0"/>
                <a:cs typeface="Courier New" pitchFamily="49" charset="0"/>
              </a:rPr>
              <a:t>FieldRef</a:t>
            </a:r>
            <a:r>
              <a:rPr lang="en-US" altLang="zh-CN" sz="1400" b="1" dirty="0" smtClean="0">
                <a:latin typeface="Courier New" pitchFamily="49" charset="0"/>
                <a:cs typeface="Courier New" pitchFamily="49" charset="0"/>
              </a:rPr>
              <a:t> </a:t>
            </a:r>
            <a:r>
              <a:rPr lang="en-US" altLang="zh-CN" sz="1400" b="1" dirty="0">
                <a:solidFill>
                  <a:srgbClr val="FF0000"/>
                </a:solidFill>
                <a:latin typeface="Courier New" pitchFamily="49" charset="0"/>
                <a:cs typeface="Courier New" pitchFamily="49" charset="0"/>
              </a:rPr>
              <a:t>Name</a:t>
            </a:r>
            <a:r>
              <a:rPr lang="en-US" altLang="zh-CN" sz="1400" b="1" dirty="0">
                <a:solidFill>
                  <a:srgbClr val="0000FF"/>
                </a:solidFill>
                <a:latin typeface="Courier New" pitchFamily="49" charset="0"/>
                <a:cs typeface="Courier New" pitchFamily="49" charset="0"/>
              </a:rPr>
              <a:t>=</a:t>
            </a:r>
            <a:r>
              <a:rPr lang="en-US" altLang="zh-CN" sz="1400" b="1" dirty="0" smtClean="0">
                <a:latin typeface="Courier New" pitchFamily="49" charset="0"/>
                <a:cs typeface="Courier New" pitchFamily="49" charset="0"/>
              </a:rPr>
              <a:t>'</a:t>
            </a:r>
            <a:r>
              <a:rPr lang="en-US" altLang="zh-CN" sz="1400" b="1" dirty="0" err="1">
                <a:solidFill>
                  <a:srgbClr val="0000FF"/>
                </a:solidFill>
                <a:latin typeface="Courier New" pitchFamily="49" charset="0"/>
                <a:cs typeface="Courier New" pitchFamily="49" charset="0"/>
              </a:rPr>
              <a:t>OrderBy</a:t>
            </a:r>
            <a:r>
              <a:rPr lang="en-US" altLang="zh-CN" sz="1400" b="1" dirty="0" smtClean="0">
                <a:latin typeface="Courier New" pitchFamily="49" charset="0"/>
                <a:cs typeface="Courier New" pitchFamily="49" charset="0"/>
              </a:rPr>
              <a: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err="1">
                <a:solidFill>
                  <a:srgbClr val="FF0000"/>
                </a:solidFill>
                <a:latin typeface="Courier New" pitchFamily="49" charset="0"/>
                <a:cs typeface="Courier New" pitchFamily="49" charset="0"/>
              </a:rPr>
              <a:t>RefType</a:t>
            </a:r>
            <a:r>
              <a:rPr lang="en-US" altLang="zh-CN" sz="1400" b="1" dirty="0">
                <a:solidFill>
                  <a:srgbClr val="0000FF"/>
                </a:solidFill>
                <a:latin typeface="Courier New" pitchFamily="49" charset="0"/>
                <a:cs typeface="Courier New" pitchFamily="49" charset="0"/>
              </a:rPr>
              <a:t>=</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Id</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/&gt;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0000FF"/>
                </a:solidFill>
                <a:latin typeface="Courier New" pitchFamily="49" charset="0"/>
                <a:cs typeface="Courier New" pitchFamily="49" charset="0"/>
              </a:rPr>
              <a:t>&lt;</a:t>
            </a:r>
            <a:r>
              <a:rPr lang="en-US" altLang="zh-CN" sz="1400" b="1" dirty="0" err="1">
                <a:solidFill>
                  <a:schemeClr val="accent4">
                    <a:lumMod val="75000"/>
                  </a:schemeClr>
                </a:solidFill>
                <a:latin typeface="Courier New" pitchFamily="49" charset="0"/>
                <a:cs typeface="Courier New" pitchFamily="49" charset="0"/>
              </a:rPr>
              <a:t>FieldRef</a:t>
            </a:r>
            <a:r>
              <a:rPr lang="en-US" altLang="zh-CN" sz="1400" b="1" dirty="0" smtClean="0">
                <a:latin typeface="Courier New" pitchFamily="49" charset="0"/>
                <a:cs typeface="Courier New" pitchFamily="49" charset="0"/>
              </a:rPr>
              <a:t> </a:t>
            </a:r>
            <a:r>
              <a:rPr lang="en-US" altLang="zh-CN" sz="1400" b="1" dirty="0">
                <a:solidFill>
                  <a:srgbClr val="FF0000"/>
                </a:solidFill>
                <a:latin typeface="Courier New" pitchFamily="49" charset="0"/>
                <a:cs typeface="Courier New" pitchFamily="49" charset="0"/>
              </a:rPr>
              <a:t>Lists</a:t>
            </a:r>
            <a:r>
              <a:rPr lang="en-US" altLang="zh-CN" sz="1400" b="1" dirty="0">
                <a:solidFill>
                  <a:srgbClr val="0000FF"/>
                </a:solidFill>
                <a:latin typeface="Courier New" pitchFamily="49" charset="0"/>
                <a:cs typeface="Courier New" pitchFamily="49" charset="0"/>
              </a:rPr>
              <a:t>=</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Customers</a:t>
            </a:r>
            <a:r>
              <a:rPr lang="en-US" altLang="zh-CN" sz="1400" b="1" dirty="0" smtClean="0">
                <a:latin typeface="Courier New" pitchFamily="49" charset="0"/>
                <a:cs typeface="Courier New" pitchFamily="49" charset="0"/>
              </a:rPr>
              <a: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FF0000"/>
                </a:solidFill>
                <a:latin typeface="Courier New" pitchFamily="49" charset="0"/>
                <a:cs typeface="Courier New" pitchFamily="49" charset="0"/>
              </a:rPr>
              <a:t>Name</a:t>
            </a:r>
            <a:r>
              <a:rPr lang="en-US" altLang="zh-CN" sz="1400" b="1" dirty="0">
                <a:solidFill>
                  <a:srgbClr val="0000FF"/>
                </a:solidFill>
                <a:latin typeface="Courier New" pitchFamily="49" charset="0"/>
                <a:cs typeface="Courier New" pitchFamily="49" charset="0"/>
              </a:rPr>
              <a:t>=</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ID</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/&gt;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0000FF"/>
                </a:solidFill>
                <a:latin typeface="Courier New" pitchFamily="49" charset="0"/>
                <a:cs typeface="Courier New" pitchFamily="49" charset="0"/>
              </a:rPr>
              <a:t>&lt;/</a:t>
            </a:r>
            <a:r>
              <a:rPr lang="en-US" altLang="zh-CN" sz="1400" b="1" dirty="0" err="1">
                <a:solidFill>
                  <a:schemeClr val="accent4">
                    <a:lumMod val="75000"/>
                  </a:schemeClr>
                </a:solidFill>
                <a:latin typeface="Courier New" pitchFamily="49" charset="0"/>
                <a:cs typeface="Courier New" pitchFamily="49" charset="0"/>
              </a:rPr>
              <a:t>Eq</a:t>
            </a:r>
            <a:r>
              <a:rPr lang="en-US" altLang="zh-CN" sz="1400" b="1" dirty="0">
                <a:solidFill>
                  <a:srgbClr val="0000FF"/>
                </a:solidFill>
                <a:latin typeface="Courier New" pitchFamily="49" charset="0"/>
                <a:cs typeface="Courier New" pitchFamily="49" charset="0"/>
              </a:rPr>
              <a:t>&gt;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0000FF"/>
                </a:solidFill>
                <a:latin typeface="Courier New" pitchFamily="49" charset="0"/>
                <a:cs typeface="Courier New" pitchFamily="49" charset="0"/>
              </a:rPr>
              <a:t>&lt;/</a:t>
            </a:r>
            <a:r>
              <a:rPr lang="en-US" altLang="zh-CN" sz="1400" b="1" dirty="0">
                <a:solidFill>
                  <a:schemeClr val="accent4">
                    <a:lumMod val="75000"/>
                  </a:schemeClr>
                </a:solidFill>
                <a:latin typeface="Courier New" pitchFamily="49" charset="0"/>
                <a:cs typeface="Courier New" pitchFamily="49" charset="0"/>
              </a:rPr>
              <a:t>Join</a:t>
            </a:r>
            <a:r>
              <a:rPr lang="en-US" altLang="zh-CN" sz="1400" b="1" dirty="0">
                <a:solidFill>
                  <a:srgbClr val="0000FF"/>
                </a:solidFill>
                <a:latin typeface="Courier New" pitchFamily="49" charset="0"/>
                <a:cs typeface="Courier New" pitchFamily="49" charset="0"/>
              </a:rPr>
              <a:t>&gt;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0000FF"/>
                </a:solidFill>
                <a:latin typeface="Courier New" pitchFamily="49" charset="0"/>
                <a:cs typeface="Courier New" pitchFamily="49" charset="0"/>
              </a:rPr>
              <a:t>&lt;</a:t>
            </a:r>
            <a:r>
              <a:rPr lang="en-US" altLang="zh-CN" sz="1400" b="1" dirty="0">
                <a:solidFill>
                  <a:schemeClr val="accent4">
                    <a:lumMod val="75000"/>
                  </a:schemeClr>
                </a:solidFill>
                <a:latin typeface="Courier New" pitchFamily="49" charset="0"/>
                <a:cs typeface="Courier New" pitchFamily="49" charset="0"/>
              </a:rPr>
              <a:t>Join</a:t>
            </a:r>
            <a:r>
              <a:rPr lang="en-US" altLang="zh-CN" sz="1400" b="1" dirty="0" smtClean="0">
                <a:latin typeface="Courier New" pitchFamily="49" charset="0"/>
                <a:cs typeface="Courier New" pitchFamily="49" charset="0"/>
              </a:rPr>
              <a:t> </a:t>
            </a:r>
            <a:r>
              <a:rPr lang="en-US" altLang="zh-CN" sz="1400" b="1" dirty="0">
                <a:solidFill>
                  <a:srgbClr val="FF0000"/>
                </a:solidFill>
                <a:latin typeface="Courier New" pitchFamily="49" charset="0"/>
                <a:cs typeface="Courier New" pitchFamily="49" charset="0"/>
              </a:rPr>
              <a:t>Type</a:t>
            </a:r>
            <a:r>
              <a:rPr lang="en-US" altLang="zh-CN" sz="1400" b="1" dirty="0">
                <a:solidFill>
                  <a:srgbClr val="0000FF"/>
                </a:solidFill>
                <a:latin typeface="Courier New" pitchFamily="49" charset="0"/>
                <a:cs typeface="Courier New" pitchFamily="49" charset="0"/>
              </a:rPr>
              <a:t>=</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LEFT</a:t>
            </a:r>
            <a:r>
              <a:rPr lang="en-US" altLang="zh-CN" sz="1400" b="1" dirty="0" smtClean="0">
                <a:latin typeface="Courier New" pitchFamily="49" charset="0"/>
                <a:cs typeface="Courier New" pitchFamily="49" charset="0"/>
              </a:rPr>
              <a: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err="1">
                <a:solidFill>
                  <a:srgbClr val="FF0000"/>
                </a:solidFill>
                <a:latin typeface="Courier New" pitchFamily="49" charset="0"/>
                <a:cs typeface="Courier New" pitchFamily="49" charset="0"/>
              </a:rPr>
              <a:t>ListAlias</a:t>
            </a:r>
            <a:r>
              <a:rPr lang="en-US" altLang="zh-CN" sz="1400" b="1" dirty="0">
                <a:solidFill>
                  <a:srgbClr val="0000FF"/>
                </a:solidFill>
                <a:latin typeface="Courier New" pitchFamily="49" charset="0"/>
                <a:cs typeface="Courier New" pitchFamily="49" charset="0"/>
              </a:rPr>
              <a:t>=</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Cities</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&gt;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0000FF"/>
                </a:solidFill>
                <a:latin typeface="Courier New" pitchFamily="49" charset="0"/>
                <a:cs typeface="Courier New" pitchFamily="49" charset="0"/>
              </a:rPr>
              <a:t>&lt;</a:t>
            </a:r>
            <a:r>
              <a:rPr lang="en-US" altLang="zh-CN" sz="1400" b="1" dirty="0" err="1">
                <a:solidFill>
                  <a:schemeClr val="accent4">
                    <a:lumMod val="75000"/>
                  </a:schemeClr>
                </a:solidFill>
                <a:latin typeface="Courier New" pitchFamily="49" charset="0"/>
                <a:cs typeface="Courier New" pitchFamily="49" charset="0"/>
              </a:rPr>
              <a:t>Eq</a:t>
            </a:r>
            <a:r>
              <a:rPr lang="en-US" altLang="zh-CN" sz="1400" b="1" dirty="0">
                <a:solidFill>
                  <a:srgbClr val="0000FF"/>
                </a:solidFill>
                <a:latin typeface="Courier New" pitchFamily="49" charset="0"/>
                <a:cs typeface="Courier New" pitchFamily="49" charset="0"/>
              </a:rPr>
              <a:t>&gt;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0000FF"/>
                </a:solidFill>
                <a:latin typeface="Courier New" pitchFamily="49" charset="0"/>
                <a:cs typeface="Courier New" pitchFamily="49" charset="0"/>
              </a:rPr>
              <a:t>&lt;</a:t>
            </a:r>
            <a:r>
              <a:rPr lang="en-US" altLang="zh-CN" sz="1400" b="1" dirty="0" err="1">
                <a:solidFill>
                  <a:schemeClr val="accent4">
                    <a:lumMod val="75000"/>
                  </a:schemeClr>
                </a:solidFill>
                <a:latin typeface="Courier New" pitchFamily="49" charset="0"/>
                <a:cs typeface="Courier New" pitchFamily="49" charset="0"/>
              </a:rPr>
              <a:t>FieldRef</a:t>
            </a:r>
            <a:r>
              <a:rPr lang="en-US" altLang="zh-CN" sz="1400" b="1" dirty="0" smtClean="0">
                <a:latin typeface="Courier New" pitchFamily="49" charset="0"/>
                <a:cs typeface="Courier New" pitchFamily="49" charset="0"/>
              </a:rPr>
              <a:t> </a:t>
            </a:r>
            <a:r>
              <a:rPr lang="en-US" altLang="zh-CN" sz="1400" b="1" dirty="0">
                <a:solidFill>
                  <a:srgbClr val="FF0000"/>
                </a:solidFill>
                <a:latin typeface="Courier New" pitchFamily="49" charset="0"/>
                <a:cs typeface="Courier New" pitchFamily="49" charset="0"/>
              </a:rPr>
              <a:t>List</a:t>
            </a:r>
            <a:r>
              <a:rPr lang="en-US" altLang="zh-CN" sz="1400" b="1" dirty="0">
                <a:solidFill>
                  <a:srgbClr val="0000FF"/>
                </a:solidFill>
                <a:latin typeface="Courier New" pitchFamily="49" charset="0"/>
                <a:cs typeface="Courier New" pitchFamily="49" charset="0"/>
              </a:rPr>
              <a:t>=</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Customers</a:t>
            </a:r>
            <a:r>
              <a:rPr lang="en-US" altLang="zh-CN" sz="1400" b="1" dirty="0" smtClean="0">
                <a:latin typeface="Courier New" pitchFamily="49" charset="0"/>
                <a:cs typeface="Courier New" pitchFamily="49" charset="0"/>
              </a:rPr>
              <a: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FF0000"/>
                </a:solidFill>
                <a:latin typeface="Courier New" pitchFamily="49" charset="0"/>
                <a:cs typeface="Courier New" pitchFamily="49" charset="0"/>
              </a:rPr>
              <a:t>Name</a:t>
            </a:r>
            <a:r>
              <a:rPr lang="en-US" altLang="zh-CN" sz="1400" b="1" dirty="0">
                <a:solidFill>
                  <a:srgbClr val="0000FF"/>
                </a:solidFill>
                <a:latin typeface="Courier New" pitchFamily="49" charset="0"/>
                <a:cs typeface="Courier New" pitchFamily="49" charset="0"/>
              </a:rPr>
              <a:t>=</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City</a:t>
            </a:r>
            <a:r>
              <a:rPr lang="en-US" altLang="zh-CN" sz="1400" b="1" dirty="0" smtClean="0">
                <a:latin typeface="Courier New" pitchFamily="49" charset="0"/>
                <a:cs typeface="Courier New" pitchFamily="49" charset="0"/>
              </a:rPr>
              <a: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err="1">
                <a:solidFill>
                  <a:srgbClr val="FF0000"/>
                </a:solidFill>
                <a:latin typeface="Courier New" pitchFamily="49" charset="0"/>
                <a:cs typeface="Courier New" pitchFamily="49" charset="0"/>
              </a:rPr>
              <a:t>RefType</a:t>
            </a:r>
            <a:r>
              <a:rPr lang="en-US" altLang="zh-CN" sz="1400" b="1" dirty="0">
                <a:solidFill>
                  <a:srgbClr val="0000FF"/>
                </a:solidFill>
                <a:latin typeface="Courier New" pitchFamily="49" charset="0"/>
                <a:cs typeface="Courier New" pitchFamily="49" charset="0"/>
              </a:rPr>
              <a:t>=</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Id</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/&gt;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0000FF"/>
                </a:solidFill>
                <a:latin typeface="Courier New" pitchFamily="49" charset="0"/>
                <a:cs typeface="Courier New" pitchFamily="49" charset="0"/>
              </a:rPr>
              <a:t>&lt;</a:t>
            </a:r>
            <a:r>
              <a:rPr lang="en-US" altLang="zh-CN" sz="1400" b="1" dirty="0" err="1">
                <a:solidFill>
                  <a:schemeClr val="accent4">
                    <a:lumMod val="75000"/>
                  </a:schemeClr>
                </a:solidFill>
                <a:latin typeface="Courier New" pitchFamily="49" charset="0"/>
                <a:cs typeface="Courier New" pitchFamily="49" charset="0"/>
              </a:rPr>
              <a:t>FieldRef</a:t>
            </a:r>
            <a:r>
              <a:rPr lang="en-US" altLang="zh-CN" sz="1400" b="1" dirty="0" smtClean="0">
                <a:latin typeface="Courier New" pitchFamily="49" charset="0"/>
                <a:cs typeface="Courier New" pitchFamily="49" charset="0"/>
              </a:rPr>
              <a:t> </a:t>
            </a:r>
            <a:r>
              <a:rPr lang="en-US" altLang="zh-CN" sz="1400" b="1" dirty="0">
                <a:solidFill>
                  <a:srgbClr val="FF0000"/>
                </a:solidFill>
                <a:latin typeface="Courier New" pitchFamily="49" charset="0"/>
                <a:cs typeface="Courier New" pitchFamily="49" charset="0"/>
              </a:rPr>
              <a:t>List</a:t>
            </a:r>
            <a:r>
              <a:rPr lang="en-US" altLang="zh-CN" sz="1400" b="1" dirty="0">
                <a:solidFill>
                  <a:srgbClr val="0000FF"/>
                </a:solidFill>
                <a:latin typeface="Courier New" pitchFamily="49" charset="0"/>
                <a:cs typeface="Courier New" pitchFamily="49" charset="0"/>
              </a:rPr>
              <a:t>=</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Cities</a:t>
            </a:r>
            <a:r>
              <a:rPr lang="en-US" altLang="zh-CN" sz="1400" b="1" dirty="0" smtClean="0">
                <a:latin typeface="Courier New" pitchFamily="49" charset="0"/>
                <a:cs typeface="Courier New" pitchFamily="49" charset="0"/>
              </a:rPr>
              <a: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FF0000"/>
                </a:solidFill>
                <a:latin typeface="Courier New" pitchFamily="49" charset="0"/>
                <a:cs typeface="Courier New" pitchFamily="49" charset="0"/>
              </a:rPr>
              <a:t>Name</a:t>
            </a:r>
            <a:r>
              <a:rPr lang="en-US" altLang="zh-CN" sz="1400" b="1" dirty="0">
                <a:solidFill>
                  <a:srgbClr val="0000FF"/>
                </a:solidFill>
                <a:latin typeface="Courier New" pitchFamily="49" charset="0"/>
                <a:cs typeface="Courier New" pitchFamily="49" charset="0"/>
              </a:rPr>
              <a:t>=</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ID</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/&gt;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0000FF"/>
                </a:solidFill>
                <a:latin typeface="Courier New" pitchFamily="49" charset="0"/>
                <a:cs typeface="Courier New" pitchFamily="49" charset="0"/>
              </a:rPr>
              <a:t>&lt;/</a:t>
            </a:r>
            <a:r>
              <a:rPr lang="en-US" altLang="zh-CN" sz="1400" b="1" dirty="0" err="1">
                <a:solidFill>
                  <a:schemeClr val="accent4">
                    <a:lumMod val="75000"/>
                  </a:schemeClr>
                </a:solidFill>
                <a:latin typeface="Courier New" pitchFamily="49" charset="0"/>
                <a:cs typeface="Courier New" pitchFamily="49" charset="0"/>
              </a:rPr>
              <a:t>Eq</a:t>
            </a:r>
            <a:r>
              <a:rPr lang="en-US" altLang="zh-CN" sz="1400" b="1" dirty="0">
                <a:solidFill>
                  <a:srgbClr val="0000FF"/>
                </a:solidFill>
                <a:latin typeface="Courier New" pitchFamily="49" charset="0"/>
                <a:cs typeface="Courier New" pitchFamily="49" charset="0"/>
              </a:rPr>
              <a:t>&gt;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0000FF"/>
                </a:solidFill>
                <a:latin typeface="Courier New" pitchFamily="49" charset="0"/>
                <a:cs typeface="Courier New" pitchFamily="49" charset="0"/>
              </a:rPr>
              <a:t>&lt;/</a:t>
            </a:r>
            <a:r>
              <a:rPr lang="en-US" altLang="zh-CN" sz="1400" b="1" dirty="0">
                <a:solidFill>
                  <a:schemeClr val="accent4">
                    <a:lumMod val="75000"/>
                  </a:schemeClr>
                </a:solidFill>
                <a:latin typeface="Courier New" pitchFamily="49" charset="0"/>
                <a:cs typeface="Courier New" pitchFamily="49" charset="0"/>
              </a:rPr>
              <a:t>Join</a:t>
            </a:r>
            <a:r>
              <a:rPr lang="en-US" altLang="zh-CN" sz="1400" b="1" dirty="0">
                <a:solidFill>
                  <a:srgbClr val="0000FF"/>
                </a:solidFill>
                <a:latin typeface="Courier New" pitchFamily="49" charset="0"/>
                <a:cs typeface="Courier New" pitchFamily="49" charset="0"/>
              </a:rPr>
              <a:t>&gt;</a:t>
            </a:r>
          </a:p>
          <a:p>
            <a:r>
              <a:rPr lang="en-US" altLang="zh-CN" sz="1400" b="1" dirty="0">
                <a:solidFill>
                  <a:srgbClr val="0000FF"/>
                </a:solidFill>
                <a:latin typeface="Courier New" pitchFamily="49" charset="0"/>
                <a:cs typeface="Courier New" pitchFamily="49" charset="0"/>
              </a:rPr>
              <a:t>&lt;/</a:t>
            </a:r>
            <a:r>
              <a:rPr lang="en-US" altLang="zh-CN" sz="1400" b="1" dirty="0">
                <a:solidFill>
                  <a:schemeClr val="accent4">
                    <a:lumMod val="75000"/>
                  </a:schemeClr>
                </a:solidFill>
                <a:latin typeface="Courier New" pitchFamily="49" charset="0"/>
                <a:cs typeface="Courier New" pitchFamily="49" charset="0"/>
              </a:rPr>
              <a:t>Joins</a:t>
            </a:r>
            <a:r>
              <a:rPr lang="en-US" altLang="zh-CN" sz="1400" b="1" dirty="0">
                <a:solidFill>
                  <a:srgbClr val="0000FF"/>
                </a:solidFill>
                <a:latin typeface="Courier New" pitchFamily="49" charset="0"/>
                <a:cs typeface="Courier New" pitchFamily="49" charset="0"/>
              </a:rPr>
              <a:t>&gt;</a:t>
            </a:r>
            <a:endParaRPr lang="zh-CN" altLang="en-US" sz="1400" b="1" dirty="0">
              <a:solidFill>
                <a:srgbClr val="0000FF"/>
              </a:solidFill>
              <a:latin typeface="Courier New" pitchFamily="49" charset="0"/>
              <a:cs typeface="Courier New" pitchFamily="49" charset="0"/>
            </a:endParaRPr>
          </a:p>
        </p:txBody>
      </p:sp>
      <p:sp>
        <p:nvSpPr>
          <p:cNvPr id="14" name="TextBox 13"/>
          <p:cNvSpPr txBox="1"/>
          <p:nvPr/>
        </p:nvSpPr>
        <p:spPr>
          <a:xfrm>
            <a:off x="4286248" y="1643050"/>
            <a:ext cx="4572032" cy="4401205"/>
          </a:xfrm>
          <a:prstGeom prst="rect">
            <a:avLst/>
          </a:prstGeom>
          <a:noFill/>
        </p:spPr>
        <p:txBody>
          <a:bodyPr wrap="square" rtlCol="0">
            <a:spAutoFit/>
          </a:bodyPr>
          <a:lstStyle/>
          <a:p>
            <a:r>
              <a:rPr lang="en-US" altLang="zh-CN" sz="1400" b="1" dirty="0">
                <a:solidFill>
                  <a:srgbClr val="0000FF"/>
                </a:solidFill>
                <a:latin typeface="Courier New" pitchFamily="49" charset="0"/>
                <a:cs typeface="Courier New" pitchFamily="49" charset="0"/>
              </a:rPr>
              <a:t>&lt;</a:t>
            </a:r>
            <a:r>
              <a:rPr lang="en-US" altLang="zh-CN" sz="1400" b="1" dirty="0" err="1">
                <a:solidFill>
                  <a:schemeClr val="accent4">
                    <a:lumMod val="75000"/>
                  </a:schemeClr>
                </a:solidFill>
                <a:latin typeface="Courier New" pitchFamily="49" charset="0"/>
                <a:cs typeface="Courier New" pitchFamily="49" charset="0"/>
              </a:rPr>
              <a:t>ProjectedFields</a:t>
            </a:r>
            <a:r>
              <a:rPr lang="en-US" altLang="zh-CN" sz="1400" b="1" dirty="0">
                <a:solidFill>
                  <a:srgbClr val="0000FF"/>
                </a:solidFill>
                <a:latin typeface="Courier New" pitchFamily="49" charset="0"/>
                <a:cs typeface="Courier New" pitchFamily="49" charset="0"/>
              </a:rPr>
              <a:t>&gt;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0000FF"/>
                </a:solidFill>
                <a:latin typeface="Courier New" pitchFamily="49" charset="0"/>
                <a:cs typeface="Courier New" pitchFamily="49" charset="0"/>
              </a:rPr>
              <a:t>&lt;</a:t>
            </a:r>
            <a:r>
              <a:rPr lang="en-US" altLang="zh-CN" sz="1400" b="1" dirty="0">
                <a:solidFill>
                  <a:schemeClr val="accent4">
                    <a:lumMod val="75000"/>
                  </a:schemeClr>
                </a:solidFill>
                <a:latin typeface="Courier New" pitchFamily="49" charset="0"/>
                <a:cs typeface="Courier New" pitchFamily="49" charset="0"/>
              </a:rPr>
              <a:t>Field</a:t>
            </a:r>
            <a:r>
              <a:rPr lang="en-US" altLang="zh-CN" sz="1400" b="1" dirty="0" smtClean="0">
                <a:latin typeface="Courier New" pitchFamily="49" charset="0"/>
                <a:cs typeface="Courier New" pitchFamily="49" charset="0"/>
              </a:rPr>
              <a:t> </a:t>
            </a:r>
            <a:r>
              <a:rPr lang="en-US" altLang="zh-CN" sz="1400" b="1" dirty="0">
                <a:solidFill>
                  <a:srgbClr val="FF0000"/>
                </a:solidFill>
                <a:latin typeface="Courier New" pitchFamily="49" charset="0"/>
                <a:cs typeface="Courier New" pitchFamily="49" charset="0"/>
              </a:rPr>
              <a:t>Name</a:t>
            </a:r>
            <a:r>
              <a:rPr lang="en-US" altLang="zh-CN" sz="1400" b="1" dirty="0">
                <a:solidFill>
                  <a:srgbClr val="0000FF"/>
                </a:solidFill>
                <a:latin typeface="Courier New" pitchFamily="49" charset="0"/>
                <a:cs typeface="Courier New" pitchFamily="49" charset="0"/>
              </a:rPr>
              <a:t>=</a:t>
            </a:r>
            <a:r>
              <a:rPr lang="en-US" altLang="zh-CN" sz="1400" b="1" dirty="0" smtClean="0">
                <a:latin typeface="Courier New" pitchFamily="49" charset="0"/>
                <a:cs typeface="Courier New" pitchFamily="49" charset="0"/>
              </a:rPr>
              <a:t>'</a:t>
            </a:r>
            <a:r>
              <a:rPr lang="en-US" altLang="zh-CN" sz="1400" b="1" dirty="0" err="1">
                <a:solidFill>
                  <a:srgbClr val="0000FF"/>
                </a:solidFill>
                <a:latin typeface="Courier New" pitchFamily="49" charset="0"/>
                <a:cs typeface="Courier New" pitchFamily="49" charset="0"/>
              </a:rPr>
              <a:t>CustomerCity</a:t>
            </a:r>
            <a:r>
              <a:rPr lang="en-US" altLang="zh-CN" sz="1400" b="1" dirty="0" smtClean="0">
                <a:latin typeface="Courier New" pitchFamily="49" charset="0"/>
                <a:cs typeface="Courier New" pitchFamily="49" charset="0"/>
              </a:rPr>
              <a: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FF0000"/>
                </a:solidFill>
                <a:latin typeface="Courier New" pitchFamily="49" charset="0"/>
                <a:cs typeface="Courier New" pitchFamily="49" charset="0"/>
              </a:rPr>
              <a:t>Type</a:t>
            </a:r>
            <a:r>
              <a:rPr lang="en-US" altLang="zh-CN" sz="1400" b="1" dirty="0">
                <a:solidFill>
                  <a:srgbClr val="0000FF"/>
                </a:solidFill>
                <a:latin typeface="Courier New" pitchFamily="49" charset="0"/>
                <a:cs typeface="Courier New" pitchFamily="49" charset="0"/>
              </a:rPr>
              <a:t>=</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Lookup</a:t>
            </a:r>
            <a:r>
              <a:rPr lang="en-US" altLang="zh-CN" sz="1400" b="1" dirty="0" smtClean="0">
                <a:latin typeface="Courier New" pitchFamily="49" charset="0"/>
                <a:cs typeface="Courier New" pitchFamily="49" charset="0"/>
              </a:rPr>
              <a: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FF0000"/>
                </a:solidFill>
                <a:latin typeface="Courier New" pitchFamily="49" charset="0"/>
                <a:cs typeface="Courier New" pitchFamily="49" charset="0"/>
              </a:rPr>
              <a:t>List</a:t>
            </a:r>
            <a:r>
              <a:rPr lang="en-US" altLang="zh-CN" sz="1400" b="1" dirty="0">
                <a:solidFill>
                  <a:srgbClr val="0000FF"/>
                </a:solidFill>
                <a:latin typeface="Courier New" pitchFamily="49" charset="0"/>
                <a:cs typeface="Courier New" pitchFamily="49" charset="0"/>
              </a:rPr>
              <a:t>=</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Cities</a:t>
            </a:r>
            <a:r>
              <a:rPr lang="en-US" altLang="zh-CN" sz="1400" b="1" dirty="0" smtClean="0">
                <a:latin typeface="Courier New" pitchFamily="49" charset="0"/>
                <a:cs typeface="Courier New" pitchFamily="49" charset="0"/>
              </a:rPr>
              <a: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err="1">
                <a:solidFill>
                  <a:srgbClr val="FF0000"/>
                </a:solidFill>
                <a:latin typeface="Courier New" pitchFamily="49" charset="0"/>
                <a:cs typeface="Courier New" pitchFamily="49" charset="0"/>
              </a:rPr>
              <a:t>ShowField</a:t>
            </a:r>
            <a:r>
              <a:rPr lang="en-US" altLang="zh-CN" sz="1400" b="1" dirty="0">
                <a:solidFill>
                  <a:srgbClr val="0000FF"/>
                </a:solidFill>
                <a:latin typeface="Courier New" pitchFamily="49" charset="0"/>
                <a:cs typeface="Courier New" pitchFamily="49" charset="0"/>
              </a:rPr>
              <a:t>=</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Title</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/&gt;</a:t>
            </a:r>
          </a:p>
          <a:p>
            <a:r>
              <a:rPr lang="en-US" altLang="zh-CN" sz="1400" b="1" dirty="0">
                <a:solidFill>
                  <a:srgbClr val="0000FF"/>
                </a:solidFill>
                <a:latin typeface="Courier New" pitchFamily="49" charset="0"/>
                <a:cs typeface="Courier New" pitchFamily="49" charset="0"/>
              </a:rPr>
              <a:t>&lt;/</a:t>
            </a:r>
            <a:r>
              <a:rPr lang="en-US" altLang="zh-CN" sz="1400" b="1" dirty="0" err="1">
                <a:solidFill>
                  <a:schemeClr val="accent4">
                    <a:lumMod val="75000"/>
                  </a:schemeClr>
                </a:solidFill>
                <a:latin typeface="Courier New" pitchFamily="49" charset="0"/>
                <a:cs typeface="Courier New" pitchFamily="49" charset="0"/>
              </a:rPr>
              <a:t>ProjectedFields</a:t>
            </a:r>
            <a:r>
              <a:rPr lang="en-US" altLang="zh-CN" sz="1400" b="1" dirty="0">
                <a:solidFill>
                  <a:srgbClr val="0000FF"/>
                </a:solidFill>
                <a:latin typeface="Courier New" pitchFamily="49" charset="0"/>
                <a:cs typeface="Courier New" pitchFamily="49" charset="0"/>
              </a:rPr>
              <a:t>&gt;</a:t>
            </a:r>
          </a:p>
          <a:p>
            <a:endParaRPr lang="en-US" altLang="zh-CN" sz="1400" b="1" dirty="0" smtClean="0">
              <a:latin typeface="Courier New" pitchFamily="49" charset="0"/>
              <a:cs typeface="Courier New" pitchFamily="49" charset="0"/>
            </a:endParaRPr>
          </a:p>
          <a:p>
            <a:r>
              <a:rPr lang="en-US" altLang="zh-CN" sz="1400" b="1" dirty="0">
                <a:solidFill>
                  <a:srgbClr val="0000FF"/>
                </a:solidFill>
                <a:latin typeface="Courier New" pitchFamily="49" charset="0"/>
                <a:cs typeface="Courier New" pitchFamily="49" charset="0"/>
              </a:rPr>
              <a:t>&lt;</a:t>
            </a:r>
            <a:r>
              <a:rPr lang="en-US" altLang="zh-CN" sz="1400" b="1" dirty="0" err="1">
                <a:solidFill>
                  <a:schemeClr val="accent4">
                    <a:lumMod val="75000"/>
                  </a:schemeClr>
                </a:solidFill>
                <a:latin typeface="Courier New" pitchFamily="49" charset="0"/>
                <a:cs typeface="Courier New" pitchFamily="49" charset="0"/>
              </a:rPr>
              <a:t>ViewFields</a:t>
            </a:r>
            <a:r>
              <a:rPr lang="en-US" altLang="zh-CN" sz="1400" b="1" dirty="0">
                <a:solidFill>
                  <a:srgbClr val="0000FF"/>
                </a:solidFill>
                <a:latin typeface="Courier New" pitchFamily="49" charset="0"/>
                <a:cs typeface="Courier New" pitchFamily="49" charset="0"/>
              </a:rPr>
              <a:t>&gt;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0000FF"/>
                </a:solidFill>
                <a:latin typeface="Courier New" pitchFamily="49" charset="0"/>
                <a:cs typeface="Courier New" pitchFamily="49" charset="0"/>
              </a:rPr>
              <a:t>&lt;</a:t>
            </a:r>
            <a:r>
              <a:rPr lang="en-US" altLang="zh-CN" sz="1400" b="1" dirty="0" err="1">
                <a:solidFill>
                  <a:schemeClr val="accent4">
                    <a:lumMod val="75000"/>
                  </a:schemeClr>
                </a:solidFill>
                <a:latin typeface="Courier New" pitchFamily="49" charset="0"/>
                <a:cs typeface="Courier New" pitchFamily="49" charset="0"/>
              </a:rPr>
              <a:t>FieldRef</a:t>
            </a:r>
            <a:r>
              <a:rPr lang="en-US" altLang="zh-CN" sz="1400" b="1" dirty="0" smtClean="0">
                <a:latin typeface="Courier New" pitchFamily="49" charset="0"/>
                <a:cs typeface="Courier New" pitchFamily="49" charset="0"/>
              </a:rPr>
              <a:t> </a:t>
            </a:r>
            <a:r>
              <a:rPr lang="en-US" altLang="zh-CN" sz="1400" b="1" dirty="0">
                <a:solidFill>
                  <a:srgbClr val="FF0000"/>
                </a:solidFill>
                <a:latin typeface="Courier New" pitchFamily="49" charset="0"/>
                <a:cs typeface="Courier New" pitchFamily="49" charset="0"/>
              </a:rPr>
              <a:t>Name</a:t>
            </a:r>
            <a:r>
              <a:rPr lang="en-US" altLang="zh-CN" sz="1400" b="1" dirty="0">
                <a:solidFill>
                  <a:srgbClr val="0000FF"/>
                </a:solidFill>
                <a:latin typeface="Courier New" pitchFamily="49" charset="0"/>
                <a:cs typeface="Courier New" pitchFamily="49" charset="0"/>
              </a:rPr>
              <a:t>=</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Title</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/&gt;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0000FF"/>
                </a:solidFill>
                <a:latin typeface="Courier New" pitchFamily="49" charset="0"/>
                <a:cs typeface="Courier New" pitchFamily="49" charset="0"/>
              </a:rPr>
              <a:t>&lt;</a:t>
            </a:r>
            <a:r>
              <a:rPr lang="en-US" altLang="zh-CN" sz="1400" b="1" dirty="0" err="1">
                <a:solidFill>
                  <a:schemeClr val="accent4">
                    <a:lumMod val="75000"/>
                  </a:schemeClr>
                </a:solidFill>
                <a:latin typeface="Courier New" pitchFamily="49" charset="0"/>
                <a:cs typeface="Courier New" pitchFamily="49" charset="0"/>
              </a:rPr>
              <a:t>FieldRef</a:t>
            </a:r>
            <a:r>
              <a:rPr lang="en-US" altLang="zh-CN" sz="1400" b="1" dirty="0" smtClean="0">
                <a:latin typeface="Courier New" pitchFamily="49" charset="0"/>
                <a:cs typeface="Courier New" pitchFamily="49" charset="0"/>
              </a:rPr>
              <a:t> </a:t>
            </a:r>
            <a:r>
              <a:rPr lang="en-US" altLang="zh-CN" sz="1400" b="1" dirty="0">
                <a:solidFill>
                  <a:srgbClr val="FF0000"/>
                </a:solidFill>
                <a:latin typeface="Courier New" pitchFamily="49" charset="0"/>
                <a:cs typeface="Courier New" pitchFamily="49" charset="0"/>
              </a:rPr>
              <a:t>Name</a:t>
            </a:r>
            <a:r>
              <a:rPr lang="en-US" altLang="zh-CN" sz="1400" b="1" dirty="0">
                <a:solidFill>
                  <a:srgbClr val="0000FF"/>
                </a:solidFill>
                <a:latin typeface="Courier New" pitchFamily="49" charset="0"/>
                <a:cs typeface="Courier New" pitchFamily="49" charset="0"/>
              </a:rPr>
              <a:t>=</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Amount</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/&gt;</a:t>
            </a:r>
          </a:p>
          <a:p>
            <a:r>
              <a:rPr lang="en-US" altLang="zh-CN" sz="1400" b="1" dirty="0">
                <a:solidFill>
                  <a:srgbClr val="0000FF"/>
                </a:solidFill>
                <a:latin typeface="Courier New" pitchFamily="49" charset="0"/>
                <a:cs typeface="Courier New" pitchFamily="49" charset="0"/>
              </a:rPr>
              <a:t>&lt;/</a:t>
            </a:r>
            <a:r>
              <a:rPr lang="en-US" altLang="zh-CN" sz="1400" b="1" dirty="0" err="1">
                <a:solidFill>
                  <a:schemeClr val="accent4">
                    <a:lumMod val="75000"/>
                  </a:schemeClr>
                </a:solidFill>
                <a:latin typeface="Courier New" pitchFamily="49" charset="0"/>
                <a:cs typeface="Courier New" pitchFamily="49" charset="0"/>
              </a:rPr>
              <a:t>ViewFields</a:t>
            </a:r>
            <a:r>
              <a:rPr lang="en-US" altLang="zh-CN" sz="1400" b="1" dirty="0">
                <a:solidFill>
                  <a:srgbClr val="0000FF"/>
                </a:solidFill>
                <a:latin typeface="Courier New" pitchFamily="49" charset="0"/>
                <a:cs typeface="Courier New" pitchFamily="49" charset="0"/>
              </a:rPr>
              <a:t>&gt;</a:t>
            </a:r>
          </a:p>
          <a:p>
            <a:endParaRPr lang="en-US" altLang="zh-CN" sz="1400" b="1" dirty="0" smtClean="0">
              <a:latin typeface="Courier New" pitchFamily="49" charset="0"/>
              <a:cs typeface="Courier New" pitchFamily="49" charset="0"/>
            </a:endParaRPr>
          </a:p>
          <a:p>
            <a:r>
              <a:rPr lang="en-US" altLang="zh-CN" sz="1400" b="1" dirty="0">
                <a:solidFill>
                  <a:srgbClr val="0000FF"/>
                </a:solidFill>
                <a:latin typeface="Courier New" pitchFamily="49" charset="0"/>
                <a:cs typeface="Courier New" pitchFamily="49" charset="0"/>
              </a:rPr>
              <a:t>&lt;</a:t>
            </a:r>
            <a:r>
              <a:rPr lang="en-US" altLang="zh-CN" sz="1400" b="1" dirty="0">
                <a:solidFill>
                  <a:schemeClr val="accent4">
                    <a:lumMod val="75000"/>
                  </a:schemeClr>
                </a:solidFill>
                <a:latin typeface="Courier New" pitchFamily="49" charset="0"/>
                <a:cs typeface="Courier New" pitchFamily="49" charset="0"/>
              </a:rPr>
              <a:t>Query</a:t>
            </a:r>
            <a:r>
              <a:rPr lang="en-US" altLang="zh-CN" sz="1400" b="1" dirty="0">
                <a:solidFill>
                  <a:srgbClr val="0000FF"/>
                </a:solidFill>
                <a:latin typeface="Courier New" pitchFamily="49" charset="0"/>
                <a:cs typeface="Courier New" pitchFamily="49" charset="0"/>
              </a:rPr>
              <a:t>&gt;</a:t>
            </a:r>
          </a:p>
          <a:p>
            <a:r>
              <a:rPr lang="en-US" altLang="zh-CN" sz="1400" b="1" dirty="0" smtClean="0">
                <a:latin typeface="Courier New" pitchFamily="49" charset="0"/>
                <a:cs typeface="Courier New" pitchFamily="49" charset="0"/>
              </a:rPr>
              <a:t>  </a:t>
            </a:r>
            <a:r>
              <a:rPr lang="en-US" altLang="zh-CN" sz="1400" b="1" dirty="0">
                <a:solidFill>
                  <a:srgbClr val="0000FF"/>
                </a:solidFill>
                <a:latin typeface="Courier New" pitchFamily="49" charset="0"/>
                <a:cs typeface="Courier New" pitchFamily="49" charset="0"/>
              </a:rPr>
              <a:t>&lt;</a:t>
            </a:r>
            <a:r>
              <a:rPr lang="en-US" altLang="zh-CN" sz="1400" b="1" dirty="0">
                <a:solidFill>
                  <a:schemeClr val="accent4">
                    <a:lumMod val="75000"/>
                  </a:schemeClr>
                </a:solidFill>
                <a:latin typeface="Courier New" pitchFamily="49" charset="0"/>
                <a:cs typeface="Courier New" pitchFamily="49" charset="0"/>
              </a:rPr>
              <a:t>Where</a:t>
            </a:r>
            <a:r>
              <a:rPr lang="en-US" altLang="zh-CN" sz="1400" b="1" dirty="0">
                <a:solidFill>
                  <a:srgbClr val="0000FF"/>
                </a:solidFill>
                <a:latin typeface="Courier New" pitchFamily="49" charset="0"/>
                <a:cs typeface="Courier New" pitchFamily="49" charset="0"/>
              </a:rPr>
              <a:t>&gt;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0000FF"/>
                </a:solidFill>
                <a:latin typeface="Courier New" pitchFamily="49" charset="0"/>
                <a:cs typeface="Courier New" pitchFamily="49" charset="0"/>
              </a:rPr>
              <a:t>&lt;</a:t>
            </a:r>
            <a:r>
              <a:rPr lang="en-US" altLang="zh-CN" sz="1400" b="1" dirty="0" err="1">
                <a:solidFill>
                  <a:schemeClr val="accent4">
                    <a:lumMod val="75000"/>
                  </a:schemeClr>
                </a:solidFill>
                <a:latin typeface="Courier New" pitchFamily="49" charset="0"/>
                <a:cs typeface="Courier New" pitchFamily="49" charset="0"/>
              </a:rPr>
              <a:t>Eq</a:t>
            </a:r>
            <a:r>
              <a:rPr lang="en-US" altLang="zh-CN" sz="1400" b="1" dirty="0">
                <a:solidFill>
                  <a:srgbClr val="0000FF"/>
                </a:solidFill>
                <a:latin typeface="Courier New" pitchFamily="49" charset="0"/>
                <a:cs typeface="Courier New" pitchFamily="49" charset="0"/>
              </a:rPr>
              <a:t>&gt;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0000FF"/>
                </a:solidFill>
                <a:latin typeface="Courier New" pitchFamily="49" charset="0"/>
                <a:cs typeface="Courier New" pitchFamily="49" charset="0"/>
              </a:rPr>
              <a:t>&lt;</a:t>
            </a:r>
            <a:r>
              <a:rPr lang="en-US" altLang="zh-CN" sz="1400" b="1" dirty="0" err="1">
                <a:solidFill>
                  <a:schemeClr val="accent4">
                    <a:lumMod val="75000"/>
                  </a:schemeClr>
                </a:solidFill>
                <a:latin typeface="Courier New" pitchFamily="49" charset="0"/>
                <a:cs typeface="Courier New" pitchFamily="49" charset="0"/>
              </a:rPr>
              <a:t>FieldRef</a:t>
            </a:r>
            <a:r>
              <a:rPr lang="en-US" altLang="zh-CN" sz="1400" b="1" dirty="0" smtClean="0">
                <a:latin typeface="Courier New" pitchFamily="49" charset="0"/>
                <a:cs typeface="Courier New" pitchFamily="49" charset="0"/>
              </a:rPr>
              <a:t> </a:t>
            </a:r>
            <a:r>
              <a:rPr lang="en-US" altLang="zh-CN" sz="1400" b="1" dirty="0">
                <a:solidFill>
                  <a:srgbClr val="FF0000"/>
                </a:solidFill>
                <a:latin typeface="Courier New" pitchFamily="49" charset="0"/>
                <a:cs typeface="Courier New" pitchFamily="49" charset="0"/>
              </a:rPr>
              <a:t>Name</a:t>
            </a:r>
            <a:r>
              <a:rPr lang="en-US" altLang="zh-CN" sz="1400" b="1" dirty="0">
                <a:solidFill>
                  <a:srgbClr val="0000FF"/>
                </a:solidFill>
                <a:latin typeface="Courier New" pitchFamily="49" charset="0"/>
                <a:cs typeface="Courier New" pitchFamily="49" charset="0"/>
              </a:rPr>
              <a:t>=</a:t>
            </a:r>
            <a:r>
              <a:rPr lang="en-US" altLang="zh-CN" sz="1400" b="1" dirty="0" smtClean="0">
                <a:latin typeface="Courier New" pitchFamily="49" charset="0"/>
                <a:cs typeface="Courier New" pitchFamily="49" charset="0"/>
              </a:rPr>
              <a:t>'</a:t>
            </a:r>
            <a:r>
              <a:rPr lang="en-US" altLang="zh-CN" sz="1400" b="1" dirty="0" err="1">
                <a:solidFill>
                  <a:srgbClr val="0000FF"/>
                </a:solidFill>
                <a:latin typeface="Courier New" pitchFamily="49" charset="0"/>
                <a:cs typeface="Courier New" pitchFamily="49" charset="0"/>
              </a:rPr>
              <a:t>CustomerCity</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/&gt;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0000FF"/>
                </a:solidFill>
                <a:latin typeface="Courier New" pitchFamily="49" charset="0"/>
                <a:cs typeface="Courier New" pitchFamily="49" charset="0"/>
              </a:rPr>
              <a:t>&lt;</a:t>
            </a:r>
            <a:r>
              <a:rPr lang="en-US" altLang="zh-CN" sz="1400" b="1" dirty="0">
                <a:solidFill>
                  <a:schemeClr val="accent4">
                    <a:lumMod val="75000"/>
                  </a:schemeClr>
                </a:solidFill>
                <a:latin typeface="Courier New" pitchFamily="49" charset="0"/>
                <a:cs typeface="Courier New" pitchFamily="49" charset="0"/>
              </a:rPr>
              <a:t>Value</a:t>
            </a:r>
            <a:r>
              <a:rPr lang="en-US" altLang="zh-CN" sz="1400" b="1" dirty="0" smtClean="0">
                <a:latin typeface="Courier New" pitchFamily="49" charset="0"/>
                <a:cs typeface="Courier New" pitchFamily="49" charset="0"/>
              </a:rPr>
              <a:t> </a:t>
            </a:r>
            <a:r>
              <a:rPr lang="en-US" altLang="zh-CN" sz="1400" b="1" dirty="0">
                <a:solidFill>
                  <a:srgbClr val="FF0000"/>
                </a:solidFill>
                <a:latin typeface="Courier New" pitchFamily="49" charset="0"/>
                <a:cs typeface="Courier New" pitchFamily="49" charset="0"/>
              </a:rPr>
              <a:t>Type</a:t>
            </a:r>
            <a:r>
              <a:rPr lang="en-US" altLang="zh-CN" sz="1400" b="1" dirty="0">
                <a:solidFill>
                  <a:srgbClr val="0000FF"/>
                </a:solidFill>
                <a:latin typeface="Courier New" pitchFamily="49" charset="0"/>
                <a:cs typeface="Courier New" pitchFamily="49" charset="0"/>
              </a:rPr>
              <a:t>=</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Text</a:t>
            </a:r>
            <a:r>
              <a:rPr lang="en-US" altLang="zh-CN" sz="1400" b="1" dirty="0" smtClean="0">
                <a:latin typeface="Courier New" pitchFamily="49" charset="0"/>
                <a:cs typeface="Courier New" pitchFamily="49" charset="0"/>
              </a:rPr>
              <a:t>'</a:t>
            </a:r>
            <a:r>
              <a:rPr lang="en-US" altLang="zh-CN" sz="1400" b="1" dirty="0">
                <a:solidFill>
                  <a:srgbClr val="0000FF"/>
                </a:solidFill>
                <a:latin typeface="Courier New" pitchFamily="49" charset="0"/>
                <a:cs typeface="Courier New" pitchFamily="49" charset="0"/>
              </a:rPr>
              <a:t>&gt;</a:t>
            </a:r>
            <a:r>
              <a:rPr lang="en-US" altLang="zh-CN" sz="1400" b="1" dirty="0" smtClean="0">
                <a:latin typeface="Courier New" pitchFamily="49" charset="0"/>
                <a:cs typeface="Courier New" pitchFamily="49" charset="0"/>
              </a:rPr>
              <a:t>Beijing</a:t>
            </a:r>
            <a:r>
              <a:rPr lang="en-US" altLang="zh-CN" sz="1400" b="1" dirty="0">
                <a:solidFill>
                  <a:srgbClr val="0000FF"/>
                </a:solidFill>
                <a:latin typeface="Courier New" pitchFamily="49" charset="0"/>
                <a:cs typeface="Courier New" pitchFamily="49" charset="0"/>
              </a:rPr>
              <a:t>&lt;/</a:t>
            </a:r>
            <a:r>
              <a:rPr lang="en-US" altLang="zh-CN" sz="1400" b="1" dirty="0">
                <a:solidFill>
                  <a:schemeClr val="accent4">
                    <a:lumMod val="75000"/>
                  </a:schemeClr>
                </a:solidFill>
                <a:latin typeface="Courier New" pitchFamily="49" charset="0"/>
                <a:cs typeface="Courier New" pitchFamily="49" charset="0"/>
              </a:rPr>
              <a:t>Value</a:t>
            </a:r>
            <a:r>
              <a:rPr lang="en-US" altLang="zh-CN" sz="1400" b="1" dirty="0">
                <a:solidFill>
                  <a:srgbClr val="0000FF"/>
                </a:solidFill>
                <a:latin typeface="Courier New" pitchFamily="49" charset="0"/>
                <a:cs typeface="Courier New" pitchFamily="49" charset="0"/>
              </a:rPr>
              <a:t>&gt;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a:solidFill>
                  <a:srgbClr val="0000FF"/>
                </a:solidFill>
                <a:latin typeface="Courier New" pitchFamily="49" charset="0"/>
                <a:cs typeface="Courier New" pitchFamily="49" charset="0"/>
              </a:rPr>
              <a:t>&lt;/</a:t>
            </a:r>
            <a:r>
              <a:rPr lang="en-US" altLang="zh-CN" sz="1400" b="1" dirty="0" err="1">
                <a:solidFill>
                  <a:schemeClr val="accent4">
                    <a:lumMod val="75000"/>
                  </a:schemeClr>
                </a:solidFill>
                <a:latin typeface="Courier New" pitchFamily="49" charset="0"/>
                <a:cs typeface="Courier New" pitchFamily="49" charset="0"/>
              </a:rPr>
              <a:t>Eq</a:t>
            </a:r>
            <a:r>
              <a:rPr lang="en-US" altLang="zh-CN" sz="1400" b="1" dirty="0">
                <a:solidFill>
                  <a:srgbClr val="0000FF"/>
                </a:solidFill>
                <a:latin typeface="Courier New" pitchFamily="49" charset="0"/>
                <a:cs typeface="Courier New" pitchFamily="49" charset="0"/>
              </a:rPr>
              <a:t>&gt;</a:t>
            </a:r>
          </a:p>
          <a:p>
            <a:r>
              <a:rPr lang="en-US" altLang="zh-CN" sz="1400" b="1" dirty="0" smtClean="0">
                <a:latin typeface="Courier New" pitchFamily="49" charset="0"/>
                <a:cs typeface="Courier New" pitchFamily="49" charset="0"/>
              </a:rPr>
              <a:t>  </a:t>
            </a:r>
            <a:r>
              <a:rPr lang="en-US" altLang="zh-CN" sz="1400" b="1" dirty="0">
                <a:solidFill>
                  <a:srgbClr val="0000FF"/>
                </a:solidFill>
                <a:latin typeface="Courier New" pitchFamily="49" charset="0"/>
                <a:cs typeface="Courier New" pitchFamily="49" charset="0"/>
              </a:rPr>
              <a:t>&lt;/</a:t>
            </a:r>
            <a:r>
              <a:rPr lang="en-US" altLang="zh-CN" sz="1400" b="1" dirty="0">
                <a:solidFill>
                  <a:schemeClr val="accent4">
                    <a:lumMod val="75000"/>
                  </a:schemeClr>
                </a:solidFill>
                <a:latin typeface="Courier New" pitchFamily="49" charset="0"/>
                <a:cs typeface="Courier New" pitchFamily="49" charset="0"/>
              </a:rPr>
              <a:t>Where</a:t>
            </a:r>
            <a:r>
              <a:rPr lang="en-US" altLang="zh-CN" sz="1400" b="1" dirty="0">
                <a:solidFill>
                  <a:srgbClr val="0000FF"/>
                </a:solidFill>
                <a:latin typeface="Courier New" pitchFamily="49" charset="0"/>
                <a:cs typeface="Courier New" pitchFamily="49" charset="0"/>
              </a:rPr>
              <a:t>&gt;</a:t>
            </a:r>
          </a:p>
          <a:p>
            <a:r>
              <a:rPr lang="en-US" altLang="zh-CN" sz="1400" b="1" dirty="0">
                <a:solidFill>
                  <a:srgbClr val="0000FF"/>
                </a:solidFill>
                <a:latin typeface="Courier New" pitchFamily="49" charset="0"/>
                <a:cs typeface="Courier New" pitchFamily="49" charset="0"/>
              </a:rPr>
              <a:t>&lt;/</a:t>
            </a:r>
            <a:r>
              <a:rPr lang="en-US" altLang="zh-CN" sz="1400" b="1" dirty="0">
                <a:solidFill>
                  <a:schemeClr val="accent4">
                    <a:lumMod val="75000"/>
                  </a:schemeClr>
                </a:solidFill>
                <a:latin typeface="Courier New" pitchFamily="49" charset="0"/>
                <a:cs typeface="Courier New" pitchFamily="49" charset="0"/>
              </a:rPr>
              <a:t>Query</a:t>
            </a:r>
            <a:r>
              <a:rPr lang="en-US" altLang="zh-CN" sz="1400" b="1" dirty="0">
                <a:solidFill>
                  <a:srgbClr val="0000FF"/>
                </a:solidFill>
                <a:latin typeface="Courier New" pitchFamily="49" charset="0"/>
                <a:cs typeface="Courier New" pitchFamily="49" charset="0"/>
              </a:rPr>
              <a:t>&gt;</a:t>
            </a:r>
            <a:endParaRPr lang="zh-CN" altLang="en-US" sz="1400" b="1" dirty="0">
              <a:solidFill>
                <a:srgbClr val="0000FF"/>
              </a:solidFill>
              <a:latin typeface="Courier New" pitchFamily="49" charset="0"/>
              <a:cs typeface="Courier New" pitchFamily="49" charset="0"/>
            </a:endParaRPr>
          </a:p>
        </p:txBody>
      </p:sp>
    </p:spTree>
    <p:extLst>
      <p:ext uri="{BB962C8B-B14F-4D97-AF65-F5344CB8AC3E}">
        <p14:creationId xmlns="" xmlns:p14="http://schemas.microsoft.com/office/powerpoint/2007/7/12/main" val="3052787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74638"/>
            <a:ext cx="7329510" cy="1143000"/>
          </a:xfrm>
        </p:spPr>
        <p:txBody>
          <a:bodyPr/>
          <a:lstStyle/>
          <a:p>
            <a:r>
              <a:rPr lang="zh-CN" altLang="en-US" dirty="0"/>
              <a:t>今</a:t>
            </a:r>
            <a:r>
              <a:rPr lang="zh-CN" altLang="en-US" dirty="0" smtClean="0"/>
              <a:t>天的列表查询</a:t>
            </a:r>
            <a:endParaRPr lang="zh-CN" altLang="en-US" dirty="0"/>
          </a:p>
        </p:txBody>
      </p:sp>
      <p:grpSp>
        <p:nvGrpSpPr>
          <p:cNvPr id="9" name="Group 8"/>
          <p:cNvGrpSpPr/>
          <p:nvPr/>
        </p:nvGrpSpPr>
        <p:grpSpPr>
          <a:xfrm>
            <a:off x="357158" y="214290"/>
            <a:ext cx="847938" cy="928694"/>
            <a:chOff x="3000364" y="1714488"/>
            <a:chExt cx="1500198" cy="1643074"/>
          </a:xfrm>
        </p:grpSpPr>
        <p:sp>
          <p:nvSpPr>
            <p:cNvPr id="10" name="Rounded Rectangle 9"/>
            <p:cNvSpPr/>
            <p:nvPr/>
          </p:nvSpPr>
          <p:spPr>
            <a:xfrm>
              <a:off x="3000364" y="1714488"/>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External</a:t>
              </a:r>
              <a:endParaRPr lang="zh-CN" altLang="en-US" sz="1050"/>
            </a:p>
          </p:txBody>
        </p:sp>
        <p:sp>
          <p:nvSpPr>
            <p:cNvPr id="11" name="Rounded Rectangle 10"/>
            <p:cNvSpPr/>
            <p:nvPr/>
          </p:nvSpPr>
          <p:spPr>
            <a:xfrm>
              <a:off x="3000364" y="2143116"/>
              <a:ext cx="1500198" cy="35719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1050" smtClean="0"/>
                <a:t>Server OM</a:t>
              </a:r>
              <a:endParaRPr lang="zh-CN" altLang="en-US" sz="1050"/>
            </a:p>
          </p:txBody>
        </p:sp>
        <p:sp>
          <p:nvSpPr>
            <p:cNvPr id="12" name="Rounded Rectangle 11"/>
            <p:cNvSpPr/>
            <p:nvPr/>
          </p:nvSpPr>
          <p:spPr>
            <a:xfrm>
              <a:off x="3000364" y="2571744"/>
              <a:ext cx="1500198" cy="35719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sz="1050" smtClean="0"/>
                <a:t>List Schema</a:t>
              </a:r>
              <a:endParaRPr lang="zh-CN" altLang="en-US" sz="1050"/>
            </a:p>
          </p:txBody>
        </p:sp>
        <p:sp>
          <p:nvSpPr>
            <p:cNvPr id="13" name="Rounded Rectangle 12"/>
            <p:cNvSpPr/>
            <p:nvPr/>
          </p:nvSpPr>
          <p:spPr>
            <a:xfrm>
              <a:off x="3000364" y="3000372"/>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Client OM</a:t>
              </a:r>
              <a:endParaRPr lang="zh-CN" altLang="en-US" sz="1050"/>
            </a:p>
          </p:txBody>
        </p:sp>
      </p:grpSp>
      <p:sp>
        <p:nvSpPr>
          <p:cNvPr id="14" name="TextBox 13"/>
          <p:cNvSpPr txBox="1"/>
          <p:nvPr/>
        </p:nvSpPr>
        <p:spPr>
          <a:xfrm>
            <a:off x="2786050" y="2500306"/>
            <a:ext cx="4143404" cy="1600438"/>
          </a:xfrm>
          <a:prstGeom prst="rect">
            <a:avLst/>
          </a:prstGeom>
          <a:noFill/>
        </p:spPr>
        <p:txBody>
          <a:bodyPr wrap="square" rtlCol="0">
            <a:spAutoFit/>
          </a:bodyPr>
          <a:lstStyle/>
          <a:p>
            <a:r>
              <a:rPr lang="en-US" altLang="zh-CN" sz="1400" b="1" dirty="0" smtClean="0">
                <a:solidFill>
                  <a:srgbClr val="0000FF"/>
                </a:solidFill>
                <a:latin typeface="Courier New" pitchFamily="49" charset="0"/>
                <a:cs typeface="Courier New" pitchFamily="49" charset="0"/>
              </a:rPr>
              <a:t>from</a:t>
            </a:r>
            <a:r>
              <a:rPr lang="en-US" altLang="zh-CN" sz="1400" b="1" dirty="0" smtClean="0">
                <a:latin typeface="Courier New" pitchFamily="49" charset="0"/>
                <a:cs typeface="Courier New" pitchFamily="49" charset="0"/>
              </a:rPr>
              <a:t> o </a:t>
            </a:r>
            <a:r>
              <a:rPr lang="en-US" altLang="zh-CN" sz="1400" b="1" dirty="0" smtClean="0">
                <a:solidFill>
                  <a:srgbClr val="0000FF"/>
                </a:solidFill>
                <a:latin typeface="Courier New" pitchFamily="49" charset="0"/>
                <a:cs typeface="Courier New" pitchFamily="49" charset="0"/>
              </a:rPr>
              <a:t>in</a:t>
            </a:r>
            <a:r>
              <a:rPr lang="en-US" altLang="zh-CN" sz="1400" b="1" dirty="0" smtClean="0">
                <a:latin typeface="Courier New" pitchFamily="49" charset="0"/>
                <a:cs typeface="Courier New" pitchFamily="49" charset="0"/>
              </a:rPr>
              <a:t> </a:t>
            </a:r>
            <a:r>
              <a:rPr lang="en-US" altLang="zh-CN" sz="1400" b="1" dirty="0" err="1" smtClean="0">
                <a:latin typeface="Courier New" pitchFamily="49" charset="0"/>
                <a:cs typeface="Courier New" pitchFamily="49" charset="0"/>
              </a:rPr>
              <a:t>data.Orders</a:t>
            </a:r>
            <a:endParaRPr lang="en-US" altLang="zh-CN" sz="1400" b="1" dirty="0" smtClean="0">
              <a:latin typeface="Courier New" pitchFamily="49" charset="0"/>
              <a:cs typeface="Courier New" pitchFamily="49" charset="0"/>
            </a:endParaRPr>
          </a:p>
          <a:p>
            <a:r>
              <a:rPr lang="en-US" altLang="zh-CN" sz="1400" b="1" dirty="0" smtClean="0">
                <a:solidFill>
                  <a:srgbClr val="0000FF"/>
                </a:solidFill>
                <a:latin typeface="Courier New" pitchFamily="49" charset="0"/>
                <a:cs typeface="Courier New" pitchFamily="49" charset="0"/>
              </a:rPr>
              <a:t>where</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err="1" smtClean="0">
                <a:latin typeface="Courier New" pitchFamily="49" charset="0"/>
                <a:cs typeface="Courier New" pitchFamily="49" charset="0"/>
              </a:rPr>
              <a:t>o.Customer.City.Title</a:t>
            </a:r>
            <a:r>
              <a:rPr lang="en-US" altLang="zh-CN" sz="1400" b="1" dirty="0" smtClean="0">
                <a:latin typeface="Courier New" pitchFamily="49" charset="0"/>
                <a:cs typeface="Courier New" pitchFamily="49" charset="0"/>
              </a:rPr>
              <a:t> == </a:t>
            </a:r>
            <a:r>
              <a:rPr lang="en-US" altLang="zh-CN" sz="1400" b="1" dirty="0" smtClean="0">
                <a:solidFill>
                  <a:schemeClr val="accent4">
                    <a:lumMod val="75000"/>
                  </a:schemeClr>
                </a:solidFill>
                <a:latin typeface="Courier New" pitchFamily="49" charset="0"/>
                <a:cs typeface="Courier New" pitchFamily="49" charset="0"/>
              </a:rPr>
              <a:t>"Beijing"</a:t>
            </a:r>
          </a:p>
          <a:p>
            <a:r>
              <a:rPr lang="en-US" altLang="zh-CN" sz="1400" b="1" dirty="0" smtClean="0">
                <a:solidFill>
                  <a:srgbClr val="0000FF"/>
                </a:solidFill>
                <a:latin typeface="Courier New" pitchFamily="49" charset="0"/>
                <a:cs typeface="Courier New" pitchFamily="49" charset="0"/>
              </a:rPr>
              <a:t>select</a:t>
            </a:r>
            <a:r>
              <a:rPr lang="en-US" altLang="zh-CN" sz="1400" b="1" dirty="0" smtClean="0">
                <a:latin typeface="Courier New" pitchFamily="49" charset="0"/>
                <a:cs typeface="Courier New" pitchFamily="49" charset="0"/>
              </a:rPr>
              <a:t> </a:t>
            </a:r>
            <a:r>
              <a:rPr lang="en-US" altLang="zh-CN" sz="1400" b="1" dirty="0" smtClean="0">
                <a:solidFill>
                  <a:srgbClr val="0000FF"/>
                </a:solidFill>
                <a:latin typeface="Courier New" pitchFamily="49" charset="0"/>
                <a:cs typeface="Courier New" pitchFamily="49" charset="0"/>
              </a:rPr>
              <a:t>new</a:t>
            </a:r>
            <a:r>
              <a:rPr lang="en-US" altLang="zh-CN" sz="1400" b="1" dirty="0" smtClean="0">
                <a:latin typeface="Courier New" pitchFamily="49" charset="0"/>
                <a:cs typeface="Courier New" pitchFamily="49" charset="0"/>
              </a:rPr>
              <a:t> {</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err="1" smtClean="0">
                <a:latin typeface="Courier New" pitchFamily="49" charset="0"/>
                <a:cs typeface="Courier New" pitchFamily="49" charset="0"/>
              </a:rPr>
              <a:t>o.Title</a:t>
            </a:r>
            <a:r>
              <a:rPr lang="en-US" altLang="zh-CN" sz="1400" b="1" dirty="0" smtClean="0">
                <a:latin typeface="Courier New" pitchFamily="49" charset="0"/>
                <a:cs typeface="Courier New" pitchFamily="49" charset="0"/>
              </a:rPr>
              <a:t>,</a:t>
            </a:r>
          </a:p>
          <a:p>
            <a:r>
              <a:rPr lang="en-US" altLang="zh-CN" sz="1400" b="1" dirty="0">
                <a:latin typeface="Courier New" pitchFamily="49" charset="0"/>
                <a:cs typeface="Courier New" pitchFamily="49" charset="0"/>
              </a:rPr>
              <a:t> </a:t>
            </a:r>
            <a:r>
              <a:rPr lang="en-US" altLang="zh-CN" sz="1400" b="1" dirty="0" smtClean="0">
                <a:latin typeface="Courier New" pitchFamily="49" charset="0"/>
                <a:cs typeface="Courier New" pitchFamily="49" charset="0"/>
              </a:rPr>
              <a:t> </a:t>
            </a:r>
            <a:r>
              <a:rPr lang="en-US" altLang="zh-CN" sz="1400" b="1" dirty="0" err="1" smtClean="0">
                <a:latin typeface="Courier New" pitchFamily="49" charset="0"/>
                <a:cs typeface="Courier New" pitchFamily="49" charset="0"/>
              </a:rPr>
              <a:t>o.Amount</a:t>
            </a:r>
            <a:endParaRPr lang="en-US" altLang="zh-CN" sz="1400" b="1" dirty="0" smtClean="0">
              <a:latin typeface="Courier New" pitchFamily="49" charset="0"/>
              <a:cs typeface="Courier New" pitchFamily="49" charset="0"/>
            </a:endParaRPr>
          </a:p>
          <a:p>
            <a:r>
              <a:rPr lang="en-US" altLang="zh-CN" sz="1400" b="1" dirty="0" smtClean="0">
                <a:latin typeface="Courier New" pitchFamily="49" charset="0"/>
                <a:cs typeface="Courier New" pitchFamily="49" charset="0"/>
              </a:rPr>
              <a:t>};</a:t>
            </a:r>
            <a:endParaRPr lang="zh-CN" altLang="en-US" sz="1400" b="1" dirty="0">
              <a:latin typeface="Courier New" pitchFamily="49" charset="0"/>
              <a:cs typeface="Courier New" pitchFamily="49" charset="0"/>
            </a:endParaRPr>
          </a:p>
        </p:txBody>
      </p:sp>
    </p:spTree>
    <p:extLst>
      <p:ext uri="{BB962C8B-B14F-4D97-AF65-F5344CB8AC3E}">
        <p14:creationId xmlns="" xmlns:p14="http://schemas.microsoft.com/office/powerpoint/2007/7/12/main" val="3180385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zh-CN" altLang="en-US" smtClean="0"/>
              <a:t>从隔靴搔痒到探囊取物</a:t>
            </a:r>
            <a:r>
              <a:rPr lang="en-US" altLang="zh-CN" smtClean="0"/>
              <a:t/>
            </a:r>
            <a:br>
              <a:rPr lang="en-US" altLang="zh-CN" smtClean="0"/>
            </a:br>
            <a:r>
              <a:rPr lang="en-US" altLang="zh-CN" smtClean="0"/>
              <a:t>SharePoint2010</a:t>
            </a:r>
            <a:r>
              <a:rPr lang="zh-CN" altLang="en-US" smtClean="0"/>
              <a:t>数据访问新特性</a:t>
            </a:r>
            <a:endParaRPr lang="zh-CN" altLang="en-US"/>
          </a:p>
        </p:txBody>
      </p:sp>
      <p:sp>
        <p:nvSpPr>
          <p:cNvPr id="5" name="文本占位符 4"/>
          <p:cNvSpPr>
            <a:spLocks noGrp="1"/>
          </p:cNvSpPr>
          <p:nvPr>
            <p:ph type="body" sz="quarter" idx="10"/>
          </p:nvPr>
        </p:nvSpPr>
        <p:spPr/>
        <p:txBody>
          <a:bodyPr/>
          <a:lstStyle/>
          <a:p>
            <a:r>
              <a:rPr lang="en-US" altLang="zh-CN" smtClean="0"/>
              <a:t>OFC304</a:t>
            </a:r>
            <a:endParaRPr lang="zh-CN" altLang="en-US"/>
          </a:p>
        </p:txBody>
      </p:sp>
      <p:pic>
        <p:nvPicPr>
          <p:cNvPr id="1027" name="Picture 3" descr="D:\Work\SharePoint\MVP\Microsoft_MVP_logo.png"/>
          <p:cNvPicPr>
            <a:picLocks noChangeAspect="1" noChangeArrowheads="1"/>
          </p:cNvPicPr>
          <p:nvPr/>
        </p:nvPicPr>
        <p:blipFill>
          <a:blip r:embed="rId3" cstate="print"/>
          <a:srcRect/>
          <a:stretch>
            <a:fillRect/>
          </a:stretch>
        </p:blipFill>
        <p:spPr bwMode="auto">
          <a:xfrm>
            <a:off x="7968877" y="5286388"/>
            <a:ext cx="854158" cy="133985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mtClean="0"/>
              <a:t>演 示</a:t>
            </a:r>
            <a:endParaRPr lang="zh-CN" altLang="en-US"/>
          </a:p>
        </p:txBody>
      </p:sp>
      <p:sp>
        <p:nvSpPr>
          <p:cNvPr id="5" name="文本占位符 4"/>
          <p:cNvSpPr>
            <a:spLocks noGrp="1"/>
          </p:cNvSpPr>
          <p:nvPr>
            <p:ph type="body" sz="quarter" idx="10"/>
          </p:nvPr>
        </p:nvSpPr>
        <p:spPr/>
        <p:txBody>
          <a:bodyPr/>
          <a:lstStyle/>
          <a:p>
            <a:r>
              <a:rPr lang="zh-CN" altLang="en-US" dirty="0"/>
              <a:t>使</a:t>
            </a:r>
            <a:r>
              <a:rPr lang="zh-CN" altLang="en-US" dirty="0" smtClean="0"/>
              <a:t>用</a:t>
            </a:r>
            <a:r>
              <a:rPr lang="en-US" altLang="zh-CN" dirty="0" smtClean="0"/>
              <a:t>LINQ</a:t>
            </a:r>
            <a:r>
              <a:rPr lang="zh-CN" altLang="en-US" dirty="0" smtClean="0"/>
              <a:t>快速进行列表查询</a:t>
            </a:r>
            <a:endParaRPr lang="zh-CN" altLang="en-US" dirty="0"/>
          </a:p>
        </p:txBody>
      </p:sp>
    </p:spTree>
    <p:extLst>
      <p:ext uri="{BB962C8B-B14F-4D97-AF65-F5344CB8AC3E}">
        <p14:creationId xmlns="" xmlns:p14="http://schemas.microsoft.com/office/powerpoint/2007/7/12/main" val="3211019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议程</a:t>
            </a:r>
            <a:endParaRPr lang="zh-CN" altLang="en-US"/>
          </a:p>
        </p:txBody>
      </p:sp>
      <p:graphicFrame>
        <p:nvGraphicFramePr>
          <p:cNvPr id="4" name="Content Placeholder 3"/>
          <p:cNvGraphicFramePr>
            <a:graphicFrameLocks noGrp="1"/>
          </p:cNvGraphicFramePr>
          <p:nvPr>
            <p:ph idx="1"/>
            <p:extLst>
              <p:ext uri="{D42A27DB-BD31-4B8C-83A1-F6EECF244321}">
                <p14:modId xmlns="" xmlns:p14="http://schemas.microsoft.com/office/powerpoint/2007/7/12/main" val="3829147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07/7/12/main" val="1178811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74638"/>
            <a:ext cx="7329510" cy="1143000"/>
          </a:xfrm>
        </p:spPr>
        <p:txBody>
          <a:bodyPr/>
          <a:lstStyle/>
          <a:p>
            <a:r>
              <a:rPr lang="zh-CN" altLang="en-US" dirty="0" smtClean="0"/>
              <a:t>客户端数据访问</a:t>
            </a:r>
            <a:endParaRPr lang="zh-CN" altLang="en-US" dirty="0"/>
          </a:p>
        </p:txBody>
      </p:sp>
      <p:graphicFrame>
        <p:nvGraphicFramePr>
          <p:cNvPr id="14" name="Content Placeholder 13"/>
          <p:cNvGraphicFramePr>
            <a:graphicFrameLocks noGrp="1"/>
          </p:cNvGraphicFramePr>
          <p:nvPr>
            <p:ph idx="1"/>
            <p:extLst>
              <p:ext uri="{D42A27DB-BD31-4B8C-83A1-F6EECF244321}">
                <p14:modId xmlns="" xmlns:p14="http://schemas.microsoft.com/office/powerpoint/2007/7/12/main" val="2949238035"/>
              </p:ext>
            </p:extLst>
          </p:nvPr>
        </p:nvGraphicFramePr>
        <p:xfrm>
          <a:off x="457200" y="135729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366476" y="214290"/>
            <a:ext cx="847938" cy="928694"/>
            <a:chOff x="6929454" y="1714488"/>
            <a:chExt cx="1500198" cy="1643074"/>
          </a:xfrm>
        </p:grpSpPr>
        <p:sp>
          <p:nvSpPr>
            <p:cNvPr id="10" name="Rounded Rectangle 9"/>
            <p:cNvSpPr/>
            <p:nvPr/>
          </p:nvSpPr>
          <p:spPr>
            <a:xfrm>
              <a:off x="6929454" y="1714488"/>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External</a:t>
              </a:r>
              <a:endParaRPr lang="zh-CN" altLang="en-US" sz="1050"/>
            </a:p>
          </p:txBody>
        </p:sp>
        <p:sp>
          <p:nvSpPr>
            <p:cNvPr id="11" name="Rounded Rectangle 10"/>
            <p:cNvSpPr/>
            <p:nvPr/>
          </p:nvSpPr>
          <p:spPr>
            <a:xfrm>
              <a:off x="6929454" y="2143116"/>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Server OM</a:t>
              </a:r>
              <a:endParaRPr lang="zh-CN" altLang="en-US" sz="1050"/>
            </a:p>
          </p:txBody>
        </p:sp>
        <p:sp>
          <p:nvSpPr>
            <p:cNvPr id="12" name="Rounded Rectangle 11"/>
            <p:cNvSpPr/>
            <p:nvPr/>
          </p:nvSpPr>
          <p:spPr>
            <a:xfrm>
              <a:off x="6929454" y="2571744"/>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dirty="0" smtClean="0"/>
                <a:t>List Schema</a:t>
              </a:r>
              <a:endParaRPr lang="zh-CN" altLang="en-US" sz="1050" dirty="0"/>
            </a:p>
          </p:txBody>
        </p:sp>
        <p:sp>
          <p:nvSpPr>
            <p:cNvPr id="13" name="Rounded Rectangle 12"/>
            <p:cNvSpPr/>
            <p:nvPr/>
          </p:nvSpPr>
          <p:spPr>
            <a:xfrm>
              <a:off x="6929454" y="3000372"/>
              <a:ext cx="1500198" cy="35719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CN" sz="1050" dirty="0" smtClean="0"/>
                <a:t>Client OM</a:t>
              </a:r>
              <a:endParaRPr lang="zh-CN" altLang="en-US" sz="1050" dirty="0"/>
            </a:p>
          </p:txBody>
        </p:sp>
      </p:grpSp>
    </p:spTree>
    <p:extLst>
      <p:ext uri="{BB962C8B-B14F-4D97-AF65-F5344CB8AC3E}">
        <p14:creationId xmlns="" xmlns:p14="http://schemas.microsoft.com/office/powerpoint/2007/7/12/main" val="3661964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1142976" y="4429132"/>
            <a:ext cx="6286544" cy="0"/>
          </a:xfrm>
          <a:prstGeom prst="line">
            <a:avLst/>
          </a:prstGeom>
          <a:ln>
            <a:prstDash val="lgDash"/>
          </a:ln>
        </p:spPr>
        <p:style>
          <a:lnRef idx="2">
            <a:schemeClr val="accent3"/>
          </a:lnRef>
          <a:fillRef idx="0">
            <a:schemeClr val="accent3"/>
          </a:fillRef>
          <a:effectRef idx="1">
            <a:schemeClr val="accent3"/>
          </a:effectRef>
          <a:fontRef idx="minor">
            <a:schemeClr val="tx1"/>
          </a:fontRef>
        </p:style>
      </p:cxnSp>
      <p:sp>
        <p:nvSpPr>
          <p:cNvPr id="2" name="Title 1"/>
          <p:cNvSpPr>
            <a:spLocks noGrp="1"/>
          </p:cNvSpPr>
          <p:nvPr>
            <p:ph type="title"/>
          </p:nvPr>
        </p:nvSpPr>
        <p:spPr>
          <a:xfrm>
            <a:off x="1357290" y="274638"/>
            <a:ext cx="7329510" cy="1143000"/>
          </a:xfrm>
        </p:spPr>
        <p:txBody>
          <a:bodyPr/>
          <a:lstStyle/>
          <a:p>
            <a:r>
              <a:rPr lang="zh-CN" altLang="en-US" dirty="0" smtClean="0"/>
              <a:t>昨天的客户端数据访问</a:t>
            </a:r>
            <a:endParaRPr lang="zh-CN" altLang="en-US" dirty="0"/>
          </a:p>
        </p:txBody>
      </p:sp>
      <p:grpSp>
        <p:nvGrpSpPr>
          <p:cNvPr id="9" name="Group 8"/>
          <p:cNvGrpSpPr/>
          <p:nvPr/>
        </p:nvGrpSpPr>
        <p:grpSpPr>
          <a:xfrm>
            <a:off x="366476" y="214290"/>
            <a:ext cx="847938" cy="928694"/>
            <a:chOff x="6929454" y="1714488"/>
            <a:chExt cx="1500198" cy="1643074"/>
          </a:xfrm>
        </p:grpSpPr>
        <p:sp>
          <p:nvSpPr>
            <p:cNvPr id="10" name="Rounded Rectangle 9"/>
            <p:cNvSpPr/>
            <p:nvPr/>
          </p:nvSpPr>
          <p:spPr>
            <a:xfrm>
              <a:off x="6929454" y="1714488"/>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External</a:t>
              </a:r>
              <a:endParaRPr lang="zh-CN" altLang="en-US" sz="1050"/>
            </a:p>
          </p:txBody>
        </p:sp>
        <p:sp>
          <p:nvSpPr>
            <p:cNvPr id="11" name="Rounded Rectangle 10"/>
            <p:cNvSpPr/>
            <p:nvPr/>
          </p:nvSpPr>
          <p:spPr>
            <a:xfrm>
              <a:off x="6929454" y="2143116"/>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Server OM</a:t>
              </a:r>
              <a:endParaRPr lang="zh-CN" altLang="en-US" sz="1050"/>
            </a:p>
          </p:txBody>
        </p:sp>
        <p:sp>
          <p:nvSpPr>
            <p:cNvPr id="12" name="Rounded Rectangle 11"/>
            <p:cNvSpPr/>
            <p:nvPr/>
          </p:nvSpPr>
          <p:spPr>
            <a:xfrm>
              <a:off x="6929454" y="2571744"/>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dirty="0" smtClean="0"/>
                <a:t>List Schema</a:t>
              </a:r>
              <a:endParaRPr lang="zh-CN" altLang="en-US" sz="1050" dirty="0"/>
            </a:p>
          </p:txBody>
        </p:sp>
        <p:sp>
          <p:nvSpPr>
            <p:cNvPr id="13" name="Rounded Rectangle 12"/>
            <p:cNvSpPr/>
            <p:nvPr/>
          </p:nvSpPr>
          <p:spPr>
            <a:xfrm>
              <a:off x="6929454" y="3000372"/>
              <a:ext cx="1500198" cy="35719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CN" sz="1050" dirty="0" smtClean="0"/>
                <a:t>Client OM</a:t>
              </a:r>
              <a:endParaRPr lang="zh-CN" altLang="en-US" sz="1050" dirty="0"/>
            </a:p>
          </p:txBody>
        </p:sp>
      </p:grpSp>
      <p:sp>
        <p:nvSpPr>
          <p:cNvPr id="4" name="Rounded Rectangle 3"/>
          <p:cNvSpPr/>
          <p:nvPr/>
        </p:nvSpPr>
        <p:spPr>
          <a:xfrm>
            <a:off x="1643042" y="1714488"/>
            <a:ext cx="2428892" cy="71438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dirty="0" smtClean="0"/>
              <a:t>SharePoint</a:t>
            </a:r>
            <a:r>
              <a:rPr lang="zh-CN" altLang="en-US" dirty="0" smtClean="0"/>
              <a:t>数据</a:t>
            </a:r>
            <a:endParaRPr lang="zh-CN" altLang="en-US" dirty="0"/>
          </a:p>
        </p:txBody>
      </p:sp>
      <p:sp>
        <p:nvSpPr>
          <p:cNvPr id="14" name="Rounded Rectangle 13"/>
          <p:cNvSpPr/>
          <p:nvPr/>
        </p:nvSpPr>
        <p:spPr>
          <a:xfrm>
            <a:off x="1643042" y="2786058"/>
            <a:ext cx="2428892" cy="50006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dirty="0" smtClean="0"/>
              <a:t>SharePoint</a:t>
            </a:r>
            <a:r>
              <a:rPr lang="zh-CN" altLang="en-US" dirty="0" smtClean="0"/>
              <a:t>  </a:t>
            </a:r>
            <a:r>
              <a:rPr lang="en-US" altLang="zh-CN" dirty="0" smtClean="0"/>
              <a:t>API</a:t>
            </a:r>
            <a:endParaRPr lang="zh-CN" altLang="en-US" dirty="0"/>
          </a:p>
        </p:txBody>
      </p:sp>
      <p:sp>
        <p:nvSpPr>
          <p:cNvPr id="15" name="Rounded Rectangle 14"/>
          <p:cNvSpPr/>
          <p:nvPr/>
        </p:nvSpPr>
        <p:spPr>
          <a:xfrm>
            <a:off x="1643042" y="3643314"/>
            <a:ext cx="1214446" cy="50006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1400" dirty="0" smtClean="0"/>
              <a:t>Web Services</a:t>
            </a:r>
            <a:endParaRPr lang="zh-CN" altLang="en-US" sz="1400" dirty="0"/>
          </a:p>
        </p:txBody>
      </p:sp>
      <p:sp>
        <p:nvSpPr>
          <p:cNvPr id="16" name="Rounded Rectangle 15"/>
          <p:cNvSpPr/>
          <p:nvPr/>
        </p:nvSpPr>
        <p:spPr>
          <a:xfrm>
            <a:off x="1643042" y="4786322"/>
            <a:ext cx="1214446" cy="100013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1400" dirty="0" smtClean="0"/>
              <a:t>客户端应用</a:t>
            </a:r>
            <a:endParaRPr lang="zh-CN" altLang="en-US" sz="1400" dirty="0"/>
          </a:p>
        </p:txBody>
      </p:sp>
      <p:sp>
        <p:nvSpPr>
          <p:cNvPr id="17" name="Rounded Rectangle 16"/>
          <p:cNvSpPr/>
          <p:nvPr/>
        </p:nvSpPr>
        <p:spPr>
          <a:xfrm>
            <a:off x="5500694" y="2500306"/>
            <a:ext cx="1428760" cy="100013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1400" dirty="0"/>
              <a:t>服务器</a:t>
            </a:r>
            <a:r>
              <a:rPr lang="zh-CN" altLang="en-US" sz="1400" dirty="0" smtClean="0"/>
              <a:t>端应用</a:t>
            </a:r>
            <a:endParaRPr lang="zh-CN" altLang="en-US" sz="1400" dirty="0"/>
          </a:p>
        </p:txBody>
      </p:sp>
      <p:sp>
        <p:nvSpPr>
          <p:cNvPr id="5" name="Up-Down Arrow 4"/>
          <p:cNvSpPr/>
          <p:nvPr/>
        </p:nvSpPr>
        <p:spPr>
          <a:xfrm>
            <a:off x="2214546" y="4214818"/>
            <a:ext cx="71438" cy="57150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Up-Down Arrow 17"/>
          <p:cNvSpPr/>
          <p:nvPr/>
        </p:nvSpPr>
        <p:spPr>
          <a:xfrm>
            <a:off x="2214546" y="3357562"/>
            <a:ext cx="71438" cy="2857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Up-Down Arrow 18"/>
          <p:cNvSpPr/>
          <p:nvPr/>
        </p:nvSpPr>
        <p:spPr>
          <a:xfrm>
            <a:off x="2786050" y="2500306"/>
            <a:ext cx="71438" cy="2857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Left-Right Arrow 5"/>
          <p:cNvSpPr/>
          <p:nvPr/>
        </p:nvSpPr>
        <p:spPr>
          <a:xfrm>
            <a:off x="4143372" y="2928934"/>
            <a:ext cx="1357322"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07/7/12/main" val="1172649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 xmlns:a14="http://schemas.microsoft.com/office/drawing/2007/7/7/main" val="0"/>
              </a:ext>
            </a:extLst>
          </a:blip>
          <a:srcRect/>
          <a:stretch>
            <a:fillRect/>
          </a:stretch>
        </p:blipFill>
        <p:spPr bwMode="auto">
          <a:xfrm>
            <a:off x="2293037" y="1366862"/>
            <a:ext cx="4312565" cy="4258562"/>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sp>
        <p:nvSpPr>
          <p:cNvPr id="2" name="Title 1"/>
          <p:cNvSpPr>
            <a:spLocks noGrp="1"/>
          </p:cNvSpPr>
          <p:nvPr>
            <p:ph type="title"/>
          </p:nvPr>
        </p:nvSpPr>
        <p:spPr>
          <a:xfrm>
            <a:off x="1357290" y="274638"/>
            <a:ext cx="7329510" cy="1143000"/>
          </a:xfrm>
        </p:spPr>
        <p:txBody>
          <a:bodyPr/>
          <a:lstStyle/>
          <a:p>
            <a:r>
              <a:rPr lang="zh-CN" altLang="en-US" dirty="0"/>
              <a:t>昨</a:t>
            </a:r>
            <a:r>
              <a:rPr lang="zh-CN" altLang="en-US" dirty="0" smtClean="0"/>
              <a:t>天的客户端数据访问</a:t>
            </a:r>
            <a:endParaRPr lang="zh-CN" altLang="en-US" dirty="0"/>
          </a:p>
        </p:txBody>
      </p:sp>
      <p:grpSp>
        <p:nvGrpSpPr>
          <p:cNvPr id="9" name="Group 8"/>
          <p:cNvGrpSpPr/>
          <p:nvPr/>
        </p:nvGrpSpPr>
        <p:grpSpPr>
          <a:xfrm>
            <a:off x="366476" y="214290"/>
            <a:ext cx="847938" cy="928694"/>
            <a:chOff x="6929454" y="1714488"/>
            <a:chExt cx="1500198" cy="1643074"/>
          </a:xfrm>
        </p:grpSpPr>
        <p:sp>
          <p:nvSpPr>
            <p:cNvPr id="10" name="Rounded Rectangle 9"/>
            <p:cNvSpPr/>
            <p:nvPr/>
          </p:nvSpPr>
          <p:spPr>
            <a:xfrm>
              <a:off x="6929454" y="1714488"/>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External</a:t>
              </a:r>
              <a:endParaRPr lang="zh-CN" altLang="en-US" sz="1050"/>
            </a:p>
          </p:txBody>
        </p:sp>
        <p:sp>
          <p:nvSpPr>
            <p:cNvPr id="11" name="Rounded Rectangle 10"/>
            <p:cNvSpPr/>
            <p:nvPr/>
          </p:nvSpPr>
          <p:spPr>
            <a:xfrm>
              <a:off x="6929454" y="2143116"/>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Server OM</a:t>
              </a:r>
              <a:endParaRPr lang="zh-CN" altLang="en-US" sz="1050"/>
            </a:p>
          </p:txBody>
        </p:sp>
        <p:sp>
          <p:nvSpPr>
            <p:cNvPr id="12" name="Rounded Rectangle 11"/>
            <p:cNvSpPr/>
            <p:nvPr/>
          </p:nvSpPr>
          <p:spPr>
            <a:xfrm>
              <a:off x="6929454" y="2571744"/>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dirty="0" smtClean="0"/>
                <a:t>List Schema</a:t>
              </a:r>
              <a:endParaRPr lang="zh-CN" altLang="en-US" sz="1050" dirty="0"/>
            </a:p>
          </p:txBody>
        </p:sp>
        <p:sp>
          <p:nvSpPr>
            <p:cNvPr id="13" name="Rounded Rectangle 12"/>
            <p:cNvSpPr/>
            <p:nvPr/>
          </p:nvSpPr>
          <p:spPr>
            <a:xfrm>
              <a:off x="6929454" y="3000372"/>
              <a:ext cx="1500198" cy="35719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CN" sz="1050" dirty="0" smtClean="0"/>
                <a:t>Client OM</a:t>
              </a:r>
              <a:endParaRPr lang="zh-CN" altLang="en-US" sz="1050" dirty="0"/>
            </a:p>
          </p:txBody>
        </p:sp>
      </p:grpSp>
      <p:sp>
        <p:nvSpPr>
          <p:cNvPr id="6" name="Rounded Rectangle 5"/>
          <p:cNvSpPr/>
          <p:nvPr/>
        </p:nvSpPr>
        <p:spPr>
          <a:xfrm>
            <a:off x="928662" y="2214554"/>
            <a:ext cx="1071570" cy="50006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t>Client</a:t>
            </a:r>
            <a:endParaRPr lang="zh-CN" altLang="en-US" dirty="0"/>
          </a:p>
        </p:txBody>
      </p:sp>
      <p:sp>
        <p:nvSpPr>
          <p:cNvPr id="14" name="Rounded Rectangle 13"/>
          <p:cNvSpPr/>
          <p:nvPr/>
        </p:nvSpPr>
        <p:spPr>
          <a:xfrm>
            <a:off x="7143768" y="4714884"/>
            <a:ext cx="1071570"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Server</a:t>
            </a:r>
            <a:endParaRPr lang="zh-CN" altLang="en-US" dirty="0"/>
          </a:p>
        </p:txBody>
      </p:sp>
    </p:spTree>
    <p:extLst>
      <p:ext uri="{BB962C8B-B14F-4D97-AF65-F5344CB8AC3E}">
        <p14:creationId xmlns="" xmlns:p14="http://schemas.microsoft.com/office/powerpoint/2007/7/12/main" val="3728539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74638"/>
            <a:ext cx="7329510" cy="1143000"/>
          </a:xfrm>
        </p:spPr>
        <p:txBody>
          <a:bodyPr/>
          <a:lstStyle/>
          <a:p>
            <a:r>
              <a:rPr lang="zh-CN" altLang="en-US" dirty="0"/>
              <a:t>昨</a:t>
            </a:r>
            <a:r>
              <a:rPr lang="zh-CN" altLang="en-US" dirty="0" smtClean="0"/>
              <a:t>天的客户端数据访问</a:t>
            </a:r>
            <a:endParaRPr lang="zh-CN" altLang="en-US" dirty="0"/>
          </a:p>
        </p:txBody>
      </p:sp>
      <p:grpSp>
        <p:nvGrpSpPr>
          <p:cNvPr id="9" name="Group 8"/>
          <p:cNvGrpSpPr/>
          <p:nvPr/>
        </p:nvGrpSpPr>
        <p:grpSpPr>
          <a:xfrm>
            <a:off x="366476" y="214290"/>
            <a:ext cx="847938" cy="928694"/>
            <a:chOff x="6929454" y="1714488"/>
            <a:chExt cx="1500198" cy="1643074"/>
          </a:xfrm>
        </p:grpSpPr>
        <p:sp>
          <p:nvSpPr>
            <p:cNvPr id="10" name="Rounded Rectangle 9"/>
            <p:cNvSpPr/>
            <p:nvPr/>
          </p:nvSpPr>
          <p:spPr>
            <a:xfrm>
              <a:off x="6929454" y="1714488"/>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External</a:t>
              </a:r>
              <a:endParaRPr lang="zh-CN" altLang="en-US" sz="1050"/>
            </a:p>
          </p:txBody>
        </p:sp>
        <p:sp>
          <p:nvSpPr>
            <p:cNvPr id="11" name="Rounded Rectangle 10"/>
            <p:cNvSpPr/>
            <p:nvPr/>
          </p:nvSpPr>
          <p:spPr>
            <a:xfrm>
              <a:off x="6929454" y="2143116"/>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Server OM</a:t>
              </a:r>
              <a:endParaRPr lang="zh-CN" altLang="en-US" sz="1050"/>
            </a:p>
          </p:txBody>
        </p:sp>
        <p:sp>
          <p:nvSpPr>
            <p:cNvPr id="12" name="Rounded Rectangle 11"/>
            <p:cNvSpPr/>
            <p:nvPr/>
          </p:nvSpPr>
          <p:spPr>
            <a:xfrm>
              <a:off x="6929454" y="2571744"/>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dirty="0" smtClean="0"/>
                <a:t>List Schema</a:t>
              </a:r>
              <a:endParaRPr lang="zh-CN" altLang="en-US" sz="1050" dirty="0"/>
            </a:p>
          </p:txBody>
        </p:sp>
        <p:sp>
          <p:nvSpPr>
            <p:cNvPr id="13" name="Rounded Rectangle 12"/>
            <p:cNvSpPr/>
            <p:nvPr/>
          </p:nvSpPr>
          <p:spPr>
            <a:xfrm>
              <a:off x="6929454" y="3000372"/>
              <a:ext cx="1500198" cy="35719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CN" sz="1050" dirty="0" smtClean="0"/>
                <a:t>Client OM</a:t>
              </a:r>
              <a:endParaRPr lang="zh-CN" altLang="en-US" sz="1050" dirty="0"/>
            </a:p>
          </p:txBody>
        </p:sp>
      </p:grpSp>
      <p:pic>
        <p:nvPicPr>
          <p:cNvPr id="2051" name="Picture 3"/>
          <p:cNvPicPr>
            <a:picLocks noChangeAspect="1" noChangeArrowheads="1"/>
          </p:cNvPicPr>
          <p:nvPr/>
        </p:nvPicPr>
        <p:blipFill>
          <a:blip r:embed="rId3">
            <a:extLst>
              <a:ext uri="28A0092B-C50C-407e-A947-70E740481C1C">
                <a14:useLocalDpi xmlns="" xmlns:a14="http://schemas.microsoft.com/office/drawing/2007/7/7/main" val="0"/>
              </a:ext>
            </a:extLst>
          </a:blip>
          <a:srcRect/>
          <a:stretch>
            <a:fillRect/>
          </a:stretch>
        </p:blipFill>
        <p:spPr bwMode="auto">
          <a:xfrm>
            <a:off x="2305034" y="1376348"/>
            <a:ext cx="4301708" cy="4286262"/>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cxnSp>
        <p:nvCxnSpPr>
          <p:cNvPr id="5" name="Straight Arrow Connector 4"/>
          <p:cNvCxnSpPr/>
          <p:nvPr/>
        </p:nvCxnSpPr>
        <p:spPr>
          <a:xfrm>
            <a:off x="6572264" y="4927610"/>
            <a:ext cx="428628"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928662" y="2214554"/>
            <a:ext cx="1071570" cy="50006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t>Client</a:t>
            </a:r>
            <a:endParaRPr lang="zh-CN" altLang="en-US" dirty="0"/>
          </a:p>
        </p:txBody>
      </p:sp>
      <p:sp>
        <p:nvSpPr>
          <p:cNvPr id="14" name="Rounded Rectangle 13"/>
          <p:cNvSpPr/>
          <p:nvPr/>
        </p:nvSpPr>
        <p:spPr>
          <a:xfrm>
            <a:off x="7143768" y="4714884"/>
            <a:ext cx="1071570"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Server</a:t>
            </a:r>
            <a:endParaRPr lang="zh-CN" altLang="en-US" dirty="0"/>
          </a:p>
        </p:txBody>
      </p:sp>
      <p:sp>
        <p:nvSpPr>
          <p:cNvPr id="7" name="Rounded Rectangle 6"/>
          <p:cNvSpPr/>
          <p:nvPr/>
        </p:nvSpPr>
        <p:spPr>
          <a:xfrm>
            <a:off x="3428992" y="2285992"/>
            <a:ext cx="2000264" cy="64294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dirty="0" smtClean="0"/>
              <a:t>Web Services</a:t>
            </a:r>
            <a:endParaRPr lang="zh-CN" altLang="en-US" dirty="0"/>
          </a:p>
        </p:txBody>
      </p:sp>
      <p:sp>
        <p:nvSpPr>
          <p:cNvPr id="16" name="Rounded Rectangle 15"/>
          <p:cNvSpPr/>
          <p:nvPr/>
        </p:nvSpPr>
        <p:spPr>
          <a:xfrm>
            <a:off x="3428992" y="3071810"/>
            <a:ext cx="2000264" cy="64294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dirty="0" smtClean="0"/>
              <a:t>SOAP </a:t>
            </a:r>
            <a:r>
              <a:rPr lang="zh-CN" altLang="en-US" dirty="0" smtClean="0"/>
              <a:t>协议</a:t>
            </a:r>
            <a:endParaRPr lang="zh-CN" altLang="en-US" dirty="0"/>
          </a:p>
        </p:txBody>
      </p:sp>
      <p:sp>
        <p:nvSpPr>
          <p:cNvPr id="17" name="Rounded Rectangle 16"/>
          <p:cNvSpPr/>
          <p:nvPr/>
        </p:nvSpPr>
        <p:spPr>
          <a:xfrm>
            <a:off x="3428992" y="3857628"/>
            <a:ext cx="2000264" cy="64294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dirty="0" smtClean="0"/>
              <a:t>XML </a:t>
            </a:r>
            <a:r>
              <a:rPr lang="zh-CN" altLang="en-US" dirty="0" smtClean="0"/>
              <a:t>分析</a:t>
            </a:r>
            <a:endParaRPr lang="zh-CN" altLang="en-US" dirty="0"/>
          </a:p>
        </p:txBody>
      </p:sp>
    </p:spTree>
    <p:extLst>
      <p:ext uri="{BB962C8B-B14F-4D97-AF65-F5344CB8AC3E}">
        <p14:creationId xmlns="" xmlns:p14="http://schemas.microsoft.com/office/powerpoint/2007/7/12/main" val="117264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1" nodeType="clickEffect">
                                  <p:stCondLst>
                                    <p:cond delay="0"/>
                                  </p:stCondLst>
                                  <p:iterate type="wd">
                                    <p:tmPct val="50000"/>
                                  </p:iterate>
                                  <p:childTnLst>
                                    <p:set>
                                      <p:cBhvr>
                                        <p:cTn id="6" dur="1" fill="hold">
                                          <p:stCondLst>
                                            <p:cond delay="0"/>
                                          </p:stCondLst>
                                        </p:cTn>
                                        <p:tgtEl>
                                          <p:spTgt spid="17">
                                            <p:bg/>
                                          </p:spTgt>
                                        </p:tgtEl>
                                        <p:attrNameLst>
                                          <p:attrName>style.visibility</p:attrName>
                                        </p:attrNameLst>
                                      </p:cBhvr>
                                      <p:to>
                                        <p:strVal val="visible"/>
                                      </p:to>
                                    </p:set>
                                    <p:set>
                                      <p:cBhvr>
                                        <p:cTn id="7" dur="455" fill="hold">
                                          <p:stCondLst>
                                            <p:cond delay="0"/>
                                          </p:stCondLst>
                                        </p:cTn>
                                        <p:tgtEl>
                                          <p:spTgt spid="17">
                                            <p:bg/>
                                          </p:spTgt>
                                        </p:tgtEl>
                                        <p:attrNameLst>
                                          <p:attrName>style.rotation</p:attrName>
                                        </p:attrNameLst>
                                      </p:cBhvr>
                                      <p:to>
                                        <p:strVal val="-45.0"/>
                                      </p:to>
                                    </p:set>
                                    <p:anim calcmode="lin" valueType="num">
                                      <p:cBhvr>
                                        <p:cTn id="8" dur="455" fill="hold">
                                          <p:stCondLst>
                                            <p:cond delay="455"/>
                                          </p:stCondLst>
                                        </p:cTn>
                                        <p:tgtEl>
                                          <p:spTgt spid="17">
                                            <p:bg/>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7">
                                            <p:bg/>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7">
                                            <p:bg/>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7">
                                            <p:bg/>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1" nodeType="withEffect">
                                  <p:stCondLst>
                                    <p:cond delay="0"/>
                                  </p:stCondLst>
                                  <p:iterate type="wd">
                                    <p:tmPct val="50000"/>
                                  </p:iterate>
                                  <p:childTnLst>
                                    <p:set>
                                      <p:cBhvr>
                                        <p:cTn id="13" dur="1" fill="hold">
                                          <p:stCondLst>
                                            <p:cond delay="0"/>
                                          </p:stCondLst>
                                        </p:cTn>
                                        <p:tgtEl>
                                          <p:spTgt spid="17">
                                            <p:txEl>
                                              <p:pRg st="0" end="0"/>
                                            </p:txEl>
                                          </p:spTgt>
                                        </p:tgtEl>
                                        <p:attrNameLst>
                                          <p:attrName>style.visibility</p:attrName>
                                        </p:attrNameLst>
                                      </p:cBhvr>
                                      <p:to>
                                        <p:strVal val="visible"/>
                                      </p:to>
                                    </p:set>
                                    <p:set>
                                      <p:cBhvr>
                                        <p:cTn id="14" dur="455" fill="hold">
                                          <p:stCondLst>
                                            <p:cond delay="0"/>
                                          </p:stCondLst>
                                        </p:cTn>
                                        <p:tgtEl>
                                          <p:spTgt spid="17">
                                            <p:txEl>
                                              <p:pRg st="0" end="0"/>
                                            </p:txEl>
                                          </p:spTgt>
                                        </p:tgtEl>
                                        <p:attrNameLst>
                                          <p:attrName>style.rotation</p:attrName>
                                        </p:attrNameLst>
                                      </p:cBhvr>
                                      <p:to>
                                        <p:strVal val="-45.0"/>
                                      </p:to>
                                    </p:set>
                                    <p:anim calcmode="lin" valueType="num">
                                      <p:cBhvr>
                                        <p:cTn id="15" dur="455" fill="hold">
                                          <p:stCondLst>
                                            <p:cond delay="455"/>
                                          </p:stCondLst>
                                        </p:cTn>
                                        <p:tgtEl>
                                          <p:spTgt spid="1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17">
                                            <p:txEl>
                                              <p:pRg st="0" end="0"/>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1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17">
                                            <p:txEl>
                                              <p:pRg st="0" end="0"/>
                                            </p:txEl>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1" nodeType="withEffect">
                                  <p:stCondLst>
                                    <p:cond delay="0"/>
                                  </p:stCondLst>
                                  <p:iterate type="wd">
                                    <p:tmPct val="50000"/>
                                  </p:iterate>
                                  <p:childTnLst>
                                    <p:set>
                                      <p:cBhvr>
                                        <p:cTn id="20" dur="1" fill="hold">
                                          <p:stCondLst>
                                            <p:cond delay="0"/>
                                          </p:stCondLst>
                                        </p:cTn>
                                        <p:tgtEl>
                                          <p:spTgt spid="16">
                                            <p:bg/>
                                          </p:spTgt>
                                        </p:tgtEl>
                                        <p:attrNameLst>
                                          <p:attrName>style.visibility</p:attrName>
                                        </p:attrNameLst>
                                      </p:cBhvr>
                                      <p:to>
                                        <p:strVal val="visible"/>
                                      </p:to>
                                    </p:set>
                                    <p:set>
                                      <p:cBhvr>
                                        <p:cTn id="21" dur="455" fill="hold">
                                          <p:stCondLst>
                                            <p:cond delay="0"/>
                                          </p:stCondLst>
                                        </p:cTn>
                                        <p:tgtEl>
                                          <p:spTgt spid="16">
                                            <p:bg/>
                                          </p:spTgt>
                                        </p:tgtEl>
                                        <p:attrNameLst>
                                          <p:attrName>style.rotation</p:attrName>
                                        </p:attrNameLst>
                                      </p:cBhvr>
                                      <p:to>
                                        <p:strVal val="-45.0"/>
                                      </p:to>
                                    </p:set>
                                    <p:anim calcmode="lin" valueType="num">
                                      <p:cBhvr>
                                        <p:cTn id="22" dur="455" fill="hold">
                                          <p:stCondLst>
                                            <p:cond delay="455"/>
                                          </p:stCondLst>
                                        </p:cTn>
                                        <p:tgtEl>
                                          <p:spTgt spid="16">
                                            <p:bg/>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16">
                                            <p:bg/>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16">
                                            <p:bg/>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16">
                                            <p:bg/>
                                          </p:spTgt>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grpId="1" nodeType="withEffect">
                                  <p:stCondLst>
                                    <p:cond delay="0"/>
                                  </p:stCondLst>
                                  <p:iterate type="wd">
                                    <p:tmPct val="50000"/>
                                  </p:iterate>
                                  <p:childTnLst>
                                    <p:set>
                                      <p:cBhvr>
                                        <p:cTn id="27" dur="1" fill="hold">
                                          <p:stCondLst>
                                            <p:cond delay="0"/>
                                          </p:stCondLst>
                                        </p:cTn>
                                        <p:tgtEl>
                                          <p:spTgt spid="16">
                                            <p:txEl>
                                              <p:pRg st="0" end="0"/>
                                            </p:txEl>
                                          </p:spTgt>
                                        </p:tgtEl>
                                        <p:attrNameLst>
                                          <p:attrName>style.visibility</p:attrName>
                                        </p:attrNameLst>
                                      </p:cBhvr>
                                      <p:to>
                                        <p:strVal val="visible"/>
                                      </p:to>
                                    </p:set>
                                    <p:set>
                                      <p:cBhvr>
                                        <p:cTn id="28" dur="455" fill="hold">
                                          <p:stCondLst>
                                            <p:cond delay="0"/>
                                          </p:stCondLst>
                                        </p:cTn>
                                        <p:tgtEl>
                                          <p:spTgt spid="16">
                                            <p:txEl>
                                              <p:pRg st="0" end="0"/>
                                            </p:txEl>
                                          </p:spTgt>
                                        </p:tgtEl>
                                        <p:attrNameLst>
                                          <p:attrName>style.rotation</p:attrName>
                                        </p:attrNameLst>
                                      </p:cBhvr>
                                      <p:to>
                                        <p:strVal val="-45.0"/>
                                      </p:to>
                                    </p:set>
                                    <p:anim calcmode="lin" valueType="num">
                                      <p:cBhvr>
                                        <p:cTn id="29" dur="455" fill="hold">
                                          <p:stCondLst>
                                            <p:cond delay="455"/>
                                          </p:stCondLst>
                                        </p:cTn>
                                        <p:tgtEl>
                                          <p:spTgt spid="1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16">
                                            <p:txEl>
                                              <p:pRg st="0" end="0"/>
                                            </p:txEl>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1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16">
                                            <p:txEl>
                                              <p:pRg st="0" end="0"/>
                                            </p:txEl>
                                          </p:spTgt>
                                        </p:tgtEl>
                                        <p:attrNameLst>
                                          <p:attrName>ppt_y</p:attrName>
                                        </p:attrNameLst>
                                      </p:cBhvr>
                                      <p:tavLst>
                                        <p:tav tm="0">
                                          <p:val>
                                            <p:strVal val="#ppt_y-(0.354*#ppt_w-0.172*#ppt_h)"/>
                                          </p:val>
                                        </p:tav>
                                        <p:tav tm="100000">
                                          <p:val>
                                            <p:strVal val="#ppt_y"/>
                                          </p:val>
                                        </p:tav>
                                      </p:tavLst>
                                    </p:anim>
                                  </p:childTnLst>
                                </p:cTn>
                              </p:par>
                              <p:par>
                                <p:cTn id="33" presetID="38" presetClass="entr" presetSubtype="0" accel="50000" fill="hold" grpId="1" nodeType="withEffect">
                                  <p:stCondLst>
                                    <p:cond delay="0"/>
                                  </p:stCondLst>
                                  <p:iterate type="wd">
                                    <p:tmPct val="50000"/>
                                  </p:iterate>
                                  <p:childTnLst>
                                    <p:set>
                                      <p:cBhvr>
                                        <p:cTn id="34" dur="1" fill="hold">
                                          <p:stCondLst>
                                            <p:cond delay="0"/>
                                          </p:stCondLst>
                                        </p:cTn>
                                        <p:tgtEl>
                                          <p:spTgt spid="7">
                                            <p:bg/>
                                          </p:spTgt>
                                        </p:tgtEl>
                                        <p:attrNameLst>
                                          <p:attrName>style.visibility</p:attrName>
                                        </p:attrNameLst>
                                      </p:cBhvr>
                                      <p:to>
                                        <p:strVal val="visible"/>
                                      </p:to>
                                    </p:set>
                                    <p:set>
                                      <p:cBhvr>
                                        <p:cTn id="35" dur="455" fill="hold">
                                          <p:stCondLst>
                                            <p:cond delay="0"/>
                                          </p:stCondLst>
                                        </p:cTn>
                                        <p:tgtEl>
                                          <p:spTgt spid="7">
                                            <p:bg/>
                                          </p:spTgt>
                                        </p:tgtEl>
                                        <p:attrNameLst>
                                          <p:attrName>style.rotation</p:attrName>
                                        </p:attrNameLst>
                                      </p:cBhvr>
                                      <p:to>
                                        <p:strVal val="-45.0"/>
                                      </p:to>
                                    </p:set>
                                    <p:anim calcmode="lin" valueType="num">
                                      <p:cBhvr>
                                        <p:cTn id="36" dur="455" fill="hold">
                                          <p:stCondLst>
                                            <p:cond delay="455"/>
                                          </p:stCondLst>
                                        </p:cTn>
                                        <p:tgtEl>
                                          <p:spTgt spid="7">
                                            <p:bg/>
                                          </p:spTgt>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7">
                                            <p:bg/>
                                          </p:spTgt>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7">
                                            <p:bg/>
                                          </p:spTgt>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7">
                                            <p:bg/>
                                          </p:spTgt>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1" nodeType="withEffect">
                                  <p:stCondLst>
                                    <p:cond delay="0"/>
                                  </p:stCondLst>
                                  <p:iterate type="wd">
                                    <p:tmPct val="50000"/>
                                  </p:iterate>
                                  <p:childTnLst>
                                    <p:set>
                                      <p:cBhvr>
                                        <p:cTn id="41" dur="1" fill="hold">
                                          <p:stCondLst>
                                            <p:cond delay="0"/>
                                          </p:stCondLst>
                                        </p:cTn>
                                        <p:tgtEl>
                                          <p:spTgt spid="7">
                                            <p:txEl>
                                              <p:pRg st="0" end="0"/>
                                            </p:txEl>
                                          </p:spTgt>
                                        </p:tgtEl>
                                        <p:attrNameLst>
                                          <p:attrName>style.visibility</p:attrName>
                                        </p:attrNameLst>
                                      </p:cBhvr>
                                      <p:to>
                                        <p:strVal val="visible"/>
                                      </p:to>
                                    </p:set>
                                    <p:set>
                                      <p:cBhvr>
                                        <p:cTn id="42" dur="455" fill="hold">
                                          <p:stCondLst>
                                            <p:cond delay="0"/>
                                          </p:stCondLst>
                                        </p:cTn>
                                        <p:tgtEl>
                                          <p:spTgt spid="7">
                                            <p:txEl>
                                              <p:pRg st="0" end="0"/>
                                            </p:txEl>
                                          </p:spTgt>
                                        </p:tgtEl>
                                        <p:attrNameLst>
                                          <p:attrName>style.rotation</p:attrName>
                                        </p:attrNameLst>
                                      </p:cBhvr>
                                      <p:to>
                                        <p:strVal val="-45.0"/>
                                      </p:to>
                                    </p:set>
                                    <p:anim calcmode="lin" valueType="num">
                                      <p:cBhvr>
                                        <p:cTn id="43" dur="455" fill="hold">
                                          <p:stCondLst>
                                            <p:cond delay="455"/>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build="allAtOnce" animBg="1"/>
      <p:bldP spid="16" grpId="1" build="allAtOnce" animBg="1"/>
      <p:bldP spid="17" grpId="1"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74638"/>
            <a:ext cx="7329510" cy="1143000"/>
          </a:xfrm>
        </p:spPr>
        <p:txBody>
          <a:bodyPr/>
          <a:lstStyle/>
          <a:p>
            <a:r>
              <a:rPr lang="zh-CN" altLang="en-US" dirty="0" smtClean="0"/>
              <a:t>今天的客户端数据访问</a:t>
            </a:r>
            <a:endParaRPr lang="zh-CN" altLang="en-US" dirty="0"/>
          </a:p>
        </p:txBody>
      </p:sp>
      <p:grpSp>
        <p:nvGrpSpPr>
          <p:cNvPr id="9" name="Group 8"/>
          <p:cNvGrpSpPr/>
          <p:nvPr/>
        </p:nvGrpSpPr>
        <p:grpSpPr>
          <a:xfrm>
            <a:off x="366476" y="214290"/>
            <a:ext cx="847938" cy="928694"/>
            <a:chOff x="6929454" y="1714488"/>
            <a:chExt cx="1500198" cy="1643074"/>
          </a:xfrm>
        </p:grpSpPr>
        <p:sp>
          <p:nvSpPr>
            <p:cNvPr id="10" name="Rounded Rectangle 9"/>
            <p:cNvSpPr/>
            <p:nvPr/>
          </p:nvSpPr>
          <p:spPr>
            <a:xfrm>
              <a:off x="6929454" y="1714488"/>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External</a:t>
              </a:r>
              <a:endParaRPr lang="zh-CN" altLang="en-US" sz="1050"/>
            </a:p>
          </p:txBody>
        </p:sp>
        <p:sp>
          <p:nvSpPr>
            <p:cNvPr id="11" name="Rounded Rectangle 10"/>
            <p:cNvSpPr/>
            <p:nvPr/>
          </p:nvSpPr>
          <p:spPr>
            <a:xfrm>
              <a:off x="6929454" y="2143116"/>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Server OM</a:t>
              </a:r>
              <a:endParaRPr lang="zh-CN" altLang="en-US" sz="1050"/>
            </a:p>
          </p:txBody>
        </p:sp>
        <p:sp>
          <p:nvSpPr>
            <p:cNvPr id="12" name="Rounded Rectangle 11"/>
            <p:cNvSpPr/>
            <p:nvPr/>
          </p:nvSpPr>
          <p:spPr>
            <a:xfrm>
              <a:off x="6929454" y="2571744"/>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dirty="0" smtClean="0"/>
                <a:t>List Schema</a:t>
              </a:r>
              <a:endParaRPr lang="zh-CN" altLang="en-US" sz="1050" dirty="0"/>
            </a:p>
          </p:txBody>
        </p:sp>
        <p:sp>
          <p:nvSpPr>
            <p:cNvPr id="13" name="Rounded Rectangle 12"/>
            <p:cNvSpPr/>
            <p:nvPr/>
          </p:nvSpPr>
          <p:spPr>
            <a:xfrm>
              <a:off x="6929454" y="3000372"/>
              <a:ext cx="1500198" cy="35719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CN" sz="1050" dirty="0" smtClean="0"/>
                <a:t>Client OM</a:t>
              </a:r>
              <a:endParaRPr lang="zh-CN" altLang="en-US" sz="1050" dirty="0"/>
            </a:p>
          </p:txBody>
        </p:sp>
      </p:grpSp>
      <p:cxnSp>
        <p:nvCxnSpPr>
          <p:cNvPr id="14" name="Straight Connector 13"/>
          <p:cNvCxnSpPr/>
          <p:nvPr/>
        </p:nvCxnSpPr>
        <p:spPr>
          <a:xfrm>
            <a:off x="1142976" y="4429132"/>
            <a:ext cx="6286544" cy="0"/>
          </a:xfrm>
          <a:prstGeom prst="line">
            <a:avLst/>
          </a:prstGeom>
          <a:ln>
            <a:prstDash val="lgDash"/>
          </a:ln>
        </p:spPr>
        <p:style>
          <a:lnRef idx="2">
            <a:schemeClr val="accent3"/>
          </a:lnRef>
          <a:fillRef idx="0">
            <a:schemeClr val="accent3"/>
          </a:fillRef>
          <a:effectRef idx="1">
            <a:schemeClr val="accent3"/>
          </a:effectRef>
          <a:fontRef idx="minor">
            <a:schemeClr val="tx1"/>
          </a:fontRef>
        </p:style>
      </p:cxnSp>
      <p:sp>
        <p:nvSpPr>
          <p:cNvPr id="15" name="Rounded Rectangle 14"/>
          <p:cNvSpPr/>
          <p:nvPr/>
        </p:nvSpPr>
        <p:spPr>
          <a:xfrm>
            <a:off x="1643042" y="1714488"/>
            <a:ext cx="2428892" cy="71438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dirty="0" smtClean="0"/>
              <a:t>SharePoint</a:t>
            </a:r>
            <a:r>
              <a:rPr lang="zh-CN" altLang="en-US" dirty="0" smtClean="0"/>
              <a:t>数据</a:t>
            </a:r>
            <a:endParaRPr lang="zh-CN" altLang="en-US" dirty="0"/>
          </a:p>
        </p:txBody>
      </p:sp>
      <p:sp>
        <p:nvSpPr>
          <p:cNvPr id="16" name="Rounded Rectangle 15"/>
          <p:cNvSpPr/>
          <p:nvPr/>
        </p:nvSpPr>
        <p:spPr>
          <a:xfrm>
            <a:off x="1643042" y="2786058"/>
            <a:ext cx="2428892" cy="50006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dirty="0" smtClean="0"/>
              <a:t>SharePoint</a:t>
            </a:r>
            <a:r>
              <a:rPr lang="zh-CN" altLang="en-US" dirty="0" smtClean="0"/>
              <a:t>  </a:t>
            </a:r>
            <a:r>
              <a:rPr lang="en-US" altLang="zh-CN" dirty="0" smtClean="0"/>
              <a:t>API</a:t>
            </a:r>
            <a:endParaRPr lang="zh-CN" altLang="en-US" dirty="0"/>
          </a:p>
        </p:txBody>
      </p:sp>
      <p:sp>
        <p:nvSpPr>
          <p:cNvPr id="17" name="Rounded Rectangle 16"/>
          <p:cNvSpPr/>
          <p:nvPr/>
        </p:nvSpPr>
        <p:spPr>
          <a:xfrm>
            <a:off x="1643042" y="3643314"/>
            <a:ext cx="1214446" cy="50006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1400" dirty="0" smtClean="0"/>
              <a:t>Web Services</a:t>
            </a:r>
            <a:endParaRPr lang="zh-CN" altLang="en-US" sz="1400" dirty="0"/>
          </a:p>
        </p:txBody>
      </p:sp>
      <p:sp>
        <p:nvSpPr>
          <p:cNvPr id="18" name="Rounded Rectangle 17"/>
          <p:cNvSpPr/>
          <p:nvPr/>
        </p:nvSpPr>
        <p:spPr>
          <a:xfrm>
            <a:off x="1643042" y="4786322"/>
            <a:ext cx="1214446" cy="100013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1400" dirty="0" smtClean="0"/>
              <a:t>客户端应用</a:t>
            </a:r>
            <a:endParaRPr lang="zh-CN" altLang="en-US" sz="1400" dirty="0"/>
          </a:p>
        </p:txBody>
      </p:sp>
      <p:sp>
        <p:nvSpPr>
          <p:cNvPr id="19" name="Rounded Rectangle 18"/>
          <p:cNvSpPr/>
          <p:nvPr/>
        </p:nvSpPr>
        <p:spPr>
          <a:xfrm>
            <a:off x="5500694" y="2500306"/>
            <a:ext cx="1428760" cy="100013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1400" dirty="0"/>
              <a:t>服务器</a:t>
            </a:r>
            <a:r>
              <a:rPr lang="zh-CN" altLang="en-US" sz="1400" dirty="0" smtClean="0"/>
              <a:t>端应用</a:t>
            </a:r>
            <a:endParaRPr lang="zh-CN" altLang="en-US" sz="1400" dirty="0"/>
          </a:p>
        </p:txBody>
      </p:sp>
      <p:sp>
        <p:nvSpPr>
          <p:cNvPr id="20" name="Up-Down Arrow 19"/>
          <p:cNvSpPr/>
          <p:nvPr/>
        </p:nvSpPr>
        <p:spPr>
          <a:xfrm>
            <a:off x="2214546" y="4214818"/>
            <a:ext cx="71438" cy="57150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Up-Down Arrow 20"/>
          <p:cNvSpPr/>
          <p:nvPr/>
        </p:nvSpPr>
        <p:spPr>
          <a:xfrm>
            <a:off x="2214546" y="3357562"/>
            <a:ext cx="71438" cy="2857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Up-Down Arrow 21"/>
          <p:cNvSpPr/>
          <p:nvPr/>
        </p:nvSpPr>
        <p:spPr>
          <a:xfrm>
            <a:off x="2786050" y="2500306"/>
            <a:ext cx="71438" cy="2857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Left-Right Arrow 22"/>
          <p:cNvSpPr/>
          <p:nvPr/>
        </p:nvSpPr>
        <p:spPr>
          <a:xfrm>
            <a:off x="4143372" y="2928934"/>
            <a:ext cx="1357322"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ounded Rectangle 23"/>
          <p:cNvSpPr/>
          <p:nvPr/>
        </p:nvSpPr>
        <p:spPr>
          <a:xfrm>
            <a:off x="2928926" y="3643314"/>
            <a:ext cx="1214446" cy="50006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1400" dirty="0" err="1" smtClean="0"/>
              <a:t>Client.svc</a:t>
            </a:r>
            <a:endParaRPr lang="zh-CN" altLang="en-US" sz="1400" dirty="0"/>
          </a:p>
        </p:txBody>
      </p:sp>
      <p:sp>
        <p:nvSpPr>
          <p:cNvPr id="25" name="Up-Down Arrow 24"/>
          <p:cNvSpPr/>
          <p:nvPr/>
        </p:nvSpPr>
        <p:spPr>
          <a:xfrm>
            <a:off x="3500430" y="3357562"/>
            <a:ext cx="71438" cy="2857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ounded Rectangle 25"/>
          <p:cNvSpPr/>
          <p:nvPr/>
        </p:nvSpPr>
        <p:spPr>
          <a:xfrm>
            <a:off x="2928926" y="5214950"/>
            <a:ext cx="1214446" cy="57150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sz="1400" dirty="0" smtClean="0"/>
              <a:t>客户端应用</a:t>
            </a:r>
            <a:endParaRPr lang="zh-CN" altLang="en-US" sz="1400" dirty="0"/>
          </a:p>
        </p:txBody>
      </p:sp>
      <p:sp>
        <p:nvSpPr>
          <p:cNvPr id="28" name="Rounded Rectangle 27"/>
          <p:cNvSpPr/>
          <p:nvPr/>
        </p:nvSpPr>
        <p:spPr>
          <a:xfrm>
            <a:off x="2928926" y="4786322"/>
            <a:ext cx="1214446" cy="35719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sz="1400" dirty="0" smtClean="0"/>
              <a:t>客户端</a:t>
            </a:r>
            <a:r>
              <a:rPr lang="en-US" altLang="zh-CN" sz="1400" dirty="0" smtClean="0"/>
              <a:t>OM</a:t>
            </a:r>
            <a:endParaRPr lang="zh-CN" altLang="en-US" sz="1400" dirty="0"/>
          </a:p>
        </p:txBody>
      </p:sp>
      <p:sp>
        <p:nvSpPr>
          <p:cNvPr id="4" name="Up Arrow 3"/>
          <p:cNvSpPr/>
          <p:nvPr/>
        </p:nvSpPr>
        <p:spPr>
          <a:xfrm>
            <a:off x="3286116" y="4214818"/>
            <a:ext cx="71438" cy="5715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Up Arrow 28"/>
          <p:cNvSpPr/>
          <p:nvPr/>
        </p:nvSpPr>
        <p:spPr>
          <a:xfrm flipV="1">
            <a:off x="3643306" y="4214818"/>
            <a:ext cx="71438" cy="5715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2786050" y="4407107"/>
            <a:ext cx="642942" cy="307777"/>
          </a:xfrm>
          <a:prstGeom prst="rect">
            <a:avLst/>
          </a:prstGeom>
          <a:noFill/>
        </p:spPr>
        <p:txBody>
          <a:bodyPr wrap="square" rtlCol="0">
            <a:spAutoFit/>
          </a:bodyPr>
          <a:lstStyle/>
          <a:p>
            <a:r>
              <a:rPr lang="en-US" altLang="zh-CN" sz="1400" b="1" dirty="0" smtClean="0"/>
              <a:t>XML</a:t>
            </a:r>
            <a:endParaRPr lang="zh-CN" altLang="en-US" sz="1400" b="1" dirty="0"/>
          </a:p>
        </p:txBody>
      </p:sp>
      <p:sp>
        <p:nvSpPr>
          <p:cNvPr id="30" name="TextBox 29"/>
          <p:cNvSpPr txBox="1"/>
          <p:nvPr/>
        </p:nvSpPr>
        <p:spPr>
          <a:xfrm>
            <a:off x="3714744" y="4429132"/>
            <a:ext cx="642942" cy="307777"/>
          </a:xfrm>
          <a:prstGeom prst="rect">
            <a:avLst/>
          </a:prstGeom>
          <a:noFill/>
        </p:spPr>
        <p:txBody>
          <a:bodyPr wrap="square" rtlCol="0">
            <a:spAutoFit/>
          </a:bodyPr>
          <a:lstStyle/>
          <a:p>
            <a:r>
              <a:rPr lang="en-US" altLang="zh-CN" sz="1400" b="1" dirty="0" smtClean="0"/>
              <a:t>JSON</a:t>
            </a:r>
            <a:endParaRPr lang="zh-CN" altLang="en-US" sz="1400" b="1" dirty="0"/>
          </a:p>
        </p:txBody>
      </p:sp>
    </p:spTree>
    <p:extLst>
      <p:ext uri="{BB962C8B-B14F-4D97-AF65-F5344CB8AC3E}">
        <p14:creationId xmlns="" xmlns:p14="http://schemas.microsoft.com/office/powerpoint/2007/7/12/main" val="11726497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 xmlns:a14="http://schemas.microsoft.com/office/drawing/2007/7/7/main" val="0"/>
              </a:ext>
            </a:extLst>
          </a:blip>
          <a:srcRect/>
          <a:stretch>
            <a:fillRect/>
          </a:stretch>
        </p:blipFill>
        <p:spPr bwMode="auto">
          <a:xfrm>
            <a:off x="2293037" y="1366862"/>
            <a:ext cx="4312565" cy="4258562"/>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sp>
        <p:nvSpPr>
          <p:cNvPr id="2" name="Title 1"/>
          <p:cNvSpPr>
            <a:spLocks noGrp="1"/>
          </p:cNvSpPr>
          <p:nvPr>
            <p:ph type="title"/>
          </p:nvPr>
        </p:nvSpPr>
        <p:spPr>
          <a:xfrm>
            <a:off x="1357290" y="274638"/>
            <a:ext cx="7329510" cy="1143000"/>
          </a:xfrm>
        </p:spPr>
        <p:txBody>
          <a:bodyPr/>
          <a:lstStyle/>
          <a:p>
            <a:r>
              <a:rPr lang="zh-CN" altLang="en-US" dirty="0"/>
              <a:t>今天</a:t>
            </a:r>
            <a:r>
              <a:rPr lang="zh-CN" altLang="en-US" dirty="0" smtClean="0"/>
              <a:t>的客户端数据访问</a:t>
            </a:r>
            <a:endParaRPr lang="zh-CN" altLang="en-US" dirty="0"/>
          </a:p>
        </p:txBody>
      </p:sp>
      <p:grpSp>
        <p:nvGrpSpPr>
          <p:cNvPr id="9" name="Group 8"/>
          <p:cNvGrpSpPr/>
          <p:nvPr/>
        </p:nvGrpSpPr>
        <p:grpSpPr>
          <a:xfrm>
            <a:off x="366476" y="214290"/>
            <a:ext cx="847938" cy="928694"/>
            <a:chOff x="6929454" y="1714488"/>
            <a:chExt cx="1500198" cy="1643074"/>
          </a:xfrm>
        </p:grpSpPr>
        <p:sp>
          <p:nvSpPr>
            <p:cNvPr id="10" name="Rounded Rectangle 9"/>
            <p:cNvSpPr/>
            <p:nvPr/>
          </p:nvSpPr>
          <p:spPr>
            <a:xfrm>
              <a:off x="6929454" y="1714488"/>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External</a:t>
              </a:r>
              <a:endParaRPr lang="zh-CN" altLang="en-US" sz="1050"/>
            </a:p>
          </p:txBody>
        </p:sp>
        <p:sp>
          <p:nvSpPr>
            <p:cNvPr id="11" name="Rounded Rectangle 10"/>
            <p:cNvSpPr/>
            <p:nvPr/>
          </p:nvSpPr>
          <p:spPr>
            <a:xfrm>
              <a:off x="6929454" y="2143116"/>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Server OM</a:t>
              </a:r>
              <a:endParaRPr lang="zh-CN" altLang="en-US" sz="1050"/>
            </a:p>
          </p:txBody>
        </p:sp>
        <p:sp>
          <p:nvSpPr>
            <p:cNvPr id="12" name="Rounded Rectangle 11"/>
            <p:cNvSpPr/>
            <p:nvPr/>
          </p:nvSpPr>
          <p:spPr>
            <a:xfrm>
              <a:off x="6929454" y="2571744"/>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dirty="0" smtClean="0"/>
                <a:t>List Schema</a:t>
              </a:r>
              <a:endParaRPr lang="zh-CN" altLang="en-US" sz="1050" dirty="0"/>
            </a:p>
          </p:txBody>
        </p:sp>
        <p:sp>
          <p:nvSpPr>
            <p:cNvPr id="13" name="Rounded Rectangle 12"/>
            <p:cNvSpPr/>
            <p:nvPr/>
          </p:nvSpPr>
          <p:spPr>
            <a:xfrm>
              <a:off x="6929454" y="3000372"/>
              <a:ext cx="1500198" cy="35719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CN" sz="1050" dirty="0" smtClean="0"/>
                <a:t>Client OM</a:t>
              </a:r>
              <a:endParaRPr lang="zh-CN" altLang="en-US" sz="1050" dirty="0"/>
            </a:p>
          </p:txBody>
        </p:sp>
      </p:grpSp>
      <p:sp>
        <p:nvSpPr>
          <p:cNvPr id="6" name="Rounded Rectangle 5"/>
          <p:cNvSpPr/>
          <p:nvPr/>
        </p:nvSpPr>
        <p:spPr>
          <a:xfrm>
            <a:off x="928662" y="2214554"/>
            <a:ext cx="1071570" cy="50006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t>Client</a:t>
            </a:r>
            <a:endParaRPr lang="zh-CN" altLang="en-US" dirty="0"/>
          </a:p>
        </p:txBody>
      </p:sp>
      <p:sp>
        <p:nvSpPr>
          <p:cNvPr id="14" name="Rounded Rectangle 13"/>
          <p:cNvSpPr/>
          <p:nvPr/>
        </p:nvSpPr>
        <p:spPr>
          <a:xfrm>
            <a:off x="7143768" y="4714884"/>
            <a:ext cx="1071570"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Server</a:t>
            </a:r>
            <a:endParaRPr lang="zh-CN" altLang="en-US" dirty="0"/>
          </a:p>
        </p:txBody>
      </p:sp>
      <p:sp>
        <p:nvSpPr>
          <p:cNvPr id="5" name="Right Arrow 4"/>
          <p:cNvSpPr/>
          <p:nvPr/>
        </p:nvSpPr>
        <p:spPr>
          <a:xfrm>
            <a:off x="1714480" y="3786190"/>
            <a:ext cx="5572164" cy="357190"/>
          </a:xfrm>
          <a:prstGeom prst="rightArrow">
            <a:avLst>
              <a:gd name="adj1" fmla="val 50000"/>
              <a:gd name="adj2" fmla="val 85897"/>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a:p>
        </p:txBody>
      </p:sp>
      <p:sp>
        <p:nvSpPr>
          <p:cNvPr id="15" name="Rounded Rectangle 14"/>
          <p:cNvSpPr/>
          <p:nvPr/>
        </p:nvSpPr>
        <p:spPr>
          <a:xfrm>
            <a:off x="3428992" y="3071810"/>
            <a:ext cx="2000264" cy="64294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dirty="0" smtClean="0"/>
              <a:t>Client OM</a:t>
            </a:r>
            <a:endParaRPr lang="zh-CN" altLang="en-US" dirty="0"/>
          </a:p>
        </p:txBody>
      </p:sp>
    </p:spTree>
    <p:extLst>
      <p:ext uri="{BB962C8B-B14F-4D97-AF65-F5344CB8AC3E}">
        <p14:creationId xmlns="" xmlns:p14="http://schemas.microsoft.com/office/powerpoint/2007/7/12/main" val="23471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74638"/>
            <a:ext cx="7329510" cy="1143000"/>
          </a:xfrm>
        </p:spPr>
        <p:txBody>
          <a:bodyPr/>
          <a:lstStyle/>
          <a:p>
            <a:r>
              <a:rPr lang="zh-CN" altLang="en-US" dirty="0" smtClean="0"/>
              <a:t>客户端</a:t>
            </a:r>
            <a:r>
              <a:rPr lang="zh-CN" altLang="en-US" dirty="0"/>
              <a:t>对</a:t>
            </a:r>
            <a:r>
              <a:rPr lang="zh-CN" altLang="en-US" dirty="0" smtClean="0"/>
              <a:t>象模型</a:t>
            </a:r>
            <a:endParaRPr lang="zh-CN" alt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07/7/12/main" val="4063624367"/>
              </p:ext>
            </p:extLst>
          </p:nvPr>
        </p:nvGraphicFramePr>
        <p:xfrm>
          <a:off x="457200" y="1357298"/>
          <a:ext cx="8229600"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366476" y="214290"/>
            <a:ext cx="847938" cy="928694"/>
            <a:chOff x="6929454" y="1714488"/>
            <a:chExt cx="1500198" cy="1643074"/>
          </a:xfrm>
        </p:grpSpPr>
        <p:sp>
          <p:nvSpPr>
            <p:cNvPr id="10" name="Rounded Rectangle 9"/>
            <p:cNvSpPr/>
            <p:nvPr/>
          </p:nvSpPr>
          <p:spPr>
            <a:xfrm>
              <a:off x="6929454" y="1714488"/>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External</a:t>
              </a:r>
              <a:endParaRPr lang="zh-CN" altLang="en-US" sz="1050"/>
            </a:p>
          </p:txBody>
        </p:sp>
        <p:sp>
          <p:nvSpPr>
            <p:cNvPr id="11" name="Rounded Rectangle 10"/>
            <p:cNvSpPr/>
            <p:nvPr/>
          </p:nvSpPr>
          <p:spPr>
            <a:xfrm>
              <a:off x="6929454" y="2143116"/>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Server OM</a:t>
              </a:r>
              <a:endParaRPr lang="zh-CN" altLang="en-US" sz="1050"/>
            </a:p>
          </p:txBody>
        </p:sp>
        <p:sp>
          <p:nvSpPr>
            <p:cNvPr id="12" name="Rounded Rectangle 11"/>
            <p:cNvSpPr/>
            <p:nvPr/>
          </p:nvSpPr>
          <p:spPr>
            <a:xfrm>
              <a:off x="6929454" y="2571744"/>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dirty="0" smtClean="0"/>
                <a:t>List Schema</a:t>
              </a:r>
              <a:endParaRPr lang="zh-CN" altLang="en-US" sz="1050" dirty="0"/>
            </a:p>
          </p:txBody>
        </p:sp>
        <p:sp>
          <p:nvSpPr>
            <p:cNvPr id="13" name="Rounded Rectangle 12"/>
            <p:cNvSpPr/>
            <p:nvPr/>
          </p:nvSpPr>
          <p:spPr>
            <a:xfrm>
              <a:off x="6929454" y="3000372"/>
              <a:ext cx="1500198" cy="35719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CN" sz="1050" dirty="0" smtClean="0"/>
                <a:t>Client OM</a:t>
              </a:r>
              <a:endParaRPr lang="zh-CN" altLang="en-US" sz="1050" dirty="0"/>
            </a:p>
          </p:txBody>
        </p:sp>
      </p:grpSp>
    </p:spTree>
    <p:extLst>
      <p:ext uri="{BB962C8B-B14F-4D97-AF65-F5344CB8AC3E}">
        <p14:creationId xmlns="" xmlns:p14="http://schemas.microsoft.com/office/powerpoint/2007/7/12/main" val="2045375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74638"/>
            <a:ext cx="7329510" cy="1143000"/>
          </a:xfrm>
        </p:spPr>
        <p:txBody>
          <a:bodyPr/>
          <a:lstStyle/>
          <a:p>
            <a:r>
              <a:rPr lang="zh-CN" altLang="en-US" dirty="0" smtClean="0"/>
              <a:t>客户端对象模型</a:t>
            </a:r>
            <a:endParaRPr lang="zh-CN" alt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07/7/12/main" val="346024791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366476" y="214290"/>
            <a:ext cx="847938" cy="928694"/>
            <a:chOff x="6929454" y="1714488"/>
            <a:chExt cx="1500198" cy="1643074"/>
          </a:xfrm>
        </p:grpSpPr>
        <p:sp>
          <p:nvSpPr>
            <p:cNvPr id="10" name="Rounded Rectangle 9"/>
            <p:cNvSpPr/>
            <p:nvPr/>
          </p:nvSpPr>
          <p:spPr>
            <a:xfrm>
              <a:off x="6929454" y="1714488"/>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External</a:t>
              </a:r>
              <a:endParaRPr lang="zh-CN" altLang="en-US" sz="1050"/>
            </a:p>
          </p:txBody>
        </p:sp>
        <p:sp>
          <p:nvSpPr>
            <p:cNvPr id="11" name="Rounded Rectangle 10"/>
            <p:cNvSpPr/>
            <p:nvPr/>
          </p:nvSpPr>
          <p:spPr>
            <a:xfrm>
              <a:off x="6929454" y="2143116"/>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Server OM</a:t>
              </a:r>
              <a:endParaRPr lang="zh-CN" altLang="en-US" sz="1050"/>
            </a:p>
          </p:txBody>
        </p:sp>
        <p:sp>
          <p:nvSpPr>
            <p:cNvPr id="12" name="Rounded Rectangle 11"/>
            <p:cNvSpPr/>
            <p:nvPr/>
          </p:nvSpPr>
          <p:spPr>
            <a:xfrm>
              <a:off x="6929454" y="2571744"/>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dirty="0" smtClean="0"/>
                <a:t>List Schema</a:t>
              </a:r>
              <a:endParaRPr lang="zh-CN" altLang="en-US" sz="1050" dirty="0"/>
            </a:p>
          </p:txBody>
        </p:sp>
        <p:sp>
          <p:nvSpPr>
            <p:cNvPr id="13" name="Rounded Rectangle 12"/>
            <p:cNvSpPr/>
            <p:nvPr/>
          </p:nvSpPr>
          <p:spPr>
            <a:xfrm>
              <a:off x="6929454" y="3000372"/>
              <a:ext cx="1500198" cy="35719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CN" sz="1050" dirty="0" smtClean="0"/>
                <a:t>Client OM</a:t>
              </a:r>
              <a:endParaRPr lang="zh-CN" altLang="en-US" sz="1050" dirty="0"/>
            </a:p>
          </p:txBody>
        </p:sp>
      </p:grpSp>
    </p:spTree>
    <p:extLst>
      <p:ext uri="{BB962C8B-B14F-4D97-AF65-F5344CB8AC3E}">
        <p14:creationId xmlns="" xmlns:p14="http://schemas.microsoft.com/office/powerpoint/2007/7/12/main" val="2045375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议程</a:t>
            </a:r>
            <a:endParaRPr lang="zh-CN" altLang="en-US"/>
          </a:p>
        </p:txBody>
      </p:sp>
      <p:graphicFrame>
        <p:nvGraphicFramePr>
          <p:cNvPr id="4" name="Content Placeholder 3"/>
          <p:cNvGraphicFramePr>
            <a:graphicFrameLocks noGrp="1"/>
          </p:cNvGraphicFramePr>
          <p:nvPr>
            <p:ph idx="1"/>
            <p:extLst>
              <p:ext uri="{D42A27DB-BD31-4B8C-83A1-F6EECF244321}">
                <p14:modId xmlns="" xmlns:p14="http://schemas.microsoft.com/office/powerpoint/2007/7/12/main" val="36409756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74638"/>
            <a:ext cx="7329510" cy="1143000"/>
          </a:xfrm>
        </p:spPr>
        <p:txBody>
          <a:bodyPr/>
          <a:lstStyle/>
          <a:p>
            <a:r>
              <a:rPr lang="zh-CN" altLang="en-US" dirty="0"/>
              <a:t>工</a:t>
            </a:r>
            <a:r>
              <a:rPr lang="zh-CN" altLang="en-US" dirty="0" smtClean="0"/>
              <a:t>作方式和原理</a:t>
            </a:r>
            <a:endParaRPr lang="zh-CN" altLang="en-US" dirty="0"/>
          </a:p>
        </p:txBody>
      </p:sp>
      <p:grpSp>
        <p:nvGrpSpPr>
          <p:cNvPr id="9" name="Group 8"/>
          <p:cNvGrpSpPr/>
          <p:nvPr/>
        </p:nvGrpSpPr>
        <p:grpSpPr>
          <a:xfrm>
            <a:off x="366476" y="214290"/>
            <a:ext cx="847938" cy="928694"/>
            <a:chOff x="6929454" y="1714488"/>
            <a:chExt cx="1500198" cy="1643074"/>
          </a:xfrm>
        </p:grpSpPr>
        <p:sp>
          <p:nvSpPr>
            <p:cNvPr id="10" name="Rounded Rectangle 9"/>
            <p:cNvSpPr/>
            <p:nvPr/>
          </p:nvSpPr>
          <p:spPr>
            <a:xfrm>
              <a:off x="6929454" y="1714488"/>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External</a:t>
              </a:r>
              <a:endParaRPr lang="zh-CN" altLang="en-US" sz="1050"/>
            </a:p>
          </p:txBody>
        </p:sp>
        <p:sp>
          <p:nvSpPr>
            <p:cNvPr id="11" name="Rounded Rectangle 10"/>
            <p:cNvSpPr/>
            <p:nvPr/>
          </p:nvSpPr>
          <p:spPr>
            <a:xfrm>
              <a:off x="6929454" y="2143116"/>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Server OM</a:t>
              </a:r>
              <a:endParaRPr lang="zh-CN" altLang="en-US" sz="1050"/>
            </a:p>
          </p:txBody>
        </p:sp>
        <p:sp>
          <p:nvSpPr>
            <p:cNvPr id="12" name="Rounded Rectangle 11"/>
            <p:cNvSpPr/>
            <p:nvPr/>
          </p:nvSpPr>
          <p:spPr>
            <a:xfrm>
              <a:off x="6929454" y="2571744"/>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dirty="0" smtClean="0"/>
                <a:t>List Schema</a:t>
              </a:r>
              <a:endParaRPr lang="zh-CN" altLang="en-US" sz="1050" dirty="0"/>
            </a:p>
          </p:txBody>
        </p:sp>
        <p:sp>
          <p:nvSpPr>
            <p:cNvPr id="13" name="Rounded Rectangle 12"/>
            <p:cNvSpPr/>
            <p:nvPr/>
          </p:nvSpPr>
          <p:spPr>
            <a:xfrm>
              <a:off x="6929454" y="3000372"/>
              <a:ext cx="1500198" cy="35719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CN" sz="1050" dirty="0" smtClean="0"/>
                <a:t>Client OM</a:t>
              </a:r>
              <a:endParaRPr lang="zh-CN" altLang="en-US" sz="1050" dirty="0"/>
            </a:p>
          </p:txBody>
        </p:sp>
      </p:grpSp>
      <p:sp>
        <p:nvSpPr>
          <p:cNvPr id="4" name="Rounded Rectangle 3"/>
          <p:cNvSpPr/>
          <p:nvPr/>
        </p:nvSpPr>
        <p:spPr>
          <a:xfrm>
            <a:off x="1000100" y="2071678"/>
            <a:ext cx="2714644" cy="22145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构造</a:t>
            </a:r>
            <a:r>
              <a:rPr lang="en-US" altLang="zh-CN" dirty="0" err="1" smtClean="0"/>
              <a:t>ClientContext</a:t>
            </a:r>
            <a:r>
              <a:rPr lang="en-US" altLang="zh-CN" dirty="0"/>
              <a:t>;</a:t>
            </a:r>
            <a:endParaRPr lang="en-US" altLang="zh-CN" dirty="0" smtClean="0"/>
          </a:p>
          <a:p>
            <a:pPr algn="ctr"/>
            <a:r>
              <a:rPr lang="zh-CN" altLang="en-US" dirty="0" smtClean="0"/>
              <a:t>命令序列：</a:t>
            </a:r>
            <a:endParaRPr lang="en-US" altLang="zh-CN" dirty="0" smtClean="0"/>
          </a:p>
          <a:p>
            <a:pPr algn="ctr"/>
            <a:r>
              <a:rPr lang="zh-CN" altLang="en-US" dirty="0"/>
              <a:t>命</a:t>
            </a:r>
            <a:r>
              <a:rPr lang="zh-CN" altLang="en-US" dirty="0" smtClean="0"/>
              <a:t>令</a:t>
            </a:r>
            <a:r>
              <a:rPr lang="en-US" altLang="zh-CN" dirty="0" smtClean="0"/>
              <a:t>1</a:t>
            </a:r>
            <a:r>
              <a:rPr lang="en-US" altLang="zh-CN" dirty="0"/>
              <a:t>;</a:t>
            </a:r>
            <a:endParaRPr lang="en-US" altLang="zh-CN" dirty="0" smtClean="0"/>
          </a:p>
          <a:p>
            <a:pPr algn="ctr"/>
            <a:r>
              <a:rPr lang="zh-CN" altLang="en-US" dirty="0"/>
              <a:t>命</a:t>
            </a:r>
            <a:r>
              <a:rPr lang="zh-CN" altLang="en-US" dirty="0" smtClean="0"/>
              <a:t>令</a:t>
            </a:r>
            <a:r>
              <a:rPr lang="en-US" altLang="zh-CN" dirty="0" smtClean="0"/>
              <a:t>2</a:t>
            </a:r>
            <a:r>
              <a:rPr lang="en-US" altLang="zh-CN" dirty="0"/>
              <a:t>;</a:t>
            </a:r>
            <a:endParaRPr lang="en-US" altLang="zh-CN" dirty="0" smtClean="0"/>
          </a:p>
          <a:p>
            <a:pPr algn="ctr"/>
            <a:r>
              <a:rPr lang="zh-CN" altLang="en-US" dirty="0"/>
              <a:t>命</a:t>
            </a:r>
            <a:r>
              <a:rPr lang="zh-CN" altLang="en-US" dirty="0" smtClean="0"/>
              <a:t>令</a:t>
            </a:r>
            <a:r>
              <a:rPr lang="en-US" altLang="zh-CN" dirty="0" smtClean="0"/>
              <a:t>3</a:t>
            </a:r>
            <a:r>
              <a:rPr lang="en-US" altLang="zh-CN" dirty="0"/>
              <a:t>;</a:t>
            </a:r>
            <a:endParaRPr lang="en-US" altLang="zh-CN" dirty="0" smtClean="0"/>
          </a:p>
          <a:p>
            <a:pPr algn="ctr"/>
            <a:r>
              <a:rPr lang="en-US" altLang="zh-CN" dirty="0" err="1" smtClean="0"/>
              <a:t>context.ExecuteQuery</a:t>
            </a:r>
            <a:r>
              <a:rPr lang="en-US" altLang="zh-CN" dirty="0" smtClean="0"/>
              <a:t>();</a:t>
            </a:r>
            <a:endParaRPr lang="zh-CN" altLang="en-US" dirty="0"/>
          </a:p>
        </p:txBody>
      </p:sp>
      <p:sp>
        <p:nvSpPr>
          <p:cNvPr id="5" name="Rounded Rectangle 4"/>
          <p:cNvSpPr/>
          <p:nvPr/>
        </p:nvSpPr>
        <p:spPr>
          <a:xfrm>
            <a:off x="1000100" y="4572008"/>
            <a:ext cx="2714644" cy="64294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smtClean="0"/>
              <a:t>处理结果</a:t>
            </a:r>
            <a:endParaRPr lang="zh-CN" altLang="en-US" dirty="0"/>
          </a:p>
        </p:txBody>
      </p:sp>
      <p:sp>
        <p:nvSpPr>
          <p:cNvPr id="16" name="Rounded Rectangle 15"/>
          <p:cNvSpPr/>
          <p:nvPr/>
        </p:nvSpPr>
        <p:spPr>
          <a:xfrm>
            <a:off x="5286380" y="3000372"/>
            <a:ext cx="2714644" cy="2214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依</a:t>
            </a:r>
            <a:r>
              <a:rPr lang="zh-CN" altLang="en-US" dirty="0" smtClean="0"/>
              <a:t>次执行命令序列：</a:t>
            </a:r>
            <a:endParaRPr lang="en-US" altLang="zh-CN" dirty="0" smtClean="0"/>
          </a:p>
          <a:p>
            <a:pPr algn="ctr"/>
            <a:r>
              <a:rPr lang="zh-CN" altLang="en-US" dirty="0"/>
              <a:t>命</a:t>
            </a:r>
            <a:r>
              <a:rPr lang="zh-CN" altLang="en-US" dirty="0" smtClean="0"/>
              <a:t>令</a:t>
            </a:r>
            <a:r>
              <a:rPr lang="en-US" altLang="zh-CN" dirty="0" smtClean="0"/>
              <a:t>1</a:t>
            </a:r>
            <a:r>
              <a:rPr lang="en-US" altLang="zh-CN" dirty="0"/>
              <a:t>;</a:t>
            </a:r>
            <a:endParaRPr lang="en-US" altLang="zh-CN" dirty="0" smtClean="0"/>
          </a:p>
          <a:p>
            <a:pPr algn="ctr"/>
            <a:r>
              <a:rPr lang="zh-CN" altLang="en-US" dirty="0"/>
              <a:t>命</a:t>
            </a:r>
            <a:r>
              <a:rPr lang="zh-CN" altLang="en-US" dirty="0" smtClean="0"/>
              <a:t>令</a:t>
            </a:r>
            <a:r>
              <a:rPr lang="en-US" altLang="zh-CN" dirty="0" smtClean="0"/>
              <a:t>2</a:t>
            </a:r>
            <a:r>
              <a:rPr lang="en-US" altLang="zh-CN" dirty="0"/>
              <a:t>;</a:t>
            </a:r>
            <a:endParaRPr lang="en-US" altLang="zh-CN" dirty="0" smtClean="0"/>
          </a:p>
          <a:p>
            <a:pPr algn="ctr"/>
            <a:r>
              <a:rPr lang="zh-CN" altLang="en-US" dirty="0"/>
              <a:t>命</a:t>
            </a:r>
            <a:r>
              <a:rPr lang="zh-CN" altLang="en-US" dirty="0" smtClean="0"/>
              <a:t>令</a:t>
            </a:r>
            <a:r>
              <a:rPr lang="en-US" altLang="zh-CN" dirty="0" smtClean="0"/>
              <a:t>3;</a:t>
            </a:r>
          </a:p>
          <a:p>
            <a:pPr algn="ctr"/>
            <a:endParaRPr lang="en-US" altLang="zh-CN" dirty="0" smtClean="0"/>
          </a:p>
          <a:p>
            <a:pPr algn="ctr"/>
            <a:r>
              <a:rPr lang="zh-CN" altLang="en-US" dirty="0" smtClean="0"/>
              <a:t>返回结果</a:t>
            </a:r>
            <a:endParaRPr lang="zh-CN" altLang="en-US" dirty="0"/>
          </a:p>
        </p:txBody>
      </p:sp>
      <p:sp>
        <p:nvSpPr>
          <p:cNvPr id="17" name="Rounded Rectangle 16"/>
          <p:cNvSpPr/>
          <p:nvPr/>
        </p:nvSpPr>
        <p:spPr>
          <a:xfrm>
            <a:off x="5286380" y="2071678"/>
            <a:ext cx="271464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t>Client.svc</a:t>
            </a:r>
            <a:endParaRPr lang="zh-CN" altLang="en-US" dirty="0"/>
          </a:p>
        </p:txBody>
      </p:sp>
      <p:sp>
        <p:nvSpPr>
          <p:cNvPr id="6" name="Rounded Rectangle 5"/>
          <p:cNvSpPr/>
          <p:nvPr/>
        </p:nvSpPr>
        <p:spPr>
          <a:xfrm>
            <a:off x="857224" y="1428736"/>
            <a:ext cx="3071834" cy="4071966"/>
          </a:xfrm>
          <a:prstGeom prst="roundRect">
            <a:avLst/>
          </a:prstGeom>
          <a:noFill/>
          <a:ln>
            <a:solidFill>
              <a:schemeClr val="accent2"/>
            </a:solidFill>
            <a:prstDash val="dash"/>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zh-CN" altLang="en-US" dirty="0"/>
              <a:t>客户端</a:t>
            </a:r>
          </a:p>
        </p:txBody>
      </p:sp>
      <p:sp>
        <p:nvSpPr>
          <p:cNvPr id="18" name="Rounded Rectangle 17"/>
          <p:cNvSpPr/>
          <p:nvPr/>
        </p:nvSpPr>
        <p:spPr>
          <a:xfrm>
            <a:off x="5072066" y="1428736"/>
            <a:ext cx="3071834" cy="4071966"/>
          </a:xfrm>
          <a:prstGeom prst="roundRect">
            <a:avLst/>
          </a:prstGeom>
          <a:noFill/>
          <a:ln>
            <a:solidFill>
              <a:schemeClr val="accent1"/>
            </a:solidFill>
            <a:prstDash val="dash"/>
          </a:ln>
        </p:spPr>
        <p:style>
          <a:lnRef idx="2">
            <a:schemeClr val="accent1"/>
          </a:lnRef>
          <a:fillRef idx="1">
            <a:schemeClr val="lt1"/>
          </a:fillRef>
          <a:effectRef idx="0">
            <a:schemeClr val="accent1"/>
          </a:effectRef>
          <a:fontRef idx="minor">
            <a:schemeClr val="dk1"/>
          </a:fontRef>
        </p:style>
        <p:txBody>
          <a:bodyPr rtlCol="0" anchor="t" anchorCtr="0"/>
          <a:lstStyle/>
          <a:p>
            <a:pPr algn="ctr"/>
            <a:r>
              <a:rPr lang="zh-CN" altLang="en-US" dirty="0"/>
              <a:t>服务器</a:t>
            </a:r>
            <a:r>
              <a:rPr lang="zh-CN" altLang="en-US" dirty="0" smtClean="0"/>
              <a:t>端</a:t>
            </a:r>
            <a:endParaRPr lang="zh-CN" altLang="en-US" dirty="0"/>
          </a:p>
        </p:txBody>
      </p:sp>
      <p:cxnSp>
        <p:nvCxnSpPr>
          <p:cNvPr id="20" name="Elbow Connector 19"/>
          <p:cNvCxnSpPr>
            <a:endCxn id="17" idx="1"/>
          </p:cNvCxnSpPr>
          <p:nvPr/>
        </p:nvCxnSpPr>
        <p:spPr>
          <a:xfrm flipV="1">
            <a:off x="3714744" y="2393149"/>
            <a:ext cx="1571636" cy="1464479"/>
          </a:xfrm>
          <a:prstGeom prst="bentConnector3">
            <a:avLst>
              <a:gd name="adj1" fmla="val 65757"/>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4" name="Straight Arrow Connector 23"/>
          <p:cNvCxnSpPr>
            <a:endCxn id="5" idx="3"/>
          </p:cNvCxnSpPr>
          <p:nvPr/>
        </p:nvCxnSpPr>
        <p:spPr>
          <a:xfrm rot="10800000">
            <a:off x="3714744" y="4893480"/>
            <a:ext cx="1524006" cy="237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8" name="TextBox 27"/>
          <p:cNvSpPr txBox="1"/>
          <p:nvPr/>
        </p:nvSpPr>
        <p:spPr>
          <a:xfrm>
            <a:off x="4071934" y="3488296"/>
            <a:ext cx="714380" cy="369332"/>
          </a:xfrm>
          <a:prstGeom prst="rect">
            <a:avLst/>
          </a:prstGeom>
          <a:noFill/>
        </p:spPr>
        <p:txBody>
          <a:bodyPr wrap="square" rtlCol="0">
            <a:spAutoFit/>
          </a:bodyPr>
          <a:lstStyle/>
          <a:p>
            <a:r>
              <a:rPr lang="en-US" altLang="zh-CN" b="1" dirty="0" smtClean="0"/>
              <a:t>XML</a:t>
            </a:r>
            <a:endParaRPr lang="zh-CN" altLang="en-US" b="1" dirty="0"/>
          </a:p>
        </p:txBody>
      </p:sp>
      <p:sp>
        <p:nvSpPr>
          <p:cNvPr id="29" name="TextBox 28"/>
          <p:cNvSpPr txBox="1"/>
          <p:nvPr/>
        </p:nvSpPr>
        <p:spPr>
          <a:xfrm>
            <a:off x="4071934" y="4559866"/>
            <a:ext cx="714380" cy="369332"/>
          </a:xfrm>
          <a:prstGeom prst="rect">
            <a:avLst/>
          </a:prstGeom>
          <a:noFill/>
        </p:spPr>
        <p:txBody>
          <a:bodyPr wrap="square" rtlCol="0">
            <a:spAutoFit/>
          </a:bodyPr>
          <a:lstStyle/>
          <a:p>
            <a:r>
              <a:rPr lang="en-US" altLang="zh-CN" b="1" dirty="0" smtClean="0"/>
              <a:t>JSON</a:t>
            </a:r>
            <a:endParaRPr lang="zh-CN" altLang="en-US" b="1" dirty="0"/>
          </a:p>
        </p:txBody>
      </p:sp>
    </p:spTree>
    <p:extLst>
      <p:ext uri="{BB962C8B-B14F-4D97-AF65-F5344CB8AC3E}">
        <p14:creationId xmlns="" xmlns:p14="http://schemas.microsoft.com/office/powerpoint/2007/7/12/main" val="2045375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mtClean="0"/>
              <a:t>演 示</a:t>
            </a:r>
            <a:endParaRPr lang="zh-CN" altLang="en-US"/>
          </a:p>
        </p:txBody>
      </p:sp>
      <p:sp>
        <p:nvSpPr>
          <p:cNvPr id="5" name="文本占位符 4"/>
          <p:cNvSpPr>
            <a:spLocks noGrp="1"/>
          </p:cNvSpPr>
          <p:nvPr>
            <p:ph type="body" sz="quarter" idx="10"/>
          </p:nvPr>
        </p:nvSpPr>
        <p:spPr/>
        <p:txBody>
          <a:bodyPr/>
          <a:lstStyle/>
          <a:p>
            <a:r>
              <a:rPr lang="zh-CN" altLang="en-US" dirty="0"/>
              <a:t>使</a:t>
            </a:r>
            <a:r>
              <a:rPr lang="zh-CN" altLang="en-US" dirty="0" smtClean="0"/>
              <a:t>用客户端对象模型访问</a:t>
            </a:r>
            <a:r>
              <a:rPr lang="en-US" altLang="zh-CN" dirty="0" smtClean="0"/>
              <a:t>SharePoint</a:t>
            </a:r>
            <a:endParaRPr lang="zh-CN" altLang="en-US" dirty="0"/>
          </a:p>
        </p:txBody>
      </p:sp>
    </p:spTree>
    <p:extLst>
      <p:ext uri="{BB962C8B-B14F-4D97-AF65-F5344CB8AC3E}">
        <p14:creationId xmlns="" xmlns:p14="http://schemas.microsoft.com/office/powerpoint/2007/7/12/main" val="1410202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议程</a:t>
            </a:r>
            <a:endParaRPr lang="zh-CN" altLang="en-US"/>
          </a:p>
        </p:txBody>
      </p:sp>
      <p:graphicFrame>
        <p:nvGraphicFramePr>
          <p:cNvPr id="4" name="Content Placeholder 3"/>
          <p:cNvGraphicFramePr>
            <a:graphicFrameLocks noGrp="1"/>
          </p:cNvGraphicFramePr>
          <p:nvPr>
            <p:ph idx="1"/>
            <p:extLst>
              <p:ext uri="{D42A27DB-BD31-4B8C-83A1-F6EECF244321}">
                <p14:modId xmlns="" xmlns:p14="http://schemas.microsoft.com/office/powerpoint/2007/7/12/main" val="121971995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07/7/12/main" val="1217750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总结</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07/7/12/main" val="340879023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07/7/12/main" val="2374262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总结</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07/7/12/main" val="76749223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p:cNvPicPr>
            <a:picLocks noChangeAspect="1" noChangeArrowheads="1"/>
          </p:cNvPicPr>
          <p:nvPr/>
        </p:nvPicPr>
        <p:blipFill>
          <a:blip r:embed="rId7">
            <a:extLst>
              <a:ext uri="28A0092B-C50C-407e-A947-70E740481C1C">
                <a14:useLocalDpi xmlns="" xmlns:a14="http://schemas.microsoft.com/office/drawing/2007/7/7/main" val="0"/>
              </a:ext>
            </a:extLst>
          </a:blip>
          <a:srcRect/>
          <a:stretch>
            <a:fillRect/>
          </a:stretch>
        </p:blipFill>
        <p:spPr bwMode="auto">
          <a:xfrm>
            <a:off x="785786" y="1285860"/>
            <a:ext cx="2533650" cy="2028825"/>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 xmlns:p14="http://schemas.microsoft.com/office/powerpoint/2007/7/12/main" val="16113605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smtClean="0"/>
              <a:t>疑问和解答</a:t>
            </a:r>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议程</a:t>
            </a:r>
            <a:endParaRPr lang="zh-CN" altLang="en-US"/>
          </a:p>
        </p:txBody>
      </p:sp>
      <p:graphicFrame>
        <p:nvGraphicFramePr>
          <p:cNvPr id="4" name="Content Placeholder 3"/>
          <p:cNvGraphicFramePr>
            <a:graphicFrameLocks noGrp="1"/>
          </p:cNvGraphicFramePr>
          <p:nvPr>
            <p:ph idx="1"/>
            <p:extLst>
              <p:ext uri="{D42A27DB-BD31-4B8C-83A1-F6EECF244321}">
                <p14:modId xmlns="" xmlns:p14="http://schemas.microsoft.com/office/powerpoint/2007/7/12/main" val="2322230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07/7/12/main" val="1217750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7005633" y="5429264"/>
            <a:ext cx="714380" cy="357190"/>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2" name="Title 1"/>
          <p:cNvSpPr>
            <a:spLocks noGrp="1"/>
          </p:cNvSpPr>
          <p:nvPr>
            <p:ph type="title"/>
          </p:nvPr>
        </p:nvSpPr>
        <p:spPr/>
        <p:txBody>
          <a:bodyPr/>
          <a:lstStyle/>
          <a:p>
            <a:r>
              <a:rPr lang="zh-CN" altLang="en-US" smtClean="0"/>
              <a:t>概述</a:t>
            </a:r>
            <a:endParaRPr lang="zh-CN" altLang="en-US"/>
          </a:p>
        </p:txBody>
      </p:sp>
      <p:sp>
        <p:nvSpPr>
          <p:cNvPr id="7" name="Bent-Up Arrow 6"/>
          <p:cNvSpPr/>
          <p:nvPr/>
        </p:nvSpPr>
        <p:spPr>
          <a:xfrm rot="5400000">
            <a:off x="1251722" y="2830054"/>
            <a:ext cx="775830" cy="1642104"/>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461765" y="1868403"/>
            <a:ext cx="2428128" cy="1085150"/>
          </a:xfrm>
          <a:custGeom>
            <a:avLst/>
            <a:gdLst>
              <a:gd name="connsiteX0" fmla="*/ 0 w 2428128"/>
              <a:gd name="connsiteY0" fmla="*/ 180895 h 1085150"/>
              <a:gd name="connsiteX1" fmla="*/ 180895 w 2428128"/>
              <a:gd name="connsiteY1" fmla="*/ 0 h 1085150"/>
              <a:gd name="connsiteX2" fmla="*/ 2247233 w 2428128"/>
              <a:gd name="connsiteY2" fmla="*/ 0 h 1085150"/>
              <a:gd name="connsiteX3" fmla="*/ 2428128 w 2428128"/>
              <a:gd name="connsiteY3" fmla="*/ 180895 h 1085150"/>
              <a:gd name="connsiteX4" fmla="*/ 2428128 w 2428128"/>
              <a:gd name="connsiteY4" fmla="*/ 904255 h 1085150"/>
              <a:gd name="connsiteX5" fmla="*/ 2247233 w 2428128"/>
              <a:gd name="connsiteY5" fmla="*/ 1085150 h 1085150"/>
              <a:gd name="connsiteX6" fmla="*/ 180895 w 2428128"/>
              <a:gd name="connsiteY6" fmla="*/ 1085150 h 1085150"/>
              <a:gd name="connsiteX7" fmla="*/ 0 w 2428128"/>
              <a:gd name="connsiteY7" fmla="*/ 904255 h 1085150"/>
              <a:gd name="connsiteX8" fmla="*/ 0 w 2428128"/>
              <a:gd name="connsiteY8" fmla="*/ 180895 h 108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28" h="1085150">
                <a:moveTo>
                  <a:pt x="0" y="180895"/>
                </a:moveTo>
                <a:cubicBezTo>
                  <a:pt x="0" y="80989"/>
                  <a:pt x="80989" y="0"/>
                  <a:pt x="180895" y="0"/>
                </a:cubicBezTo>
                <a:lnTo>
                  <a:pt x="2247233" y="0"/>
                </a:lnTo>
                <a:cubicBezTo>
                  <a:pt x="2347139" y="0"/>
                  <a:pt x="2428128" y="80989"/>
                  <a:pt x="2428128" y="180895"/>
                </a:cubicBezTo>
                <a:lnTo>
                  <a:pt x="2428128" y="904255"/>
                </a:lnTo>
                <a:cubicBezTo>
                  <a:pt x="2428128" y="1004161"/>
                  <a:pt x="2347139" y="1085150"/>
                  <a:pt x="2247233" y="1085150"/>
                </a:cubicBezTo>
                <a:lnTo>
                  <a:pt x="180895" y="1085150"/>
                </a:lnTo>
                <a:cubicBezTo>
                  <a:pt x="80989" y="1085150"/>
                  <a:pt x="0" y="1004161"/>
                  <a:pt x="0" y="904255"/>
                </a:cubicBezTo>
                <a:lnTo>
                  <a:pt x="0" y="1808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5852" tIns="155852" rIns="155852" bIns="155852" numCol="1" spcCol="1270" anchor="ctr" anchorCtr="0">
            <a:noAutofit/>
          </a:bodyPr>
          <a:lstStyle/>
          <a:p>
            <a:pPr lvl="0" algn="ctr" defTabSz="1200150">
              <a:lnSpc>
                <a:spcPct val="90000"/>
              </a:lnSpc>
              <a:spcBef>
                <a:spcPct val="0"/>
              </a:spcBef>
              <a:spcAft>
                <a:spcPct val="35000"/>
              </a:spcAft>
            </a:pPr>
            <a:r>
              <a:rPr lang="en-US" altLang="zh-CN" sz="2700" kern="1200" smtClean="0"/>
              <a:t>SharePoint Application</a:t>
            </a:r>
            <a:endParaRPr lang="zh-CN" altLang="en-US" sz="2700" kern="1200"/>
          </a:p>
        </p:txBody>
      </p:sp>
      <p:sp>
        <p:nvSpPr>
          <p:cNvPr id="9" name="Freeform 8"/>
          <p:cNvSpPr/>
          <p:nvPr/>
        </p:nvSpPr>
        <p:spPr>
          <a:xfrm>
            <a:off x="2889893" y="1723270"/>
            <a:ext cx="1765989" cy="1373700"/>
          </a:xfrm>
          <a:custGeom>
            <a:avLst/>
            <a:gdLst>
              <a:gd name="connsiteX0" fmla="*/ 0 w 1765989"/>
              <a:gd name="connsiteY0" fmla="*/ 0 h 1373700"/>
              <a:gd name="connsiteX1" fmla="*/ 1765989 w 1765989"/>
              <a:gd name="connsiteY1" fmla="*/ 0 h 1373700"/>
              <a:gd name="connsiteX2" fmla="*/ 1765989 w 1765989"/>
              <a:gd name="connsiteY2" fmla="*/ 1373700 h 1373700"/>
              <a:gd name="connsiteX3" fmla="*/ 0 w 1765989"/>
              <a:gd name="connsiteY3" fmla="*/ 1373700 h 1373700"/>
              <a:gd name="connsiteX4" fmla="*/ 0 w 1765989"/>
              <a:gd name="connsiteY4" fmla="*/ 0 h 137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989" h="1373700">
                <a:moveTo>
                  <a:pt x="0" y="0"/>
                </a:moveTo>
                <a:lnTo>
                  <a:pt x="1765989" y="0"/>
                </a:lnTo>
                <a:lnTo>
                  <a:pt x="1765989" y="1373700"/>
                </a:lnTo>
                <a:lnTo>
                  <a:pt x="0" y="1373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87630" rIns="87630" bIns="876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smtClean="0"/>
              <a:t>页面</a:t>
            </a:r>
            <a:endParaRPr lang="zh-CN" altLang="en-US" sz="1800" kern="1200"/>
          </a:p>
          <a:p>
            <a:pPr marL="171450" lvl="1" indent="-171450" algn="l" defTabSz="800100">
              <a:lnSpc>
                <a:spcPct val="90000"/>
              </a:lnSpc>
              <a:spcBef>
                <a:spcPct val="0"/>
              </a:spcBef>
              <a:spcAft>
                <a:spcPct val="15000"/>
              </a:spcAft>
              <a:buChar char="••"/>
            </a:pPr>
            <a:r>
              <a:rPr lang="zh-CN" altLang="en-US" sz="1800" kern="1200" smtClean="0"/>
              <a:t>列表</a:t>
            </a:r>
            <a:endParaRPr lang="zh-CN" altLang="en-US" sz="1800" kern="1200"/>
          </a:p>
          <a:p>
            <a:pPr marL="171450" lvl="1" indent="-171450" algn="l" defTabSz="800100">
              <a:lnSpc>
                <a:spcPct val="90000"/>
              </a:lnSpc>
              <a:spcBef>
                <a:spcPct val="0"/>
              </a:spcBef>
              <a:spcAft>
                <a:spcPct val="15000"/>
              </a:spcAft>
              <a:buChar char="••"/>
            </a:pPr>
            <a:r>
              <a:rPr lang="zh-CN" altLang="en-US" sz="1800" kern="1200" smtClean="0"/>
              <a:t>文档、表单</a:t>
            </a:r>
            <a:endParaRPr lang="zh-CN" altLang="en-US" sz="1800" kern="1200"/>
          </a:p>
        </p:txBody>
      </p:sp>
      <p:sp>
        <p:nvSpPr>
          <p:cNvPr id="10" name="Bent-Up Arrow 9"/>
          <p:cNvSpPr/>
          <p:nvPr/>
        </p:nvSpPr>
        <p:spPr>
          <a:xfrm rot="5400000">
            <a:off x="3212206" y="4288733"/>
            <a:ext cx="932675" cy="1642104"/>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2474941" y="3319704"/>
            <a:ext cx="2729385" cy="1010248"/>
          </a:xfrm>
          <a:custGeom>
            <a:avLst/>
            <a:gdLst>
              <a:gd name="connsiteX0" fmla="*/ 0 w 2729385"/>
              <a:gd name="connsiteY0" fmla="*/ 168408 h 1010248"/>
              <a:gd name="connsiteX1" fmla="*/ 168408 w 2729385"/>
              <a:gd name="connsiteY1" fmla="*/ 0 h 1010248"/>
              <a:gd name="connsiteX2" fmla="*/ 2560977 w 2729385"/>
              <a:gd name="connsiteY2" fmla="*/ 0 h 1010248"/>
              <a:gd name="connsiteX3" fmla="*/ 2729385 w 2729385"/>
              <a:gd name="connsiteY3" fmla="*/ 168408 h 1010248"/>
              <a:gd name="connsiteX4" fmla="*/ 2729385 w 2729385"/>
              <a:gd name="connsiteY4" fmla="*/ 841840 h 1010248"/>
              <a:gd name="connsiteX5" fmla="*/ 2560977 w 2729385"/>
              <a:gd name="connsiteY5" fmla="*/ 1010248 h 1010248"/>
              <a:gd name="connsiteX6" fmla="*/ 168408 w 2729385"/>
              <a:gd name="connsiteY6" fmla="*/ 1010248 h 1010248"/>
              <a:gd name="connsiteX7" fmla="*/ 0 w 2729385"/>
              <a:gd name="connsiteY7" fmla="*/ 841840 h 1010248"/>
              <a:gd name="connsiteX8" fmla="*/ 0 w 2729385"/>
              <a:gd name="connsiteY8" fmla="*/ 168408 h 101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385" h="1010248">
                <a:moveTo>
                  <a:pt x="0" y="168408"/>
                </a:moveTo>
                <a:cubicBezTo>
                  <a:pt x="0" y="75399"/>
                  <a:pt x="75399" y="0"/>
                  <a:pt x="168408" y="0"/>
                </a:cubicBezTo>
                <a:lnTo>
                  <a:pt x="2560977" y="0"/>
                </a:lnTo>
                <a:cubicBezTo>
                  <a:pt x="2653986" y="0"/>
                  <a:pt x="2729385" y="75399"/>
                  <a:pt x="2729385" y="168408"/>
                </a:cubicBezTo>
                <a:lnTo>
                  <a:pt x="2729385" y="841840"/>
                </a:lnTo>
                <a:cubicBezTo>
                  <a:pt x="2729385" y="934849"/>
                  <a:pt x="2653986" y="1010248"/>
                  <a:pt x="2560977" y="1010248"/>
                </a:cubicBezTo>
                <a:lnTo>
                  <a:pt x="168408" y="1010248"/>
                </a:lnTo>
                <a:cubicBezTo>
                  <a:pt x="75399" y="1010248"/>
                  <a:pt x="0" y="934849"/>
                  <a:pt x="0" y="841840"/>
                </a:cubicBezTo>
                <a:lnTo>
                  <a:pt x="0" y="1684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195" tIns="152195" rIns="152195" bIns="152195" numCol="1" spcCol="1270" anchor="ctr" anchorCtr="0">
            <a:noAutofit/>
          </a:bodyPr>
          <a:lstStyle/>
          <a:p>
            <a:pPr lvl="0" algn="ctr" defTabSz="1200150">
              <a:lnSpc>
                <a:spcPct val="90000"/>
              </a:lnSpc>
              <a:spcBef>
                <a:spcPct val="0"/>
              </a:spcBef>
              <a:spcAft>
                <a:spcPct val="35000"/>
              </a:spcAft>
            </a:pPr>
            <a:r>
              <a:rPr lang="zh-CN" altLang="en-US" sz="2700" kern="1200" smtClean="0"/>
              <a:t>一切皆数据</a:t>
            </a:r>
            <a:endParaRPr lang="zh-CN" altLang="en-US" sz="2700" kern="1200"/>
          </a:p>
        </p:txBody>
      </p:sp>
      <p:sp>
        <p:nvSpPr>
          <p:cNvPr id="12" name="Rectangle 11"/>
          <p:cNvSpPr/>
          <p:nvPr/>
        </p:nvSpPr>
        <p:spPr>
          <a:xfrm>
            <a:off x="5053698" y="3137120"/>
            <a:ext cx="1765989" cy="13737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Freeform 12"/>
          <p:cNvSpPr/>
          <p:nvPr/>
        </p:nvSpPr>
        <p:spPr>
          <a:xfrm>
            <a:off x="4488117" y="4802560"/>
            <a:ext cx="2428128" cy="1029080"/>
          </a:xfrm>
          <a:custGeom>
            <a:avLst/>
            <a:gdLst>
              <a:gd name="connsiteX0" fmla="*/ 0 w 2428128"/>
              <a:gd name="connsiteY0" fmla="*/ 171548 h 1029080"/>
              <a:gd name="connsiteX1" fmla="*/ 171548 w 2428128"/>
              <a:gd name="connsiteY1" fmla="*/ 0 h 1029080"/>
              <a:gd name="connsiteX2" fmla="*/ 2256580 w 2428128"/>
              <a:gd name="connsiteY2" fmla="*/ 0 h 1029080"/>
              <a:gd name="connsiteX3" fmla="*/ 2428128 w 2428128"/>
              <a:gd name="connsiteY3" fmla="*/ 171548 h 1029080"/>
              <a:gd name="connsiteX4" fmla="*/ 2428128 w 2428128"/>
              <a:gd name="connsiteY4" fmla="*/ 857532 h 1029080"/>
              <a:gd name="connsiteX5" fmla="*/ 2256580 w 2428128"/>
              <a:gd name="connsiteY5" fmla="*/ 1029080 h 1029080"/>
              <a:gd name="connsiteX6" fmla="*/ 171548 w 2428128"/>
              <a:gd name="connsiteY6" fmla="*/ 1029080 h 1029080"/>
              <a:gd name="connsiteX7" fmla="*/ 0 w 2428128"/>
              <a:gd name="connsiteY7" fmla="*/ 857532 h 1029080"/>
              <a:gd name="connsiteX8" fmla="*/ 0 w 2428128"/>
              <a:gd name="connsiteY8" fmla="*/ 171548 h 10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8128" h="1029080">
                <a:moveTo>
                  <a:pt x="0" y="171548"/>
                </a:moveTo>
                <a:cubicBezTo>
                  <a:pt x="0" y="76805"/>
                  <a:pt x="76805" y="0"/>
                  <a:pt x="171548" y="0"/>
                </a:cubicBezTo>
                <a:lnTo>
                  <a:pt x="2256580" y="0"/>
                </a:lnTo>
                <a:cubicBezTo>
                  <a:pt x="2351323" y="0"/>
                  <a:pt x="2428128" y="76805"/>
                  <a:pt x="2428128" y="171548"/>
                </a:cubicBezTo>
                <a:lnTo>
                  <a:pt x="2428128" y="857532"/>
                </a:lnTo>
                <a:cubicBezTo>
                  <a:pt x="2428128" y="952275"/>
                  <a:pt x="2351323" y="1029080"/>
                  <a:pt x="2256580" y="1029080"/>
                </a:cubicBezTo>
                <a:lnTo>
                  <a:pt x="171548" y="1029080"/>
                </a:lnTo>
                <a:cubicBezTo>
                  <a:pt x="76805" y="1029080"/>
                  <a:pt x="0" y="952275"/>
                  <a:pt x="0" y="857532"/>
                </a:cubicBezTo>
                <a:lnTo>
                  <a:pt x="0" y="17154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115" tIns="153115" rIns="153115" bIns="153115" numCol="1" spcCol="1270" anchor="ctr" anchorCtr="0">
            <a:noAutofit/>
          </a:bodyPr>
          <a:lstStyle/>
          <a:p>
            <a:pPr lvl="0" algn="ctr" defTabSz="1200150">
              <a:lnSpc>
                <a:spcPct val="90000"/>
              </a:lnSpc>
              <a:spcBef>
                <a:spcPct val="0"/>
              </a:spcBef>
              <a:spcAft>
                <a:spcPct val="35000"/>
              </a:spcAft>
            </a:pPr>
            <a:r>
              <a:rPr lang="zh-CN" altLang="en-US" sz="2700" kern="1200" smtClean="0"/>
              <a:t>数据访问</a:t>
            </a:r>
            <a:endParaRPr lang="zh-CN" altLang="en-US" sz="2700" kern="1200"/>
          </a:p>
        </p:txBody>
      </p:sp>
      <p:sp>
        <p:nvSpPr>
          <p:cNvPr id="14" name="Freeform 13"/>
          <p:cNvSpPr/>
          <p:nvPr/>
        </p:nvSpPr>
        <p:spPr>
          <a:xfrm>
            <a:off x="6916245" y="4629392"/>
            <a:ext cx="1765989" cy="1373700"/>
          </a:xfrm>
          <a:custGeom>
            <a:avLst/>
            <a:gdLst>
              <a:gd name="connsiteX0" fmla="*/ 0 w 1765989"/>
              <a:gd name="connsiteY0" fmla="*/ 0 h 1373700"/>
              <a:gd name="connsiteX1" fmla="*/ 1765989 w 1765989"/>
              <a:gd name="connsiteY1" fmla="*/ 0 h 1373700"/>
              <a:gd name="connsiteX2" fmla="*/ 1765989 w 1765989"/>
              <a:gd name="connsiteY2" fmla="*/ 1373700 h 1373700"/>
              <a:gd name="connsiteX3" fmla="*/ 0 w 1765989"/>
              <a:gd name="connsiteY3" fmla="*/ 1373700 h 1373700"/>
              <a:gd name="connsiteX4" fmla="*/ 0 w 1765989"/>
              <a:gd name="connsiteY4" fmla="*/ 0 h 137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989" h="1373700">
                <a:moveTo>
                  <a:pt x="0" y="0"/>
                </a:moveTo>
                <a:lnTo>
                  <a:pt x="1765989" y="0"/>
                </a:lnTo>
                <a:lnTo>
                  <a:pt x="1765989" y="1373700"/>
                </a:lnTo>
                <a:lnTo>
                  <a:pt x="0" y="1373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87630" rIns="87630" bIns="876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smtClean="0"/>
              <a:t>安全</a:t>
            </a:r>
            <a:endParaRPr lang="zh-CN" altLang="en-US" sz="1800" kern="1200"/>
          </a:p>
          <a:p>
            <a:pPr marL="171450" lvl="1" indent="-171450" algn="l" defTabSz="800100">
              <a:lnSpc>
                <a:spcPct val="90000"/>
              </a:lnSpc>
              <a:spcBef>
                <a:spcPct val="0"/>
              </a:spcBef>
              <a:spcAft>
                <a:spcPct val="15000"/>
              </a:spcAft>
              <a:buChar char="••"/>
            </a:pPr>
            <a:r>
              <a:rPr lang="zh-CN" altLang="en-US" sz="1800" kern="1200" smtClean="0"/>
              <a:t>性能</a:t>
            </a:r>
            <a:endParaRPr lang="zh-CN" altLang="en-US" sz="1800" kern="1200"/>
          </a:p>
          <a:p>
            <a:pPr marL="171450" lvl="1" indent="-171450" algn="l" defTabSz="800100">
              <a:lnSpc>
                <a:spcPct val="90000"/>
              </a:lnSpc>
              <a:spcBef>
                <a:spcPct val="0"/>
              </a:spcBef>
              <a:spcAft>
                <a:spcPct val="15000"/>
              </a:spcAft>
              <a:buChar char="••"/>
            </a:pPr>
            <a:r>
              <a:rPr lang="zh-CN" altLang="en-US" sz="1800" kern="1200" smtClean="0"/>
              <a:t>便捷</a:t>
            </a:r>
            <a:endParaRPr lang="zh-CN" altLang="en-US" sz="1800" kern="1200"/>
          </a:p>
        </p:txBody>
      </p:sp>
    </p:spTree>
    <p:extLst>
      <p:ext uri="{BB962C8B-B14F-4D97-AF65-F5344CB8AC3E}">
        <p14:creationId xmlns="" xmlns:p14="http://schemas.microsoft.com/office/powerpoint/2007/7/12/main" val="1003116122"/>
      </p:ext>
    </p:extLst>
  </p:cSld>
  <p:clrMapOvr>
    <a:masterClrMapping/>
  </p:clrMapOvr>
  <mc:AlternateContent xmlns:mc="http://schemas.openxmlformats.org/markup-compatibility/2006">
    <mc:Choice xmlns="" xmlns:p14="http://schemas.microsoft.com/office/powerpoint/2007/7/12/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概述</a:t>
            </a:r>
            <a:endParaRPr lang="zh-CN" altLang="en-US"/>
          </a:p>
        </p:txBody>
      </p:sp>
      <p:graphicFrame>
        <p:nvGraphicFramePr>
          <p:cNvPr id="4" name="Content Placeholder 3"/>
          <p:cNvGraphicFramePr>
            <a:graphicFrameLocks noGrp="1"/>
          </p:cNvGraphicFramePr>
          <p:nvPr>
            <p:ph idx="1"/>
            <p:extLst>
              <p:ext uri="{D42A27DB-BD31-4B8C-83A1-F6EECF244321}">
                <p14:modId xmlns="" xmlns:p14="http://schemas.microsoft.com/office/powerpoint/2007/7/12/main" val="40506920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07/7/12/main" val="875047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500298" y="3286124"/>
            <a:ext cx="5643602" cy="1357322"/>
          </a:xfrm>
          <a:prstGeom prst="round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a:r>
              <a:rPr lang="en-US" altLang="zh-CN" smtClean="0"/>
              <a:t>SharePoint</a:t>
            </a:r>
            <a:r>
              <a:rPr lang="zh-CN" altLang="en-US" smtClean="0"/>
              <a:t>数据平台</a:t>
            </a:r>
            <a:endParaRPr lang="zh-CN" altLang="en-US"/>
          </a:p>
        </p:txBody>
      </p:sp>
      <p:sp>
        <p:nvSpPr>
          <p:cNvPr id="2" name="Title 1"/>
          <p:cNvSpPr>
            <a:spLocks noGrp="1"/>
          </p:cNvSpPr>
          <p:nvPr>
            <p:ph type="title"/>
          </p:nvPr>
        </p:nvSpPr>
        <p:spPr/>
        <p:txBody>
          <a:bodyPr/>
          <a:lstStyle/>
          <a:p>
            <a:r>
              <a:rPr lang="en-US" altLang="zh-CN" smtClean="0"/>
              <a:t>SharePoint 2010 </a:t>
            </a:r>
            <a:r>
              <a:rPr lang="zh-CN" altLang="en-US" smtClean="0"/>
              <a:t>数据访问</a:t>
            </a:r>
            <a:endParaRPr lang="zh-CN" altLang="en-US"/>
          </a:p>
        </p:txBody>
      </p:sp>
      <p:sp>
        <p:nvSpPr>
          <p:cNvPr id="4" name="Rounded Rectangle 3"/>
          <p:cNvSpPr/>
          <p:nvPr/>
        </p:nvSpPr>
        <p:spPr>
          <a:xfrm>
            <a:off x="3357554" y="1357298"/>
            <a:ext cx="3500462" cy="5000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mtClean="0"/>
              <a:t>Business Connectivity Services</a:t>
            </a:r>
            <a:endParaRPr lang="zh-CN" altLang="en-US"/>
          </a:p>
        </p:txBody>
      </p:sp>
      <p:sp>
        <p:nvSpPr>
          <p:cNvPr id="5" name="Rounded Rectangle 4"/>
          <p:cNvSpPr/>
          <p:nvPr/>
        </p:nvSpPr>
        <p:spPr>
          <a:xfrm>
            <a:off x="2500298" y="2357430"/>
            <a:ext cx="2643206" cy="50006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a:t>服务器</a:t>
            </a:r>
            <a:r>
              <a:rPr lang="zh-CN" altLang="en-US" smtClean="0"/>
              <a:t>端对象模型</a:t>
            </a:r>
            <a:endParaRPr lang="zh-CN" altLang="en-US"/>
          </a:p>
        </p:txBody>
      </p:sp>
      <p:sp>
        <p:nvSpPr>
          <p:cNvPr id="6" name="Rounded Rectangle 5"/>
          <p:cNvSpPr/>
          <p:nvPr/>
        </p:nvSpPr>
        <p:spPr>
          <a:xfrm>
            <a:off x="5500694" y="2357430"/>
            <a:ext cx="2643206" cy="50006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mtClean="0"/>
              <a:t>LINQ for SharePoint</a:t>
            </a:r>
            <a:endParaRPr lang="zh-CN" altLang="en-US"/>
          </a:p>
        </p:txBody>
      </p:sp>
      <p:sp>
        <p:nvSpPr>
          <p:cNvPr id="7" name="Rounded Rectangle 6"/>
          <p:cNvSpPr/>
          <p:nvPr/>
        </p:nvSpPr>
        <p:spPr>
          <a:xfrm>
            <a:off x="2500298" y="5072074"/>
            <a:ext cx="2643206" cy="50006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zh-CN" altLang="en-US"/>
              <a:t>客户</a:t>
            </a:r>
            <a:r>
              <a:rPr lang="zh-CN" altLang="en-US" smtClean="0"/>
              <a:t>端对象模型</a:t>
            </a:r>
            <a:endParaRPr lang="zh-CN" altLang="en-US"/>
          </a:p>
        </p:txBody>
      </p:sp>
      <p:sp>
        <p:nvSpPr>
          <p:cNvPr id="8" name="Rounded Rectangle 7"/>
          <p:cNvSpPr/>
          <p:nvPr/>
        </p:nvSpPr>
        <p:spPr>
          <a:xfrm>
            <a:off x="5500694" y="5072074"/>
            <a:ext cx="2643206" cy="50006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altLang="zh-CN" smtClean="0"/>
              <a:t>REST APIs</a:t>
            </a:r>
            <a:endParaRPr lang="zh-CN" altLang="en-US"/>
          </a:p>
        </p:txBody>
      </p:sp>
      <p:sp>
        <p:nvSpPr>
          <p:cNvPr id="9" name="Rounded Rectangle 8"/>
          <p:cNvSpPr/>
          <p:nvPr/>
        </p:nvSpPr>
        <p:spPr>
          <a:xfrm>
            <a:off x="2643174" y="3857628"/>
            <a:ext cx="1214446"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1600" smtClean="0"/>
              <a:t>服务器场</a:t>
            </a:r>
            <a:endParaRPr lang="zh-CN" altLang="en-US" sz="1600"/>
          </a:p>
        </p:txBody>
      </p:sp>
      <p:sp>
        <p:nvSpPr>
          <p:cNvPr id="11" name="Rounded Rectangle 10"/>
          <p:cNvSpPr/>
          <p:nvPr/>
        </p:nvSpPr>
        <p:spPr>
          <a:xfrm>
            <a:off x="4000496" y="3857628"/>
            <a:ext cx="1214446"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1600"/>
              <a:t>网站</a:t>
            </a:r>
          </a:p>
        </p:txBody>
      </p:sp>
      <p:sp>
        <p:nvSpPr>
          <p:cNvPr id="12" name="Rounded Rectangle 11"/>
          <p:cNvSpPr/>
          <p:nvPr/>
        </p:nvSpPr>
        <p:spPr>
          <a:xfrm>
            <a:off x="5357818" y="3857628"/>
            <a:ext cx="1214446"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1600" smtClean="0"/>
              <a:t>列表</a:t>
            </a:r>
            <a:endParaRPr lang="zh-CN" altLang="en-US" sz="1600"/>
          </a:p>
        </p:txBody>
      </p:sp>
      <p:sp>
        <p:nvSpPr>
          <p:cNvPr id="13" name="Rounded Rectangle 12"/>
          <p:cNvSpPr/>
          <p:nvPr/>
        </p:nvSpPr>
        <p:spPr>
          <a:xfrm>
            <a:off x="6715140" y="3857628"/>
            <a:ext cx="1214446" cy="5000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1600" smtClean="0"/>
              <a:t>外部列表</a:t>
            </a:r>
            <a:endParaRPr lang="zh-CN" altLang="en-US" sz="1600"/>
          </a:p>
        </p:txBody>
      </p:sp>
      <p:cxnSp>
        <p:nvCxnSpPr>
          <p:cNvPr id="16" name="Straight Connector 15"/>
          <p:cNvCxnSpPr/>
          <p:nvPr/>
        </p:nvCxnSpPr>
        <p:spPr>
          <a:xfrm>
            <a:off x="500034" y="2071678"/>
            <a:ext cx="7643866" cy="0"/>
          </a:xfrm>
          <a:prstGeom prst="line">
            <a:avLst/>
          </a:prstGeom>
          <a:ln>
            <a:prstDash val="dash"/>
          </a:ln>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a:xfrm>
            <a:off x="500034" y="3071810"/>
            <a:ext cx="7643866" cy="0"/>
          </a:xfrm>
          <a:prstGeom prst="line">
            <a:avLst/>
          </a:prstGeom>
          <a:ln>
            <a:prstDash val="dash"/>
          </a:ln>
        </p:spPr>
        <p:style>
          <a:lnRef idx="2">
            <a:schemeClr val="accent6"/>
          </a:lnRef>
          <a:fillRef idx="0">
            <a:schemeClr val="accent6"/>
          </a:fillRef>
          <a:effectRef idx="1">
            <a:schemeClr val="accent6"/>
          </a:effectRef>
          <a:fontRef idx="minor">
            <a:schemeClr val="tx1"/>
          </a:fontRef>
        </p:style>
      </p:cxnSp>
      <p:cxnSp>
        <p:nvCxnSpPr>
          <p:cNvPr id="18" name="Straight Connector 17"/>
          <p:cNvCxnSpPr/>
          <p:nvPr/>
        </p:nvCxnSpPr>
        <p:spPr>
          <a:xfrm>
            <a:off x="500034" y="4857760"/>
            <a:ext cx="7643866" cy="0"/>
          </a:xfrm>
          <a:prstGeom prst="line">
            <a:avLst/>
          </a:prstGeom>
          <a:ln>
            <a:prstDash val="dash"/>
          </a:ln>
        </p:spPr>
        <p:style>
          <a:lnRef idx="2">
            <a:schemeClr val="accent6"/>
          </a:lnRef>
          <a:fillRef idx="0">
            <a:schemeClr val="accent6"/>
          </a:fillRef>
          <a:effectRef idx="1">
            <a:schemeClr val="accent6"/>
          </a:effectRef>
          <a:fontRef idx="minor">
            <a:schemeClr val="tx1"/>
          </a:fontRef>
        </p:style>
      </p:cxnSp>
      <p:sp>
        <p:nvSpPr>
          <p:cNvPr id="19" name="TextBox 18"/>
          <p:cNvSpPr txBox="1"/>
          <p:nvPr/>
        </p:nvSpPr>
        <p:spPr>
          <a:xfrm>
            <a:off x="571472" y="1500174"/>
            <a:ext cx="1357322" cy="369332"/>
          </a:xfrm>
          <a:prstGeom prst="rect">
            <a:avLst/>
          </a:prstGeom>
          <a:noFill/>
        </p:spPr>
        <p:txBody>
          <a:bodyPr wrap="square" rtlCol="0">
            <a:spAutoFit/>
          </a:bodyPr>
          <a:lstStyle/>
          <a:p>
            <a:r>
              <a:rPr lang="en-US" altLang="zh-CN" b="1" smtClean="0"/>
              <a:t>External</a:t>
            </a:r>
            <a:endParaRPr lang="zh-CN" altLang="en-US" b="1"/>
          </a:p>
        </p:txBody>
      </p:sp>
      <p:sp>
        <p:nvSpPr>
          <p:cNvPr id="20" name="TextBox 19"/>
          <p:cNvSpPr txBox="1"/>
          <p:nvPr/>
        </p:nvSpPr>
        <p:spPr>
          <a:xfrm>
            <a:off x="571472" y="2428868"/>
            <a:ext cx="1357322" cy="369332"/>
          </a:xfrm>
          <a:prstGeom prst="rect">
            <a:avLst/>
          </a:prstGeom>
          <a:noFill/>
        </p:spPr>
        <p:txBody>
          <a:bodyPr wrap="square" rtlCol="0">
            <a:spAutoFit/>
          </a:bodyPr>
          <a:lstStyle/>
          <a:p>
            <a:r>
              <a:rPr lang="en-US" altLang="zh-CN" b="1" smtClean="0"/>
              <a:t>Server</a:t>
            </a:r>
            <a:endParaRPr lang="zh-CN" altLang="en-US" b="1"/>
          </a:p>
        </p:txBody>
      </p:sp>
      <p:sp>
        <p:nvSpPr>
          <p:cNvPr id="21" name="TextBox 20"/>
          <p:cNvSpPr txBox="1"/>
          <p:nvPr/>
        </p:nvSpPr>
        <p:spPr>
          <a:xfrm>
            <a:off x="571472" y="5143512"/>
            <a:ext cx="1357322" cy="369332"/>
          </a:xfrm>
          <a:prstGeom prst="rect">
            <a:avLst/>
          </a:prstGeom>
          <a:noFill/>
        </p:spPr>
        <p:txBody>
          <a:bodyPr wrap="square" rtlCol="0">
            <a:spAutoFit/>
          </a:bodyPr>
          <a:lstStyle/>
          <a:p>
            <a:r>
              <a:rPr lang="en-US" altLang="zh-CN" b="1" smtClean="0"/>
              <a:t>Client</a:t>
            </a:r>
            <a:endParaRPr lang="zh-CN" altLang="en-US" b="1"/>
          </a:p>
        </p:txBody>
      </p:sp>
    </p:spTree>
    <p:extLst>
      <p:ext uri="{BB962C8B-B14F-4D97-AF65-F5344CB8AC3E}">
        <p14:creationId xmlns="" xmlns:p14="http://schemas.microsoft.com/office/powerpoint/2007/7/12/main" val="2602181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议程</a:t>
            </a:r>
            <a:endParaRPr lang="zh-CN" altLang="en-US"/>
          </a:p>
        </p:txBody>
      </p:sp>
      <p:graphicFrame>
        <p:nvGraphicFramePr>
          <p:cNvPr id="4" name="Content Placeholder 3"/>
          <p:cNvGraphicFramePr>
            <a:graphicFrameLocks noGrp="1"/>
          </p:cNvGraphicFramePr>
          <p:nvPr>
            <p:ph idx="1"/>
            <p:extLst>
              <p:ext uri="{D42A27DB-BD31-4B8C-83A1-F6EECF244321}">
                <p14:modId xmlns="" xmlns:p14="http://schemas.microsoft.com/office/powerpoint/2007/7/12/main" val="339733969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07/7/12/main" val="1217750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74638"/>
            <a:ext cx="7329510" cy="1143000"/>
          </a:xfrm>
        </p:spPr>
        <p:txBody>
          <a:bodyPr/>
          <a:lstStyle/>
          <a:p>
            <a:r>
              <a:rPr lang="zh-CN" altLang="en-US" smtClean="0"/>
              <a:t>外部数据访问</a:t>
            </a:r>
            <a:endParaRPr lang="zh-CN" altLang="en-US"/>
          </a:p>
        </p:txBody>
      </p:sp>
      <p:graphicFrame>
        <p:nvGraphicFramePr>
          <p:cNvPr id="14" name="Content Placeholder 13"/>
          <p:cNvGraphicFramePr>
            <a:graphicFrameLocks noGrp="1"/>
          </p:cNvGraphicFramePr>
          <p:nvPr>
            <p:ph idx="1"/>
            <p:extLst>
              <p:ext uri="{D42A27DB-BD31-4B8C-83A1-F6EECF244321}">
                <p14:modId xmlns="" xmlns:p14="http://schemas.microsoft.com/office/powerpoint/2007/7/12/main" val="1869153316"/>
              </p:ext>
            </p:extLst>
          </p:nvPr>
        </p:nvGraphicFramePr>
        <p:xfrm>
          <a:off x="128614" y="135729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357158" y="214290"/>
            <a:ext cx="847938" cy="928694"/>
            <a:chOff x="1071538" y="1714488"/>
            <a:chExt cx="1500198" cy="1643074"/>
          </a:xfrm>
        </p:grpSpPr>
        <p:sp>
          <p:nvSpPr>
            <p:cNvPr id="5" name="Rounded Rectangle 4"/>
            <p:cNvSpPr/>
            <p:nvPr/>
          </p:nvSpPr>
          <p:spPr>
            <a:xfrm>
              <a:off x="1071538" y="1714488"/>
              <a:ext cx="1500198" cy="35719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50" smtClean="0"/>
                <a:t>External</a:t>
              </a:r>
              <a:endParaRPr lang="zh-CN" altLang="en-US" sz="1050"/>
            </a:p>
          </p:txBody>
        </p:sp>
        <p:sp>
          <p:nvSpPr>
            <p:cNvPr id="6" name="Rounded Rectangle 5"/>
            <p:cNvSpPr/>
            <p:nvPr/>
          </p:nvSpPr>
          <p:spPr>
            <a:xfrm>
              <a:off x="1071538" y="2143116"/>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Server OM</a:t>
              </a:r>
              <a:endParaRPr lang="zh-CN" altLang="en-US" sz="1050"/>
            </a:p>
          </p:txBody>
        </p:sp>
        <p:sp>
          <p:nvSpPr>
            <p:cNvPr id="7" name="Rounded Rectangle 6"/>
            <p:cNvSpPr/>
            <p:nvPr/>
          </p:nvSpPr>
          <p:spPr>
            <a:xfrm>
              <a:off x="1071538" y="2571744"/>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List Schema</a:t>
              </a:r>
              <a:endParaRPr lang="zh-CN" altLang="en-US" sz="1050"/>
            </a:p>
          </p:txBody>
        </p:sp>
        <p:sp>
          <p:nvSpPr>
            <p:cNvPr id="8" name="Rounded Rectangle 7"/>
            <p:cNvSpPr/>
            <p:nvPr/>
          </p:nvSpPr>
          <p:spPr>
            <a:xfrm>
              <a:off x="1071538" y="3000372"/>
              <a:ext cx="1500198" cy="3571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050" smtClean="0"/>
                <a:t>Client OM</a:t>
              </a:r>
              <a:endParaRPr lang="zh-CN" altLang="en-US" sz="1050"/>
            </a:p>
          </p:txBody>
        </p:sp>
      </p:grpSp>
    </p:spTree>
    <p:extLst>
      <p:ext uri="{BB962C8B-B14F-4D97-AF65-F5344CB8AC3E}">
        <p14:creationId xmlns="" xmlns:p14="http://schemas.microsoft.com/office/powerpoint/2007/7/12/main" val="26340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2009-10-14T14:03:21Z</outs:dateTime>
      <outs:isPinned>true</outs:isPinned>
    </outs:relatedDate>
    <outs:relatedDate>
      <outs:type>2</outs:type>
      <outs:displayName>Created</outs:displayName>
      <outs:dateTime>2009-09-17T08:59:27Z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xiaohua</outs:displayName>
          <outs:accountName/>
        </outs:relatedPerson>
      </outs:people>
      <outs:source>0</outs:source>
      <outs:isPinned>true</outs:isPinned>
    </outs:relatedPeopleItem>
    <outs:relatedPeopleItem>
      <outs:category>Last modified by</outs:category>
      <outs:people>
        <outs:relatedPerson>
          <outs:displayName>Erucy</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A1A93F51-AEDE-49B4-8710-ABD3416E78C5}">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otalTime>0</TotalTime>
  <Words>1181</Words>
  <Application>Microsoft Office PowerPoint</Application>
  <PresentationFormat>全屏显示(4:3)</PresentationFormat>
  <Paragraphs>448</Paragraphs>
  <Slides>38</Slides>
  <Notes>38</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Office 主题</vt:lpstr>
      <vt:lpstr>幻灯片 1</vt:lpstr>
      <vt:lpstr>从隔靴搔痒到探囊取物 SharePoint2010数据访问新特性</vt:lpstr>
      <vt:lpstr>议程</vt:lpstr>
      <vt:lpstr>议程</vt:lpstr>
      <vt:lpstr>概述</vt:lpstr>
      <vt:lpstr>概述</vt:lpstr>
      <vt:lpstr>SharePoint 2010 数据访问</vt:lpstr>
      <vt:lpstr>议程</vt:lpstr>
      <vt:lpstr>外部数据访问</vt:lpstr>
      <vt:lpstr>BCS in 2010</vt:lpstr>
      <vt:lpstr>外部数据访问</vt:lpstr>
      <vt:lpstr>演 示</vt:lpstr>
      <vt:lpstr>相关课程</vt:lpstr>
      <vt:lpstr>议程</vt:lpstr>
      <vt:lpstr>服务器端数据访问</vt:lpstr>
      <vt:lpstr>演 示</vt:lpstr>
      <vt:lpstr>服务器端数据访问</vt:lpstr>
      <vt:lpstr>昨天的列表查询</vt:lpstr>
      <vt:lpstr>今天的列表查询</vt:lpstr>
      <vt:lpstr>演 示</vt:lpstr>
      <vt:lpstr>议程</vt:lpstr>
      <vt:lpstr>客户端数据访问</vt:lpstr>
      <vt:lpstr>昨天的客户端数据访问</vt:lpstr>
      <vt:lpstr>昨天的客户端数据访问</vt:lpstr>
      <vt:lpstr>昨天的客户端数据访问</vt:lpstr>
      <vt:lpstr>今天的客户端数据访问</vt:lpstr>
      <vt:lpstr>今天的客户端数据访问</vt:lpstr>
      <vt:lpstr>客户端对象模型</vt:lpstr>
      <vt:lpstr>客户端对象模型</vt:lpstr>
      <vt:lpstr>工作方式和原理</vt:lpstr>
      <vt:lpstr>演 示</vt:lpstr>
      <vt:lpstr>议程</vt:lpstr>
      <vt:lpstr>总结</vt:lpstr>
      <vt:lpstr>总结</vt:lpstr>
      <vt:lpstr>疑问和解答</vt:lpstr>
      <vt:lpstr>专家问答区 (F4) 本课程结束后，我将在接下来的70分钟内于4层专家问答区与您交流答疑</vt:lpstr>
      <vt:lpstr>幻灯片 37</vt:lpstr>
      <vt:lpstr>幻灯片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2009-10-29T02:53:22Z</dcterms:created>
  <dcterms:modified xsi:type="dcterms:W3CDTF">2009-10-29T02:53:29Z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