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23" r:id="rId3"/>
  </p:sldMasterIdLst>
  <p:notesMasterIdLst>
    <p:notesMasterId r:id="rId26"/>
  </p:notesMasterIdLst>
  <p:handoutMasterIdLst>
    <p:handoutMasterId r:id="rId27"/>
  </p:handoutMasterIdLst>
  <p:sldIdLst>
    <p:sldId id="333" r:id="rId4"/>
    <p:sldId id="334" r:id="rId5"/>
    <p:sldId id="332" r:id="rId6"/>
    <p:sldId id="311" r:id="rId7"/>
    <p:sldId id="312" r:id="rId8"/>
    <p:sldId id="313" r:id="rId9"/>
    <p:sldId id="314" r:id="rId10"/>
    <p:sldId id="342" r:id="rId11"/>
    <p:sldId id="316" r:id="rId12"/>
    <p:sldId id="317" r:id="rId13"/>
    <p:sldId id="341" r:id="rId14"/>
    <p:sldId id="319" r:id="rId15"/>
    <p:sldId id="340" r:id="rId16"/>
    <p:sldId id="321" r:id="rId17"/>
    <p:sldId id="322" r:id="rId18"/>
    <p:sldId id="323" r:id="rId19"/>
    <p:sldId id="324" r:id="rId20"/>
    <p:sldId id="339" r:id="rId21"/>
    <p:sldId id="326" r:id="rId22"/>
    <p:sldId id="336" r:id="rId23"/>
    <p:sldId id="338" r:id="rId24"/>
    <p:sldId id="335" r:id="rId25"/>
  </p:sldIdLst>
  <p:sldSz cx="9144000" cy="6858000" type="screen4x3"/>
  <p:notesSz cx="6858000" cy="9144000"/>
  <p:custDataLst>
    <p:tags r:id="rId28"/>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0000"/>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776" autoAdjust="0"/>
    <p:restoredTop sz="81702" autoAdjust="0"/>
  </p:normalViewPr>
  <p:slideViewPr>
    <p:cSldViewPr>
      <p:cViewPr varScale="1">
        <p:scale>
          <a:sx n="68" d="100"/>
          <a:sy n="68" d="100"/>
        </p:scale>
        <p:origin x="-552" y="-102"/>
      </p:cViewPr>
      <p:guideLst>
        <p:guide orient="horz" pos="144"/>
        <p:guide orient="horz" pos="912"/>
        <p:guide orient="horz" pos="1484"/>
        <p:guide orient="horz" pos="1200"/>
        <p:guide orient="horz" pos="2736"/>
        <p:guide orient="horz" pos="4176"/>
        <p:guide pos="2880"/>
        <p:guide pos="240"/>
        <p:guide pos="528"/>
        <p:guide pos="5520"/>
        <p:guide pos="863"/>
        <p:guide pos="5299"/>
      </p:guideLst>
    </p:cSldViewPr>
  </p:slideViewPr>
  <p:outlineViewPr>
    <p:cViewPr>
      <p:scale>
        <a:sx n="33" d="100"/>
        <a:sy n="33" d="100"/>
      </p:scale>
      <p:origin x="0" y="187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3" d="100"/>
          <a:sy n="93" d="100"/>
        </p:scale>
        <p:origin x="-271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F3094-9B29-4011-90DE-BE06DCD1A21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EF112227-64B6-4ED4-BE60-64151F66B35D}">
      <dgm:prSet phldrT="[Text]"/>
      <dgm:spPr/>
      <dgm:t>
        <a:bodyPr/>
        <a:lstStyle/>
        <a:p>
          <a:r>
            <a:rPr lang="zh-CN" altLang="en-US" dirty="0" smtClean="0"/>
            <a:t>集成的治理</a:t>
          </a:r>
          <a:endParaRPr lang="en-US" dirty="0"/>
        </a:p>
      </dgm:t>
    </dgm:pt>
    <dgm:pt modelId="{DCFF8CE0-05E7-45DB-A46C-EDB92E7516F2}" type="parTrans" cxnId="{29B7C561-0D12-43F7-B232-BEF03150F5C6}">
      <dgm:prSet/>
      <dgm:spPr/>
      <dgm:t>
        <a:bodyPr/>
        <a:lstStyle/>
        <a:p>
          <a:endParaRPr lang="en-US"/>
        </a:p>
      </dgm:t>
    </dgm:pt>
    <dgm:pt modelId="{F50698A5-2720-4532-8BFC-1FC4E9BADAA5}" type="sibTrans" cxnId="{29B7C561-0D12-43F7-B232-BEF03150F5C6}">
      <dgm:prSet/>
      <dgm:spPr/>
      <dgm:t>
        <a:bodyPr/>
        <a:lstStyle/>
        <a:p>
          <a:endParaRPr lang="en-US"/>
        </a:p>
      </dgm:t>
    </dgm:pt>
    <dgm:pt modelId="{9711A249-D671-4568-B5BC-57708D03C2DF}">
      <dgm:prSet phldrT="[Text]"/>
      <dgm:spPr/>
      <dgm:t>
        <a:bodyPr/>
        <a:lstStyle/>
        <a:p>
          <a:r>
            <a:rPr lang="zh-CN" altLang="en-US" dirty="0" smtClean="0"/>
            <a:t>紧密结合团队协作体验。</a:t>
          </a:r>
          <a:endParaRPr lang="en-US" dirty="0"/>
        </a:p>
      </dgm:t>
    </dgm:pt>
    <dgm:pt modelId="{62328DD4-8D37-44B3-98AE-06FCD4709525}" type="parTrans" cxnId="{356E2EAA-B880-440D-A6E4-484E6E2E5A93}">
      <dgm:prSet/>
      <dgm:spPr/>
      <dgm:t>
        <a:bodyPr/>
        <a:lstStyle/>
        <a:p>
          <a:endParaRPr lang="en-US"/>
        </a:p>
      </dgm:t>
    </dgm:pt>
    <dgm:pt modelId="{0D72BEBF-2430-4B06-8161-68C5D4893F0E}" type="sibTrans" cxnId="{356E2EAA-B880-440D-A6E4-484E6E2E5A93}">
      <dgm:prSet/>
      <dgm:spPr/>
      <dgm:t>
        <a:bodyPr/>
        <a:lstStyle/>
        <a:p>
          <a:endParaRPr lang="en-US"/>
        </a:p>
      </dgm:t>
    </dgm:pt>
    <dgm:pt modelId="{B65429A0-2259-49E4-B827-226D3705ACB8}">
      <dgm:prSet phldrT="[Text]"/>
      <dgm:spPr/>
      <dgm:t>
        <a:bodyPr/>
        <a:lstStyle/>
        <a:p>
          <a:r>
            <a:rPr lang="zh-CN" altLang="en-US" dirty="0" smtClean="0"/>
            <a:t>熟悉的界面且易于使用</a:t>
          </a:r>
          <a:endParaRPr lang="en-US" dirty="0"/>
        </a:p>
      </dgm:t>
    </dgm:pt>
    <dgm:pt modelId="{715B4463-0849-4EB9-9D1C-BF761763CF13}" type="parTrans" cxnId="{BF6B8C4A-22DC-43CA-80D9-E6188CABCF20}">
      <dgm:prSet/>
      <dgm:spPr/>
      <dgm:t>
        <a:bodyPr/>
        <a:lstStyle/>
        <a:p>
          <a:endParaRPr lang="en-US"/>
        </a:p>
      </dgm:t>
    </dgm:pt>
    <dgm:pt modelId="{51430997-15C7-4CD5-AC6C-07605234006F}" type="sibTrans" cxnId="{BF6B8C4A-22DC-43CA-80D9-E6188CABCF20}">
      <dgm:prSet/>
      <dgm:spPr/>
      <dgm:t>
        <a:bodyPr/>
        <a:lstStyle/>
        <a:p>
          <a:endParaRPr lang="en-US"/>
        </a:p>
      </dgm:t>
    </dgm:pt>
    <dgm:pt modelId="{80AEF874-4FBC-4A34-AD6E-404632B2F5DE}">
      <dgm:prSet phldrT="[Text]"/>
      <dgm:spPr/>
      <dgm:t>
        <a:bodyPr/>
        <a:lstStyle/>
        <a:p>
          <a:r>
            <a:rPr lang="zh-CN" altLang="en-US" dirty="0" smtClean="0"/>
            <a:t>在丰富功能和最终用户自由使用之间达到最佳权衡</a:t>
          </a:r>
          <a:endParaRPr lang="en-US" dirty="0"/>
        </a:p>
      </dgm:t>
    </dgm:pt>
    <dgm:pt modelId="{52091830-2010-4F1C-9EC9-C29FC803E6F8}" type="parTrans" cxnId="{ABE61CF6-776B-4449-B1E5-657C0068E3C5}">
      <dgm:prSet/>
      <dgm:spPr/>
      <dgm:t>
        <a:bodyPr/>
        <a:lstStyle/>
        <a:p>
          <a:endParaRPr lang="en-US"/>
        </a:p>
      </dgm:t>
    </dgm:pt>
    <dgm:pt modelId="{608C4A56-E896-47FF-90FB-D6F1D492F3B7}" type="sibTrans" cxnId="{ABE61CF6-776B-4449-B1E5-657C0068E3C5}">
      <dgm:prSet/>
      <dgm:spPr/>
      <dgm:t>
        <a:bodyPr/>
        <a:lstStyle/>
        <a:p>
          <a:endParaRPr lang="en-US"/>
        </a:p>
      </dgm:t>
    </dgm:pt>
    <dgm:pt modelId="{235439A1-CF42-4AC0-A934-933234BDFE6D}">
      <dgm:prSet phldrT="[Text]"/>
      <dgm:spPr/>
      <dgm:t>
        <a:bodyPr/>
        <a:lstStyle/>
        <a:p>
          <a:r>
            <a:rPr lang="zh-CN" altLang="en-US" dirty="0" smtClean="0"/>
            <a:t>灵活</a:t>
          </a:r>
          <a:endParaRPr lang="en-US" dirty="0"/>
        </a:p>
      </dgm:t>
    </dgm:pt>
    <dgm:pt modelId="{FC8B98B6-9E09-49E2-A5A1-130D42A2376C}" type="parTrans" cxnId="{4C626F4F-884D-4414-A745-B1058A33DDD7}">
      <dgm:prSet/>
      <dgm:spPr/>
      <dgm:t>
        <a:bodyPr/>
        <a:lstStyle/>
        <a:p>
          <a:endParaRPr lang="en-US"/>
        </a:p>
      </dgm:t>
    </dgm:pt>
    <dgm:pt modelId="{E8E61CB1-08B1-44C0-B6A9-3550960E9B34}" type="sibTrans" cxnId="{4C626F4F-884D-4414-A745-B1058A33DDD7}">
      <dgm:prSet/>
      <dgm:spPr/>
      <dgm:t>
        <a:bodyPr/>
        <a:lstStyle/>
        <a:p>
          <a:endParaRPr lang="en-US"/>
        </a:p>
      </dgm:t>
    </dgm:pt>
    <dgm:pt modelId="{8D49456F-B45A-4C0A-9D0D-88C59C34A239}">
      <dgm:prSet phldrT="[Text]"/>
      <dgm:spPr/>
      <dgm:t>
        <a:bodyPr/>
        <a:lstStyle/>
        <a:p>
          <a:r>
            <a:rPr lang="zh-CN" altLang="en-US" dirty="0" smtClean="0"/>
            <a:t>可以针对组织需求进行配置</a:t>
          </a:r>
          <a:endParaRPr lang="en-US" dirty="0"/>
        </a:p>
      </dgm:t>
    </dgm:pt>
    <dgm:pt modelId="{98F62E6E-EDE5-4822-8EC5-B3E02D0644AA}" type="parTrans" cxnId="{62E15903-D125-43E2-91C3-54A0B5EC98AC}">
      <dgm:prSet/>
      <dgm:spPr/>
      <dgm:t>
        <a:bodyPr/>
        <a:lstStyle/>
        <a:p>
          <a:endParaRPr lang="en-US"/>
        </a:p>
      </dgm:t>
    </dgm:pt>
    <dgm:pt modelId="{447C6F0E-AF36-4285-861A-705AEC822368}" type="sibTrans" cxnId="{62E15903-D125-43E2-91C3-54A0B5EC98AC}">
      <dgm:prSet/>
      <dgm:spPr/>
      <dgm:t>
        <a:bodyPr/>
        <a:lstStyle/>
        <a:p>
          <a:endParaRPr lang="en-US"/>
        </a:p>
      </dgm:t>
    </dgm:pt>
    <dgm:pt modelId="{5B4BF323-FB8B-4D7B-A239-6E5F027FA61B}">
      <dgm:prSet phldrT="[Text]"/>
      <dgm:spPr/>
      <dgm:t>
        <a:bodyPr/>
        <a:lstStyle/>
        <a:p>
          <a:r>
            <a:rPr lang="zh-CN" altLang="en-US" dirty="0" smtClean="0"/>
            <a:t>处理各种</a:t>
          </a:r>
          <a:r>
            <a:rPr lang="en-US" dirty="0" smtClean="0"/>
            <a:t> SharePoint </a:t>
          </a:r>
          <a:r>
            <a:rPr lang="zh-CN" altLang="en-US" dirty="0" smtClean="0"/>
            <a:t>对象</a:t>
          </a:r>
          <a:endParaRPr lang="en-US" dirty="0"/>
        </a:p>
      </dgm:t>
    </dgm:pt>
    <dgm:pt modelId="{FE15E616-C6D1-45DC-A9D3-B11DEA0F11CC}" type="parTrans" cxnId="{A9ACC62F-6908-433F-89EA-3BACFC6DC855}">
      <dgm:prSet/>
      <dgm:spPr/>
      <dgm:t>
        <a:bodyPr/>
        <a:lstStyle/>
        <a:p>
          <a:endParaRPr lang="en-US"/>
        </a:p>
      </dgm:t>
    </dgm:pt>
    <dgm:pt modelId="{9B8E1832-80B5-40B4-BCB0-7272868961A9}" type="sibTrans" cxnId="{A9ACC62F-6908-433F-89EA-3BACFC6DC855}">
      <dgm:prSet/>
      <dgm:spPr/>
      <dgm:t>
        <a:bodyPr/>
        <a:lstStyle/>
        <a:p>
          <a:endParaRPr lang="en-US"/>
        </a:p>
      </dgm:t>
    </dgm:pt>
    <dgm:pt modelId="{183B77E8-8DBA-44EF-A20B-D06D188EF5B4}" type="pres">
      <dgm:prSet presAssocID="{A34F3094-9B29-4011-90DE-BE06DCD1A213}" presName="Name0" presStyleCnt="0">
        <dgm:presLayoutVars>
          <dgm:dir/>
          <dgm:animLvl val="lvl"/>
          <dgm:resizeHandles val="exact"/>
        </dgm:presLayoutVars>
      </dgm:prSet>
      <dgm:spPr/>
      <dgm:t>
        <a:bodyPr/>
        <a:lstStyle/>
        <a:p>
          <a:endParaRPr lang="en-US"/>
        </a:p>
      </dgm:t>
    </dgm:pt>
    <dgm:pt modelId="{A76EF2E0-8BD5-4417-BF82-261194B07615}" type="pres">
      <dgm:prSet presAssocID="{EF112227-64B6-4ED4-BE60-64151F66B35D}" presName="linNode" presStyleCnt="0"/>
      <dgm:spPr/>
      <dgm:t>
        <a:bodyPr/>
        <a:lstStyle/>
        <a:p>
          <a:endParaRPr lang="en-US"/>
        </a:p>
      </dgm:t>
    </dgm:pt>
    <dgm:pt modelId="{6FB60F10-DF8B-4AE8-9248-B7FF3D3A8056}" type="pres">
      <dgm:prSet presAssocID="{EF112227-64B6-4ED4-BE60-64151F66B35D}" presName="parentText" presStyleLbl="node1" presStyleIdx="0" presStyleCnt="3">
        <dgm:presLayoutVars>
          <dgm:chMax val="1"/>
          <dgm:bulletEnabled val="1"/>
        </dgm:presLayoutVars>
      </dgm:prSet>
      <dgm:spPr/>
      <dgm:t>
        <a:bodyPr/>
        <a:lstStyle/>
        <a:p>
          <a:endParaRPr lang="en-US"/>
        </a:p>
      </dgm:t>
    </dgm:pt>
    <dgm:pt modelId="{8C9EA7D1-8EF3-41C8-BD41-55D5D2639D2D}" type="pres">
      <dgm:prSet presAssocID="{EF112227-64B6-4ED4-BE60-64151F66B35D}" presName="descendantText" presStyleLbl="alignAccFollowNode1" presStyleIdx="0" presStyleCnt="3">
        <dgm:presLayoutVars>
          <dgm:bulletEnabled val="1"/>
        </dgm:presLayoutVars>
      </dgm:prSet>
      <dgm:spPr/>
      <dgm:t>
        <a:bodyPr/>
        <a:lstStyle/>
        <a:p>
          <a:endParaRPr lang="en-US"/>
        </a:p>
      </dgm:t>
    </dgm:pt>
    <dgm:pt modelId="{BA4EE290-590C-4AEF-9D4B-8231B04524A0}" type="pres">
      <dgm:prSet presAssocID="{F50698A5-2720-4532-8BFC-1FC4E9BADAA5}" presName="sp" presStyleCnt="0"/>
      <dgm:spPr/>
      <dgm:t>
        <a:bodyPr/>
        <a:lstStyle/>
        <a:p>
          <a:endParaRPr lang="en-US"/>
        </a:p>
      </dgm:t>
    </dgm:pt>
    <dgm:pt modelId="{24796C5C-7429-4CEF-8F06-7198FFEB8F79}" type="pres">
      <dgm:prSet presAssocID="{B65429A0-2259-49E4-B827-226D3705ACB8}" presName="linNode" presStyleCnt="0"/>
      <dgm:spPr/>
      <dgm:t>
        <a:bodyPr/>
        <a:lstStyle/>
        <a:p>
          <a:endParaRPr lang="en-US"/>
        </a:p>
      </dgm:t>
    </dgm:pt>
    <dgm:pt modelId="{A554CC12-5E8E-410C-8A51-BFC816918063}" type="pres">
      <dgm:prSet presAssocID="{B65429A0-2259-49E4-B827-226D3705ACB8}" presName="parentText" presStyleLbl="node1" presStyleIdx="1" presStyleCnt="3">
        <dgm:presLayoutVars>
          <dgm:chMax val="1"/>
          <dgm:bulletEnabled val="1"/>
        </dgm:presLayoutVars>
      </dgm:prSet>
      <dgm:spPr/>
      <dgm:t>
        <a:bodyPr/>
        <a:lstStyle/>
        <a:p>
          <a:endParaRPr lang="en-US"/>
        </a:p>
      </dgm:t>
    </dgm:pt>
    <dgm:pt modelId="{9532452C-1D01-4387-9071-7FEA29D6B31A}" type="pres">
      <dgm:prSet presAssocID="{B65429A0-2259-49E4-B827-226D3705ACB8}" presName="descendantText" presStyleLbl="alignAccFollowNode1" presStyleIdx="1" presStyleCnt="3">
        <dgm:presLayoutVars>
          <dgm:bulletEnabled val="1"/>
        </dgm:presLayoutVars>
      </dgm:prSet>
      <dgm:spPr/>
      <dgm:t>
        <a:bodyPr/>
        <a:lstStyle/>
        <a:p>
          <a:endParaRPr lang="en-US"/>
        </a:p>
      </dgm:t>
    </dgm:pt>
    <dgm:pt modelId="{5F43A512-F1D1-451C-9236-41F115F1D19A}" type="pres">
      <dgm:prSet presAssocID="{51430997-15C7-4CD5-AC6C-07605234006F}" presName="sp" presStyleCnt="0"/>
      <dgm:spPr/>
      <dgm:t>
        <a:bodyPr/>
        <a:lstStyle/>
        <a:p>
          <a:endParaRPr lang="en-US"/>
        </a:p>
      </dgm:t>
    </dgm:pt>
    <dgm:pt modelId="{4C016851-E8A2-4EC7-8D80-6039455248EB}" type="pres">
      <dgm:prSet presAssocID="{235439A1-CF42-4AC0-A934-933234BDFE6D}" presName="linNode" presStyleCnt="0"/>
      <dgm:spPr/>
      <dgm:t>
        <a:bodyPr/>
        <a:lstStyle/>
        <a:p>
          <a:endParaRPr lang="en-US"/>
        </a:p>
      </dgm:t>
    </dgm:pt>
    <dgm:pt modelId="{51DB0B94-31AA-4AEB-9530-C409423E8189}" type="pres">
      <dgm:prSet presAssocID="{235439A1-CF42-4AC0-A934-933234BDFE6D}" presName="parentText" presStyleLbl="node1" presStyleIdx="2" presStyleCnt="3">
        <dgm:presLayoutVars>
          <dgm:chMax val="1"/>
          <dgm:bulletEnabled val="1"/>
        </dgm:presLayoutVars>
      </dgm:prSet>
      <dgm:spPr/>
      <dgm:t>
        <a:bodyPr/>
        <a:lstStyle/>
        <a:p>
          <a:endParaRPr lang="en-US"/>
        </a:p>
      </dgm:t>
    </dgm:pt>
    <dgm:pt modelId="{44D86860-792A-457F-BAE9-A8ABB9FD285B}" type="pres">
      <dgm:prSet presAssocID="{235439A1-CF42-4AC0-A934-933234BDFE6D}" presName="descendantText" presStyleLbl="alignAccFollowNode1" presStyleIdx="2" presStyleCnt="3">
        <dgm:presLayoutVars>
          <dgm:bulletEnabled val="1"/>
        </dgm:presLayoutVars>
      </dgm:prSet>
      <dgm:spPr/>
      <dgm:t>
        <a:bodyPr/>
        <a:lstStyle/>
        <a:p>
          <a:endParaRPr lang="en-US"/>
        </a:p>
      </dgm:t>
    </dgm:pt>
  </dgm:ptLst>
  <dgm:cxnLst>
    <dgm:cxn modelId="{7959FDA6-DA07-4432-BEFE-D322D8BDF71C}" type="presOf" srcId="{9711A249-D671-4568-B5BC-57708D03C2DF}" destId="{8C9EA7D1-8EF3-41C8-BD41-55D5D2639D2D}" srcOrd="0" destOrd="0" presId="urn:microsoft.com/office/officeart/2005/8/layout/vList5"/>
    <dgm:cxn modelId="{EAAF436B-4B4C-49ED-84AF-D8D9A5D63F4D}" type="presOf" srcId="{235439A1-CF42-4AC0-A934-933234BDFE6D}" destId="{51DB0B94-31AA-4AEB-9530-C409423E8189}" srcOrd="0" destOrd="0" presId="urn:microsoft.com/office/officeart/2005/8/layout/vList5"/>
    <dgm:cxn modelId="{8A46AAA6-04B6-48C3-ABF5-929BC02AFFE4}" type="presOf" srcId="{8D49456F-B45A-4C0A-9D0D-88C59C34A239}" destId="{44D86860-792A-457F-BAE9-A8ABB9FD285B}" srcOrd="0" destOrd="0" presId="urn:microsoft.com/office/officeart/2005/8/layout/vList5"/>
    <dgm:cxn modelId="{C633DE62-7030-49C6-BC91-42E55A61D01D}" type="presOf" srcId="{A34F3094-9B29-4011-90DE-BE06DCD1A213}" destId="{183B77E8-8DBA-44EF-A20B-D06D188EF5B4}" srcOrd="0" destOrd="0" presId="urn:microsoft.com/office/officeart/2005/8/layout/vList5"/>
    <dgm:cxn modelId="{356E2EAA-B880-440D-A6E4-484E6E2E5A93}" srcId="{EF112227-64B6-4ED4-BE60-64151F66B35D}" destId="{9711A249-D671-4568-B5BC-57708D03C2DF}" srcOrd="0" destOrd="0" parTransId="{62328DD4-8D37-44B3-98AE-06FCD4709525}" sibTransId="{0D72BEBF-2430-4B06-8161-68C5D4893F0E}"/>
    <dgm:cxn modelId="{BF6B8C4A-22DC-43CA-80D9-E6188CABCF20}" srcId="{A34F3094-9B29-4011-90DE-BE06DCD1A213}" destId="{B65429A0-2259-49E4-B827-226D3705ACB8}" srcOrd="1" destOrd="0" parTransId="{715B4463-0849-4EB9-9D1C-BF761763CF13}" sibTransId="{51430997-15C7-4CD5-AC6C-07605234006F}"/>
    <dgm:cxn modelId="{ABE61CF6-776B-4449-B1E5-657C0068E3C5}" srcId="{B65429A0-2259-49E4-B827-226D3705ACB8}" destId="{80AEF874-4FBC-4A34-AD6E-404632B2F5DE}" srcOrd="0" destOrd="0" parTransId="{52091830-2010-4F1C-9EC9-C29FC803E6F8}" sibTransId="{608C4A56-E896-47FF-90FB-D6F1D492F3B7}"/>
    <dgm:cxn modelId="{371E3790-0ED2-4D03-98E9-17EA55C337A8}" type="presOf" srcId="{5B4BF323-FB8B-4D7B-A239-6E5F027FA61B}" destId="{8C9EA7D1-8EF3-41C8-BD41-55D5D2639D2D}" srcOrd="0" destOrd="1" presId="urn:microsoft.com/office/officeart/2005/8/layout/vList5"/>
    <dgm:cxn modelId="{4C626F4F-884D-4414-A745-B1058A33DDD7}" srcId="{A34F3094-9B29-4011-90DE-BE06DCD1A213}" destId="{235439A1-CF42-4AC0-A934-933234BDFE6D}" srcOrd="2" destOrd="0" parTransId="{FC8B98B6-9E09-49E2-A5A1-130D42A2376C}" sibTransId="{E8E61CB1-08B1-44C0-B6A9-3550960E9B34}"/>
    <dgm:cxn modelId="{29B7C561-0D12-43F7-B232-BEF03150F5C6}" srcId="{A34F3094-9B29-4011-90DE-BE06DCD1A213}" destId="{EF112227-64B6-4ED4-BE60-64151F66B35D}" srcOrd="0" destOrd="0" parTransId="{DCFF8CE0-05E7-45DB-A46C-EDB92E7516F2}" sibTransId="{F50698A5-2720-4532-8BFC-1FC4E9BADAA5}"/>
    <dgm:cxn modelId="{D6B76B4B-7F07-443E-B99F-977CAB68B096}" type="presOf" srcId="{EF112227-64B6-4ED4-BE60-64151F66B35D}" destId="{6FB60F10-DF8B-4AE8-9248-B7FF3D3A8056}" srcOrd="0" destOrd="0" presId="urn:microsoft.com/office/officeart/2005/8/layout/vList5"/>
    <dgm:cxn modelId="{62E15903-D125-43E2-91C3-54A0B5EC98AC}" srcId="{235439A1-CF42-4AC0-A934-933234BDFE6D}" destId="{8D49456F-B45A-4C0A-9D0D-88C59C34A239}" srcOrd="0" destOrd="0" parTransId="{98F62E6E-EDE5-4822-8EC5-B3E02D0644AA}" sibTransId="{447C6F0E-AF36-4285-861A-705AEC822368}"/>
    <dgm:cxn modelId="{41D741D7-8545-4C96-B72C-E0C65F8905E6}" type="presOf" srcId="{80AEF874-4FBC-4A34-AD6E-404632B2F5DE}" destId="{9532452C-1D01-4387-9071-7FEA29D6B31A}" srcOrd="0" destOrd="0" presId="urn:microsoft.com/office/officeart/2005/8/layout/vList5"/>
    <dgm:cxn modelId="{A9ACC62F-6908-433F-89EA-3BACFC6DC855}" srcId="{EF112227-64B6-4ED4-BE60-64151F66B35D}" destId="{5B4BF323-FB8B-4D7B-A239-6E5F027FA61B}" srcOrd="1" destOrd="0" parTransId="{FE15E616-C6D1-45DC-A9D3-B11DEA0F11CC}" sibTransId="{9B8E1832-80B5-40B4-BCB0-7272868961A9}"/>
    <dgm:cxn modelId="{B6098F2B-E350-41F1-BCFA-CE326042CB5E}" type="presOf" srcId="{B65429A0-2259-49E4-B827-226D3705ACB8}" destId="{A554CC12-5E8E-410C-8A51-BFC816918063}" srcOrd="0" destOrd="0" presId="urn:microsoft.com/office/officeart/2005/8/layout/vList5"/>
    <dgm:cxn modelId="{2DA1D2A0-76F5-4FF5-9ACE-41DB03F15C77}" type="presParOf" srcId="{183B77E8-8DBA-44EF-A20B-D06D188EF5B4}" destId="{A76EF2E0-8BD5-4417-BF82-261194B07615}" srcOrd="0" destOrd="0" presId="urn:microsoft.com/office/officeart/2005/8/layout/vList5"/>
    <dgm:cxn modelId="{16245E5A-35E8-4C11-93F3-B30B895B78D3}" type="presParOf" srcId="{A76EF2E0-8BD5-4417-BF82-261194B07615}" destId="{6FB60F10-DF8B-4AE8-9248-B7FF3D3A8056}" srcOrd="0" destOrd="0" presId="urn:microsoft.com/office/officeart/2005/8/layout/vList5"/>
    <dgm:cxn modelId="{E123FF33-45F9-4792-B9A1-1350B178C8F9}" type="presParOf" srcId="{A76EF2E0-8BD5-4417-BF82-261194B07615}" destId="{8C9EA7D1-8EF3-41C8-BD41-55D5D2639D2D}" srcOrd="1" destOrd="0" presId="urn:microsoft.com/office/officeart/2005/8/layout/vList5"/>
    <dgm:cxn modelId="{AA16DA33-32E1-42F1-843E-8FD71FFC81E0}" type="presParOf" srcId="{183B77E8-8DBA-44EF-A20B-D06D188EF5B4}" destId="{BA4EE290-590C-4AEF-9D4B-8231B04524A0}" srcOrd="1" destOrd="0" presId="urn:microsoft.com/office/officeart/2005/8/layout/vList5"/>
    <dgm:cxn modelId="{FF7631FE-AE69-4E5F-A149-DFECA66F23AF}" type="presParOf" srcId="{183B77E8-8DBA-44EF-A20B-D06D188EF5B4}" destId="{24796C5C-7429-4CEF-8F06-7198FFEB8F79}" srcOrd="2" destOrd="0" presId="urn:microsoft.com/office/officeart/2005/8/layout/vList5"/>
    <dgm:cxn modelId="{4210D0C2-4AEC-45FC-8353-09A34B359965}" type="presParOf" srcId="{24796C5C-7429-4CEF-8F06-7198FFEB8F79}" destId="{A554CC12-5E8E-410C-8A51-BFC816918063}" srcOrd="0" destOrd="0" presId="urn:microsoft.com/office/officeart/2005/8/layout/vList5"/>
    <dgm:cxn modelId="{5651EC82-1ABD-49D2-96A5-D82B6660156A}" type="presParOf" srcId="{24796C5C-7429-4CEF-8F06-7198FFEB8F79}" destId="{9532452C-1D01-4387-9071-7FEA29D6B31A}" srcOrd="1" destOrd="0" presId="urn:microsoft.com/office/officeart/2005/8/layout/vList5"/>
    <dgm:cxn modelId="{3F128013-7B37-48D2-B4AC-D36EBE54CD8D}" type="presParOf" srcId="{183B77E8-8DBA-44EF-A20B-D06D188EF5B4}" destId="{5F43A512-F1D1-451C-9236-41F115F1D19A}" srcOrd="3" destOrd="0" presId="urn:microsoft.com/office/officeart/2005/8/layout/vList5"/>
    <dgm:cxn modelId="{EECF506F-A770-49B4-A696-B2743210AD69}" type="presParOf" srcId="{183B77E8-8DBA-44EF-A20B-D06D188EF5B4}" destId="{4C016851-E8A2-4EC7-8D80-6039455248EB}" srcOrd="4" destOrd="0" presId="urn:microsoft.com/office/officeart/2005/8/layout/vList5"/>
    <dgm:cxn modelId="{060364A7-C870-4BF5-8EB0-6A62B9535691}" type="presParOf" srcId="{4C016851-E8A2-4EC7-8D80-6039455248EB}" destId="{51DB0B94-31AA-4AEB-9530-C409423E8189}" srcOrd="0" destOrd="0" presId="urn:microsoft.com/office/officeart/2005/8/layout/vList5"/>
    <dgm:cxn modelId="{7CF75A8B-6D94-4F64-A485-EF01A860D26D}" type="presParOf" srcId="{4C016851-E8A2-4EC7-8D80-6039455248EB}" destId="{44D86860-792A-457F-BAE9-A8ABB9FD285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0C17F-75B5-42A3-A12F-90D6495F613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5F4D06E7-98F4-4872-B106-9A4ACBA1C370}">
      <dgm:prSet phldrT="[Text]"/>
      <dgm:spPr/>
      <dgm:t>
        <a:bodyPr/>
        <a:lstStyle/>
        <a:p>
          <a:r>
            <a:rPr lang="zh-CN" altLang="en-US" dirty="0" smtClean="0"/>
            <a:t>记录</a:t>
          </a:r>
          <a:endParaRPr lang="en-US" dirty="0"/>
        </a:p>
      </dgm:t>
    </dgm:pt>
    <dgm:pt modelId="{B2FFEA81-3545-4F4B-ADBB-C17E072474D7}" type="parTrans" cxnId="{BE36C3D5-E24B-4349-89D7-034C19FFE498}">
      <dgm:prSet/>
      <dgm:spPr/>
      <dgm:t>
        <a:bodyPr/>
        <a:lstStyle/>
        <a:p>
          <a:endParaRPr lang="en-US"/>
        </a:p>
      </dgm:t>
    </dgm:pt>
    <dgm:pt modelId="{9C121875-9901-4E44-BB24-3E399238E77A}" type="sibTrans" cxnId="{BE36C3D5-E24B-4349-89D7-034C19FFE498}">
      <dgm:prSet/>
      <dgm:spPr/>
      <dgm:t>
        <a:bodyPr/>
        <a:lstStyle/>
        <a:p>
          <a:endParaRPr lang="en-US"/>
        </a:p>
      </dgm:t>
    </dgm:pt>
    <dgm:pt modelId="{F4D972F3-D34E-4C70-BD36-2AD2F9BDBCA5}">
      <dgm:prSet phldrT="[Text]"/>
      <dgm:spPr/>
      <dgm:t>
        <a:bodyPr/>
        <a:lstStyle/>
        <a:p>
          <a:r>
            <a:rPr lang="zh-CN" altLang="en-US" dirty="0" smtClean="0"/>
            <a:t>就地记录管理</a:t>
          </a:r>
          <a:endParaRPr lang="en-US" dirty="0"/>
        </a:p>
      </dgm:t>
    </dgm:pt>
    <dgm:pt modelId="{AEA0CAB9-6F59-4CAC-9716-40C9E3ADA99C}" type="parTrans" cxnId="{53CD7032-A614-49E6-8334-9391617BF488}">
      <dgm:prSet/>
      <dgm:spPr/>
      <dgm:t>
        <a:bodyPr/>
        <a:lstStyle/>
        <a:p>
          <a:endParaRPr lang="en-US"/>
        </a:p>
      </dgm:t>
    </dgm:pt>
    <dgm:pt modelId="{774F2042-AE5A-4457-B089-494A0693688A}" type="sibTrans" cxnId="{53CD7032-A614-49E6-8334-9391617BF488}">
      <dgm:prSet/>
      <dgm:spPr/>
      <dgm:t>
        <a:bodyPr/>
        <a:lstStyle/>
        <a:p>
          <a:endParaRPr lang="en-US"/>
        </a:p>
      </dgm:t>
    </dgm:pt>
    <dgm:pt modelId="{8949ED4E-75A7-490A-9BBF-3A90DAE724C8}">
      <dgm:prSet phldrT="[Text]"/>
      <dgm:spPr/>
      <dgm:t>
        <a:bodyPr/>
        <a:lstStyle/>
        <a:p>
          <a:r>
            <a:rPr lang="zh-CN" altLang="en-US" dirty="0" smtClean="0"/>
            <a:t>归档时基于元数据驱动、分层文件处理计划</a:t>
          </a:r>
          <a:endParaRPr lang="en-US" dirty="0"/>
        </a:p>
      </dgm:t>
    </dgm:pt>
    <dgm:pt modelId="{C973D931-EAD4-4DC9-8133-1A62E500D7BB}" type="parTrans" cxnId="{76F2FD81-CB13-446B-A7E3-9B9B29AEFA5C}">
      <dgm:prSet/>
      <dgm:spPr/>
      <dgm:t>
        <a:bodyPr/>
        <a:lstStyle/>
        <a:p>
          <a:endParaRPr lang="en-US"/>
        </a:p>
      </dgm:t>
    </dgm:pt>
    <dgm:pt modelId="{CDD892DC-7688-462F-90FA-743F340F1951}" type="sibTrans" cxnId="{76F2FD81-CB13-446B-A7E3-9B9B29AEFA5C}">
      <dgm:prSet/>
      <dgm:spPr/>
      <dgm:t>
        <a:bodyPr/>
        <a:lstStyle/>
        <a:p>
          <a:endParaRPr lang="en-US"/>
        </a:p>
      </dgm:t>
    </dgm:pt>
    <dgm:pt modelId="{CEF17384-317D-451E-BCB8-F598BBB39705}">
      <dgm:prSet phldrT="[Text]"/>
      <dgm:spPr/>
      <dgm:t>
        <a:bodyPr/>
        <a:lstStyle/>
        <a:p>
          <a:r>
            <a:rPr lang="en-US" dirty="0" smtClean="0"/>
            <a:t>eDiscovery </a:t>
          </a:r>
          <a:r>
            <a:rPr lang="zh-CN" altLang="en-US" dirty="0" smtClean="0"/>
            <a:t>和保存</a:t>
          </a:r>
          <a:endParaRPr lang="en-US" dirty="0"/>
        </a:p>
      </dgm:t>
    </dgm:pt>
    <dgm:pt modelId="{D93D5449-F73C-4215-9E36-BC9EAE28C3D9}" type="parTrans" cxnId="{D8FD71C9-ADE9-4A4C-A90F-41FBE5395B9F}">
      <dgm:prSet/>
      <dgm:spPr/>
      <dgm:t>
        <a:bodyPr/>
        <a:lstStyle/>
        <a:p>
          <a:endParaRPr lang="en-US"/>
        </a:p>
      </dgm:t>
    </dgm:pt>
    <dgm:pt modelId="{A4EB2C5C-6481-4B70-B51E-DC2FA601F7AE}" type="sibTrans" cxnId="{D8FD71C9-ADE9-4A4C-A90F-41FBE5395B9F}">
      <dgm:prSet/>
      <dgm:spPr/>
      <dgm:t>
        <a:bodyPr/>
        <a:lstStyle/>
        <a:p>
          <a:endParaRPr lang="en-US"/>
        </a:p>
      </dgm:t>
    </dgm:pt>
    <dgm:pt modelId="{40A70202-6556-4C9C-8653-66DE0FF29C3C}">
      <dgm:prSet phldrT="[Text]"/>
      <dgm:spPr/>
      <dgm:t>
        <a:bodyPr/>
        <a:lstStyle/>
        <a:p>
          <a:r>
            <a:rPr lang="zh-CN" altLang="en-US" dirty="0" smtClean="0"/>
            <a:t>任何</a:t>
          </a:r>
          <a:r>
            <a:rPr lang="en-US" dirty="0" smtClean="0"/>
            <a:t> SharePoint </a:t>
          </a:r>
          <a:r>
            <a:rPr lang="zh-CN" altLang="en-US" dirty="0" smtClean="0"/>
            <a:t>内容上进行</a:t>
          </a:r>
          <a:r>
            <a:rPr lang="en-US" dirty="0" smtClean="0"/>
            <a:t>eDiscovery </a:t>
          </a:r>
          <a:r>
            <a:rPr lang="zh-CN" altLang="en-US" dirty="0" smtClean="0"/>
            <a:t>搜索。</a:t>
          </a:r>
          <a:endParaRPr lang="en-US" dirty="0"/>
        </a:p>
      </dgm:t>
    </dgm:pt>
    <dgm:pt modelId="{B56E888E-7FCB-4741-B2C6-2306F5555EAF}" type="parTrans" cxnId="{A42FDE9F-4D2D-4357-BE5A-B9CDE4B21402}">
      <dgm:prSet/>
      <dgm:spPr/>
      <dgm:t>
        <a:bodyPr/>
        <a:lstStyle/>
        <a:p>
          <a:endParaRPr lang="en-US"/>
        </a:p>
      </dgm:t>
    </dgm:pt>
    <dgm:pt modelId="{F0EC416B-D4DA-4F58-ADF4-375F091120E1}" type="sibTrans" cxnId="{A42FDE9F-4D2D-4357-BE5A-B9CDE4B21402}">
      <dgm:prSet/>
      <dgm:spPr/>
      <dgm:t>
        <a:bodyPr/>
        <a:lstStyle/>
        <a:p>
          <a:endParaRPr lang="en-US"/>
        </a:p>
      </dgm:t>
    </dgm:pt>
    <dgm:pt modelId="{F882ECB6-BA90-4626-9C47-E92BF08208B0}">
      <dgm:prSet phldrT="[Text]"/>
      <dgm:spPr/>
      <dgm:t>
        <a:bodyPr/>
        <a:lstStyle/>
        <a:p>
          <a:r>
            <a:rPr lang="zh-CN" altLang="en-US" dirty="0" smtClean="0"/>
            <a:t>审计和报告</a:t>
          </a:r>
          <a:endParaRPr lang="en-US" dirty="0"/>
        </a:p>
      </dgm:t>
    </dgm:pt>
    <dgm:pt modelId="{BBF455FE-6C3D-44EE-A33F-FB77C5736FF3}" type="parTrans" cxnId="{2A133A68-C542-4EBF-A0AA-BF8E5188ADCE}">
      <dgm:prSet/>
      <dgm:spPr/>
      <dgm:t>
        <a:bodyPr/>
        <a:lstStyle/>
        <a:p>
          <a:endParaRPr lang="en-US"/>
        </a:p>
      </dgm:t>
    </dgm:pt>
    <dgm:pt modelId="{E01B685E-C0B3-46A9-8922-328EC0529ACC}" type="sibTrans" cxnId="{2A133A68-C542-4EBF-A0AA-BF8E5188ADCE}">
      <dgm:prSet/>
      <dgm:spPr/>
      <dgm:t>
        <a:bodyPr/>
        <a:lstStyle/>
        <a:p>
          <a:endParaRPr lang="en-US"/>
        </a:p>
      </dgm:t>
    </dgm:pt>
    <dgm:pt modelId="{4050311D-46DA-4ECB-83C9-891379156C5D}">
      <dgm:prSet phldrT="[Text]"/>
      <dgm:spPr/>
      <dgm:t>
        <a:bodyPr/>
        <a:lstStyle/>
        <a:p>
          <a:r>
            <a:rPr lang="en-US" dirty="0" smtClean="0"/>
            <a:t>File Plan Report  </a:t>
          </a:r>
          <a:r>
            <a:rPr lang="zh-CN" altLang="en-US" dirty="0" smtClean="0"/>
            <a:t>展示了内容管理策略</a:t>
          </a:r>
          <a:endParaRPr lang="en-US" dirty="0"/>
        </a:p>
      </dgm:t>
    </dgm:pt>
    <dgm:pt modelId="{F6906B67-C07A-49AE-9635-038FA909E2BF}" type="parTrans" cxnId="{F40D4C09-214A-4D47-9CDE-44B4EEBD65F2}">
      <dgm:prSet/>
      <dgm:spPr/>
      <dgm:t>
        <a:bodyPr/>
        <a:lstStyle/>
        <a:p>
          <a:endParaRPr lang="en-US"/>
        </a:p>
      </dgm:t>
    </dgm:pt>
    <dgm:pt modelId="{BCB2A719-E217-433A-9D42-32C6371B951E}" type="sibTrans" cxnId="{F40D4C09-214A-4D47-9CDE-44B4EEBD65F2}">
      <dgm:prSet/>
      <dgm:spPr/>
      <dgm:t>
        <a:bodyPr/>
        <a:lstStyle/>
        <a:p>
          <a:endParaRPr lang="en-US"/>
        </a:p>
      </dgm:t>
    </dgm:pt>
    <dgm:pt modelId="{47835DAC-68E1-46D6-9A55-4837D09C4E23}">
      <dgm:prSet phldrT="[Text]"/>
      <dgm:spPr/>
      <dgm:t>
        <a:bodyPr/>
        <a:lstStyle/>
        <a:p>
          <a:r>
            <a:rPr lang="zh-CN" altLang="en-US" dirty="0" smtClean="0"/>
            <a:t>每个项目都可生成审计日志报告</a:t>
          </a:r>
          <a:endParaRPr lang="en-US" dirty="0"/>
        </a:p>
      </dgm:t>
    </dgm:pt>
    <dgm:pt modelId="{CA17E825-3D9B-4111-B111-F3E935F59155}" type="parTrans" cxnId="{F691BE9B-03D1-4881-BF93-5F1C58E0893B}">
      <dgm:prSet/>
      <dgm:spPr/>
      <dgm:t>
        <a:bodyPr/>
        <a:lstStyle/>
        <a:p>
          <a:endParaRPr lang="en-US"/>
        </a:p>
      </dgm:t>
    </dgm:pt>
    <dgm:pt modelId="{12E5D82D-C634-45DB-B382-46718AF964D8}" type="sibTrans" cxnId="{F691BE9B-03D1-4881-BF93-5F1C58E0893B}">
      <dgm:prSet/>
      <dgm:spPr/>
      <dgm:t>
        <a:bodyPr/>
        <a:lstStyle/>
        <a:p>
          <a:endParaRPr lang="en-US"/>
        </a:p>
      </dgm:t>
    </dgm:pt>
    <dgm:pt modelId="{352EF91D-6929-4FB3-8D56-37C5DD5B2C72}">
      <dgm:prSet phldrT="[Text]"/>
      <dgm:spPr/>
      <dgm:t>
        <a:bodyPr/>
        <a:lstStyle/>
        <a:p>
          <a:r>
            <a:rPr lang="zh-CN" altLang="en-US" dirty="0" smtClean="0"/>
            <a:t>保留和到期处理</a:t>
          </a:r>
          <a:endParaRPr lang="en-US" dirty="0"/>
        </a:p>
      </dgm:t>
    </dgm:pt>
    <dgm:pt modelId="{014BEE7B-37F8-4273-B79F-00D0E3964156}" type="parTrans" cxnId="{712B8EE7-C47F-481D-A173-29B34E3CE629}">
      <dgm:prSet/>
      <dgm:spPr/>
      <dgm:t>
        <a:bodyPr/>
        <a:lstStyle/>
        <a:p>
          <a:endParaRPr lang="en-US"/>
        </a:p>
      </dgm:t>
    </dgm:pt>
    <dgm:pt modelId="{6072D10F-A7B2-4990-B9DB-D89EDA9CAFD7}" type="sibTrans" cxnId="{712B8EE7-C47F-481D-A173-29B34E3CE629}">
      <dgm:prSet/>
      <dgm:spPr/>
      <dgm:t>
        <a:bodyPr/>
        <a:lstStyle/>
        <a:p>
          <a:endParaRPr lang="en-US"/>
        </a:p>
      </dgm:t>
    </dgm:pt>
    <dgm:pt modelId="{F94C1103-5DBD-478B-BF92-E714A1D835BB}">
      <dgm:prSet phldrT="[Text]"/>
      <dgm:spPr/>
      <dgm:t>
        <a:bodyPr/>
        <a:lstStyle/>
        <a:p>
          <a:r>
            <a:rPr lang="zh-CN" altLang="en-US" dirty="0" smtClean="0"/>
            <a:t>多个阶段的记录保留</a:t>
          </a:r>
          <a:r>
            <a:rPr lang="en-US" altLang="zh-CN" dirty="0" smtClean="0"/>
            <a:t>(Retention)</a:t>
          </a:r>
          <a:r>
            <a:rPr lang="zh-CN" altLang="en-US" dirty="0" smtClean="0"/>
            <a:t>计划</a:t>
          </a:r>
          <a:endParaRPr lang="en-US" dirty="0"/>
        </a:p>
      </dgm:t>
    </dgm:pt>
    <dgm:pt modelId="{3BD8D16B-D635-4E42-91D8-65B5D1073613}" type="parTrans" cxnId="{B0491D9D-ECE4-460A-BA16-33CF0CAD6F03}">
      <dgm:prSet/>
      <dgm:spPr/>
      <dgm:t>
        <a:bodyPr/>
        <a:lstStyle/>
        <a:p>
          <a:endParaRPr lang="en-US"/>
        </a:p>
      </dgm:t>
    </dgm:pt>
    <dgm:pt modelId="{4BDC7EE0-0791-40F3-A6A4-2ED93F3486AF}" type="sibTrans" cxnId="{B0491D9D-ECE4-460A-BA16-33CF0CAD6F03}">
      <dgm:prSet/>
      <dgm:spPr/>
      <dgm:t>
        <a:bodyPr/>
        <a:lstStyle/>
        <a:p>
          <a:endParaRPr lang="en-US"/>
        </a:p>
      </dgm:t>
    </dgm:pt>
    <dgm:pt modelId="{F5D3FE09-99FC-4572-A60B-3E8650763020}">
      <dgm:prSet phldrT="[Text]"/>
      <dgm:spPr/>
      <dgm:t>
        <a:bodyPr/>
        <a:lstStyle/>
        <a:p>
          <a:r>
            <a:rPr lang="zh-CN" altLang="en-US" dirty="0" smtClean="0"/>
            <a:t>异地归档结果或就地保存记录。</a:t>
          </a:r>
          <a:endParaRPr lang="en-US" dirty="0"/>
        </a:p>
      </dgm:t>
    </dgm:pt>
    <dgm:pt modelId="{A09A07CB-7DD1-4668-BABF-D0ADF091E6D8}" type="parTrans" cxnId="{64B19592-3615-4A34-B585-95490F4AC412}">
      <dgm:prSet/>
      <dgm:spPr/>
      <dgm:t>
        <a:bodyPr/>
        <a:lstStyle/>
        <a:p>
          <a:endParaRPr lang="en-US"/>
        </a:p>
      </dgm:t>
    </dgm:pt>
    <dgm:pt modelId="{9EF94038-420F-4B21-BB1C-F5BA01C062B6}" type="sibTrans" cxnId="{64B19592-3615-4A34-B585-95490F4AC412}">
      <dgm:prSet/>
      <dgm:spPr/>
      <dgm:t>
        <a:bodyPr/>
        <a:lstStyle/>
        <a:p>
          <a:endParaRPr lang="en-US"/>
        </a:p>
      </dgm:t>
    </dgm:pt>
    <dgm:pt modelId="{3F2E0128-9C8F-41B2-A24B-C8253B19C3DD}">
      <dgm:prSet phldrT="[Text]"/>
      <dgm:spPr/>
      <dgm:t>
        <a:bodyPr/>
        <a:lstStyle/>
        <a:p>
          <a:r>
            <a:rPr lang="en-US" dirty="0" smtClean="0"/>
            <a:t>7 </a:t>
          </a:r>
          <a:r>
            <a:rPr lang="zh-CN" altLang="en-US" dirty="0" smtClean="0"/>
            <a:t>个可直接应用的记录保留功能</a:t>
          </a:r>
          <a:endParaRPr lang="en-US" dirty="0"/>
        </a:p>
      </dgm:t>
    </dgm:pt>
    <dgm:pt modelId="{05BD8415-B4CF-42A5-A43D-21391872CA64}" type="parTrans" cxnId="{004FBE66-9ECF-4813-A728-B735EA25A28F}">
      <dgm:prSet/>
      <dgm:spPr/>
      <dgm:t>
        <a:bodyPr/>
        <a:lstStyle/>
        <a:p>
          <a:endParaRPr lang="en-US"/>
        </a:p>
      </dgm:t>
    </dgm:pt>
    <dgm:pt modelId="{320C8F9B-CE07-4BB7-AB21-93F03237B678}" type="sibTrans" cxnId="{004FBE66-9ECF-4813-A728-B735EA25A28F}">
      <dgm:prSet/>
      <dgm:spPr/>
      <dgm:t>
        <a:bodyPr/>
        <a:lstStyle/>
        <a:p>
          <a:endParaRPr lang="en-US"/>
        </a:p>
      </dgm:t>
    </dgm:pt>
    <dgm:pt modelId="{12DC4ABB-2B84-4950-9C18-43792F888021}" type="pres">
      <dgm:prSet presAssocID="{9B50C17F-75B5-42A3-A12F-90D6495F613E}" presName="Name0" presStyleCnt="0">
        <dgm:presLayoutVars>
          <dgm:dir/>
          <dgm:animLvl val="lvl"/>
          <dgm:resizeHandles val="exact"/>
        </dgm:presLayoutVars>
      </dgm:prSet>
      <dgm:spPr/>
      <dgm:t>
        <a:bodyPr/>
        <a:lstStyle/>
        <a:p>
          <a:endParaRPr lang="en-US"/>
        </a:p>
      </dgm:t>
    </dgm:pt>
    <dgm:pt modelId="{CC401D7B-6E9E-4EE2-998C-CE1966697231}" type="pres">
      <dgm:prSet presAssocID="{5F4D06E7-98F4-4872-B106-9A4ACBA1C370}" presName="linNode" presStyleCnt="0"/>
      <dgm:spPr/>
      <dgm:t>
        <a:bodyPr/>
        <a:lstStyle/>
        <a:p>
          <a:endParaRPr lang="en-US"/>
        </a:p>
      </dgm:t>
    </dgm:pt>
    <dgm:pt modelId="{6E17F802-1DA4-473C-841D-6709DA046455}" type="pres">
      <dgm:prSet presAssocID="{5F4D06E7-98F4-4872-B106-9A4ACBA1C370}" presName="parentText" presStyleLbl="node1" presStyleIdx="0" presStyleCnt="4" custLinFactNeighborY="-208">
        <dgm:presLayoutVars>
          <dgm:chMax val="1"/>
          <dgm:bulletEnabled val="1"/>
        </dgm:presLayoutVars>
      </dgm:prSet>
      <dgm:spPr/>
      <dgm:t>
        <a:bodyPr/>
        <a:lstStyle/>
        <a:p>
          <a:endParaRPr lang="en-US"/>
        </a:p>
      </dgm:t>
    </dgm:pt>
    <dgm:pt modelId="{17C10D11-6E83-444D-9EFE-3CD3BFE6E004}" type="pres">
      <dgm:prSet presAssocID="{5F4D06E7-98F4-4872-B106-9A4ACBA1C370}" presName="descendantText" presStyleLbl="alignAccFollowNode1" presStyleIdx="0" presStyleCnt="4">
        <dgm:presLayoutVars>
          <dgm:bulletEnabled val="1"/>
        </dgm:presLayoutVars>
      </dgm:prSet>
      <dgm:spPr/>
      <dgm:t>
        <a:bodyPr/>
        <a:lstStyle/>
        <a:p>
          <a:endParaRPr lang="en-US"/>
        </a:p>
      </dgm:t>
    </dgm:pt>
    <dgm:pt modelId="{A94DF9A3-4F5B-40A1-A585-5E7C6FD83EC1}" type="pres">
      <dgm:prSet presAssocID="{9C121875-9901-4E44-BB24-3E399238E77A}" presName="sp" presStyleCnt="0"/>
      <dgm:spPr/>
      <dgm:t>
        <a:bodyPr/>
        <a:lstStyle/>
        <a:p>
          <a:endParaRPr lang="en-US"/>
        </a:p>
      </dgm:t>
    </dgm:pt>
    <dgm:pt modelId="{3385EDAE-D987-4D04-BEDB-B1E06DA470E3}" type="pres">
      <dgm:prSet presAssocID="{CEF17384-317D-451E-BCB8-F598BBB39705}" presName="linNode" presStyleCnt="0"/>
      <dgm:spPr/>
      <dgm:t>
        <a:bodyPr/>
        <a:lstStyle/>
        <a:p>
          <a:endParaRPr lang="en-US"/>
        </a:p>
      </dgm:t>
    </dgm:pt>
    <dgm:pt modelId="{9B80F80F-D177-4E30-A544-230E3B0991EB}" type="pres">
      <dgm:prSet presAssocID="{CEF17384-317D-451E-BCB8-F598BBB39705}" presName="parentText" presStyleLbl="node1" presStyleIdx="1" presStyleCnt="4">
        <dgm:presLayoutVars>
          <dgm:chMax val="1"/>
          <dgm:bulletEnabled val="1"/>
        </dgm:presLayoutVars>
      </dgm:prSet>
      <dgm:spPr/>
      <dgm:t>
        <a:bodyPr/>
        <a:lstStyle/>
        <a:p>
          <a:endParaRPr lang="en-US"/>
        </a:p>
      </dgm:t>
    </dgm:pt>
    <dgm:pt modelId="{2953EA2A-88A7-44D8-ACFC-5FD7F004C460}" type="pres">
      <dgm:prSet presAssocID="{CEF17384-317D-451E-BCB8-F598BBB39705}" presName="descendantText" presStyleLbl="alignAccFollowNode1" presStyleIdx="1" presStyleCnt="4">
        <dgm:presLayoutVars>
          <dgm:bulletEnabled val="1"/>
        </dgm:presLayoutVars>
      </dgm:prSet>
      <dgm:spPr/>
      <dgm:t>
        <a:bodyPr/>
        <a:lstStyle/>
        <a:p>
          <a:endParaRPr lang="en-US"/>
        </a:p>
      </dgm:t>
    </dgm:pt>
    <dgm:pt modelId="{7A52C10B-B2EA-4D63-9944-C0E70308D908}" type="pres">
      <dgm:prSet presAssocID="{A4EB2C5C-6481-4B70-B51E-DC2FA601F7AE}" presName="sp" presStyleCnt="0"/>
      <dgm:spPr/>
      <dgm:t>
        <a:bodyPr/>
        <a:lstStyle/>
        <a:p>
          <a:endParaRPr lang="en-US"/>
        </a:p>
      </dgm:t>
    </dgm:pt>
    <dgm:pt modelId="{172D5B50-C52F-4A64-B88D-15B7460AE0E7}" type="pres">
      <dgm:prSet presAssocID="{F882ECB6-BA90-4626-9C47-E92BF08208B0}" presName="linNode" presStyleCnt="0"/>
      <dgm:spPr/>
      <dgm:t>
        <a:bodyPr/>
        <a:lstStyle/>
        <a:p>
          <a:endParaRPr lang="en-US"/>
        </a:p>
      </dgm:t>
    </dgm:pt>
    <dgm:pt modelId="{6A6DFFAD-EFF8-4EDE-952E-1D349084B3D3}" type="pres">
      <dgm:prSet presAssocID="{F882ECB6-BA90-4626-9C47-E92BF08208B0}" presName="parentText" presStyleLbl="node1" presStyleIdx="2" presStyleCnt="4">
        <dgm:presLayoutVars>
          <dgm:chMax val="1"/>
          <dgm:bulletEnabled val="1"/>
        </dgm:presLayoutVars>
      </dgm:prSet>
      <dgm:spPr/>
      <dgm:t>
        <a:bodyPr/>
        <a:lstStyle/>
        <a:p>
          <a:endParaRPr lang="en-US"/>
        </a:p>
      </dgm:t>
    </dgm:pt>
    <dgm:pt modelId="{65F04823-5CE5-4306-A6E0-0342321A0596}" type="pres">
      <dgm:prSet presAssocID="{F882ECB6-BA90-4626-9C47-E92BF08208B0}" presName="descendantText" presStyleLbl="alignAccFollowNode1" presStyleIdx="2" presStyleCnt="4">
        <dgm:presLayoutVars>
          <dgm:bulletEnabled val="1"/>
        </dgm:presLayoutVars>
      </dgm:prSet>
      <dgm:spPr/>
      <dgm:t>
        <a:bodyPr/>
        <a:lstStyle/>
        <a:p>
          <a:endParaRPr lang="en-US"/>
        </a:p>
      </dgm:t>
    </dgm:pt>
    <dgm:pt modelId="{884321C7-B1B0-4EB6-BE70-0251EDF2697D}" type="pres">
      <dgm:prSet presAssocID="{E01B685E-C0B3-46A9-8922-328EC0529ACC}" presName="sp" presStyleCnt="0"/>
      <dgm:spPr/>
      <dgm:t>
        <a:bodyPr/>
        <a:lstStyle/>
        <a:p>
          <a:endParaRPr lang="en-US"/>
        </a:p>
      </dgm:t>
    </dgm:pt>
    <dgm:pt modelId="{CF57DE29-9835-421B-B5FD-3CB4C9B3675D}" type="pres">
      <dgm:prSet presAssocID="{352EF91D-6929-4FB3-8D56-37C5DD5B2C72}" presName="linNode" presStyleCnt="0"/>
      <dgm:spPr/>
      <dgm:t>
        <a:bodyPr/>
        <a:lstStyle/>
        <a:p>
          <a:endParaRPr lang="en-US"/>
        </a:p>
      </dgm:t>
    </dgm:pt>
    <dgm:pt modelId="{66A6CDCC-586E-4892-9454-4CB3B7317874}" type="pres">
      <dgm:prSet presAssocID="{352EF91D-6929-4FB3-8D56-37C5DD5B2C72}" presName="parentText" presStyleLbl="node1" presStyleIdx="3" presStyleCnt="4">
        <dgm:presLayoutVars>
          <dgm:chMax val="1"/>
          <dgm:bulletEnabled val="1"/>
        </dgm:presLayoutVars>
      </dgm:prSet>
      <dgm:spPr/>
      <dgm:t>
        <a:bodyPr/>
        <a:lstStyle/>
        <a:p>
          <a:endParaRPr lang="en-US"/>
        </a:p>
      </dgm:t>
    </dgm:pt>
    <dgm:pt modelId="{82F60DCE-9A3D-4F80-B69F-0E9C0C47EBB3}" type="pres">
      <dgm:prSet presAssocID="{352EF91D-6929-4FB3-8D56-37C5DD5B2C72}" presName="descendantText" presStyleLbl="alignAccFollowNode1" presStyleIdx="3" presStyleCnt="4">
        <dgm:presLayoutVars>
          <dgm:bulletEnabled val="1"/>
        </dgm:presLayoutVars>
      </dgm:prSet>
      <dgm:spPr/>
      <dgm:t>
        <a:bodyPr/>
        <a:lstStyle/>
        <a:p>
          <a:endParaRPr lang="en-US"/>
        </a:p>
      </dgm:t>
    </dgm:pt>
  </dgm:ptLst>
  <dgm:cxnLst>
    <dgm:cxn modelId="{D78B35AB-4510-4925-853B-F4EFF3E5755A}" type="presOf" srcId="{F94C1103-5DBD-478B-BF92-E714A1D835BB}" destId="{82F60DCE-9A3D-4F80-B69F-0E9C0C47EBB3}" srcOrd="0" destOrd="0" presId="urn:microsoft.com/office/officeart/2005/8/layout/vList5"/>
    <dgm:cxn modelId="{6E9B4986-5640-4B69-85A3-4AFE4A1431E3}" type="presOf" srcId="{CEF17384-317D-451E-BCB8-F598BBB39705}" destId="{9B80F80F-D177-4E30-A544-230E3B0991EB}" srcOrd="0" destOrd="0" presId="urn:microsoft.com/office/officeart/2005/8/layout/vList5"/>
    <dgm:cxn modelId="{76F2FD81-CB13-446B-A7E3-9B9B29AEFA5C}" srcId="{5F4D06E7-98F4-4872-B106-9A4ACBA1C370}" destId="{8949ED4E-75A7-490A-9BBF-3A90DAE724C8}" srcOrd="1" destOrd="0" parTransId="{C973D931-EAD4-4DC9-8133-1A62E500D7BB}" sibTransId="{CDD892DC-7688-462F-90FA-743F340F1951}"/>
    <dgm:cxn modelId="{712B8EE7-C47F-481D-A173-29B34E3CE629}" srcId="{9B50C17F-75B5-42A3-A12F-90D6495F613E}" destId="{352EF91D-6929-4FB3-8D56-37C5DD5B2C72}" srcOrd="3" destOrd="0" parTransId="{014BEE7B-37F8-4273-B79F-00D0E3964156}" sibTransId="{6072D10F-A7B2-4990-B9DB-D89EDA9CAFD7}"/>
    <dgm:cxn modelId="{E3BD6438-0D38-4839-B285-D6ACE8EC480F}" type="presOf" srcId="{5F4D06E7-98F4-4872-B106-9A4ACBA1C370}" destId="{6E17F802-1DA4-473C-841D-6709DA046455}" srcOrd="0" destOrd="0" presId="urn:microsoft.com/office/officeart/2005/8/layout/vList5"/>
    <dgm:cxn modelId="{D3171F89-F8BE-49E7-98BA-95BC6B38BDC9}" type="presOf" srcId="{F5D3FE09-99FC-4572-A60B-3E8650763020}" destId="{2953EA2A-88A7-44D8-ACFC-5FD7F004C460}" srcOrd="0" destOrd="1" presId="urn:microsoft.com/office/officeart/2005/8/layout/vList5"/>
    <dgm:cxn modelId="{D09C15E6-6238-4EF0-B572-41E7D19EDFD8}" type="presOf" srcId="{40A70202-6556-4C9C-8653-66DE0FF29C3C}" destId="{2953EA2A-88A7-44D8-ACFC-5FD7F004C460}" srcOrd="0" destOrd="0" presId="urn:microsoft.com/office/officeart/2005/8/layout/vList5"/>
    <dgm:cxn modelId="{2A133A68-C542-4EBF-A0AA-BF8E5188ADCE}" srcId="{9B50C17F-75B5-42A3-A12F-90D6495F613E}" destId="{F882ECB6-BA90-4626-9C47-E92BF08208B0}" srcOrd="2" destOrd="0" parTransId="{BBF455FE-6C3D-44EE-A33F-FB77C5736FF3}" sibTransId="{E01B685E-C0B3-46A9-8922-328EC0529ACC}"/>
    <dgm:cxn modelId="{D95CBFC4-2689-417E-8DD3-797DC447357D}" type="presOf" srcId="{9B50C17F-75B5-42A3-A12F-90D6495F613E}" destId="{12DC4ABB-2B84-4950-9C18-43792F888021}" srcOrd="0" destOrd="0" presId="urn:microsoft.com/office/officeart/2005/8/layout/vList5"/>
    <dgm:cxn modelId="{004FBE66-9ECF-4813-A728-B735EA25A28F}" srcId="{352EF91D-6929-4FB3-8D56-37C5DD5B2C72}" destId="{3F2E0128-9C8F-41B2-A24B-C8253B19C3DD}" srcOrd="1" destOrd="0" parTransId="{05BD8415-B4CF-42A5-A43D-21391872CA64}" sibTransId="{320C8F9B-CE07-4BB7-AB21-93F03237B678}"/>
    <dgm:cxn modelId="{C8890A50-586D-41BD-8C51-8D734D143D6E}" type="presOf" srcId="{F882ECB6-BA90-4626-9C47-E92BF08208B0}" destId="{6A6DFFAD-EFF8-4EDE-952E-1D349084B3D3}" srcOrd="0" destOrd="0" presId="urn:microsoft.com/office/officeart/2005/8/layout/vList5"/>
    <dgm:cxn modelId="{BE36C3D5-E24B-4349-89D7-034C19FFE498}" srcId="{9B50C17F-75B5-42A3-A12F-90D6495F613E}" destId="{5F4D06E7-98F4-4872-B106-9A4ACBA1C370}" srcOrd="0" destOrd="0" parTransId="{B2FFEA81-3545-4F4B-ADBB-C17E072474D7}" sibTransId="{9C121875-9901-4E44-BB24-3E399238E77A}"/>
    <dgm:cxn modelId="{64B19592-3615-4A34-B585-95490F4AC412}" srcId="{CEF17384-317D-451E-BCB8-F598BBB39705}" destId="{F5D3FE09-99FC-4572-A60B-3E8650763020}" srcOrd="1" destOrd="0" parTransId="{A09A07CB-7DD1-4668-BABF-D0ADF091E6D8}" sibTransId="{9EF94038-420F-4B21-BB1C-F5BA01C062B6}"/>
    <dgm:cxn modelId="{B0491D9D-ECE4-460A-BA16-33CF0CAD6F03}" srcId="{352EF91D-6929-4FB3-8D56-37C5DD5B2C72}" destId="{F94C1103-5DBD-478B-BF92-E714A1D835BB}" srcOrd="0" destOrd="0" parTransId="{3BD8D16B-D635-4E42-91D8-65B5D1073613}" sibTransId="{4BDC7EE0-0791-40F3-A6A4-2ED93F3486AF}"/>
    <dgm:cxn modelId="{7DD493F4-AEDC-4523-B754-7D90415C1784}" type="presOf" srcId="{47835DAC-68E1-46D6-9A55-4837D09C4E23}" destId="{65F04823-5CE5-4306-A6E0-0342321A0596}" srcOrd="0" destOrd="1" presId="urn:microsoft.com/office/officeart/2005/8/layout/vList5"/>
    <dgm:cxn modelId="{A42FDE9F-4D2D-4357-BE5A-B9CDE4B21402}" srcId="{CEF17384-317D-451E-BCB8-F598BBB39705}" destId="{40A70202-6556-4C9C-8653-66DE0FF29C3C}" srcOrd="0" destOrd="0" parTransId="{B56E888E-7FCB-4741-B2C6-2306F5555EAF}" sibTransId="{F0EC416B-D4DA-4F58-ADF4-375F091120E1}"/>
    <dgm:cxn modelId="{22143D1F-E1D9-47ED-A60B-9A88439D8758}" type="presOf" srcId="{352EF91D-6929-4FB3-8D56-37C5DD5B2C72}" destId="{66A6CDCC-586E-4892-9454-4CB3B7317874}" srcOrd="0" destOrd="0" presId="urn:microsoft.com/office/officeart/2005/8/layout/vList5"/>
    <dgm:cxn modelId="{F40D4C09-214A-4D47-9CDE-44B4EEBD65F2}" srcId="{F882ECB6-BA90-4626-9C47-E92BF08208B0}" destId="{4050311D-46DA-4ECB-83C9-891379156C5D}" srcOrd="0" destOrd="0" parTransId="{F6906B67-C07A-49AE-9635-038FA909E2BF}" sibTransId="{BCB2A719-E217-433A-9D42-32C6371B951E}"/>
    <dgm:cxn modelId="{2A462D19-D991-47BE-9E32-D11FB2DF3899}" type="presOf" srcId="{F4D972F3-D34E-4C70-BD36-2AD2F9BDBCA5}" destId="{17C10D11-6E83-444D-9EFE-3CD3BFE6E004}" srcOrd="0" destOrd="0" presId="urn:microsoft.com/office/officeart/2005/8/layout/vList5"/>
    <dgm:cxn modelId="{F691BE9B-03D1-4881-BF93-5F1C58E0893B}" srcId="{F882ECB6-BA90-4626-9C47-E92BF08208B0}" destId="{47835DAC-68E1-46D6-9A55-4837D09C4E23}" srcOrd="1" destOrd="0" parTransId="{CA17E825-3D9B-4111-B111-F3E935F59155}" sibTransId="{12E5D82D-C634-45DB-B382-46718AF964D8}"/>
    <dgm:cxn modelId="{86E46AE3-5889-4D95-8FCD-96A82EA4D867}" type="presOf" srcId="{4050311D-46DA-4ECB-83C9-891379156C5D}" destId="{65F04823-5CE5-4306-A6E0-0342321A0596}" srcOrd="0" destOrd="0" presId="urn:microsoft.com/office/officeart/2005/8/layout/vList5"/>
    <dgm:cxn modelId="{D8FD71C9-ADE9-4A4C-A90F-41FBE5395B9F}" srcId="{9B50C17F-75B5-42A3-A12F-90D6495F613E}" destId="{CEF17384-317D-451E-BCB8-F598BBB39705}" srcOrd="1" destOrd="0" parTransId="{D93D5449-F73C-4215-9E36-BC9EAE28C3D9}" sibTransId="{A4EB2C5C-6481-4B70-B51E-DC2FA601F7AE}"/>
    <dgm:cxn modelId="{ADDC7CE3-CEF7-496A-8A23-444AAE70CCE2}" type="presOf" srcId="{3F2E0128-9C8F-41B2-A24B-C8253B19C3DD}" destId="{82F60DCE-9A3D-4F80-B69F-0E9C0C47EBB3}" srcOrd="0" destOrd="1" presId="urn:microsoft.com/office/officeart/2005/8/layout/vList5"/>
    <dgm:cxn modelId="{BE7D17AF-57F5-4484-B73E-4B0201E59146}" type="presOf" srcId="{8949ED4E-75A7-490A-9BBF-3A90DAE724C8}" destId="{17C10D11-6E83-444D-9EFE-3CD3BFE6E004}" srcOrd="0" destOrd="1" presId="urn:microsoft.com/office/officeart/2005/8/layout/vList5"/>
    <dgm:cxn modelId="{53CD7032-A614-49E6-8334-9391617BF488}" srcId="{5F4D06E7-98F4-4872-B106-9A4ACBA1C370}" destId="{F4D972F3-D34E-4C70-BD36-2AD2F9BDBCA5}" srcOrd="0" destOrd="0" parTransId="{AEA0CAB9-6F59-4CAC-9716-40C9E3ADA99C}" sibTransId="{774F2042-AE5A-4457-B089-494A0693688A}"/>
    <dgm:cxn modelId="{0810695D-6F62-4D60-9490-D3567C25306D}" type="presParOf" srcId="{12DC4ABB-2B84-4950-9C18-43792F888021}" destId="{CC401D7B-6E9E-4EE2-998C-CE1966697231}" srcOrd="0" destOrd="0" presId="urn:microsoft.com/office/officeart/2005/8/layout/vList5"/>
    <dgm:cxn modelId="{9E2AEB3D-FDA2-4707-BC80-94BA15C93107}" type="presParOf" srcId="{CC401D7B-6E9E-4EE2-998C-CE1966697231}" destId="{6E17F802-1DA4-473C-841D-6709DA046455}" srcOrd="0" destOrd="0" presId="urn:microsoft.com/office/officeart/2005/8/layout/vList5"/>
    <dgm:cxn modelId="{0A3E01C9-C852-4FC3-A3FC-71EC8F95B9D7}" type="presParOf" srcId="{CC401D7B-6E9E-4EE2-998C-CE1966697231}" destId="{17C10D11-6E83-444D-9EFE-3CD3BFE6E004}" srcOrd="1" destOrd="0" presId="urn:microsoft.com/office/officeart/2005/8/layout/vList5"/>
    <dgm:cxn modelId="{3D03DDD2-0EC6-4120-A0CC-085884541E9F}" type="presParOf" srcId="{12DC4ABB-2B84-4950-9C18-43792F888021}" destId="{A94DF9A3-4F5B-40A1-A585-5E7C6FD83EC1}" srcOrd="1" destOrd="0" presId="urn:microsoft.com/office/officeart/2005/8/layout/vList5"/>
    <dgm:cxn modelId="{D2F77101-98F2-4058-9390-63FE31D45797}" type="presParOf" srcId="{12DC4ABB-2B84-4950-9C18-43792F888021}" destId="{3385EDAE-D987-4D04-BEDB-B1E06DA470E3}" srcOrd="2" destOrd="0" presId="urn:microsoft.com/office/officeart/2005/8/layout/vList5"/>
    <dgm:cxn modelId="{30782A2E-B6EC-47C0-8652-38BA3456A16D}" type="presParOf" srcId="{3385EDAE-D987-4D04-BEDB-B1E06DA470E3}" destId="{9B80F80F-D177-4E30-A544-230E3B0991EB}" srcOrd="0" destOrd="0" presId="urn:microsoft.com/office/officeart/2005/8/layout/vList5"/>
    <dgm:cxn modelId="{F4C2BF4D-C35A-4696-874F-B94C38B53AF4}" type="presParOf" srcId="{3385EDAE-D987-4D04-BEDB-B1E06DA470E3}" destId="{2953EA2A-88A7-44D8-ACFC-5FD7F004C460}" srcOrd="1" destOrd="0" presId="urn:microsoft.com/office/officeart/2005/8/layout/vList5"/>
    <dgm:cxn modelId="{15AD7048-AC0B-4F69-8B1D-F98491191D50}" type="presParOf" srcId="{12DC4ABB-2B84-4950-9C18-43792F888021}" destId="{7A52C10B-B2EA-4D63-9944-C0E70308D908}" srcOrd="3" destOrd="0" presId="urn:microsoft.com/office/officeart/2005/8/layout/vList5"/>
    <dgm:cxn modelId="{B1350E85-D0BB-44AE-81F1-0710E2F545DC}" type="presParOf" srcId="{12DC4ABB-2B84-4950-9C18-43792F888021}" destId="{172D5B50-C52F-4A64-B88D-15B7460AE0E7}" srcOrd="4" destOrd="0" presId="urn:microsoft.com/office/officeart/2005/8/layout/vList5"/>
    <dgm:cxn modelId="{D705A7C3-D6DD-43AD-B198-59D6C22A8961}" type="presParOf" srcId="{172D5B50-C52F-4A64-B88D-15B7460AE0E7}" destId="{6A6DFFAD-EFF8-4EDE-952E-1D349084B3D3}" srcOrd="0" destOrd="0" presId="urn:microsoft.com/office/officeart/2005/8/layout/vList5"/>
    <dgm:cxn modelId="{67B661A9-0052-465C-AE2A-9DEFC5A3F40F}" type="presParOf" srcId="{172D5B50-C52F-4A64-B88D-15B7460AE0E7}" destId="{65F04823-5CE5-4306-A6E0-0342321A0596}" srcOrd="1" destOrd="0" presId="urn:microsoft.com/office/officeart/2005/8/layout/vList5"/>
    <dgm:cxn modelId="{EE7B935F-DD78-404F-AE19-E4E9E029C430}" type="presParOf" srcId="{12DC4ABB-2B84-4950-9C18-43792F888021}" destId="{884321C7-B1B0-4EB6-BE70-0251EDF2697D}" srcOrd="5" destOrd="0" presId="urn:microsoft.com/office/officeart/2005/8/layout/vList5"/>
    <dgm:cxn modelId="{49B70388-A087-49B3-9C4B-13F556DCED25}" type="presParOf" srcId="{12DC4ABB-2B84-4950-9C18-43792F888021}" destId="{CF57DE29-9835-421B-B5FD-3CB4C9B3675D}" srcOrd="6" destOrd="0" presId="urn:microsoft.com/office/officeart/2005/8/layout/vList5"/>
    <dgm:cxn modelId="{5364758A-C037-4345-A38A-6E9B2A92FE02}" type="presParOf" srcId="{CF57DE29-9835-421B-B5FD-3CB4C9B3675D}" destId="{66A6CDCC-586E-4892-9454-4CB3B7317874}" srcOrd="0" destOrd="0" presId="urn:microsoft.com/office/officeart/2005/8/layout/vList5"/>
    <dgm:cxn modelId="{E9B7E80D-54FC-4445-AFEA-A0D469E22A86}" type="presParOf" srcId="{CF57DE29-9835-421B-B5FD-3CB4C9B3675D}" destId="{82F60DCE-9A3D-4F80-B69F-0E9C0C47EBB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3463E3-811D-4062-A076-C62747910B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D64FF79-25AF-44D1-9536-46BC906389F4}">
      <dgm:prSet phldrT="[Text]"/>
      <dgm:spPr/>
      <dgm:t>
        <a:bodyPr/>
        <a:lstStyle/>
        <a:p>
          <a:r>
            <a:rPr lang="en-US" dirty="0" smtClean="0"/>
            <a:t>In Place</a:t>
          </a:r>
          <a:endParaRPr lang="en-US" dirty="0"/>
        </a:p>
      </dgm:t>
    </dgm:pt>
    <dgm:pt modelId="{91DC4A6D-4718-4D2E-9CAF-35E171291886}" type="parTrans" cxnId="{14F73179-7E30-42D6-B024-E661D95BFB6A}">
      <dgm:prSet/>
      <dgm:spPr/>
      <dgm:t>
        <a:bodyPr/>
        <a:lstStyle/>
        <a:p>
          <a:endParaRPr lang="en-US"/>
        </a:p>
      </dgm:t>
    </dgm:pt>
    <dgm:pt modelId="{E2FE8D12-245C-43DC-83EC-CD322205F7DB}" type="sibTrans" cxnId="{14F73179-7E30-42D6-B024-E661D95BFB6A}">
      <dgm:prSet/>
      <dgm:spPr/>
      <dgm:t>
        <a:bodyPr/>
        <a:lstStyle/>
        <a:p>
          <a:endParaRPr lang="en-US"/>
        </a:p>
      </dgm:t>
    </dgm:pt>
    <dgm:pt modelId="{0B65464E-4705-4FC9-B53B-705EACFA2A9F}">
      <dgm:prSet phldrT="[Text]"/>
      <dgm:spPr/>
      <dgm:t>
        <a:bodyPr/>
        <a:lstStyle/>
        <a:p>
          <a:r>
            <a:rPr lang="zh-CN" altLang="en-US" dirty="0" smtClean="0"/>
            <a:t>最适合在结构良好的站点（例如，知识管理存储库）</a:t>
          </a:r>
          <a:endParaRPr lang="en-US" dirty="0"/>
        </a:p>
      </dgm:t>
    </dgm:pt>
    <dgm:pt modelId="{F8264712-09AB-4A47-B2AC-C976674587C1}" type="parTrans" cxnId="{ACB034B6-5753-4F9D-A80B-651386565E11}">
      <dgm:prSet/>
      <dgm:spPr/>
      <dgm:t>
        <a:bodyPr/>
        <a:lstStyle/>
        <a:p>
          <a:endParaRPr lang="en-US"/>
        </a:p>
      </dgm:t>
    </dgm:pt>
    <dgm:pt modelId="{8FECC0FB-0F35-403F-8D64-6E2A339BCEFD}" type="sibTrans" cxnId="{ACB034B6-5753-4F9D-A80B-651386565E11}">
      <dgm:prSet/>
      <dgm:spPr/>
      <dgm:t>
        <a:bodyPr/>
        <a:lstStyle/>
        <a:p>
          <a:endParaRPr lang="en-US"/>
        </a:p>
      </dgm:t>
    </dgm:pt>
    <dgm:pt modelId="{4A7A52DA-04FA-4AD8-9FED-208C94384235}">
      <dgm:prSet phldrT="[Text]"/>
      <dgm:spPr/>
      <dgm:t>
        <a:bodyPr/>
        <a:lstStyle/>
        <a:p>
          <a:r>
            <a:rPr lang="zh-CN" altLang="en-US" dirty="0" smtClean="0"/>
            <a:t>需要 </a:t>
          </a:r>
          <a:r>
            <a:rPr lang="en-US" altLang="zh-CN" dirty="0" smtClean="0"/>
            <a:t>RM </a:t>
          </a:r>
          <a:r>
            <a:rPr lang="zh-CN" altLang="en-US" dirty="0" smtClean="0"/>
            <a:t>团队、</a:t>
          </a:r>
          <a:r>
            <a:rPr lang="en-US" altLang="zh-CN" dirty="0" smtClean="0"/>
            <a:t>IT </a:t>
          </a:r>
          <a:r>
            <a:rPr lang="zh-CN" altLang="en-US" dirty="0" smtClean="0"/>
            <a:t>和内容组织者之间紧密集成。</a:t>
          </a:r>
          <a:endParaRPr lang="en-US" dirty="0"/>
        </a:p>
      </dgm:t>
    </dgm:pt>
    <dgm:pt modelId="{FCF9F8DC-9039-49E3-8F6B-4A1DCCE21319}" type="parTrans" cxnId="{53CC1075-065C-4B3D-93A4-8C34FD03B3E5}">
      <dgm:prSet/>
      <dgm:spPr/>
      <dgm:t>
        <a:bodyPr/>
        <a:lstStyle/>
        <a:p>
          <a:endParaRPr lang="en-US"/>
        </a:p>
      </dgm:t>
    </dgm:pt>
    <dgm:pt modelId="{0F1CAC82-02D1-4747-8386-6D4C71A4E28A}" type="sibTrans" cxnId="{53CC1075-065C-4B3D-93A4-8C34FD03B3E5}">
      <dgm:prSet/>
      <dgm:spPr/>
      <dgm:t>
        <a:bodyPr/>
        <a:lstStyle/>
        <a:p>
          <a:endParaRPr lang="en-US"/>
        </a:p>
      </dgm:t>
    </dgm:pt>
    <dgm:pt modelId="{5911129F-3B2A-4323-9B91-6EC774F14836}">
      <dgm:prSet phldrT="[Text]"/>
      <dgm:spPr/>
      <dgm:t>
        <a:bodyPr/>
        <a:lstStyle/>
        <a:p>
          <a:r>
            <a:rPr lang="en-US" dirty="0" smtClean="0"/>
            <a:t>Archive</a:t>
          </a:r>
          <a:endParaRPr lang="en-US" dirty="0"/>
        </a:p>
      </dgm:t>
    </dgm:pt>
    <dgm:pt modelId="{02B38265-30D9-4636-AA86-88B45EFFC727}" type="parTrans" cxnId="{5494E4E5-F78C-444E-9508-45251E20BCD7}">
      <dgm:prSet/>
      <dgm:spPr/>
      <dgm:t>
        <a:bodyPr/>
        <a:lstStyle/>
        <a:p>
          <a:endParaRPr lang="en-US"/>
        </a:p>
      </dgm:t>
    </dgm:pt>
    <dgm:pt modelId="{3337B3E8-79F6-4FD5-BB9E-1708F2A1E98F}" type="sibTrans" cxnId="{5494E4E5-F78C-444E-9508-45251E20BCD7}">
      <dgm:prSet/>
      <dgm:spPr/>
      <dgm:t>
        <a:bodyPr/>
        <a:lstStyle/>
        <a:p>
          <a:endParaRPr lang="en-US"/>
        </a:p>
      </dgm:t>
    </dgm:pt>
    <dgm:pt modelId="{8EEEB6FB-C555-4D80-9BCD-2617D02D4DF9}">
      <dgm:prSet phldrT="[Text]"/>
      <dgm:spPr/>
      <dgm:t>
        <a:bodyPr/>
        <a:lstStyle/>
        <a:p>
          <a:r>
            <a:rPr lang="zh-CN" altLang="en-US" dirty="0" smtClean="0"/>
            <a:t>集中存储管理较差的内容</a:t>
          </a:r>
          <a:endParaRPr lang="en-US" dirty="0"/>
        </a:p>
      </dgm:t>
    </dgm:pt>
    <dgm:pt modelId="{8B2975A6-2A57-4D42-9862-58B2B05A68B7}" type="parTrans" cxnId="{87F279EA-731A-49CF-9C9B-839AA5406830}">
      <dgm:prSet/>
      <dgm:spPr/>
      <dgm:t>
        <a:bodyPr/>
        <a:lstStyle/>
        <a:p>
          <a:endParaRPr lang="en-US"/>
        </a:p>
      </dgm:t>
    </dgm:pt>
    <dgm:pt modelId="{20115C1C-8F8F-4A44-B1D1-24F8BFFB2291}" type="sibTrans" cxnId="{87F279EA-731A-49CF-9C9B-839AA5406830}">
      <dgm:prSet/>
      <dgm:spPr/>
      <dgm:t>
        <a:bodyPr/>
        <a:lstStyle/>
        <a:p>
          <a:endParaRPr lang="en-US"/>
        </a:p>
      </dgm:t>
    </dgm:pt>
    <dgm:pt modelId="{EFA065DA-E8E3-4CEB-9C35-8BA1FD57B814}">
      <dgm:prSet phldrT="[Text]"/>
      <dgm:spPr/>
      <dgm:t>
        <a:bodyPr/>
        <a:lstStyle/>
        <a:p>
          <a:r>
            <a:rPr lang="zh-CN" altLang="en-US" dirty="0" smtClean="0"/>
            <a:t>更传统；更轻松实现分层文件计划</a:t>
          </a:r>
          <a:endParaRPr lang="en-US" dirty="0"/>
        </a:p>
      </dgm:t>
    </dgm:pt>
    <dgm:pt modelId="{24EFF85C-155E-4F98-A537-7E44F272727B}" type="parTrans" cxnId="{B6399D32-FDB8-470A-94D0-0DDD27B1883A}">
      <dgm:prSet/>
      <dgm:spPr/>
      <dgm:t>
        <a:bodyPr/>
        <a:lstStyle/>
        <a:p>
          <a:endParaRPr lang="en-US"/>
        </a:p>
      </dgm:t>
    </dgm:pt>
    <dgm:pt modelId="{B2A4B1EF-DED4-4E03-8236-FF11502F012E}" type="sibTrans" cxnId="{B6399D32-FDB8-470A-94D0-0DDD27B1883A}">
      <dgm:prSet/>
      <dgm:spPr/>
      <dgm:t>
        <a:bodyPr/>
        <a:lstStyle/>
        <a:p>
          <a:endParaRPr lang="en-US"/>
        </a:p>
      </dgm:t>
    </dgm:pt>
    <dgm:pt modelId="{C7D653F6-67DE-463C-8173-113A7821C026}">
      <dgm:prSet phldrT="[Text]"/>
      <dgm:spPr/>
      <dgm:t>
        <a:bodyPr/>
        <a:lstStyle/>
        <a:p>
          <a:r>
            <a:rPr lang="zh-CN" altLang="en-US" dirty="0" smtClean="0"/>
            <a:t>经常使用记录并位于非记录旁边。</a:t>
          </a:r>
          <a:endParaRPr lang="en-US" dirty="0"/>
        </a:p>
      </dgm:t>
    </dgm:pt>
    <dgm:pt modelId="{A8725E03-6CD2-403E-82A3-8DA7DFDC0B41}" type="parTrans" cxnId="{5447D5D9-93A8-48C8-BCA3-AE624D9FDCD5}">
      <dgm:prSet/>
      <dgm:spPr/>
      <dgm:t>
        <a:bodyPr/>
        <a:lstStyle/>
        <a:p>
          <a:endParaRPr lang="en-US"/>
        </a:p>
      </dgm:t>
    </dgm:pt>
    <dgm:pt modelId="{1633FE06-F455-41A5-B461-D56D26B673FA}" type="sibTrans" cxnId="{5447D5D9-93A8-48C8-BCA3-AE624D9FDCD5}">
      <dgm:prSet/>
      <dgm:spPr/>
      <dgm:t>
        <a:bodyPr/>
        <a:lstStyle/>
        <a:p>
          <a:endParaRPr lang="en-US"/>
        </a:p>
      </dgm:t>
    </dgm:pt>
    <dgm:pt modelId="{65525847-CBB7-415D-8EB8-6B8F9D5CA681}">
      <dgm:prSet phldrT="[Text]"/>
      <dgm:spPr/>
      <dgm:t>
        <a:bodyPr/>
        <a:lstStyle/>
        <a:p>
          <a:r>
            <a:rPr lang="zh-CN" altLang="en-US" dirty="0" smtClean="0"/>
            <a:t>为整个企业内的所有记录提供一个集中的视图和位置</a:t>
          </a:r>
          <a:endParaRPr lang="en-US" dirty="0"/>
        </a:p>
      </dgm:t>
    </dgm:pt>
    <dgm:pt modelId="{95BDFE88-1A13-4452-B4B3-7654AA433F05}" type="parTrans" cxnId="{0DBB7DA6-73A0-4A83-92B4-D4328FB2AA3B}">
      <dgm:prSet/>
      <dgm:spPr/>
      <dgm:t>
        <a:bodyPr/>
        <a:lstStyle/>
        <a:p>
          <a:endParaRPr lang="en-US"/>
        </a:p>
      </dgm:t>
    </dgm:pt>
    <dgm:pt modelId="{945F0D50-6A4C-4E5F-AA00-47E199FEC37B}" type="sibTrans" cxnId="{0DBB7DA6-73A0-4A83-92B4-D4328FB2AA3B}">
      <dgm:prSet/>
      <dgm:spPr/>
      <dgm:t>
        <a:bodyPr/>
        <a:lstStyle/>
        <a:p>
          <a:endParaRPr lang="en-US"/>
        </a:p>
      </dgm:t>
    </dgm:pt>
    <dgm:pt modelId="{5155E773-D3B1-4B59-8F1B-4816238C6690}">
      <dgm:prSet phldrT="[Text]"/>
      <dgm:spPr/>
      <dgm:t>
        <a:bodyPr/>
        <a:lstStyle/>
        <a:p>
          <a:r>
            <a:rPr lang="en-US" dirty="0" smtClean="0"/>
            <a:t>DoD 5015 </a:t>
          </a:r>
          <a:r>
            <a:rPr lang="zh-CN" altLang="en-US" dirty="0" smtClean="0"/>
            <a:t>要求必需这样</a:t>
          </a:r>
          <a:endParaRPr lang="en-US" dirty="0"/>
        </a:p>
      </dgm:t>
    </dgm:pt>
    <dgm:pt modelId="{238CE575-A173-4A3E-A1C8-482D07C42544}" type="parTrans" cxnId="{8B32AC61-9C33-4260-9903-51134AF98454}">
      <dgm:prSet/>
      <dgm:spPr/>
      <dgm:t>
        <a:bodyPr/>
        <a:lstStyle/>
        <a:p>
          <a:endParaRPr lang="en-US"/>
        </a:p>
      </dgm:t>
    </dgm:pt>
    <dgm:pt modelId="{8E6F8050-37EF-4D7A-BC79-2682926E3BDB}" type="sibTrans" cxnId="{8B32AC61-9C33-4260-9903-51134AF98454}">
      <dgm:prSet/>
      <dgm:spPr/>
      <dgm:t>
        <a:bodyPr/>
        <a:lstStyle/>
        <a:p>
          <a:endParaRPr lang="en-US"/>
        </a:p>
      </dgm:t>
    </dgm:pt>
    <dgm:pt modelId="{D4DB8204-85AD-417D-A5D5-8C3F742C73CE}" type="pres">
      <dgm:prSet presAssocID="{FC3463E3-811D-4062-A076-C62747910BD2}" presName="Name0" presStyleCnt="0">
        <dgm:presLayoutVars>
          <dgm:dir/>
          <dgm:animLvl val="lvl"/>
          <dgm:resizeHandles val="exact"/>
        </dgm:presLayoutVars>
      </dgm:prSet>
      <dgm:spPr/>
      <dgm:t>
        <a:bodyPr/>
        <a:lstStyle/>
        <a:p>
          <a:endParaRPr lang="en-US"/>
        </a:p>
      </dgm:t>
    </dgm:pt>
    <dgm:pt modelId="{90BFEA5E-C570-4DFF-ABB7-12B3EE4C0C13}" type="pres">
      <dgm:prSet presAssocID="{BD64FF79-25AF-44D1-9536-46BC906389F4}" presName="composite" presStyleCnt="0"/>
      <dgm:spPr/>
    </dgm:pt>
    <dgm:pt modelId="{7AF8B643-EE6C-484E-8F7E-DF70BA7C8E07}" type="pres">
      <dgm:prSet presAssocID="{BD64FF79-25AF-44D1-9536-46BC906389F4}" presName="parTx" presStyleLbl="alignNode1" presStyleIdx="0" presStyleCnt="2">
        <dgm:presLayoutVars>
          <dgm:chMax val="0"/>
          <dgm:chPref val="0"/>
          <dgm:bulletEnabled val="1"/>
        </dgm:presLayoutVars>
      </dgm:prSet>
      <dgm:spPr/>
      <dgm:t>
        <a:bodyPr/>
        <a:lstStyle/>
        <a:p>
          <a:endParaRPr lang="en-US"/>
        </a:p>
      </dgm:t>
    </dgm:pt>
    <dgm:pt modelId="{8CDC0C95-76BB-4759-BF4F-0B5AA1FF71E7}" type="pres">
      <dgm:prSet presAssocID="{BD64FF79-25AF-44D1-9536-46BC906389F4}" presName="desTx" presStyleLbl="alignAccFollowNode1" presStyleIdx="0" presStyleCnt="2">
        <dgm:presLayoutVars>
          <dgm:bulletEnabled val="1"/>
        </dgm:presLayoutVars>
      </dgm:prSet>
      <dgm:spPr/>
      <dgm:t>
        <a:bodyPr/>
        <a:lstStyle/>
        <a:p>
          <a:endParaRPr lang="en-US"/>
        </a:p>
      </dgm:t>
    </dgm:pt>
    <dgm:pt modelId="{0EED3BDD-CCC5-4A05-9EF7-654CE5BE85F2}" type="pres">
      <dgm:prSet presAssocID="{E2FE8D12-245C-43DC-83EC-CD322205F7DB}" presName="space" presStyleCnt="0"/>
      <dgm:spPr/>
    </dgm:pt>
    <dgm:pt modelId="{4EAF0C66-D7A7-4A90-80E5-17AA2F4530E5}" type="pres">
      <dgm:prSet presAssocID="{5911129F-3B2A-4323-9B91-6EC774F14836}" presName="composite" presStyleCnt="0"/>
      <dgm:spPr/>
    </dgm:pt>
    <dgm:pt modelId="{0B331998-39E6-4372-800A-38FAA374679E}" type="pres">
      <dgm:prSet presAssocID="{5911129F-3B2A-4323-9B91-6EC774F14836}" presName="parTx" presStyleLbl="alignNode1" presStyleIdx="1" presStyleCnt="2">
        <dgm:presLayoutVars>
          <dgm:chMax val="0"/>
          <dgm:chPref val="0"/>
          <dgm:bulletEnabled val="1"/>
        </dgm:presLayoutVars>
      </dgm:prSet>
      <dgm:spPr/>
      <dgm:t>
        <a:bodyPr/>
        <a:lstStyle/>
        <a:p>
          <a:endParaRPr lang="en-US"/>
        </a:p>
      </dgm:t>
    </dgm:pt>
    <dgm:pt modelId="{632610B8-1D4C-4D89-91B7-DB7660367EB8}" type="pres">
      <dgm:prSet presAssocID="{5911129F-3B2A-4323-9B91-6EC774F14836}" presName="desTx" presStyleLbl="alignAccFollowNode1" presStyleIdx="1" presStyleCnt="2">
        <dgm:presLayoutVars>
          <dgm:bulletEnabled val="1"/>
        </dgm:presLayoutVars>
      </dgm:prSet>
      <dgm:spPr/>
      <dgm:t>
        <a:bodyPr/>
        <a:lstStyle/>
        <a:p>
          <a:endParaRPr lang="en-US"/>
        </a:p>
      </dgm:t>
    </dgm:pt>
  </dgm:ptLst>
  <dgm:cxnLst>
    <dgm:cxn modelId="{87F279EA-731A-49CF-9C9B-839AA5406830}" srcId="{5911129F-3B2A-4323-9B91-6EC774F14836}" destId="{8EEEB6FB-C555-4D80-9BCD-2617D02D4DF9}" srcOrd="0" destOrd="0" parTransId="{8B2975A6-2A57-4D42-9862-58B2B05A68B7}" sibTransId="{20115C1C-8F8F-4A44-B1D1-24F8BFFB2291}"/>
    <dgm:cxn modelId="{14F73179-7E30-42D6-B024-E661D95BFB6A}" srcId="{FC3463E3-811D-4062-A076-C62747910BD2}" destId="{BD64FF79-25AF-44D1-9536-46BC906389F4}" srcOrd="0" destOrd="0" parTransId="{91DC4A6D-4718-4D2E-9CAF-35E171291886}" sibTransId="{E2FE8D12-245C-43DC-83EC-CD322205F7DB}"/>
    <dgm:cxn modelId="{5447D5D9-93A8-48C8-BCA3-AE624D9FDCD5}" srcId="{BD64FF79-25AF-44D1-9536-46BC906389F4}" destId="{C7D653F6-67DE-463C-8173-113A7821C026}" srcOrd="1" destOrd="0" parTransId="{A8725E03-6CD2-403E-82A3-8DA7DFDC0B41}" sibTransId="{1633FE06-F455-41A5-B461-D56D26B673FA}"/>
    <dgm:cxn modelId="{869EA3C7-A0FC-440B-A84A-B21DFF51D58A}" type="presOf" srcId="{BD64FF79-25AF-44D1-9536-46BC906389F4}" destId="{7AF8B643-EE6C-484E-8F7E-DF70BA7C8E07}" srcOrd="0" destOrd="0" presId="urn:microsoft.com/office/officeart/2005/8/layout/hList1"/>
    <dgm:cxn modelId="{B7DCF3CE-A91B-4DD4-833E-3DB25A047AFF}" type="presOf" srcId="{C7D653F6-67DE-463C-8173-113A7821C026}" destId="{8CDC0C95-76BB-4759-BF4F-0B5AA1FF71E7}" srcOrd="0" destOrd="1" presId="urn:microsoft.com/office/officeart/2005/8/layout/hList1"/>
    <dgm:cxn modelId="{715191AF-FB4F-4B96-A1DD-3F686F3B7649}" type="presOf" srcId="{65525847-CBB7-415D-8EB8-6B8F9D5CA681}" destId="{632610B8-1D4C-4D89-91B7-DB7660367EB8}" srcOrd="0" destOrd="2" presId="urn:microsoft.com/office/officeart/2005/8/layout/hList1"/>
    <dgm:cxn modelId="{7914FFD2-A8EA-4EFC-A08A-49BEBC81507D}" type="presOf" srcId="{0B65464E-4705-4FC9-B53B-705EACFA2A9F}" destId="{8CDC0C95-76BB-4759-BF4F-0B5AA1FF71E7}" srcOrd="0" destOrd="0" presId="urn:microsoft.com/office/officeart/2005/8/layout/hList1"/>
    <dgm:cxn modelId="{B8590ED2-7290-4824-9CBE-B61EA2056485}" type="presOf" srcId="{FC3463E3-811D-4062-A076-C62747910BD2}" destId="{D4DB8204-85AD-417D-A5D5-8C3F742C73CE}" srcOrd="0" destOrd="0" presId="urn:microsoft.com/office/officeart/2005/8/layout/hList1"/>
    <dgm:cxn modelId="{8B32AC61-9C33-4260-9903-51134AF98454}" srcId="{5911129F-3B2A-4323-9B91-6EC774F14836}" destId="{5155E773-D3B1-4B59-8F1B-4816238C6690}" srcOrd="3" destOrd="0" parTransId="{238CE575-A173-4A3E-A1C8-482D07C42544}" sibTransId="{8E6F8050-37EF-4D7A-BC79-2682926E3BDB}"/>
    <dgm:cxn modelId="{ACB034B6-5753-4F9D-A80B-651386565E11}" srcId="{BD64FF79-25AF-44D1-9536-46BC906389F4}" destId="{0B65464E-4705-4FC9-B53B-705EACFA2A9F}" srcOrd="0" destOrd="0" parTransId="{F8264712-09AB-4A47-B2AC-C976674587C1}" sibTransId="{8FECC0FB-0F35-403F-8D64-6E2A339BCEFD}"/>
    <dgm:cxn modelId="{B6399D32-FDB8-470A-94D0-0DDD27B1883A}" srcId="{5911129F-3B2A-4323-9B91-6EC774F14836}" destId="{EFA065DA-E8E3-4CEB-9C35-8BA1FD57B814}" srcOrd="1" destOrd="0" parTransId="{24EFF85C-155E-4F98-A537-7E44F272727B}" sibTransId="{B2A4B1EF-DED4-4E03-8236-FF11502F012E}"/>
    <dgm:cxn modelId="{B4B854FA-BE5E-4D51-AFC4-22E5EF0F9E19}" type="presOf" srcId="{5911129F-3B2A-4323-9B91-6EC774F14836}" destId="{0B331998-39E6-4372-800A-38FAA374679E}" srcOrd="0" destOrd="0" presId="urn:microsoft.com/office/officeart/2005/8/layout/hList1"/>
    <dgm:cxn modelId="{B44D7BE5-305A-4545-8A28-2DD14699174F}" type="presOf" srcId="{8EEEB6FB-C555-4D80-9BCD-2617D02D4DF9}" destId="{632610B8-1D4C-4D89-91B7-DB7660367EB8}" srcOrd="0" destOrd="0" presId="urn:microsoft.com/office/officeart/2005/8/layout/hList1"/>
    <dgm:cxn modelId="{2E8E2321-3ECA-4EAD-A5E1-8E8E6FDB42DB}" type="presOf" srcId="{4A7A52DA-04FA-4AD8-9FED-208C94384235}" destId="{8CDC0C95-76BB-4759-BF4F-0B5AA1FF71E7}" srcOrd="0" destOrd="2" presId="urn:microsoft.com/office/officeart/2005/8/layout/hList1"/>
    <dgm:cxn modelId="{44F92149-33FE-438B-9B71-F7B0FAE074D7}" type="presOf" srcId="{5155E773-D3B1-4B59-8F1B-4816238C6690}" destId="{632610B8-1D4C-4D89-91B7-DB7660367EB8}" srcOrd="0" destOrd="3" presId="urn:microsoft.com/office/officeart/2005/8/layout/hList1"/>
    <dgm:cxn modelId="{53CC1075-065C-4B3D-93A4-8C34FD03B3E5}" srcId="{BD64FF79-25AF-44D1-9536-46BC906389F4}" destId="{4A7A52DA-04FA-4AD8-9FED-208C94384235}" srcOrd="2" destOrd="0" parTransId="{FCF9F8DC-9039-49E3-8F6B-4A1DCCE21319}" sibTransId="{0F1CAC82-02D1-4747-8386-6D4C71A4E28A}"/>
    <dgm:cxn modelId="{0DBB7DA6-73A0-4A83-92B4-D4328FB2AA3B}" srcId="{5911129F-3B2A-4323-9B91-6EC774F14836}" destId="{65525847-CBB7-415D-8EB8-6B8F9D5CA681}" srcOrd="2" destOrd="0" parTransId="{95BDFE88-1A13-4452-B4B3-7654AA433F05}" sibTransId="{945F0D50-6A4C-4E5F-AA00-47E199FEC37B}"/>
    <dgm:cxn modelId="{0AACDFCA-B212-4778-86BE-5DD2E466AEA2}" type="presOf" srcId="{EFA065DA-E8E3-4CEB-9C35-8BA1FD57B814}" destId="{632610B8-1D4C-4D89-91B7-DB7660367EB8}" srcOrd="0" destOrd="1" presId="urn:microsoft.com/office/officeart/2005/8/layout/hList1"/>
    <dgm:cxn modelId="{5494E4E5-F78C-444E-9508-45251E20BCD7}" srcId="{FC3463E3-811D-4062-A076-C62747910BD2}" destId="{5911129F-3B2A-4323-9B91-6EC774F14836}" srcOrd="1" destOrd="0" parTransId="{02B38265-30D9-4636-AA86-88B45EFFC727}" sibTransId="{3337B3E8-79F6-4FD5-BB9E-1708F2A1E98F}"/>
    <dgm:cxn modelId="{726BEF32-4E09-4AC1-9E65-EC9A65EDDDF4}" type="presParOf" srcId="{D4DB8204-85AD-417D-A5D5-8C3F742C73CE}" destId="{90BFEA5E-C570-4DFF-ABB7-12B3EE4C0C13}" srcOrd="0" destOrd="0" presId="urn:microsoft.com/office/officeart/2005/8/layout/hList1"/>
    <dgm:cxn modelId="{DF842EB2-AC3D-476B-AB11-44C3800F7CC7}" type="presParOf" srcId="{90BFEA5E-C570-4DFF-ABB7-12B3EE4C0C13}" destId="{7AF8B643-EE6C-484E-8F7E-DF70BA7C8E07}" srcOrd="0" destOrd="0" presId="urn:microsoft.com/office/officeart/2005/8/layout/hList1"/>
    <dgm:cxn modelId="{4F9C61CA-1344-4253-BC95-70E97F85365D}" type="presParOf" srcId="{90BFEA5E-C570-4DFF-ABB7-12B3EE4C0C13}" destId="{8CDC0C95-76BB-4759-BF4F-0B5AA1FF71E7}" srcOrd="1" destOrd="0" presId="urn:microsoft.com/office/officeart/2005/8/layout/hList1"/>
    <dgm:cxn modelId="{15EADEFC-0958-43B4-85CE-DC340D196C9C}" type="presParOf" srcId="{D4DB8204-85AD-417D-A5D5-8C3F742C73CE}" destId="{0EED3BDD-CCC5-4A05-9EF7-654CE5BE85F2}" srcOrd="1" destOrd="0" presId="urn:microsoft.com/office/officeart/2005/8/layout/hList1"/>
    <dgm:cxn modelId="{C5A2A952-CF71-4C7D-9E5C-932F9DBD0A49}" type="presParOf" srcId="{D4DB8204-85AD-417D-A5D5-8C3F742C73CE}" destId="{4EAF0C66-D7A7-4A90-80E5-17AA2F4530E5}" srcOrd="2" destOrd="0" presId="urn:microsoft.com/office/officeart/2005/8/layout/hList1"/>
    <dgm:cxn modelId="{32C66CAD-F028-4AA9-89ED-423C1682B4A3}" type="presParOf" srcId="{4EAF0C66-D7A7-4A90-80E5-17AA2F4530E5}" destId="{0B331998-39E6-4372-800A-38FAA374679E}" srcOrd="0" destOrd="0" presId="urn:microsoft.com/office/officeart/2005/8/layout/hList1"/>
    <dgm:cxn modelId="{F729F159-52D1-4F82-89A8-5DC814A066A4}" type="presParOf" srcId="{4EAF0C66-D7A7-4A90-80E5-17AA2F4530E5}" destId="{632610B8-1D4C-4D89-91B7-DB7660367EB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37D1F-3FA4-4427-AFEB-C9529CE43418}" type="doc">
      <dgm:prSet loTypeId="urn:microsoft.com/office/officeart/2005/8/layout/hierarchy6" loCatId="hierarchy" qsTypeId="urn:microsoft.com/office/officeart/2005/8/quickstyle/3d3" qsCatId="3D" csTypeId="urn:microsoft.com/office/officeart/2005/8/colors/colorful1#1" csCatId="colorful" phldr="1"/>
      <dgm:spPr/>
      <dgm:t>
        <a:bodyPr/>
        <a:lstStyle/>
        <a:p>
          <a:endParaRPr lang="en-US"/>
        </a:p>
      </dgm:t>
    </dgm:pt>
    <dgm:pt modelId="{68255AAF-1BD6-4E0E-AB59-D29F52A41125}">
      <dgm:prSet phldrT="[Text]"/>
      <dgm:spPr/>
      <dgm:t>
        <a:bodyPr/>
        <a:lstStyle/>
        <a:p>
          <a:r>
            <a:rPr lang="en-US" dirty="0" smtClean="0"/>
            <a:t>Hub</a:t>
          </a:r>
          <a:endParaRPr lang="en-US" dirty="0"/>
        </a:p>
      </dgm:t>
    </dgm:pt>
    <dgm:pt modelId="{D9167F00-C6F2-417F-B917-692FDA7A9F8A}" type="parTrans" cxnId="{334038C2-B365-4168-B381-6A7B88BB5635}">
      <dgm:prSet/>
      <dgm:spPr/>
      <dgm:t>
        <a:bodyPr/>
        <a:lstStyle/>
        <a:p>
          <a:endParaRPr lang="en-US"/>
        </a:p>
      </dgm:t>
    </dgm:pt>
    <dgm:pt modelId="{BB362B3A-9439-4018-84ED-5A4DFB7CF717}" type="sibTrans" cxnId="{334038C2-B365-4168-B381-6A7B88BB5635}">
      <dgm:prSet/>
      <dgm:spPr/>
      <dgm:t>
        <a:bodyPr/>
        <a:lstStyle/>
        <a:p>
          <a:endParaRPr lang="en-US"/>
        </a:p>
      </dgm:t>
    </dgm:pt>
    <dgm:pt modelId="{7159F357-51B1-4ED5-A9A1-EE7A747260E6}">
      <dgm:prSet phldrT="[Text]"/>
      <dgm:spPr/>
      <dgm:t>
        <a:bodyPr/>
        <a:lstStyle/>
        <a:p>
          <a:r>
            <a:rPr lang="en-US" dirty="0" smtClean="0"/>
            <a:t>SC1</a:t>
          </a:r>
          <a:endParaRPr lang="en-US" dirty="0"/>
        </a:p>
      </dgm:t>
    </dgm:pt>
    <dgm:pt modelId="{48DC9509-D308-48E8-8511-C437744CE35E}" type="parTrans" cxnId="{CB10C8D5-12AA-43F9-8226-33A2E0AD8FA7}">
      <dgm:prSet/>
      <dgm:spPr/>
      <dgm:t>
        <a:bodyPr/>
        <a:lstStyle/>
        <a:p>
          <a:endParaRPr lang="en-US"/>
        </a:p>
      </dgm:t>
    </dgm:pt>
    <dgm:pt modelId="{6EB5458A-BDB6-41F4-AA72-F1737BB5985A}" type="sibTrans" cxnId="{CB10C8D5-12AA-43F9-8226-33A2E0AD8FA7}">
      <dgm:prSet/>
      <dgm:spPr/>
      <dgm:t>
        <a:bodyPr/>
        <a:lstStyle/>
        <a:p>
          <a:endParaRPr lang="en-US"/>
        </a:p>
      </dgm:t>
    </dgm:pt>
    <dgm:pt modelId="{3DD411E6-2F95-4259-B390-3C980B38A87A}">
      <dgm:prSet phldrT="[Text]"/>
      <dgm:spPr/>
      <dgm:t>
        <a:bodyPr/>
        <a:lstStyle/>
        <a:p>
          <a:r>
            <a:rPr lang="en-US" dirty="0" smtClean="0"/>
            <a:t>SC2</a:t>
          </a:r>
          <a:endParaRPr lang="en-US" dirty="0"/>
        </a:p>
      </dgm:t>
    </dgm:pt>
    <dgm:pt modelId="{6430DECB-8C36-421F-85D8-42120F4F1791}" type="parTrans" cxnId="{714A9A37-56CB-4E8D-AED7-8BC96A7F7FBB}">
      <dgm:prSet/>
      <dgm:spPr/>
      <dgm:t>
        <a:bodyPr/>
        <a:lstStyle/>
        <a:p>
          <a:endParaRPr lang="en-US"/>
        </a:p>
      </dgm:t>
    </dgm:pt>
    <dgm:pt modelId="{CD707EBF-E678-4721-816C-1BCB69E536E9}" type="sibTrans" cxnId="{714A9A37-56CB-4E8D-AED7-8BC96A7F7FBB}">
      <dgm:prSet/>
      <dgm:spPr/>
      <dgm:t>
        <a:bodyPr/>
        <a:lstStyle/>
        <a:p>
          <a:endParaRPr lang="en-US"/>
        </a:p>
      </dgm:t>
    </dgm:pt>
    <dgm:pt modelId="{EB644BCB-3CB6-46BC-A2D1-AB3E7DC24722}">
      <dgm:prSet phldrT="[Text]"/>
      <dgm:spPr/>
      <dgm:t>
        <a:bodyPr/>
        <a:lstStyle/>
        <a:p>
          <a:r>
            <a:rPr lang="en-US" dirty="0" smtClean="0"/>
            <a:t>…</a:t>
          </a:r>
          <a:endParaRPr lang="en-US" dirty="0"/>
        </a:p>
      </dgm:t>
    </dgm:pt>
    <dgm:pt modelId="{8595C269-1B5C-48D0-9F37-0A6EEE8E4102}" type="parTrans" cxnId="{1B576EFD-3914-49DE-98C0-6DB1B4030C59}">
      <dgm:prSet/>
      <dgm:spPr/>
      <dgm:t>
        <a:bodyPr/>
        <a:lstStyle/>
        <a:p>
          <a:endParaRPr lang="en-US"/>
        </a:p>
      </dgm:t>
    </dgm:pt>
    <dgm:pt modelId="{30787038-E90E-4E5B-A9E2-9AF54D19109D}" type="sibTrans" cxnId="{1B576EFD-3914-49DE-98C0-6DB1B4030C59}">
      <dgm:prSet/>
      <dgm:spPr/>
      <dgm:t>
        <a:bodyPr/>
        <a:lstStyle/>
        <a:p>
          <a:endParaRPr lang="en-US"/>
        </a:p>
      </dgm:t>
    </dgm:pt>
    <dgm:pt modelId="{ECCA4D14-6153-48C1-BA2A-CF32B70A5CC0}" type="pres">
      <dgm:prSet presAssocID="{2FA37D1F-3FA4-4427-AFEB-C9529CE43418}" presName="mainComposite" presStyleCnt="0">
        <dgm:presLayoutVars>
          <dgm:chPref val="1"/>
          <dgm:dir/>
          <dgm:animOne val="branch"/>
          <dgm:animLvl val="lvl"/>
          <dgm:resizeHandles val="exact"/>
        </dgm:presLayoutVars>
      </dgm:prSet>
      <dgm:spPr/>
      <dgm:t>
        <a:bodyPr/>
        <a:lstStyle/>
        <a:p>
          <a:endParaRPr lang="en-US"/>
        </a:p>
      </dgm:t>
    </dgm:pt>
    <dgm:pt modelId="{1AEEA8DE-8FF4-4104-AFB7-E23751E3B954}" type="pres">
      <dgm:prSet presAssocID="{2FA37D1F-3FA4-4427-AFEB-C9529CE43418}" presName="hierFlow" presStyleCnt="0"/>
      <dgm:spPr/>
    </dgm:pt>
    <dgm:pt modelId="{3D754CFF-8743-41B9-83FE-BA9E2981D193}" type="pres">
      <dgm:prSet presAssocID="{2FA37D1F-3FA4-4427-AFEB-C9529CE43418}" presName="hierChild1" presStyleCnt="0">
        <dgm:presLayoutVars>
          <dgm:chPref val="1"/>
          <dgm:animOne val="branch"/>
          <dgm:animLvl val="lvl"/>
        </dgm:presLayoutVars>
      </dgm:prSet>
      <dgm:spPr/>
    </dgm:pt>
    <dgm:pt modelId="{6F81443E-18ED-46B9-8C34-96A318818B0E}" type="pres">
      <dgm:prSet presAssocID="{68255AAF-1BD6-4E0E-AB59-D29F52A41125}" presName="Name14" presStyleCnt="0"/>
      <dgm:spPr/>
    </dgm:pt>
    <dgm:pt modelId="{9FF7005F-AED4-4B70-93EC-1716C4A2B7D6}" type="pres">
      <dgm:prSet presAssocID="{68255AAF-1BD6-4E0E-AB59-D29F52A41125}" presName="level1Shape" presStyleLbl="node0" presStyleIdx="0" presStyleCnt="1">
        <dgm:presLayoutVars>
          <dgm:chPref val="3"/>
        </dgm:presLayoutVars>
      </dgm:prSet>
      <dgm:spPr/>
      <dgm:t>
        <a:bodyPr/>
        <a:lstStyle/>
        <a:p>
          <a:endParaRPr lang="en-US"/>
        </a:p>
      </dgm:t>
    </dgm:pt>
    <dgm:pt modelId="{FB028E10-DE3B-436A-838D-DEFB5B934FB9}" type="pres">
      <dgm:prSet presAssocID="{68255AAF-1BD6-4E0E-AB59-D29F52A41125}" presName="hierChild2" presStyleCnt="0"/>
      <dgm:spPr/>
    </dgm:pt>
    <dgm:pt modelId="{6639C9E3-5899-4BB3-96AF-577DDC40EAC0}" type="pres">
      <dgm:prSet presAssocID="{48DC9509-D308-48E8-8511-C437744CE35E}" presName="Name19" presStyleLbl="parChTrans1D2" presStyleIdx="0" presStyleCnt="3"/>
      <dgm:spPr/>
      <dgm:t>
        <a:bodyPr/>
        <a:lstStyle/>
        <a:p>
          <a:endParaRPr lang="en-US"/>
        </a:p>
      </dgm:t>
    </dgm:pt>
    <dgm:pt modelId="{2193275D-0255-4D25-922C-5262127FA8D7}" type="pres">
      <dgm:prSet presAssocID="{7159F357-51B1-4ED5-A9A1-EE7A747260E6}" presName="Name21" presStyleCnt="0"/>
      <dgm:spPr/>
    </dgm:pt>
    <dgm:pt modelId="{478EC784-48EB-4C59-8148-5FAFA94D958D}" type="pres">
      <dgm:prSet presAssocID="{7159F357-51B1-4ED5-A9A1-EE7A747260E6}" presName="level2Shape" presStyleLbl="node2" presStyleIdx="0" presStyleCnt="3"/>
      <dgm:spPr/>
      <dgm:t>
        <a:bodyPr/>
        <a:lstStyle/>
        <a:p>
          <a:endParaRPr lang="en-US"/>
        </a:p>
      </dgm:t>
    </dgm:pt>
    <dgm:pt modelId="{67AD3FD4-CA85-4778-8B22-7DF8EAB789BE}" type="pres">
      <dgm:prSet presAssocID="{7159F357-51B1-4ED5-A9A1-EE7A747260E6}" presName="hierChild3" presStyleCnt="0"/>
      <dgm:spPr/>
    </dgm:pt>
    <dgm:pt modelId="{356ECA9C-15C2-4D27-AE55-C403A1C699A7}" type="pres">
      <dgm:prSet presAssocID="{6430DECB-8C36-421F-85D8-42120F4F1791}" presName="Name19" presStyleLbl="parChTrans1D2" presStyleIdx="1" presStyleCnt="3"/>
      <dgm:spPr/>
      <dgm:t>
        <a:bodyPr/>
        <a:lstStyle/>
        <a:p>
          <a:endParaRPr lang="en-US"/>
        </a:p>
      </dgm:t>
    </dgm:pt>
    <dgm:pt modelId="{761220E1-C1FF-431F-8725-55AC4072B0F7}" type="pres">
      <dgm:prSet presAssocID="{3DD411E6-2F95-4259-B390-3C980B38A87A}" presName="Name21" presStyleCnt="0"/>
      <dgm:spPr/>
    </dgm:pt>
    <dgm:pt modelId="{FF9A3822-F8CF-43C8-821A-F1D3DA34F2A7}" type="pres">
      <dgm:prSet presAssocID="{3DD411E6-2F95-4259-B390-3C980B38A87A}" presName="level2Shape" presStyleLbl="node2" presStyleIdx="1" presStyleCnt="3"/>
      <dgm:spPr/>
      <dgm:t>
        <a:bodyPr/>
        <a:lstStyle/>
        <a:p>
          <a:endParaRPr lang="en-US"/>
        </a:p>
      </dgm:t>
    </dgm:pt>
    <dgm:pt modelId="{8A40DF27-2F60-4E79-AA2E-5439DEEFCC7D}" type="pres">
      <dgm:prSet presAssocID="{3DD411E6-2F95-4259-B390-3C980B38A87A}" presName="hierChild3" presStyleCnt="0"/>
      <dgm:spPr/>
    </dgm:pt>
    <dgm:pt modelId="{92ECC2E4-EF49-4CDC-A454-5978DB9624B2}" type="pres">
      <dgm:prSet presAssocID="{8595C269-1B5C-48D0-9F37-0A6EEE8E4102}" presName="Name19" presStyleLbl="parChTrans1D2" presStyleIdx="2" presStyleCnt="3"/>
      <dgm:spPr/>
      <dgm:t>
        <a:bodyPr/>
        <a:lstStyle/>
        <a:p>
          <a:endParaRPr lang="en-US"/>
        </a:p>
      </dgm:t>
    </dgm:pt>
    <dgm:pt modelId="{307C12DE-CDE5-4CAC-BF91-2FB07E25C1F7}" type="pres">
      <dgm:prSet presAssocID="{EB644BCB-3CB6-46BC-A2D1-AB3E7DC24722}" presName="Name21" presStyleCnt="0"/>
      <dgm:spPr/>
    </dgm:pt>
    <dgm:pt modelId="{892CEF76-0942-4D0A-8473-978F4071B5DE}" type="pres">
      <dgm:prSet presAssocID="{EB644BCB-3CB6-46BC-A2D1-AB3E7DC24722}" presName="level2Shape" presStyleLbl="node2" presStyleIdx="2" presStyleCnt="3"/>
      <dgm:spPr/>
      <dgm:t>
        <a:bodyPr/>
        <a:lstStyle/>
        <a:p>
          <a:endParaRPr lang="en-US"/>
        </a:p>
      </dgm:t>
    </dgm:pt>
    <dgm:pt modelId="{E56CA243-B3E6-4879-85A8-12FE5BEF6EC1}" type="pres">
      <dgm:prSet presAssocID="{EB644BCB-3CB6-46BC-A2D1-AB3E7DC24722}" presName="hierChild3" presStyleCnt="0"/>
      <dgm:spPr/>
    </dgm:pt>
    <dgm:pt modelId="{27F6133B-03D3-42AD-A65B-0653E28BBFDA}" type="pres">
      <dgm:prSet presAssocID="{2FA37D1F-3FA4-4427-AFEB-C9529CE43418}" presName="bgShapesFlow" presStyleCnt="0"/>
      <dgm:spPr/>
    </dgm:pt>
  </dgm:ptLst>
  <dgm:cxnLst>
    <dgm:cxn modelId="{CB10C8D5-12AA-43F9-8226-33A2E0AD8FA7}" srcId="{68255AAF-1BD6-4E0E-AB59-D29F52A41125}" destId="{7159F357-51B1-4ED5-A9A1-EE7A747260E6}" srcOrd="0" destOrd="0" parTransId="{48DC9509-D308-48E8-8511-C437744CE35E}" sibTransId="{6EB5458A-BDB6-41F4-AA72-F1737BB5985A}"/>
    <dgm:cxn modelId="{FCA10D2B-5AC5-4935-B012-683586526661}" type="presOf" srcId="{6430DECB-8C36-421F-85D8-42120F4F1791}" destId="{356ECA9C-15C2-4D27-AE55-C403A1C699A7}" srcOrd="0" destOrd="0" presId="urn:microsoft.com/office/officeart/2005/8/layout/hierarchy6"/>
    <dgm:cxn modelId="{EEA76AAD-5337-417D-AEF9-FDEB653202B3}" type="presOf" srcId="{7159F357-51B1-4ED5-A9A1-EE7A747260E6}" destId="{478EC784-48EB-4C59-8148-5FAFA94D958D}" srcOrd="0" destOrd="0" presId="urn:microsoft.com/office/officeart/2005/8/layout/hierarchy6"/>
    <dgm:cxn modelId="{8EE89EBA-C32A-4521-B62C-62BF0790787C}" type="presOf" srcId="{EB644BCB-3CB6-46BC-A2D1-AB3E7DC24722}" destId="{892CEF76-0942-4D0A-8473-978F4071B5DE}" srcOrd="0" destOrd="0" presId="urn:microsoft.com/office/officeart/2005/8/layout/hierarchy6"/>
    <dgm:cxn modelId="{8897503C-B284-4792-9524-8D8964268F16}" type="presOf" srcId="{3DD411E6-2F95-4259-B390-3C980B38A87A}" destId="{FF9A3822-F8CF-43C8-821A-F1D3DA34F2A7}" srcOrd="0" destOrd="0" presId="urn:microsoft.com/office/officeart/2005/8/layout/hierarchy6"/>
    <dgm:cxn modelId="{334038C2-B365-4168-B381-6A7B88BB5635}" srcId="{2FA37D1F-3FA4-4427-AFEB-C9529CE43418}" destId="{68255AAF-1BD6-4E0E-AB59-D29F52A41125}" srcOrd="0" destOrd="0" parTransId="{D9167F00-C6F2-417F-B917-692FDA7A9F8A}" sibTransId="{BB362B3A-9439-4018-84ED-5A4DFB7CF717}"/>
    <dgm:cxn modelId="{714A9A37-56CB-4E8D-AED7-8BC96A7F7FBB}" srcId="{68255AAF-1BD6-4E0E-AB59-D29F52A41125}" destId="{3DD411E6-2F95-4259-B390-3C980B38A87A}" srcOrd="1" destOrd="0" parTransId="{6430DECB-8C36-421F-85D8-42120F4F1791}" sibTransId="{CD707EBF-E678-4721-816C-1BCB69E536E9}"/>
    <dgm:cxn modelId="{7AF21E66-4980-4B4D-815D-C571B1EEF7FD}" type="presOf" srcId="{48DC9509-D308-48E8-8511-C437744CE35E}" destId="{6639C9E3-5899-4BB3-96AF-577DDC40EAC0}" srcOrd="0" destOrd="0" presId="urn:microsoft.com/office/officeart/2005/8/layout/hierarchy6"/>
    <dgm:cxn modelId="{1B576EFD-3914-49DE-98C0-6DB1B4030C59}" srcId="{68255AAF-1BD6-4E0E-AB59-D29F52A41125}" destId="{EB644BCB-3CB6-46BC-A2D1-AB3E7DC24722}" srcOrd="2" destOrd="0" parTransId="{8595C269-1B5C-48D0-9F37-0A6EEE8E4102}" sibTransId="{30787038-E90E-4E5B-A9E2-9AF54D19109D}"/>
    <dgm:cxn modelId="{55C3A6E5-B6F2-4ABE-AF59-EA75AFF8C042}" type="presOf" srcId="{8595C269-1B5C-48D0-9F37-0A6EEE8E4102}" destId="{92ECC2E4-EF49-4CDC-A454-5978DB9624B2}" srcOrd="0" destOrd="0" presId="urn:microsoft.com/office/officeart/2005/8/layout/hierarchy6"/>
    <dgm:cxn modelId="{B7BE56F9-B942-40A9-865F-06115E3447EE}" type="presOf" srcId="{2FA37D1F-3FA4-4427-AFEB-C9529CE43418}" destId="{ECCA4D14-6153-48C1-BA2A-CF32B70A5CC0}" srcOrd="0" destOrd="0" presId="urn:microsoft.com/office/officeart/2005/8/layout/hierarchy6"/>
    <dgm:cxn modelId="{A2239740-2224-4DDE-8838-DB19543835BE}" type="presOf" srcId="{68255AAF-1BD6-4E0E-AB59-D29F52A41125}" destId="{9FF7005F-AED4-4B70-93EC-1716C4A2B7D6}" srcOrd="0" destOrd="0" presId="urn:microsoft.com/office/officeart/2005/8/layout/hierarchy6"/>
    <dgm:cxn modelId="{2CFE0B05-0E81-4A90-BA82-C936C430C003}" type="presParOf" srcId="{ECCA4D14-6153-48C1-BA2A-CF32B70A5CC0}" destId="{1AEEA8DE-8FF4-4104-AFB7-E23751E3B954}" srcOrd="0" destOrd="0" presId="urn:microsoft.com/office/officeart/2005/8/layout/hierarchy6"/>
    <dgm:cxn modelId="{136B4BB9-6DCB-43BA-AE02-987065895FFB}" type="presParOf" srcId="{1AEEA8DE-8FF4-4104-AFB7-E23751E3B954}" destId="{3D754CFF-8743-41B9-83FE-BA9E2981D193}" srcOrd="0" destOrd="0" presId="urn:microsoft.com/office/officeart/2005/8/layout/hierarchy6"/>
    <dgm:cxn modelId="{7C1D7622-32E8-473B-8A7E-960647B94DCB}" type="presParOf" srcId="{3D754CFF-8743-41B9-83FE-BA9E2981D193}" destId="{6F81443E-18ED-46B9-8C34-96A318818B0E}" srcOrd="0" destOrd="0" presId="urn:microsoft.com/office/officeart/2005/8/layout/hierarchy6"/>
    <dgm:cxn modelId="{E0CC05F8-F995-4B64-BD46-357893E87C61}" type="presParOf" srcId="{6F81443E-18ED-46B9-8C34-96A318818B0E}" destId="{9FF7005F-AED4-4B70-93EC-1716C4A2B7D6}" srcOrd="0" destOrd="0" presId="urn:microsoft.com/office/officeart/2005/8/layout/hierarchy6"/>
    <dgm:cxn modelId="{352C2C44-7A06-4E30-A1EC-07CFEB9BA27C}" type="presParOf" srcId="{6F81443E-18ED-46B9-8C34-96A318818B0E}" destId="{FB028E10-DE3B-436A-838D-DEFB5B934FB9}" srcOrd="1" destOrd="0" presId="urn:microsoft.com/office/officeart/2005/8/layout/hierarchy6"/>
    <dgm:cxn modelId="{6103202B-11E7-475E-B24E-D8C245ACDC75}" type="presParOf" srcId="{FB028E10-DE3B-436A-838D-DEFB5B934FB9}" destId="{6639C9E3-5899-4BB3-96AF-577DDC40EAC0}" srcOrd="0" destOrd="0" presId="urn:microsoft.com/office/officeart/2005/8/layout/hierarchy6"/>
    <dgm:cxn modelId="{E00C3DAF-4D8E-45DF-85F8-2EA9203B6D34}" type="presParOf" srcId="{FB028E10-DE3B-436A-838D-DEFB5B934FB9}" destId="{2193275D-0255-4D25-922C-5262127FA8D7}" srcOrd="1" destOrd="0" presId="urn:microsoft.com/office/officeart/2005/8/layout/hierarchy6"/>
    <dgm:cxn modelId="{985E6159-2F90-4C6C-829D-28381FBAAC61}" type="presParOf" srcId="{2193275D-0255-4D25-922C-5262127FA8D7}" destId="{478EC784-48EB-4C59-8148-5FAFA94D958D}" srcOrd="0" destOrd="0" presId="urn:microsoft.com/office/officeart/2005/8/layout/hierarchy6"/>
    <dgm:cxn modelId="{41BFCADB-8742-4B12-A94A-196F5D3A7BE0}" type="presParOf" srcId="{2193275D-0255-4D25-922C-5262127FA8D7}" destId="{67AD3FD4-CA85-4778-8B22-7DF8EAB789BE}" srcOrd="1" destOrd="0" presId="urn:microsoft.com/office/officeart/2005/8/layout/hierarchy6"/>
    <dgm:cxn modelId="{48388031-D610-416F-80E3-205FB613E7CA}" type="presParOf" srcId="{FB028E10-DE3B-436A-838D-DEFB5B934FB9}" destId="{356ECA9C-15C2-4D27-AE55-C403A1C699A7}" srcOrd="2" destOrd="0" presId="urn:microsoft.com/office/officeart/2005/8/layout/hierarchy6"/>
    <dgm:cxn modelId="{371BBD8C-1974-49A9-9F8E-42E9C677B95B}" type="presParOf" srcId="{FB028E10-DE3B-436A-838D-DEFB5B934FB9}" destId="{761220E1-C1FF-431F-8725-55AC4072B0F7}" srcOrd="3" destOrd="0" presId="urn:microsoft.com/office/officeart/2005/8/layout/hierarchy6"/>
    <dgm:cxn modelId="{6D7B59A3-7CC4-436F-83B2-D9E365454B36}" type="presParOf" srcId="{761220E1-C1FF-431F-8725-55AC4072B0F7}" destId="{FF9A3822-F8CF-43C8-821A-F1D3DA34F2A7}" srcOrd="0" destOrd="0" presId="urn:microsoft.com/office/officeart/2005/8/layout/hierarchy6"/>
    <dgm:cxn modelId="{0C226071-68FE-4C63-B773-927806BA1694}" type="presParOf" srcId="{761220E1-C1FF-431F-8725-55AC4072B0F7}" destId="{8A40DF27-2F60-4E79-AA2E-5439DEEFCC7D}" srcOrd="1" destOrd="0" presId="urn:microsoft.com/office/officeart/2005/8/layout/hierarchy6"/>
    <dgm:cxn modelId="{B0E5A6A2-6795-4E6F-A82B-982A26B1E787}" type="presParOf" srcId="{FB028E10-DE3B-436A-838D-DEFB5B934FB9}" destId="{92ECC2E4-EF49-4CDC-A454-5978DB9624B2}" srcOrd="4" destOrd="0" presId="urn:microsoft.com/office/officeart/2005/8/layout/hierarchy6"/>
    <dgm:cxn modelId="{42A30BD9-0F83-4632-9919-89EAE019E4F5}" type="presParOf" srcId="{FB028E10-DE3B-436A-838D-DEFB5B934FB9}" destId="{307C12DE-CDE5-4CAC-BF91-2FB07E25C1F7}" srcOrd="5" destOrd="0" presId="urn:microsoft.com/office/officeart/2005/8/layout/hierarchy6"/>
    <dgm:cxn modelId="{D901C293-B05B-4981-9F7F-EA45F6F66237}" type="presParOf" srcId="{307C12DE-CDE5-4CAC-BF91-2FB07E25C1F7}" destId="{892CEF76-0942-4D0A-8473-978F4071B5DE}" srcOrd="0" destOrd="0" presId="urn:microsoft.com/office/officeart/2005/8/layout/hierarchy6"/>
    <dgm:cxn modelId="{30B4E923-C54E-45B5-BAC9-B788DED61C81}" type="presParOf" srcId="{307C12DE-CDE5-4CAC-BF91-2FB07E25C1F7}" destId="{E56CA243-B3E6-4879-85A8-12FE5BEF6EC1}" srcOrd="1" destOrd="0" presId="urn:microsoft.com/office/officeart/2005/8/layout/hierarchy6"/>
    <dgm:cxn modelId="{5812080C-E8A6-4B1E-9CED-D7B7B53B77F3}" type="presParOf" srcId="{ECCA4D14-6153-48C1-BA2A-CF32B70A5CC0}" destId="{27F6133B-03D3-42AD-A65B-0653E28BBFDA}"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A7D1-8EF3-41C8-BD41-55D5D2639D2D}">
      <dsp:nvSpPr>
        <dsp:cNvPr id="0" name=""/>
        <dsp:cNvSpPr/>
      </dsp:nvSpPr>
      <dsp:spPr>
        <a:xfrm rot="5400000">
          <a:off x="4646759" y="-1686658"/>
          <a:ext cx="1276945" cy="497433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紧</a:t>
          </a:r>
          <a:r>
            <a:rPr lang="zh-CN" altLang="en-US" sz="2400" kern="1200" dirty="0" smtClean="0"/>
            <a:t>密结合团队协作体验。</a:t>
          </a:r>
          <a:endParaRPr lang="en-US" sz="2400" kern="1200" dirty="0"/>
        </a:p>
        <a:p>
          <a:pPr marL="228600" lvl="1" indent="-228600" algn="l" defTabSz="1066800">
            <a:lnSpc>
              <a:spcPct val="90000"/>
            </a:lnSpc>
            <a:spcBef>
              <a:spcPct val="0"/>
            </a:spcBef>
            <a:spcAft>
              <a:spcPct val="15000"/>
            </a:spcAft>
            <a:buChar char="••"/>
          </a:pPr>
          <a:r>
            <a:rPr lang="zh-CN" altLang="en-US" sz="2400" kern="1200" dirty="0" smtClean="0"/>
            <a:t>处理各种</a:t>
          </a:r>
          <a:r>
            <a:rPr lang="en-US" sz="2400" kern="1200" dirty="0" smtClean="0"/>
            <a:t> SharePoint </a:t>
          </a:r>
          <a:r>
            <a:rPr lang="zh-CN" altLang="en-US" sz="2400" kern="1200" dirty="0" smtClean="0"/>
            <a:t>对象</a:t>
          </a:r>
          <a:endParaRPr lang="en-US" sz="2400" kern="1200" dirty="0"/>
        </a:p>
      </dsp:txBody>
      <dsp:txXfrm rot="-5400000">
        <a:off x="2798064" y="224372"/>
        <a:ext cx="4912001" cy="1152275"/>
      </dsp:txXfrm>
    </dsp:sp>
    <dsp:sp modelId="{6FB60F10-DF8B-4AE8-9248-B7FF3D3A8056}">
      <dsp:nvSpPr>
        <dsp:cNvPr id="0" name=""/>
        <dsp:cNvSpPr/>
      </dsp:nvSpPr>
      <dsp:spPr>
        <a:xfrm>
          <a:off x="0" y="2418"/>
          <a:ext cx="2798064" cy="1596181"/>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集成的治理</a:t>
          </a:r>
          <a:endParaRPr lang="en-US" sz="3300" kern="1200" dirty="0"/>
        </a:p>
      </dsp:txBody>
      <dsp:txXfrm>
        <a:off x="77919" y="80337"/>
        <a:ext cx="2642226" cy="1440343"/>
      </dsp:txXfrm>
    </dsp:sp>
    <dsp:sp modelId="{9532452C-1D01-4387-9071-7FEA29D6B31A}">
      <dsp:nvSpPr>
        <dsp:cNvPr id="0" name=""/>
        <dsp:cNvSpPr/>
      </dsp:nvSpPr>
      <dsp:spPr>
        <a:xfrm rot="5400000">
          <a:off x="4646759" y="-10668"/>
          <a:ext cx="1276945" cy="497433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在丰富功能和最终用户自</a:t>
          </a:r>
          <a:r>
            <a:rPr lang="zh-CN" altLang="en-US" sz="2400" kern="1200" dirty="0" smtClean="0"/>
            <a:t>由使用之间达到最佳权</a:t>
          </a:r>
          <a:r>
            <a:rPr lang="zh-CN" altLang="en-US" sz="2400" kern="1200" dirty="0" smtClean="0"/>
            <a:t>衡</a:t>
          </a:r>
          <a:endParaRPr lang="en-US" sz="2400" kern="1200" dirty="0"/>
        </a:p>
      </dsp:txBody>
      <dsp:txXfrm rot="-5400000">
        <a:off x="2798064" y="1900363"/>
        <a:ext cx="4912001" cy="1152275"/>
      </dsp:txXfrm>
    </dsp:sp>
    <dsp:sp modelId="{A554CC12-5E8E-410C-8A51-BFC816918063}">
      <dsp:nvSpPr>
        <dsp:cNvPr id="0" name=""/>
        <dsp:cNvSpPr/>
      </dsp:nvSpPr>
      <dsp:spPr>
        <a:xfrm>
          <a:off x="0" y="1678409"/>
          <a:ext cx="2798064" cy="1596181"/>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熟悉的界面且易于使用</a:t>
          </a:r>
          <a:endParaRPr lang="en-US" sz="3300" kern="1200" dirty="0"/>
        </a:p>
      </dsp:txBody>
      <dsp:txXfrm>
        <a:off x="77919" y="1756328"/>
        <a:ext cx="2642226" cy="1440343"/>
      </dsp:txXfrm>
    </dsp:sp>
    <dsp:sp modelId="{44D86860-792A-457F-BAE9-A8ABB9FD285B}">
      <dsp:nvSpPr>
        <dsp:cNvPr id="0" name=""/>
        <dsp:cNvSpPr/>
      </dsp:nvSpPr>
      <dsp:spPr>
        <a:xfrm rot="5400000">
          <a:off x="4646759" y="1665322"/>
          <a:ext cx="1276945" cy="4974336"/>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可以针对组织需求进行配置</a:t>
          </a:r>
          <a:endParaRPr lang="en-US" sz="2400" kern="1200" dirty="0"/>
        </a:p>
      </dsp:txBody>
      <dsp:txXfrm rot="-5400000">
        <a:off x="2798064" y="3576353"/>
        <a:ext cx="4912001" cy="1152275"/>
      </dsp:txXfrm>
    </dsp:sp>
    <dsp:sp modelId="{51DB0B94-31AA-4AEB-9530-C409423E8189}">
      <dsp:nvSpPr>
        <dsp:cNvPr id="0" name=""/>
        <dsp:cNvSpPr/>
      </dsp:nvSpPr>
      <dsp:spPr>
        <a:xfrm>
          <a:off x="0" y="3354399"/>
          <a:ext cx="2798064" cy="1596181"/>
        </a:xfrm>
        <a:prstGeom prst="roundRect">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zh-CN" altLang="en-US" sz="3300" kern="1200" dirty="0" smtClean="0"/>
            <a:t>灵活</a:t>
          </a:r>
          <a:endParaRPr lang="en-US" sz="3300" kern="1200" dirty="0"/>
        </a:p>
      </dsp:txBody>
      <dsp:txXfrm>
        <a:off x="77919" y="3432318"/>
        <a:ext cx="2642226" cy="1440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10D11-6E83-444D-9EFE-3CD3BFE6E004}">
      <dsp:nvSpPr>
        <dsp:cNvPr id="0" name=""/>
        <dsp:cNvSpPr/>
      </dsp:nvSpPr>
      <dsp:spPr>
        <a:xfrm rot="5400000">
          <a:off x="4771626" y="-1842491"/>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t>就地记录管理</a:t>
          </a:r>
          <a:endParaRPr lang="en-US" sz="1900" kern="1200" dirty="0"/>
        </a:p>
        <a:p>
          <a:pPr marL="171450" lvl="1" indent="-171450" algn="l" defTabSz="844550">
            <a:lnSpc>
              <a:spcPct val="90000"/>
            </a:lnSpc>
            <a:spcBef>
              <a:spcPct val="0"/>
            </a:spcBef>
            <a:spcAft>
              <a:spcPct val="15000"/>
            </a:spcAft>
            <a:buChar char="••"/>
          </a:pPr>
          <a:r>
            <a:rPr lang="zh-CN" altLang="en-US" sz="1900" kern="1200" dirty="0" smtClean="0"/>
            <a:t>归</a:t>
          </a:r>
          <a:r>
            <a:rPr lang="zh-CN" altLang="en-US" sz="1900" kern="1200" dirty="0" smtClean="0"/>
            <a:t>档时基于元</a:t>
          </a:r>
          <a:r>
            <a:rPr lang="zh-CN" altLang="en-US" sz="1900" kern="1200" dirty="0" smtClean="0"/>
            <a:t>数据驱动、分层文</a:t>
          </a:r>
          <a:r>
            <a:rPr lang="zh-CN" altLang="en-US" sz="1900" kern="1200" dirty="0" smtClean="0"/>
            <a:t>件处理计</a:t>
          </a:r>
          <a:r>
            <a:rPr lang="zh-CN" altLang="en-US" sz="1900" kern="1200" dirty="0" smtClean="0"/>
            <a:t>划</a:t>
          </a:r>
          <a:endParaRPr lang="en-US" sz="1900" kern="1200" dirty="0"/>
        </a:p>
      </dsp:txBody>
      <dsp:txXfrm rot="-5400000">
        <a:off x="2798064" y="181215"/>
        <a:ext cx="4924192" cy="926923"/>
      </dsp:txXfrm>
    </dsp:sp>
    <dsp:sp modelId="{6E17F802-1DA4-473C-841D-6709DA046455}">
      <dsp:nvSpPr>
        <dsp:cNvPr id="0" name=""/>
        <dsp:cNvSpPr/>
      </dsp:nvSpPr>
      <dsp:spPr>
        <a:xfrm>
          <a:off x="0" y="0"/>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记录</a:t>
          </a:r>
          <a:endParaRPr lang="en-US" sz="2600" kern="1200" dirty="0"/>
        </a:p>
      </dsp:txBody>
      <dsp:txXfrm>
        <a:off x="62680" y="62680"/>
        <a:ext cx="2672704" cy="1158654"/>
      </dsp:txXfrm>
    </dsp:sp>
    <dsp:sp modelId="{2953EA2A-88A7-44D8-ACFC-5FD7F004C460}">
      <dsp:nvSpPr>
        <dsp:cNvPr id="0" name=""/>
        <dsp:cNvSpPr/>
      </dsp:nvSpPr>
      <dsp:spPr>
        <a:xfrm rot="5400000">
          <a:off x="4771626" y="-494275"/>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t>任何</a:t>
          </a:r>
          <a:r>
            <a:rPr lang="en-US" sz="1900" kern="1200" dirty="0" smtClean="0"/>
            <a:t> SharePoint </a:t>
          </a:r>
          <a:r>
            <a:rPr lang="zh-CN" altLang="en-US" sz="1900" kern="1200" dirty="0" smtClean="0"/>
            <a:t>内容上进行</a:t>
          </a:r>
          <a:r>
            <a:rPr lang="en-US" sz="1900" kern="1200" dirty="0" smtClean="0"/>
            <a:t>eDiscovery </a:t>
          </a:r>
          <a:r>
            <a:rPr lang="zh-CN" altLang="en-US" sz="1900" kern="1200" dirty="0" smtClean="0"/>
            <a:t>搜索。</a:t>
          </a:r>
          <a:endParaRPr lang="en-US" sz="1900" kern="1200" dirty="0"/>
        </a:p>
        <a:p>
          <a:pPr marL="171450" lvl="1" indent="-171450" algn="l" defTabSz="844550">
            <a:lnSpc>
              <a:spcPct val="90000"/>
            </a:lnSpc>
            <a:spcBef>
              <a:spcPct val="0"/>
            </a:spcBef>
            <a:spcAft>
              <a:spcPct val="15000"/>
            </a:spcAft>
            <a:buChar char="••"/>
          </a:pPr>
          <a:r>
            <a:rPr lang="zh-CN" altLang="en-US" sz="1900" kern="1200" dirty="0" smtClean="0"/>
            <a:t>异地归</a:t>
          </a:r>
          <a:r>
            <a:rPr lang="zh-CN" altLang="en-US" sz="1900" kern="1200" dirty="0" smtClean="0"/>
            <a:t>档结果或就地保</a:t>
          </a:r>
          <a:r>
            <a:rPr lang="zh-CN" altLang="en-US" sz="1900" kern="1200" dirty="0" smtClean="0"/>
            <a:t>存记录。</a:t>
          </a:r>
          <a:endParaRPr lang="en-US" sz="1900" kern="1200" dirty="0"/>
        </a:p>
      </dsp:txBody>
      <dsp:txXfrm rot="-5400000">
        <a:off x="2798064" y="1529431"/>
        <a:ext cx="4924192" cy="926923"/>
      </dsp:txXfrm>
    </dsp:sp>
    <dsp:sp modelId="{9B80F80F-D177-4E30-A544-230E3B0991EB}">
      <dsp:nvSpPr>
        <dsp:cNvPr id="0" name=""/>
        <dsp:cNvSpPr/>
      </dsp:nvSpPr>
      <dsp:spPr>
        <a:xfrm>
          <a:off x="0" y="1350884"/>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eDiscovery </a:t>
          </a:r>
          <a:r>
            <a:rPr lang="zh-CN" altLang="en-US" sz="2600" kern="1200" dirty="0" smtClean="0"/>
            <a:t>和保存</a:t>
          </a:r>
          <a:endParaRPr lang="en-US" sz="2600" kern="1200" dirty="0"/>
        </a:p>
      </dsp:txBody>
      <dsp:txXfrm>
        <a:off x="62680" y="1413564"/>
        <a:ext cx="2672704" cy="1158654"/>
      </dsp:txXfrm>
    </dsp:sp>
    <dsp:sp modelId="{65F04823-5CE5-4306-A6E0-0342321A0596}">
      <dsp:nvSpPr>
        <dsp:cNvPr id="0" name=""/>
        <dsp:cNvSpPr/>
      </dsp:nvSpPr>
      <dsp:spPr>
        <a:xfrm rot="5400000">
          <a:off x="4771626" y="853939"/>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File Plan Report  </a:t>
          </a:r>
          <a:r>
            <a:rPr lang="zh-CN" altLang="en-US" sz="1900" kern="1200" dirty="0" smtClean="0"/>
            <a:t>展示了内容管理策</a:t>
          </a:r>
          <a:r>
            <a:rPr lang="zh-CN" altLang="en-US" sz="1900" kern="1200" dirty="0" smtClean="0"/>
            <a:t>略</a:t>
          </a:r>
          <a:endParaRPr lang="en-US" sz="1900" kern="1200" dirty="0"/>
        </a:p>
        <a:p>
          <a:pPr marL="171450" lvl="1" indent="-171450" algn="l" defTabSz="844550">
            <a:lnSpc>
              <a:spcPct val="90000"/>
            </a:lnSpc>
            <a:spcBef>
              <a:spcPct val="0"/>
            </a:spcBef>
            <a:spcAft>
              <a:spcPct val="15000"/>
            </a:spcAft>
            <a:buChar char="••"/>
          </a:pPr>
          <a:r>
            <a:rPr lang="zh-CN" altLang="en-US" sz="1900" kern="1200" dirty="0" smtClean="0"/>
            <a:t>每个项</a:t>
          </a:r>
          <a:r>
            <a:rPr lang="zh-CN" altLang="en-US" sz="1900" kern="1200" dirty="0" smtClean="0"/>
            <a:t>目都可生成审</a:t>
          </a:r>
          <a:r>
            <a:rPr lang="zh-CN" altLang="en-US" sz="1900" kern="1200" dirty="0" smtClean="0"/>
            <a:t>计日志报告</a:t>
          </a:r>
          <a:endParaRPr lang="en-US" sz="1900" kern="1200" dirty="0"/>
        </a:p>
      </dsp:txBody>
      <dsp:txXfrm rot="-5400000">
        <a:off x="2798064" y="2877645"/>
        <a:ext cx="4924192" cy="926923"/>
      </dsp:txXfrm>
    </dsp:sp>
    <dsp:sp modelId="{6A6DFFAD-EFF8-4EDE-952E-1D349084B3D3}">
      <dsp:nvSpPr>
        <dsp:cNvPr id="0" name=""/>
        <dsp:cNvSpPr/>
      </dsp:nvSpPr>
      <dsp:spPr>
        <a:xfrm>
          <a:off x="0" y="2699100"/>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审计和报告</a:t>
          </a:r>
          <a:endParaRPr lang="en-US" sz="2600" kern="1200" dirty="0"/>
        </a:p>
      </dsp:txBody>
      <dsp:txXfrm>
        <a:off x="62680" y="2761780"/>
        <a:ext cx="2672704" cy="1158654"/>
      </dsp:txXfrm>
    </dsp:sp>
    <dsp:sp modelId="{82F60DCE-9A3D-4F80-B69F-0E9C0C47EBB3}">
      <dsp:nvSpPr>
        <dsp:cNvPr id="0" name=""/>
        <dsp:cNvSpPr/>
      </dsp:nvSpPr>
      <dsp:spPr>
        <a:xfrm rot="5400000">
          <a:off x="4771626" y="2202155"/>
          <a:ext cx="1027211" cy="4974336"/>
        </a:xfrm>
        <a:prstGeom prst="round2SameRect">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t>多个阶段</a:t>
          </a:r>
          <a:r>
            <a:rPr lang="zh-CN" altLang="en-US" sz="1900" kern="1200" dirty="0" smtClean="0"/>
            <a:t>的记录保留</a:t>
          </a:r>
          <a:r>
            <a:rPr lang="en-US" altLang="zh-CN" sz="1900" kern="1200" dirty="0" smtClean="0"/>
            <a:t>(Retention)</a:t>
          </a:r>
          <a:r>
            <a:rPr lang="zh-CN" altLang="en-US" sz="1900" kern="1200" dirty="0" smtClean="0"/>
            <a:t>计</a:t>
          </a:r>
          <a:r>
            <a:rPr lang="zh-CN" altLang="en-US" sz="1900" kern="1200" dirty="0" smtClean="0"/>
            <a:t>划</a:t>
          </a:r>
          <a:endParaRPr lang="en-US" sz="1900" kern="1200" dirty="0"/>
        </a:p>
        <a:p>
          <a:pPr marL="171450" lvl="1" indent="-171450" algn="l" defTabSz="844550">
            <a:lnSpc>
              <a:spcPct val="90000"/>
            </a:lnSpc>
            <a:spcBef>
              <a:spcPct val="0"/>
            </a:spcBef>
            <a:spcAft>
              <a:spcPct val="15000"/>
            </a:spcAft>
            <a:buChar char="••"/>
          </a:pPr>
          <a:r>
            <a:rPr lang="en-US" sz="1900" kern="1200" dirty="0" smtClean="0"/>
            <a:t>7 </a:t>
          </a:r>
          <a:r>
            <a:rPr lang="zh-CN" altLang="en-US" sz="1900" kern="1200" dirty="0" smtClean="0"/>
            <a:t>个可直接应用的记录保留功能</a:t>
          </a:r>
          <a:endParaRPr lang="en-US" sz="1900" kern="1200" dirty="0"/>
        </a:p>
      </dsp:txBody>
      <dsp:txXfrm rot="-5400000">
        <a:off x="2798064" y="4225861"/>
        <a:ext cx="4924192" cy="926923"/>
      </dsp:txXfrm>
    </dsp:sp>
    <dsp:sp modelId="{66A6CDCC-586E-4892-9454-4CB3B7317874}">
      <dsp:nvSpPr>
        <dsp:cNvPr id="0" name=""/>
        <dsp:cNvSpPr/>
      </dsp:nvSpPr>
      <dsp:spPr>
        <a:xfrm>
          <a:off x="0" y="4047315"/>
          <a:ext cx="2798064" cy="1284014"/>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CN" altLang="en-US" sz="2600" kern="1200" dirty="0" smtClean="0"/>
            <a:t>保留和到</a:t>
          </a:r>
          <a:r>
            <a:rPr lang="zh-CN" altLang="en-US" sz="2600" kern="1200" dirty="0" smtClean="0"/>
            <a:t>期处理</a:t>
          </a:r>
          <a:endParaRPr lang="en-US" sz="2600" kern="1200" dirty="0"/>
        </a:p>
      </dsp:txBody>
      <dsp:txXfrm>
        <a:off x="62680" y="4109995"/>
        <a:ext cx="2672704" cy="115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8B643-EE6C-484E-8F7E-DF70BA7C8E07}">
      <dsp:nvSpPr>
        <dsp:cNvPr id="0" name=""/>
        <dsp:cNvSpPr/>
      </dsp:nvSpPr>
      <dsp:spPr>
        <a:xfrm>
          <a:off x="40" y="190631"/>
          <a:ext cx="3916784" cy="6336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In Place</a:t>
          </a:r>
          <a:endParaRPr lang="en-US" sz="2200" kern="1200" dirty="0"/>
        </a:p>
      </dsp:txBody>
      <dsp:txXfrm>
        <a:off x="40" y="190631"/>
        <a:ext cx="3916784" cy="633600"/>
      </dsp:txXfrm>
    </dsp:sp>
    <dsp:sp modelId="{8CDC0C95-76BB-4759-BF4F-0B5AA1FF71E7}">
      <dsp:nvSpPr>
        <dsp:cNvPr id="0" name=""/>
        <dsp:cNvSpPr/>
      </dsp:nvSpPr>
      <dsp:spPr>
        <a:xfrm>
          <a:off x="40" y="824231"/>
          <a:ext cx="3916784" cy="317613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smtClean="0"/>
            <a:t>最适合在结构良好的站点（例如，知识管理存储库）</a:t>
          </a:r>
          <a:endParaRPr lang="en-US" sz="2200" kern="1200" dirty="0"/>
        </a:p>
        <a:p>
          <a:pPr marL="228600" lvl="1" indent="-228600" algn="l" defTabSz="977900">
            <a:lnSpc>
              <a:spcPct val="90000"/>
            </a:lnSpc>
            <a:spcBef>
              <a:spcPct val="0"/>
            </a:spcBef>
            <a:spcAft>
              <a:spcPct val="15000"/>
            </a:spcAft>
            <a:buChar char="••"/>
          </a:pPr>
          <a:r>
            <a:rPr lang="zh-CN" altLang="en-US" sz="2200" kern="1200" dirty="0" smtClean="0"/>
            <a:t>经常使</a:t>
          </a:r>
          <a:r>
            <a:rPr lang="zh-CN" altLang="en-US" sz="2200" kern="1200" dirty="0" smtClean="0"/>
            <a:t>用记录并位于非记录旁边。</a:t>
          </a:r>
          <a:endParaRPr lang="en-US" sz="2200" kern="1200" dirty="0"/>
        </a:p>
        <a:p>
          <a:pPr marL="228600" lvl="1" indent="-228600" algn="l" defTabSz="977900">
            <a:lnSpc>
              <a:spcPct val="90000"/>
            </a:lnSpc>
            <a:spcBef>
              <a:spcPct val="0"/>
            </a:spcBef>
            <a:spcAft>
              <a:spcPct val="15000"/>
            </a:spcAft>
            <a:buChar char="••"/>
          </a:pPr>
          <a:r>
            <a:rPr lang="zh-CN" altLang="en-US" sz="2200" kern="1200" dirty="0" smtClean="0"/>
            <a:t>需要 </a:t>
          </a:r>
          <a:r>
            <a:rPr lang="en-US" altLang="zh-CN" sz="2200" kern="1200" dirty="0" smtClean="0"/>
            <a:t>RM </a:t>
          </a:r>
          <a:r>
            <a:rPr lang="zh-CN" altLang="en-US" sz="2200" kern="1200" dirty="0" smtClean="0"/>
            <a:t>团队、</a:t>
          </a:r>
          <a:r>
            <a:rPr lang="en-US" altLang="zh-CN" sz="2200" kern="1200" dirty="0" smtClean="0"/>
            <a:t>IT </a:t>
          </a:r>
          <a:r>
            <a:rPr lang="zh-CN" altLang="en-US" sz="2200" kern="1200" dirty="0" smtClean="0"/>
            <a:t>和内容组织者之间紧密集成。</a:t>
          </a:r>
          <a:endParaRPr lang="en-US" sz="2200" kern="1200" dirty="0"/>
        </a:p>
      </dsp:txBody>
      <dsp:txXfrm>
        <a:off x="40" y="824231"/>
        <a:ext cx="3916784" cy="3176136"/>
      </dsp:txXfrm>
    </dsp:sp>
    <dsp:sp modelId="{0B331998-39E6-4372-800A-38FAA374679E}">
      <dsp:nvSpPr>
        <dsp:cNvPr id="0" name=""/>
        <dsp:cNvSpPr/>
      </dsp:nvSpPr>
      <dsp:spPr>
        <a:xfrm>
          <a:off x="4465174" y="190631"/>
          <a:ext cx="3916784" cy="6336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Archive</a:t>
          </a:r>
          <a:endParaRPr lang="en-US" sz="2200" kern="1200" dirty="0"/>
        </a:p>
      </dsp:txBody>
      <dsp:txXfrm>
        <a:off x="4465174" y="190631"/>
        <a:ext cx="3916784" cy="633600"/>
      </dsp:txXfrm>
    </dsp:sp>
    <dsp:sp modelId="{632610B8-1D4C-4D89-91B7-DB7660367EB8}">
      <dsp:nvSpPr>
        <dsp:cNvPr id="0" name=""/>
        <dsp:cNvSpPr/>
      </dsp:nvSpPr>
      <dsp:spPr>
        <a:xfrm>
          <a:off x="4465174" y="824231"/>
          <a:ext cx="3916784" cy="317613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smtClean="0"/>
            <a:t>集中存</a:t>
          </a:r>
          <a:r>
            <a:rPr lang="zh-CN" altLang="en-US" sz="2200" kern="1200" dirty="0" smtClean="0"/>
            <a:t>储管理较差的内</a:t>
          </a:r>
          <a:r>
            <a:rPr lang="zh-CN" altLang="en-US" sz="2200" kern="1200" dirty="0" smtClean="0"/>
            <a:t>容</a:t>
          </a:r>
          <a:endParaRPr lang="en-US" sz="2200" kern="1200" dirty="0"/>
        </a:p>
        <a:p>
          <a:pPr marL="228600" lvl="1" indent="-228600" algn="l" defTabSz="977900">
            <a:lnSpc>
              <a:spcPct val="90000"/>
            </a:lnSpc>
            <a:spcBef>
              <a:spcPct val="0"/>
            </a:spcBef>
            <a:spcAft>
              <a:spcPct val="15000"/>
            </a:spcAft>
            <a:buChar char="••"/>
          </a:pPr>
          <a:r>
            <a:rPr lang="zh-CN" altLang="en-US" sz="2200" kern="1200" dirty="0" smtClean="0"/>
            <a:t>更传统；更轻松实现分层文件计划</a:t>
          </a:r>
          <a:endParaRPr lang="en-US" sz="2200" kern="1200" dirty="0"/>
        </a:p>
        <a:p>
          <a:pPr marL="228600" lvl="1" indent="-228600" algn="l" defTabSz="977900">
            <a:lnSpc>
              <a:spcPct val="90000"/>
            </a:lnSpc>
            <a:spcBef>
              <a:spcPct val="0"/>
            </a:spcBef>
            <a:spcAft>
              <a:spcPct val="15000"/>
            </a:spcAft>
            <a:buChar char="••"/>
          </a:pPr>
          <a:r>
            <a:rPr lang="zh-CN" altLang="en-US" sz="2200" kern="1200" dirty="0" smtClean="0"/>
            <a:t>为整个企业内的所有记录提供一个集中的视图和位置</a:t>
          </a:r>
          <a:endParaRPr lang="en-US" sz="2200" kern="1200" dirty="0"/>
        </a:p>
        <a:p>
          <a:pPr marL="228600" lvl="1" indent="-228600" algn="l" defTabSz="977900">
            <a:lnSpc>
              <a:spcPct val="90000"/>
            </a:lnSpc>
            <a:spcBef>
              <a:spcPct val="0"/>
            </a:spcBef>
            <a:spcAft>
              <a:spcPct val="15000"/>
            </a:spcAft>
            <a:buChar char="••"/>
          </a:pPr>
          <a:r>
            <a:rPr lang="en-US" sz="2200" kern="1200" dirty="0" smtClean="0"/>
            <a:t>DoD 5015 </a:t>
          </a:r>
          <a:r>
            <a:rPr lang="zh-CN" altLang="en-US" sz="2200" kern="1200" dirty="0" smtClean="0"/>
            <a:t>要求必需这样</a:t>
          </a:r>
          <a:endParaRPr lang="en-US" sz="2200" kern="1200" dirty="0"/>
        </a:p>
      </dsp:txBody>
      <dsp:txXfrm>
        <a:off x="4465174" y="824231"/>
        <a:ext cx="3916784" cy="3176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7005F-AED4-4B70-93EC-1716C4A2B7D6}">
      <dsp:nvSpPr>
        <dsp:cNvPr id="0" name=""/>
        <dsp:cNvSpPr/>
      </dsp:nvSpPr>
      <dsp:spPr>
        <a:xfrm>
          <a:off x="2539100" y="1101"/>
          <a:ext cx="1093998" cy="729332"/>
        </a:xfrm>
        <a:prstGeom prst="roundRect">
          <a:avLst>
            <a:gd name="adj" fmla="val 10000"/>
          </a:avLst>
        </a:prstGeom>
        <a:solidFill>
          <a:schemeClr val="accent1">
            <a:hueOff val="0"/>
            <a:satOff val="0"/>
            <a:lumOff val="0"/>
            <a:alphaOff val="0"/>
          </a:schemeClr>
        </a:soli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Hub</a:t>
          </a:r>
          <a:endParaRPr lang="en-US" sz="3100" kern="1200" dirty="0"/>
        </a:p>
      </dsp:txBody>
      <dsp:txXfrm>
        <a:off x="2560461" y="22462"/>
        <a:ext cx="1051276" cy="686610"/>
      </dsp:txXfrm>
    </dsp:sp>
    <dsp:sp modelId="{6639C9E3-5899-4BB3-96AF-577DDC40EAC0}">
      <dsp:nvSpPr>
        <dsp:cNvPr id="0" name=""/>
        <dsp:cNvSpPr/>
      </dsp:nvSpPr>
      <dsp:spPr>
        <a:xfrm>
          <a:off x="1663902" y="730433"/>
          <a:ext cx="1422197" cy="291732"/>
        </a:xfrm>
        <a:custGeom>
          <a:avLst/>
          <a:gdLst/>
          <a:ahLst/>
          <a:cxnLst/>
          <a:rect l="0" t="0" r="0" b="0"/>
          <a:pathLst>
            <a:path>
              <a:moveTo>
                <a:pt x="1422197" y="0"/>
              </a:moveTo>
              <a:lnTo>
                <a:pt x="1422197" y="145866"/>
              </a:lnTo>
              <a:lnTo>
                <a:pt x="0" y="145866"/>
              </a:lnTo>
              <a:lnTo>
                <a:pt x="0" y="291732"/>
              </a:lnTo>
            </a:path>
          </a:pathLst>
        </a:custGeom>
        <a:noFill/>
        <a:ln w="400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8EC784-48EB-4C59-8148-5FAFA94D958D}">
      <dsp:nvSpPr>
        <dsp:cNvPr id="0" name=""/>
        <dsp:cNvSpPr/>
      </dsp:nvSpPr>
      <dsp:spPr>
        <a:xfrm>
          <a:off x="1116902" y="1022166"/>
          <a:ext cx="1093998" cy="729332"/>
        </a:xfrm>
        <a:prstGeom prst="roundRect">
          <a:avLst>
            <a:gd name="adj" fmla="val 10000"/>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SC1</a:t>
          </a:r>
          <a:endParaRPr lang="en-US" sz="3100" kern="1200" dirty="0"/>
        </a:p>
      </dsp:txBody>
      <dsp:txXfrm>
        <a:off x="1138263" y="1043527"/>
        <a:ext cx="1051276" cy="686610"/>
      </dsp:txXfrm>
    </dsp:sp>
    <dsp:sp modelId="{356ECA9C-15C2-4D27-AE55-C403A1C699A7}">
      <dsp:nvSpPr>
        <dsp:cNvPr id="0" name=""/>
        <dsp:cNvSpPr/>
      </dsp:nvSpPr>
      <dsp:spPr>
        <a:xfrm>
          <a:off x="3040380" y="730433"/>
          <a:ext cx="91440" cy="291732"/>
        </a:xfrm>
        <a:custGeom>
          <a:avLst/>
          <a:gdLst/>
          <a:ahLst/>
          <a:cxnLst/>
          <a:rect l="0" t="0" r="0" b="0"/>
          <a:pathLst>
            <a:path>
              <a:moveTo>
                <a:pt x="45720" y="0"/>
              </a:moveTo>
              <a:lnTo>
                <a:pt x="45720" y="291732"/>
              </a:lnTo>
            </a:path>
          </a:pathLst>
        </a:custGeom>
        <a:noFill/>
        <a:ln w="400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A3822-F8CF-43C8-821A-F1D3DA34F2A7}">
      <dsp:nvSpPr>
        <dsp:cNvPr id="0" name=""/>
        <dsp:cNvSpPr/>
      </dsp:nvSpPr>
      <dsp:spPr>
        <a:xfrm>
          <a:off x="2539100" y="1022166"/>
          <a:ext cx="1093998" cy="729332"/>
        </a:xfrm>
        <a:prstGeom prst="roundRect">
          <a:avLst>
            <a:gd name="adj" fmla="val 10000"/>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SC2</a:t>
          </a:r>
          <a:endParaRPr lang="en-US" sz="3100" kern="1200" dirty="0"/>
        </a:p>
      </dsp:txBody>
      <dsp:txXfrm>
        <a:off x="2560461" y="1043527"/>
        <a:ext cx="1051276" cy="686610"/>
      </dsp:txXfrm>
    </dsp:sp>
    <dsp:sp modelId="{92ECC2E4-EF49-4CDC-A454-5978DB9624B2}">
      <dsp:nvSpPr>
        <dsp:cNvPr id="0" name=""/>
        <dsp:cNvSpPr/>
      </dsp:nvSpPr>
      <dsp:spPr>
        <a:xfrm>
          <a:off x="3086099" y="730433"/>
          <a:ext cx="1422197" cy="291732"/>
        </a:xfrm>
        <a:custGeom>
          <a:avLst/>
          <a:gdLst/>
          <a:ahLst/>
          <a:cxnLst/>
          <a:rect l="0" t="0" r="0" b="0"/>
          <a:pathLst>
            <a:path>
              <a:moveTo>
                <a:pt x="0" y="0"/>
              </a:moveTo>
              <a:lnTo>
                <a:pt x="0" y="145866"/>
              </a:lnTo>
              <a:lnTo>
                <a:pt x="1422197" y="145866"/>
              </a:lnTo>
              <a:lnTo>
                <a:pt x="1422197" y="291732"/>
              </a:lnTo>
            </a:path>
          </a:pathLst>
        </a:custGeom>
        <a:noFill/>
        <a:ln w="400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2CEF76-0942-4D0A-8473-978F4071B5DE}">
      <dsp:nvSpPr>
        <dsp:cNvPr id="0" name=""/>
        <dsp:cNvSpPr/>
      </dsp:nvSpPr>
      <dsp:spPr>
        <a:xfrm>
          <a:off x="3961298" y="1022166"/>
          <a:ext cx="1093998" cy="729332"/>
        </a:xfrm>
        <a:prstGeom prst="roundRect">
          <a:avLst>
            <a:gd name="adj" fmla="val 10000"/>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t>
          </a:r>
          <a:endParaRPr lang="en-US" sz="3100" kern="1200" dirty="0"/>
        </a:p>
      </dsp:txBody>
      <dsp:txXfrm>
        <a:off x="3982659" y="1043527"/>
        <a:ext cx="1051276" cy="6866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10/29/2009</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xmlns="" val="1709328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56889092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10/29/2009</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a:prstGeom prst="rect">
            <a:avLst/>
          </a:prstGeo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4" r:id="rId20"/>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388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685800" y="1371600"/>
            <a:ext cx="7690114" cy="1384994"/>
          </a:xfrm>
          <a:prstGeom prst="rect">
            <a:avLst/>
          </a:prstGeom>
        </p:spPr>
        <p:txBody>
          <a:bodyPr vert="horz" lIns="0" tIns="0" rIns="0" bIns="0" rtlCol="0" anchor="t" anchorCtr="0">
            <a:noAutofit/>
            <a:scene3d>
              <a:camera prst="orthographicFront"/>
              <a:lightRig rig="flat" dir="t"/>
            </a:scene3d>
            <a:sp3d>
              <a:bevelT w="0" h="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10000" b="1" i="1" u="none" strike="noStrike" kern="1200" cap="none" spc="-642" normalizeH="0" baseline="0" noProof="0" dirty="0" smtClean="0">
                <a:ln w="11430"/>
                <a:gradFill>
                  <a:gsLst>
                    <a:gs pos="0">
                      <a:schemeClr val="accent3">
                        <a:lumMod val="75000"/>
                        <a:alpha val="44000"/>
                      </a:schemeClr>
                    </a:gs>
                    <a:gs pos="21000">
                      <a:schemeClr val="accent3">
                        <a:lumMod val="75000"/>
                        <a:alpha val="54000"/>
                      </a:schemeClr>
                    </a:gs>
                    <a:gs pos="40000">
                      <a:schemeClr val="accent3">
                        <a:lumMod val="75000"/>
                        <a:alpha val="78000"/>
                      </a:schemeClr>
                    </a:gs>
                    <a:gs pos="88000">
                      <a:schemeClr val="accent3">
                        <a:lumMod val="50000"/>
                        <a:alpha val="76000"/>
                      </a:schemeClr>
                    </a:gs>
                  </a:gsLst>
                  <a:lin ang="5400000"/>
                </a:gradFill>
                <a:effectLst/>
                <a:uLnTx/>
                <a:uFillTx/>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7500" spc="0" dirty="0" smtClean="0">
                <a:solidFill>
                  <a:schemeClr val="tx1"/>
                </a:solidFill>
              </a:rPr>
              <a:t>我如何保护企业中最重要的数据？</a:t>
            </a:r>
            <a:endParaRPr lang="en-US" sz="7500" spc="0" dirty="0">
              <a:solidFill>
                <a:schemeClr val="tx1"/>
              </a:solidFill>
            </a:endParaRPr>
          </a:p>
        </p:txBody>
      </p:sp>
      <p:sp>
        <p:nvSpPr>
          <p:cNvPr id="9" name="Title 1"/>
          <p:cNvSpPr>
            <a:spLocks noGrp="1"/>
          </p:cNvSpPr>
          <p:nvPr>
            <p:ph type="title"/>
          </p:nvPr>
        </p:nvSpPr>
        <p:spPr>
          <a:xfrm>
            <a:off x="4267200" y="533400"/>
            <a:ext cx="3962400" cy="498598"/>
          </a:xfrm>
        </p:spPr>
        <p:txBody>
          <a:bodyPr>
            <a:normAutofit fontScale="90000"/>
          </a:bodyPr>
          <a:lstStyle/>
          <a:p>
            <a:r>
              <a:rPr lang="en-US" sz="3600" dirty="0" smtClean="0"/>
              <a:t>Business Problem #2</a:t>
            </a:r>
            <a:endParaRPr lang="en-US" sz="3600" dirty="0"/>
          </a:p>
        </p:txBody>
      </p:sp>
    </p:spTree>
  </p:cSld>
  <p:clrMapOvr>
    <a:masterClrMapping/>
  </p:clrMapOvr>
  <mc:AlternateContent xmlns:mc="http://schemas.openxmlformats.org/markup-compatibility/2006">
    <mc:Choice xmlns:p14="http://schemas.microsoft.com/office/powerpoint/2010/main" xmlns="" Requires="p14">
      <p:transition spd="slow" p14:dur="1200" advTm="358373">
        <p14:prism/>
      </p:transition>
    </mc:Choice>
    <mc:Fallback>
      <p:transition spd="slow" advTm="35837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就地记录管理（</a:t>
            </a:r>
            <a:r>
              <a:rPr lang="en-US" dirty="0" smtClean="0"/>
              <a:t>In </a:t>
            </a:r>
            <a:r>
              <a:rPr lang="en-US" dirty="0"/>
              <a:t>Place Records </a:t>
            </a:r>
            <a:r>
              <a:rPr lang="en-US" dirty="0" smtClean="0"/>
              <a:t>Management</a:t>
            </a:r>
            <a:r>
              <a:rPr lang="zh-CN" altLang="en-US" dirty="0" smtClean="0"/>
              <a:t>）</a:t>
            </a:r>
            <a:endParaRPr lang="zh-CN" altLang="en-US" dirty="0"/>
          </a:p>
        </p:txBody>
      </p:sp>
      <p:sp>
        <p:nvSpPr>
          <p:cNvPr id="6" name="Rectangle 5"/>
          <p:cNvSpPr/>
          <p:nvPr/>
        </p:nvSpPr>
        <p:spPr>
          <a:xfrm>
            <a:off x="457200" y="4800600"/>
            <a:ext cx="4572000" cy="461665"/>
          </a:xfrm>
          <a:prstGeom prst="rect">
            <a:avLst/>
          </a:prstGeom>
        </p:spPr>
        <p:txBody>
          <a:bodyPr>
            <a:spAutoFit/>
          </a:bodyPr>
          <a:lstStyle/>
          <a:p>
            <a:r>
              <a:rPr lang="zh-CN" altLang="en-US" sz="2400" dirty="0" smtClean="0">
                <a:solidFill>
                  <a:srgbClr val="FFFFFF"/>
                </a:solidFill>
              </a:rPr>
              <a:t>记录锁定、记录保留策略</a:t>
            </a:r>
            <a:endParaRPr lang="en-US" sz="2400" dirty="0">
              <a:solidFill>
                <a:srgbClr val="FFFFFF"/>
              </a:solidFill>
            </a:endParaRPr>
          </a:p>
        </p:txBody>
      </p:sp>
    </p:spTree>
    <p:extLst>
      <p:ext uri="{BB962C8B-B14F-4D97-AF65-F5344CB8AC3E}">
        <p14:creationId xmlns:p14="http://schemas.microsoft.com/office/powerpoint/2010/main" xmlns="" val="23872309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工作流和记录</a:t>
            </a:r>
            <a:endParaRPr lang="en-US" dirty="0"/>
          </a:p>
        </p:txBody>
      </p:sp>
      <p:pic>
        <p:nvPicPr>
          <p:cNvPr id="2050" name="Picture 2"/>
          <p:cNvPicPr>
            <a:picLocks noChangeAspect="1" noChangeArrowheads="1"/>
          </p:cNvPicPr>
          <p:nvPr/>
        </p:nvPicPr>
        <p:blipFill>
          <a:blip r:embed="rId3"/>
          <a:srcRect l="8190" t="4914" r="66216" b="39394"/>
          <a:stretch>
            <a:fillRect/>
          </a:stretch>
        </p:blipFill>
        <p:spPr bwMode="auto">
          <a:xfrm>
            <a:off x="6477000" y="304800"/>
            <a:ext cx="2057400" cy="27980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3400" y="1219200"/>
            <a:ext cx="4343400" cy="293585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343400" y="3429000"/>
            <a:ext cx="4572000" cy="3248078"/>
          </a:xfrm>
          <a:prstGeom prst="rect">
            <a:avLst/>
          </a:prstGeom>
          <a:noFill/>
          <a:ln w="9525">
            <a:noFill/>
            <a:miter lim="800000"/>
            <a:headEnd/>
            <a:tailEnd/>
          </a:ln>
          <a:effectLst/>
        </p:spPr>
      </p:pic>
      <p:sp>
        <p:nvSpPr>
          <p:cNvPr id="8" name="TextBox 7"/>
          <p:cNvSpPr txBox="1"/>
          <p:nvPr/>
        </p:nvSpPr>
        <p:spPr>
          <a:xfrm>
            <a:off x="914400" y="4191000"/>
            <a:ext cx="1615827" cy="276999"/>
          </a:xfrm>
          <a:prstGeom prst="rect">
            <a:avLst/>
          </a:prstGeom>
          <a:noFill/>
        </p:spPr>
        <p:txBody>
          <a:bodyPr wrap="none" lIns="0" tIns="0" rIns="0" bIns="0" rtlCol="0">
            <a:spAutoFit/>
          </a:bodyPr>
          <a:lstStyle/>
          <a:p>
            <a:r>
              <a:rPr lang="zh-CN" altLang="en-US" dirty="0" smtClean="0">
                <a:gradFill>
                  <a:gsLst>
                    <a:gs pos="0">
                      <a:schemeClr val="tx1"/>
                    </a:gs>
                    <a:gs pos="86000">
                      <a:schemeClr val="tx1"/>
                    </a:gs>
                  </a:gsLst>
                  <a:lin ang="5400000" scaled="0"/>
                </a:gradFill>
              </a:rPr>
              <a:t>工作流创建记录</a:t>
            </a:r>
            <a:endParaRPr lang="en-US" dirty="0" smtClean="0">
              <a:gradFill>
                <a:gsLst>
                  <a:gs pos="0">
                    <a:schemeClr val="tx1"/>
                  </a:gs>
                  <a:gs pos="86000">
                    <a:schemeClr val="tx1"/>
                  </a:gs>
                </a:gsLst>
                <a:lin ang="5400000" scaled="0"/>
              </a:gradFill>
            </a:endParaRPr>
          </a:p>
        </p:txBody>
      </p:sp>
      <p:sp>
        <p:nvSpPr>
          <p:cNvPr id="9" name="TextBox 8"/>
          <p:cNvSpPr txBox="1"/>
          <p:nvPr/>
        </p:nvSpPr>
        <p:spPr>
          <a:xfrm>
            <a:off x="1600201" y="5181600"/>
            <a:ext cx="2667000" cy="276999"/>
          </a:xfrm>
          <a:prstGeom prst="rect">
            <a:avLst/>
          </a:prstGeom>
          <a:noFill/>
        </p:spPr>
        <p:txBody>
          <a:bodyPr wrap="square" lIns="0" tIns="0" rIns="0" bIns="0" rtlCol="0">
            <a:spAutoFit/>
          </a:bodyPr>
          <a:lstStyle/>
          <a:p>
            <a:pPr algn="r"/>
            <a:r>
              <a:rPr lang="zh-CN" altLang="en-US" dirty="0" smtClean="0">
                <a:gradFill>
                  <a:gsLst>
                    <a:gs pos="0">
                      <a:schemeClr val="tx1"/>
                    </a:gs>
                    <a:gs pos="86000">
                      <a:schemeClr val="tx1"/>
                    </a:gs>
                  </a:gsLst>
                  <a:lin ang="5400000" scaled="0"/>
                </a:gradFill>
              </a:rPr>
              <a:t>记录状态驱动业务决策</a:t>
            </a:r>
            <a:endParaRPr lang="en-US" dirty="0" smtClean="0">
              <a:gradFill>
                <a:gsLst>
                  <a:gs pos="0">
                    <a:schemeClr val="tx1"/>
                  </a:gs>
                  <a:gs pos="86000">
                    <a:schemeClr val="tx1"/>
                  </a:gs>
                </a:gsLst>
                <a:lin ang="5400000" scaled="0"/>
              </a:gradFill>
            </a:endParaRPr>
          </a:p>
        </p:txBody>
      </p:sp>
      <p:sp>
        <p:nvSpPr>
          <p:cNvPr id="10" name="Down Arrow 9"/>
          <p:cNvSpPr/>
          <p:nvPr/>
        </p:nvSpPr>
        <p:spPr bwMode="auto">
          <a:xfrm flipV="1">
            <a:off x="609600" y="4191000"/>
            <a:ext cx="228600" cy="228600"/>
          </a:xfrm>
          <a:prstGeom prst="down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1" name="Down Arrow 10"/>
          <p:cNvSpPr/>
          <p:nvPr/>
        </p:nvSpPr>
        <p:spPr bwMode="auto">
          <a:xfrm rot="5400000" flipV="1">
            <a:off x="3962400" y="4953000"/>
            <a:ext cx="228600" cy="228600"/>
          </a:xfrm>
          <a:prstGeom prst="down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12" name="TextBox 11"/>
          <p:cNvSpPr txBox="1"/>
          <p:nvPr/>
        </p:nvSpPr>
        <p:spPr>
          <a:xfrm>
            <a:off x="5257800" y="1752600"/>
            <a:ext cx="1143000" cy="830997"/>
          </a:xfrm>
          <a:prstGeom prst="rect">
            <a:avLst/>
          </a:prstGeom>
          <a:noFill/>
        </p:spPr>
        <p:txBody>
          <a:bodyPr wrap="square" lIns="0" tIns="0" rIns="0" bIns="0" rtlCol="0">
            <a:spAutoFit/>
          </a:bodyPr>
          <a:lstStyle/>
          <a:p>
            <a:pPr algn="r"/>
            <a:r>
              <a:rPr lang="zh-CN" altLang="en-US" dirty="0" smtClean="0">
                <a:gradFill>
                  <a:gsLst>
                    <a:gs pos="0">
                      <a:schemeClr val="tx1"/>
                    </a:gs>
                    <a:gs pos="86000">
                      <a:schemeClr val="tx1"/>
                    </a:gs>
                  </a:gsLst>
                  <a:lin ang="5400000" scaled="0"/>
                </a:gradFill>
              </a:rPr>
              <a:t>在 </a:t>
            </a:r>
            <a:r>
              <a:rPr lang="en-US" dirty="0" smtClean="0">
                <a:gradFill>
                  <a:gsLst>
                    <a:gs pos="0">
                      <a:schemeClr val="tx1"/>
                    </a:gs>
                    <a:gs pos="86000">
                      <a:schemeClr val="tx1"/>
                    </a:gs>
                  </a:gsLst>
                  <a:lin ang="5400000" scaled="0"/>
                </a:gradFill>
              </a:rPr>
              <a:t>SPD </a:t>
            </a:r>
            <a:r>
              <a:rPr lang="zh-CN" altLang="en-US" dirty="0" smtClean="0">
                <a:gradFill>
                  <a:gsLst>
                    <a:gs pos="0">
                      <a:schemeClr val="tx1"/>
                    </a:gs>
                    <a:gs pos="86000">
                      <a:schemeClr val="tx1"/>
                    </a:gs>
                  </a:gsLst>
                  <a:lin ang="5400000" scaled="0"/>
                </a:gradFill>
              </a:rPr>
              <a:t>中声明记录动作</a:t>
            </a:r>
            <a:endParaRPr lang="en-US" dirty="0" smtClean="0">
              <a:gradFill>
                <a:gsLst>
                  <a:gs pos="0">
                    <a:schemeClr val="tx1"/>
                  </a:gs>
                  <a:gs pos="86000">
                    <a:schemeClr val="tx1"/>
                  </a:gs>
                </a:gsLst>
                <a:lin ang="5400000" scaled="0"/>
              </a:gradFill>
            </a:endParaRPr>
          </a:p>
        </p:txBody>
      </p:sp>
      <p:sp>
        <p:nvSpPr>
          <p:cNvPr id="13" name="Down Arrow 12"/>
          <p:cNvSpPr/>
          <p:nvPr/>
        </p:nvSpPr>
        <p:spPr bwMode="auto">
          <a:xfrm rot="5400000" flipV="1">
            <a:off x="6095999" y="1524000"/>
            <a:ext cx="228600" cy="228600"/>
          </a:xfrm>
          <a:prstGeom prst="downArrow">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 name="Rectangle 1"/>
          <p:cNvSpPr/>
          <p:nvPr/>
        </p:nvSpPr>
        <p:spPr>
          <a:xfrm>
            <a:off x="3371575" y="3244334"/>
            <a:ext cx="1569660" cy="369332"/>
          </a:xfrm>
          <a:prstGeom prst="rect">
            <a:avLst/>
          </a:prstGeom>
        </p:spPr>
        <p:txBody>
          <a:bodyPr wrap="none">
            <a:spAutoFit/>
          </a:bodyPr>
          <a:lstStyle/>
          <a:p>
            <a:r>
              <a:rPr lang="zh-CN" altLang="en-US" dirty="0" smtClean="0"/>
              <a:t>博客发布策略</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advTm="55796">
        <p:blinds dir="vert"/>
      </p:transition>
    </mc:Choice>
    <mc:Fallback>
      <p:transition spd="slow" advTm="55796">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sz="4400" dirty="0"/>
              <a:t>SharePoint 2010 </a:t>
            </a:r>
            <a:r>
              <a:rPr lang="zh-CN" altLang="en-US" sz="4400" dirty="0" smtClean="0"/>
              <a:t>记录中心</a:t>
            </a:r>
            <a:endParaRPr lang="zh-CN" altLang="en-US" sz="4400" dirty="0"/>
          </a:p>
        </p:txBody>
      </p:sp>
      <p:sp>
        <p:nvSpPr>
          <p:cNvPr id="6" name="Rectangle 5"/>
          <p:cNvSpPr/>
          <p:nvPr/>
        </p:nvSpPr>
        <p:spPr>
          <a:xfrm>
            <a:off x="457200" y="4800600"/>
            <a:ext cx="4572000" cy="1200329"/>
          </a:xfrm>
          <a:prstGeom prst="rect">
            <a:avLst/>
          </a:prstGeom>
        </p:spPr>
        <p:txBody>
          <a:bodyPr>
            <a:spAutoFit/>
          </a:bodyPr>
          <a:lstStyle/>
          <a:p>
            <a:r>
              <a:rPr lang="en-US" sz="2400" dirty="0">
                <a:solidFill>
                  <a:srgbClr val="FFFFFF"/>
                </a:solidFill>
              </a:rPr>
              <a:t>File Plan </a:t>
            </a:r>
            <a:r>
              <a:rPr lang="en-US" sz="2400" dirty="0" smtClean="0">
                <a:solidFill>
                  <a:srgbClr val="FFFFFF"/>
                </a:solidFill>
              </a:rPr>
              <a:t>Builder</a:t>
            </a:r>
            <a:r>
              <a:rPr lang="zh-CN" altLang="en-US" sz="2400" dirty="0" smtClean="0">
                <a:solidFill>
                  <a:srgbClr val="FFFFFF"/>
                </a:solidFill>
              </a:rPr>
              <a:t>、</a:t>
            </a:r>
            <a:r>
              <a:rPr lang="en-US" sz="2400" dirty="0" smtClean="0">
                <a:solidFill>
                  <a:srgbClr val="FFFFFF"/>
                </a:solidFill>
              </a:rPr>
              <a:t>File </a:t>
            </a:r>
            <a:r>
              <a:rPr lang="en-US" sz="2400" dirty="0">
                <a:solidFill>
                  <a:srgbClr val="FFFFFF"/>
                </a:solidFill>
              </a:rPr>
              <a:t>Plan Report, Metadata Based Submittal </a:t>
            </a:r>
            <a:r>
              <a:rPr lang="zh-CN" altLang="en-US" sz="2400" dirty="0" smtClean="0">
                <a:solidFill>
                  <a:srgbClr val="FFFFFF"/>
                </a:solidFill>
              </a:rPr>
              <a:t>和</a:t>
            </a:r>
            <a:r>
              <a:rPr lang="en-US" sz="2400" dirty="0" smtClean="0">
                <a:solidFill>
                  <a:srgbClr val="FFFFFF"/>
                </a:solidFill>
              </a:rPr>
              <a:t> Navigation</a:t>
            </a:r>
            <a:r>
              <a:rPr lang="zh-CN" altLang="en-US" sz="2400" dirty="0" smtClean="0">
                <a:solidFill>
                  <a:srgbClr val="FFFFFF"/>
                </a:solidFill>
              </a:rPr>
              <a:t>、</a:t>
            </a:r>
            <a:r>
              <a:rPr lang="en-US" sz="2400" dirty="0" smtClean="0">
                <a:solidFill>
                  <a:srgbClr val="FFFFFF"/>
                </a:solidFill>
              </a:rPr>
              <a:t>Stubbing</a:t>
            </a:r>
            <a:endParaRPr lang="en-US" sz="2400" dirty="0">
              <a:solidFill>
                <a:srgbClr val="FFFFFF"/>
              </a:solidFill>
            </a:endParaRPr>
          </a:p>
        </p:txBody>
      </p:sp>
    </p:spTree>
    <p:extLst>
      <p:ext uri="{BB962C8B-B14F-4D97-AF65-F5344CB8AC3E}">
        <p14:creationId xmlns:p14="http://schemas.microsoft.com/office/powerpoint/2010/main" xmlns="" val="102049329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normAutofit fontScale="90000"/>
          </a:bodyPr>
          <a:lstStyle/>
          <a:p>
            <a:r>
              <a:rPr lang="en-US" dirty="0" smtClean="0"/>
              <a:t>2010 </a:t>
            </a:r>
            <a:r>
              <a:rPr lang="zh-CN" altLang="en-US" dirty="0" smtClean="0"/>
              <a:t>中的记录</a:t>
            </a:r>
            <a:r>
              <a:rPr lang="en-US" dirty="0" smtClean="0"/>
              <a:t/>
            </a:r>
            <a:br>
              <a:rPr lang="en-US" dirty="0" smtClean="0"/>
            </a:br>
            <a:r>
              <a:rPr lang="zh-CN" altLang="en-US" dirty="0" smtClean="0"/>
              <a:t>在 </a:t>
            </a:r>
            <a:r>
              <a:rPr lang="en-US" sz="3600" dirty="0" smtClean="0">
                <a:solidFill>
                  <a:schemeClr val="tx2"/>
                </a:solidFill>
              </a:rPr>
              <a:t>In Place </a:t>
            </a:r>
            <a:r>
              <a:rPr lang="zh-CN" altLang="en-US" sz="3600" dirty="0" smtClean="0">
                <a:solidFill>
                  <a:schemeClr val="tx2"/>
                </a:solidFill>
              </a:rPr>
              <a:t>和 </a:t>
            </a:r>
            <a:r>
              <a:rPr lang="en-US" sz="3600" dirty="0" smtClean="0">
                <a:solidFill>
                  <a:schemeClr val="tx2"/>
                </a:solidFill>
              </a:rPr>
              <a:t>Archive </a:t>
            </a:r>
            <a:r>
              <a:rPr lang="zh-CN" altLang="en-US" sz="3600" dirty="0" smtClean="0">
                <a:solidFill>
                  <a:schemeClr val="tx2"/>
                </a:solidFill>
              </a:rPr>
              <a:t>中选择</a:t>
            </a:r>
            <a:endParaRPr lang="en-US" dirty="0">
              <a:solidFill>
                <a:schemeClr val="tx2"/>
              </a:solidFill>
            </a:endParaRPr>
          </a:p>
        </p:txBody>
      </p:sp>
      <p:graphicFrame>
        <p:nvGraphicFramePr>
          <p:cNvPr id="8" name="Diagram 7"/>
          <p:cNvGraphicFramePr/>
          <p:nvPr>
            <p:extLst>
              <p:ext uri="{D42A27DB-BD31-4B8C-83A1-F6EECF244321}">
                <p14:modId xmlns:p14="http://schemas.microsoft.com/office/powerpoint/2010/main" xmlns="" val="282274540"/>
              </p:ext>
            </p:extLst>
          </p:nvPr>
        </p:nvGraphicFramePr>
        <p:xfrm>
          <a:off x="533400" y="1524000"/>
          <a:ext cx="838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advTm="97406">
        <p:blinds dir="vert"/>
      </p:transition>
    </mc:Choice>
    <mc:Fallback>
      <p:transition spd="slow" advTm="97406">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电子邮件归档</a:t>
            </a:r>
            <a:endParaRPr lang="en-US" dirty="0"/>
          </a:p>
        </p:txBody>
      </p:sp>
      <p:sp>
        <p:nvSpPr>
          <p:cNvPr id="6" name="Content Placeholder 5"/>
          <p:cNvSpPr>
            <a:spLocks noGrp="1"/>
          </p:cNvSpPr>
          <p:nvPr>
            <p:ph idx="1"/>
          </p:nvPr>
        </p:nvSpPr>
        <p:spPr>
          <a:xfrm>
            <a:off x="381000" y="1412874"/>
            <a:ext cx="4800600" cy="3508653"/>
          </a:xfrm>
        </p:spPr>
        <p:txBody>
          <a:bodyPr/>
          <a:lstStyle/>
          <a:p>
            <a:r>
              <a:rPr lang="en-US" sz="3000" dirty="0" smtClean="0">
                <a:solidFill>
                  <a:schemeClr val="tx1">
                    <a:lumMod val="95000"/>
                    <a:lumOff val="5000"/>
                  </a:schemeClr>
                </a:solidFill>
              </a:rPr>
              <a:t>Exchange 14 </a:t>
            </a:r>
            <a:r>
              <a:rPr lang="zh-CN" altLang="en-US" sz="3000" dirty="0" smtClean="0">
                <a:solidFill>
                  <a:schemeClr val="tx1">
                    <a:lumMod val="95000"/>
                    <a:lumOff val="5000"/>
                  </a:schemeClr>
                </a:solidFill>
              </a:rPr>
              <a:t>通过在线归档电子邮件为 </a:t>
            </a:r>
            <a:r>
              <a:rPr lang="en-US" altLang="zh-CN" sz="3000" dirty="0" smtClean="0">
                <a:solidFill>
                  <a:schemeClr val="tx1">
                    <a:lumMod val="95000"/>
                    <a:lumOff val="5000"/>
                  </a:schemeClr>
                </a:solidFill>
              </a:rPr>
              <a:t>PST </a:t>
            </a:r>
            <a:r>
              <a:rPr lang="zh-CN" altLang="en-US" sz="3000" dirty="0" smtClean="0">
                <a:solidFill>
                  <a:schemeClr val="tx1">
                    <a:lumMod val="95000"/>
                    <a:lumOff val="5000"/>
                  </a:schemeClr>
                </a:solidFill>
              </a:rPr>
              <a:t>提供了更多选择。</a:t>
            </a:r>
            <a:endParaRPr lang="en-US" sz="3000" dirty="0" smtClean="0">
              <a:solidFill>
                <a:schemeClr val="tx1">
                  <a:lumMod val="95000"/>
                  <a:lumOff val="5000"/>
                </a:schemeClr>
              </a:solidFill>
            </a:endParaRPr>
          </a:p>
          <a:p>
            <a:r>
              <a:rPr lang="zh-CN" altLang="en-US" sz="3000" dirty="0" smtClean="0">
                <a:solidFill>
                  <a:schemeClr val="tx1">
                    <a:lumMod val="95000"/>
                    <a:lumOff val="5000"/>
                  </a:schemeClr>
                </a:solidFill>
              </a:rPr>
              <a:t>能够以低成本存储不常使用的内容、</a:t>
            </a:r>
            <a:endParaRPr lang="en-US" sz="3000" dirty="0" smtClean="0">
              <a:solidFill>
                <a:schemeClr val="tx1">
                  <a:lumMod val="95000"/>
                  <a:lumOff val="5000"/>
                </a:schemeClr>
              </a:solidFill>
            </a:endParaRPr>
          </a:p>
          <a:p>
            <a:r>
              <a:rPr lang="zh-CN" altLang="en-US" sz="3000" dirty="0" smtClean="0">
                <a:solidFill>
                  <a:schemeClr val="tx1">
                    <a:lumMod val="95000"/>
                    <a:lumOff val="5000"/>
                  </a:schemeClr>
                </a:solidFill>
              </a:rPr>
              <a:t>策略可以驱动电子邮件归档。</a:t>
            </a:r>
            <a:endParaRPr lang="en-US" sz="3000" dirty="0">
              <a:solidFill>
                <a:schemeClr val="tx1">
                  <a:lumMod val="95000"/>
                  <a:lumOff val="5000"/>
                </a:schemeClr>
              </a:solidFill>
            </a:endParaRPr>
          </a:p>
        </p:txBody>
      </p:sp>
      <p:pic>
        <p:nvPicPr>
          <p:cNvPr id="14" name="Picture 13" descr="archive close up.jpeg"/>
          <p:cNvPicPr>
            <a:picLocks noChangeAspect="1"/>
          </p:cNvPicPr>
          <p:nvPr/>
        </p:nvPicPr>
        <p:blipFill>
          <a:blip r:embed="rId3"/>
          <a:srcRect l="2215" t="734" b="34565"/>
          <a:stretch>
            <a:fillRect/>
          </a:stretch>
        </p:blipFill>
        <p:spPr>
          <a:xfrm>
            <a:off x="5334000" y="1524000"/>
            <a:ext cx="3650911" cy="3429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13406">
        <p14:prism isContent="1" isInverted="1"/>
      </p:transition>
    </mc:Choice>
    <mc:Fallback>
      <p:transition spd="slow" advTm="1340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685800" y="1371600"/>
            <a:ext cx="7690114" cy="1384994"/>
          </a:xfrm>
          <a:prstGeom prst="rect">
            <a:avLst/>
          </a:prstGeom>
        </p:spPr>
        <p:txBody>
          <a:bodyPr vert="horz" lIns="0" tIns="0" rIns="0" bIns="0" rtlCol="0" anchor="t" anchorCtr="0">
            <a:noAutofit/>
            <a:scene3d>
              <a:camera prst="orthographicFront"/>
              <a:lightRig rig="flat" dir="t"/>
            </a:scene3d>
            <a:sp3d>
              <a:bevelT w="0" h="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10000" b="1" i="1" u="none" strike="noStrike" kern="1200" cap="none" spc="-642" normalizeH="0" baseline="0" noProof="0" dirty="0" smtClean="0">
                <a:ln w="11430"/>
                <a:gradFill>
                  <a:gsLst>
                    <a:gs pos="0">
                      <a:schemeClr val="accent3">
                        <a:lumMod val="75000"/>
                        <a:alpha val="44000"/>
                      </a:schemeClr>
                    </a:gs>
                    <a:gs pos="21000">
                      <a:schemeClr val="accent3">
                        <a:lumMod val="75000"/>
                        <a:alpha val="54000"/>
                      </a:schemeClr>
                    </a:gs>
                    <a:gs pos="40000">
                      <a:schemeClr val="accent3">
                        <a:lumMod val="75000"/>
                        <a:alpha val="78000"/>
                      </a:schemeClr>
                    </a:gs>
                    <a:gs pos="88000">
                      <a:schemeClr val="accent3">
                        <a:lumMod val="50000"/>
                        <a:alpha val="76000"/>
                      </a:schemeClr>
                    </a:gs>
                  </a:gsLst>
                  <a:lin ang="5400000"/>
                </a:gradFill>
                <a:effectLst/>
                <a:uLnTx/>
                <a:uFillTx/>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7500" spc="0" dirty="0" smtClean="0">
                <a:solidFill>
                  <a:schemeClr val="tx1"/>
                </a:solidFill>
              </a:rPr>
              <a:t>我如何扩展企业的遵从性解决方案？</a:t>
            </a:r>
            <a:endParaRPr lang="en-US" sz="7500" spc="0" dirty="0">
              <a:solidFill>
                <a:schemeClr val="tx1"/>
              </a:solidFill>
            </a:endParaRPr>
          </a:p>
        </p:txBody>
      </p:sp>
      <p:sp>
        <p:nvSpPr>
          <p:cNvPr id="9" name="Title 1"/>
          <p:cNvSpPr>
            <a:spLocks noGrp="1"/>
          </p:cNvSpPr>
          <p:nvPr>
            <p:ph type="title"/>
          </p:nvPr>
        </p:nvSpPr>
        <p:spPr>
          <a:xfrm>
            <a:off x="4267200" y="533400"/>
            <a:ext cx="3962400" cy="498598"/>
          </a:xfrm>
        </p:spPr>
        <p:txBody>
          <a:bodyPr>
            <a:normAutofit fontScale="90000"/>
          </a:bodyPr>
          <a:lstStyle/>
          <a:p>
            <a:r>
              <a:rPr lang="en-US" sz="3600" dirty="0" smtClean="0"/>
              <a:t>Business Problem #3</a:t>
            </a:r>
            <a:endParaRPr lang="en-US" sz="3600" dirty="0"/>
          </a:p>
        </p:txBody>
      </p:sp>
    </p:spTree>
  </p:cSld>
  <p:clrMapOvr>
    <a:masterClrMapping/>
  </p:clrMapOvr>
  <mc:AlternateContent xmlns:mc="http://schemas.openxmlformats.org/markup-compatibility/2006">
    <mc:Choice xmlns:p14="http://schemas.microsoft.com/office/powerpoint/2010/main" xmlns="" Requires="p14">
      <p:transition spd="slow" p14:dur="3400" advTm="20093">
        <p14:reveal/>
      </p:transition>
    </mc:Choice>
    <mc:Fallback>
      <p:transition spd="slow" advTm="20093">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6805"/>
            <a:ext cx="8382000" cy="1329595"/>
          </a:xfrm>
        </p:spPr>
        <p:txBody>
          <a:bodyPr>
            <a:normAutofit fontScale="90000"/>
          </a:bodyPr>
          <a:lstStyle/>
          <a:p>
            <a:r>
              <a:rPr lang="zh-CN" altLang="en-US" dirty="0" smtClean="0"/>
              <a:t>内容类型同步（</a:t>
            </a:r>
            <a:r>
              <a:rPr lang="en-US" dirty="0" smtClean="0"/>
              <a:t>Content Type Syncing</a:t>
            </a:r>
            <a:r>
              <a:rPr lang="zh-CN" altLang="en-US" dirty="0" smtClean="0"/>
              <a:t>）和遵从性协调（</a:t>
            </a:r>
            <a:r>
              <a:rPr lang="en-US" dirty="0" smtClean="0"/>
              <a:t>Compliance Coordination</a:t>
            </a:r>
            <a:r>
              <a:rPr lang="zh-CN" altLang="en-US" dirty="0" smtClean="0"/>
              <a:t>）</a:t>
            </a:r>
            <a:endParaRPr lang="en-US" dirty="0"/>
          </a:p>
        </p:txBody>
      </p:sp>
      <p:sp>
        <p:nvSpPr>
          <p:cNvPr id="4" name="Cloud 3"/>
          <p:cNvSpPr/>
          <p:nvPr/>
        </p:nvSpPr>
        <p:spPr>
          <a:xfrm>
            <a:off x="152400" y="1676400"/>
            <a:ext cx="3505200" cy="2362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dirty="0" smtClean="0"/>
          </a:p>
          <a:p>
            <a:pPr algn="ctr"/>
            <a:r>
              <a:rPr lang="zh-CN" altLang="en-US" dirty="0" smtClean="0"/>
              <a:t>协作空间</a:t>
            </a:r>
            <a:endParaRPr lang="en-US" altLang="zh-CN" dirty="0" smtClean="0"/>
          </a:p>
          <a:p>
            <a:pPr algn="ctr"/>
            <a:r>
              <a:rPr lang="zh-CN" altLang="en-US" dirty="0" smtClean="0"/>
              <a:t>（流程内容）</a:t>
            </a:r>
            <a:endParaRPr lang="en-US" dirty="0"/>
          </a:p>
        </p:txBody>
      </p:sp>
      <p:cxnSp>
        <p:nvCxnSpPr>
          <p:cNvPr id="5" name="Shape 4"/>
          <p:cNvCxnSpPr/>
          <p:nvPr/>
        </p:nvCxnSpPr>
        <p:spPr>
          <a:xfrm>
            <a:off x="3352800" y="2971800"/>
            <a:ext cx="1828800" cy="1295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3581400" y="1600200"/>
            <a:ext cx="5562600" cy="646331"/>
          </a:xfrm>
          <a:prstGeom prst="rect">
            <a:avLst/>
          </a:prstGeom>
          <a:noFill/>
        </p:spPr>
        <p:txBody>
          <a:bodyPr wrap="square" rtlCol="0">
            <a:spAutoFit/>
          </a:bodyPr>
          <a:lstStyle/>
          <a:p>
            <a:r>
              <a:rPr lang="en-US" dirty="0" smtClean="0"/>
              <a:t>* </a:t>
            </a:r>
            <a:r>
              <a:rPr lang="zh-CN" altLang="en-US" dirty="0" smtClean="0"/>
              <a:t>使用企业内容类型创建内容。</a:t>
            </a:r>
            <a:endParaRPr lang="en-US" dirty="0" smtClean="0"/>
          </a:p>
          <a:p>
            <a:r>
              <a:rPr lang="en-US" dirty="0" smtClean="0"/>
              <a:t>* </a:t>
            </a:r>
            <a:r>
              <a:rPr lang="zh-CN" altLang="en-US" dirty="0" smtClean="0"/>
              <a:t>公司策略适用，无论内容在何处创建</a:t>
            </a:r>
            <a:endParaRPr lang="en-US" dirty="0" smtClean="0"/>
          </a:p>
        </p:txBody>
      </p:sp>
      <p:sp>
        <p:nvSpPr>
          <p:cNvPr id="7" name="Bevel 6"/>
          <p:cNvSpPr/>
          <p:nvPr/>
        </p:nvSpPr>
        <p:spPr>
          <a:xfrm>
            <a:off x="3581400" y="4343400"/>
            <a:ext cx="3733800" cy="1371600"/>
          </a:xfrm>
          <a:prstGeom prst="beve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dirty="0" smtClean="0"/>
              <a:t>记录中心</a:t>
            </a:r>
            <a:endParaRPr lang="en-US" dirty="0" smtClean="0"/>
          </a:p>
          <a:p>
            <a:pPr algn="ctr"/>
            <a:r>
              <a:rPr lang="zh-CN" altLang="en-US" dirty="0" smtClean="0"/>
              <a:t>（高度管理的存储库）</a:t>
            </a:r>
            <a:endParaRPr lang="en-US" dirty="0"/>
          </a:p>
        </p:txBody>
      </p:sp>
      <p:pic>
        <p:nvPicPr>
          <p:cNvPr id="8" name="Picture 2" descr="C:\Users\dustinfr\AppData\Local\Microsoft\Windows\Temporary Internet Files\Content.IE5\PWKT5032\MCj04242020000[1].wmf"/>
          <p:cNvPicPr>
            <a:picLocks noChangeAspect="1" noChangeArrowheads="1"/>
          </p:cNvPicPr>
          <p:nvPr/>
        </p:nvPicPr>
        <p:blipFill>
          <a:blip r:embed="rId3"/>
          <a:srcRect/>
          <a:stretch>
            <a:fillRect/>
          </a:stretch>
        </p:blipFill>
        <p:spPr bwMode="auto">
          <a:xfrm>
            <a:off x="3733800" y="4419600"/>
            <a:ext cx="685800" cy="1189616"/>
          </a:xfrm>
          <a:prstGeom prst="rect">
            <a:avLst/>
          </a:prstGeom>
          <a:noFill/>
        </p:spPr>
      </p:pic>
      <p:sp>
        <p:nvSpPr>
          <p:cNvPr id="9" name="TextBox 8"/>
          <p:cNvSpPr txBox="1"/>
          <p:nvPr/>
        </p:nvSpPr>
        <p:spPr>
          <a:xfrm>
            <a:off x="4579260" y="3142344"/>
            <a:ext cx="4419600" cy="646331"/>
          </a:xfrm>
          <a:prstGeom prst="rect">
            <a:avLst/>
          </a:prstGeom>
          <a:noFill/>
        </p:spPr>
        <p:txBody>
          <a:bodyPr wrap="square" rtlCol="0">
            <a:spAutoFit/>
          </a:bodyPr>
          <a:lstStyle/>
          <a:p>
            <a:r>
              <a:rPr lang="en-US" dirty="0" smtClean="0"/>
              <a:t>* </a:t>
            </a:r>
            <a:r>
              <a:rPr lang="zh-CN" altLang="en-US" dirty="0" smtClean="0"/>
              <a:t>记录中心订阅服务</a:t>
            </a:r>
            <a:endParaRPr lang="en-US" dirty="0" smtClean="0"/>
          </a:p>
          <a:p>
            <a:r>
              <a:rPr lang="en-US" dirty="0" smtClean="0"/>
              <a:t>*</a:t>
            </a:r>
            <a:r>
              <a:rPr lang="zh-CN" altLang="en-US" dirty="0" smtClean="0"/>
              <a:t>传入的内容具有正确的元数据和策略。</a:t>
            </a:r>
            <a:endParaRPr lang="en-US" b="1" dirty="0">
              <a:solidFill>
                <a:schemeClr val="accent2"/>
              </a:solidFill>
            </a:endParaRPr>
          </a:p>
        </p:txBody>
      </p:sp>
      <p:pic>
        <p:nvPicPr>
          <p:cNvPr id="10" name="Picture 5" descr="C:\Users\dustinfr\AppData\Local\Microsoft\Windows\Temporary Internet Files\Content.IE5\XKKXKAIV\MPj04230660000[1].jpg"/>
          <p:cNvPicPr>
            <a:picLocks noChangeAspect="1" noChangeArrowheads="1"/>
          </p:cNvPicPr>
          <p:nvPr/>
        </p:nvPicPr>
        <p:blipFill>
          <a:blip r:embed="rId4" cstate="print"/>
          <a:srcRect l="39272" b="61111"/>
          <a:stretch>
            <a:fillRect/>
          </a:stretch>
        </p:blipFill>
        <p:spPr bwMode="auto">
          <a:xfrm>
            <a:off x="990600" y="1981200"/>
            <a:ext cx="1524000" cy="985568"/>
          </a:xfrm>
          <a:prstGeom prst="rect">
            <a:avLst/>
          </a:prstGeom>
          <a:ln>
            <a:noFill/>
          </a:ln>
          <a:effectLst>
            <a:softEdge rad="112500"/>
          </a:effectLst>
        </p:spPr>
      </p:pic>
      <p:sp>
        <p:nvSpPr>
          <p:cNvPr id="11" name="Flowchart: Alternate Process 10"/>
          <p:cNvSpPr/>
          <p:nvPr/>
        </p:nvSpPr>
        <p:spPr>
          <a:xfrm>
            <a:off x="228600" y="4267200"/>
            <a:ext cx="2590800" cy="114300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a:t>
            </a:r>
            <a:r>
              <a:rPr lang="zh-CN" altLang="en-US" dirty="0" smtClean="0"/>
              <a:t>企业内容类型与策略共享服务</a:t>
            </a:r>
            <a:endParaRPr lang="en-US" dirty="0" smtClean="0"/>
          </a:p>
          <a:p>
            <a:r>
              <a:rPr lang="en-US" dirty="0" smtClean="0"/>
              <a:t>-</a:t>
            </a:r>
            <a:r>
              <a:rPr lang="zh-CN" altLang="en-US" dirty="0" smtClean="0"/>
              <a:t>企业元数据</a:t>
            </a:r>
            <a:endParaRPr lang="en-US" dirty="0"/>
          </a:p>
        </p:txBody>
      </p:sp>
      <p:cxnSp>
        <p:nvCxnSpPr>
          <p:cNvPr id="12" name="Straight Arrow Connector 11"/>
          <p:cNvCxnSpPr>
            <a:stCxn id="11" idx="0"/>
            <a:endCxn id="4" idx="1"/>
          </p:cNvCxnSpPr>
          <p:nvPr/>
        </p:nvCxnSpPr>
        <p:spPr>
          <a:xfrm rot="5400000" flipH="1" flipV="1">
            <a:off x="1598943" y="3961143"/>
            <a:ext cx="231115"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1" idx="3"/>
            <a:endCxn id="7" idx="4"/>
          </p:cNvCxnSpPr>
          <p:nvPr/>
        </p:nvCxnSpPr>
        <p:spPr>
          <a:xfrm>
            <a:off x="2819400" y="4838700"/>
            <a:ext cx="762000" cy="190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4000" advTm="237203">
        <p14:vortex dir="r"/>
      </p:transition>
    </mc:Choice>
    <mc:Fallback>
      <p:transition spd="slow" advTm="23720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sz="4000" dirty="0" smtClean="0"/>
              <a:t>博客发布策略，内容类型同步</a:t>
            </a:r>
            <a:endParaRPr lang="zh-CN" altLang="en-US" sz="4000" dirty="0"/>
          </a:p>
        </p:txBody>
      </p:sp>
    </p:spTree>
    <p:extLst>
      <p:ext uri="{BB962C8B-B14F-4D97-AF65-F5344CB8AC3E}">
        <p14:creationId xmlns:p14="http://schemas.microsoft.com/office/powerpoint/2010/main" xmlns="" val="54660727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30188"/>
            <a:ext cx="8534400" cy="1329595"/>
          </a:xfrm>
        </p:spPr>
        <p:txBody>
          <a:bodyPr/>
          <a:lstStyle/>
          <a:p>
            <a:r>
              <a:rPr lang="zh-CN" altLang="en-US" dirty="0" smtClean="0"/>
              <a:t>规模扩展和分布式架构</a:t>
            </a:r>
            <a:endParaRPr lang="en-US" dirty="0"/>
          </a:p>
        </p:txBody>
      </p:sp>
      <p:sp>
        <p:nvSpPr>
          <p:cNvPr id="10" name="Content Placeholder 3"/>
          <p:cNvSpPr>
            <a:spLocks noGrp="1"/>
          </p:cNvSpPr>
          <p:nvPr>
            <p:ph idx="1"/>
          </p:nvPr>
        </p:nvSpPr>
        <p:spPr>
          <a:xfrm>
            <a:off x="304800" y="1371600"/>
            <a:ext cx="8229600" cy="3352800"/>
          </a:xfrm>
        </p:spPr>
        <p:txBody>
          <a:bodyPr vert="horz" lIns="0" tIns="0" rIns="0" bIns="0" rtlCol="0">
            <a:normAutofit/>
          </a:bodyPr>
          <a:lstStyle/>
          <a:p>
            <a:pPr marL="460375" indent="-460375" defTabSz="914363">
              <a:lnSpc>
                <a:spcPct val="90000"/>
              </a:lnSpc>
              <a:buClrTx/>
              <a:buSzPct val="90000"/>
              <a:buFontTx/>
              <a:buBlip>
                <a:blip r:embed="rId3"/>
              </a:buBlip>
            </a:pPr>
            <a:r>
              <a:rPr lang="zh-CN" altLang="en-US" sz="3000" b="0" dirty="0" smtClean="0">
                <a:gradFill>
                  <a:gsLst>
                    <a:gs pos="0">
                      <a:schemeClr val="tx1"/>
                    </a:gs>
                    <a:gs pos="86000">
                      <a:schemeClr val="tx1"/>
                    </a:gs>
                  </a:gsLst>
                  <a:lin ang="5400000" scaled="0"/>
                </a:gradFill>
                <a:latin typeface="Segoe UI" pitchFamily="34" charset="0"/>
              </a:rPr>
              <a:t>为了扩展到上亿条记录，我们需要将数据分发到几个数据库和站点。</a:t>
            </a:r>
            <a:endParaRPr lang="en-US" sz="3000" b="0" dirty="0">
              <a:gradFill>
                <a:gsLst>
                  <a:gs pos="0">
                    <a:schemeClr val="tx1"/>
                  </a:gs>
                  <a:gs pos="86000">
                    <a:schemeClr val="tx1"/>
                  </a:gs>
                </a:gsLst>
                <a:lin ang="5400000" scaled="0"/>
              </a:gradFill>
              <a:latin typeface="Segoe UI" pitchFamily="34" charset="0"/>
            </a:endParaRPr>
          </a:p>
          <a:p>
            <a:pPr marL="460375" indent="-460375" defTabSz="914363">
              <a:lnSpc>
                <a:spcPct val="90000"/>
              </a:lnSpc>
              <a:buClrTx/>
              <a:buSzPct val="90000"/>
              <a:buFontTx/>
              <a:buBlip>
                <a:blip r:embed="rId3"/>
              </a:buBlip>
            </a:pPr>
            <a:r>
              <a:rPr lang="en-US" sz="3000" b="0" dirty="0">
                <a:gradFill>
                  <a:gsLst>
                    <a:gs pos="0">
                      <a:schemeClr val="tx1"/>
                    </a:gs>
                    <a:gs pos="86000">
                      <a:schemeClr val="tx1"/>
                    </a:gs>
                  </a:gsLst>
                  <a:lin ang="5400000" scaled="0"/>
                </a:gradFill>
                <a:latin typeface="Segoe UI" pitchFamily="34" charset="0"/>
              </a:rPr>
              <a:t>O14 </a:t>
            </a:r>
            <a:r>
              <a:rPr lang="zh-CN" altLang="en-US" sz="3000" b="0" dirty="0" smtClean="0">
                <a:gradFill>
                  <a:gsLst>
                    <a:gs pos="0">
                      <a:schemeClr val="tx1"/>
                    </a:gs>
                    <a:gs pos="86000">
                      <a:schemeClr val="tx1"/>
                    </a:gs>
                  </a:gsLst>
                  <a:lin ang="5400000" scaled="0"/>
                </a:gradFill>
                <a:latin typeface="Segoe UI" pitchFamily="34" charset="0"/>
              </a:rPr>
              <a:t>包含一些特性，可以确保集中管理所分发的数据：</a:t>
            </a:r>
            <a:endParaRPr lang="en-US" sz="3000" b="0" dirty="0">
              <a:gradFill>
                <a:gsLst>
                  <a:gs pos="0">
                    <a:schemeClr val="tx1"/>
                  </a:gs>
                  <a:gs pos="86000">
                    <a:schemeClr val="tx1"/>
                  </a:gs>
                </a:gsLst>
                <a:lin ang="5400000" scaled="0"/>
              </a:gradFill>
              <a:latin typeface="Segoe UI" pitchFamily="34" charset="0"/>
            </a:endParaRPr>
          </a:p>
          <a:p>
            <a:pPr marL="457182" lvl="1" defTabSz="914363"/>
            <a:r>
              <a:rPr lang="zh-CN" altLang="en-US" sz="2800" dirty="0" smtClean="0"/>
              <a:t>内容组织者可以跨站点分布存放提交的内容。</a:t>
            </a:r>
            <a:endParaRPr lang="en-US" sz="2800" dirty="0"/>
          </a:p>
          <a:p>
            <a:pPr marL="457182" lvl="1" defTabSz="914363"/>
            <a:r>
              <a:rPr lang="zh-CN" altLang="en-US" sz="2800" dirty="0" smtClean="0"/>
              <a:t>内容类型在整个站点集合共享。</a:t>
            </a:r>
            <a:endParaRPr lang="en-US" sz="2800" dirty="0"/>
          </a:p>
          <a:p>
            <a:pPr marL="457182" lvl="1" defTabSz="914363"/>
            <a:r>
              <a:rPr lang="en-US" sz="2800" dirty="0" err="1"/>
              <a:t>eDiscovery</a:t>
            </a:r>
            <a:r>
              <a:rPr lang="en-US" sz="2800" dirty="0"/>
              <a:t> </a:t>
            </a:r>
            <a:r>
              <a:rPr lang="zh-CN" altLang="en-US" sz="2800" dirty="0"/>
              <a:t>搜</a:t>
            </a:r>
            <a:r>
              <a:rPr lang="zh-CN" altLang="en-US" sz="2800" dirty="0" smtClean="0"/>
              <a:t>索可以跨所有站点进行。</a:t>
            </a:r>
            <a:endParaRPr lang="en-US" sz="2800" dirty="0"/>
          </a:p>
        </p:txBody>
      </p:sp>
      <p:graphicFrame>
        <p:nvGraphicFramePr>
          <p:cNvPr id="11" name="Content Placeholder 3"/>
          <p:cNvGraphicFramePr>
            <a:graphicFrameLocks/>
          </p:cNvGraphicFramePr>
          <p:nvPr/>
        </p:nvGraphicFramePr>
        <p:xfrm>
          <a:off x="3505200" y="4953000"/>
          <a:ext cx="6172200" cy="175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3"/>
          <p:cNvSpPr txBox="1">
            <a:spLocks/>
          </p:cNvSpPr>
          <p:nvPr/>
        </p:nvSpPr>
        <p:spPr>
          <a:xfrm>
            <a:off x="294362" y="4648200"/>
            <a:ext cx="4267200" cy="2057400"/>
          </a:xfrm>
          <a:prstGeom prst="rect">
            <a:avLst/>
          </a:prstGeom>
        </p:spPr>
        <p:txBody>
          <a:bodyPr vert="horz" lIns="0" tIns="0" rIns="0" bIns="0" rtlCol="0">
            <a:normAutofit/>
          </a:bodyPr>
          <a:lstStyle/>
          <a:p>
            <a:pPr marL="460375" marR="0" lvl="0" indent="-4603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Segoe UI" pitchFamily="34" charset="0"/>
                <a:ea typeface="+mn-ea"/>
                <a:cs typeface="+mn-cs"/>
              </a:rPr>
              <a:t>FAST Search </a:t>
            </a:r>
            <a:r>
              <a:rPr kumimoji="0" lang="zh-CN" altLang="en-US" sz="2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Segoe UI" pitchFamily="34" charset="0"/>
                <a:ea typeface="+mn-ea"/>
                <a:cs typeface="+mn-cs"/>
              </a:rPr>
              <a:t>确保统一检索抽取体验。</a:t>
            </a:r>
            <a:endParaRPr kumimoji="0" lang="en-US" sz="2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Segoe UI"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200" advTm="347078">
        <p14:flip dir="r"/>
      </p:transition>
    </mc:Choice>
    <mc:Fallback>
      <p:transition spd="slow" advTm="347078">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81000" y="2819400"/>
            <a:ext cx="8610600" cy="1143000"/>
          </a:xfrm>
        </p:spPr>
        <p:txBody>
          <a:bodyPr/>
          <a:lstStyle/>
          <a:p>
            <a:r>
              <a:rPr lang="en-US" dirty="0"/>
              <a:t>SharePoint 2010</a:t>
            </a:r>
            <a:r>
              <a:rPr lang="zh-CN" altLang="en-US" dirty="0" smtClean="0"/>
              <a:t>记录管理战略和</a:t>
            </a:r>
            <a:r>
              <a:rPr lang="en-US" dirty="0" smtClean="0"/>
              <a:t> </a:t>
            </a:r>
            <a:r>
              <a:rPr lang="zh-CN" altLang="en-US" dirty="0"/>
              <a:t>法规</a:t>
            </a:r>
            <a:r>
              <a:rPr lang="zh-CN" altLang="en-US" dirty="0" smtClean="0"/>
              <a:t>遵从性</a:t>
            </a:r>
            <a:r>
              <a:rPr lang="en-US" altLang="zh-CN" dirty="0" smtClean="0"/>
              <a:t>(Compliance)</a:t>
            </a:r>
            <a:r>
              <a:rPr lang="en-US" dirty="0"/>
              <a:t/>
            </a:r>
            <a:br>
              <a:rPr lang="en-US" dirty="0"/>
            </a:br>
            <a:endParaRPr lang="zh-CN" altLang="en-US" dirty="0"/>
          </a:p>
        </p:txBody>
      </p:sp>
      <p:sp>
        <p:nvSpPr>
          <p:cNvPr id="5" name="文本占位符 4"/>
          <p:cNvSpPr>
            <a:spLocks noGrp="1"/>
          </p:cNvSpPr>
          <p:nvPr>
            <p:ph type="body" sz="quarter" idx="10"/>
          </p:nvPr>
        </p:nvSpPr>
        <p:spPr/>
        <p:txBody>
          <a:bodyPr/>
          <a:lstStyle/>
          <a:p>
            <a:r>
              <a:rPr lang="en-US" altLang="zh-CN" dirty="0" smtClean="0"/>
              <a:t>OFC223</a:t>
            </a:r>
            <a:endParaRPr lang="zh-CN" altLang="en-US" dirty="0"/>
          </a:p>
        </p:txBody>
      </p:sp>
    </p:spTree>
    <p:extLst>
      <p:ext uri="{BB962C8B-B14F-4D97-AF65-F5344CB8AC3E}">
        <p14:creationId xmlns:p14="http://schemas.microsoft.com/office/powerpoint/2010/main" xmlns="" val="138461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extLst>
      <p:ext uri="{BB962C8B-B14F-4D97-AF65-F5344CB8AC3E}">
        <p14:creationId xmlns:p14="http://schemas.microsoft.com/office/powerpoint/2010/main" xmlns="" val="25012582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07082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16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28600"/>
            <a:ext cx="8382000" cy="609398"/>
          </a:xfrm>
        </p:spPr>
        <p:txBody>
          <a:bodyPr/>
          <a:lstStyle/>
          <a:p>
            <a:r>
              <a:rPr lang="zh-CN" altLang="en-US" sz="4400" dirty="0" smtClean="0"/>
              <a:t>会议目标和内容体会</a:t>
            </a:r>
            <a:endParaRPr lang="en-US" sz="4400" dirty="0"/>
          </a:p>
        </p:txBody>
      </p:sp>
      <p:sp>
        <p:nvSpPr>
          <p:cNvPr id="29698" name="Rectangle 9"/>
          <p:cNvSpPr>
            <a:spLocks noGrp="1" noChangeArrowheads="1"/>
          </p:cNvSpPr>
          <p:nvPr>
            <p:ph type="body" sz="quarter" idx="10"/>
          </p:nvPr>
        </p:nvSpPr>
        <p:spPr>
          <a:xfrm>
            <a:off x="381000" y="1143000"/>
            <a:ext cx="8382000" cy="5226046"/>
          </a:xfrm>
        </p:spPr>
        <p:txBody>
          <a:bodyPr vert="horz" lIns="0" tIns="0" rIns="0" bIns="0" rtlCol="0">
            <a:noAutofit/>
          </a:bodyPr>
          <a:lstStyle/>
          <a:p>
            <a:pPr defTabSz="914363">
              <a:lnSpc>
                <a:spcPct val="90000"/>
              </a:lnSpc>
              <a:buSzPct val="90000"/>
              <a:buBlip>
                <a:blip r:embed="rId3"/>
              </a:buBlip>
            </a:pPr>
            <a:r>
              <a:rPr lang="zh-CN" altLang="en-US" sz="2800" dirty="0">
                <a:gradFill>
                  <a:gsLst>
                    <a:gs pos="0">
                      <a:schemeClr val="tx1"/>
                    </a:gs>
                    <a:gs pos="86000">
                      <a:schemeClr val="tx1"/>
                    </a:gs>
                  </a:gsLst>
                  <a:lin ang="5400000" scaled="0"/>
                </a:gradFill>
                <a:latin typeface="Segoe UI" pitchFamily="34" charset="0"/>
              </a:rPr>
              <a:t>演讲</a:t>
            </a:r>
            <a:r>
              <a:rPr lang="zh-CN" altLang="en-US" sz="2800" dirty="0" smtClean="0">
                <a:gradFill>
                  <a:gsLst>
                    <a:gs pos="0">
                      <a:schemeClr val="tx1"/>
                    </a:gs>
                    <a:gs pos="86000">
                      <a:schemeClr val="tx1"/>
                    </a:gs>
                  </a:gsLst>
                  <a:lin ang="5400000" scaled="0"/>
                </a:gradFill>
                <a:latin typeface="Segoe UI" pitchFamily="34" charset="0"/>
              </a:rPr>
              <a:t>流程：</a:t>
            </a:r>
            <a:endParaRPr lang="en-US" i="1" dirty="0">
              <a:gradFill>
                <a:gsLst>
                  <a:gs pos="0">
                    <a:schemeClr val="tx1"/>
                  </a:gs>
                  <a:gs pos="86000">
                    <a:schemeClr val="tx1"/>
                  </a:gs>
                </a:gsLst>
                <a:lin ang="5400000" scaled="0"/>
              </a:gradFill>
              <a:latin typeface="Segoe UI" pitchFamily="34" charset="0"/>
            </a:endParaRPr>
          </a:p>
          <a:p>
            <a:pPr marL="457182" lvl="1" defTabSz="914363"/>
            <a:r>
              <a:rPr lang="zh-CN" altLang="en-US" b="1" dirty="0" smtClean="0">
                <a:effectLst>
                  <a:outerShdw blurRad="38100" dist="38100" dir="2700000" algn="tl">
                    <a:srgbClr val="000000">
                      <a:alpha val="43137"/>
                    </a:srgbClr>
                  </a:outerShdw>
                </a:effectLst>
              </a:rPr>
              <a:t>方法和工具：</a:t>
            </a:r>
            <a:r>
              <a:rPr lang="en-US" dirty="0" smtClean="0"/>
              <a:t> </a:t>
            </a:r>
            <a:r>
              <a:rPr lang="zh-CN" altLang="en-US" dirty="0" smtClean="0"/>
              <a:t>了解</a:t>
            </a:r>
            <a:r>
              <a:rPr lang="en-US" dirty="0" smtClean="0"/>
              <a:t>SharePoint </a:t>
            </a:r>
            <a:r>
              <a:rPr lang="en-US" dirty="0"/>
              <a:t>Records </a:t>
            </a:r>
            <a:r>
              <a:rPr lang="en-US" dirty="0" smtClean="0"/>
              <a:t>Management</a:t>
            </a:r>
            <a:r>
              <a:rPr lang="zh-CN" altLang="en-US" dirty="0" smtClean="0"/>
              <a:t> </a:t>
            </a:r>
            <a:r>
              <a:rPr lang="en-US" altLang="zh-CN" dirty="0" smtClean="0"/>
              <a:t>(RM)</a:t>
            </a:r>
            <a:r>
              <a:rPr lang="en-US" dirty="0" smtClean="0"/>
              <a:t> </a:t>
            </a:r>
            <a:r>
              <a:rPr lang="zh-CN" altLang="en-US" dirty="0" smtClean="0"/>
              <a:t>的与众不同之处。</a:t>
            </a:r>
            <a:endParaRPr lang="en-US" dirty="0"/>
          </a:p>
          <a:p>
            <a:pPr marL="457182" lvl="1" defTabSz="914363"/>
            <a:r>
              <a:rPr lang="zh-CN" altLang="en-US" b="1" dirty="0" smtClean="0">
                <a:effectLst>
                  <a:outerShdw blurRad="38100" dist="38100" dir="2700000" algn="tl">
                    <a:srgbClr val="000000">
                      <a:alpha val="43137"/>
                    </a:srgbClr>
                  </a:outerShdw>
                </a:effectLst>
              </a:rPr>
              <a:t>演示和最佳实践：</a:t>
            </a:r>
            <a:r>
              <a:rPr lang="en-US" dirty="0" smtClean="0"/>
              <a:t> </a:t>
            </a:r>
            <a:r>
              <a:rPr lang="zh-CN" altLang="en-US" dirty="0" smtClean="0"/>
              <a:t>使用 </a:t>
            </a:r>
            <a:r>
              <a:rPr lang="en-US" dirty="0" smtClean="0"/>
              <a:t>2010 RM </a:t>
            </a:r>
            <a:r>
              <a:rPr lang="zh-CN" altLang="en-US" dirty="0" smtClean="0"/>
              <a:t>解决实际的业务</a:t>
            </a:r>
            <a:r>
              <a:rPr lang="zh-CN" altLang="en-US" dirty="0">
                <a:gradFill>
                  <a:gsLst>
                    <a:gs pos="0">
                      <a:schemeClr val="tx1"/>
                    </a:gs>
                    <a:gs pos="86000">
                      <a:schemeClr val="tx1"/>
                    </a:gs>
                  </a:gsLst>
                  <a:lin ang="5400000" scaled="0"/>
                </a:gradFill>
                <a:latin typeface="Segoe UI" pitchFamily="34" charset="0"/>
              </a:rPr>
              <a:t>问</a:t>
            </a:r>
            <a:r>
              <a:rPr lang="zh-CN" altLang="en-US" dirty="0" smtClean="0">
                <a:gradFill>
                  <a:gsLst>
                    <a:gs pos="0">
                      <a:schemeClr val="tx1"/>
                    </a:gs>
                    <a:gs pos="86000">
                      <a:schemeClr val="tx1"/>
                    </a:gs>
                  </a:gsLst>
                  <a:lin ang="5400000" scaled="0"/>
                </a:gradFill>
                <a:latin typeface="Segoe UI" pitchFamily="34" charset="0"/>
              </a:rPr>
              <a:t>题</a:t>
            </a:r>
            <a:endParaRPr lang="en-US" altLang="zh-CN" dirty="0">
              <a:gradFill>
                <a:gsLst>
                  <a:gs pos="0">
                    <a:schemeClr val="tx1"/>
                  </a:gs>
                  <a:gs pos="86000">
                    <a:schemeClr val="tx1"/>
                  </a:gs>
                </a:gsLst>
                <a:lin ang="5400000" scaled="0"/>
              </a:gradFill>
              <a:latin typeface="Segoe UI" pitchFamily="34" charset="0"/>
            </a:endParaRPr>
          </a:p>
          <a:p>
            <a:pPr marL="342900" lvl="1" indent="-342900" defTabSz="914363">
              <a:lnSpc>
                <a:spcPct val="90000"/>
              </a:lnSpc>
              <a:buSzPct val="90000"/>
              <a:buBlip>
                <a:blip r:embed="rId3"/>
              </a:buBlip>
            </a:pPr>
            <a:r>
              <a:rPr lang="zh-CN" altLang="en-US" dirty="0" smtClean="0">
                <a:gradFill>
                  <a:gsLst>
                    <a:gs pos="0">
                      <a:schemeClr val="tx1"/>
                    </a:gs>
                    <a:gs pos="86000">
                      <a:schemeClr val="tx1"/>
                    </a:gs>
                  </a:gsLst>
                  <a:lin ang="5400000" scaled="0"/>
                </a:gradFill>
                <a:latin typeface="Segoe UI" pitchFamily="34" charset="0"/>
              </a:rPr>
              <a:t>体会：</a:t>
            </a:r>
            <a:endParaRPr lang="en-US" altLang="zh-CN" dirty="0">
              <a:gradFill>
                <a:gsLst>
                  <a:gs pos="0">
                    <a:schemeClr val="tx1"/>
                  </a:gs>
                  <a:gs pos="86000">
                    <a:schemeClr val="tx1"/>
                  </a:gs>
                </a:gsLst>
                <a:lin ang="5400000" scaled="0"/>
              </a:gradFill>
              <a:latin typeface="Segoe UI" pitchFamily="34" charset="0"/>
            </a:endParaRPr>
          </a:p>
          <a:p>
            <a:pPr marL="457182" lvl="1" defTabSz="914363"/>
            <a:r>
              <a:rPr lang="en-US" dirty="0" smtClean="0"/>
              <a:t>2010 </a:t>
            </a:r>
            <a:r>
              <a:rPr lang="zh-CN" altLang="en-US" dirty="0" smtClean="0"/>
              <a:t>扩展了 </a:t>
            </a:r>
            <a:r>
              <a:rPr lang="en-US" dirty="0" smtClean="0"/>
              <a:t>2007 </a:t>
            </a:r>
            <a:r>
              <a:rPr lang="en-US" dirty="0"/>
              <a:t>RM </a:t>
            </a:r>
            <a:r>
              <a:rPr lang="zh-CN" altLang="en-US" dirty="0" smtClean="0"/>
              <a:t>愿景，移除了 </a:t>
            </a:r>
            <a:r>
              <a:rPr lang="zh-CN" altLang="en-US" dirty="0"/>
              <a:t>通往</a:t>
            </a:r>
            <a:r>
              <a:rPr lang="en-US" dirty="0" smtClean="0"/>
              <a:t>RM </a:t>
            </a:r>
            <a:r>
              <a:rPr lang="zh-CN" altLang="en-US" dirty="0" smtClean="0"/>
              <a:t>部署大路上重大的障碍。</a:t>
            </a:r>
            <a:endParaRPr lang="en-US" dirty="0"/>
          </a:p>
          <a:p>
            <a:pPr marL="457182" lvl="1" defTabSz="914363"/>
            <a:r>
              <a:rPr lang="zh-CN" altLang="en-US" dirty="0" smtClean="0"/>
              <a:t>限制：</a:t>
            </a:r>
            <a:r>
              <a:rPr lang="en-US" dirty="0" smtClean="0"/>
              <a:t> </a:t>
            </a:r>
            <a:r>
              <a:rPr lang="zh-CN" altLang="en-US" dirty="0" smtClean="0"/>
              <a:t>有些</a:t>
            </a:r>
            <a:r>
              <a:rPr lang="en-US" dirty="0" smtClean="0"/>
              <a:t> </a:t>
            </a:r>
            <a:r>
              <a:rPr lang="en-US" dirty="0"/>
              <a:t>RM </a:t>
            </a:r>
            <a:r>
              <a:rPr lang="zh-CN" altLang="en-US" dirty="0" smtClean="0"/>
              <a:t>场景超出了</a:t>
            </a:r>
            <a:r>
              <a:rPr lang="en-US" dirty="0" smtClean="0"/>
              <a:t> SharePoint </a:t>
            </a:r>
            <a:r>
              <a:rPr lang="zh-CN" altLang="en-US" dirty="0" smtClean="0"/>
              <a:t>的目标</a:t>
            </a:r>
            <a:endParaRPr lang="en-US" dirty="0"/>
          </a:p>
          <a:p>
            <a:pPr lvl="2"/>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1600" advTm="112421">
        <p14:prism isInverted="1"/>
      </p:transition>
    </mc:Choice>
    <mc:Fallback>
      <p:transition spd="slow" advTm="11242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2010</a:t>
            </a:r>
            <a:r>
              <a:rPr lang="zh-CN" altLang="en-US" dirty="0" smtClean="0"/>
              <a:t>：</a:t>
            </a:r>
            <a:r>
              <a:rPr lang="en-US" dirty="0" smtClean="0"/>
              <a:t>Smart RM</a:t>
            </a:r>
            <a:endParaRPr lang="en-US" dirty="0"/>
          </a:p>
        </p:txBody>
      </p:sp>
      <p:sp>
        <p:nvSpPr>
          <p:cNvPr id="6" name="Content Placeholder 2"/>
          <p:cNvSpPr>
            <a:spLocks noGrp="1"/>
          </p:cNvSpPr>
          <p:nvPr>
            <p:ph idx="1"/>
          </p:nvPr>
        </p:nvSpPr>
        <p:spPr>
          <a:xfrm>
            <a:off x="381000" y="1066800"/>
            <a:ext cx="8382000" cy="443198"/>
          </a:xfrm>
        </p:spPr>
        <p:txBody>
          <a:bodyPr/>
          <a:lstStyle/>
          <a:p>
            <a:r>
              <a:rPr lang="en-US" dirty="0" smtClean="0">
                <a:solidFill>
                  <a:schemeClr val="tx1"/>
                </a:solidFill>
              </a:rPr>
              <a:t>2010 </a:t>
            </a:r>
            <a:r>
              <a:rPr lang="zh-CN" altLang="en-US" dirty="0" smtClean="0">
                <a:solidFill>
                  <a:schemeClr val="tx1"/>
                </a:solidFill>
              </a:rPr>
              <a:t>版本中 </a:t>
            </a:r>
            <a:r>
              <a:rPr lang="en-US" altLang="zh-CN" dirty="0" smtClean="0">
                <a:solidFill>
                  <a:schemeClr val="tx1"/>
                </a:solidFill>
              </a:rPr>
              <a:t>RM </a:t>
            </a:r>
            <a:r>
              <a:rPr lang="zh-CN" altLang="en-US" dirty="0" smtClean="0">
                <a:solidFill>
                  <a:schemeClr val="tx1"/>
                </a:solidFill>
              </a:rPr>
              <a:t>的关键功能：</a:t>
            </a:r>
            <a:endParaRPr lang="en-US" dirty="0" smtClean="0">
              <a:solidFill>
                <a:schemeClr val="tx1"/>
              </a:solidFill>
            </a:endParaRPr>
          </a:p>
        </p:txBody>
      </p:sp>
      <p:graphicFrame>
        <p:nvGraphicFramePr>
          <p:cNvPr id="5" name="Diagram 4"/>
          <p:cNvGraphicFramePr/>
          <p:nvPr>
            <p:extLst>
              <p:ext uri="{D42A27DB-BD31-4B8C-83A1-F6EECF244321}">
                <p14:modId xmlns:p14="http://schemas.microsoft.com/office/powerpoint/2010/main" xmlns="" val="4097556447"/>
              </p:ext>
            </p:extLst>
          </p:nvPr>
        </p:nvGraphicFramePr>
        <p:xfrm>
          <a:off x="609600" y="16764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slow" p14:dur="4400" advTm="143296">
        <p14:honeycomb/>
      </p:transition>
    </mc:Choice>
    <mc:Fallback>
      <p:transition spd="slow" advTm="14329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RM </a:t>
            </a:r>
            <a:r>
              <a:rPr lang="zh-CN" altLang="en-US" dirty="0" smtClean="0"/>
              <a:t>工具箱</a:t>
            </a:r>
            <a:endParaRPr lang="en-US" dirty="0"/>
          </a:p>
        </p:txBody>
      </p:sp>
      <p:graphicFrame>
        <p:nvGraphicFramePr>
          <p:cNvPr id="9" name="Diagram 8"/>
          <p:cNvGraphicFramePr/>
          <p:nvPr>
            <p:extLst>
              <p:ext uri="{D42A27DB-BD31-4B8C-83A1-F6EECF244321}">
                <p14:modId xmlns:p14="http://schemas.microsoft.com/office/powerpoint/2010/main" xmlns="" val="2455115020"/>
              </p:ext>
            </p:extLst>
          </p:nvPr>
        </p:nvGraphicFramePr>
        <p:xfrm>
          <a:off x="685800" y="1371600"/>
          <a:ext cx="7772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219200" y="990600"/>
            <a:ext cx="1308050"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RM </a:t>
            </a:r>
            <a:r>
              <a:rPr lang="zh-CN" altLang="en-US" b="1" dirty="0" smtClean="0">
                <a:gradFill>
                  <a:gsLst>
                    <a:gs pos="0">
                      <a:schemeClr val="tx1"/>
                    </a:gs>
                    <a:gs pos="86000">
                      <a:schemeClr val="tx1"/>
                    </a:gs>
                  </a:gsLst>
                  <a:lin ang="5400000" scaled="0"/>
                </a:gradFill>
              </a:rPr>
              <a:t>功能区域</a:t>
            </a:r>
            <a:endParaRPr lang="en-US" b="1" dirty="0" smtClean="0">
              <a:gradFill>
                <a:gsLst>
                  <a:gs pos="0">
                    <a:schemeClr val="tx1"/>
                  </a:gs>
                  <a:gs pos="86000">
                    <a:schemeClr val="tx1"/>
                  </a:gs>
                </a:gsLst>
                <a:lin ang="5400000" scaled="0"/>
              </a:gradFill>
            </a:endParaRPr>
          </a:p>
        </p:txBody>
      </p:sp>
      <p:sp>
        <p:nvSpPr>
          <p:cNvPr id="11" name="TextBox 10"/>
          <p:cNvSpPr txBox="1"/>
          <p:nvPr/>
        </p:nvSpPr>
        <p:spPr>
          <a:xfrm>
            <a:off x="4953000" y="990600"/>
            <a:ext cx="1596591"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O14 </a:t>
            </a:r>
            <a:r>
              <a:rPr lang="zh-CN" altLang="en-US" b="1" dirty="0" smtClean="0">
                <a:gradFill>
                  <a:gsLst>
                    <a:gs pos="0">
                      <a:schemeClr val="tx1"/>
                    </a:gs>
                    <a:gs pos="86000">
                      <a:schemeClr val="tx1"/>
                    </a:gs>
                  </a:gsLst>
                  <a:lin ang="5400000" scaled="0"/>
                </a:gradFill>
              </a:rPr>
              <a:t>中的新功能</a:t>
            </a:r>
            <a:endParaRPr lang="en-US" b="1" dirty="0" smtClean="0">
              <a:gradFill>
                <a:gsLst>
                  <a:gs pos="0">
                    <a:schemeClr val="tx1"/>
                  </a:gs>
                  <a:gs pos="86000">
                    <a:schemeClr val="tx1"/>
                  </a:gs>
                </a:gsLst>
                <a:lin ang="5400000" scaled="0"/>
              </a:gradFill>
            </a:endParaRPr>
          </a:p>
        </p:txBody>
      </p:sp>
    </p:spTree>
  </p:cSld>
  <p:clrMapOvr>
    <a:masterClrMapping/>
  </p:clrMapOvr>
  <mc:AlternateContent xmlns:mc="http://schemas.openxmlformats.org/markup-compatibility/2006">
    <mc:Choice xmlns:p14="http://schemas.microsoft.com/office/powerpoint/2010/main" xmlns="" Requires="p14">
      <p:transition spd="slow" p14:dur="3900" advTm="117109">
        <p14:glitter pattern="hexagon"/>
      </p:transition>
    </mc:Choice>
    <mc:Fallback>
      <p:transition spd="slow" advTm="11710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685800" y="1371600"/>
            <a:ext cx="7690114" cy="3581400"/>
          </a:xfrm>
          <a:prstGeom prst="rect">
            <a:avLst/>
          </a:prstGeom>
        </p:spPr>
        <p:txBody>
          <a:bodyPr vert="horz" lIns="0" tIns="0" rIns="0" bIns="0" rtlCol="0" anchor="t" anchorCtr="0">
            <a:noAutofit/>
            <a:scene3d>
              <a:camera prst="orthographicFront"/>
              <a:lightRig rig="flat" dir="t"/>
            </a:scene3d>
            <a:sp3d>
              <a:bevelT w="0" h="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10000" b="1" i="1" u="none" strike="noStrike" kern="1200" cap="none" spc="-642" normalizeH="0" baseline="0" noProof="0" dirty="0" smtClean="0">
                <a:ln w="11430"/>
                <a:gradFill>
                  <a:gsLst>
                    <a:gs pos="0">
                      <a:schemeClr val="accent3">
                        <a:lumMod val="75000"/>
                        <a:alpha val="44000"/>
                      </a:schemeClr>
                    </a:gs>
                    <a:gs pos="21000">
                      <a:schemeClr val="accent3">
                        <a:lumMod val="75000"/>
                        <a:alpha val="54000"/>
                      </a:schemeClr>
                    </a:gs>
                    <a:gs pos="40000">
                      <a:schemeClr val="accent3">
                        <a:lumMod val="75000"/>
                        <a:alpha val="78000"/>
                      </a:schemeClr>
                    </a:gs>
                    <a:gs pos="88000">
                      <a:schemeClr val="accent3">
                        <a:lumMod val="50000"/>
                        <a:alpha val="76000"/>
                      </a:schemeClr>
                    </a:gs>
                  </a:gsLst>
                  <a:lin ang="5400000"/>
                </a:gradFill>
                <a:effectLst/>
                <a:uLnTx/>
                <a:uFillTx/>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7200" spc="0" dirty="0" smtClean="0">
                <a:solidFill>
                  <a:schemeClr val="tx1"/>
                </a:solidFill>
              </a:rPr>
              <a:t>我如何准备可能的诉讼和 </a:t>
            </a:r>
            <a:r>
              <a:rPr lang="en-US" sz="7200" spc="0" dirty="0" smtClean="0">
                <a:solidFill>
                  <a:schemeClr val="tx1"/>
                </a:solidFill>
              </a:rPr>
              <a:t>eDiscovery</a:t>
            </a:r>
            <a:r>
              <a:rPr lang="zh-CN" altLang="en-US" sz="7200" spc="0" dirty="0" smtClean="0">
                <a:solidFill>
                  <a:schemeClr val="tx1"/>
                </a:solidFill>
              </a:rPr>
              <a:t>？</a:t>
            </a:r>
            <a:endParaRPr lang="en-US" sz="7200" spc="0" dirty="0">
              <a:solidFill>
                <a:schemeClr val="tx1"/>
              </a:solidFill>
            </a:endParaRPr>
          </a:p>
        </p:txBody>
      </p:sp>
      <p:sp>
        <p:nvSpPr>
          <p:cNvPr id="9" name="Title 1"/>
          <p:cNvSpPr>
            <a:spLocks noGrp="1"/>
          </p:cNvSpPr>
          <p:nvPr>
            <p:ph type="title"/>
          </p:nvPr>
        </p:nvSpPr>
        <p:spPr>
          <a:xfrm>
            <a:off x="4267200" y="533400"/>
            <a:ext cx="3962400" cy="498598"/>
          </a:xfrm>
        </p:spPr>
        <p:txBody>
          <a:bodyPr>
            <a:normAutofit fontScale="90000"/>
          </a:bodyPr>
          <a:lstStyle/>
          <a:p>
            <a:r>
              <a:rPr lang="zh-CN" altLang="en-US" sz="3600" dirty="0" smtClean="0"/>
              <a:t>业务问题 </a:t>
            </a:r>
            <a:r>
              <a:rPr lang="en-US" sz="3600" dirty="0" smtClean="0"/>
              <a:t>#1</a:t>
            </a:r>
            <a:endParaRPr lang="en-US" sz="3600" dirty="0"/>
          </a:p>
        </p:txBody>
      </p:sp>
    </p:spTree>
  </p:cSld>
  <p:clrMapOvr>
    <a:masterClrMapping/>
  </p:clrMapOvr>
  <mc:AlternateContent xmlns:mc="http://schemas.openxmlformats.org/markup-compatibility/2006">
    <mc:Choice xmlns:p14="http://schemas.microsoft.com/office/powerpoint/2010/main" xmlns="" Requires="p14">
      <p:transition spd="slow" p14:dur="1400" advTm="23578">
        <p14:ripple/>
      </p:transition>
    </mc:Choice>
    <mc:Fallback>
      <p:transition spd="slow" advTm="23578">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r>
              <a:rPr lang="zh-CN" altLang="en-US" dirty="0" smtClean="0"/>
              <a:t>诉讼和 </a:t>
            </a:r>
            <a:r>
              <a:rPr lang="en-US" dirty="0" smtClean="0"/>
              <a:t>eDiscovery</a:t>
            </a:r>
            <a:endParaRPr lang="en-US" dirty="0"/>
          </a:p>
        </p:txBody>
      </p:sp>
      <p:sp>
        <p:nvSpPr>
          <p:cNvPr id="3" name="Content Placeholder 2"/>
          <p:cNvSpPr>
            <a:spLocks noGrp="1"/>
          </p:cNvSpPr>
          <p:nvPr>
            <p:ph idx="1"/>
          </p:nvPr>
        </p:nvSpPr>
        <p:spPr>
          <a:xfrm>
            <a:off x="304800" y="1219200"/>
            <a:ext cx="8382000" cy="4068806"/>
          </a:xfrm>
        </p:spPr>
        <p:txBody>
          <a:bodyPr vert="horz" lIns="0" tIns="0" rIns="0" bIns="0" rtlCol="0">
            <a:noAutofit/>
          </a:bodyPr>
          <a:lstStyle/>
          <a:p>
            <a:pPr marL="460375" indent="-460375" defTabSz="914363">
              <a:lnSpc>
                <a:spcPct val="90000"/>
              </a:lnSpc>
              <a:buClrTx/>
              <a:buSzPct val="90000"/>
              <a:buFontTx/>
              <a:buBlip>
                <a:blip r:embed="rId3"/>
              </a:buBlip>
            </a:pPr>
            <a:r>
              <a:rPr lang="zh-CN" altLang="en-US" sz="3200" b="0" dirty="0" smtClean="0">
                <a:gradFill>
                  <a:gsLst>
                    <a:gs pos="0">
                      <a:schemeClr val="tx1"/>
                    </a:gs>
                    <a:gs pos="86000">
                      <a:schemeClr val="tx1"/>
                    </a:gs>
                  </a:gsLst>
                  <a:lin ang="5400000" scaled="0"/>
                </a:gradFill>
                <a:latin typeface="Segoe UI" pitchFamily="34" charset="0"/>
              </a:rPr>
              <a:t>主要的关注点应该是预先准备</a:t>
            </a:r>
            <a:endParaRPr lang="en-US" sz="3200" b="0" dirty="0">
              <a:gradFill>
                <a:gsLst>
                  <a:gs pos="0">
                    <a:schemeClr val="tx1"/>
                  </a:gs>
                  <a:gs pos="86000">
                    <a:schemeClr val="tx1"/>
                  </a:gs>
                </a:gsLst>
                <a:lin ang="5400000" scaled="0"/>
              </a:gradFill>
              <a:latin typeface="Segoe UI" pitchFamily="34" charset="0"/>
            </a:endParaRPr>
          </a:p>
          <a:p>
            <a:pPr marL="457182" lvl="1" defTabSz="914363"/>
            <a:r>
              <a:rPr lang="zh-CN" altLang="en-US" sz="3200" dirty="0" smtClean="0"/>
              <a:t>适当地执行保留策略</a:t>
            </a:r>
            <a:endParaRPr lang="en-US" sz="3200" dirty="0"/>
          </a:p>
          <a:p>
            <a:pPr marL="457182" lvl="1" defTabSz="914363"/>
            <a:r>
              <a:rPr lang="zh-CN" altLang="en-US" sz="3200" dirty="0" smtClean="0"/>
              <a:t>配置系统以跟踪必要的用户</a:t>
            </a:r>
            <a:r>
              <a:rPr lang="zh-CN" altLang="en-US" sz="3200" dirty="0"/>
              <a:t>行为</a:t>
            </a:r>
            <a:r>
              <a:rPr lang="zh-CN" altLang="en-US" sz="3200" dirty="0" smtClean="0"/>
              <a:t>（审计）</a:t>
            </a:r>
            <a:endParaRPr lang="en-US" sz="3200" dirty="0"/>
          </a:p>
          <a:p>
            <a:pPr marL="460375" indent="-460375" defTabSz="914363">
              <a:lnSpc>
                <a:spcPct val="90000"/>
              </a:lnSpc>
              <a:buClrTx/>
              <a:buSzPct val="90000"/>
              <a:buFontTx/>
              <a:buBlip>
                <a:blip r:embed="rId3"/>
              </a:buBlip>
            </a:pPr>
            <a:r>
              <a:rPr lang="zh-CN" altLang="en-US" sz="3200" b="0" dirty="0" smtClean="0">
                <a:gradFill>
                  <a:gsLst>
                    <a:gs pos="0">
                      <a:schemeClr val="tx1"/>
                    </a:gs>
                    <a:gs pos="86000">
                      <a:schemeClr val="tx1"/>
                    </a:gs>
                  </a:gsLst>
                  <a:lin ang="5400000" scaled="0"/>
                </a:gradFill>
                <a:latin typeface="Segoe UI" pitchFamily="34" charset="0"/>
              </a:rPr>
              <a:t>在发现过程中利用现有的搜索技术。</a:t>
            </a:r>
            <a:endParaRPr lang="en-US" sz="3200" b="0" dirty="0">
              <a:gradFill>
                <a:gsLst>
                  <a:gs pos="0">
                    <a:schemeClr val="tx1"/>
                  </a:gs>
                  <a:gs pos="86000">
                    <a:schemeClr val="tx1"/>
                  </a:gs>
                </a:gsLst>
                <a:lin ang="5400000" scaled="0"/>
              </a:gradFill>
              <a:latin typeface="Segoe UI" pitchFamily="34" charset="0"/>
            </a:endParaRPr>
          </a:p>
          <a:p>
            <a:pPr marL="457182" lvl="1" defTabSz="914363"/>
            <a:r>
              <a:rPr lang="en-US" sz="3200" dirty="0" smtClean="0"/>
              <a:t>eDiscovery</a:t>
            </a:r>
            <a:r>
              <a:rPr lang="zh-CN" altLang="en-US" sz="3200" dirty="0" smtClean="0"/>
              <a:t>“基于</a:t>
            </a:r>
            <a:r>
              <a:rPr lang="zh-CN" altLang="en-US" sz="3200" dirty="0"/>
              <a:t>负责</a:t>
            </a:r>
            <a:r>
              <a:rPr lang="zh-CN" altLang="en-US" sz="3200" dirty="0" smtClean="0"/>
              <a:t>人（</a:t>
            </a:r>
            <a:r>
              <a:rPr lang="en-US" sz="3200" dirty="0" smtClean="0"/>
              <a:t> Custodian </a:t>
            </a:r>
            <a:r>
              <a:rPr lang="zh-CN" altLang="en-US" sz="3200" dirty="0" smtClean="0"/>
              <a:t>）的方法”</a:t>
            </a:r>
            <a:r>
              <a:rPr lang="en-US" sz="3200" dirty="0" smtClean="0"/>
              <a:t> </a:t>
            </a:r>
            <a:r>
              <a:rPr lang="zh-CN" altLang="en-US" sz="3200" dirty="0" smtClean="0"/>
              <a:t>在协作环境中难以成效。</a:t>
            </a:r>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4000" advTm="157046">
        <p14:vortex dir="r"/>
      </p:transition>
    </mc:Choice>
    <mc:Fallback>
      <p:transition spd="slow" advTm="15704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sz="4800" dirty="0" smtClean="0"/>
              <a:t>诉讼准备</a:t>
            </a:r>
            <a:endParaRPr lang="zh-CN" altLang="en-US" sz="4800" dirty="0"/>
          </a:p>
        </p:txBody>
      </p:sp>
      <p:sp>
        <p:nvSpPr>
          <p:cNvPr id="6" name="Rectangle 5"/>
          <p:cNvSpPr/>
          <p:nvPr/>
        </p:nvSpPr>
        <p:spPr>
          <a:xfrm>
            <a:off x="457200" y="4800600"/>
            <a:ext cx="4572000" cy="461665"/>
          </a:xfrm>
          <a:prstGeom prst="rect">
            <a:avLst/>
          </a:prstGeom>
        </p:spPr>
        <p:txBody>
          <a:bodyPr>
            <a:spAutoFit/>
          </a:bodyPr>
          <a:lstStyle/>
          <a:p>
            <a:r>
              <a:rPr lang="zh-CN" altLang="en-US" sz="2400" dirty="0" smtClean="0">
                <a:solidFill>
                  <a:srgbClr val="FFFFFF"/>
                </a:solidFill>
              </a:rPr>
              <a:t>保留、审计、</a:t>
            </a:r>
            <a:r>
              <a:rPr lang="en-US" sz="2400" dirty="0" smtClean="0">
                <a:solidFill>
                  <a:srgbClr val="FFFFFF"/>
                </a:solidFill>
              </a:rPr>
              <a:t>eDiscovery</a:t>
            </a:r>
            <a:r>
              <a:rPr lang="zh-CN" altLang="en-US" sz="2400" dirty="0" smtClean="0">
                <a:solidFill>
                  <a:srgbClr val="FFFFFF"/>
                </a:solidFill>
              </a:rPr>
              <a:t>、搜索</a:t>
            </a:r>
            <a:endParaRPr lang="en-US" sz="2400" dirty="0">
              <a:solidFill>
                <a:srgbClr val="FFFFFF"/>
              </a:solidFill>
            </a:endParaRPr>
          </a:p>
        </p:txBody>
      </p:sp>
    </p:spTree>
    <p:extLst>
      <p:ext uri="{BB962C8B-B14F-4D97-AF65-F5344CB8AC3E}">
        <p14:creationId xmlns:p14="http://schemas.microsoft.com/office/powerpoint/2010/main" xmlns="" val="246340241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管理电子邮件发现（</a:t>
            </a:r>
            <a:r>
              <a:rPr lang="en-US" dirty="0" smtClean="0"/>
              <a:t>E-mail Discovery</a:t>
            </a:r>
            <a:r>
              <a:rPr lang="zh-CN" altLang="en-US" dirty="0" smtClean="0"/>
              <a:t>）</a:t>
            </a:r>
            <a:endParaRPr 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81" r="3226" b="1072"/>
          <a:stretch/>
        </p:blipFill>
        <p:spPr bwMode="auto">
          <a:xfrm>
            <a:off x="5410200" y="1447800"/>
            <a:ext cx="2677440" cy="3429000"/>
          </a:xfrm>
          <a:prstGeom prst="rect">
            <a:avLst/>
          </a:prstGeom>
          <a:ln w="9525">
            <a:solidFill>
              <a:schemeClr val="bg1"/>
            </a:solidFill>
            <a:miter lim="800000"/>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4" name="Picture 13" descr="screenshot.2.jpeg"/>
          <p:cNvPicPr>
            <a:picLocks noChangeAspect="1"/>
          </p:cNvPicPr>
          <p:nvPr/>
        </p:nvPicPr>
        <p:blipFill>
          <a:blip r:embed="rId4"/>
          <a:srcRect t="7087"/>
          <a:stretch>
            <a:fillRect/>
          </a:stretch>
        </p:blipFill>
        <p:spPr>
          <a:xfrm>
            <a:off x="914400" y="1295400"/>
            <a:ext cx="3505200" cy="399581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57296">
        <p14:gallery dir="l"/>
      </p:transition>
    </mc:Choice>
    <mc:Fallback>
      <p:transition spd="slow" advTm="57296">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30/2009 8:14:53 AM&quot;&gt;&lt;Slide id=&quot;328&quot; dur=&quot;180.3125&quot;/&gt;&lt;Slide id=&quot;257&quot; dur=&quot;1.703125&quot;/&gt;&lt;Slide id=&quot;328&quot; dur=&quot;784.0781&quot;/&gt;&lt;Slide id=&quot;257&quot; dur=&quot;94.51563&quot;/&gt;&lt;Slide id=&quot;301&quot; dur=&quot;3.421875&quot; bld=&quot;|1.5&quot;/&gt;&lt;Slide id=&quot;327&quot; dur=&quot;7.640625&quot;/&gt;&lt;Slide id=&quot;332&quot; dur=&quot;112.4219&quot;/&gt;&lt;Slide id=&quot;311&quot; dur=&quot;143.2969&quot;/&gt;&lt;Slide id=&quot;312&quot; dur=&quot;117.1094&quot;/&gt;&lt;Slide id=&quot;313&quot; dur=&quot;23.57813&quot;/&gt;&lt;Slide id=&quot;314&quot; dur=&quot;157.0469&quot;/&gt;&lt;Slide id=&quot;315&quot; dur=&quot;1057.5&quot;/&gt;&lt;Slide id=&quot;316&quot; dur=&quot;57.29688&quot;/&gt;&lt;Slide id=&quot;317&quot; dur=&quot;358.373&quot;/&gt;&lt;Slide id=&quot;318&quot; dur=&quot;1.28125&quot;/&gt;&lt;Slide id=&quot;319&quot; dur=&quot;55.79688&quot;/&gt;&lt;Slide id=&quot;320&quot; dur=&quot;1854.734&quot;/&gt;&lt;Slide id=&quot;321&quot; dur=&quot;97.40625&quot;/&gt;&lt;Slide id=&quot;322&quot; dur=&quot;13.40625&quot;/&gt;&lt;Slide id=&quot;323&quot; dur=&quot;20.09375&quot;/&gt;&lt;Slide id=&quot;324&quot; dur=&quot;237.2031&quot;/&gt;&lt;Slide id=&quot;325&quot; dur=&quot;3.5625&quot;/&gt;&lt;Slide id=&quot;326&quot; dur=&quot;347.0781&quot;/&gt;&lt;Slide id=&quot;331&quot; dur=&quot;232.9375&quot;/&gt;&lt;/Timings&gt;&lt;/WMTools&gt;"/>
</p:tagLst>
</file>

<file path=ppt/theme/theme1.xml><?xml version="1.0" encoding="utf-8"?>
<a:theme xmlns:a="http://schemas.openxmlformats.org/drawingml/2006/main" name="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TR9_Breakout_ChalkTalk_template</Template>
  <TotalTime>0</TotalTime>
  <Words>787</Words>
  <Application>Microsoft Office PowerPoint</Application>
  <PresentationFormat>全屏显示(4:3)</PresentationFormat>
  <Paragraphs>126</Paragraphs>
  <Slides>22</Slides>
  <Notes>22</Notes>
  <HiddenSlides>0</HiddenSlides>
  <MMClips>0</MMClips>
  <ScaleCrop>false</ScaleCrop>
  <HeadingPairs>
    <vt:vector size="4" baseType="variant">
      <vt:variant>
        <vt:lpstr>主题</vt:lpstr>
      </vt:variant>
      <vt:variant>
        <vt:i4>3</vt:i4>
      </vt:variant>
      <vt:variant>
        <vt:lpstr>幻灯片标题</vt:lpstr>
      </vt:variant>
      <vt:variant>
        <vt:i4>22</vt:i4>
      </vt:variant>
    </vt:vector>
  </HeadingPairs>
  <TitlesOfParts>
    <vt:vector size="25" baseType="lpstr">
      <vt:lpstr>TR9_Breakout_ChalkTalk_template</vt:lpstr>
      <vt:lpstr>White with Consolas font for code slides</vt:lpstr>
      <vt:lpstr>Office 主题</vt:lpstr>
      <vt:lpstr>幻灯片 1</vt:lpstr>
      <vt:lpstr>SharePoint 2010记录管理战略和 法规遵从性(Compliance) </vt:lpstr>
      <vt:lpstr>会议目标和内容体会</vt:lpstr>
      <vt:lpstr>SharePoint 2010：Smart RM</vt:lpstr>
      <vt:lpstr>SharePoint RM 工具箱</vt:lpstr>
      <vt:lpstr>业务问题 #1</vt:lpstr>
      <vt:lpstr>诉讼和 eDiscovery</vt:lpstr>
      <vt:lpstr>演 示</vt:lpstr>
      <vt:lpstr>管理电子邮件发现（E-mail Discovery）</vt:lpstr>
      <vt:lpstr>Business Problem #2</vt:lpstr>
      <vt:lpstr>演 示</vt:lpstr>
      <vt:lpstr>工作流和记录</vt:lpstr>
      <vt:lpstr>演 示</vt:lpstr>
      <vt:lpstr>2010 中的记录 在 In Place 和 Archive 中选择</vt:lpstr>
      <vt:lpstr>电子邮件归档</vt:lpstr>
      <vt:lpstr>Business Problem #3</vt:lpstr>
      <vt:lpstr>内容类型同步（Content Type Syncing）和遵从性协调（Compliance Coordination）</vt:lpstr>
      <vt:lpstr>演 示</vt:lpstr>
      <vt:lpstr>规模扩展和分布式架构</vt:lpstr>
      <vt:lpstr>疑问和解答</vt:lpstr>
      <vt:lpstr>幻灯片 21</vt:lpstr>
      <vt:lpstr>幻灯片 22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2009-10-29T02:52:17Z</dcterms:created>
  <dcterms:modified xsi:type="dcterms:W3CDTF">2009-10-29T02:52:21Z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