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56" r:id="rId2"/>
    <p:sldId id="257" r:id="rId3"/>
    <p:sldId id="276" r:id="rId4"/>
    <p:sldId id="278" r:id="rId5"/>
    <p:sldId id="277" r:id="rId6"/>
    <p:sldId id="280" r:id="rId7"/>
    <p:sldId id="279" r:id="rId8"/>
    <p:sldId id="281" r:id="rId9"/>
    <p:sldId id="312" r:id="rId10"/>
    <p:sldId id="292" r:id="rId11"/>
    <p:sldId id="290" r:id="rId12"/>
    <p:sldId id="283" r:id="rId13"/>
    <p:sldId id="291" r:id="rId14"/>
    <p:sldId id="282" r:id="rId15"/>
    <p:sldId id="288" r:id="rId16"/>
    <p:sldId id="293" r:id="rId17"/>
    <p:sldId id="299" r:id="rId18"/>
    <p:sldId id="298" r:id="rId19"/>
    <p:sldId id="284" r:id="rId20"/>
    <p:sldId id="285" r:id="rId21"/>
    <p:sldId id="297" r:id="rId22"/>
    <p:sldId id="286" r:id="rId23"/>
    <p:sldId id="287" r:id="rId24"/>
    <p:sldId id="289" r:id="rId25"/>
    <p:sldId id="300" r:id="rId26"/>
    <p:sldId id="313" r:id="rId27"/>
    <p:sldId id="314" r:id="rId28"/>
    <p:sldId id="315" r:id="rId29"/>
    <p:sldId id="316" r:id="rId30"/>
    <p:sldId id="305" r:id="rId31"/>
    <p:sldId id="306" r:id="rId32"/>
    <p:sldId id="307" r:id="rId33"/>
    <p:sldId id="310" r:id="rId34"/>
    <p:sldId id="311" r:id="rId35"/>
    <p:sldId id="308" r:id="rId36"/>
    <p:sldId id="309"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103" autoAdjust="0"/>
  </p:normalViewPr>
  <p:slideViewPr>
    <p:cSldViewPr>
      <p:cViewPr varScale="1">
        <p:scale>
          <a:sx n="64" d="100"/>
          <a:sy n="64" d="100"/>
        </p:scale>
        <p:origin x="-61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E742F-EF06-4867-B5D4-8E2E9D1E2818}" type="doc">
      <dgm:prSet loTypeId="urn:microsoft.com/office/officeart/2005/8/layout/vProcess5" loCatId="process" qsTypeId="urn:microsoft.com/office/officeart/2005/8/quickstyle/simple1#4" qsCatId="simple" csTypeId="urn:microsoft.com/office/officeart/2005/8/colors/accent1_5" csCatId="accent1" phldr="1"/>
      <dgm:spPr/>
      <dgm:t>
        <a:bodyPr/>
        <a:lstStyle/>
        <a:p>
          <a:endParaRPr lang="en-US"/>
        </a:p>
      </dgm:t>
    </dgm:pt>
    <dgm:pt modelId="{DD383F26-164F-4E12-B6F4-ED5A0B8466B5}">
      <dgm:prSet phldrT="[Text]" custT="1"/>
      <dgm:spPr>
        <a:ln>
          <a:noFill/>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dirty="0" smtClean="0">
              <a:solidFill>
                <a:schemeClr val="bg1"/>
              </a:solidFill>
              <a:latin typeface="Microsoft YaHei" pitchFamily="34" charset="-122"/>
              <a:ea typeface="Microsoft YaHei" pitchFamily="34" charset="-122"/>
            </a:rPr>
            <a:t>捕获文件和设置</a:t>
          </a:r>
          <a:endParaRPr lang="en-US" sz="1600" b="1" dirty="0">
            <a:solidFill>
              <a:schemeClr val="bg1"/>
            </a:solidFill>
            <a:latin typeface="Microsoft YaHei" pitchFamily="34" charset="-122"/>
            <a:ea typeface="Microsoft YaHei" pitchFamily="34" charset="-122"/>
          </a:endParaRPr>
        </a:p>
      </dgm:t>
    </dgm:pt>
    <dgm:pt modelId="{316A39B6-0A9B-4A17-8615-03CC4BA62829}" type="parTrans" cxnId="{61064214-2EA9-4142-AF62-41B80890CDDF}">
      <dgm:prSet/>
      <dgm:spPr/>
      <dgm:t>
        <a:bodyPr/>
        <a:lstStyle/>
        <a:p>
          <a:endParaRPr lang="en-US"/>
        </a:p>
      </dgm:t>
    </dgm:pt>
    <dgm:pt modelId="{C8456AF0-D9CC-4387-91F3-A2E70E5E4B91}" type="sibTrans" cxnId="{61064214-2EA9-4142-AF62-41B80890CDDF}">
      <dgm:prSet custT="1"/>
      <dgm:spPr>
        <a:solidFill>
          <a:schemeClr val="accent5">
            <a:lumMod val="50000"/>
            <a:alpha val="76667"/>
          </a:schemeClr>
        </a:solidFill>
        <a:ln>
          <a:noFill/>
        </a:ln>
        <a:effectLst>
          <a:outerShdw blurRad="50800" dist="38100" dir="5400000" algn="t" rotWithShape="0">
            <a:prstClr val="black"/>
          </a:outerShdw>
        </a:effectLst>
        <a:scene3d>
          <a:camera prst="isometricOffAxis1Right"/>
          <a:lightRig rig="threePt" dir="t"/>
        </a:scene3d>
      </dgm:spPr>
      <dgm:t>
        <a:bodyPr/>
        <a:lstStyle/>
        <a:p>
          <a:endParaRPr lang="en-US" sz="1400"/>
        </a:p>
      </dgm:t>
    </dgm:pt>
    <dgm:pt modelId="{9A5D413E-F39D-41AE-B784-F4B1662D7DCB}">
      <dgm:prSet phldrT="[Text]" custT="1"/>
      <dgm:spPr>
        <a:ln>
          <a:noFill/>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dirty="0" smtClean="0">
              <a:solidFill>
                <a:schemeClr val="bg1"/>
              </a:solidFill>
              <a:latin typeface="Microsoft YaHei" pitchFamily="34" charset="-122"/>
              <a:ea typeface="Microsoft YaHei" pitchFamily="34" charset="-122"/>
            </a:rPr>
            <a:t>捕获用户文件和设置</a:t>
          </a:r>
          <a:endParaRPr lang="en-US" sz="1600" b="1" dirty="0">
            <a:solidFill>
              <a:schemeClr val="bg1"/>
            </a:solidFill>
            <a:latin typeface="Microsoft YaHei" pitchFamily="34" charset="-122"/>
            <a:ea typeface="Microsoft YaHei" pitchFamily="34" charset="-122"/>
          </a:endParaRPr>
        </a:p>
      </dgm:t>
    </dgm:pt>
    <dgm:pt modelId="{B5A0BE53-9C21-4E7C-AFF7-7933161EA30F}" type="parTrans" cxnId="{0B8B4FBC-D962-43F7-A78B-E6B680B04CD1}">
      <dgm:prSet/>
      <dgm:spPr/>
      <dgm:t>
        <a:bodyPr/>
        <a:lstStyle/>
        <a:p>
          <a:endParaRPr lang="en-US"/>
        </a:p>
      </dgm:t>
    </dgm:pt>
    <dgm:pt modelId="{67BA42AD-0E19-40B9-B7A3-A6922B8FBC8B}" type="sibTrans" cxnId="{0B8B4FBC-D962-43F7-A78B-E6B680B04CD1}">
      <dgm:prSet custT="1"/>
      <dgm:spPr>
        <a:solidFill>
          <a:schemeClr val="accent5">
            <a:lumMod val="50000"/>
            <a:alpha val="63333"/>
          </a:schemeClr>
        </a:solidFill>
        <a:ln>
          <a:noFill/>
        </a:ln>
        <a:effectLst>
          <a:outerShdw blurRad="50800" dist="38100" dir="5400000" algn="t" rotWithShape="0">
            <a:prstClr val="black"/>
          </a:outerShdw>
        </a:effectLst>
        <a:scene3d>
          <a:camera prst="isometricOffAxis1Right"/>
          <a:lightRig rig="threePt" dir="t"/>
        </a:scene3d>
      </dgm:spPr>
      <dgm:t>
        <a:bodyPr/>
        <a:lstStyle/>
        <a:p>
          <a:endParaRPr lang="en-US" sz="1400"/>
        </a:p>
      </dgm:t>
    </dgm:pt>
    <dgm:pt modelId="{B107B40E-5CD3-4405-A450-CE6FEDA5FA03}">
      <dgm:prSet phldrT="[Text]" custT="1"/>
      <dgm:spPr>
        <a:ln>
          <a:noFill/>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dirty="0" smtClean="0">
              <a:solidFill>
                <a:schemeClr val="bg1"/>
              </a:solidFill>
              <a:latin typeface="Microsoft YaHei" pitchFamily="34" charset="-122"/>
              <a:ea typeface="Microsoft YaHei" pitchFamily="34" charset="-122"/>
            </a:rPr>
            <a:t>保存所捕获的设置</a:t>
          </a:r>
          <a:endParaRPr lang="en-US" sz="1600" b="1" dirty="0">
            <a:solidFill>
              <a:schemeClr val="bg1"/>
            </a:solidFill>
            <a:latin typeface="Microsoft YaHei" pitchFamily="34" charset="-122"/>
            <a:ea typeface="Microsoft YaHei" pitchFamily="34" charset="-122"/>
          </a:endParaRPr>
        </a:p>
      </dgm:t>
    </dgm:pt>
    <dgm:pt modelId="{BD5D212A-F362-4400-B725-63568FF9179B}" type="parTrans" cxnId="{7190C988-745F-4055-BEA6-7F79A9438547}">
      <dgm:prSet/>
      <dgm:spPr/>
      <dgm:t>
        <a:bodyPr/>
        <a:lstStyle/>
        <a:p>
          <a:endParaRPr lang="en-US"/>
        </a:p>
      </dgm:t>
    </dgm:pt>
    <dgm:pt modelId="{061612B8-61D9-40A6-B4B1-2D4EFBBFCEBD}" type="sibTrans" cxnId="{7190C988-745F-4055-BEA6-7F79A9438547}">
      <dgm:prSet custT="1"/>
      <dgm:spPr>
        <a:solidFill>
          <a:schemeClr val="accent5">
            <a:lumMod val="50000"/>
            <a:alpha val="50000"/>
          </a:schemeClr>
        </a:solidFill>
        <a:ln>
          <a:noFill/>
        </a:ln>
        <a:effectLst>
          <a:outerShdw blurRad="50800" dist="38100" dir="5400000" algn="t" rotWithShape="0">
            <a:prstClr val="black"/>
          </a:outerShdw>
        </a:effectLst>
        <a:scene3d>
          <a:camera prst="isometricOffAxis1Right"/>
          <a:lightRig rig="threePt" dir="t"/>
        </a:scene3d>
      </dgm:spPr>
      <dgm:t>
        <a:bodyPr/>
        <a:lstStyle/>
        <a:p>
          <a:endParaRPr lang="en-US" sz="1400"/>
        </a:p>
      </dgm:t>
    </dgm:pt>
    <dgm:pt modelId="{517137D4-CB0E-4E84-95CB-FF792237B404}">
      <dgm:prSet phldrT="[Text]" custT="1"/>
      <dgm:spPr>
        <a:ln>
          <a:noFill/>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gm:spPr>
      <dgm:t>
        <a:bodyPr/>
        <a:lstStyle/>
        <a:p>
          <a:pPr algn="l"/>
          <a:r>
            <a:rPr lang="zh-CN" altLang="en-US" sz="1600" b="1" dirty="0" smtClean="0">
              <a:solidFill>
                <a:schemeClr val="bg1"/>
              </a:solidFill>
              <a:latin typeface="Microsoft YaHei" pitchFamily="34" charset="-122"/>
              <a:ea typeface="Microsoft YaHei" pitchFamily="34" charset="-122"/>
            </a:rPr>
            <a:t>重启进入</a:t>
          </a:r>
          <a:r>
            <a:rPr lang="en-US" altLang="zh-CN" sz="1600" b="1" dirty="0" smtClean="0">
              <a:solidFill>
                <a:schemeClr val="bg1"/>
              </a:solidFill>
              <a:latin typeface="Microsoft YaHei" pitchFamily="34" charset="-122"/>
              <a:ea typeface="Microsoft YaHei" pitchFamily="34" charset="-122"/>
            </a:rPr>
            <a:t>Windows PE</a:t>
          </a:r>
          <a:endParaRPr lang="en-US" sz="1600" b="1" dirty="0">
            <a:solidFill>
              <a:schemeClr val="bg1"/>
            </a:solidFill>
            <a:latin typeface="Microsoft YaHei" pitchFamily="34" charset="-122"/>
            <a:ea typeface="Microsoft YaHei" pitchFamily="34" charset="-122"/>
          </a:endParaRPr>
        </a:p>
      </dgm:t>
    </dgm:pt>
    <dgm:pt modelId="{65BF23EE-7162-4129-B99A-34B03A9F133D}" type="parTrans" cxnId="{A62624EA-086C-4D2A-BC04-09C31C973969}">
      <dgm:prSet/>
      <dgm:spPr/>
      <dgm:t>
        <a:bodyPr/>
        <a:lstStyle/>
        <a:p>
          <a:endParaRPr lang="en-US"/>
        </a:p>
      </dgm:t>
    </dgm:pt>
    <dgm:pt modelId="{FAC27257-8F78-4303-A7F7-8D5A787541CD}" type="sibTrans" cxnId="{A62624EA-086C-4D2A-BC04-09C31C973969}">
      <dgm:prSet/>
      <dgm:spPr/>
      <dgm:t>
        <a:bodyPr/>
        <a:lstStyle/>
        <a:p>
          <a:endParaRPr lang="en-US"/>
        </a:p>
      </dgm:t>
    </dgm:pt>
    <dgm:pt modelId="{FC094B45-FB72-4783-8810-974A9E4A1D01}">
      <dgm:prSet phldrT="[Text]" custT="1"/>
      <dgm:spPr>
        <a:ln>
          <a:noFill/>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baseline="0" dirty="0" smtClean="0">
              <a:solidFill>
                <a:schemeClr val="bg1"/>
              </a:solidFill>
              <a:latin typeface="Microsoft YaHei" pitchFamily="34" charset="-122"/>
              <a:ea typeface="Microsoft YaHei" pitchFamily="34" charset="-122"/>
            </a:rPr>
            <a:t>开始操作系统部署</a:t>
          </a:r>
          <a:endParaRPr lang="en-US" sz="1600" b="1" baseline="0" dirty="0">
            <a:solidFill>
              <a:schemeClr val="bg1"/>
            </a:solidFill>
            <a:latin typeface="Microsoft YaHei" pitchFamily="34" charset="-122"/>
            <a:ea typeface="Microsoft YaHei" pitchFamily="34" charset="-122"/>
          </a:endParaRPr>
        </a:p>
      </dgm:t>
    </dgm:pt>
    <dgm:pt modelId="{4791B174-3A92-459F-851F-2865C097E34D}" type="sibTrans" cxnId="{D325DB99-5E4A-4DA2-B01C-852A561F6B81}">
      <dgm:prSet custT="1"/>
      <dgm:spPr>
        <a:solidFill>
          <a:schemeClr val="accent5">
            <a:lumMod val="50000"/>
            <a:alpha val="90000"/>
          </a:schemeClr>
        </a:solidFill>
        <a:ln>
          <a:noFill/>
        </a:ln>
        <a:effectLst>
          <a:outerShdw blurRad="50800" dist="38100" dir="5400000" algn="t" rotWithShape="0">
            <a:prstClr val="black"/>
          </a:outerShdw>
        </a:effectLst>
        <a:scene3d>
          <a:camera prst="isometricOffAxis1Right"/>
          <a:lightRig rig="threePt" dir="t"/>
        </a:scene3d>
      </dgm:spPr>
      <dgm:t>
        <a:bodyPr/>
        <a:lstStyle/>
        <a:p>
          <a:endParaRPr lang="en-US" sz="1400"/>
        </a:p>
      </dgm:t>
    </dgm:pt>
    <dgm:pt modelId="{C3724ED1-9938-4666-ADBA-484ECE4B8D5B}" type="parTrans" cxnId="{D325DB99-5E4A-4DA2-B01C-852A561F6B81}">
      <dgm:prSet/>
      <dgm:spPr/>
      <dgm:t>
        <a:bodyPr/>
        <a:lstStyle/>
        <a:p>
          <a:endParaRPr lang="en-US"/>
        </a:p>
      </dgm:t>
    </dgm:pt>
    <dgm:pt modelId="{CF31C3E5-AE35-475D-98AF-14E7767D2615}" type="pres">
      <dgm:prSet presAssocID="{715E742F-EF06-4867-B5D4-8E2E9D1E2818}" presName="outerComposite" presStyleCnt="0">
        <dgm:presLayoutVars>
          <dgm:chMax val="5"/>
          <dgm:dir/>
          <dgm:resizeHandles val="exact"/>
        </dgm:presLayoutVars>
      </dgm:prSet>
      <dgm:spPr/>
      <dgm:t>
        <a:bodyPr/>
        <a:lstStyle/>
        <a:p>
          <a:endParaRPr lang="en-US"/>
        </a:p>
      </dgm:t>
    </dgm:pt>
    <dgm:pt modelId="{00AB4159-BF0F-4EF9-81B0-8E1C864F881A}" type="pres">
      <dgm:prSet presAssocID="{715E742F-EF06-4867-B5D4-8E2E9D1E2818}" presName="dummyMaxCanvas" presStyleCnt="0">
        <dgm:presLayoutVars/>
      </dgm:prSet>
      <dgm:spPr/>
      <dgm:t>
        <a:bodyPr/>
        <a:lstStyle/>
        <a:p>
          <a:endParaRPr lang="en-US"/>
        </a:p>
      </dgm:t>
    </dgm:pt>
    <dgm:pt modelId="{462185D0-2C65-4011-8F0A-689D632AEB1F}" type="pres">
      <dgm:prSet presAssocID="{715E742F-EF06-4867-B5D4-8E2E9D1E2818}" presName="FiveNodes_1" presStyleLbl="node1" presStyleIdx="0" presStyleCnt="5" custLinFactY="-140136" custLinFactNeighborY="-200000">
        <dgm:presLayoutVars>
          <dgm:bulletEnabled val="1"/>
        </dgm:presLayoutVars>
      </dgm:prSet>
      <dgm:spPr/>
      <dgm:t>
        <a:bodyPr/>
        <a:lstStyle/>
        <a:p>
          <a:endParaRPr lang="en-US"/>
        </a:p>
      </dgm:t>
    </dgm:pt>
    <dgm:pt modelId="{E88D4735-5A55-4A58-9C45-8BCFF851ECFE}" type="pres">
      <dgm:prSet presAssocID="{715E742F-EF06-4867-B5D4-8E2E9D1E2818}" presName="FiveNodes_2" presStyleLbl="node1" presStyleIdx="1" presStyleCnt="5">
        <dgm:presLayoutVars>
          <dgm:bulletEnabled val="1"/>
        </dgm:presLayoutVars>
      </dgm:prSet>
      <dgm:spPr/>
      <dgm:t>
        <a:bodyPr/>
        <a:lstStyle/>
        <a:p>
          <a:endParaRPr lang="en-US"/>
        </a:p>
      </dgm:t>
    </dgm:pt>
    <dgm:pt modelId="{ECDAC874-C492-4C41-B46A-E54D16B91E5E}" type="pres">
      <dgm:prSet presAssocID="{715E742F-EF06-4867-B5D4-8E2E9D1E2818}" presName="FiveNodes_3" presStyleLbl="node1" presStyleIdx="2" presStyleCnt="5">
        <dgm:presLayoutVars>
          <dgm:bulletEnabled val="1"/>
        </dgm:presLayoutVars>
      </dgm:prSet>
      <dgm:spPr/>
      <dgm:t>
        <a:bodyPr/>
        <a:lstStyle/>
        <a:p>
          <a:endParaRPr lang="en-US"/>
        </a:p>
      </dgm:t>
    </dgm:pt>
    <dgm:pt modelId="{1288F837-3431-42C5-A146-44472CD97F49}" type="pres">
      <dgm:prSet presAssocID="{715E742F-EF06-4867-B5D4-8E2E9D1E2818}" presName="FiveNodes_4" presStyleLbl="node1" presStyleIdx="3" presStyleCnt="5">
        <dgm:presLayoutVars>
          <dgm:bulletEnabled val="1"/>
        </dgm:presLayoutVars>
      </dgm:prSet>
      <dgm:spPr/>
      <dgm:t>
        <a:bodyPr/>
        <a:lstStyle/>
        <a:p>
          <a:endParaRPr lang="en-US"/>
        </a:p>
      </dgm:t>
    </dgm:pt>
    <dgm:pt modelId="{AE345534-7B73-4BFA-9513-97DC965BFC74}" type="pres">
      <dgm:prSet presAssocID="{715E742F-EF06-4867-B5D4-8E2E9D1E2818}" presName="FiveNodes_5" presStyleLbl="node1" presStyleIdx="4" presStyleCnt="5">
        <dgm:presLayoutVars>
          <dgm:bulletEnabled val="1"/>
        </dgm:presLayoutVars>
      </dgm:prSet>
      <dgm:spPr/>
      <dgm:t>
        <a:bodyPr/>
        <a:lstStyle/>
        <a:p>
          <a:endParaRPr lang="en-US"/>
        </a:p>
      </dgm:t>
    </dgm:pt>
    <dgm:pt modelId="{97FAAD13-0988-4B1E-B4F0-39BA64DE78DF}" type="pres">
      <dgm:prSet presAssocID="{715E742F-EF06-4867-B5D4-8E2E9D1E2818}" presName="FiveConn_1-2" presStyleLbl="fgAccFollowNode1" presStyleIdx="0" presStyleCnt="4">
        <dgm:presLayoutVars>
          <dgm:bulletEnabled val="1"/>
        </dgm:presLayoutVars>
      </dgm:prSet>
      <dgm:spPr/>
      <dgm:t>
        <a:bodyPr/>
        <a:lstStyle/>
        <a:p>
          <a:endParaRPr lang="en-US"/>
        </a:p>
      </dgm:t>
    </dgm:pt>
    <dgm:pt modelId="{67444C1C-62F0-49E2-AEB6-F2668883F8A8}" type="pres">
      <dgm:prSet presAssocID="{715E742F-EF06-4867-B5D4-8E2E9D1E2818}" presName="FiveConn_2-3" presStyleLbl="fgAccFollowNode1" presStyleIdx="1" presStyleCnt="4">
        <dgm:presLayoutVars>
          <dgm:bulletEnabled val="1"/>
        </dgm:presLayoutVars>
      </dgm:prSet>
      <dgm:spPr/>
      <dgm:t>
        <a:bodyPr/>
        <a:lstStyle/>
        <a:p>
          <a:endParaRPr lang="en-US"/>
        </a:p>
      </dgm:t>
    </dgm:pt>
    <dgm:pt modelId="{4F49ED92-24BF-4A64-BA5C-10DA9A97F08D}" type="pres">
      <dgm:prSet presAssocID="{715E742F-EF06-4867-B5D4-8E2E9D1E2818}" presName="FiveConn_3-4" presStyleLbl="fgAccFollowNode1" presStyleIdx="2" presStyleCnt="4">
        <dgm:presLayoutVars>
          <dgm:bulletEnabled val="1"/>
        </dgm:presLayoutVars>
      </dgm:prSet>
      <dgm:spPr/>
      <dgm:t>
        <a:bodyPr/>
        <a:lstStyle/>
        <a:p>
          <a:endParaRPr lang="en-US"/>
        </a:p>
      </dgm:t>
    </dgm:pt>
    <dgm:pt modelId="{C33F61AD-E98C-4948-9AC1-37458FE95C9B}" type="pres">
      <dgm:prSet presAssocID="{715E742F-EF06-4867-B5D4-8E2E9D1E2818}" presName="FiveConn_4-5" presStyleLbl="fgAccFollowNode1" presStyleIdx="3" presStyleCnt="4">
        <dgm:presLayoutVars>
          <dgm:bulletEnabled val="1"/>
        </dgm:presLayoutVars>
      </dgm:prSet>
      <dgm:spPr/>
      <dgm:t>
        <a:bodyPr/>
        <a:lstStyle/>
        <a:p>
          <a:endParaRPr lang="en-US"/>
        </a:p>
      </dgm:t>
    </dgm:pt>
    <dgm:pt modelId="{63B983A2-ADEF-4040-B39B-BDC69DE0D8F1}" type="pres">
      <dgm:prSet presAssocID="{715E742F-EF06-4867-B5D4-8E2E9D1E2818}" presName="FiveNodes_1_text" presStyleLbl="node1" presStyleIdx="4" presStyleCnt="5">
        <dgm:presLayoutVars>
          <dgm:bulletEnabled val="1"/>
        </dgm:presLayoutVars>
      </dgm:prSet>
      <dgm:spPr/>
      <dgm:t>
        <a:bodyPr/>
        <a:lstStyle/>
        <a:p>
          <a:endParaRPr lang="en-US"/>
        </a:p>
      </dgm:t>
    </dgm:pt>
    <dgm:pt modelId="{1B29CFD4-653F-4C66-A05F-FF73481CB3DF}" type="pres">
      <dgm:prSet presAssocID="{715E742F-EF06-4867-B5D4-8E2E9D1E2818}" presName="FiveNodes_2_text" presStyleLbl="node1" presStyleIdx="4" presStyleCnt="5">
        <dgm:presLayoutVars>
          <dgm:bulletEnabled val="1"/>
        </dgm:presLayoutVars>
      </dgm:prSet>
      <dgm:spPr/>
      <dgm:t>
        <a:bodyPr/>
        <a:lstStyle/>
        <a:p>
          <a:endParaRPr lang="en-US"/>
        </a:p>
      </dgm:t>
    </dgm:pt>
    <dgm:pt modelId="{686D3D49-897F-4FEF-9AF1-B65DC8E8AC0B}" type="pres">
      <dgm:prSet presAssocID="{715E742F-EF06-4867-B5D4-8E2E9D1E2818}" presName="FiveNodes_3_text" presStyleLbl="node1" presStyleIdx="4" presStyleCnt="5">
        <dgm:presLayoutVars>
          <dgm:bulletEnabled val="1"/>
        </dgm:presLayoutVars>
      </dgm:prSet>
      <dgm:spPr/>
      <dgm:t>
        <a:bodyPr/>
        <a:lstStyle/>
        <a:p>
          <a:endParaRPr lang="en-US"/>
        </a:p>
      </dgm:t>
    </dgm:pt>
    <dgm:pt modelId="{6B08E4E5-F42F-49ED-B651-B067B4436670}" type="pres">
      <dgm:prSet presAssocID="{715E742F-EF06-4867-B5D4-8E2E9D1E2818}" presName="FiveNodes_4_text" presStyleLbl="node1" presStyleIdx="4" presStyleCnt="5">
        <dgm:presLayoutVars>
          <dgm:bulletEnabled val="1"/>
        </dgm:presLayoutVars>
      </dgm:prSet>
      <dgm:spPr/>
      <dgm:t>
        <a:bodyPr/>
        <a:lstStyle/>
        <a:p>
          <a:endParaRPr lang="en-US"/>
        </a:p>
      </dgm:t>
    </dgm:pt>
    <dgm:pt modelId="{323F4F8C-C874-4CB2-8534-FED0236342E6}" type="pres">
      <dgm:prSet presAssocID="{715E742F-EF06-4867-B5D4-8E2E9D1E2818}" presName="FiveNodes_5_text" presStyleLbl="node1" presStyleIdx="4" presStyleCnt="5">
        <dgm:presLayoutVars>
          <dgm:bulletEnabled val="1"/>
        </dgm:presLayoutVars>
      </dgm:prSet>
      <dgm:spPr/>
      <dgm:t>
        <a:bodyPr/>
        <a:lstStyle/>
        <a:p>
          <a:endParaRPr lang="en-US"/>
        </a:p>
      </dgm:t>
    </dgm:pt>
  </dgm:ptLst>
  <dgm:cxnLst>
    <dgm:cxn modelId="{94F13591-CDA4-42D4-B5DA-469F00E45A51}" type="presOf" srcId="{4791B174-3A92-459F-851F-2865C097E34D}" destId="{97FAAD13-0988-4B1E-B4F0-39BA64DE78DF}" srcOrd="0" destOrd="0" presId="urn:microsoft.com/office/officeart/2005/8/layout/vProcess5"/>
    <dgm:cxn modelId="{61064214-2EA9-4142-AF62-41B80890CDDF}" srcId="{715E742F-EF06-4867-B5D4-8E2E9D1E2818}" destId="{DD383F26-164F-4E12-B6F4-ED5A0B8466B5}" srcOrd="1" destOrd="0" parTransId="{316A39B6-0A9B-4A17-8615-03CC4BA62829}" sibTransId="{C8456AF0-D9CC-4387-91F3-A2E70E5E4B91}"/>
    <dgm:cxn modelId="{0B8B4FBC-D962-43F7-A78B-E6B680B04CD1}" srcId="{715E742F-EF06-4867-B5D4-8E2E9D1E2818}" destId="{9A5D413E-F39D-41AE-B784-F4B1662D7DCB}" srcOrd="2" destOrd="0" parTransId="{B5A0BE53-9C21-4E7C-AFF7-7933161EA30F}" sibTransId="{67BA42AD-0E19-40B9-B7A3-A6922B8FBC8B}"/>
    <dgm:cxn modelId="{9A60261D-F8D0-4783-99C8-C23EEC30C9EB}" type="presOf" srcId="{DD383F26-164F-4E12-B6F4-ED5A0B8466B5}" destId="{1B29CFD4-653F-4C66-A05F-FF73481CB3DF}" srcOrd="1" destOrd="0" presId="urn:microsoft.com/office/officeart/2005/8/layout/vProcess5"/>
    <dgm:cxn modelId="{EF61AC13-4115-4CE5-8B13-7DD6B9CFBB3F}" type="presOf" srcId="{FC094B45-FB72-4783-8810-974A9E4A1D01}" destId="{63B983A2-ADEF-4040-B39B-BDC69DE0D8F1}" srcOrd="1" destOrd="0" presId="urn:microsoft.com/office/officeart/2005/8/layout/vProcess5"/>
    <dgm:cxn modelId="{5F7181AC-6AC6-4F01-8704-F5E6A603C5DD}" type="presOf" srcId="{FC094B45-FB72-4783-8810-974A9E4A1D01}" destId="{462185D0-2C65-4011-8F0A-689D632AEB1F}" srcOrd="0" destOrd="0" presId="urn:microsoft.com/office/officeart/2005/8/layout/vProcess5"/>
    <dgm:cxn modelId="{99B3FB74-C5B6-4B75-894D-CB13F732DEAE}" type="presOf" srcId="{67BA42AD-0E19-40B9-B7A3-A6922B8FBC8B}" destId="{4F49ED92-24BF-4A64-BA5C-10DA9A97F08D}" srcOrd="0" destOrd="0" presId="urn:microsoft.com/office/officeart/2005/8/layout/vProcess5"/>
    <dgm:cxn modelId="{56A4AF33-867F-412C-BB94-B0F9849AEAC0}" type="presOf" srcId="{B107B40E-5CD3-4405-A450-CE6FEDA5FA03}" destId="{6B08E4E5-F42F-49ED-B651-B067B4436670}" srcOrd="1" destOrd="0" presId="urn:microsoft.com/office/officeart/2005/8/layout/vProcess5"/>
    <dgm:cxn modelId="{E2B64E8A-C741-478B-B292-757628B5805B}" type="presOf" srcId="{B107B40E-5CD3-4405-A450-CE6FEDA5FA03}" destId="{1288F837-3431-42C5-A146-44472CD97F49}" srcOrd="0" destOrd="0" presId="urn:microsoft.com/office/officeart/2005/8/layout/vProcess5"/>
    <dgm:cxn modelId="{DC50AAA8-F9A3-436E-ACA4-8DE492BB9872}" type="presOf" srcId="{517137D4-CB0E-4E84-95CB-FF792237B404}" destId="{323F4F8C-C874-4CB2-8534-FED0236342E6}" srcOrd="1" destOrd="0" presId="urn:microsoft.com/office/officeart/2005/8/layout/vProcess5"/>
    <dgm:cxn modelId="{64212FBD-C9EC-4352-82EC-4799A0708E2B}" type="presOf" srcId="{517137D4-CB0E-4E84-95CB-FF792237B404}" destId="{AE345534-7B73-4BFA-9513-97DC965BFC74}" srcOrd="0" destOrd="0" presId="urn:microsoft.com/office/officeart/2005/8/layout/vProcess5"/>
    <dgm:cxn modelId="{CBE467AB-AA1B-4700-B695-DBA4D0F33B19}" type="presOf" srcId="{C8456AF0-D9CC-4387-91F3-A2E70E5E4B91}" destId="{67444C1C-62F0-49E2-AEB6-F2668883F8A8}" srcOrd="0" destOrd="0" presId="urn:microsoft.com/office/officeart/2005/8/layout/vProcess5"/>
    <dgm:cxn modelId="{7190C988-745F-4055-BEA6-7F79A9438547}" srcId="{715E742F-EF06-4867-B5D4-8E2E9D1E2818}" destId="{B107B40E-5CD3-4405-A450-CE6FEDA5FA03}" srcOrd="3" destOrd="0" parTransId="{BD5D212A-F362-4400-B725-63568FF9179B}" sibTransId="{061612B8-61D9-40A6-B4B1-2D4EFBBFCEBD}"/>
    <dgm:cxn modelId="{D325DB99-5E4A-4DA2-B01C-852A561F6B81}" srcId="{715E742F-EF06-4867-B5D4-8E2E9D1E2818}" destId="{FC094B45-FB72-4783-8810-974A9E4A1D01}" srcOrd="0" destOrd="0" parTransId="{C3724ED1-9938-4666-ADBA-484ECE4B8D5B}" sibTransId="{4791B174-3A92-459F-851F-2865C097E34D}"/>
    <dgm:cxn modelId="{5060B39A-E22C-45E4-9193-3FF6F0E66DAB}" type="presOf" srcId="{715E742F-EF06-4867-B5D4-8E2E9D1E2818}" destId="{CF31C3E5-AE35-475D-98AF-14E7767D2615}" srcOrd="0" destOrd="0" presId="urn:microsoft.com/office/officeart/2005/8/layout/vProcess5"/>
    <dgm:cxn modelId="{A8A6FA8C-BB26-4ECB-BC41-6D5ED9CFDE72}" type="presOf" srcId="{061612B8-61D9-40A6-B4B1-2D4EFBBFCEBD}" destId="{C33F61AD-E98C-4948-9AC1-37458FE95C9B}" srcOrd="0" destOrd="0" presId="urn:microsoft.com/office/officeart/2005/8/layout/vProcess5"/>
    <dgm:cxn modelId="{06668654-46EF-4BDC-B88C-BDCEAE12A521}" type="presOf" srcId="{DD383F26-164F-4E12-B6F4-ED5A0B8466B5}" destId="{E88D4735-5A55-4A58-9C45-8BCFF851ECFE}" srcOrd="0" destOrd="0" presId="urn:microsoft.com/office/officeart/2005/8/layout/vProcess5"/>
    <dgm:cxn modelId="{B1EC7262-740D-421E-9DEB-39B3DBB2B5F0}" type="presOf" srcId="{9A5D413E-F39D-41AE-B784-F4B1662D7DCB}" destId="{ECDAC874-C492-4C41-B46A-E54D16B91E5E}" srcOrd="0" destOrd="0" presId="urn:microsoft.com/office/officeart/2005/8/layout/vProcess5"/>
    <dgm:cxn modelId="{A62624EA-086C-4D2A-BC04-09C31C973969}" srcId="{715E742F-EF06-4867-B5D4-8E2E9D1E2818}" destId="{517137D4-CB0E-4E84-95CB-FF792237B404}" srcOrd="4" destOrd="0" parTransId="{65BF23EE-7162-4129-B99A-34B03A9F133D}" sibTransId="{FAC27257-8F78-4303-A7F7-8D5A787541CD}"/>
    <dgm:cxn modelId="{D007CB32-D9DA-4721-8520-47C92A7BF3C9}" type="presOf" srcId="{9A5D413E-F39D-41AE-B784-F4B1662D7DCB}" destId="{686D3D49-897F-4FEF-9AF1-B65DC8E8AC0B}" srcOrd="1" destOrd="0" presId="urn:microsoft.com/office/officeart/2005/8/layout/vProcess5"/>
    <dgm:cxn modelId="{F875BB90-DAF2-4E75-A135-DEF4AE6B6A66}" type="presParOf" srcId="{CF31C3E5-AE35-475D-98AF-14E7767D2615}" destId="{00AB4159-BF0F-4EF9-81B0-8E1C864F881A}" srcOrd="0" destOrd="0" presId="urn:microsoft.com/office/officeart/2005/8/layout/vProcess5"/>
    <dgm:cxn modelId="{3269A82F-38DF-4334-873D-75F8D3D0D1B1}" type="presParOf" srcId="{CF31C3E5-AE35-475D-98AF-14E7767D2615}" destId="{462185D0-2C65-4011-8F0A-689D632AEB1F}" srcOrd="1" destOrd="0" presId="urn:microsoft.com/office/officeart/2005/8/layout/vProcess5"/>
    <dgm:cxn modelId="{96262F37-5EE2-4B06-98FE-A0FCEFA8A11B}" type="presParOf" srcId="{CF31C3E5-AE35-475D-98AF-14E7767D2615}" destId="{E88D4735-5A55-4A58-9C45-8BCFF851ECFE}" srcOrd="2" destOrd="0" presId="urn:microsoft.com/office/officeart/2005/8/layout/vProcess5"/>
    <dgm:cxn modelId="{B0206580-2ED7-438F-A7B4-1DA90FD6E876}" type="presParOf" srcId="{CF31C3E5-AE35-475D-98AF-14E7767D2615}" destId="{ECDAC874-C492-4C41-B46A-E54D16B91E5E}" srcOrd="3" destOrd="0" presId="urn:microsoft.com/office/officeart/2005/8/layout/vProcess5"/>
    <dgm:cxn modelId="{0F23D88A-7F73-4968-8B64-3AB9A52B552F}" type="presParOf" srcId="{CF31C3E5-AE35-475D-98AF-14E7767D2615}" destId="{1288F837-3431-42C5-A146-44472CD97F49}" srcOrd="4" destOrd="0" presId="urn:microsoft.com/office/officeart/2005/8/layout/vProcess5"/>
    <dgm:cxn modelId="{22C4F80B-9C81-453C-AF9E-BA11085BA8E2}" type="presParOf" srcId="{CF31C3E5-AE35-475D-98AF-14E7767D2615}" destId="{AE345534-7B73-4BFA-9513-97DC965BFC74}" srcOrd="5" destOrd="0" presId="urn:microsoft.com/office/officeart/2005/8/layout/vProcess5"/>
    <dgm:cxn modelId="{0582F116-AA64-4ACE-BFC4-16535AE3F58C}" type="presParOf" srcId="{CF31C3E5-AE35-475D-98AF-14E7767D2615}" destId="{97FAAD13-0988-4B1E-B4F0-39BA64DE78DF}" srcOrd="6" destOrd="0" presId="urn:microsoft.com/office/officeart/2005/8/layout/vProcess5"/>
    <dgm:cxn modelId="{1BB94CEB-7BBC-41EC-91D8-4FA11BF893AE}" type="presParOf" srcId="{CF31C3E5-AE35-475D-98AF-14E7767D2615}" destId="{67444C1C-62F0-49E2-AEB6-F2668883F8A8}" srcOrd="7" destOrd="0" presId="urn:microsoft.com/office/officeart/2005/8/layout/vProcess5"/>
    <dgm:cxn modelId="{07DCEEF0-38CD-4624-9822-57DB63F6BBC3}" type="presParOf" srcId="{CF31C3E5-AE35-475D-98AF-14E7767D2615}" destId="{4F49ED92-24BF-4A64-BA5C-10DA9A97F08D}" srcOrd="8" destOrd="0" presId="urn:microsoft.com/office/officeart/2005/8/layout/vProcess5"/>
    <dgm:cxn modelId="{83BC1DB4-C9EF-4F37-A0A3-0698E12C5298}" type="presParOf" srcId="{CF31C3E5-AE35-475D-98AF-14E7767D2615}" destId="{C33F61AD-E98C-4948-9AC1-37458FE95C9B}" srcOrd="9" destOrd="0" presId="urn:microsoft.com/office/officeart/2005/8/layout/vProcess5"/>
    <dgm:cxn modelId="{FB649DC1-5832-465F-AC92-B5CB003AC836}" type="presParOf" srcId="{CF31C3E5-AE35-475D-98AF-14E7767D2615}" destId="{63B983A2-ADEF-4040-B39B-BDC69DE0D8F1}" srcOrd="10" destOrd="0" presId="urn:microsoft.com/office/officeart/2005/8/layout/vProcess5"/>
    <dgm:cxn modelId="{832F29E6-DB49-4C3B-AF0B-59F91AC5AF4D}" type="presParOf" srcId="{CF31C3E5-AE35-475D-98AF-14E7767D2615}" destId="{1B29CFD4-653F-4C66-A05F-FF73481CB3DF}" srcOrd="11" destOrd="0" presId="urn:microsoft.com/office/officeart/2005/8/layout/vProcess5"/>
    <dgm:cxn modelId="{ED5BE03D-676F-4EA3-A958-6A52EFCED24F}" type="presParOf" srcId="{CF31C3E5-AE35-475D-98AF-14E7767D2615}" destId="{686D3D49-897F-4FEF-9AF1-B65DC8E8AC0B}" srcOrd="12" destOrd="0" presId="urn:microsoft.com/office/officeart/2005/8/layout/vProcess5"/>
    <dgm:cxn modelId="{8EF3F9B9-BC88-4E3B-8BB9-D65952F4413D}" type="presParOf" srcId="{CF31C3E5-AE35-475D-98AF-14E7767D2615}" destId="{6B08E4E5-F42F-49ED-B651-B067B4436670}" srcOrd="13" destOrd="0" presId="urn:microsoft.com/office/officeart/2005/8/layout/vProcess5"/>
    <dgm:cxn modelId="{0A8C3DF3-6F49-4E05-AFFE-0B8B8C8580C6}" type="presParOf" srcId="{CF31C3E5-AE35-475D-98AF-14E7767D2615}" destId="{323F4F8C-C874-4CB2-8534-FED0236342E6}" srcOrd="14" destOrd="0" presId="urn:microsoft.com/office/officeart/2005/8/layout/vProcess5"/>
  </dgm:cxnLst>
  <dgm:bg>
    <a:effectLst>
      <a:outerShdw blurRad="50800" dist="38100" dir="8100000" algn="tr" rotWithShape="0">
        <a:prstClr val="black">
          <a:alpha val="40000"/>
        </a:prstClr>
      </a:outerShdw>
    </a:effect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9CD63-7EFC-4088-8456-81327CD4212E}" type="doc">
      <dgm:prSet loTypeId="urn:microsoft.com/office/officeart/2005/8/layout/vProcess5" loCatId="process" qsTypeId="urn:microsoft.com/office/officeart/2005/8/quickstyle/simple1#1" qsCatId="simple" csTypeId="urn:microsoft.com/office/officeart/2005/8/colors/accent2_5" csCatId="accent2" phldr="1"/>
      <dgm:spPr>
        <a:scene3d>
          <a:camera prst="isometricOffAxis1Right"/>
          <a:lightRig rig="threePt" dir="t"/>
        </a:scene3d>
      </dgm:spPr>
      <dgm:t>
        <a:bodyPr/>
        <a:lstStyle/>
        <a:p>
          <a:endParaRPr lang="en-US"/>
        </a:p>
      </dgm:t>
    </dgm:pt>
    <dgm:pt modelId="{75AA0123-143B-48EE-AD92-F8A20272EF4C}">
      <dgm:prSet phldrT="[Text]" custT="1"/>
      <dgm:spPr>
        <a:ln>
          <a:noFill/>
        </a:ln>
        <a:effectLst>
          <a:outerShdw blurRad="50800" dist="279400" dir="7440000" algn="ctr" rotWithShape="0">
            <a:schemeClr val="tx1">
              <a:alpha val="25000"/>
            </a:schemeClr>
          </a:outerShdw>
        </a:effectLst>
        <a:sp3d prstMaterial="metal">
          <a:bevelT w="88900" h="88900"/>
        </a:sp3d>
      </dgm:spPr>
      <dgm:t>
        <a:bodyPr/>
        <a:lstStyle/>
        <a:p>
          <a:r>
            <a:rPr lang="zh-CN" altLang="en-US" sz="1600" b="1" dirty="0" smtClean="0">
              <a:latin typeface="Microsoft YaHei" pitchFamily="34" charset="-122"/>
              <a:ea typeface="Microsoft YaHei" pitchFamily="34" charset="-122"/>
            </a:rPr>
            <a:t>进入</a:t>
          </a:r>
          <a:r>
            <a:rPr lang="en-US" altLang="zh-CN" sz="1600" b="1" dirty="0" smtClean="0">
              <a:latin typeface="Microsoft YaHei" pitchFamily="34" charset="-122"/>
              <a:ea typeface="Microsoft YaHei" pitchFamily="34" charset="-122"/>
            </a:rPr>
            <a:t>Windows PE</a:t>
          </a:r>
          <a:endParaRPr lang="en-US" sz="1600" b="1" dirty="0">
            <a:latin typeface="Microsoft YaHei" pitchFamily="34" charset="-122"/>
            <a:ea typeface="Microsoft YaHei" pitchFamily="34" charset="-122"/>
          </a:endParaRPr>
        </a:p>
      </dgm:t>
    </dgm:pt>
    <dgm:pt modelId="{47862A3C-0333-4D12-8A05-8110A730F98B}" type="parTrans" cxnId="{84A6AC6F-B074-4DB5-8C72-6CEB55F7E7F7}">
      <dgm:prSet/>
      <dgm:spPr/>
      <dgm:t>
        <a:bodyPr/>
        <a:lstStyle/>
        <a:p>
          <a:endParaRPr lang="en-US"/>
        </a:p>
      </dgm:t>
    </dgm:pt>
    <dgm:pt modelId="{8D841CA6-59E4-41D2-9317-5337C4FFBE91}" type="sibTrans" cxnId="{84A6AC6F-B074-4DB5-8C72-6CEB55F7E7F7}">
      <dgm:prSet custT="1"/>
      <dgm:spPr>
        <a:solidFill>
          <a:schemeClr val="accent5">
            <a:lumMod val="50000"/>
            <a:alpha val="90000"/>
          </a:schemeClr>
        </a:solidFill>
        <a:ln>
          <a:noFill/>
        </a:ln>
        <a:effectLst>
          <a:outerShdw blurRad="50800" dist="50800" dir="5400000" algn="ctr" rotWithShape="0">
            <a:schemeClr val="tx1"/>
          </a:outerShdw>
        </a:effectLst>
      </dgm:spPr>
      <dgm:t>
        <a:bodyPr/>
        <a:lstStyle/>
        <a:p>
          <a:endParaRPr lang="en-US" sz="1200"/>
        </a:p>
      </dgm:t>
    </dgm:pt>
    <dgm:pt modelId="{A42442C8-17E1-42F6-824A-B65A25F63954}">
      <dgm:prSet phldrT="[Text]" custT="1"/>
      <dgm:spPr>
        <a:ln>
          <a:noFill/>
        </a:ln>
        <a:effectLst>
          <a:outerShdw blurRad="50800" dist="279400" dir="7440000" algn="ctr" rotWithShape="0">
            <a:schemeClr val="tx1">
              <a:alpha val="25000"/>
            </a:schemeClr>
          </a:outerShdw>
        </a:effectLst>
        <a:sp3d prstMaterial="metal">
          <a:bevelT w="88900" h="88900"/>
        </a:sp3d>
      </dgm:spPr>
      <dgm:t>
        <a:bodyPr/>
        <a:lstStyle/>
        <a:p>
          <a:r>
            <a:rPr lang="zh-CN" altLang="en-US" sz="1600" b="1" dirty="0" smtClean="0">
              <a:latin typeface="Microsoft YaHei" pitchFamily="34" charset="-122"/>
              <a:ea typeface="Microsoft YaHei" pitchFamily="34" charset="-122"/>
            </a:rPr>
            <a:t>磁盘分区和格式化</a:t>
          </a:r>
          <a:endParaRPr lang="en-US" sz="1600" b="1" dirty="0">
            <a:latin typeface="Microsoft YaHei" pitchFamily="34" charset="-122"/>
            <a:ea typeface="Microsoft YaHei" pitchFamily="34" charset="-122"/>
          </a:endParaRPr>
        </a:p>
      </dgm:t>
    </dgm:pt>
    <dgm:pt modelId="{942B94DB-761B-4DB7-A081-874C8B9014ED}" type="parTrans" cxnId="{23F15E3C-3138-4B90-B227-BD2246F08823}">
      <dgm:prSet/>
      <dgm:spPr/>
      <dgm:t>
        <a:bodyPr/>
        <a:lstStyle/>
        <a:p>
          <a:endParaRPr lang="en-US"/>
        </a:p>
      </dgm:t>
    </dgm:pt>
    <dgm:pt modelId="{B26E2A7E-AE7C-4449-9EC6-73E6486C0594}" type="sibTrans" cxnId="{23F15E3C-3138-4B90-B227-BD2246F08823}">
      <dgm:prSet custT="1"/>
      <dgm:spPr>
        <a:solidFill>
          <a:schemeClr val="accent5">
            <a:lumMod val="50000"/>
            <a:alpha val="76667"/>
          </a:schemeClr>
        </a:solidFill>
        <a:ln>
          <a:noFill/>
        </a:ln>
        <a:effectLst>
          <a:outerShdw blurRad="50800" dist="50800" dir="5400000" algn="ctr" rotWithShape="0">
            <a:schemeClr val="tx1"/>
          </a:outerShdw>
        </a:effectLst>
      </dgm:spPr>
      <dgm:t>
        <a:bodyPr/>
        <a:lstStyle/>
        <a:p>
          <a:endParaRPr lang="en-US" sz="1200"/>
        </a:p>
      </dgm:t>
    </dgm:pt>
    <dgm:pt modelId="{9DB23215-253F-456E-8C76-CD743271C876}">
      <dgm:prSet phldrT="[Text]" custT="1"/>
      <dgm:spPr>
        <a:ln>
          <a:noFill/>
        </a:ln>
        <a:effectLst>
          <a:outerShdw blurRad="50800" dist="279400" dir="7440000" algn="ctr" rotWithShape="0">
            <a:schemeClr val="tx1">
              <a:alpha val="25000"/>
            </a:schemeClr>
          </a:outerShdw>
        </a:effectLst>
        <a:sp3d prstMaterial="metal">
          <a:bevelT w="88900" h="88900"/>
        </a:sp3d>
      </dgm:spPr>
      <dgm:t>
        <a:bodyPr/>
        <a:lstStyle/>
        <a:p>
          <a:r>
            <a:rPr lang="zh-CN" altLang="en-US" sz="1600" b="1" dirty="0" smtClean="0">
              <a:latin typeface="Microsoft YaHei" pitchFamily="34" charset="-122"/>
              <a:ea typeface="Microsoft YaHei" pitchFamily="34" charset="-122"/>
            </a:rPr>
            <a:t>应用操作系统</a:t>
          </a:r>
          <a:endParaRPr lang="en-US" sz="1600" b="1" dirty="0">
            <a:latin typeface="Microsoft YaHei" pitchFamily="34" charset="-122"/>
            <a:ea typeface="Microsoft YaHei" pitchFamily="34" charset="-122"/>
          </a:endParaRPr>
        </a:p>
      </dgm:t>
    </dgm:pt>
    <dgm:pt modelId="{E35561E2-4F82-4C51-94BD-3236F546A4CA}" type="parTrans" cxnId="{67816E42-8B19-4AC4-9E2D-2C88D56DF54A}">
      <dgm:prSet/>
      <dgm:spPr/>
      <dgm:t>
        <a:bodyPr/>
        <a:lstStyle/>
        <a:p>
          <a:endParaRPr lang="en-US"/>
        </a:p>
      </dgm:t>
    </dgm:pt>
    <dgm:pt modelId="{2C6E2E6A-1AA7-44AC-BFC2-15611A1F5AB2}" type="sibTrans" cxnId="{67816E42-8B19-4AC4-9E2D-2C88D56DF54A}">
      <dgm:prSet custT="1"/>
      <dgm:spPr>
        <a:solidFill>
          <a:schemeClr val="accent5">
            <a:lumMod val="50000"/>
            <a:alpha val="63333"/>
          </a:schemeClr>
        </a:solidFill>
        <a:ln>
          <a:noFill/>
        </a:ln>
        <a:effectLst>
          <a:outerShdw blurRad="50800" dist="50800" dir="5400000" algn="ctr" rotWithShape="0">
            <a:schemeClr val="tx1"/>
          </a:outerShdw>
        </a:effectLst>
      </dgm:spPr>
      <dgm:t>
        <a:bodyPr/>
        <a:lstStyle/>
        <a:p>
          <a:endParaRPr lang="en-US" sz="1200"/>
        </a:p>
      </dgm:t>
    </dgm:pt>
    <dgm:pt modelId="{70283149-2613-4FF5-A4F3-FC74C115A8F6}">
      <dgm:prSet phldrT="[Text]" custT="1"/>
      <dgm:spPr>
        <a:ln>
          <a:noFill/>
        </a:ln>
        <a:effectLst>
          <a:outerShdw blurRad="50800" dist="279400" dir="7440000" algn="ctr" rotWithShape="0">
            <a:schemeClr val="tx1">
              <a:alpha val="25000"/>
            </a:schemeClr>
          </a:outerShdw>
        </a:effectLst>
        <a:sp3d prstMaterial="metal">
          <a:bevelT w="88900" h="88900"/>
        </a:sp3d>
      </dgm:spPr>
      <dgm:t>
        <a:bodyPr/>
        <a:lstStyle/>
        <a:p>
          <a:r>
            <a:rPr lang="zh-CN" altLang="en-US" sz="1600" b="1" dirty="0" smtClean="0">
              <a:latin typeface="Microsoft YaHei" pitchFamily="34" charset="-122"/>
              <a:ea typeface="Microsoft YaHei" pitchFamily="34" charset="-122"/>
            </a:rPr>
            <a:t>应用设备驱动程序</a:t>
          </a:r>
          <a:endParaRPr lang="en-US" sz="1600" b="1" dirty="0">
            <a:latin typeface="Microsoft YaHei" pitchFamily="34" charset="-122"/>
            <a:ea typeface="Microsoft YaHei" pitchFamily="34" charset="-122"/>
          </a:endParaRPr>
        </a:p>
      </dgm:t>
    </dgm:pt>
    <dgm:pt modelId="{04744848-1132-4507-99A2-E53DE444E5B0}" type="parTrans" cxnId="{C9E9A2D1-7E6E-479D-BF3F-F6757B307D12}">
      <dgm:prSet/>
      <dgm:spPr/>
      <dgm:t>
        <a:bodyPr/>
        <a:lstStyle/>
        <a:p>
          <a:endParaRPr lang="en-US"/>
        </a:p>
      </dgm:t>
    </dgm:pt>
    <dgm:pt modelId="{05EC5E6B-A2B6-4C58-80E8-6909DC30630D}" type="sibTrans" cxnId="{C9E9A2D1-7E6E-479D-BF3F-F6757B307D12}">
      <dgm:prSet custT="1"/>
      <dgm:spPr>
        <a:solidFill>
          <a:schemeClr val="accent5">
            <a:lumMod val="50000"/>
            <a:alpha val="50000"/>
          </a:schemeClr>
        </a:solidFill>
        <a:ln>
          <a:noFill/>
        </a:ln>
        <a:effectLst>
          <a:outerShdw blurRad="50800" dist="50800" dir="5400000" algn="ctr" rotWithShape="0">
            <a:schemeClr val="tx1"/>
          </a:outerShdw>
        </a:effectLst>
      </dgm:spPr>
      <dgm:t>
        <a:bodyPr/>
        <a:lstStyle/>
        <a:p>
          <a:endParaRPr lang="en-US" sz="1200"/>
        </a:p>
      </dgm:t>
    </dgm:pt>
    <dgm:pt modelId="{9DF372B6-8D67-4527-AFD8-4DEE2A82198A}">
      <dgm:prSet phldrT="[Text]" custT="1"/>
      <dgm:spPr>
        <a:ln>
          <a:noFill/>
        </a:ln>
        <a:effectLst>
          <a:outerShdw blurRad="50800" dist="279400" dir="7440000" algn="ctr" rotWithShape="0">
            <a:schemeClr val="tx1">
              <a:alpha val="25000"/>
            </a:schemeClr>
          </a:outerShdw>
        </a:effectLst>
        <a:sp3d prstMaterial="metal">
          <a:bevelT w="88900" h="88900"/>
        </a:sp3d>
      </dgm:spPr>
      <dgm:t>
        <a:bodyPr/>
        <a:lstStyle/>
        <a:p>
          <a:pPr algn="l"/>
          <a:r>
            <a:rPr lang="zh-CN" altLang="en-US" sz="1600" b="1" dirty="0" smtClean="0">
              <a:latin typeface="Microsoft YaHei" pitchFamily="34" charset="-122"/>
              <a:ea typeface="Microsoft YaHei" pitchFamily="34" charset="-122"/>
            </a:rPr>
            <a:t>重起进入新操作系统</a:t>
          </a:r>
          <a:endParaRPr lang="en-US" sz="1600" b="1" dirty="0">
            <a:latin typeface="Microsoft YaHei" pitchFamily="34" charset="-122"/>
            <a:ea typeface="Microsoft YaHei" pitchFamily="34" charset="-122"/>
          </a:endParaRPr>
        </a:p>
      </dgm:t>
    </dgm:pt>
    <dgm:pt modelId="{75B9C490-F6BB-424C-9125-A187C0AEEA2C}" type="parTrans" cxnId="{53D2595C-1D96-485D-BAC8-ED58CFE2BF67}">
      <dgm:prSet/>
      <dgm:spPr/>
      <dgm:t>
        <a:bodyPr/>
        <a:lstStyle/>
        <a:p>
          <a:endParaRPr lang="en-US"/>
        </a:p>
      </dgm:t>
    </dgm:pt>
    <dgm:pt modelId="{0FD3F071-6B47-49D5-B412-D187E09E7917}" type="sibTrans" cxnId="{53D2595C-1D96-485D-BAC8-ED58CFE2BF67}">
      <dgm:prSet/>
      <dgm:spPr/>
      <dgm:t>
        <a:bodyPr/>
        <a:lstStyle/>
        <a:p>
          <a:endParaRPr lang="en-US"/>
        </a:p>
      </dgm:t>
    </dgm:pt>
    <dgm:pt modelId="{7B143190-85D4-4B26-9390-388A3ABA0E50}" type="pres">
      <dgm:prSet presAssocID="{1FE9CD63-7EFC-4088-8456-81327CD4212E}" presName="outerComposite" presStyleCnt="0">
        <dgm:presLayoutVars>
          <dgm:chMax val="5"/>
          <dgm:dir/>
          <dgm:resizeHandles val="exact"/>
        </dgm:presLayoutVars>
      </dgm:prSet>
      <dgm:spPr/>
      <dgm:t>
        <a:bodyPr/>
        <a:lstStyle/>
        <a:p>
          <a:endParaRPr lang="en-US"/>
        </a:p>
      </dgm:t>
    </dgm:pt>
    <dgm:pt modelId="{64C08230-A1E4-4FD8-A99C-5065606F7090}" type="pres">
      <dgm:prSet presAssocID="{1FE9CD63-7EFC-4088-8456-81327CD4212E}" presName="dummyMaxCanvas" presStyleCnt="0">
        <dgm:presLayoutVars/>
      </dgm:prSet>
      <dgm:spPr/>
      <dgm:t>
        <a:bodyPr/>
        <a:lstStyle/>
        <a:p>
          <a:endParaRPr lang="en-US"/>
        </a:p>
      </dgm:t>
    </dgm:pt>
    <dgm:pt modelId="{E1F701C9-0E54-4EC3-947D-919C25395C4E}" type="pres">
      <dgm:prSet presAssocID="{1FE9CD63-7EFC-4088-8456-81327CD4212E}" presName="FiveNodes_1" presStyleLbl="node1" presStyleIdx="0" presStyleCnt="5">
        <dgm:presLayoutVars>
          <dgm:bulletEnabled val="1"/>
        </dgm:presLayoutVars>
      </dgm:prSet>
      <dgm:spPr/>
      <dgm:t>
        <a:bodyPr/>
        <a:lstStyle/>
        <a:p>
          <a:endParaRPr lang="en-US"/>
        </a:p>
      </dgm:t>
    </dgm:pt>
    <dgm:pt modelId="{6523DE34-8FC2-4EA1-87ED-67203F084098}" type="pres">
      <dgm:prSet presAssocID="{1FE9CD63-7EFC-4088-8456-81327CD4212E}" presName="FiveNodes_2" presStyleLbl="node1" presStyleIdx="1" presStyleCnt="5">
        <dgm:presLayoutVars>
          <dgm:bulletEnabled val="1"/>
        </dgm:presLayoutVars>
      </dgm:prSet>
      <dgm:spPr/>
      <dgm:t>
        <a:bodyPr/>
        <a:lstStyle/>
        <a:p>
          <a:endParaRPr lang="en-US"/>
        </a:p>
      </dgm:t>
    </dgm:pt>
    <dgm:pt modelId="{23897847-24B9-41B0-A23C-2DFA3F3D7CE2}" type="pres">
      <dgm:prSet presAssocID="{1FE9CD63-7EFC-4088-8456-81327CD4212E}" presName="FiveNodes_3" presStyleLbl="node1" presStyleIdx="2" presStyleCnt="5">
        <dgm:presLayoutVars>
          <dgm:bulletEnabled val="1"/>
        </dgm:presLayoutVars>
      </dgm:prSet>
      <dgm:spPr/>
      <dgm:t>
        <a:bodyPr/>
        <a:lstStyle/>
        <a:p>
          <a:endParaRPr lang="en-US"/>
        </a:p>
      </dgm:t>
    </dgm:pt>
    <dgm:pt modelId="{CD040348-0F67-42B4-B549-2A2A8FC69B61}" type="pres">
      <dgm:prSet presAssocID="{1FE9CD63-7EFC-4088-8456-81327CD4212E}" presName="FiveNodes_4" presStyleLbl="node1" presStyleIdx="3" presStyleCnt="5">
        <dgm:presLayoutVars>
          <dgm:bulletEnabled val="1"/>
        </dgm:presLayoutVars>
      </dgm:prSet>
      <dgm:spPr/>
      <dgm:t>
        <a:bodyPr/>
        <a:lstStyle/>
        <a:p>
          <a:endParaRPr lang="en-US"/>
        </a:p>
      </dgm:t>
    </dgm:pt>
    <dgm:pt modelId="{A273BEDA-D79E-42D0-B30F-AD860B9F188D}" type="pres">
      <dgm:prSet presAssocID="{1FE9CD63-7EFC-4088-8456-81327CD4212E}" presName="FiveNodes_5" presStyleLbl="node1" presStyleIdx="4" presStyleCnt="5">
        <dgm:presLayoutVars>
          <dgm:bulletEnabled val="1"/>
        </dgm:presLayoutVars>
      </dgm:prSet>
      <dgm:spPr/>
      <dgm:t>
        <a:bodyPr/>
        <a:lstStyle/>
        <a:p>
          <a:endParaRPr lang="en-US"/>
        </a:p>
      </dgm:t>
    </dgm:pt>
    <dgm:pt modelId="{03E902FB-4775-4F0E-88B2-714125730BC8}" type="pres">
      <dgm:prSet presAssocID="{1FE9CD63-7EFC-4088-8456-81327CD4212E}" presName="FiveConn_1-2" presStyleLbl="fgAccFollowNode1" presStyleIdx="0" presStyleCnt="4">
        <dgm:presLayoutVars>
          <dgm:bulletEnabled val="1"/>
        </dgm:presLayoutVars>
      </dgm:prSet>
      <dgm:spPr/>
      <dgm:t>
        <a:bodyPr/>
        <a:lstStyle/>
        <a:p>
          <a:endParaRPr lang="en-US"/>
        </a:p>
      </dgm:t>
    </dgm:pt>
    <dgm:pt modelId="{2A62CF74-F854-489B-B7EF-9245E80B6897}" type="pres">
      <dgm:prSet presAssocID="{1FE9CD63-7EFC-4088-8456-81327CD4212E}" presName="FiveConn_2-3" presStyleLbl="fgAccFollowNode1" presStyleIdx="1" presStyleCnt="4">
        <dgm:presLayoutVars>
          <dgm:bulletEnabled val="1"/>
        </dgm:presLayoutVars>
      </dgm:prSet>
      <dgm:spPr/>
      <dgm:t>
        <a:bodyPr/>
        <a:lstStyle/>
        <a:p>
          <a:endParaRPr lang="en-US"/>
        </a:p>
      </dgm:t>
    </dgm:pt>
    <dgm:pt modelId="{E4CF5122-A336-46DB-9650-6C7C5D36452E}" type="pres">
      <dgm:prSet presAssocID="{1FE9CD63-7EFC-4088-8456-81327CD4212E}" presName="FiveConn_3-4" presStyleLbl="fgAccFollowNode1" presStyleIdx="2" presStyleCnt="4">
        <dgm:presLayoutVars>
          <dgm:bulletEnabled val="1"/>
        </dgm:presLayoutVars>
      </dgm:prSet>
      <dgm:spPr/>
      <dgm:t>
        <a:bodyPr/>
        <a:lstStyle/>
        <a:p>
          <a:endParaRPr lang="en-US"/>
        </a:p>
      </dgm:t>
    </dgm:pt>
    <dgm:pt modelId="{706CDBD5-E94E-4B04-BEAC-1B6E0F179C93}" type="pres">
      <dgm:prSet presAssocID="{1FE9CD63-7EFC-4088-8456-81327CD4212E}" presName="FiveConn_4-5" presStyleLbl="fgAccFollowNode1" presStyleIdx="3" presStyleCnt="4">
        <dgm:presLayoutVars>
          <dgm:bulletEnabled val="1"/>
        </dgm:presLayoutVars>
      </dgm:prSet>
      <dgm:spPr/>
      <dgm:t>
        <a:bodyPr/>
        <a:lstStyle/>
        <a:p>
          <a:endParaRPr lang="en-US"/>
        </a:p>
      </dgm:t>
    </dgm:pt>
    <dgm:pt modelId="{DA801517-B995-45D1-A2C0-52FD727FBF58}" type="pres">
      <dgm:prSet presAssocID="{1FE9CD63-7EFC-4088-8456-81327CD4212E}" presName="FiveNodes_1_text" presStyleLbl="node1" presStyleIdx="4" presStyleCnt="5">
        <dgm:presLayoutVars>
          <dgm:bulletEnabled val="1"/>
        </dgm:presLayoutVars>
      </dgm:prSet>
      <dgm:spPr/>
      <dgm:t>
        <a:bodyPr/>
        <a:lstStyle/>
        <a:p>
          <a:endParaRPr lang="en-US"/>
        </a:p>
      </dgm:t>
    </dgm:pt>
    <dgm:pt modelId="{20B6D258-E30B-4522-9F0A-DFD44C6B0695}" type="pres">
      <dgm:prSet presAssocID="{1FE9CD63-7EFC-4088-8456-81327CD4212E}" presName="FiveNodes_2_text" presStyleLbl="node1" presStyleIdx="4" presStyleCnt="5">
        <dgm:presLayoutVars>
          <dgm:bulletEnabled val="1"/>
        </dgm:presLayoutVars>
      </dgm:prSet>
      <dgm:spPr/>
      <dgm:t>
        <a:bodyPr/>
        <a:lstStyle/>
        <a:p>
          <a:endParaRPr lang="en-US"/>
        </a:p>
      </dgm:t>
    </dgm:pt>
    <dgm:pt modelId="{CE9C9521-A5A6-4ED2-9941-92367546DA50}" type="pres">
      <dgm:prSet presAssocID="{1FE9CD63-7EFC-4088-8456-81327CD4212E}" presName="FiveNodes_3_text" presStyleLbl="node1" presStyleIdx="4" presStyleCnt="5">
        <dgm:presLayoutVars>
          <dgm:bulletEnabled val="1"/>
        </dgm:presLayoutVars>
      </dgm:prSet>
      <dgm:spPr/>
      <dgm:t>
        <a:bodyPr/>
        <a:lstStyle/>
        <a:p>
          <a:endParaRPr lang="en-US"/>
        </a:p>
      </dgm:t>
    </dgm:pt>
    <dgm:pt modelId="{EFA65A0F-7FCE-4808-9A69-C4EBD022A8BC}" type="pres">
      <dgm:prSet presAssocID="{1FE9CD63-7EFC-4088-8456-81327CD4212E}" presName="FiveNodes_4_text" presStyleLbl="node1" presStyleIdx="4" presStyleCnt="5">
        <dgm:presLayoutVars>
          <dgm:bulletEnabled val="1"/>
        </dgm:presLayoutVars>
      </dgm:prSet>
      <dgm:spPr/>
      <dgm:t>
        <a:bodyPr/>
        <a:lstStyle/>
        <a:p>
          <a:endParaRPr lang="en-US"/>
        </a:p>
      </dgm:t>
    </dgm:pt>
    <dgm:pt modelId="{3C1118C5-3982-4B54-9587-BCC2F28DCB77}" type="pres">
      <dgm:prSet presAssocID="{1FE9CD63-7EFC-4088-8456-81327CD4212E}" presName="FiveNodes_5_text" presStyleLbl="node1" presStyleIdx="4" presStyleCnt="5">
        <dgm:presLayoutVars>
          <dgm:bulletEnabled val="1"/>
        </dgm:presLayoutVars>
      </dgm:prSet>
      <dgm:spPr/>
      <dgm:t>
        <a:bodyPr/>
        <a:lstStyle/>
        <a:p>
          <a:endParaRPr lang="en-US"/>
        </a:p>
      </dgm:t>
    </dgm:pt>
  </dgm:ptLst>
  <dgm:cxnLst>
    <dgm:cxn modelId="{84A6AC6F-B074-4DB5-8C72-6CEB55F7E7F7}" srcId="{1FE9CD63-7EFC-4088-8456-81327CD4212E}" destId="{75AA0123-143B-48EE-AD92-F8A20272EF4C}" srcOrd="0" destOrd="0" parTransId="{47862A3C-0333-4D12-8A05-8110A730F98B}" sibTransId="{8D841CA6-59E4-41D2-9317-5337C4FFBE91}"/>
    <dgm:cxn modelId="{0A01D47C-A4C9-488E-9048-D3F2EE5005C1}" type="presOf" srcId="{9DB23215-253F-456E-8C76-CD743271C876}" destId="{CE9C9521-A5A6-4ED2-9941-92367546DA50}" srcOrd="1" destOrd="0" presId="urn:microsoft.com/office/officeart/2005/8/layout/vProcess5"/>
    <dgm:cxn modelId="{835D21FD-7365-4FC2-854F-190449F00151}" type="presOf" srcId="{8D841CA6-59E4-41D2-9317-5337C4FFBE91}" destId="{03E902FB-4775-4F0E-88B2-714125730BC8}" srcOrd="0" destOrd="0" presId="urn:microsoft.com/office/officeart/2005/8/layout/vProcess5"/>
    <dgm:cxn modelId="{49249E0F-28B9-43CC-9AA0-59D91A4E2076}" type="presOf" srcId="{A42442C8-17E1-42F6-824A-B65A25F63954}" destId="{6523DE34-8FC2-4EA1-87ED-67203F084098}" srcOrd="0" destOrd="0" presId="urn:microsoft.com/office/officeart/2005/8/layout/vProcess5"/>
    <dgm:cxn modelId="{8BE8DEA2-D00C-4B3E-9E46-FCD0C05B76C0}" type="presOf" srcId="{75AA0123-143B-48EE-AD92-F8A20272EF4C}" destId="{E1F701C9-0E54-4EC3-947D-919C25395C4E}" srcOrd="0" destOrd="0" presId="urn:microsoft.com/office/officeart/2005/8/layout/vProcess5"/>
    <dgm:cxn modelId="{56888CC6-71B6-4941-B59C-FEDFF01EDAF2}" type="presOf" srcId="{9DB23215-253F-456E-8C76-CD743271C876}" destId="{23897847-24B9-41B0-A23C-2DFA3F3D7CE2}" srcOrd="0" destOrd="0" presId="urn:microsoft.com/office/officeart/2005/8/layout/vProcess5"/>
    <dgm:cxn modelId="{67816E42-8B19-4AC4-9E2D-2C88D56DF54A}" srcId="{1FE9CD63-7EFC-4088-8456-81327CD4212E}" destId="{9DB23215-253F-456E-8C76-CD743271C876}" srcOrd="2" destOrd="0" parTransId="{E35561E2-4F82-4C51-94BD-3236F546A4CA}" sibTransId="{2C6E2E6A-1AA7-44AC-BFC2-15611A1F5AB2}"/>
    <dgm:cxn modelId="{C9E9A2D1-7E6E-479D-BF3F-F6757B307D12}" srcId="{1FE9CD63-7EFC-4088-8456-81327CD4212E}" destId="{70283149-2613-4FF5-A4F3-FC74C115A8F6}" srcOrd="3" destOrd="0" parTransId="{04744848-1132-4507-99A2-E53DE444E5B0}" sibTransId="{05EC5E6B-A2B6-4C58-80E8-6909DC30630D}"/>
    <dgm:cxn modelId="{B3DA0D96-8840-49F3-A091-7EBC351D3233}" type="presOf" srcId="{70283149-2613-4FF5-A4F3-FC74C115A8F6}" destId="{EFA65A0F-7FCE-4808-9A69-C4EBD022A8BC}" srcOrd="1" destOrd="0" presId="urn:microsoft.com/office/officeart/2005/8/layout/vProcess5"/>
    <dgm:cxn modelId="{584735F7-6DB5-439A-B9CE-3F410C9235DE}" type="presOf" srcId="{75AA0123-143B-48EE-AD92-F8A20272EF4C}" destId="{DA801517-B995-45D1-A2C0-52FD727FBF58}" srcOrd="1" destOrd="0" presId="urn:microsoft.com/office/officeart/2005/8/layout/vProcess5"/>
    <dgm:cxn modelId="{53D2595C-1D96-485D-BAC8-ED58CFE2BF67}" srcId="{1FE9CD63-7EFC-4088-8456-81327CD4212E}" destId="{9DF372B6-8D67-4527-AFD8-4DEE2A82198A}" srcOrd="4" destOrd="0" parTransId="{75B9C490-F6BB-424C-9125-A187C0AEEA2C}" sibTransId="{0FD3F071-6B47-49D5-B412-D187E09E7917}"/>
    <dgm:cxn modelId="{6B65FCD1-95C0-45E5-B6A1-2D8C50050943}" type="presOf" srcId="{70283149-2613-4FF5-A4F3-FC74C115A8F6}" destId="{CD040348-0F67-42B4-B549-2A2A8FC69B61}" srcOrd="0" destOrd="0" presId="urn:microsoft.com/office/officeart/2005/8/layout/vProcess5"/>
    <dgm:cxn modelId="{DB94B6C8-1D1E-4FBA-9311-E5A90E51607A}" type="presOf" srcId="{B26E2A7E-AE7C-4449-9EC6-73E6486C0594}" destId="{2A62CF74-F854-489B-B7EF-9245E80B6897}" srcOrd="0" destOrd="0" presId="urn:microsoft.com/office/officeart/2005/8/layout/vProcess5"/>
    <dgm:cxn modelId="{F6718F86-7DD2-4D77-88C0-5222EDC4E727}" type="presOf" srcId="{9DF372B6-8D67-4527-AFD8-4DEE2A82198A}" destId="{A273BEDA-D79E-42D0-B30F-AD860B9F188D}" srcOrd="0" destOrd="0" presId="urn:microsoft.com/office/officeart/2005/8/layout/vProcess5"/>
    <dgm:cxn modelId="{129BF1A2-D2B6-4C8B-99FC-4C2053A0DA66}" type="presOf" srcId="{A42442C8-17E1-42F6-824A-B65A25F63954}" destId="{20B6D258-E30B-4522-9F0A-DFD44C6B0695}" srcOrd="1" destOrd="0" presId="urn:microsoft.com/office/officeart/2005/8/layout/vProcess5"/>
    <dgm:cxn modelId="{14EE9DAD-8A8A-4B86-9D39-8E733CD7F5FC}" type="presOf" srcId="{2C6E2E6A-1AA7-44AC-BFC2-15611A1F5AB2}" destId="{E4CF5122-A336-46DB-9650-6C7C5D36452E}" srcOrd="0" destOrd="0" presId="urn:microsoft.com/office/officeart/2005/8/layout/vProcess5"/>
    <dgm:cxn modelId="{23F15E3C-3138-4B90-B227-BD2246F08823}" srcId="{1FE9CD63-7EFC-4088-8456-81327CD4212E}" destId="{A42442C8-17E1-42F6-824A-B65A25F63954}" srcOrd="1" destOrd="0" parTransId="{942B94DB-761B-4DB7-A081-874C8B9014ED}" sibTransId="{B26E2A7E-AE7C-4449-9EC6-73E6486C0594}"/>
    <dgm:cxn modelId="{19BB3862-231F-4CE8-AFFF-64F870ECD0EE}" type="presOf" srcId="{9DF372B6-8D67-4527-AFD8-4DEE2A82198A}" destId="{3C1118C5-3982-4B54-9587-BCC2F28DCB77}" srcOrd="1" destOrd="0" presId="urn:microsoft.com/office/officeart/2005/8/layout/vProcess5"/>
    <dgm:cxn modelId="{E956169E-CD09-403F-BFFD-579157E41932}" type="presOf" srcId="{1FE9CD63-7EFC-4088-8456-81327CD4212E}" destId="{7B143190-85D4-4B26-9390-388A3ABA0E50}" srcOrd="0" destOrd="0" presId="urn:microsoft.com/office/officeart/2005/8/layout/vProcess5"/>
    <dgm:cxn modelId="{29EB1075-C8BD-4C9F-BFAD-53581A2BAABB}" type="presOf" srcId="{05EC5E6B-A2B6-4C58-80E8-6909DC30630D}" destId="{706CDBD5-E94E-4B04-BEAC-1B6E0F179C93}" srcOrd="0" destOrd="0" presId="urn:microsoft.com/office/officeart/2005/8/layout/vProcess5"/>
    <dgm:cxn modelId="{9C632EA1-09A8-46EC-83D7-75FA49D3D1AD}" type="presParOf" srcId="{7B143190-85D4-4B26-9390-388A3ABA0E50}" destId="{64C08230-A1E4-4FD8-A99C-5065606F7090}" srcOrd="0" destOrd="0" presId="urn:microsoft.com/office/officeart/2005/8/layout/vProcess5"/>
    <dgm:cxn modelId="{8D3A274E-F030-40A4-805B-C6AD27FE2D6F}" type="presParOf" srcId="{7B143190-85D4-4B26-9390-388A3ABA0E50}" destId="{E1F701C9-0E54-4EC3-947D-919C25395C4E}" srcOrd="1" destOrd="0" presId="urn:microsoft.com/office/officeart/2005/8/layout/vProcess5"/>
    <dgm:cxn modelId="{545CF66D-40E5-44DA-AA45-14616A600AA7}" type="presParOf" srcId="{7B143190-85D4-4B26-9390-388A3ABA0E50}" destId="{6523DE34-8FC2-4EA1-87ED-67203F084098}" srcOrd="2" destOrd="0" presId="urn:microsoft.com/office/officeart/2005/8/layout/vProcess5"/>
    <dgm:cxn modelId="{690577FF-10EC-4309-94AE-910A6CC6A9FD}" type="presParOf" srcId="{7B143190-85D4-4B26-9390-388A3ABA0E50}" destId="{23897847-24B9-41B0-A23C-2DFA3F3D7CE2}" srcOrd="3" destOrd="0" presId="urn:microsoft.com/office/officeart/2005/8/layout/vProcess5"/>
    <dgm:cxn modelId="{1D42F7CB-DC40-40F5-9149-52F7842EC4B3}" type="presParOf" srcId="{7B143190-85D4-4B26-9390-388A3ABA0E50}" destId="{CD040348-0F67-42B4-B549-2A2A8FC69B61}" srcOrd="4" destOrd="0" presId="urn:microsoft.com/office/officeart/2005/8/layout/vProcess5"/>
    <dgm:cxn modelId="{03F1D228-BF9A-49DA-B024-5B70503DE304}" type="presParOf" srcId="{7B143190-85D4-4B26-9390-388A3ABA0E50}" destId="{A273BEDA-D79E-42D0-B30F-AD860B9F188D}" srcOrd="5" destOrd="0" presId="urn:microsoft.com/office/officeart/2005/8/layout/vProcess5"/>
    <dgm:cxn modelId="{ABA1F0A8-0482-4069-BB83-A06130D33964}" type="presParOf" srcId="{7B143190-85D4-4B26-9390-388A3ABA0E50}" destId="{03E902FB-4775-4F0E-88B2-714125730BC8}" srcOrd="6" destOrd="0" presId="urn:microsoft.com/office/officeart/2005/8/layout/vProcess5"/>
    <dgm:cxn modelId="{8F7315D8-590B-4BFA-9C8C-A37298C7CB19}" type="presParOf" srcId="{7B143190-85D4-4B26-9390-388A3ABA0E50}" destId="{2A62CF74-F854-489B-B7EF-9245E80B6897}" srcOrd="7" destOrd="0" presId="urn:microsoft.com/office/officeart/2005/8/layout/vProcess5"/>
    <dgm:cxn modelId="{EDA6C483-5DAF-4DF0-9CD3-774E8623ED60}" type="presParOf" srcId="{7B143190-85D4-4B26-9390-388A3ABA0E50}" destId="{E4CF5122-A336-46DB-9650-6C7C5D36452E}" srcOrd="8" destOrd="0" presId="urn:microsoft.com/office/officeart/2005/8/layout/vProcess5"/>
    <dgm:cxn modelId="{13141356-7C8E-4B33-89A5-DD318E5C30F2}" type="presParOf" srcId="{7B143190-85D4-4B26-9390-388A3ABA0E50}" destId="{706CDBD5-E94E-4B04-BEAC-1B6E0F179C93}" srcOrd="9" destOrd="0" presId="urn:microsoft.com/office/officeart/2005/8/layout/vProcess5"/>
    <dgm:cxn modelId="{44C9AB2C-5C16-4DCB-AD26-38AEF6DDB570}" type="presParOf" srcId="{7B143190-85D4-4B26-9390-388A3ABA0E50}" destId="{DA801517-B995-45D1-A2C0-52FD727FBF58}" srcOrd="10" destOrd="0" presId="urn:microsoft.com/office/officeart/2005/8/layout/vProcess5"/>
    <dgm:cxn modelId="{3D7D7B19-88D8-4630-B4B0-B8A25C3FE97A}" type="presParOf" srcId="{7B143190-85D4-4B26-9390-388A3ABA0E50}" destId="{20B6D258-E30B-4522-9F0A-DFD44C6B0695}" srcOrd="11" destOrd="0" presId="urn:microsoft.com/office/officeart/2005/8/layout/vProcess5"/>
    <dgm:cxn modelId="{C7311C1C-E17A-40D5-8930-7B89A9E5A74B}" type="presParOf" srcId="{7B143190-85D4-4B26-9390-388A3ABA0E50}" destId="{CE9C9521-A5A6-4ED2-9941-92367546DA50}" srcOrd="12" destOrd="0" presId="urn:microsoft.com/office/officeart/2005/8/layout/vProcess5"/>
    <dgm:cxn modelId="{005E0492-5BDC-4B62-9784-AE792B23EBB1}" type="presParOf" srcId="{7B143190-85D4-4B26-9390-388A3ABA0E50}" destId="{EFA65A0F-7FCE-4808-9A69-C4EBD022A8BC}" srcOrd="13" destOrd="0" presId="urn:microsoft.com/office/officeart/2005/8/layout/vProcess5"/>
    <dgm:cxn modelId="{90C94135-16F2-4113-A615-086972F40501}" type="presParOf" srcId="{7B143190-85D4-4B26-9390-388A3ABA0E50}" destId="{3C1118C5-3982-4B54-9587-BCC2F28DCB77}" srcOrd="14" destOrd="0" presId="urn:microsoft.com/office/officeart/2005/8/layout/vProcess5"/>
  </dgm:cxnLst>
  <dgm:bg/>
  <dgm:whole/>
  <dgm:extLst>
    <a:ext uri="http://schemas.microsoft.com/office/drawing/2008/diagram">
      <dsp:dataModelExt xmlns=""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F4470-1B82-4A93-8DDE-C78AB2A215B6}" type="doc">
      <dgm:prSet loTypeId="urn:microsoft.com/office/officeart/2005/8/layout/vProcess5" loCatId="process" qsTypeId="urn:microsoft.com/office/officeart/2005/8/quickstyle/simple1#2" qsCatId="simple" csTypeId="urn:microsoft.com/office/officeart/2005/8/colors/accent6_5" csCatId="accent6" phldr="1"/>
      <dgm:spPr/>
      <dgm:t>
        <a:bodyPr/>
        <a:lstStyle/>
        <a:p>
          <a:endParaRPr lang="en-US"/>
        </a:p>
      </dgm:t>
    </dgm:pt>
    <dgm:pt modelId="{CA3ECB88-FBB1-4F93-AD30-4E8006FE6F67}">
      <dgm:prSet phldrT="[Text]" custT="1"/>
      <dgm:spPr>
        <a:ln>
          <a:noFill/>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dirty="0" smtClean="0">
              <a:latin typeface="Microsoft YaHei" pitchFamily="34" charset="-122"/>
              <a:ea typeface="Microsoft YaHei" pitchFamily="34" charset="-122"/>
            </a:rPr>
            <a:t>安装</a:t>
          </a:r>
          <a:r>
            <a:rPr lang="en-US" altLang="zh-CN" sz="1600" b="1" dirty="0" err="1" smtClean="0">
              <a:latin typeface="Microsoft YaHei" pitchFamily="34" charset="-122"/>
              <a:ea typeface="Microsoft YaHei" pitchFamily="34" charset="-122"/>
            </a:rPr>
            <a:t>ConfigMgr</a:t>
          </a:r>
          <a:r>
            <a:rPr lang="zh-CN" altLang="en-US" sz="1600" b="1" dirty="0" smtClean="0">
              <a:latin typeface="Microsoft YaHei" pitchFamily="34" charset="-122"/>
              <a:ea typeface="Microsoft YaHei" pitchFamily="34" charset="-122"/>
            </a:rPr>
            <a:t>客户端</a:t>
          </a:r>
          <a:endParaRPr lang="en-US" sz="1600" b="1" dirty="0">
            <a:latin typeface="Microsoft YaHei" pitchFamily="34" charset="-122"/>
            <a:ea typeface="Microsoft YaHei" pitchFamily="34" charset="-122"/>
          </a:endParaRPr>
        </a:p>
      </dgm:t>
    </dgm:pt>
    <dgm:pt modelId="{09D74180-F867-4571-826E-5593C786F164}" type="parTrans" cxnId="{8BCB06D3-DC3A-478D-91C4-229C6460CA92}">
      <dgm:prSet/>
      <dgm:spPr/>
      <dgm:t>
        <a:bodyPr/>
        <a:lstStyle/>
        <a:p>
          <a:endParaRPr lang="en-US"/>
        </a:p>
      </dgm:t>
    </dgm:pt>
    <dgm:pt modelId="{BADDAB1D-97AA-45EA-8CE8-9F58E9281D01}" type="sibTrans" cxnId="{8BCB06D3-DC3A-478D-91C4-229C6460CA92}">
      <dgm:prSet custT="1"/>
      <dgm:spPr>
        <a:solidFill>
          <a:schemeClr val="accent5">
            <a:lumMod val="50000"/>
            <a:alpha val="90000"/>
          </a:schemeClr>
        </a:solidFill>
        <a:ln>
          <a:noFill/>
        </a:ln>
        <a:effectLst>
          <a:outerShdw blurRad="50800" dist="38100" dir="5400000" algn="t" rotWithShape="0">
            <a:prstClr val="black">
              <a:alpha val="40000"/>
            </a:prstClr>
          </a:outerShdw>
        </a:effectLst>
        <a:scene3d>
          <a:camera prst="isometricOffAxis1Right"/>
          <a:lightRig rig="threePt" dir="t"/>
        </a:scene3d>
      </dgm:spPr>
      <dgm:t>
        <a:bodyPr/>
        <a:lstStyle/>
        <a:p>
          <a:endParaRPr lang="en-US" sz="1600"/>
        </a:p>
      </dgm:t>
    </dgm:pt>
    <dgm:pt modelId="{A0E7D9DC-C955-4B5E-8296-8355D11345CA}">
      <dgm:prSet phldrT="[Text]" custT="1"/>
      <dgm:spPr>
        <a:ln>
          <a:noFill/>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dirty="0" smtClean="0">
              <a:latin typeface="Microsoft YaHei" pitchFamily="34" charset="-122"/>
              <a:ea typeface="Microsoft YaHei" pitchFamily="34" charset="-122"/>
            </a:rPr>
            <a:t>安装软件更新</a:t>
          </a:r>
          <a:endParaRPr lang="en-US" sz="1600" b="1" dirty="0">
            <a:latin typeface="Microsoft YaHei" pitchFamily="34" charset="-122"/>
            <a:ea typeface="Microsoft YaHei" pitchFamily="34" charset="-122"/>
          </a:endParaRPr>
        </a:p>
      </dgm:t>
    </dgm:pt>
    <dgm:pt modelId="{9FC0D305-1BAF-434A-998D-040470D3DB3C}" type="parTrans" cxnId="{B8F4045F-2480-42C1-A271-DA732D09AB1F}">
      <dgm:prSet/>
      <dgm:spPr/>
      <dgm:t>
        <a:bodyPr/>
        <a:lstStyle/>
        <a:p>
          <a:endParaRPr lang="en-US"/>
        </a:p>
      </dgm:t>
    </dgm:pt>
    <dgm:pt modelId="{B1F9535E-5EB5-439C-BB14-575DD1316FA8}" type="sibTrans" cxnId="{B8F4045F-2480-42C1-A271-DA732D09AB1F}">
      <dgm:prSet custT="1"/>
      <dgm:spPr>
        <a:solidFill>
          <a:schemeClr val="accent5">
            <a:lumMod val="50000"/>
            <a:alpha val="70000"/>
          </a:schemeClr>
        </a:solidFill>
        <a:ln>
          <a:noFill/>
        </a:ln>
        <a:effectLst>
          <a:outerShdw blurRad="50800" dist="38100" dir="5400000" algn="t" rotWithShape="0">
            <a:prstClr val="black">
              <a:alpha val="40000"/>
            </a:prstClr>
          </a:outerShdw>
        </a:effectLst>
        <a:scene3d>
          <a:camera prst="isometricOffAxis1Right"/>
          <a:lightRig rig="threePt" dir="t"/>
        </a:scene3d>
      </dgm:spPr>
      <dgm:t>
        <a:bodyPr/>
        <a:lstStyle/>
        <a:p>
          <a:endParaRPr lang="en-US" sz="1600"/>
        </a:p>
      </dgm:t>
    </dgm:pt>
    <dgm:pt modelId="{B3AD9589-6041-4976-B163-B13A9CDC4B4A}">
      <dgm:prSet phldrT="[Text]" custT="1"/>
      <dgm:spPr>
        <a:ln>
          <a:noFill/>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dirty="0" smtClean="0">
              <a:latin typeface="Microsoft YaHei" pitchFamily="34" charset="-122"/>
              <a:ea typeface="Microsoft YaHei" pitchFamily="34" charset="-122"/>
            </a:rPr>
            <a:t>安装软件</a:t>
          </a:r>
          <a:endParaRPr lang="en-US" sz="1600" b="1" dirty="0">
            <a:latin typeface="Microsoft YaHei" pitchFamily="34" charset="-122"/>
            <a:ea typeface="Microsoft YaHei" pitchFamily="34" charset="-122"/>
          </a:endParaRPr>
        </a:p>
      </dgm:t>
    </dgm:pt>
    <dgm:pt modelId="{499E383D-044B-493A-8142-49AE24D4CEFA}" type="parTrans" cxnId="{9EE68A10-D37A-40B9-9F52-EFD29293C579}">
      <dgm:prSet/>
      <dgm:spPr/>
      <dgm:t>
        <a:bodyPr/>
        <a:lstStyle/>
        <a:p>
          <a:endParaRPr lang="en-US"/>
        </a:p>
      </dgm:t>
    </dgm:pt>
    <dgm:pt modelId="{23CF5C78-E283-4325-94EA-6EC3AF276F8C}" type="sibTrans" cxnId="{9EE68A10-D37A-40B9-9F52-EFD29293C579}">
      <dgm:prSet custT="1"/>
      <dgm:spPr>
        <a:solidFill>
          <a:schemeClr val="accent5">
            <a:lumMod val="50000"/>
            <a:alpha val="50000"/>
          </a:schemeClr>
        </a:solidFill>
        <a:ln>
          <a:noFill/>
        </a:ln>
        <a:effectLst>
          <a:outerShdw blurRad="50800" dist="38100" dir="5400000" algn="t" rotWithShape="0">
            <a:prstClr val="black">
              <a:alpha val="40000"/>
            </a:prstClr>
          </a:outerShdw>
        </a:effectLst>
        <a:scene3d>
          <a:camera prst="isometricOffAxis1Right"/>
          <a:lightRig rig="threePt" dir="t"/>
        </a:scene3d>
      </dgm:spPr>
      <dgm:t>
        <a:bodyPr/>
        <a:lstStyle/>
        <a:p>
          <a:endParaRPr lang="en-US" sz="1600"/>
        </a:p>
      </dgm:t>
    </dgm:pt>
    <dgm:pt modelId="{B1AA9DBF-1F01-497D-9EF5-6316421BF7C8}">
      <dgm:prSet phldrT="[Text]" custT="1"/>
      <dgm:spPr>
        <a:ln>
          <a:noFill/>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gm:spPr>
      <dgm:t>
        <a:bodyPr/>
        <a:lstStyle/>
        <a:p>
          <a:r>
            <a:rPr lang="zh-CN" altLang="en-US" sz="1600" b="1" dirty="0" smtClean="0">
              <a:latin typeface="Microsoft YaHei" pitchFamily="34" charset="-122"/>
              <a:ea typeface="Microsoft YaHei" pitchFamily="34" charset="-122"/>
            </a:rPr>
            <a:t>还原用户文件和设置</a:t>
          </a:r>
          <a:endParaRPr lang="en-US" sz="1600" b="1" dirty="0">
            <a:latin typeface="Microsoft YaHei" pitchFamily="34" charset="-122"/>
            <a:ea typeface="Microsoft YaHei" pitchFamily="34" charset="-122"/>
          </a:endParaRPr>
        </a:p>
      </dgm:t>
    </dgm:pt>
    <dgm:pt modelId="{13F1ED66-1F5C-45DB-8196-8951A405C750}" type="parTrans" cxnId="{8355C16B-7D70-4312-B756-5B4E117F1BC8}">
      <dgm:prSet/>
      <dgm:spPr/>
      <dgm:t>
        <a:bodyPr/>
        <a:lstStyle/>
        <a:p>
          <a:endParaRPr lang="en-US"/>
        </a:p>
      </dgm:t>
    </dgm:pt>
    <dgm:pt modelId="{00BA0A6E-F1C6-4C89-A228-FEF5B4738159}" type="sibTrans" cxnId="{8355C16B-7D70-4312-B756-5B4E117F1BC8}">
      <dgm:prSet/>
      <dgm:spPr/>
      <dgm:t>
        <a:bodyPr/>
        <a:lstStyle/>
        <a:p>
          <a:endParaRPr lang="en-US"/>
        </a:p>
      </dgm:t>
    </dgm:pt>
    <dgm:pt modelId="{1D61EF8D-3929-4688-8442-D1C79D50B9D9}" type="pres">
      <dgm:prSet presAssocID="{CCDF4470-1B82-4A93-8DDE-C78AB2A215B6}" presName="outerComposite" presStyleCnt="0">
        <dgm:presLayoutVars>
          <dgm:chMax val="5"/>
          <dgm:dir/>
          <dgm:resizeHandles val="exact"/>
        </dgm:presLayoutVars>
      </dgm:prSet>
      <dgm:spPr/>
      <dgm:t>
        <a:bodyPr/>
        <a:lstStyle/>
        <a:p>
          <a:endParaRPr lang="en-US"/>
        </a:p>
      </dgm:t>
    </dgm:pt>
    <dgm:pt modelId="{40D95D4D-057C-4278-88AE-BB94C42B66A1}" type="pres">
      <dgm:prSet presAssocID="{CCDF4470-1B82-4A93-8DDE-C78AB2A215B6}" presName="dummyMaxCanvas" presStyleCnt="0">
        <dgm:presLayoutVars/>
      </dgm:prSet>
      <dgm:spPr/>
      <dgm:t>
        <a:bodyPr/>
        <a:lstStyle/>
        <a:p>
          <a:endParaRPr lang="en-US"/>
        </a:p>
      </dgm:t>
    </dgm:pt>
    <dgm:pt modelId="{FD240414-3900-4FE3-BEDE-F9751C80C4C3}" type="pres">
      <dgm:prSet presAssocID="{CCDF4470-1B82-4A93-8DDE-C78AB2A215B6}" presName="FourNodes_1" presStyleLbl="node1" presStyleIdx="0" presStyleCnt="4" custLinFactX="-38636" custLinFactY="-78977" custLinFactNeighborX="-100000" custLinFactNeighborY="-100000">
        <dgm:presLayoutVars>
          <dgm:bulletEnabled val="1"/>
        </dgm:presLayoutVars>
      </dgm:prSet>
      <dgm:spPr/>
      <dgm:t>
        <a:bodyPr/>
        <a:lstStyle/>
        <a:p>
          <a:endParaRPr lang="en-US"/>
        </a:p>
      </dgm:t>
    </dgm:pt>
    <dgm:pt modelId="{05371159-8942-4693-B280-AEFF2704B562}" type="pres">
      <dgm:prSet presAssocID="{CCDF4470-1B82-4A93-8DDE-C78AB2A215B6}" presName="FourNodes_2" presStyleLbl="node1" presStyleIdx="1" presStyleCnt="4">
        <dgm:presLayoutVars>
          <dgm:bulletEnabled val="1"/>
        </dgm:presLayoutVars>
      </dgm:prSet>
      <dgm:spPr/>
      <dgm:t>
        <a:bodyPr/>
        <a:lstStyle/>
        <a:p>
          <a:endParaRPr lang="en-US"/>
        </a:p>
      </dgm:t>
    </dgm:pt>
    <dgm:pt modelId="{948D30D6-F9DB-41B5-B64E-3C4F0F74B465}" type="pres">
      <dgm:prSet presAssocID="{CCDF4470-1B82-4A93-8DDE-C78AB2A215B6}" presName="FourNodes_3" presStyleLbl="node1" presStyleIdx="2" presStyleCnt="4">
        <dgm:presLayoutVars>
          <dgm:bulletEnabled val="1"/>
        </dgm:presLayoutVars>
      </dgm:prSet>
      <dgm:spPr/>
      <dgm:t>
        <a:bodyPr/>
        <a:lstStyle/>
        <a:p>
          <a:endParaRPr lang="en-US"/>
        </a:p>
      </dgm:t>
    </dgm:pt>
    <dgm:pt modelId="{521A7656-C6CE-4B3C-A3EA-6E62638044C7}" type="pres">
      <dgm:prSet presAssocID="{CCDF4470-1B82-4A93-8DDE-C78AB2A215B6}" presName="FourNodes_4" presStyleLbl="node1" presStyleIdx="3" presStyleCnt="4">
        <dgm:presLayoutVars>
          <dgm:bulletEnabled val="1"/>
        </dgm:presLayoutVars>
      </dgm:prSet>
      <dgm:spPr/>
      <dgm:t>
        <a:bodyPr/>
        <a:lstStyle/>
        <a:p>
          <a:endParaRPr lang="en-US"/>
        </a:p>
      </dgm:t>
    </dgm:pt>
    <dgm:pt modelId="{948ADF82-B3F8-4E84-B845-2F634660FA2F}" type="pres">
      <dgm:prSet presAssocID="{CCDF4470-1B82-4A93-8DDE-C78AB2A215B6}" presName="FourConn_1-2" presStyleLbl="fgAccFollowNode1" presStyleIdx="0" presStyleCnt="3">
        <dgm:presLayoutVars>
          <dgm:bulletEnabled val="1"/>
        </dgm:presLayoutVars>
      </dgm:prSet>
      <dgm:spPr/>
      <dgm:t>
        <a:bodyPr/>
        <a:lstStyle/>
        <a:p>
          <a:endParaRPr lang="en-US"/>
        </a:p>
      </dgm:t>
    </dgm:pt>
    <dgm:pt modelId="{DDA117B5-EBF9-4C72-A844-815E668324F3}" type="pres">
      <dgm:prSet presAssocID="{CCDF4470-1B82-4A93-8DDE-C78AB2A215B6}" presName="FourConn_2-3" presStyleLbl="fgAccFollowNode1" presStyleIdx="1" presStyleCnt="3">
        <dgm:presLayoutVars>
          <dgm:bulletEnabled val="1"/>
        </dgm:presLayoutVars>
      </dgm:prSet>
      <dgm:spPr/>
      <dgm:t>
        <a:bodyPr/>
        <a:lstStyle/>
        <a:p>
          <a:endParaRPr lang="en-US"/>
        </a:p>
      </dgm:t>
    </dgm:pt>
    <dgm:pt modelId="{A197481F-364A-4DA8-B225-2CD8CBF47986}" type="pres">
      <dgm:prSet presAssocID="{CCDF4470-1B82-4A93-8DDE-C78AB2A215B6}" presName="FourConn_3-4" presStyleLbl="fgAccFollowNode1" presStyleIdx="2" presStyleCnt="3">
        <dgm:presLayoutVars>
          <dgm:bulletEnabled val="1"/>
        </dgm:presLayoutVars>
      </dgm:prSet>
      <dgm:spPr/>
      <dgm:t>
        <a:bodyPr/>
        <a:lstStyle/>
        <a:p>
          <a:endParaRPr lang="en-US"/>
        </a:p>
      </dgm:t>
    </dgm:pt>
    <dgm:pt modelId="{84417DAA-3C6C-4939-95AB-695C8896D80C}" type="pres">
      <dgm:prSet presAssocID="{CCDF4470-1B82-4A93-8DDE-C78AB2A215B6}" presName="FourNodes_1_text" presStyleLbl="node1" presStyleIdx="3" presStyleCnt="4">
        <dgm:presLayoutVars>
          <dgm:bulletEnabled val="1"/>
        </dgm:presLayoutVars>
      </dgm:prSet>
      <dgm:spPr/>
      <dgm:t>
        <a:bodyPr/>
        <a:lstStyle/>
        <a:p>
          <a:endParaRPr lang="en-US"/>
        </a:p>
      </dgm:t>
    </dgm:pt>
    <dgm:pt modelId="{F865844A-2E63-4E52-82F9-64C8B21071A9}" type="pres">
      <dgm:prSet presAssocID="{CCDF4470-1B82-4A93-8DDE-C78AB2A215B6}" presName="FourNodes_2_text" presStyleLbl="node1" presStyleIdx="3" presStyleCnt="4">
        <dgm:presLayoutVars>
          <dgm:bulletEnabled val="1"/>
        </dgm:presLayoutVars>
      </dgm:prSet>
      <dgm:spPr/>
      <dgm:t>
        <a:bodyPr/>
        <a:lstStyle/>
        <a:p>
          <a:endParaRPr lang="en-US"/>
        </a:p>
      </dgm:t>
    </dgm:pt>
    <dgm:pt modelId="{1549ED27-9802-4209-B26E-83F686356514}" type="pres">
      <dgm:prSet presAssocID="{CCDF4470-1B82-4A93-8DDE-C78AB2A215B6}" presName="FourNodes_3_text" presStyleLbl="node1" presStyleIdx="3" presStyleCnt="4">
        <dgm:presLayoutVars>
          <dgm:bulletEnabled val="1"/>
        </dgm:presLayoutVars>
      </dgm:prSet>
      <dgm:spPr/>
      <dgm:t>
        <a:bodyPr/>
        <a:lstStyle/>
        <a:p>
          <a:endParaRPr lang="en-US"/>
        </a:p>
      </dgm:t>
    </dgm:pt>
    <dgm:pt modelId="{FD3452B5-0D71-494F-9DBE-24F5B6E3EDAA}" type="pres">
      <dgm:prSet presAssocID="{CCDF4470-1B82-4A93-8DDE-C78AB2A215B6}" presName="FourNodes_4_text" presStyleLbl="node1" presStyleIdx="3" presStyleCnt="4">
        <dgm:presLayoutVars>
          <dgm:bulletEnabled val="1"/>
        </dgm:presLayoutVars>
      </dgm:prSet>
      <dgm:spPr/>
      <dgm:t>
        <a:bodyPr/>
        <a:lstStyle/>
        <a:p>
          <a:endParaRPr lang="en-US"/>
        </a:p>
      </dgm:t>
    </dgm:pt>
  </dgm:ptLst>
  <dgm:cxnLst>
    <dgm:cxn modelId="{3E2D8A3A-E4FD-4D16-B145-9C6EC6E3A992}" type="presOf" srcId="{A0E7D9DC-C955-4B5E-8296-8355D11345CA}" destId="{F865844A-2E63-4E52-82F9-64C8B21071A9}" srcOrd="1" destOrd="0" presId="urn:microsoft.com/office/officeart/2005/8/layout/vProcess5"/>
    <dgm:cxn modelId="{8355C16B-7D70-4312-B756-5B4E117F1BC8}" srcId="{CCDF4470-1B82-4A93-8DDE-C78AB2A215B6}" destId="{B1AA9DBF-1F01-497D-9EF5-6316421BF7C8}" srcOrd="3" destOrd="0" parTransId="{13F1ED66-1F5C-45DB-8196-8951A405C750}" sibTransId="{00BA0A6E-F1C6-4C89-A228-FEF5B4738159}"/>
    <dgm:cxn modelId="{9D68BBBD-49F8-4514-9151-D9AFC66BF1AC}" type="presOf" srcId="{23CF5C78-E283-4325-94EA-6EC3AF276F8C}" destId="{A197481F-364A-4DA8-B225-2CD8CBF47986}" srcOrd="0" destOrd="0" presId="urn:microsoft.com/office/officeart/2005/8/layout/vProcess5"/>
    <dgm:cxn modelId="{B74BF6EE-BBA5-4ECA-95B6-995A822FCFA7}" type="presOf" srcId="{A0E7D9DC-C955-4B5E-8296-8355D11345CA}" destId="{05371159-8942-4693-B280-AEFF2704B562}" srcOrd="0" destOrd="0" presId="urn:microsoft.com/office/officeart/2005/8/layout/vProcess5"/>
    <dgm:cxn modelId="{B8F4045F-2480-42C1-A271-DA732D09AB1F}" srcId="{CCDF4470-1B82-4A93-8DDE-C78AB2A215B6}" destId="{A0E7D9DC-C955-4B5E-8296-8355D11345CA}" srcOrd="1" destOrd="0" parTransId="{9FC0D305-1BAF-434A-998D-040470D3DB3C}" sibTransId="{B1F9535E-5EB5-439C-BB14-575DD1316FA8}"/>
    <dgm:cxn modelId="{E5878ECD-B315-4590-BAA8-A2072F97D568}" type="presOf" srcId="{B1AA9DBF-1F01-497D-9EF5-6316421BF7C8}" destId="{FD3452B5-0D71-494F-9DBE-24F5B6E3EDAA}" srcOrd="1" destOrd="0" presId="urn:microsoft.com/office/officeart/2005/8/layout/vProcess5"/>
    <dgm:cxn modelId="{781F2AE8-699B-436F-A826-5FBD9189BB16}" type="presOf" srcId="{BADDAB1D-97AA-45EA-8CE8-9F58E9281D01}" destId="{948ADF82-B3F8-4E84-B845-2F634660FA2F}" srcOrd="0" destOrd="0" presId="urn:microsoft.com/office/officeart/2005/8/layout/vProcess5"/>
    <dgm:cxn modelId="{94858E94-9820-42EE-9386-3B64AC2DC082}" type="presOf" srcId="{B1F9535E-5EB5-439C-BB14-575DD1316FA8}" destId="{DDA117B5-EBF9-4C72-A844-815E668324F3}" srcOrd="0" destOrd="0" presId="urn:microsoft.com/office/officeart/2005/8/layout/vProcess5"/>
    <dgm:cxn modelId="{802002A3-F96B-42AC-9733-F466877BB226}" type="presOf" srcId="{CA3ECB88-FBB1-4F93-AD30-4E8006FE6F67}" destId="{FD240414-3900-4FE3-BEDE-F9751C80C4C3}" srcOrd="0" destOrd="0" presId="urn:microsoft.com/office/officeart/2005/8/layout/vProcess5"/>
    <dgm:cxn modelId="{AB6739E7-3610-4F96-BF5F-0143FD8EAC80}" type="presOf" srcId="{CCDF4470-1B82-4A93-8DDE-C78AB2A215B6}" destId="{1D61EF8D-3929-4688-8442-D1C79D50B9D9}" srcOrd="0" destOrd="0" presId="urn:microsoft.com/office/officeart/2005/8/layout/vProcess5"/>
    <dgm:cxn modelId="{EF140843-4517-4A9B-ACE3-2FF509E39189}" type="presOf" srcId="{CA3ECB88-FBB1-4F93-AD30-4E8006FE6F67}" destId="{84417DAA-3C6C-4939-95AB-695C8896D80C}" srcOrd="1" destOrd="0" presId="urn:microsoft.com/office/officeart/2005/8/layout/vProcess5"/>
    <dgm:cxn modelId="{501EE34E-3D17-4D3D-9D29-1C8E5EF1DCDC}" type="presOf" srcId="{B1AA9DBF-1F01-497D-9EF5-6316421BF7C8}" destId="{521A7656-C6CE-4B3C-A3EA-6E62638044C7}" srcOrd="0" destOrd="0" presId="urn:microsoft.com/office/officeart/2005/8/layout/vProcess5"/>
    <dgm:cxn modelId="{9EE68A10-D37A-40B9-9F52-EFD29293C579}" srcId="{CCDF4470-1B82-4A93-8DDE-C78AB2A215B6}" destId="{B3AD9589-6041-4976-B163-B13A9CDC4B4A}" srcOrd="2" destOrd="0" parTransId="{499E383D-044B-493A-8142-49AE24D4CEFA}" sibTransId="{23CF5C78-E283-4325-94EA-6EC3AF276F8C}"/>
    <dgm:cxn modelId="{633E0F32-197F-40FB-8AF8-B6EA1E628BB4}" type="presOf" srcId="{B3AD9589-6041-4976-B163-B13A9CDC4B4A}" destId="{948D30D6-F9DB-41B5-B64E-3C4F0F74B465}" srcOrd="0" destOrd="0" presId="urn:microsoft.com/office/officeart/2005/8/layout/vProcess5"/>
    <dgm:cxn modelId="{8EDBD79E-1092-49A6-BDE8-676D0B20ACE0}" type="presOf" srcId="{B3AD9589-6041-4976-B163-B13A9CDC4B4A}" destId="{1549ED27-9802-4209-B26E-83F686356514}" srcOrd="1" destOrd="0" presId="urn:microsoft.com/office/officeart/2005/8/layout/vProcess5"/>
    <dgm:cxn modelId="{8BCB06D3-DC3A-478D-91C4-229C6460CA92}" srcId="{CCDF4470-1B82-4A93-8DDE-C78AB2A215B6}" destId="{CA3ECB88-FBB1-4F93-AD30-4E8006FE6F67}" srcOrd="0" destOrd="0" parTransId="{09D74180-F867-4571-826E-5593C786F164}" sibTransId="{BADDAB1D-97AA-45EA-8CE8-9F58E9281D01}"/>
    <dgm:cxn modelId="{E122CD85-162C-4A55-B7AA-E76649695E0D}" type="presParOf" srcId="{1D61EF8D-3929-4688-8442-D1C79D50B9D9}" destId="{40D95D4D-057C-4278-88AE-BB94C42B66A1}" srcOrd="0" destOrd="0" presId="urn:microsoft.com/office/officeart/2005/8/layout/vProcess5"/>
    <dgm:cxn modelId="{45A64E94-8ECD-46B5-A780-6BB78C962108}" type="presParOf" srcId="{1D61EF8D-3929-4688-8442-D1C79D50B9D9}" destId="{FD240414-3900-4FE3-BEDE-F9751C80C4C3}" srcOrd="1" destOrd="0" presId="urn:microsoft.com/office/officeart/2005/8/layout/vProcess5"/>
    <dgm:cxn modelId="{76CC947E-4165-42ED-A69D-D6ED394E24F6}" type="presParOf" srcId="{1D61EF8D-3929-4688-8442-D1C79D50B9D9}" destId="{05371159-8942-4693-B280-AEFF2704B562}" srcOrd="2" destOrd="0" presId="urn:microsoft.com/office/officeart/2005/8/layout/vProcess5"/>
    <dgm:cxn modelId="{1801E6DA-EC33-4AEA-814D-B74ED88C0512}" type="presParOf" srcId="{1D61EF8D-3929-4688-8442-D1C79D50B9D9}" destId="{948D30D6-F9DB-41B5-B64E-3C4F0F74B465}" srcOrd="3" destOrd="0" presId="urn:microsoft.com/office/officeart/2005/8/layout/vProcess5"/>
    <dgm:cxn modelId="{F942F8AD-D85B-4C01-A820-873DF7DC5AAD}" type="presParOf" srcId="{1D61EF8D-3929-4688-8442-D1C79D50B9D9}" destId="{521A7656-C6CE-4B3C-A3EA-6E62638044C7}" srcOrd="4" destOrd="0" presId="urn:microsoft.com/office/officeart/2005/8/layout/vProcess5"/>
    <dgm:cxn modelId="{36E5FFDA-2106-459D-A141-60C75960A294}" type="presParOf" srcId="{1D61EF8D-3929-4688-8442-D1C79D50B9D9}" destId="{948ADF82-B3F8-4E84-B845-2F634660FA2F}" srcOrd="5" destOrd="0" presId="urn:microsoft.com/office/officeart/2005/8/layout/vProcess5"/>
    <dgm:cxn modelId="{D2D665E7-9804-4626-80C2-2E20DE629474}" type="presParOf" srcId="{1D61EF8D-3929-4688-8442-D1C79D50B9D9}" destId="{DDA117B5-EBF9-4C72-A844-815E668324F3}" srcOrd="6" destOrd="0" presId="urn:microsoft.com/office/officeart/2005/8/layout/vProcess5"/>
    <dgm:cxn modelId="{06449BA5-851E-47A0-8D89-04F8BEC1D878}" type="presParOf" srcId="{1D61EF8D-3929-4688-8442-D1C79D50B9D9}" destId="{A197481F-364A-4DA8-B225-2CD8CBF47986}" srcOrd="7" destOrd="0" presId="urn:microsoft.com/office/officeart/2005/8/layout/vProcess5"/>
    <dgm:cxn modelId="{9529659A-D150-4341-977B-44A45456C72B}" type="presParOf" srcId="{1D61EF8D-3929-4688-8442-D1C79D50B9D9}" destId="{84417DAA-3C6C-4939-95AB-695C8896D80C}" srcOrd="8" destOrd="0" presId="urn:microsoft.com/office/officeart/2005/8/layout/vProcess5"/>
    <dgm:cxn modelId="{183488B5-BF6E-4752-8525-D078D0CD224C}" type="presParOf" srcId="{1D61EF8D-3929-4688-8442-D1C79D50B9D9}" destId="{F865844A-2E63-4E52-82F9-64C8B21071A9}" srcOrd="9" destOrd="0" presId="urn:microsoft.com/office/officeart/2005/8/layout/vProcess5"/>
    <dgm:cxn modelId="{1B3414DA-FE88-41D7-82A2-98085874F1F5}" type="presParOf" srcId="{1D61EF8D-3929-4688-8442-D1C79D50B9D9}" destId="{1549ED27-9802-4209-B26E-83F686356514}" srcOrd="10" destOrd="0" presId="urn:microsoft.com/office/officeart/2005/8/layout/vProcess5"/>
    <dgm:cxn modelId="{C0FD8DB7-602B-4A93-AE75-CC7FD36A8888}" type="presParOf" srcId="{1D61EF8D-3929-4688-8442-D1C79D50B9D9}" destId="{FD3452B5-0D71-494F-9DBE-24F5B6E3EDAA}" srcOrd="11" destOrd="0" presId="urn:microsoft.com/office/officeart/2005/8/layout/vProcess5"/>
  </dgm:cxnLst>
  <dgm:bg/>
  <dgm:whole/>
  <dgm:extLst>
    <a:ext uri="http://schemas.microsoft.com/office/drawing/2008/diagram">
      <dsp:dataModelExt xmlns=""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2185D0-2C65-4011-8F0A-689D632AEB1F}">
      <dsp:nvSpPr>
        <dsp:cNvPr id="0" name=""/>
        <dsp:cNvSpPr/>
      </dsp:nvSpPr>
      <dsp:spPr>
        <a:xfrm>
          <a:off x="0" y="0"/>
          <a:ext cx="2992374" cy="672084"/>
        </a:xfrm>
        <a:prstGeom prst="roundRect">
          <a:avLst>
            <a:gd name="adj" fmla="val 10000"/>
          </a:avLst>
        </a:prstGeom>
        <a:solidFill>
          <a:schemeClr val="accent1">
            <a:alpha val="90000"/>
            <a:hueOff val="0"/>
            <a:satOff val="0"/>
            <a:lumOff val="0"/>
            <a:alphaOff val="0"/>
          </a:schemeClr>
        </a:solidFill>
        <a:ln w="40000" cap="flat" cmpd="sng" algn="ctr">
          <a:noFill/>
          <a:prstDash val="solid"/>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baseline="0" dirty="0" smtClean="0">
              <a:solidFill>
                <a:schemeClr val="bg1"/>
              </a:solidFill>
              <a:latin typeface="Microsoft YaHei" pitchFamily="34" charset="-122"/>
              <a:ea typeface="Microsoft YaHei" pitchFamily="34" charset="-122"/>
            </a:rPr>
            <a:t>开始操作系统部署</a:t>
          </a:r>
          <a:endParaRPr lang="en-US" sz="1600" b="1" kern="1200" baseline="0" dirty="0">
            <a:solidFill>
              <a:schemeClr val="bg1"/>
            </a:solidFill>
            <a:latin typeface="Microsoft YaHei" pitchFamily="34" charset="-122"/>
            <a:ea typeface="Microsoft YaHei" pitchFamily="34" charset="-122"/>
          </a:endParaRPr>
        </a:p>
      </dsp:txBody>
      <dsp:txXfrm>
        <a:off x="0" y="0"/>
        <a:ext cx="2227878" cy="672084"/>
      </dsp:txXfrm>
    </dsp:sp>
    <dsp:sp modelId="{E88D4735-5A55-4A58-9C45-8BCFF851ECFE}">
      <dsp:nvSpPr>
        <dsp:cNvPr id="0" name=""/>
        <dsp:cNvSpPr/>
      </dsp:nvSpPr>
      <dsp:spPr>
        <a:xfrm>
          <a:off x="223456" y="765429"/>
          <a:ext cx="2992374" cy="672084"/>
        </a:xfrm>
        <a:prstGeom prst="roundRect">
          <a:avLst>
            <a:gd name="adj" fmla="val 10000"/>
          </a:avLst>
        </a:prstGeom>
        <a:solidFill>
          <a:schemeClr val="accent1">
            <a:alpha val="90000"/>
            <a:hueOff val="0"/>
            <a:satOff val="0"/>
            <a:lumOff val="0"/>
            <a:alphaOff val="-10000"/>
          </a:schemeClr>
        </a:solidFill>
        <a:ln w="40000" cap="flat" cmpd="sng" algn="ctr">
          <a:noFill/>
          <a:prstDash val="solid"/>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solidFill>
                <a:schemeClr val="bg1"/>
              </a:solidFill>
              <a:latin typeface="Microsoft YaHei" pitchFamily="34" charset="-122"/>
              <a:ea typeface="Microsoft YaHei" pitchFamily="34" charset="-122"/>
            </a:rPr>
            <a:t>捕获文件和设置</a:t>
          </a:r>
          <a:endParaRPr lang="en-US" sz="1600" b="1" kern="1200" dirty="0">
            <a:solidFill>
              <a:schemeClr val="bg1"/>
            </a:solidFill>
            <a:latin typeface="Microsoft YaHei" pitchFamily="34" charset="-122"/>
            <a:ea typeface="Microsoft YaHei" pitchFamily="34" charset="-122"/>
          </a:endParaRPr>
        </a:p>
      </dsp:txBody>
      <dsp:txXfrm>
        <a:off x="223456" y="765429"/>
        <a:ext cx="2332062" cy="672084"/>
      </dsp:txXfrm>
    </dsp:sp>
    <dsp:sp modelId="{ECDAC874-C492-4C41-B46A-E54D16B91E5E}">
      <dsp:nvSpPr>
        <dsp:cNvPr id="0" name=""/>
        <dsp:cNvSpPr/>
      </dsp:nvSpPr>
      <dsp:spPr>
        <a:xfrm>
          <a:off x="446913" y="1530857"/>
          <a:ext cx="2992374" cy="672084"/>
        </a:xfrm>
        <a:prstGeom prst="roundRect">
          <a:avLst>
            <a:gd name="adj" fmla="val 10000"/>
          </a:avLst>
        </a:prstGeom>
        <a:solidFill>
          <a:schemeClr val="accent1">
            <a:alpha val="90000"/>
            <a:hueOff val="0"/>
            <a:satOff val="0"/>
            <a:lumOff val="0"/>
            <a:alphaOff val="-20000"/>
          </a:schemeClr>
        </a:solidFill>
        <a:ln w="40000" cap="flat" cmpd="sng" algn="ctr">
          <a:noFill/>
          <a:prstDash val="solid"/>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solidFill>
                <a:schemeClr val="bg1"/>
              </a:solidFill>
              <a:latin typeface="Microsoft YaHei" pitchFamily="34" charset="-122"/>
              <a:ea typeface="Microsoft YaHei" pitchFamily="34" charset="-122"/>
            </a:rPr>
            <a:t>捕获用户文件和设置</a:t>
          </a:r>
          <a:endParaRPr lang="en-US" sz="1600" b="1" kern="1200" dirty="0">
            <a:solidFill>
              <a:schemeClr val="bg1"/>
            </a:solidFill>
            <a:latin typeface="Microsoft YaHei" pitchFamily="34" charset="-122"/>
            <a:ea typeface="Microsoft YaHei" pitchFamily="34" charset="-122"/>
          </a:endParaRPr>
        </a:p>
      </dsp:txBody>
      <dsp:txXfrm>
        <a:off x="446913" y="1530857"/>
        <a:ext cx="2332062" cy="672084"/>
      </dsp:txXfrm>
    </dsp:sp>
    <dsp:sp modelId="{1288F837-3431-42C5-A146-44472CD97F49}">
      <dsp:nvSpPr>
        <dsp:cNvPr id="0" name=""/>
        <dsp:cNvSpPr/>
      </dsp:nvSpPr>
      <dsp:spPr>
        <a:xfrm>
          <a:off x="670369" y="2296287"/>
          <a:ext cx="2992374" cy="672084"/>
        </a:xfrm>
        <a:prstGeom prst="roundRect">
          <a:avLst>
            <a:gd name="adj" fmla="val 10000"/>
          </a:avLst>
        </a:prstGeom>
        <a:solidFill>
          <a:schemeClr val="accent1">
            <a:alpha val="90000"/>
            <a:hueOff val="0"/>
            <a:satOff val="0"/>
            <a:lumOff val="0"/>
            <a:alphaOff val="-30000"/>
          </a:schemeClr>
        </a:solidFill>
        <a:ln w="40000" cap="flat" cmpd="sng" algn="ctr">
          <a:noFill/>
          <a:prstDash val="solid"/>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solidFill>
                <a:schemeClr val="bg1"/>
              </a:solidFill>
              <a:latin typeface="Microsoft YaHei" pitchFamily="34" charset="-122"/>
              <a:ea typeface="Microsoft YaHei" pitchFamily="34" charset="-122"/>
            </a:rPr>
            <a:t>保存所捕获的设置</a:t>
          </a:r>
          <a:endParaRPr lang="en-US" sz="1600" b="1" kern="1200" dirty="0">
            <a:solidFill>
              <a:schemeClr val="bg1"/>
            </a:solidFill>
            <a:latin typeface="Microsoft YaHei" pitchFamily="34" charset="-122"/>
            <a:ea typeface="Microsoft YaHei" pitchFamily="34" charset="-122"/>
          </a:endParaRPr>
        </a:p>
      </dsp:txBody>
      <dsp:txXfrm>
        <a:off x="670369" y="2296287"/>
        <a:ext cx="2332062" cy="672084"/>
      </dsp:txXfrm>
    </dsp:sp>
    <dsp:sp modelId="{AE345534-7B73-4BFA-9513-97DC965BFC74}">
      <dsp:nvSpPr>
        <dsp:cNvPr id="0" name=""/>
        <dsp:cNvSpPr/>
      </dsp:nvSpPr>
      <dsp:spPr>
        <a:xfrm>
          <a:off x="893826" y="3061715"/>
          <a:ext cx="2992374" cy="672084"/>
        </a:xfrm>
        <a:prstGeom prst="roundRect">
          <a:avLst>
            <a:gd name="adj" fmla="val 10000"/>
          </a:avLst>
        </a:prstGeom>
        <a:solidFill>
          <a:schemeClr val="accent1">
            <a:alpha val="90000"/>
            <a:hueOff val="0"/>
            <a:satOff val="0"/>
            <a:lumOff val="0"/>
            <a:alphaOff val="-40000"/>
          </a:schemeClr>
        </a:solidFill>
        <a:ln w="40000" cap="flat" cmpd="sng" algn="ctr">
          <a:noFill/>
          <a:prstDash val="solid"/>
        </a:ln>
        <a:effectLst>
          <a:outerShdw blurRad="50800" dist="241300" dir="8520000" algn="ctr" rotWithShape="0">
            <a:schemeClr val="tx2">
              <a:alpha val="22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solidFill>
                <a:schemeClr val="bg1"/>
              </a:solidFill>
              <a:latin typeface="Microsoft YaHei" pitchFamily="34" charset="-122"/>
              <a:ea typeface="Microsoft YaHei" pitchFamily="34" charset="-122"/>
            </a:rPr>
            <a:t>重启进入</a:t>
          </a:r>
          <a:r>
            <a:rPr lang="en-US" altLang="zh-CN" sz="1600" b="1" kern="1200" dirty="0" smtClean="0">
              <a:solidFill>
                <a:schemeClr val="bg1"/>
              </a:solidFill>
              <a:latin typeface="Microsoft YaHei" pitchFamily="34" charset="-122"/>
              <a:ea typeface="Microsoft YaHei" pitchFamily="34" charset="-122"/>
            </a:rPr>
            <a:t>Windows PE</a:t>
          </a:r>
          <a:endParaRPr lang="en-US" sz="1600" b="1" kern="1200" dirty="0">
            <a:solidFill>
              <a:schemeClr val="bg1"/>
            </a:solidFill>
            <a:latin typeface="Microsoft YaHei" pitchFamily="34" charset="-122"/>
            <a:ea typeface="Microsoft YaHei" pitchFamily="34" charset="-122"/>
          </a:endParaRPr>
        </a:p>
      </dsp:txBody>
      <dsp:txXfrm>
        <a:off x="893826" y="3061715"/>
        <a:ext cx="2332062" cy="672084"/>
      </dsp:txXfrm>
    </dsp:sp>
    <dsp:sp modelId="{97FAAD13-0988-4B1E-B4F0-39BA64DE78DF}">
      <dsp:nvSpPr>
        <dsp:cNvPr id="0" name=""/>
        <dsp:cNvSpPr/>
      </dsp:nvSpPr>
      <dsp:spPr>
        <a:xfrm>
          <a:off x="2555519" y="490994"/>
          <a:ext cx="436854" cy="436854"/>
        </a:xfrm>
        <a:prstGeom prst="downArrow">
          <a:avLst>
            <a:gd name="adj1" fmla="val 55000"/>
            <a:gd name="adj2" fmla="val 45000"/>
          </a:avLst>
        </a:prstGeom>
        <a:solidFill>
          <a:schemeClr val="accent5">
            <a:lumMod val="50000"/>
            <a:alpha val="90000"/>
          </a:schemeClr>
        </a:solidFill>
        <a:ln w="40000" cap="flat" cmpd="sng" algn="ctr">
          <a:noFill/>
          <a:prstDash val="solid"/>
        </a:ln>
        <a:effectLst>
          <a:outerShdw blurRad="50800" dist="38100" dir="5400000" algn="t" rotWithShape="0">
            <a:prstClr val="black"/>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555519" y="490994"/>
        <a:ext cx="436854" cy="436854"/>
      </dsp:txXfrm>
    </dsp:sp>
    <dsp:sp modelId="{67444C1C-62F0-49E2-AEB6-F2668883F8A8}">
      <dsp:nvSpPr>
        <dsp:cNvPr id="0" name=""/>
        <dsp:cNvSpPr/>
      </dsp:nvSpPr>
      <dsp:spPr>
        <a:xfrm>
          <a:off x="2778975" y="1256423"/>
          <a:ext cx="436854" cy="436854"/>
        </a:xfrm>
        <a:prstGeom prst="downArrow">
          <a:avLst>
            <a:gd name="adj1" fmla="val 55000"/>
            <a:gd name="adj2" fmla="val 45000"/>
          </a:avLst>
        </a:prstGeom>
        <a:solidFill>
          <a:schemeClr val="accent5">
            <a:lumMod val="50000"/>
            <a:alpha val="76667"/>
          </a:schemeClr>
        </a:solidFill>
        <a:ln w="40000" cap="flat" cmpd="sng" algn="ctr">
          <a:noFill/>
          <a:prstDash val="solid"/>
        </a:ln>
        <a:effectLst>
          <a:outerShdw blurRad="50800" dist="38100" dir="5400000" algn="t" rotWithShape="0">
            <a:prstClr val="black"/>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2778975" y="1256423"/>
        <a:ext cx="436854" cy="436854"/>
      </dsp:txXfrm>
    </dsp:sp>
    <dsp:sp modelId="{4F49ED92-24BF-4A64-BA5C-10DA9A97F08D}">
      <dsp:nvSpPr>
        <dsp:cNvPr id="0" name=""/>
        <dsp:cNvSpPr/>
      </dsp:nvSpPr>
      <dsp:spPr>
        <a:xfrm>
          <a:off x="3002432" y="2010651"/>
          <a:ext cx="436854" cy="436854"/>
        </a:xfrm>
        <a:prstGeom prst="downArrow">
          <a:avLst>
            <a:gd name="adj1" fmla="val 55000"/>
            <a:gd name="adj2" fmla="val 45000"/>
          </a:avLst>
        </a:prstGeom>
        <a:solidFill>
          <a:schemeClr val="accent5">
            <a:lumMod val="50000"/>
            <a:alpha val="63333"/>
          </a:schemeClr>
        </a:solidFill>
        <a:ln w="40000" cap="flat" cmpd="sng" algn="ctr">
          <a:noFill/>
          <a:prstDash val="solid"/>
        </a:ln>
        <a:effectLst>
          <a:outerShdw blurRad="50800" dist="38100" dir="5400000" algn="t" rotWithShape="0">
            <a:prstClr val="black"/>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3002432" y="2010651"/>
        <a:ext cx="436854" cy="436854"/>
      </dsp:txXfrm>
    </dsp:sp>
    <dsp:sp modelId="{C33F61AD-E98C-4948-9AC1-37458FE95C9B}">
      <dsp:nvSpPr>
        <dsp:cNvPr id="0" name=""/>
        <dsp:cNvSpPr/>
      </dsp:nvSpPr>
      <dsp:spPr>
        <a:xfrm>
          <a:off x="3225888" y="2783547"/>
          <a:ext cx="436854" cy="436854"/>
        </a:xfrm>
        <a:prstGeom prst="downArrow">
          <a:avLst>
            <a:gd name="adj1" fmla="val 55000"/>
            <a:gd name="adj2" fmla="val 45000"/>
          </a:avLst>
        </a:prstGeom>
        <a:solidFill>
          <a:schemeClr val="accent5">
            <a:lumMod val="50000"/>
            <a:alpha val="50000"/>
          </a:schemeClr>
        </a:solidFill>
        <a:ln w="40000" cap="flat" cmpd="sng" algn="ctr">
          <a:noFill/>
          <a:prstDash val="solid"/>
        </a:ln>
        <a:effectLst>
          <a:outerShdw blurRad="50800" dist="38100" dir="5400000" algn="t" rotWithShape="0">
            <a:prstClr val="black"/>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a:p>
      </dsp:txBody>
      <dsp:txXfrm>
        <a:off x="3225888" y="2783547"/>
        <a:ext cx="436854" cy="4368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F701C9-0E54-4EC3-947D-919C25395C4E}">
      <dsp:nvSpPr>
        <dsp:cNvPr id="0" name=""/>
        <dsp:cNvSpPr/>
      </dsp:nvSpPr>
      <dsp:spPr>
        <a:xfrm>
          <a:off x="0" y="0"/>
          <a:ext cx="2992374" cy="672084"/>
        </a:xfrm>
        <a:prstGeom prst="roundRect">
          <a:avLst>
            <a:gd name="adj" fmla="val 10000"/>
          </a:avLst>
        </a:prstGeom>
        <a:solidFill>
          <a:schemeClr val="accent2">
            <a:alpha val="90000"/>
            <a:hueOff val="0"/>
            <a:satOff val="0"/>
            <a:lumOff val="0"/>
            <a:alphaOff val="0"/>
          </a:schemeClr>
        </a:solidFill>
        <a:ln w="40000" cap="flat" cmpd="sng" algn="ctr">
          <a:noFill/>
          <a:prstDash val="solid"/>
        </a:ln>
        <a:effectLst>
          <a:outerShdw blurRad="50800" dist="279400" dir="7440000" algn="ctr" rotWithShape="0">
            <a:schemeClr val="tx1">
              <a:alpha val="25000"/>
            </a:schemeClr>
          </a:outerShdw>
        </a:effectLst>
        <a:scene3d>
          <a:camera prst="isometricOffAxis1Right"/>
          <a:lightRig rig="threePt" dir="t"/>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进入</a:t>
          </a:r>
          <a:r>
            <a:rPr lang="en-US" altLang="zh-CN" sz="1600" b="1" kern="1200" dirty="0" smtClean="0">
              <a:latin typeface="Microsoft YaHei" pitchFamily="34" charset="-122"/>
              <a:ea typeface="Microsoft YaHei" pitchFamily="34" charset="-122"/>
            </a:rPr>
            <a:t>Windows PE</a:t>
          </a:r>
          <a:endParaRPr lang="en-US" sz="1600" b="1" kern="1200" dirty="0">
            <a:latin typeface="Microsoft YaHei" pitchFamily="34" charset="-122"/>
            <a:ea typeface="Microsoft YaHei" pitchFamily="34" charset="-122"/>
          </a:endParaRPr>
        </a:p>
      </dsp:txBody>
      <dsp:txXfrm>
        <a:off x="0" y="0"/>
        <a:ext cx="2227878" cy="672084"/>
      </dsp:txXfrm>
    </dsp:sp>
    <dsp:sp modelId="{6523DE34-8FC2-4EA1-87ED-67203F084098}">
      <dsp:nvSpPr>
        <dsp:cNvPr id="0" name=""/>
        <dsp:cNvSpPr/>
      </dsp:nvSpPr>
      <dsp:spPr>
        <a:xfrm>
          <a:off x="223456" y="765429"/>
          <a:ext cx="2992374" cy="672084"/>
        </a:xfrm>
        <a:prstGeom prst="roundRect">
          <a:avLst>
            <a:gd name="adj" fmla="val 10000"/>
          </a:avLst>
        </a:prstGeom>
        <a:solidFill>
          <a:schemeClr val="accent2">
            <a:alpha val="90000"/>
            <a:hueOff val="0"/>
            <a:satOff val="0"/>
            <a:lumOff val="0"/>
            <a:alphaOff val="-10000"/>
          </a:schemeClr>
        </a:solidFill>
        <a:ln w="40000" cap="flat" cmpd="sng" algn="ctr">
          <a:noFill/>
          <a:prstDash val="solid"/>
        </a:ln>
        <a:effectLst>
          <a:outerShdw blurRad="50800" dist="279400" dir="7440000" algn="ctr" rotWithShape="0">
            <a:schemeClr val="tx1">
              <a:alpha val="25000"/>
            </a:schemeClr>
          </a:outerShdw>
        </a:effectLst>
        <a:scene3d>
          <a:camera prst="isometricOffAxis1Right"/>
          <a:lightRig rig="threePt" dir="t"/>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磁盘分区和格式化</a:t>
          </a:r>
          <a:endParaRPr lang="en-US" sz="1600" b="1" kern="1200" dirty="0">
            <a:latin typeface="Microsoft YaHei" pitchFamily="34" charset="-122"/>
            <a:ea typeface="Microsoft YaHei" pitchFamily="34" charset="-122"/>
          </a:endParaRPr>
        </a:p>
      </dsp:txBody>
      <dsp:txXfrm>
        <a:off x="223456" y="765429"/>
        <a:ext cx="2332062" cy="672084"/>
      </dsp:txXfrm>
    </dsp:sp>
    <dsp:sp modelId="{23897847-24B9-41B0-A23C-2DFA3F3D7CE2}">
      <dsp:nvSpPr>
        <dsp:cNvPr id="0" name=""/>
        <dsp:cNvSpPr/>
      </dsp:nvSpPr>
      <dsp:spPr>
        <a:xfrm>
          <a:off x="446913" y="1530857"/>
          <a:ext cx="2992374" cy="672084"/>
        </a:xfrm>
        <a:prstGeom prst="roundRect">
          <a:avLst>
            <a:gd name="adj" fmla="val 10000"/>
          </a:avLst>
        </a:prstGeom>
        <a:solidFill>
          <a:schemeClr val="accent2">
            <a:alpha val="90000"/>
            <a:hueOff val="0"/>
            <a:satOff val="0"/>
            <a:lumOff val="0"/>
            <a:alphaOff val="-20000"/>
          </a:schemeClr>
        </a:solidFill>
        <a:ln w="40000" cap="flat" cmpd="sng" algn="ctr">
          <a:noFill/>
          <a:prstDash val="solid"/>
        </a:ln>
        <a:effectLst>
          <a:outerShdw blurRad="50800" dist="279400" dir="7440000" algn="ctr" rotWithShape="0">
            <a:schemeClr val="tx1">
              <a:alpha val="25000"/>
            </a:schemeClr>
          </a:outerShdw>
        </a:effectLst>
        <a:scene3d>
          <a:camera prst="isometricOffAxis1Right"/>
          <a:lightRig rig="threePt" dir="t"/>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应用操作系统</a:t>
          </a:r>
          <a:endParaRPr lang="en-US" sz="1600" b="1" kern="1200" dirty="0">
            <a:latin typeface="Microsoft YaHei" pitchFamily="34" charset="-122"/>
            <a:ea typeface="Microsoft YaHei" pitchFamily="34" charset="-122"/>
          </a:endParaRPr>
        </a:p>
      </dsp:txBody>
      <dsp:txXfrm>
        <a:off x="446913" y="1530857"/>
        <a:ext cx="2332062" cy="672084"/>
      </dsp:txXfrm>
    </dsp:sp>
    <dsp:sp modelId="{CD040348-0F67-42B4-B549-2A2A8FC69B61}">
      <dsp:nvSpPr>
        <dsp:cNvPr id="0" name=""/>
        <dsp:cNvSpPr/>
      </dsp:nvSpPr>
      <dsp:spPr>
        <a:xfrm>
          <a:off x="670369" y="2296287"/>
          <a:ext cx="2992374" cy="672084"/>
        </a:xfrm>
        <a:prstGeom prst="roundRect">
          <a:avLst>
            <a:gd name="adj" fmla="val 10000"/>
          </a:avLst>
        </a:prstGeom>
        <a:solidFill>
          <a:schemeClr val="accent2">
            <a:alpha val="90000"/>
            <a:hueOff val="0"/>
            <a:satOff val="0"/>
            <a:lumOff val="0"/>
            <a:alphaOff val="-30000"/>
          </a:schemeClr>
        </a:solidFill>
        <a:ln w="40000" cap="flat" cmpd="sng" algn="ctr">
          <a:noFill/>
          <a:prstDash val="solid"/>
        </a:ln>
        <a:effectLst>
          <a:outerShdw blurRad="50800" dist="279400" dir="7440000" algn="ctr" rotWithShape="0">
            <a:schemeClr val="tx1">
              <a:alpha val="25000"/>
            </a:schemeClr>
          </a:outerShdw>
        </a:effectLst>
        <a:scene3d>
          <a:camera prst="isometricOffAxis1Right"/>
          <a:lightRig rig="threePt" dir="t"/>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应用设备驱动程序</a:t>
          </a:r>
          <a:endParaRPr lang="en-US" sz="1600" b="1" kern="1200" dirty="0">
            <a:latin typeface="Microsoft YaHei" pitchFamily="34" charset="-122"/>
            <a:ea typeface="Microsoft YaHei" pitchFamily="34" charset="-122"/>
          </a:endParaRPr>
        </a:p>
      </dsp:txBody>
      <dsp:txXfrm>
        <a:off x="670369" y="2296287"/>
        <a:ext cx="2332062" cy="672084"/>
      </dsp:txXfrm>
    </dsp:sp>
    <dsp:sp modelId="{A273BEDA-D79E-42D0-B30F-AD860B9F188D}">
      <dsp:nvSpPr>
        <dsp:cNvPr id="0" name=""/>
        <dsp:cNvSpPr/>
      </dsp:nvSpPr>
      <dsp:spPr>
        <a:xfrm>
          <a:off x="893826" y="3061715"/>
          <a:ext cx="2992374" cy="672084"/>
        </a:xfrm>
        <a:prstGeom prst="roundRect">
          <a:avLst>
            <a:gd name="adj" fmla="val 10000"/>
          </a:avLst>
        </a:prstGeom>
        <a:solidFill>
          <a:schemeClr val="accent2">
            <a:alpha val="90000"/>
            <a:hueOff val="0"/>
            <a:satOff val="0"/>
            <a:lumOff val="0"/>
            <a:alphaOff val="-40000"/>
          </a:schemeClr>
        </a:solidFill>
        <a:ln w="40000" cap="flat" cmpd="sng" algn="ctr">
          <a:noFill/>
          <a:prstDash val="solid"/>
        </a:ln>
        <a:effectLst>
          <a:outerShdw blurRad="50800" dist="279400" dir="7440000" algn="ctr" rotWithShape="0">
            <a:schemeClr val="tx1">
              <a:alpha val="25000"/>
            </a:schemeClr>
          </a:outerShdw>
        </a:effectLst>
        <a:scene3d>
          <a:camera prst="isometricOffAxis1Right"/>
          <a:lightRig rig="threePt" dir="t"/>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重起进入新操作系统</a:t>
          </a:r>
          <a:endParaRPr lang="en-US" sz="1600" b="1" kern="1200" dirty="0">
            <a:latin typeface="Microsoft YaHei" pitchFamily="34" charset="-122"/>
            <a:ea typeface="Microsoft YaHei" pitchFamily="34" charset="-122"/>
          </a:endParaRPr>
        </a:p>
      </dsp:txBody>
      <dsp:txXfrm>
        <a:off x="893826" y="3061715"/>
        <a:ext cx="2332062" cy="672084"/>
      </dsp:txXfrm>
    </dsp:sp>
    <dsp:sp modelId="{03E902FB-4775-4F0E-88B2-714125730BC8}">
      <dsp:nvSpPr>
        <dsp:cNvPr id="0" name=""/>
        <dsp:cNvSpPr/>
      </dsp:nvSpPr>
      <dsp:spPr>
        <a:xfrm>
          <a:off x="2555519" y="490994"/>
          <a:ext cx="436854" cy="436854"/>
        </a:xfrm>
        <a:prstGeom prst="downArrow">
          <a:avLst>
            <a:gd name="adj1" fmla="val 55000"/>
            <a:gd name="adj2" fmla="val 45000"/>
          </a:avLst>
        </a:prstGeom>
        <a:solidFill>
          <a:schemeClr val="accent5">
            <a:lumMod val="50000"/>
            <a:alpha val="90000"/>
          </a:schemeClr>
        </a:solidFill>
        <a:ln w="40000" cap="flat" cmpd="sng" algn="ctr">
          <a:noFill/>
          <a:prstDash val="solid"/>
        </a:ln>
        <a:effectLst>
          <a:outerShdw blurRad="50800" dist="50800" dir="5400000" algn="ctr" rotWithShape="0">
            <a:schemeClr val="tx1"/>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a:p>
      </dsp:txBody>
      <dsp:txXfrm>
        <a:off x="2555519" y="490994"/>
        <a:ext cx="436854" cy="436854"/>
      </dsp:txXfrm>
    </dsp:sp>
    <dsp:sp modelId="{2A62CF74-F854-489B-B7EF-9245E80B6897}">
      <dsp:nvSpPr>
        <dsp:cNvPr id="0" name=""/>
        <dsp:cNvSpPr/>
      </dsp:nvSpPr>
      <dsp:spPr>
        <a:xfrm>
          <a:off x="2778975" y="1256423"/>
          <a:ext cx="436854" cy="436854"/>
        </a:xfrm>
        <a:prstGeom prst="downArrow">
          <a:avLst>
            <a:gd name="adj1" fmla="val 55000"/>
            <a:gd name="adj2" fmla="val 45000"/>
          </a:avLst>
        </a:prstGeom>
        <a:solidFill>
          <a:schemeClr val="accent5">
            <a:lumMod val="50000"/>
            <a:alpha val="76667"/>
          </a:schemeClr>
        </a:solidFill>
        <a:ln w="40000" cap="flat" cmpd="sng" algn="ctr">
          <a:noFill/>
          <a:prstDash val="solid"/>
        </a:ln>
        <a:effectLst>
          <a:outerShdw blurRad="50800" dist="50800" dir="5400000" algn="ctr" rotWithShape="0">
            <a:schemeClr val="tx1"/>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a:p>
      </dsp:txBody>
      <dsp:txXfrm>
        <a:off x="2778975" y="1256423"/>
        <a:ext cx="436854" cy="436854"/>
      </dsp:txXfrm>
    </dsp:sp>
    <dsp:sp modelId="{E4CF5122-A336-46DB-9650-6C7C5D36452E}">
      <dsp:nvSpPr>
        <dsp:cNvPr id="0" name=""/>
        <dsp:cNvSpPr/>
      </dsp:nvSpPr>
      <dsp:spPr>
        <a:xfrm>
          <a:off x="3002432" y="2010651"/>
          <a:ext cx="436854" cy="436854"/>
        </a:xfrm>
        <a:prstGeom prst="downArrow">
          <a:avLst>
            <a:gd name="adj1" fmla="val 55000"/>
            <a:gd name="adj2" fmla="val 45000"/>
          </a:avLst>
        </a:prstGeom>
        <a:solidFill>
          <a:schemeClr val="accent5">
            <a:lumMod val="50000"/>
            <a:alpha val="63333"/>
          </a:schemeClr>
        </a:solidFill>
        <a:ln w="40000" cap="flat" cmpd="sng" algn="ctr">
          <a:noFill/>
          <a:prstDash val="solid"/>
        </a:ln>
        <a:effectLst>
          <a:outerShdw blurRad="50800" dist="50800" dir="5400000" algn="ctr" rotWithShape="0">
            <a:schemeClr val="tx1"/>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a:p>
      </dsp:txBody>
      <dsp:txXfrm>
        <a:off x="3002432" y="2010651"/>
        <a:ext cx="436854" cy="436854"/>
      </dsp:txXfrm>
    </dsp:sp>
    <dsp:sp modelId="{706CDBD5-E94E-4B04-BEAC-1B6E0F179C93}">
      <dsp:nvSpPr>
        <dsp:cNvPr id="0" name=""/>
        <dsp:cNvSpPr/>
      </dsp:nvSpPr>
      <dsp:spPr>
        <a:xfrm>
          <a:off x="3225888" y="2783547"/>
          <a:ext cx="436854" cy="436854"/>
        </a:xfrm>
        <a:prstGeom prst="downArrow">
          <a:avLst>
            <a:gd name="adj1" fmla="val 55000"/>
            <a:gd name="adj2" fmla="val 45000"/>
          </a:avLst>
        </a:prstGeom>
        <a:solidFill>
          <a:schemeClr val="accent5">
            <a:lumMod val="50000"/>
            <a:alpha val="50000"/>
          </a:schemeClr>
        </a:solidFill>
        <a:ln w="40000" cap="flat" cmpd="sng" algn="ctr">
          <a:noFill/>
          <a:prstDash val="solid"/>
        </a:ln>
        <a:effectLst>
          <a:outerShdw blurRad="50800" dist="50800" dir="5400000" algn="ctr" rotWithShape="0">
            <a:schemeClr val="tx1"/>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a:p>
      </dsp:txBody>
      <dsp:txXfrm>
        <a:off x="3225888" y="2783547"/>
        <a:ext cx="436854" cy="4368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240414-3900-4FE3-BEDE-F9751C80C4C3}">
      <dsp:nvSpPr>
        <dsp:cNvPr id="0" name=""/>
        <dsp:cNvSpPr/>
      </dsp:nvSpPr>
      <dsp:spPr>
        <a:xfrm>
          <a:off x="0" y="0"/>
          <a:ext cx="2621280" cy="821436"/>
        </a:xfrm>
        <a:prstGeom prst="roundRect">
          <a:avLst>
            <a:gd name="adj" fmla="val 10000"/>
          </a:avLst>
        </a:prstGeom>
        <a:solidFill>
          <a:schemeClr val="accent6">
            <a:alpha val="90000"/>
            <a:hueOff val="0"/>
            <a:satOff val="0"/>
            <a:lumOff val="0"/>
            <a:alphaOff val="0"/>
          </a:schemeClr>
        </a:solidFill>
        <a:ln w="40000" cap="flat" cmpd="sng" algn="ctr">
          <a:noFill/>
          <a:prstDash val="solid"/>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安装</a:t>
          </a:r>
          <a:r>
            <a:rPr lang="en-US" altLang="zh-CN" sz="1600" b="1" kern="1200" dirty="0" err="1" smtClean="0">
              <a:latin typeface="Microsoft YaHei" pitchFamily="34" charset="-122"/>
              <a:ea typeface="Microsoft YaHei" pitchFamily="34" charset="-122"/>
            </a:rPr>
            <a:t>ConfigMgr</a:t>
          </a:r>
          <a:r>
            <a:rPr lang="zh-CN" altLang="en-US" sz="1600" b="1" kern="1200" dirty="0" smtClean="0">
              <a:latin typeface="Microsoft YaHei" pitchFamily="34" charset="-122"/>
              <a:ea typeface="Microsoft YaHei" pitchFamily="34" charset="-122"/>
            </a:rPr>
            <a:t>客户端</a:t>
          </a:r>
          <a:endParaRPr lang="en-US" sz="1600" b="1" kern="1200" dirty="0">
            <a:latin typeface="Microsoft YaHei" pitchFamily="34" charset="-122"/>
            <a:ea typeface="Microsoft YaHei" pitchFamily="34" charset="-122"/>
          </a:endParaRPr>
        </a:p>
      </dsp:txBody>
      <dsp:txXfrm>
        <a:off x="0" y="0"/>
        <a:ext cx="1713593" cy="821436"/>
      </dsp:txXfrm>
    </dsp:sp>
    <dsp:sp modelId="{05371159-8942-4693-B280-AEFF2704B562}">
      <dsp:nvSpPr>
        <dsp:cNvPr id="0" name=""/>
        <dsp:cNvSpPr/>
      </dsp:nvSpPr>
      <dsp:spPr>
        <a:xfrm>
          <a:off x="219532" y="970788"/>
          <a:ext cx="2621280" cy="821436"/>
        </a:xfrm>
        <a:prstGeom prst="roundRect">
          <a:avLst>
            <a:gd name="adj" fmla="val 10000"/>
          </a:avLst>
        </a:prstGeom>
        <a:solidFill>
          <a:schemeClr val="accent6">
            <a:alpha val="90000"/>
            <a:hueOff val="0"/>
            <a:satOff val="0"/>
            <a:lumOff val="0"/>
            <a:alphaOff val="-13333"/>
          </a:schemeClr>
        </a:solidFill>
        <a:ln w="40000" cap="flat" cmpd="sng" algn="ctr">
          <a:noFill/>
          <a:prstDash val="solid"/>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安装软件更新</a:t>
          </a:r>
          <a:endParaRPr lang="en-US" sz="1600" b="1" kern="1200" dirty="0">
            <a:latin typeface="Microsoft YaHei" pitchFamily="34" charset="-122"/>
            <a:ea typeface="Microsoft YaHei" pitchFamily="34" charset="-122"/>
          </a:endParaRPr>
        </a:p>
      </dsp:txBody>
      <dsp:txXfrm>
        <a:off x="219532" y="970788"/>
        <a:ext cx="1867814" cy="821436"/>
      </dsp:txXfrm>
    </dsp:sp>
    <dsp:sp modelId="{948D30D6-F9DB-41B5-B64E-3C4F0F74B465}">
      <dsp:nvSpPr>
        <dsp:cNvPr id="0" name=""/>
        <dsp:cNvSpPr/>
      </dsp:nvSpPr>
      <dsp:spPr>
        <a:xfrm>
          <a:off x="435787" y="1941576"/>
          <a:ext cx="2621280" cy="821436"/>
        </a:xfrm>
        <a:prstGeom prst="roundRect">
          <a:avLst>
            <a:gd name="adj" fmla="val 10000"/>
          </a:avLst>
        </a:prstGeom>
        <a:solidFill>
          <a:schemeClr val="accent6">
            <a:alpha val="90000"/>
            <a:hueOff val="0"/>
            <a:satOff val="0"/>
            <a:lumOff val="0"/>
            <a:alphaOff val="-26667"/>
          </a:schemeClr>
        </a:solidFill>
        <a:ln w="40000" cap="flat" cmpd="sng" algn="ctr">
          <a:noFill/>
          <a:prstDash val="solid"/>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安装软件</a:t>
          </a:r>
          <a:endParaRPr lang="en-US" sz="1600" b="1" kern="1200" dirty="0">
            <a:latin typeface="Microsoft YaHei" pitchFamily="34" charset="-122"/>
            <a:ea typeface="Microsoft YaHei" pitchFamily="34" charset="-122"/>
          </a:endParaRPr>
        </a:p>
      </dsp:txBody>
      <dsp:txXfrm>
        <a:off x="435787" y="1941576"/>
        <a:ext cx="1871090" cy="821436"/>
      </dsp:txXfrm>
    </dsp:sp>
    <dsp:sp modelId="{521A7656-C6CE-4B3C-A3EA-6E62638044C7}">
      <dsp:nvSpPr>
        <dsp:cNvPr id="0" name=""/>
        <dsp:cNvSpPr/>
      </dsp:nvSpPr>
      <dsp:spPr>
        <a:xfrm>
          <a:off x="655320" y="2912364"/>
          <a:ext cx="2621280" cy="821436"/>
        </a:xfrm>
        <a:prstGeom prst="roundRect">
          <a:avLst>
            <a:gd name="adj" fmla="val 10000"/>
          </a:avLst>
        </a:prstGeom>
        <a:solidFill>
          <a:schemeClr val="accent6">
            <a:alpha val="90000"/>
            <a:hueOff val="0"/>
            <a:satOff val="0"/>
            <a:lumOff val="0"/>
            <a:alphaOff val="-40000"/>
          </a:schemeClr>
        </a:solidFill>
        <a:ln w="40000" cap="flat" cmpd="sng" algn="ctr">
          <a:noFill/>
          <a:prstDash val="solid"/>
        </a:ln>
        <a:effectLst>
          <a:outerShdw blurRad="190500" dist="368300" dir="8220000" algn="ctr" rotWithShape="0">
            <a:schemeClr val="tx1">
              <a:alpha val="47000"/>
            </a:schemeClr>
          </a:outerShdw>
        </a:effectLst>
        <a:scene3d>
          <a:camera prst="isometricOffAxis1Right"/>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Microsoft YaHei" pitchFamily="34" charset="-122"/>
              <a:ea typeface="Microsoft YaHei" pitchFamily="34" charset="-122"/>
            </a:rPr>
            <a:t>还原用户文件和设置</a:t>
          </a:r>
          <a:endParaRPr lang="en-US" sz="1600" b="1" kern="1200" dirty="0">
            <a:latin typeface="Microsoft YaHei" pitchFamily="34" charset="-122"/>
            <a:ea typeface="Microsoft YaHei" pitchFamily="34" charset="-122"/>
          </a:endParaRPr>
        </a:p>
      </dsp:txBody>
      <dsp:txXfrm>
        <a:off x="655320" y="2912364"/>
        <a:ext cx="1867814" cy="821436"/>
      </dsp:txXfrm>
    </dsp:sp>
    <dsp:sp modelId="{948ADF82-B3F8-4E84-B845-2F634660FA2F}">
      <dsp:nvSpPr>
        <dsp:cNvPr id="0" name=""/>
        <dsp:cNvSpPr/>
      </dsp:nvSpPr>
      <dsp:spPr>
        <a:xfrm>
          <a:off x="2087346" y="629145"/>
          <a:ext cx="533933" cy="533933"/>
        </a:xfrm>
        <a:prstGeom prst="downArrow">
          <a:avLst>
            <a:gd name="adj1" fmla="val 55000"/>
            <a:gd name="adj2" fmla="val 45000"/>
          </a:avLst>
        </a:prstGeom>
        <a:solidFill>
          <a:schemeClr val="accent5">
            <a:lumMod val="50000"/>
            <a:alpha val="90000"/>
          </a:schemeClr>
        </a:solidFill>
        <a:ln w="40000" cap="flat" cmpd="sng" algn="ctr">
          <a:noFill/>
          <a:prstDash val="solid"/>
        </a:ln>
        <a:effectLst>
          <a:outerShdw blurRad="50800" dist="38100" dir="5400000" algn="t" rotWithShape="0">
            <a:prstClr val="black">
              <a:alpha val="40000"/>
            </a:prstClr>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2087346" y="629145"/>
        <a:ext cx="533933" cy="533933"/>
      </dsp:txXfrm>
    </dsp:sp>
    <dsp:sp modelId="{DDA117B5-EBF9-4C72-A844-815E668324F3}">
      <dsp:nvSpPr>
        <dsp:cNvPr id="0" name=""/>
        <dsp:cNvSpPr/>
      </dsp:nvSpPr>
      <dsp:spPr>
        <a:xfrm>
          <a:off x="2306878" y="1599933"/>
          <a:ext cx="533933" cy="533933"/>
        </a:xfrm>
        <a:prstGeom prst="downArrow">
          <a:avLst>
            <a:gd name="adj1" fmla="val 55000"/>
            <a:gd name="adj2" fmla="val 45000"/>
          </a:avLst>
        </a:prstGeom>
        <a:solidFill>
          <a:schemeClr val="accent5">
            <a:lumMod val="50000"/>
            <a:alpha val="70000"/>
          </a:schemeClr>
        </a:solidFill>
        <a:ln w="40000" cap="flat" cmpd="sng" algn="ctr">
          <a:noFill/>
          <a:prstDash val="solid"/>
        </a:ln>
        <a:effectLst>
          <a:outerShdw blurRad="50800" dist="38100" dir="5400000" algn="t" rotWithShape="0">
            <a:prstClr val="black">
              <a:alpha val="40000"/>
            </a:prstClr>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2306878" y="1599933"/>
        <a:ext cx="533933" cy="533933"/>
      </dsp:txXfrm>
    </dsp:sp>
    <dsp:sp modelId="{A197481F-364A-4DA8-B225-2CD8CBF47986}">
      <dsp:nvSpPr>
        <dsp:cNvPr id="0" name=""/>
        <dsp:cNvSpPr/>
      </dsp:nvSpPr>
      <dsp:spPr>
        <a:xfrm>
          <a:off x="2523134" y="2570721"/>
          <a:ext cx="533933" cy="533933"/>
        </a:xfrm>
        <a:prstGeom prst="downArrow">
          <a:avLst>
            <a:gd name="adj1" fmla="val 55000"/>
            <a:gd name="adj2" fmla="val 45000"/>
          </a:avLst>
        </a:prstGeom>
        <a:solidFill>
          <a:schemeClr val="accent5">
            <a:lumMod val="50000"/>
            <a:alpha val="50000"/>
          </a:schemeClr>
        </a:solidFill>
        <a:ln w="40000" cap="flat" cmpd="sng" algn="ctr">
          <a:noFill/>
          <a:prstDash val="solid"/>
        </a:ln>
        <a:effectLst>
          <a:outerShdw blurRad="50800" dist="38100" dir="5400000" algn="t" rotWithShape="0">
            <a:prstClr val="black">
              <a:alpha val="40000"/>
            </a:prstClr>
          </a:outerShdw>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2523134" y="2570721"/>
        <a:ext cx="533933" cy="5339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Data" Target="../diagrams/data3.xml"/><Relationship Id="rId18" Type="http://schemas.openxmlformats.org/officeDocument/2006/relationships/image" Target="../media/image13.png"/><Relationship Id="rId3" Type="http://schemas.openxmlformats.org/officeDocument/2006/relationships/image" Target="../media/image10.png"/><Relationship Id="rId21" Type="http://schemas.microsoft.com/office/2007/relationships/diagramDrawing" Target="../diagrams/drawing1.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12.png"/><Relationship Id="rId2" Type="http://schemas.openxmlformats.org/officeDocument/2006/relationships/notesSlide" Target="../notesSlides/notesSlide12.xml"/><Relationship Id="rId16" Type="http://schemas.openxmlformats.org/officeDocument/2006/relationships/diagramColors" Target="../diagrams/colors3.xml"/><Relationship Id="rId20" Type="http://schemas.microsoft.com/office/2007/relationships/diagramDrawing" Target="../diagrams/drawing3.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QuickStyle" Target="../diagrams/quickStyle3.xml"/><Relationship Id="rId10" Type="http://schemas.openxmlformats.org/officeDocument/2006/relationships/diagramLayout" Target="../diagrams/layout2.xml"/><Relationship Id="rId19" Type="http://schemas.microsoft.com/office/2007/relationships/diagramDrawing" Target="../diagrams/drawing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technet.microsoft.com/zh-cn/library/bb680651.aspx" TargetMode="External"/><Relationship Id="rId3" Type="http://schemas.openxmlformats.org/officeDocument/2006/relationships/hyperlink" Target="http://www.microsoft.com/china/systemcenter/" TargetMode="External"/><Relationship Id="rId7" Type="http://schemas.openxmlformats.org/officeDocument/2006/relationships/hyperlink" Target="http://social.technet.microsoft.com/Forums/zh-CN/systemcenter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blogs.technet.com/msdchina/default.aspx" TargetMode="External"/><Relationship Id="rId5" Type="http://schemas.openxmlformats.org/officeDocument/2006/relationships/hyperlink" Target="http://technet.microsoft.com/en-us/library/bb735860.aspx" TargetMode="External"/><Relationship Id="rId4" Type="http://schemas.openxmlformats.org/officeDocument/2006/relationships/hyperlink" Target="http://technet.microsoft.com/zh-cn/systemcenter/default.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blogs.msdn.com/stbcblo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ocial.microsoft.com/Forums/zh-CN/categories/"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34.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smtClean="0"/>
              <a:t>ConfigMgr</a:t>
            </a:r>
            <a:r>
              <a:rPr lang="zh-CN" altLang="en-US" dirty="0" smtClean="0"/>
              <a:t>操作系统部署的优势</a:t>
            </a:r>
            <a:endParaRPr lang="en-US" dirty="0"/>
          </a:p>
        </p:txBody>
      </p:sp>
      <p:sp>
        <p:nvSpPr>
          <p:cNvPr id="3" name="Content Placeholder 2"/>
          <p:cNvSpPr>
            <a:spLocks noGrp="1"/>
          </p:cNvSpPr>
          <p:nvPr>
            <p:ph idx="1"/>
          </p:nvPr>
        </p:nvSpPr>
        <p:spPr/>
        <p:txBody>
          <a:bodyPr/>
          <a:lstStyle/>
          <a:p>
            <a:r>
              <a:rPr lang="zh-CN" altLang="en-US" dirty="0" smtClean="0">
                <a:latin typeface="微软雅黑" pitchFamily="34" charset="-122"/>
                <a:ea typeface="微软雅黑" pitchFamily="34" charset="-122"/>
              </a:rPr>
              <a:t>现有</a:t>
            </a:r>
            <a:r>
              <a:rPr lang="en-US" altLang="zh-CN" dirty="0" err="1" smtClean="0">
                <a:latin typeface="微软雅黑" pitchFamily="34" charset="-122"/>
                <a:ea typeface="微软雅黑" pitchFamily="34" charset="-122"/>
              </a:rPr>
              <a:t>ConfigMgr</a:t>
            </a:r>
            <a:r>
              <a:rPr lang="zh-CN" altLang="en-US" dirty="0" smtClean="0">
                <a:latin typeface="微软雅黑" pitchFamily="34" charset="-122"/>
                <a:ea typeface="微软雅黑" pitchFamily="34" charset="-122"/>
              </a:rPr>
              <a:t>客户端的</a:t>
            </a:r>
            <a:r>
              <a:rPr lang="en-US" altLang="zh-CN" dirty="0" smtClean="0">
                <a:latin typeface="微软雅黑" pitchFamily="34" charset="-122"/>
                <a:ea typeface="微软雅黑" pitchFamily="34" charset="-122"/>
              </a:rPr>
              <a:t>Windows 7</a:t>
            </a:r>
            <a:r>
              <a:rPr lang="zh-CN" altLang="en-US" dirty="0" smtClean="0">
                <a:latin typeface="微软雅黑" pitchFamily="34" charset="-122"/>
                <a:ea typeface="微软雅黑" pitchFamily="34" charset="-122"/>
              </a:rPr>
              <a:t>部署评估报告</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企业内部大规模</a:t>
            </a:r>
            <a:r>
              <a:rPr lang="en-US" altLang="zh-CN" dirty="0" smtClean="0">
                <a:latin typeface="微软雅黑" pitchFamily="34" charset="-122"/>
                <a:ea typeface="微软雅黑" pitchFamily="34" charset="-122"/>
              </a:rPr>
              <a:t>Windows 7</a:t>
            </a:r>
            <a:r>
              <a:rPr lang="zh-CN" altLang="en-US" dirty="0" smtClean="0">
                <a:latin typeface="微软雅黑" pitchFamily="34" charset="-122"/>
                <a:ea typeface="微软雅黑" pitchFamily="34" charset="-122"/>
              </a:rPr>
              <a:t>操作系统全自动部署</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不仅仅是安装</a:t>
            </a:r>
            <a:r>
              <a:rPr lang="en-US" altLang="zh-CN" dirty="0" smtClean="0">
                <a:latin typeface="微软雅黑" pitchFamily="34" charset="-122"/>
                <a:ea typeface="微软雅黑" pitchFamily="34" charset="-122"/>
              </a:rPr>
              <a:t>Windows 7</a:t>
            </a:r>
            <a:r>
              <a:rPr lang="zh-CN" altLang="en-US" dirty="0" smtClean="0">
                <a:latin typeface="微软雅黑" pitchFamily="34" charset="-122"/>
                <a:ea typeface="微软雅黑" pitchFamily="34" charset="-122"/>
              </a:rPr>
              <a:t>，还包括软件安装以及域管理</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用户数据的迁移</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降低操作系统部署的成本</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基于映像的部署技术</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操作系统部署规划的集中管理</a:t>
            </a:r>
            <a:endParaRPr lang="en-US" altLang="zh-CN" dirty="0" smtClean="0"/>
          </a:p>
          <a:p>
            <a:r>
              <a:rPr lang="zh-CN" altLang="en-US" dirty="0" smtClean="0">
                <a:latin typeface="微软雅黑" pitchFamily="34" charset="-122"/>
                <a:ea typeface="微软雅黑" pitchFamily="34" charset="-122"/>
              </a:rPr>
              <a:t>统一的分发管理过程，不同的部署方式，灵活多变的部署选择</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任务序列</a:t>
            </a:r>
            <a:endParaRPr lang="en-US" dirty="0"/>
          </a:p>
        </p:txBody>
      </p:sp>
      <p:sp>
        <p:nvSpPr>
          <p:cNvPr id="3" name="Content Placeholder 2"/>
          <p:cNvSpPr>
            <a:spLocks noGrp="1"/>
          </p:cNvSpPr>
          <p:nvPr>
            <p:ph idx="1"/>
          </p:nvPr>
        </p:nvSpPr>
        <p:spPr>
          <a:xfrm>
            <a:off x="457200" y="1600200"/>
            <a:ext cx="4186238" cy="4525963"/>
          </a:xfrm>
        </p:spPr>
        <p:txBody>
          <a:bodyPr/>
          <a:lstStyle/>
          <a:p>
            <a:r>
              <a:rPr lang="en-US" altLang="zh-CN" dirty="0" err="1" smtClean="0">
                <a:latin typeface="微软雅黑" pitchFamily="34" charset="-122"/>
                <a:ea typeface="微软雅黑" pitchFamily="34" charset="-122"/>
              </a:rPr>
              <a:t>ConfigMgr</a:t>
            </a: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2007</a:t>
            </a:r>
            <a:r>
              <a:rPr lang="zh-CN" altLang="en-US" dirty="0" smtClean="0">
                <a:latin typeface="微软雅黑" pitchFamily="34" charset="-122"/>
                <a:ea typeface="微软雅黑" pitchFamily="34" charset="-122"/>
              </a:rPr>
              <a:t>的任务序列</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序列化执行步骤</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分组管理步骤</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任务序列变量</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有条件的执行步骤</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任务序列的灵活配置可以满足不同的操作系统部署需求</a:t>
            </a:r>
            <a:endParaRPr lang="en-US" altLang="zh-CN" dirty="0" smtClean="0">
              <a:latin typeface="微软雅黑" pitchFamily="34" charset="-122"/>
              <a:ea typeface="微软雅黑" pitchFamily="34" charset="-122"/>
            </a:endParaRPr>
          </a:p>
          <a:p>
            <a:endParaRPr lang="en-US" dirty="0"/>
          </a:p>
        </p:txBody>
      </p:sp>
      <p:pic>
        <p:nvPicPr>
          <p:cNvPr id="4" name="Picture 6"/>
          <p:cNvPicPr>
            <a:picLocks noChangeAspect="1" noChangeArrowheads="1"/>
          </p:cNvPicPr>
          <p:nvPr/>
        </p:nvPicPr>
        <p:blipFill>
          <a:blip r:embed="rId3" cstate="print"/>
          <a:srcRect/>
          <a:stretch>
            <a:fillRect/>
          </a:stretch>
        </p:blipFill>
        <p:spPr bwMode="auto">
          <a:xfrm>
            <a:off x="4643438" y="2000250"/>
            <a:ext cx="4337050"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操作系统部署流程</a:t>
            </a:r>
            <a:endParaRPr lang="en-US" dirty="0"/>
          </a:p>
        </p:txBody>
      </p:sp>
      <p:pic>
        <p:nvPicPr>
          <p:cNvPr id="14" name="Picture 7" descr="C:\Program Files\Microsoft Resource DVD Artwork\DVD_ART\Artwork_Imagery\Shapes and Graphics\Box\Rectangle\empty blue rectangle.png"/>
          <p:cNvPicPr>
            <a:picLocks noChangeAspect="1" noChangeArrowheads="1"/>
          </p:cNvPicPr>
          <p:nvPr/>
        </p:nvPicPr>
        <p:blipFill>
          <a:blip r:embed="rId3" cstate="print"/>
          <a:srcRect/>
          <a:stretch>
            <a:fillRect/>
          </a:stretch>
        </p:blipFill>
        <p:spPr bwMode="auto">
          <a:xfrm>
            <a:off x="35625" y="1225572"/>
            <a:ext cx="2971800" cy="4986336"/>
          </a:xfrm>
          <a:prstGeom prst="rect">
            <a:avLst/>
          </a:prstGeom>
          <a:noFill/>
          <a:ln w="9525">
            <a:noFill/>
            <a:miter lim="800000"/>
            <a:headEnd/>
            <a:tailEnd/>
          </a:ln>
          <a:scene3d>
            <a:camera prst="isometricOffAxis1Right"/>
            <a:lightRig rig="threePt" dir="t"/>
          </a:scene3d>
        </p:spPr>
      </p:pic>
      <p:graphicFrame>
        <p:nvGraphicFramePr>
          <p:cNvPr id="15" name="Diagram 14"/>
          <p:cNvGraphicFramePr/>
          <p:nvPr/>
        </p:nvGraphicFramePr>
        <p:xfrm>
          <a:off x="289931" y="1480321"/>
          <a:ext cx="38862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47505" y="5541175"/>
            <a:ext cx="2517566" cy="369314"/>
          </a:xfrm>
          <a:prstGeom prst="rect">
            <a:avLst/>
          </a:prstGeom>
          <a:noFill/>
          <a:scene3d>
            <a:camera prst="isometricOffAxis1Right"/>
            <a:lightRig rig="threePt" dir="t"/>
          </a:scene3d>
        </p:spPr>
        <p:txBody>
          <a:bodyPr lIns="91421" tIns="45711" rIns="91421" bIns="45711">
            <a:spAutoFit/>
          </a:bodyPr>
          <a:lstStyle/>
          <a:p>
            <a:pPr algn="ctr" eaLnBrk="0" hangingPunct="0">
              <a:defRPr/>
            </a:pPr>
            <a:r>
              <a:rPr lang="zh-CN" altLang="en-US" b="1" i="1" dirty="0">
                <a:latin typeface="微软雅黑" pitchFamily="34" charset="-122"/>
                <a:ea typeface="微软雅黑" pitchFamily="34" charset="-122"/>
              </a:rPr>
              <a:t>现有操作系统中的步骤</a:t>
            </a:r>
            <a:endParaRPr lang="en-US" b="1" i="1" dirty="0">
              <a:latin typeface="微软雅黑" pitchFamily="34" charset="-122"/>
              <a:ea typeface="微软雅黑" pitchFamily="34" charset="-122"/>
            </a:endParaRPr>
          </a:p>
        </p:txBody>
      </p:sp>
      <p:pic>
        <p:nvPicPr>
          <p:cNvPr id="17" name="Picture 7" descr="C:\Program Files\Microsoft Resource DVD Artwork\DVD_ART\Artwork_Imagery\Shapes and Graphics\Box\Rectangle\empty blue rectangle.png"/>
          <p:cNvPicPr>
            <a:picLocks noChangeAspect="1" noChangeArrowheads="1"/>
          </p:cNvPicPr>
          <p:nvPr/>
        </p:nvPicPr>
        <p:blipFill>
          <a:blip r:embed="rId3" cstate="print"/>
          <a:srcRect/>
          <a:stretch>
            <a:fillRect/>
          </a:stretch>
        </p:blipFill>
        <p:spPr bwMode="auto">
          <a:xfrm>
            <a:off x="2781800" y="1225572"/>
            <a:ext cx="2971800" cy="4986336"/>
          </a:xfrm>
          <a:prstGeom prst="rect">
            <a:avLst/>
          </a:prstGeom>
          <a:noFill/>
          <a:ln w="9525">
            <a:noFill/>
            <a:miter lim="800000"/>
            <a:headEnd/>
            <a:tailEnd/>
          </a:ln>
          <a:scene3d>
            <a:camera prst="isometricOffAxis1Right"/>
            <a:lightRig rig="threePt" dir="t"/>
          </a:scene3d>
        </p:spPr>
      </p:pic>
      <p:pic>
        <p:nvPicPr>
          <p:cNvPr id="18" name="Picture 13" descr="C:\Program Files\Microsoft Resource DVD Artwork\DVD_ART\Artwork_Imagery\Shapes and Graphics\Box\Rectangle\glass small square.png"/>
          <p:cNvPicPr>
            <a:picLocks noChangeAspect="1" noChangeArrowheads="1"/>
          </p:cNvPicPr>
          <p:nvPr/>
        </p:nvPicPr>
        <p:blipFill>
          <a:blip r:embed="rId8" cstate="print"/>
          <a:srcRect/>
          <a:stretch>
            <a:fillRect/>
          </a:stretch>
        </p:blipFill>
        <p:spPr bwMode="auto">
          <a:xfrm>
            <a:off x="2798763" y="5249863"/>
            <a:ext cx="2879725" cy="1465262"/>
          </a:xfrm>
          <a:prstGeom prst="rect">
            <a:avLst/>
          </a:prstGeom>
          <a:noFill/>
          <a:ln w="9525">
            <a:noFill/>
            <a:miter lim="800000"/>
            <a:headEnd/>
            <a:tailEnd/>
          </a:ln>
        </p:spPr>
      </p:pic>
      <p:sp>
        <p:nvSpPr>
          <p:cNvPr id="19" name="TextBox 18"/>
          <p:cNvSpPr txBox="1"/>
          <p:nvPr/>
        </p:nvSpPr>
        <p:spPr>
          <a:xfrm>
            <a:off x="2838209" y="5541175"/>
            <a:ext cx="2802574" cy="369314"/>
          </a:xfrm>
          <a:prstGeom prst="rect">
            <a:avLst/>
          </a:prstGeom>
          <a:noFill/>
          <a:scene3d>
            <a:camera prst="isometricOffAxis1Right"/>
            <a:lightRig rig="threePt" dir="t"/>
          </a:scene3d>
        </p:spPr>
        <p:txBody>
          <a:bodyPr lIns="91421" tIns="45711" rIns="91421" bIns="45711">
            <a:spAutoFit/>
          </a:bodyPr>
          <a:lstStyle/>
          <a:p>
            <a:pPr algn="ctr" eaLnBrk="0" hangingPunct="0">
              <a:defRPr/>
            </a:pPr>
            <a:r>
              <a:rPr lang="en-US" altLang="zh-CN" b="1" i="1" dirty="0">
                <a:latin typeface="微软雅黑" pitchFamily="34" charset="-122"/>
                <a:ea typeface="微软雅黑" pitchFamily="34" charset="-122"/>
              </a:rPr>
              <a:t>Windows</a:t>
            </a:r>
            <a:r>
              <a:rPr lang="zh-CN" altLang="en-US" b="1" i="1" dirty="0">
                <a:latin typeface="微软雅黑" pitchFamily="34" charset="-122"/>
                <a:ea typeface="微软雅黑" pitchFamily="34" charset="-122"/>
              </a:rPr>
              <a:t> </a:t>
            </a:r>
            <a:r>
              <a:rPr lang="en-US" altLang="zh-CN" b="1" i="1" dirty="0">
                <a:latin typeface="微软雅黑" pitchFamily="34" charset="-122"/>
                <a:ea typeface="微软雅黑" pitchFamily="34" charset="-122"/>
              </a:rPr>
              <a:t>PE</a:t>
            </a:r>
            <a:r>
              <a:rPr lang="zh-CN" altLang="en-US" b="1" i="1" dirty="0">
                <a:latin typeface="微软雅黑" pitchFamily="34" charset="-122"/>
                <a:ea typeface="微软雅黑" pitchFamily="34" charset="-122"/>
              </a:rPr>
              <a:t>中的步骤</a:t>
            </a:r>
            <a:endParaRPr lang="en-US" b="1" i="1" dirty="0">
              <a:latin typeface="微软雅黑" pitchFamily="34" charset="-122"/>
              <a:ea typeface="微软雅黑" pitchFamily="34" charset="-122"/>
            </a:endParaRPr>
          </a:p>
        </p:txBody>
      </p:sp>
      <p:sp>
        <p:nvSpPr>
          <p:cNvPr id="20" name="TextBox 19"/>
          <p:cNvSpPr txBox="1"/>
          <p:nvPr/>
        </p:nvSpPr>
        <p:spPr>
          <a:xfrm>
            <a:off x="2814638" y="6246813"/>
            <a:ext cx="2800350" cy="323850"/>
          </a:xfrm>
          <a:prstGeom prst="rect">
            <a:avLst/>
          </a:prstGeom>
          <a:noFill/>
          <a:effectLst>
            <a:outerShdw blurRad="50800" dist="38100" dir="5400000" algn="t" rotWithShape="0">
              <a:prstClr val="black">
                <a:alpha val="40000"/>
              </a:prstClr>
            </a:outerShdw>
          </a:effectLst>
        </p:spPr>
        <p:txBody>
          <a:bodyPr lIns="91421" tIns="45711" rIns="91421" bIns="45711">
            <a:spAutoFit/>
          </a:bodyPr>
          <a:lstStyle/>
          <a:p>
            <a:pPr algn="ctr" eaLnBrk="0" hangingPunct="0">
              <a:defRPr/>
            </a:pPr>
            <a:r>
              <a:rPr lang="zh-CN" altLang="en-US" sz="1500" b="1" i="1" dirty="0">
                <a:solidFill>
                  <a:schemeClr val="bg1"/>
                </a:solidFill>
                <a:latin typeface="微软雅黑" pitchFamily="34" charset="-122"/>
                <a:ea typeface="微软雅黑" pitchFamily="34" charset="-122"/>
              </a:rPr>
              <a:t>全新机器从这里开始</a:t>
            </a:r>
            <a:endParaRPr lang="en-US" sz="1500" b="1" i="1" dirty="0">
              <a:solidFill>
                <a:schemeClr val="bg1"/>
              </a:solidFill>
              <a:latin typeface="微软雅黑" pitchFamily="34" charset="-122"/>
              <a:ea typeface="微软雅黑" pitchFamily="34" charset="-122"/>
            </a:endParaRPr>
          </a:p>
        </p:txBody>
      </p:sp>
      <p:graphicFrame>
        <p:nvGraphicFramePr>
          <p:cNvPr id="21" name="Diagram 20"/>
          <p:cNvGraphicFramePr/>
          <p:nvPr/>
        </p:nvGraphicFramePr>
        <p:xfrm>
          <a:off x="2954975" y="1371137"/>
          <a:ext cx="3886200" cy="3733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2" name="Picture 7" descr="C:\Program Files\Microsoft Resource DVD Artwork\DVD_ART\Artwork_Imagery\Shapes and Graphics\Box\Rectangle\empty blue rectangle.png"/>
          <p:cNvPicPr>
            <a:picLocks noChangeAspect="1" noChangeArrowheads="1"/>
          </p:cNvPicPr>
          <p:nvPr/>
        </p:nvPicPr>
        <p:blipFill>
          <a:blip r:embed="rId3" cstate="print"/>
          <a:srcRect/>
          <a:stretch>
            <a:fillRect/>
          </a:stretch>
        </p:blipFill>
        <p:spPr bwMode="auto">
          <a:xfrm>
            <a:off x="5516100" y="1225577"/>
            <a:ext cx="2971800" cy="4962585"/>
          </a:xfrm>
          <a:prstGeom prst="rect">
            <a:avLst/>
          </a:prstGeom>
          <a:noFill/>
          <a:ln w="9525">
            <a:noFill/>
            <a:miter lim="800000"/>
            <a:headEnd/>
            <a:tailEnd/>
          </a:ln>
          <a:scene3d>
            <a:camera prst="isometricOffAxis1Right"/>
            <a:lightRig rig="threePt" dir="t"/>
          </a:scene3d>
        </p:spPr>
      </p:pic>
      <p:graphicFrame>
        <p:nvGraphicFramePr>
          <p:cNvPr id="23" name="Diagram 22"/>
          <p:cNvGraphicFramePr/>
          <p:nvPr/>
        </p:nvGraphicFramePr>
        <p:xfrm>
          <a:off x="5743700" y="1534913"/>
          <a:ext cx="3276600" cy="3733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4" name="Picture 4"/>
          <p:cNvPicPr>
            <a:picLocks noChangeAspect="1" noChangeArrowheads="1"/>
          </p:cNvPicPr>
          <p:nvPr/>
        </p:nvPicPr>
        <p:blipFill>
          <a:blip r:embed="rId17" cstate="print"/>
          <a:srcRect/>
          <a:stretch>
            <a:fillRect/>
          </a:stretch>
        </p:blipFill>
        <p:spPr bwMode="auto">
          <a:xfrm>
            <a:off x="8218197" y="4737383"/>
            <a:ext cx="743749" cy="704178"/>
          </a:xfrm>
          <a:prstGeom prst="rect">
            <a:avLst/>
          </a:prstGeom>
          <a:noFill/>
          <a:ln w="9525">
            <a:noFill/>
            <a:miter lim="800000"/>
            <a:headEnd/>
            <a:tailEnd/>
          </a:ln>
          <a:effectLst>
            <a:outerShdw blurRad="50800" dist="38100" dir="5400000" algn="t" rotWithShape="0">
              <a:prstClr val="black">
                <a:alpha val="40000"/>
              </a:prstClr>
            </a:outerShdw>
            <a:reflection blurRad="6350" stA="50000" endA="295" endPos="92000" dist="101600" dir="5400000" sy="-100000" algn="bl" rotWithShape="0"/>
          </a:effectLst>
          <a:scene3d>
            <a:camera prst="perspectiveHeroicExtremeLeftFacing"/>
            <a:lightRig rig="threePt" dir="t"/>
          </a:scene3d>
        </p:spPr>
      </p:pic>
      <p:pic>
        <p:nvPicPr>
          <p:cNvPr id="25" name="Picture 5" descr="C:\Program Files\Microsoft Resource DVD Artwork\DVD_ART\Artwork_Imagery\HARDWARE_IMAGERY\Illustration - Misc Hardware\Windows Vista Illustration Icons\Mobility.png"/>
          <p:cNvPicPr>
            <a:picLocks noChangeAspect="1" noChangeArrowheads="1"/>
          </p:cNvPicPr>
          <p:nvPr/>
        </p:nvPicPr>
        <p:blipFill>
          <a:blip r:embed="rId18" cstate="print"/>
          <a:srcRect/>
          <a:stretch>
            <a:fillRect/>
          </a:stretch>
        </p:blipFill>
        <p:spPr bwMode="auto">
          <a:xfrm>
            <a:off x="8393113" y="5194300"/>
            <a:ext cx="544512" cy="6000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6" name="TextBox 25"/>
          <p:cNvSpPr txBox="1"/>
          <p:nvPr/>
        </p:nvSpPr>
        <p:spPr>
          <a:xfrm>
            <a:off x="5723915" y="5517424"/>
            <a:ext cx="2529438" cy="369314"/>
          </a:xfrm>
          <a:prstGeom prst="rect">
            <a:avLst/>
          </a:prstGeom>
          <a:noFill/>
          <a:scene3d>
            <a:camera prst="isometricOffAxis1Right"/>
            <a:lightRig rig="threePt" dir="t"/>
          </a:scene3d>
        </p:spPr>
        <p:txBody>
          <a:bodyPr lIns="91421" tIns="45711" rIns="91421" bIns="45711">
            <a:spAutoFit/>
          </a:bodyPr>
          <a:lstStyle/>
          <a:p>
            <a:pPr algn="ctr" eaLnBrk="0" hangingPunct="0">
              <a:defRPr/>
            </a:pPr>
            <a:r>
              <a:rPr lang="zh-CN" altLang="en-US" b="1" i="1" dirty="0">
                <a:latin typeface="微软雅黑" pitchFamily="34" charset="-122"/>
                <a:ea typeface="微软雅黑" pitchFamily="34" charset="-122"/>
              </a:rPr>
              <a:t>新操作系统中的步骤</a:t>
            </a:r>
            <a:endParaRPr lang="en-US" b="1" i="1" dirty="0">
              <a:latin typeface="微软雅黑" pitchFamily="34" charset="-122"/>
              <a:ea typeface="微软雅黑" pitchFamily="34" charset="-122"/>
            </a:endParaRPr>
          </a:p>
        </p:txBody>
      </p:sp>
      <p:sp>
        <p:nvSpPr>
          <p:cNvPr id="27" name="Rectangle 26"/>
          <p:cNvSpPr>
            <a:spLocks noChangeArrowheads="1"/>
          </p:cNvSpPr>
          <p:nvPr/>
        </p:nvSpPr>
        <p:spPr bwMode="auto">
          <a:xfrm>
            <a:off x="7904163" y="6499225"/>
            <a:ext cx="1208087" cy="230188"/>
          </a:xfrm>
          <a:prstGeom prst="rect">
            <a:avLst/>
          </a:prstGeom>
          <a:noFill/>
          <a:ln w="9525">
            <a:noFill/>
            <a:miter lim="800000"/>
            <a:headEnd/>
            <a:tailEnd/>
          </a:ln>
        </p:spPr>
        <p:txBody>
          <a:bodyPr wrap="none">
            <a:spAutoFit/>
          </a:bodyPr>
          <a:lstStyle/>
          <a:p>
            <a:pPr>
              <a:defRPr/>
            </a:pPr>
            <a:r>
              <a:rPr lang="en-US" altLang="zh-CN" sz="900" b="1" dirty="0">
                <a:solidFill>
                  <a:schemeClr val="tx1">
                    <a:lumMod val="75000"/>
                    <a:lumOff val="25000"/>
                  </a:schemeClr>
                </a:solidFill>
                <a:latin typeface="Segoe Semibold"/>
                <a:cs typeface="Arial" charset="0"/>
              </a:rPr>
              <a:t>© 2009 Microsoft</a:t>
            </a:r>
            <a:endParaRPr lang="zh-CN" altLang="en-US" sz="900" dirty="0">
              <a:solidFill>
                <a:schemeClr val="tx1">
                  <a:lumMod val="75000"/>
                  <a:lumOff val="25000"/>
                </a:schemeClr>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0" grpId="0"/>
      <p:bldGraphic spid="21" grpId="0">
        <p:bldAsOne/>
      </p:bldGraphic>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微软雅黑" pitchFamily="34" charset="-122"/>
                <a:ea typeface="微软雅黑" pitchFamily="34" charset="-122"/>
              </a:rPr>
              <a:t>操作系统部署方法</a:t>
            </a:r>
            <a:endParaRPr lang="en-US" dirty="0"/>
          </a:p>
        </p:txBody>
      </p:sp>
      <p:sp>
        <p:nvSpPr>
          <p:cNvPr id="3" name="Content Placeholder 2"/>
          <p:cNvSpPr>
            <a:spLocks noGrp="1"/>
          </p:cNvSpPr>
          <p:nvPr>
            <p:ph idx="1"/>
          </p:nvPr>
        </p:nvSpPr>
        <p:spPr/>
        <p:txBody>
          <a:bodyPr/>
          <a:lstStyle/>
          <a:p>
            <a:r>
              <a:rPr lang="zh-CN" altLang="en-US" dirty="0" smtClean="0">
                <a:latin typeface="微软雅黑" pitchFamily="34" charset="-122"/>
                <a:ea typeface="微软雅黑" pitchFamily="34" charset="-122"/>
              </a:rPr>
              <a:t>任务序列的软件分发</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主要针对现有</a:t>
            </a:r>
            <a:r>
              <a:rPr lang="en-US" altLang="zh-CN" dirty="0" err="1" smtClean="0">
                <a:latin typeface="微软雅黑" pitchFamily="34" charset="-122"/>
                <a:ea typeface="微软雅黑" pitchFamily="34" charset="-122"/>
              </a:rPr>
              <a:t>ConfigMgr</a:t>
            </a:r>
            <a:r>
              <a:rPr lang="zh-CN" altLang="en-US" dirty="0" smtClean="0">
                <a:latin typeface="微软雅黑" pitchFamily="34" charset="-122"/>
                <a:ea typeface="微软雅黑" pitchFamily="34" charset="-122"/>
              </a:rPr>
              <a:t>客户端的机器</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PXE</a:t>
            </a:r>
            <a:r>
              <a:rPr lang="zh-CN" altLang="en-US" dirty="0" smtClean="0">
                <a:latin typeface="微软雅黑" pitchFamily="34" charset="-122"/>
                <a:ea typeface="微软雅黑" pitchFamily="34" charset="-122"/>
              </a:rPr>
              <a:t>启动的操作系统部署</a:t>
            </a:r>
            <a:endParaRPr lang="en-US" altLang="zh-CN" dirty="0" smtClean="0">
              <a:latin typeface="微软雅黑" pitchFamily="34" charset="-122"/>
              <a:ea typeface="微软雅黑" pitchFamily="34" charset="-122"/>
            </a:endParaRPr>
          </a:p>
          <a:p>
            <a:pPr lvl="1"/>
            <a:r>
              <a:rPr lang="zh-CN" altLang="en-US" dirty="0" smtClean="0">
                <a:latin typeface="微软雅黑" pitchFamily="34" charset="-122"/>
                <a:ea typeface="微软雅黑" pitchFamily="34" charset="-122"/>
              </a:rPr>
              <a:t>集成</a:t>
            </a:r>
            <a:r>
              <a:rPr lang="en-US" altLang="zh-CN" dirty="0" smtClean="0">
                <a:latin typeface="微软雅黑" pitchFamily="34" charset="-122"/>
                <a:ea typeface="微软雅黑" pitchFamily="34" charset="-122"/>
              </a:rPr>
              <a:t>WDS(Windows Deployment Service)</a:t>
            </a:r>
          </a:p>
          <a:p>
            <a:pPr lvl="1"/>
            <a:r>
              <a:rPr lang="en-US" altLang="zh-CN" dirty="0" smtClean="0">
                <a:latin typeface="微软雅黑" pitchFamily="34" charset="-122"/>
                <a:ea typeface="微软雅黑" pitchFamily="34" charset="-122"/>
              </a:rPr>
              <a:t>F12</a:t>
            </a:r>
            <a:r>
              <a:rPr lang="zh-CN" altLang="en-US" dirty="0" smtClean="0">
                <a:latin typeface="微软雅黑" pitchFamily="34" charset="-122"/>
                <a:ea typeface="微软雅黑" pitchFamily="34" charset="-122"/>
              </a:rPr>
              <a:t>一键完成的操作系统部署</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离线采用可移动媒体的操作系统部署</a:t>
            </a:r>
            <a:endParaRPr lang="en-US" altLang="zh-CN" dirty="0" smtClean="0">
              <a:latin typeface="微软雅黑" pitchFamily="34" charset="-122"/>
              <a:ea typeface="微软雅黑" pitchFamily="34" charset="-122"/>
            </a:endParaRPr>
          </a:p>
          <a:p>
            <a:pPr lvl="1"/>
            <a:r>
              <a:rPr lang="en-US" altLang="zh-CN" dirty="0" smtClean="0">
                <a:latin typeface="微软雅黑" pitchFamily="34" charset="-122"/>
                <a:ea typeface="微软雅黑" pitchFamily="34" charset="-122"/>
              </a:rPr>
              <a:t>CD/DVD/USB</a:t>
            </a: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Flash</a:t>
            </a:r>
            <a:r>
              <a:rPr lang="zh-CN" altLang="en-US" dirty="0" smtClean="0">
                <a:latin typeface="微软雅黑" pitchFamily="34" charset="-122"/>
                <a:ea typeface="微软雅黑" pitchFamily="34" charset="-122"/>
              </a:rPr>
              <a:t> </a:t>
            </a:r>
            <a:r>
              <a:rPr lang="en-US" altLang="zh-CN" dirty="0" smtClean="0">
                <a:latin typeface="微软雅黑" pitchFamily="34" charset="-122"/>
                <a:ea typeface="微软雅黑" pitchFamily="34" charset="-122"/>
              </a:rPr>
              <a:t>Drive</a:t>
            </a:r>
          </a:p>
          <a:p>
            <a:pPr lvl="1"/>
            <a:r>
              <a:rPr lang="zh-CN" altLang="en-US" dirty="0" smtClean="0">
                <a:latin typeface="微软雅黑" pitchFamily="34" charset="-122"/>
                <a:ea typeface="微软雅黑" pitchFamily="34" charset="-122"/>
              </a:rPr>
              <a:t>部分离线和完全离线部署</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操作系统部署架构</a:t>
            </a:r>
            <a:endParaRPr lang="en-US" dirty="0"/>
          </a:p>
        </p:txBody>
      </p:sp>
      <p:sp>
        <p:nvSpPr>
          <p:cNvPr id="4" name="Text Box 6"/>
          <p:cNvSpPr txBox="1">
            <a:spLocks noChangeArrowheads="1"/>
          </p:cNvSpPr>
          <p:nvPr/>
        </p:nvSpPr>
        <p:spPr bwMode="auto">
          <a:xfrm>
            <a:off x="6271467" y="4448199"/>
            <a:ext cx="1107980" cy="461659"/>
          </a:xfrm>
          <a:prstGeom prst="rect">
            <a:avLst/>
          </a:prstGeom>
          <a:noFill/>
          <a:ln w="12700">
            <a:noFill/>
            <a:miter lim="800000"/>
            <a:headEnd/>
            <a:tailEnd/>
          </a:ln>
          <a:effectLst/>
        </p:spPr>
        <p:txBody>
          <a:bodyPr wrap="none" lIns="91432" tIns="45717" rIns="91432" bIns="45717">
            <a:spAutoFit/>
          </a:bodyPr>
          <a:lstStyle/>
          <a:p>
            <a:pPr algn="ctr">
              <a:defRPr/>
            </a:pPr>
            <a:r>
              <a:rPr lang="zh-CN" altLang="en-US" sz="2400" b="1" i="1" dirty="0" smtClean="0"/>
              <a:t>分发点</a:t>
            </a:r>
            <a:endParaRPr lang="en-US" sz="2400" b="1" i="1" dirty="0">
              <a:solidFill>
                <a:schemeClr val="tx1"/>
              </a:solidFill>
              <a:latin typeface="+mn-lt"/>
            </a:endParaRPr>
          </a:p>
        </p:txBody>
      </p:sp>
      <p:sp>
        <p:nvSpPr>
          <p:cNvPr id="5" name="Text Box 7"/>
          <p:cNvSpPr txBox="1">
            <a:spLocks noChangeArrowheads="1"/>
          </p:cNvSpPr>
          <p:nvPr/>
        </p:nvSpPr>
        <p:spPr bwMode="auto">
          <a:xfrm>
            <a:off x="1004383" y="4343424"/>
            <a:ext cx="1107980" cy="461659"/>
          </a:xfrm>
          <a:prstGeom prst="rect">
            <a:avLst/>
          </a:prstGeom>
          <a:noFill/>
          <a:ln w="12700">
            <a:noFill/>
            <a:miter lim="800000"/>
            <a:headEnd/>
            <a:tailEnd/>
          </a:ln>
          <a:effectLst/>
        </p:spPr>
        <p:txBody>
          <a:bodyPr wrap="none" lIns="91432" tIns="45717" rIns="91432" bIns="45717">
            <a:spAutoFit/>
          </a:bodyPr>
          <a:lstStyle/>
          <a:p>
            <a:pPr algn="ctr">
              <a:defRPr/>
            </a:pPr>
            <a:r>
              <a:rPr lang="zh-CN" altLang="en-US" sz="2400" b="1" i="1" dirty="0" smtClean="0"/>
              <a:t>管理点</a:t>
            </a:r>
            <a:endParaRPr lang="en-US" sz="2400" b="1" i="1" dirty="0">
              <a:solidFill>
                <a:schemeClr val="tx1"/>
              </a:solidFill>
              <a:latin typeface="+mn-lt"/>
            </a:endParaRPr>
          </a:p>
        </p:txBody>
      </p:sp>
      <p:sp>
        <p:nvSpPr>
          <p:cNvPr id="6" name="Text Box 8"/>
          <p:cNvSpPr txBox="1">
            <a:spLocks noChangeArrowheads="1"/>
          </p:cNvSpPr>
          <p:nvPr/>
        </p:nvSpPr>
        <p:spPr bwMode="auto">
          <a:xfrm>
            <a:off x="3556000" y="2933724"/>
            <a:ext cx="1107979" cy="461659"/>
          </a:xfrm>
          <a:prstGeom prst="rect">
            <a:avLst/>
          </a:prstGeom>
          <a:noFill/>
          <a:ln w="12700">
            <a:noFill/>
            <a:miter lim="800000"/>
            <a:headEnd/>
            <a:tailEnd/>
          </a:ln>
          <a:effectLst/>
        </p:spPr>
        <p:txBody>
          <a:bodyPr wrap="none" lIns="91432" tIns="45717" rIns="91432" bIns="45717">
            <a:spAutoFit/>
          </a:bodyPr>
          <a:lstStyle/>
          <a:p>
            <a:r>
              <a:rPr lang="zh-CN" altLang="en-US" sz="2400" b="1" i="1" dirty="0" smtClean="0">
                <a:latin typeface="微软雅黑" pitchFamily="34" charset="-122"/>
                <a:ea typeface="微软雅黑" pitchFamily="34" charset="-122"/>
              </a:rPr>
              <a:t>主站点</a:t>
            </a:r>
            <a:endParaRPr lang="en-US" sz="2400" b="1" i="1" dirty="0">
              <a:latin typeface="微软雅黑" pitchFamily="34" charset="-122"/>
              <a:ea typeface="微软雅黑" pitchFamily="34" charset="-122"/>
            </a:endParaRPr>
          </a:p>
        </p:txBody>
      </p:sp>
      <p:sp>
        <p:nvSpPr>
          <p:cNvPr id="7" name="Text Box 10"/>
          <p:cNvSpPr txBox="1">
            <a:spLocks noChangeArrowheads="1"/>
          </p:cNvSpPr>
          <p:nvPr/>
        </p:nvSpPr>
        <p:spPr bwMode="auto">
          <a:xfrm>
            <a:off x="2786050" y="5967737"/>
            <a:ext cx="1723533" cy="461659"/>
          </a:xfrm>
          <a:prstGeom prst="rect">
            <a:avLst/>
          </a:prstGeom>
          <a:noFill/>
          <a:ln w="12700">
            <a:noFill/>
            <a:miter lim="800000"/>
            <a:headEnd/>
            <a:tailEnd/>
          </a:ln>
          <a:effectLst/>
        </p:spPr>
        <p:txBody>
          <a:bodyPr wrap="none" lIns="91432" tIns="45717" rIns="91432" bIns="45717">
            <a:spAutoFit/>
          </a:bodyPr>
          <a:lstStyle/>
          <a:p>
            <a:pPr>
              <a:defRPr/>
            </a:pPr>
            <a:r>
              <a:rPr lang="zh-CN" altLang="en-US" sz="2400" b="1" i="1" dirty="0" smtClean="0">
                <a:solidFill>
                  <a:schemeClr val="tx1"/>
                </a:solidFill>
                <a:latin typeface="+mn-lt"/>
              </a:rPr>
              <a:t>目标计算机</a:t>
            </a:r>
            <a:endParaRPr lang="en-US" sz="2400" b="1" i="1" dirty="0">
              <a:solidFill>
                <a:schemeClr val="tx1"/>
              </a:solidFill>
              <a:latin typeface="+mn-lt"/>
            </a:endParaRPr>
          </a:p>
        </p:txBody>
      </p:sp>
      <p:sp>
        <p:nvSpPr>
          <p:cNvPr id="8" name="Line 11"/>
          <p:cNvSpPr>
            <a:spLocks noChangeShapeType="1"/>
          </p:cNvSpPr>
          <p:nvPr/>
        </p:nvSpPr>
        <p:spPr bwMode="auto">
          <a:xfrm>
            <a:off x="5057775" y="2303486"/>
            <a:ext cx="1323975" cy="819150"/>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sp>
        <p:nvSpPr>
          <p:cNvPr id="9" name="Line 12"/>
          <p:cNvSpPr>
            <a:spLocks noChangeShapeType="1"/>
          </p:cNvSpPr>
          <p:nvPr/>
        </p:nvSpPr>
        <p:spPr bwMode="auto">
          <a:xfrm flipH="1">
            <a:off x="2409825" y="2436836"/>
            <a:ext cx="1333500" cy="819150"/>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sp>
        <p:nvSpPr>
          <p:cNvPr id="10" name="Text Box 13"/>
          <p:cNvSpPr txBox="1">
            <a:spLocks noChangeArrowheads="1"/>
          </p:cNvSpPr>
          <p:nvPr/>
        </p:nvSpPr>
        <p:spPr bwMode="auto">
          <a:xfrm>
            <a:off x="5708650" y="1638324"/>
            <a:ext cx="2874963" cy="92332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ym typeface="Wingdings" pitchFamily="2" charset="2"/>
              </a:rPr>
              <a:t></a:t>
            </a:r>
            <a:r>
              <a:rPr lang="zh-CN" altLang="en-US" b="1" dirty="0" smtClean="0">
                <a:latin typeface="微软雅黑" pitchFamily="34" charset="-122"/>
                <a:ea typeface="微软雅黑" pitchFamily="34" charset="-122"/>
                <a:sym typeface="Wingdings" pitchFamily="2" charset="2"/>
              </a:rPr>
              <a:t>管理员创建操作系统映像和启动映像并将他们复制到分发点</a:t>
            </a:r>
            <a:endParaRPr lang="en-US" altLang="zh-CN" dirty="0">
              <a:sym typeface="Wingdings" pitchFamily="2" charset="2"/>
            </a:endParaRPr>
          </a:p>
        </p:txBody>
      </p:sp>
      <p:sp>
        <p:nvSpPr>
          <p:cNvPr id="11" name="Text Box 14"/>
          <p:cNvSpPr txBox="1">
            <a:spLocks noChangeArrowheads="1"/>
          </p:cNvSpPr>
          <p:nvPr/>
        </p:nvSpPr>
        <p:spPr bwMode="auto">
          <a:xfrm>
            <a:off x="279400" y="1371624"/>
            <a:ext cx="3324225" cy="92332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ym typeface="Wingdings" pitchFamily="2" charset="2"/>
              </a:rPr>
              <a:t></a:t>
            </a:r>
            <a:r>
              <a:rPr lang="zh-CN" altLang="en-US" b="1" dirty="0" smtClean="0">
                <a:latin typeface="微软雅黑" pitchFamily="34" charset="-122"/>
                <a:ea typeface="微软雅黑" pitchFamily="34" charset="-122"/>
                <a:sym typeface="Wingdings" pitchFamily="2" charset="2"/>
              </a:rPr>
              <a:t>管理员创建任务序列并将其通过软件分发发放到对应的计算机集合</a:t>
            </a:r>
            <a:endParaRPr lang="en-US" altLang="zh-CN" dirty="0">
              <a:sym typeface="Wingdings" pitchFamily="2" charset="2"/>
            </a:endParaRPr>
          </a:p>
        </p:txBody>
      </p:sp>
      <p:sp>
        <p:nvSpPr>
          <p:cNvPr id="12" name="Line 15"/>
          <p:cNvSpPr>
            <a:spLocks noChangeShapeType="1"/>
          </p:cNvSpPr>
          <p:nvPr/>
        </p:nvSpPr>
        <p:spPr bwMode="auto">
          <a:xfrm>
            <a:off x="2181225" y="4513286"/>
            <a:ext cx="1343025" cy="1057275"/>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sp>
        <p:nvSpPr>
          <p:cNvPr id="13" name="Text Box 16"/>
          <p:cNvSpPr txBox="1">
            <a:spLocks noChangeArrowheads="1"/>
          </p:cNvSpPr>
          <p:nvPr/>
        </p:nvSpPr>
        <p:spPr bwMode="auto">
          <a:xfrm>
            <a:off x="536575" y="5019699"/>
            <a:ext cx="2525713" cy="92332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ym typeface="Wingdings" pitchFamily="2" charset="2"/>
              </a:rPr>
              <a:t></a:t>
            </a:r>
            <a:r>
              <a:rPr lang="zh-CN" altLang="en-US" b="1" dirty="0" smtClean="0">
                <a:latin typeface="微软雅黑" pitchFamily="34" charset="-122"/>
                <a:ea typeface="微软雅黑" pitchFamily="34" charset="-122"/>
                <a:sym typeface="Wingdings" pitchFamily="2" charset="2"/>
              </a:rPr>
              <a:t>目标计算机从管理点得到相应的任务序列并执行之</a:t>
            </a:r>
            <a:endParaRPr lang="en-US" altLang="zh-CN" dirty="0">
              <a:sym typeface="Wingdings" pitchFamily="2" charset="2"/>
            </a:endParaRPr>
          </a:p>
        </p:txBody>
      </p:sp>
      <p:sp>
        <p:nvSpPr>
          <p:cNvPr id="14" name="Line 17"/>
          <p:cNvSpPr>
            <a:spLocks noChangeShapeType="1"/>
          </p:cNvSpPr>
          <p:nvPr/>
        </p:nvSpPr>
        <p:spPr bwMode="auto">
          <a:xfrm flipH="1">
            <a:off x="4819650" y="4398986"/>
            <a:ext cx="1419225" cy="1047750"/>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sp>
        <p:nvSpPr>
          <p:cNvPr id="15" name="Line 18"/>
          <p:cNvSpPr>
            <a:spLocks noChangeShapeType="1"/>
          </p:cNvSpPr>
          <p:nvPr/>
        </p:nvSpPr>
        <p:spPr bwMode="auto">
          <a:xfrm>
            <a:off x="3657600" y="1560536"/>
            <a:ext cx="457200" cy="228600"/>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sp>
        <p:nvSpPr>
          <p:cNvPr id="16" name="Text Box 19"/>
          <p:cNvSpPr txBox="1">
            <a:spLocks noChangeArrowheads="1"/>
          </p:cNvSpPr>
          <p:nvPr/>
        </p:nvSpPr>
        <p:spPr bwMode="auto">
          <a:xfrm>
            <a:off x="5546725" y="5048274"/>
            <a:ext cx="2525713" cy="12311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ym typeface="Wingdings" pitchFamily="2" charset="2"/>
              </a:rPr>
              <a:t></a:t>
            </a:r>
            <a:r>
              <a:rPr lang="zh-CN" altLang="en-US" b="1" dirty="0" smtClean="0">
                <a:latin typeface="微软雅黑" pitchFamily="34" charset="-122"/>
                <a:ea typeface="微软雅黑" pitchFamily="34" charset="-122"/>
                <a:sym typeface="Wingdings" pitchFamily="2" charset="2"/>
              </a:rPr>
              <a:t>目标计算机从分发点得到任务序列中所涉及的启动映像和操作系统映像</a:t>
            </a:r>
            <a:endParaRPr lang="en-US" altLang="zh-CN" dirty="0">
              <a:sym typeface="Wingdings" pitchFamily="2" charset="2"/>
            </a:endParaRPr>
          </a:p>
        </p:txBody>
      </p:sp>
      <p:sp>
        <p:nvSpPr>
          <p:cNvPr id="17" name="Line 20"/>
          <p:cNvSpPr>
            <a:spLocks noChangeShapeType="1"/>
          </p:cNvSpPr>
          <p:nvPr/>
        </p:nvSpPr>
        <p:spPr bwMode="auto">
          <a:xfrm flipH="1" flipV="1">
            <a:off x="2514600" y="4265636"/>
            <a:ext cx="1295400" cy="990600"/>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sp>
        <p:nvSpPr>
          <p:cNvPr id="18" name="Line 21"/>
          <p:cNvSpPr>
            <a:spLocks noChangeShapeType="1"/>
          </p:cNvSpPr>
          <p:nvPr/>
        </p:nvSpPr>
        <p:spPr bwMode="auto">
          <a:xfrm flipV="1">
            <a:off x="2552700" y="2798786"/>
            <a:ext cx="1238250" cy="762000"/>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sp>
        <p:nvSpPr>
          <p:cNvPr id="19" name="Line 23"/>
          <p:cNvSpPr>
            <a:spLocks noChangeShapeType="1"/>
          </p:cNvSpPr>
          <p:nvPr/>
        </p:nvSpPr>
        <p:spPr bwMode="auto">
          <a:xfrm flipV="1">
            <a:off x="4629150" y="4151336"/>
            <a:ext cx="1419225" cy="1019175"/>
          </a:xfrm>
          <a:prstGeom prst="line">
            <a:avLst/>
          </a:prstGeom>
          <a:noFill/>
          <a:ln w="63500">
            <a:solidFill>
              <a:schemeClr val="accent1"/>
            </a:solidFill>
            <a:round/>
            <a:headEnd/>
            <a:tailEnd type="triangle" w="med" len="med"/>
          </a:ln>
        </p:spPr>
        <p:txBody>
          <a:bodyPr wrap="none" anchor="ctr"/>
          <a:lstStyle/>
          <a:p>
            <a:endParaRPr lang="en-US">
              <a:latin typeface="+mn-lt"/>
            </a:endParaRPr>
          </a:p>
        </p:txBody>
      </p:sp>
      <p:pic>
        <p:nvPicPr>
          <p:cNvPr id="20" name="Picture 24" descr="server"/>
          <p:cNvPicPr>
            <a:picLocks noChangeAspect="1" noChangeArrowheads="1"/>
          </p:cNvPicPr>
          <p:nvPr/>
        </p:nvPicPr>
        <p:blipFill>
          <a:blip r:embed="rId3" cstate="print"/>
          <a:srcRect/>
          <a:stretch>
            <a:fillRect/>
          </a:stretch>
        </p:blipFill>
        <p:spPr bwMode="auto">
          <a:xfrm>
            <a:off x="1360488" y="3033722"/>
            <a:ext cx="1057275" cy="1752600"/>
          </a:xfrm>
          <a:prstGeom prst="rect">
            <a:avLst/>
          </a:prstGeom>
          <a:noFill/>
          <a:ln w="9525">
            <a:noFill/>
            <a:miter lim="800000"/>
            <a:headEnd/>
            <a:tailEnd/>
          </a:ln>
        </p:spPr>
      </p:pic>
      <p:pic>
        <p:nvPicPr>
          <p:cNvPr id="21" name="Picture 27" descr="server"/>
          <p:cNvPicPr>
            <a:picLocks noChangeAspect="1" noChangeArrowheads="1"/>
          </p:cNvPicPr>
          <p:nvPr/>
        </p:nvPicPr>
        <p:blipFill>
          <a:blip r:embed="rId3" cstate="print"/>
          <a:srcRect/>
          <a:stretch>
            <a:fillRect/>
          </a:stretch>
        </p:blipFill>
        <p:spPr bwMode="auto">
          <a:xfrm>
            <a:off x="3948113" y="1512911"/>
            <a:ext cx="1057275" cy="1752600"/>
          </a:xfrm>
          <a:prstGeom prst="rect">
            <a:avLst/>
          </a:prstGeom>
          <a:noFill/>
          <a:ln w="9525">
            <a:noFill/>
            <a:miter lim="800000"/>
            <a:headEnd/>
            <a:tailEnd/>
          </a:ln>
        </p:spPr>
      </p:pic>
      <p:pic>
        <p:nvPicPr>
          <p:cNvPr id="22" name="Picture 29" descr="server"/>
          <p:cNvPicPr>
            <a:picLocks noChangeAspect="1" noChangeArrowheads="1"/>
          </p:cNvPicPr>
          <p:nvPr/>
        </p:nvPicPr>
        <p:blipFill>
          <a:blip r:embed="rId3" cstate="print"/>
          <a:srcRect/>
          <a:stretch>
            <a:fillRect/>
          </a:stretch>
        </p:blipFill>
        <p:spPr bwMode="auto">
          <a:xfrm>
            <a:off x="6084888" y="3011511"/>
            <a:ext cx="1057275" cy="1752600"/>
          </a:xfrm>
          <a:prstGeom prst="rect">
            <a:avLst/>
          </a:prstGeom>
          <a:noFill/>
          <a:ln w="9525">
            <a:noFill/>
            <a:miter lim="800000"/>
            <a:headEnd/>
            <a:tailEnd/>
          </a:ln>
        </p:spPr>
      </p:pic>
      <p:sp>
        <p:nvSpPr>
          <p:cNvPr id="24" name="Text Box 22"/>
          <p:cNvSpPr txBox="1">
            <a:spLocks noChangeArrowheads="1"/>
          </p:cNvSpPr>
          <p:nvPr/>
        </p:nvSpPr>
        <p:spPr bwMode="auto">
          <a:xfrm>
            <a:off x="2708275" y="3619524"/>
            <a:ext cx="3259138" cy="6463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ym typeface="Wingdings" pitchFamily="2" charset="2"/>
              </a:rPr>
              <a:t></a:t>
            </a:r>
            <a:r>
              <a:rPr lang="zh-CN" altLang="en-US" b="1" dirty="0" smtClean="0">
                <a:latin typeface="微软雅黑" pitchFamily="34" charset="-122"/>
                <a:ea typeface="微软雅黑" pitchFamily="34" charset="-122"/>
                <a:sym typeface="Wingdings" pitchFamily="2" charset="2"/>
              </a:rPr>
              <a:t>目标计算机不断发送任务序列的执行状态到管理点</a:t>
            </a:r>
            <a:endParaRPr lang="en-US" altLang="zh-CN" dirty="0">
              <a:sym typeface="Wingdings" pitchFamily="2" charset="2"/>
            </a:endParaRPr>
          </a:p>
        </p:txBody>
      </p:sp>
      <p:pic>
        <p:nvPicPr>
          <p:cNvPr id="25" name="Picture 3"/>
          <p:cNvPicPr>
            <a:picLocks noChangeAspect="1" noChangeArrowheads="1"/>
          </p:cNvPicPr>
          <p:nvPr/>
        </p:nvPicPr>
        <p:blipFill>
          <a:blip r:embed="rId4" cstate="print"/>
          <a:srcRect/>
          <a:stretch>
            <a:fillRect/>
          </a:stretch>
        </p:blipFill>
        <p:spPr bwMode="auto">
          <a:xfrm>
            <a:off x="3857620" y="5214950"/>
            <a:ext cx="899367" cy="863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基于</a:t>
            </a:r>
            <a:r>
              <a:rPr lang="en-US" altLang="zh-CN" dirty="0" smtClean="0"/>
              <a:t>PXE</a:t>
            </a:r>
            <a:r>
              <a:rPr lang="zh-CN" altLang="en-US" dirty="0" smtClean="0"/>
              <a:t>的操作系统部署</a:t>
            </a:r>
            <a:endParaRPr lang="en-US" dirty="0"/>
          </a:p>
        </p:txBody>
      </p:sp>
      <p:sp>
        <p:nvSpPr>
          <p:cNvPr id="4" name="Text Box 3"/>
          <p:cNvSpPr txBox="1">
            <a:spLocks noChangeArrowheads="1"/>
          </p:cNvSpPr>
          <p:nvPr/>
        </p:nvSpPr>
        <p:spPr bwMode="auto">
          <a:xfrm>
            <a:off x="4967514" y="6142038"/>
            <a:ext cx="1338812" cy="369326"/>
          </a:xfrm>
          <a:prstGeom prst="rect">
            <a:avLst/>
          </a:prstGeom>
          <a:noFill/>
          <a:ln w="12700">
            <a:noFill/>
            <a:miter lim="800000"/>
            <a:headEnd/>
            <a:tailEnd/>
          </a:ln>
          <a:effectLst/>
        </p:spPr>
        <p:txBody>
          <a:bodyPr wrap="none" lIns="91432" tIns="45717" rIns="91432" bIns="45717">
            <a:spAutoFit/>
          </a:bodyPr>
          <a:lstStyle/>
          <a:p>
            <a:r>
              <a:rPr lang="zh-CN" altLang="en-US" sz="1800" b="1" dirty="0" smtClean="0">
                <a:solidFill>
                  <a:schemeClr val="tx1"/>
                </a:solidFill>
                <a:latin typeface="+mn-lt"/>
              </a:rPr>
              <a:t>目标计算机</a:t>
            </a:r>
            <a:endParaRPr lang="en-US" sz="1800" b="1" dirty="0">
              <a:solidFill>
                <a:schemeClr val="tx1"/>
              </a:solidFill>
              <a:latin typeface="+mn-lt"/>
            </a:endParaRPr>
          </a:p>
        </p:txBody>
      </p:sp>
      <p:sp>
        <p:nvSpPr>
          <p:cNvPr id="5" name="Text Box 4"/>
          <p:cNvSpPr txBox="1">
            <a:spLocks noChangeArrowheads="1"/>
          </p:cNvSpPr>
          <p:nvPr/>
        </p:nvSpPr>
        <p:spPr bwMode="auto">
          <a:xfrm>
            <a:off x="6063339" y="1463215"/>
            <a:ext cx="1978025" cy="369326"/>
          </a:xfrm>
          <a:prstGeom prst="rect">
            <a:avLst/>
          </a:prstGeom>
          <a:noFill/>
          <a:ln w="12700">
            <a:noFill/>
            <a:miter lim="800000"/>
            <a:headEnd/>
            <a:tailEnd/>
          </a:ln>
          <a:effectLst/>
        </p:spPr>
        <p:txBody>
          <a:bodyPr lIns="91432" tIns="45717" rIns="91432" bIns="45717">
            <a:spAutoFit/>
          </a:bodyPr>
          <a:lstStyle/>
          <a:p>
            <a:r>
              <a:rPr lang="zh-CN" altLang="en-US" b="1" dirty="0" smtClean="0"/>
              <a:t>主站点</a:t>
            </a:r>
            <a:endParaRPr lang="en-US" sz="1800" b="1" dirty="0">
              <a:solidFill>
                <a:schemeClr val="tx1"/>
              </a:solidFill>
              <a:latin typeface="+mn-lt"/>
            </a:endParaRPr>
          </a:p>
        </p:txBody>
      </p:sp>
      <p:sp>
        <p:nvSpPr>
          <p:cNvPr id="6" name="Line 5"/>
          <p:cNvSpPr>
            <a:spLocks noChangeShapeType="1"/>
          </p:cNvSpPr>
          <p:nvPr/>
        </p:nvSpPr>
        <p:spPr bwMode="auto">
          <a:xfrm>
            <a:off x="2608938" y="4718050"/>
            <a:ext cx="1447800" cy="990600"/>
          </a:xfrm>
          <a:prstGeom prst="line">
            <a:avLst/>
          </a:prstGeom>
          <a:noFill/>
          <a:ln w="50800">
            <a:solidFill>
              <a:schemeClr val="accent1"/>
            </a:solidFill>
            <a:round/>
            <a:headEnd/>
            <a:tailEnd type="triangle" w="med" len="med"/>
          </a:ln>
          <a:effectLst/>
        </p:spPr>
        <p:txBody>
          <a:bodyPr anchor="ctr"/>
          <a:lstStyle/>
          <a:p>
            <a:endParaRPr lang="en-US">
              <a:latin typeface="+mn-lt"/>
            </a:endParaRPr>
          </a:p>
        </p:txBody>
      </p:sp>
      <p:sp>
        <p:nvSpPr>
          <p:cNvPr id="7" name="Line 6"/>
          <p:cNvSpPr>
            <a:spLocks noChangeShapeType="1"/>
          </p:cNvSpPr>
          <p:nvPr/>
        </p:nvSpPr>
        <p:spPr bwMode="auto">
          <a:xfrm>
            <a:off x="2304138" y="4870450"/>
            <a:ext cx="1689100" cy="1143000"/>
          </a:xfrm>
          <a:prstGeom prst="line">
            <a:avLst/>
          </a:prstGeom>
          <a:noFill/>
          <a:ln w="50800">
            <a:solidFill>
              <a:schemeClr val="accent1"/>
            </a:solidFill>
            <a:round/>
            <a:headEnd type="triangle" w="med" len="med"/>
            <a:tailEnd/>
          </a:ln>
          <a:effectLst/>
        </p:spPr>
        <p:txBody>
          <a:bodyPr anchor="ctr"/>
          <a:lstStyle/>
          <a:p>
            <a:endParaRPr lang="en-US">
              <a:latin typeface="+mn-lt"/>
            </a:endParaRPr>
          </a:p>
        </p:txBody>
      </p:sp>
      <p:sp>
        <p:nvSpPr>
          <p:cNvPr id="8" name="Text Box 10"/>
          <p:cNvSpPr txBox="1">
            <a:spLocks noChangeArrowheads="1"/>
          </p:cNvSpPr>
          <p:nvPr/>
        </p:nvSpPr>
        <p:spPr bwMode="auto">
          <a:xfrm>
            <a:off x="7580082" y="2903767"/>
            <a:ext cx="1406525" cy="369326"/>
          </a:xfrm>
          <a:prstGeom prst="rect">
            <a:avLst/>
          </a:prstGeom>
          <a:noFill/>
          <a:ln w="12700">
            <a:noFill/>
            <a:miter lim="800000"/>
            <a:headEnd/>
            <a:tailEnd/>
          </a:ln>
          <a:effectLst/>
        </p:spPr>
        <p:txBody>
          <a:bodyPr lIns="91432" tIns="45717" rIns="91432" bIns="45717">
            <a:spAutoFit/>
          </a:bodyPr>
          <a:lstStyle/>
          <a:p>
            <a:r>
              <a:rPr lang="zh-CN" altLang="en-US" b="1" dirty="0" smtClean="0"/>
              <a:t>管理点</a:t>
            </a:r>
            <a:endParaRPr lang="en-US" sz="1800" b="1" dirty="0">
              <a:solidFill>
                <a:schemeClr val="tx1"/>
              </a:solidFill>
              <a:latin typeface="+mn-lt"/>
            </a:endParaRPr>
          </a:p>
        </p:txBody>
      </p:sp>
      <p:sp>
        <p:nvSpPr>
          <p:cNvPr id="9" name="AutoShape 11"/>
          <p:cNvSpPr>
            <a:spLocks noChangeArrowheads="1"/>
          </p:cNvSpPr>
          <p:nvPr/>
        </p:nvSpPr>
        <p:spPr bwMode="auto">
          <a:xfrm>
            <a:off x="3534451" y="1593850"/>
            <a:ext cx="609600" cy="914400"/>
          </a:xfrm>
          <a:prstGeom prst="can">
            <a:avLst>
              <a:gd name="adj" fmla="val 37500"/>
            </a:avLst>
          </a:prstGeom>
          <a:solidFill>
            <a:srgbClr val="993366"/>
          </a:solidFill>
          <a:ln w="12700">
            <a:solidFill>
              <a:schemeClr val="tx1"/>
            </a:solidFill>
            <a:round/>
            <a:headEnd/>
            <a:tailEnd/>
          </a:ln>
          <a:effectLst/>
        </p:spPr>
        <p:txBody>
          <a:bodyPr wrap="none" lIns="90481" tIns="44447" rIns="90481" bIns="44447" anchor="ctr"/>
          <a:lstStyle/>
          <a:p>
            <a:pPr algn="ctr" eaLnBrk="0" fontAlgn="ctr" hangingPunct="0"/>
            <a:r>
              <a:rPr lang="zh-CN" altLang="en-US" sz="1400" dirty="0" smtClean="0">
                <a:solidFill>
                  <a:schemeClr val="tx1"/>
                </a:solidFill>
                <a:latin typeface="+mn-lt"/>
              </a:rPr>
              <a:t>站点</a:t>
            </a:r>
            <a:endParaRPr lang="en-US" altLang="zh-CN" sz="1400" dirty="0" smtClean="0">
              <a:solidFill>
                <a:schemeClr val="tx1"/>
              </a:solidFill>
              <a:latin typeface="+mn-lt"/>
            </a:endParaRPr>
          </a:p>
          <a:p>
            <a:pPr algn="ctr" eaLnBrk="0" fontAlgn="ctr" hangingPunct="0"/>
            <a:r>
              <a:rPr lang="zh-CN" altLang="en-US" sz="1400" dirty="0" smtClean="0">
                <a:solidFill>
                  <a:schemeClr val="tx1"/>
                </a:solidFill>
                <a:latin typeface="+mn-lt"/>
              </a:rPr>
              <a:t>数据库</a:t>
            </a:r>
            <a:endParaRPr lang="en-US" sz="1400" dirty="0">
              <a:solidFill>
                <a:schemeClr val="tx1"/>
              </a:solidFill>
              <a:latin typeface="+mn-lt"/>
            </a:endParaRPr>
          </a:p>
        </p:txBody>
      </p:sp>
      <p:sp>
        <p:nvSpPr>
          <p:cNvPr id="10" name="AutoShape 12"/>
          <p:cNvSpPr>
            <a:spLocks noChangeArrowheads="1"/>
          </p:cNvSpPr>
          <p:nvPr/>
        </p:nvSpPr>
        <p:spPr bwMode="auto">
          <a:xfrm>
            <a:off x="4317088" y="1920875"/>
            <a:ext cx="684213" cy="152400"/>
          </a:xfrm>
          <a:prstGeom prst="leftRightArrow">
            <a:avLst>
              <a:gd name="adj1" fmla="val 50000"/>
              <a:gd name="adj2" fmla="val 89792"/>
            </a:avLst>
          </a:prstGeom>
          <a:solidFill>
            <a:schemeClr val="accent2"/>
          </a:solidFill>
          <a:ln w="12700" algn="ctr">
            <a:solidFill>
              <a:schemeClr val="tx1"/>
            </a:solidFill>
            <a:miter lim="800000"/>
            <a:headEnd/>
            <a:tailEnd/>
          </a:ln>
          <a:effectLst/>
        </p:spPr>
        <p:txBody>
          <a:bodyPr wrap="none" lIns="90488" tIns="44450" rIns="90488" bIns="44450" anchor="ctr"/>
          <a:lstStyle/>
          <a:p>
            <a:endParaRPr lang="en-US">
              <a:latin typeface="+mn-lt"/>
            </a:endParaRPr>
          </a:p>
        </p:txBody>
      </p:sp>
      <p:sp>
        <p:nvSpPr>
          <p:cNvPr id="11" name="Text Box 13"/>
          <p:cNvSpPr txBox="1">
            <a:spLocks noChangeArrowheads="1"/>
          </p:cNvSpPr>
          <p:nvPr/>
        </p:nvSpPr>
        <p:spPr bwMode="auto">
          <a:xfrm>
            <a:off x="152400" y="4857760"/>
            <a:ext cx="1828800" cy="1166980"/>
          </a:xfrm>
          <a:prstGeom prst="rect">
            <a:avLst/>
          </a:prstGeom>
          <a:noFill/>
          <a:ln w="12700" algn="ctr">
            <a:noFill/>
            <a:miter lim="800000"/>
            <a:headEnd/>
            <a:tailEnd/>
          </a:ln>
          <a:effectLst/>
        </p:spPr>
        <p:txBody>
          <a:bodyPr wrap="square" lIns="90481" tIns="44447" rIns="90481" bIns="44447">
            <a:spAutoFit/>
          </a:bodyPr>
          <a:lstStyle/>
          <a:p>
            <a:pPr eaLnBrk="0" fontAlgn="ctr" hangingPunct="0"/>
            <a:r>
              <a:rPr lang="en-US" sz="1400" i="1" dirty="0">
                <a:solidFill>
                  <a:schemeClr val="tx1"/>
                </a:solidFill>
                <a:latin typeface="+mn-lt"/>
              </a:rPr>
              <a:t>WDS </a:t>
            </a:r>
            <a:r>
              <a:rPr lang="en-US" sz="1400" i="1" dirty="0" smtClean="0">
                <a:solidFill>
                  <a:schemeClr val="tx1"/>
                </a:solidFill>
                <a:latin typeface="+mn-lt"/>
              </a:rPr>
              <a:t>PXE</a:t>
            </a:r>
            <a:r>
              <a:rPr lang="zh-CN" altLang="en-US" sz="1400" i="1" dirty="0" smtClean="0">
                <a:solidFill>
                  <a:schemeClr val="tx1"/>
                </a:solidFill>
                <a:latin typeface="+mn-lt"/>
              </a:rPr>
              <a:t>服务器可以含有多</a:t>
            </a:r>
            <a:r>
              <a:rPr lang="zh-CN" altLang="en-US" sz="1400" i="1" dirty="0" smtClean="0"/>
              <a:t>个</a:t>
            </a:r>
            <a:r>
              <a:rPr lang="en-US" altLang="zh-CN" sz="1400" i="1" dirty="0" smtClean="0"/>
              <a:t>Provider. </a:t>
            </a:r>
            <a:r>
              <a:rPr lang="en-US" altLang="zh-CN" sz="1400" i="1" dirty="0" err="1" smtClean="0"/>
              <a:t>ConfigMgr</a:t>
            </a:r>
            <a:r>
              <a:rPr lang="zh-CN" altLang="en-US" sz="1400" i="1" dirty="0" smtClean="0"/>
              <a:t>会将第一个</a:t>
            </a:r>
            <a:r>
              <a:rPr lang="en-US" altLang="zh-CN" sz="1400" i="1" dirty="0" smtClean="0"/>
              <a:t>Provider</a:t>
            </a:r>
            <a:r>
              <a:rPr lang="zh-CN" altLang="en-US" sz="1400" i="1" dirty="0" smtClean="0"/>
              <a:t>设置为自己的</a:t>
            </a:r>
            <a:r>
              <a:rPr lang="en-US" altLang="zh-CN" sz="1400" i="1" dirty="0" smtClean="0"/>
              <a:t>Provider</a:t>
            </a:r>
            <a:endParaRPr lang="en-US" sz="1400" i="1" dirty="0">
              <a:solidFill>
                <a:schemeClr val="tx1"/>
              </a:solidFill>
              <a:latin typeface="+mn-lt"/>
            </a:endParaRPr>
          </a:p>
        </p:txBody>
      </p:sp>
      <p:pic>
        <p:nvPicPr>
          <p:cNvPr id="12" name="Picture 14" descr="server"/>
          <p:cNvPicPr>
            <a:picLocks noChangeAspect="1" noChangeArrowheads="1"/>
          </p:cNvPicPr>
          <p:nvPr/>
        </p:nvPicPr>
        <p:blipFill>
          <a:blip r:embed="rId3" cstate="print"/>
          <a:srcRect/>
          <a:stretch>
            <a:fillRect/>
          </a:stretch>
        </p:blipFill>
        <p:spPr bwMode="auto">
          <a:xfrm>
            <a:off x="1618338" y="3498850"/>
            <a:ext cx="1057275" cy="1752600"/>
          </a:xfrm>
          <a:prstGeom prst="rect">
            <a:avLst/>
          </a:prstGeom>
          <a:noFill/>
        </p:spPr>
      </p:pic>
      <p:sp>
        <p:nvSpPr>
          <p:cNvPr id="13" name="Text Box 15"/>
          <p:cNvSpPr txBox="1">
            <a:spLocks noChangeArrowheads="1"/>
          </p:cNvSpPr>
          <p:nvPr/>
        </p:nvSpPr>
        <p:spPr bwMode="auto">
          <a:xfrm>
            <a:off x="783372" y="3906838"/>
            <a:ext cx="877147" cy="646325"/>
          </a:xfrm>
          <a:prstGeom prst="rect">
            <a:avLst/>
          </a:prstGeom>
          <a:noFill/>
          <a:ln w="12700">
            <a:noFill/>
            <a:miter lim="800000"/>
            <a:headEnd/>
            <a:tailEnd/>
          </a:ln>
          <a:effectLst/>
        </p:spPr>
        <p:txBody>
          <a:bodyPr wrap="none" lIns="91432" tIns="45717" rIns="91432" bIns="45717">
            <a:spAutoFit/>
          </a:bodyPr>
          <a:lstStyle/>
          <a:p>
            <a:pPr algn="r"/>
            <a:r>
              <a:rPr lang="en-US" sz="1800" b="1" dirty="0">
                <a:solidFill>
                  <a:schemeClr val="tx1"/>
                </a:solidFill>
                <a:latin typeface="+mn-lt"/>
              </a:rPr>
              <a:t>WDS</a:t>
            </a:r>
          </a:p>
          <a:p>
            <a:pPr algn="r"/>
            <a:r>
              <a:rPr lang="zh-CN" altLang="en-US" sz="1800" b="1" dirty="0" smtClean="0">
                <a:solidFill>
                  <a:schemeClr val="tx1"/>
                </a:solidFill>
                <a:latin typeface="+mn-lt"/>
              </a:rPr>
              <a:t>服务器</a:t>
            </a:r>
            <a:endParaRPr lang="en-US" sz="1800" b="1" dirty="0">
              <a:solidFill>
                <a:schemeClr val="tx1"/>
              </a:solidFill>
              <a:latin typeface="+mn-lt"/>
            </a:endParaRPr>
          </a:p>
        </p:txBody>
      </p:sp>
      <p:sp>
        <p:nvSpPr>
          <p:cNvPr id="14" name="Rectangle 16"/>
          <p:cNvSpPr>
            <a:spLocks noChangeArrowheads="1"/>
          </p:cNvSpPr>
          <p:nvPr/>
        </p:nvSpPr>
        <p:spPr bwMode="auto">
          <a:xfrm>
            <a:off x="2151738" y="4032250"/>
            <a:ext cx="304800" cy="304800"/>
          </a:xfrm>
          <a:prstGeom prst="rect">
            <a:avLst/>
          </a:prstGeom>
          <a:solidFill>
            <a:schemeClr val="tx2"/>
          </a:solidFill>
          <a:ln w="12700" algn="ctr">
            <a:solidFill>
              <a:schemeClr val="tx1"/>
            </a:solidFill>
            <a:miter lim="800000"/>
            <a:headEnd/>
            <a:tailEnd/>
          </a:ln>
          <a:effectLst/>
        </p:spPr>
        <p:txBody>
          <a:bodyPr wrap="none" lIns="90488" tIns="44450" rIns="90488" bIns="44450" anchor="ctr"/>
          <a:lstStyle/>
          <a:p>
            <a:endParaRPr lang="en-US">
              <a:latin typeface="+mn-lt"/>
            </a:endParaRPr>
          </a:p>
        </p:txBody>
      </p:sp>
      <p:sp>
        <p:nvSpPr>
          <p:cNvPr id="15" name="Rectangle 17"/>
          <p:cNvSpPr>
            <a:spLocks noChangeArrowheads="1"/>
          </p:cNvSpPr>
          <p:nvPr/>
        </p:nvSpPr>
        <p:spPr bwMode="auto">
          <a:xfrm>
            <a:off x="2075538" y="4184650"/>
            <a:ext cx="304800" cy="304800"/>
          </a:xfrm>
          <a:prstGeom prst="rect">
            <a:avLst/>
          </a:prstGeom>
          <a:solidFill>
            <a:srgbClr val="993366"/>
          </a:solidFill>
          <a:ln w="12700" algn="ctr">
            <a:solidFill>
              <a:schemeClr val="tx1"/>
            </a:solidFill>
            <a:miter lim="800000"/>
            <a:headEnd/>
            <a:tailEnd/>
          </a:ln>
          <a:effectLst/>
        </p:spPr>
        <p:txBody>
          <a:bodyPr wrap="none" lIns="90488" tIns="44450" rIns="90488" bIns="44450" anchor="ctr"/>
          <a:lstStyle/>
          <a:p>
            <a:endParaRPr lang="en-US">
              <a:latin typeface="+mn-lt"/>
            </a:endParaRPr>
          </a:p>
        </p:txBody>
      </p:sp>
      <p:sp>
        <p:nvSpPr>
          <p:cNvPr id="16" name="Line 18"/>
          <p:cNvSpPr>
            <a:spLocks noChangeShapeType="1"/>
          </p:cNvSpPr>
          <p:nvPr/>
        </p:nvSpPr>
        <p:spPr bwMode="auto">
          <a:xfrm flipH="1">
            <a:off x="1483401" y="4772025"/>
            <a:ext cx="304800" cy="152400"/>
          </a:xfrm>
          <a:prstGeom prst="line">
            <a:avLst/>
          </a:prstGeom>
          <a:noFill/>
          <a:ln w="12700">
            <a:solidFill>
              <a:schemeClr val="tx1"/>
            </a:solidFill>
            <a:round/>
            <a:headEnd type="triangle" w="med" len="med"/>
            <a:tailEnd/>
          </a:ln>
          <a:effectLst/>
        </p:spPr>
        <p:txBody>
          <a:bodyPr lIns="90488" tIns="44450" rIns="90488" bIns="44450"/>
          <a:lstStyle/>
          <a:p>
            <a:endParaRPr lang="en-US">
              <a:latin typeface="+mn-lt"/>
            </a:endParaRPr>
          </a:p>
        </p:txBody>
      </p:sp>
      <p:pic>
        <p:nvPicPr>
          <p:cNvPr id="17" name="Picture 21" descr="server"/>
          <p:cNvPicPr>
            <a:picLocks noChangeAspect="1" noChangeArrowheads="1"/>
          </p:cNvPicPr>
          <p:nvPr/>
        </p:nvPicPr>
        <p:blipFill>
          <a:blip r:embed="rId3" cstate="print"/>
          <a:srcRect/>
          <a:stretch>
            <a:fillRect/>
          </a:stretch>
        </p:blipFill>
        <p:spPr bwMode="auto">
          <a:xfrm>
            <a:off x="6647538" y="2660650"/>
            <a:ext cx="1057275" cy="1752600"/>
          </a:xfrm>
          <a:prstGeom prst="rect">
            <a:avLst/>
          </a:prstGeom>
          <a:noFill/>
        </p:spPr>
      </p:pic>
      <p:pic>
        <p:nvPicPr>
          <p:cNvPr id="18" name="Picture 22" descr="server"/>
          <p:cNvPicPr>
            <a:picLocks noChangeAspect="1" noChangeArrowheads="1"/>
          </p:cNvPicPr>
          <p:nvPr/>
        </p:nvPicPr>
        <p:blipFill>
          <a:blip r:embed="rId3" cstate="print"/>
          <a:srcRect/>
          <a:stretch>
            <a:fillRect/>
          </a:stretch>
        </p:blipFill>
        <p:spPr bwMode="auto">
          <a:xfrm>
            <a:off x="5123538" y="1289050"/>
            <a:ext cx="1057275" cy="1752600"/>
          </a:xfrm>
          <a:prstGeom prst="rect">
            <a:avLst/>
          </a:prstGeom>
          <a:noFill/>
        </p:spPr>
      </p:pic>
      <p:sp>
        <p:nvSpPr>
          <p:cNvPr id="19" name="Line 23"/>
          <p:cNvSpPr>
            <a:spLocks noChangeShapeType="1"/>
          </p:cNvSpPr>
          <p:nvPr/>
        </p:nvSpPr>
        <p:spPr bwMode="auto">
          <a:xfrm>
            <a:off x="4209138" y="2355850"/>
            <a:ext cx="2362200" cy="762000"/>
          </a:xfrm>
          <a:prstGeom prst="line">
            <a:avLst/>
          </a:prstGeom>
          <a:noFill/>
          <a:ln w="50800">
            <a:solidFill>
              <a:schemeClr val="accent1"/>
            </a:solidFill>
            <a:round/>
            <a:headEnd type="triangle" w="med" len="med"/>
            <a:tailEnd type="triangle" w="med" len="med"/>
          </a:ln>
          <a:effectLst/>
        </p:spPr>
        <p:txBody>
          <a:bodyPr anchor="ctr"/>
          <a:lstStyle/>
          <a:p>
            <a:endParaRPr lang="en-US">
              <a:latin typeface="+mn-lt"/>
            </a:endParaRPr>
          </a:p>
        </p:txBody>
      </p:sp>
      <p:sp>
        <p:nvSpPr>
          <p:cNvPr id="20" name="Line 24"/>
          <p:cNvSpPr>
            <a:spLocks noChangeShapeType="1"/>
          </p:cNvSpPr>
          <p:nvPr/>
        </p:nvSpPr>
        <p:spPr bwMode="auto">
          <a:xfrm flipV="1">
            <a:off x="2685138" y="2660650"/>
            <a:ext cx="990600" cy="1295400"/>
          </a:xfrm>
          <a:prstGeom prst="line">
            <a:avLst/>
          </a:prstGeom>
          <a:noFill/>
          <a:ln w="50800">
            <a:solidFill>
              <a:schemeClr val="accent1"/>
            </a:solidFill>
            <a:round/>
            <a:headEnd type="triangle" w="med" len="med"/>
            <a:tailEnd/>
          </a:ln>
          <a:effectLst/>
        </p:spPr>
        <p:txBody>
          <a:bodyPr anchor="ctr"/>
          <a:lstStyle/>
          <a:p>
            <a:endParaRPr lang="en-US">
              <a:latin typeface="+mn-lt"/>
            </a:endParaRPr>
          </a:p>
        </p:txBody>
      </p:sp>
      <p:sp>
        <p:nvSpPr>
          <p:cNvPr id="21" name="Line 25"/>
          <p:cNvSpPr>
            <a:spLocks noChangeShapeType="1"/>
          </p:cNvSpPr>
          <p:nvPr/>
        </p:nvSpPr>
        <p:spPr bwMode="auto">
          <a:xfrm flipV="1">
            <a:off x="2151738" y="2508250"/>
            <a:ext cx="1371600" cy="1752600"/>
          </a:xfrm>
          <a:prstGeom prst="line">
            <a:avLst/>
          </a:prstGeom>
          <a:noFill/>
          <a:ln w="50800">
            <a:solidFill>
              <a:schemeClr val="accent1"/>
            </a:solidFill>
            <a:round/>
            <a:headEnd/>
            <a:tailEnd type="triangle" w="med" len="med"/>
          </a:ln>
          <a:effectLst/>
        </p:spPr>
        <p:txBody>
          <a:bodyPr anchor="ctr"/>
          <a:lstStyle/>
          <a:p>
            <a:endParaRPr lang="en-US">
              <a:latin typeface="+mn-lt"/>
            </a:endParaRPr>
          </a:p>
        </p:txBody>
      </p:sp>
      <p:sp>
        <p:nvSpPr>
          <p:cNvPr id="22" name="Text Box 26"/>
          <p:cNvSpPr txBox="1">
            <a:spLocks noChangeArrowheads="1"/>
          </p:cNvSpPr>
          <p:nvPr/>
        </p:nvSpPr>
        <p:spPr bwMode="auto">
          <a:xfrm>
            <a:off x="1905000" y="5708650"/>
            <a:ext cx="1826300" cy="6463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ym typeface="Wingdings" pitchFamily="2" charset="2"/>
              </a:rPr>
              <a:t> </a:t>
            </a:r>
            <a:r>
              <a:rPr lang="zh-CN" altLang="en-US" dirty="0" smtClean="0">
                <a:sym typeface="Wingdings" pitchFamily="2" charset="2"/>
              </a:rPr>
              <a:t>目标计算机</a:t>
            </a:r>
            <a:r>
              <a:rPr lang="en-US" altLang="zh-CN" dirty="0" smtClean="0">
                <a:sym typeface="Wingdings" pitchFamily="2" charset="2"/>
              </a:rPr>
              <a:t>PXE</a:t>
            </a:r>
            <a:r>
              <a:rPr lang="zh-CN" altLang="en-US" dirty="0" smtClean="0">
                <a:sym typeface="Wingdings" pitchFamily="2" charset="2"/>
              </a:rPr>
              <a:t>网络启动</a:t>
            </a:r>
            <a:endParaRPr lang="en-US" altLang="zh-CN" dirty="0">
              <a:sym typeface="Wingdings" pitchFamily="2" charset="2"/>
            </a:endParaRPr>
          </a:p>
        </p:txBody>
      </p:sp>
      <p:sp>
        <p:nvSpPr>
          <p:cNvPr id="23" name="Text Box 27"/>
          <p:cNvSpPr txBox="1">
            <a:spLocks noChangeArrowheads="1"/>
          </p:cNvSpPr>
          <p:nvPr/>
        </p:nvSpPr>
        <p:spPr bwMode="auto">
          <a:xfrm>
            <a:off x="1143000" y="1357298"/>
            <a:ext cx="2223176" cy="10082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ym typeface="Wingdings" pitchFamily="2" charset="2"/>
              </a:rPr>
              <a:t> </a:t>
            </a:r>
            <a:r>
              <a:rPr lang="zh-CN" altLang="en-US" dirty="0" smtClean="0">
                <a:sym typeface="Wingdings" pitchFamily="2" charset="2"/>
              </a:rPr>
              <a:t>管理员分发任务序列到含有目标计算机的集合</a:t>
            </a:r>
            <a:endParaRPr lang="en-US" altLang="zh-CN" dirty="0">
              <a:sym typeface="Wingdings" pitchFamily="2" charset="2"/>
            </a:endParaRPr>
          </a:p>
        </p:txBody>
      </p:sp>
      <p:sp>
        <p:nvSpPr>
          <p:cNvPr id="24" name="Line 28"/>
          <p:cNvSpPr>
            <a:spLocks noChangeShapeType="1"/>
          </p:cNvSpPr>
          <p:nvPr/>
        </p:nvSpPr>
        <p:spPr bwMode="auto">
          <a:xfrm flipV="1">
            <a:off x="5199738" y="3956050"/>
            <a:ext cx="1524000" cy="1600200"/>
          </a:xfrm>
          <a:prstGeom prst="line">
            <a:avLst/>
          </a:prstGeom>
          <a:noFill/>
          <a:ln w="50800">
            <a:solidFill>
              <a:schemeClr val="accent1"/>
            </a:solidFill>
            <a:round/>
            <a:headEnd type="triangle" w="med" len="med"/>
            <a:tailEnd type="triangle" w="med" len="med"/>
          </a:ln>
          <a:effectLst/>
        </p:spPr>
        <p:txBody>
          <a:bodyPr anchor="ctr"/>
          <a:lstStyle/>
          <a:p>
            <a:endParaRPr lang="en-US">
              <a:latin typeface="+mn-lt"/>
            </a:endParaRPr>
          </a:p>
        </p:txBody>
      </p:sp>
      <p:sp>
        <p:nvSpPr>
          <p:cNvPr id="25" name="Text Box 9"/>
          <p:cNvSpPr txBox="1">
            <a:spLocks noChangeArrowheads="1"/>
          </p:cNvSpPr>
          <p:nvPr/>
        </p:nvSpPr>
        <p:spPr bwMode="auto">
          <a:xfrm>
            <a:off x="3069313" y="4286256"/>
            <a:ext cx="1807487" cy="9320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ym typeface="Wingdings" pitchFamily="2" charset="2"/>
              </a:rPr>
              <a:t> </a:t>
            </a:r>
            <a:r>
              <a:rPr lang="zh-CN" altLang="en-US" dirty="0" smtClean="0">
                <a:sym typeface="Wingdings" pitchFamily="2" charset="2"/>
              </a:rPr>
              <a:t>目标计算机通过</a:t>
            </a:r>
            <a:r>
              <a:rPr lang="en-US" altLang="zh-CN" dirty="0" smtClean="0">
                <a:sym typeface="Wingdings" pitchFamily="2" charset="2"/>
              </a:rPr>
              <a:t>WDS</a:t>
            </a:r>
            <a:r>
              <a:rPr lang="zh-CN" altLang="en-US" dirty="0" smtClean="0">
                <a:sym typeface="Wingdings" pitchFamily="2" charset="2"/>
              </a:rPr>
              <a:t>下载</a:t>
            </a:r>
            <a:r>
              <a:rPr lang="en-US" altLang="zh-CN" dirty="0" err="1" smtClean="0">
                <a:sym typeface="Wingdings" pitchFamily="2" charset="2"/>
              </a:rPr>
              <a:t>WinPE</a:t>
            </a:r>
            <a:endParaRPr lang="en-US" altLang="zh-CN" dirty="0">
              <a:sym typeface="Wingdings" pitchFamily="2" charset="2"/>
            </a:endParaRPr>
          </a:p>
        </p:txBody>
      </p:sp>
      <p:sp>
        <p:nvSpPr>
          <p:cNvPr id="26" name="Text Box 8"/>
          <p:cNvSpPr txBox="1">
            <a:spLocks noChangeArrowheads="1"/>
          </p:cNvSpPr>
          <p:nvPr/>
        </p:nvSpPr>
        <p:spPr bwMode="auto">
          <a:xfrm>
            <a:off x="3428992" y="2857496"/>
            <a:ext cx="2191662" cy="12144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ym typeface="Wingdings" pitchFamily="2" charset="2"/>
              </a:rPr>
              <a:t> </a:t>
            </a:r>
            <a:r>
              <a:rPr lang="zh-CN" altLang="en-US" dirty="0" smtClean="0">
                <a:sym typeface="Wingdings" pitchFamily="2" charset="2"/>
              </a:rPr>
              <a:t>如果找到，</a:t>
            </a:r>
            <a:r>
              <a:rPr lang="en-US" altLang="zh-CN" dirty="0" smtClean="0">
                <a:sym typeface="Wingdings" pitchFamily="2" charset="2"/>
              </a:rPr>
              <a:t>WDS</a:t>
            </a:r>
            <a:r>
              <a:rPr lang="zh-CN" altLang="en-US" dirty="0" smtClean="0">
                <a:sym typeface="Wingdings" pitchFamily="2" charset="2"/>
              </a:rPr>
              <a:t>继续处理。如果没有找到，</a:t>
            </a:r>
            <a:r>
              <a:rPr lang="en-US" altLang="zh-CN" dirty="0" smtClean="0">
                <a:sym typeface="Wingdings" pitchFamily="2" charset="2"/>
              </a:rPr>
              <a:t>WDS</a:t>
            </a:r>
            <a:r>
              <a:rPr lang="zh-CN" altLang="en-US" dirty="0" smtClean="0">
                <a:sym typeface="Wingdings" pitchFamily="2" charset="2"/>
              </a:rPr>
              <a:t>会尝试下一个</a:t>
            </a:r>
            <a:r>
              <a:rPr lang="en-US" altLang="zh-CN" dirty="0" smtClean="0">
                <a:sym typeface="Wingdings" pitchFamily="2" charset="2"/>
              </a:rPr>
              <a:t>Provider</a:t>
            </a:r>
            <a:endParaRPr lang="en-US" altLang="zh-CN" dirty="0">
              <a:sym typeface="Wingdings" pitchFamily="2" charset="2"/>
            </a:endParaRPr>
          </a:p>
        </p:txBody>
      </p:sp>
      <p:sp>
        <p:nvSpPr>
          <p:cNvPr id="27" name="Text Box 19"/>
          <p:cNvSpPr txBox="1">
            <a:spLocks noChangeArrowheads="1"/>
          </p:cNvSpPr>
          <p:nvPr/>
        </p:nvSpPr>
        <p:spPr bwMode="auto">
          <a:xfrm>
            <a:off x="5885539" y="4675188"/>
            <a:ext cx="2191662" cy="119775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ctr">
              <a:defRPr/>
            </a:pPr>
            <a:r>
              <a:rPr lang="en-US" altLang="zh-CN" dirty="0">
                <a:sym typeface="Wingdings" pitchFamily="2" charset="2"/>
              </a:rPr>
              <a:t> </a:t>
            </a:r>
            <a:r>
              <a:rPr lang="en-US" altLang="zh-CN" dirty="0" err="1" smtClean="0">
                <a:sym typeface="Wingdings" pitchFamily="2" charset="2"/>
              </a:rPr>
              <a:t>WinPE</a:t>
            </a:r>
            <a:r>
              <a:rPr lang="zh-CN" altLang="en-US" dirty="0" smtClean="0">
                <a:sym typeface="Wingdings" pitchFamily="2" charset="2"/>
              </a:rPr>
              <a:t>中</a:t>
            </a:r>
            <a:r>
              <a:rPr lang="en-US" altLang="zh-CN" dirty="0" err="1" smtClean="0">
                <a:sym typeface="Wingdings" pitchFamily="2" charset="2"/>
              </a:rPr>
              <a:t>ConfigMgr</a:t>
            </a:r>
            <a:r>
              <a:rPr lang="zh-CN" altLang="en-US" dirty="0" smtClean="0">
                <a:sym typeface="Wingdings" pitchFamily="2" charset="2"/>
              </a:rPr>
              <a:t>代码从管理点上获取任务序列并执行</a:t>
            </a:r>
            <a:endParaRPr lang="en-US" altLang="zh-CN" dirty="0">
              <a:sym typeface="Wingdings" pitchFamily="2" charset="2"/>
            </a:endParaRPr>
          </a:p>
        </p:txBody>
      </p:sp>
      <p:sp>
        <p:nvSpPr>
          <p:cNvPr id="28" name="Text Box 7"/>
          <p:cNvSpPr txBox="1">
            <a:spLocks noChangeArrowheads="1"/>
          </p:cNvSpPr>
          <p:nvPr/>
        </p:nvSpPr>
        <p:spPr bwMode="auto">
          <a:xfrm>
            <a:off x="437238" y="2601913"/>
            <a:ext cx="2459038" cy="8985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ym typeface="Wingdings" pitchFamily="2" charset="2"/>
              </a:rPr>
              <a:t> </a:t>
            </a:r>
            <a:r>
              <a:rPr lang="en-US" altLang="zh-CN" dirty="0" smtClean="0">
                <a:sym typeface="Wingdings" pitchFamily="2" charset="2"/>
              </a:rPr>
              <a:t>WDS</a:t>
            </a:r>
            <a:r>
              <a:rPr lang="zh-CN" altLang="en-US" dirty="0" smtClean="0">
                <a:sym typeface="Wingdings" pitchFamily="2" charset="2"/>
              </a:rPr>
              <a:t>中的</a:t>
            </a:r>
            <a:r>
              <a:rPr lang="en-US" altLang="zh-CN" dirty="0" err="1" smtClean="0">
                <a:sym typeface="Wingdings" pitchFamily="2" charset="2"/>
              </a:rPr>
              <a:t>ConfigMgr</a:t>
            </a:r>
            <a:r>
              <a:rPr lang="en-US" altLang="zh-CN" dirty="0" smtClean="0">
                <a:sym typeface="Wingdings" pitchFamily="2" charset="2"/>
              </a:rPr>
              <a:t> provider</a:t>
            </a:r>
            <a:r>
              <a:rPr lang="zh-CN" altLang="en-US" dirty="0" smtClean="0">
                <a:sym typeface="Wingdings" pitchFamily="2" charset="2"/>
              </a:rPr>
              <a:t>在站点数据库中查找目标计算机</a:t>
            </a:r>
            <a:endParaRPr lang="en-US" altLang="zh-CN" dirty="0">
              <a:sym typeface="Wingdings" pitchFamily="2" charset="2"/>
            </a:endParaRPr>
          </a:p>
        </p:txBody>
      </p:sp>
      <p:pic>
        <p:nvPicPr>
          <p:cNvPr id="29" name="Picture 3"/>
          <p:cNvPicPr>
            <a:picLocks noChangeAspect="1" noChangeArrowheads="1"/>
          </p:cNvPicPr>
          <p:nvPr/>
        </p:nvPicPr>
        <p:blipFill>
          <a:blip r:embed="rId4" cstate="print"/>
          <a:srcRect/>
          <a:stretch>
            <a:fillRect/>
          </a:stretch>
        </p:blipFill>
        <p:spPr bwMode="auto">
          <a:xfrm>
            <a:off x="4214810" y="5286388"/>
            <a:ext cx="899367" cy="863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用户数据迁移</a:t>
            </a:r>
            <a:endParaRPr lang="en-US" dirty="0"/>
          </a:p>
        </p:txBody>
      </p:sp>
      <p:sp>
        <p:nvSpPr>
          <p:cNvPr id="3" name="Content Placeholder 2"/>
          <p:cNvSpPr>
            <a:spLocks noGrp="1"/>
          </p:cNvSpPr>
          <p:nvPr>
            <p:ph idx="1"/>
          </p:nvPr>
        </p:nvSpPr>
        <p:spPr/>
        <p:txBody>
          <a:bodyPr/>
          <a:lstStyle/>
          <a:p>
            <a:r>
              <a:rPr lang="zh-CN" altLang="en-US" dirty="0" smtClean="0"/>
              <a:t>为何需要用户数据迁移</a:t>
            </a:r>
            <a:endParaRPr lang="en-US" altLang="zh-CN" dirty="0" smtClean="0"/>
          </a:p>
          <a:p>
            <a:pPr lvl="1"/>
            <a:r>
              <a:rPr lang="zh-CN" altLang="en-US" dirty="0" smtClean="0"/>
              <a:t>计算机更新换代，用户数据从源计算机迁移到目标计算机</a:t>
            </a:r>
            <a:endParaRPr lang="en-US" altLang="zh-CN" dirty="0" smtClean="0"/>
          </a:p>
          <a:p>
            <a:pPr lvl="1"/>
            <a:r>
              <a:rPr lang="zh-CN" altLang="en-US" dirty="0" smtClean="0"/>
              <a:t>计算机操作系统升级，用户数据从现有操作系统迁移到新操作系统</a:t>
            </a:r>
            <a:endParaRPr lang="en-US" altLang="zh-CN" dirty="0" smtClean="0"/>
          </a:p>
          <a:p>
            <a:r>
              <a:rPr lang="zh-CN" altLang="en-US" dirty="0" smtClean="0"/>
              <a:t>哪些数据可被迁移</a:t>
            </a:r>
            <a:endParaRPr lang="en-US" altLang="zh-CN" dirty="0" smtClean="0"/>
          </a:p>
          <a:p>
            <a:pPr lvl="1"/>
            <a:r>
              <a:rPr lang="zh-CN" altLang="en-US" dirty="0" smtClean="0"/>
              <a:t>用户目录下的文件，例如</a:t>
            </a:r>
            <a:r>
              <a:rPr lang="en-US" altLang="zh-CN" dirty="0" smtClean="0"/>
              <a:t>My Documents</a:t>
            </a:r>
            <a:r>
              <a:rPr lang="zh-CN" altLang="en-US" dirty="0" smtClean="0"/>
              <a:t>等</a:t>
            </a:r>
            <a:endParaRPr lang="en-US" altLang="zh-CN" dirty="0" smtClean="0"/>
          </a:p>
          <a:p>
            <a:pPr lvl="1"/>
            <a:r>
              <a:rPr lang="zh-CN" altLang="en-US" dirty="0" smtClean="0"/>
              <a:t>操作系统设置，例如桌面背景等</a:t>
            </a:r>
            <a:endParaRPr lang="en-US" altLang="zh-CN" dirty="0" smtClean="0"/>
          </a:p>
          <a:p>
            <a:pPr lvl="1"/>
            <a:r>
              <a:rPr lang="zh-CN" altLang="en-US" dirty="0" smtClean="0"/>
              <a:t>应用程序设置，例如</a:t>
            </a:r>
            <a:r>
              <a:rPr lang="en-US" altLang="zh-CN" dirty="0" smtClean="0"/>
              <a:t>Microsoft Office</a:t>
            </a:r>
            <a:r>
              <a:rPr lang="zh-CN" altLang="en-US" dirty="0" smtClean="0"/>
              <a:t>等</a:t>
            </a:r>
            <a:endParaRPr lang="en-US" altLang="zh-CN"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USMT</a:t>
            </a:r>
            <a:endParaRPr lang="en-US" dirty="0"/>
          </a:p>
        </p:txBody>
      </p:sp>
      <p:sp>
        <p:nvSpPr>
          <p:cNvPr id="3" name="Content Placeholder 2"/>
          <p:cNvSpPr>
            <a:spLocks noGrp="1"/>
          </p:cNvSpPr>
          <p:nvPr>
            <p:ph idx="1"/>
          </p:nvPr>
        </p:nvSpPr>
        <p:spPr/>
        <p:txBody>
          <a:bodyPr/>
          <a:lstStyle/>
          <a:p>
            <a:r>
              <a:rPr lang="en-US" altLang="zh-CN" dirty="0" smtClean="0"/>
              <a:t>WAIK 2.0</a:t>
            </a:r>
            <a:r>
              <a:rPr lang="zh-CN" altLang="en-US" dirty="0" smtClean="0"/>
              <a:t>提供</a:t>
            </a:r>
            <a:r>
              <a:rPr lang="en-US" altLang="zh-CN" dirty="0" smtClean="0"/>
              <a:t>USMT 4.0</a:t>
            </a:r>
          </a:p>
          <a:p>
            <a:pPr lvl="1"/>
            <a:r>
              <a:rPr lang="zh-CN" altLang="en-US" dirty="0" smtClean="0"/>
              <a:t>创建</a:t>
            </a:r>
            <a:r>
              <a:rPr lang="en-US" altLang="zh-CN" dirty="0" smtClean="0"/>
              <a:t>USMT 4.0</a:t>
            </a:r>
            <a:r>
              <a:rPr lang="zh-CN" altLang="en-US" dirty="0" smtClean="0"/>
              <a:t>软件分发包</a:t>
            </a:r>
            <a:endParaRPr lang="en-US" altLang="zh-CN" dirty="0" smtClean="0"/>
          </a:p>
          <a:p>
            <a:r>
              <a:rPr lang="zh-CN" altLang="en-US" dirty="0" smtClean="0"/>
              <a:t>内置任务序列步骤自动调用</a:t>
            </a:r>
            <a:r>
              <a:rPr lang="en-US" altLang="zh-CN" dirty="0" smtClean="0"/>
              <a:t>USMT</a:t>
            </a:r>
            <a:r>
              <a:rPr lang="zh-CN" altLang="en-US" dirty="0" smtClean="0"/>
              <a:t>工具</a:t>
            </a:r>
            <a:endParaRPr lang="en-US" altLang="zh-CN" dirty="0" smtClean="0"/>
          </a:p>
          <a:p>
            <a:pPr lvl="1"/>
            <a:r>
              <a:rPr lang="zh-CN" altLang="en-US" dirty="0" smtClean="0"/>
              <a:t>捕获用户文件和设置</a:t>
            </a:r>
            <a:endParaRPr lang="en-US" altLang="zh-CN" dirty="0" smtClean="0"/>
          </a:p>
          <a:p>
            <a:pPr lvl="1"/>
            <a:r>
              <a:rPr lang="zh-CN" altLang="en-US" dirty="0" smtClean="0"/>
              <a:t>还原用户文件和设置</a:t>
            </a:r>
            <a:endParaRPr lang="en-US" altLang="zh-CN" dirty="0" smtClean="0"/>
          </a:p>
          <a:p>
            <a:r>
              <a:rPr lang="zh-CN" altLang="en-US" dirty="0" smtClean="0"/>
              <a:t>任务序列变量</a:t>
            </a:r>
            <a:endParaRPr lang="en-US" altLang="zh-CN" dirty="0" smtClean="0"/>
          </a:p>
          <a:p>
            <a:pPr lvl="1"/>
            <a:r>
              <a:rPr lang="en-US" altLang="zh-CN" dirty="0" err="1" smtClean="0"/>
              <a:t>OSDStateStorePath</a:t>
            </a:r>
            <a:endParaRPr lang="en-US" altLang="zh-CN" dirty="0" smtClean="0"/>
          </a:p>
          <a:p>
            <a:pPr lvl="1"/>
            <a:r>
              <a:rPr lang="en-US" altLang="zh-CN" dirty="0" err="1" smtClean="0"/>
              <a:t>OSDMigrateAdditionalCaptureOptions</a:t>
            </a:r>
            <a:endParaRPr lang="en-US" altLang="zh-CN" dirty="0" smtClean="0"/>
          </a:p>
          <a:p>
            <a:pPr lvl="1"/>
            <a:r>
              <a:rPr lang="en-US" altLang="zh-CN" dirty="0" err="1" smtClean="0"/>
              <a:t>OSDMigrateAdditionalRestoreOptions</a:t>
            </a:r>
            <a:endParaRPr lang="en-US" altLang="zh-CN"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Migration Point</a:t>
            </a:r>
            <a:endParaRPr lang="en-US" dirty="0"/>
          </a:p>
        </p:txBody>
      </p:sp>
      <p:sp>
        <p:nvSpPr>
          <p:cNvPr id="3" name="Content Placeholder 2"/>
          <p:cNvSpPr>
            <a:spLocks noGrp="1"/>
          </p:cNvSpPr>
          <p:nvPr>
            <p:ph idx="1"/>
          </p:nvPr>
        </p:nvSpPr>
        <p:spPr/>
        <p:txBody>
          <a:bodyPr/>
          <a:lstStyle/>
          <a:p>
            <a:r>
              <a:rPr lang="zh-CN" altLang="en-US" dirty="0" smtClean="0"/>
              <a:t>每个站点可有一个或者多个</a:t>
            </a:r>
            <a:r>
              <a:rPr lang="en-US" altLang="zh-CN" dirty="0" smtClean="0"/>
              <a:t>SMP</a:t>
            </a:r>
          </a:p>
          <a:p>
            <a:pPr lvl="1"/>
            <a:r>
              <a:rPr lang="zh-CN" altLang="en-US" dirty="0" smtClean="0">
                <a:latin typeface="Calibri" pitchFamily="34" charset="0"/>
              </a:rPr>
              <a:t>客户端只能使用它们所在站点的</a:t>
            </a:r>
            <a:r>
              <a:rPr lang="en-US" altLang="zh-CN" dirty="0" smtClean="0">
                <a:latin typeface="Calibri" pitchFamily="34" charset="0"/>
              </a:rPr>
              <a:t>SMP</a:t>
            </a:r>
          </a:p>
          <a:p>
            <a:pPr lvl="1"/>
            <a:r>
              <a:rPr lang="zh-CN" altLang="en-US" dirty="0" smtClean="0">
                <a:latin typeface="Calibri" pitchFamily="34" charset="0"/>
              </a:rPr>
              <a:t>可以设置</a:t>
            </a:r>
            <a:r>
              <a:rPr lang="en-US" dirty="0" smtClean="0">
                <a:latin typeface="Calibri" pitchFamily="34" charset="0"/>
              </a:rPr>
              <a:t>Protected SMPs</a:t>
            </a:r>
            <a:r>
              <a:rPr lang="zh-CN" altLang="en-US" dirty="0" smtClean="0">
                <a:latin typeface="Calibri" pitchFamily="34" charset="0"/>
              </a:rPr>
              <a:t>，这样客户端仅会访问就近的</a:t>
            </a:r>
            <a:r>
              <a:rPr lang="en-US" altLang="zh-CN" dirty="0" smtClean="0">
                <a:latin typeface="Calibri" pitchFamily="34" charset="0"/>
              </a:rPr>
              <a:t>SMP</a:t>
            </a:r>
            <a:r>
              <a:rPr lang="zh-CN" altLang="en-US" dirty="0" smtClean="0">
                <a:latin typeface="Calibri" pitchFamily="34" charset="0"/>
              </a:rPr>
              <a:t>，不会访问远端的</a:t>
            </a:r>
            <a:r>
              <a:rPr lang="en-US" altLang="zh-CN" dirty="0" smtClean="0">
                <a:latin typeface="Calibri" pitchFamily="34" charset="0"/>
              </a:rPr>
              <a:t>SMP</a:t>
            </a:r>
            <a:endParaRPr lang="en-US" altLang="zh-CN" dirty="0" smtClean="0"/>
          </a:p>
          <a:p>
            <a:r>
              <a:rPr lang="zh-CN" altLang="en-US" dirty="0" smtClean="0"/>
              <a:t>管理员控制</a:t>
            </a:r>
            <a:endParaRPr lang="en-US" altLang="zh-CN" dirty="0" smtClean="0"/>
          </a:p>
          <a:p>
            <a:pPr lvl="1"/>
            <a:r>
              <a:rPr lang="zh-CN" altLang="en-US" dirty="0" smtClean="0"/>
              <a:t>最小剩余空间</a:t>
            </a:r>
            <a:endParaRPr lang="en-US" altLang="zh-CN" dirty="0" smtClean="0"/>
          </a:p>
          <a:p>
            <a:pPr lvl="1"/>
            <a:r>
              <a:rPr lang="zh-CN" altLang="en-US" dirty="0" smtClean="0"/>
              <a:t>可保存客户端</a:t>
            </a:r>
            <a:r>
              <a:rPr lang="en-US" altLang="zh-CN" dirty="0" smtClean="0"/>
              <a:t>State</a:t>
            </a:r>
            <a:r>
              <a:rPr lang="zh-CN" altLang="en-US" dirty="0" smtClean="0"/>
              <a:t>的最大数目</a:t>
            </a:r>
            <a:endParaRPr lang="en-US" altLang="zh-CN" dirty="0" smtClean="0"/>
          </a:p>
          <a:p>
            <a:pPr lvl="1"/>
            <a:r>
              <a:rPr lang="zh-CN" altLang="en-US" dirty="0" smtClean="0"/>
              <a:t>已恢复的</a:t>
            </a:r>
            <a:r>
              <a:rPr lang="en-US" altLang="zh-CN" dirty="0" smtClean="0"/>
              <a:t>State</a:t>
            </a:r>
            <a:r>
              <a:rPr lang="zh-CN" altLang="en-US" dirty="0" smtClean="0"/>
              <a:t>的保存时间</a:t>
            </a:r>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用户数据保存</a:t>
            </a:r>
            <a:endParaRPr lang="en-US" dirty="0"/>
          </a:p>
        </p:txBody>
      </p:sp>
      <p:grpSp>
        <p:nvGrpSpPr>
          <p:cNvPr id="5" name="Group 10"/>
          <p:cNvGrpSpPr>
            <a:grpSpLocks/>
          </p:cNvGrpSpPr>
          <p:nvPr/>
        </p:nvGrpSpPr>
        <p:grpSpPr bwMode="auto">
          <a:xfrm>
            <a:off x="2428860" y="1701800"/>
            <a:ext cx="1163638" cy="1727200"/>
            <a:chOff x="1453" y="1017"/>
            <a:chExt cx="733" cy="1088"/>
          </a:xfrm>
        </p:grpSpPr>
        <p:pic>
          <p:nvPicPr>
            <p:cNvPr id="6" name="Picture 6" descr="server"/>
            <p:cNvPicPr>
              <a:picLocks noChangeAspect="1" noChangeArrowheads="1"/>
            </p:cNvPicPr>
            <p:nvPr/>
          </p:nvPicPr>
          <p:blipFill>
            <a:blip r:embed="rId3" cstate="print"/>
            <a:srcRect/>
            <a:stretch>
              <a:fillRect/>
            </a:stretch>
          </p:blipFill>
          <p:spPr bwMode="auto">
            <a:xfrm>
              <a:off x="1453" y="1017"/>
              <a:ext cx="541" cy="896"/>
            </a:xfrm>
            <a:prstGeom prst="rect">
              <a:avLst/>
            </a:prstGeom>
            <a:noFill/>
          </p:spPr>
        </p:pic>
        <p:pic>
          <p:nvPicPr>
            <p:cNvPr id="7" name="Picture 8" descr="server"/>
            <p:cNvPicPr>
              <a:picLocks noChangeAspect="1" noChangeArrowheads="1"/>
            </p:cNvPicPr>
            <p:nvPr/>
          </p:nvPicPr>
          <p:blipFill>
            <a:blip r:embed="rId3" cstate="print"/>
            <a:srcRect/>
            <a:stretch>
              <a:fillRect/>
            </a:stretch>
          </p:blipFill>
          <p:spPr bwMode="auto">
            <a:xfrm>
              <a:off x="1549" y="1113"/>
              <a:ext cx="541" cy="896"/>
            </a:xfrm>
            <a:prstGeom prst="rect">
              <a:avLst/>
            </a:prstGeom>
            <a:noFill/>
          </p:spPr>
        </p:pic>
        <p:pic>
          <p:nvPicPr>
            <p:cNvPr id="8" name="Picture 9" descr="server"/>
            <p:cNvPicPr>
              <a:picLocks noChangeAspect="1" noChangeArrowheads="1"/>
            </p:cNvPicPr>
            <p:nvPr/>
          </p:nvPicPr>
          <p:blipFill>
            <a:blip r:embed="rId3" cstate="print"/>
            <a:srcRect/>
            <a:stretch>
              <a:fillRect/>
            </a:stretch>
          </p:blipFill>
          <p:spPr bwMode="auto">
            <a:xfrm>
              <a:off x="1645" y="1209"/>
              <a:ext cx="541" cy="896"/>
            </a:xfrm>
            <a:prstGeom prst="rect">
              <a:avLst/>
            </a:prstGeom>
            <a:noFill/>
          </p:spPr>
        </p:pic>
      </p:grpSp>
      <p:pic>
        <p:nvPicPr>
          <p:cNvPr id="9" name="Picture 11" descr="server"/>
          <p:cNvPicPr>
            <a:picLocks noChangeAspect="1" noChangeArrowheads="1"/>
          </p:cNvPicPr>
          <p:nvPr/>
        </p:nvPicPr>
        <p:blipFill>
          <a:blip r:embed="rId3" cstate="print"/>
          <a:srcRect/>
          <a:stretch>
            <a:fillRect/>
          </a:stretch>
        </p:blipFill>
        <p:spPr bwMode="auto">
          <a:xfrm>
            <a:off x="6069013" y="1963738"/>
            <a:ext cx="858837" cy="1422400"/>
          </a:xfrm>
          <a:prstGeom prst="rect">
            <a:avLst/>
          </a:prstGeom>
          <a:noFill/>
        </p:spPr>
      </p:pic>
      <p:sp>
        <p:nvSpPr>
          <p:cNvPr id="11" name="AutoShape 13"/>
          <p:cNvSpPr>
            <a:spLocks noChangeArrowheads="1"/>
          </p:cNvSpPr>
          <p:nvPr/>
        </p:nvSpPr>
        <p:spPr bwMode="auto">
          <a:xfrm>
            <a:off x="7262813" y="2239963"/>
            <a:ext cx="485775" cy="696912"/>
          </a:xfrm>
          <a:prstGeom prst="can">
            <a:avLst>
              <a:gd name="adj" fmla="val 35866"/>
            </a:avLst>
          </a:prstGeom>
          <a:solidFill>
            <a:schemeClr val="hlink"/>
          </a:solidFill>
          <a:ln w="12700">
            <a:solidFill>
              <a:schemeClr val="tx1"/>
            </a:solidFill>
            <a:round/>
            <a:headEnd/>
            <a:tailEnd/>
          </a:ln>
          <a:effectLst/>
        </p:spPr>
        <p:txBody>
          <a:bodyPr wrap="none" anchor="ctr"/>
          <a:lstStyle/>
          <a:p>
            <a:endParaRPr lang="en-US"/>
          </a:p>
        </p:txBody>
      </p:sp>
      <p:sp>
        <p:nvSpPr>
          <p:cNvPr id="12" name="Text Box 14"/>
          <p:cNvSpPr txBox="1">
            <a:spLocks noChangeArrowheads="1"/>
          </p:cNvSpPr>
          <p:nvPr/>
        </p:nvSpPr>
        <p:spPr bwMode="auto">
          <a:xfrm>
            <a:off x="3211513" y="1116013"/>
            <a:ext cx="1646239" cy="66991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管理员创建计算机关联</a:t>
            </a:r>
            <a:endParaRPr lang="en-US" altLang="zh-CN" dirty="0">
              <a:solidFill>
                <a:schemeClr val="lt1"/>
              </a:solidFill>
              <a:sym typeface="Wingdings" pitchFamily="2" charset="2"/>
            </a:endParaRPr>
          </a:p>
        </p:txBody>
      </p:sp>
      <p:sp>
        <p:nvSpPr>
          <p:cNvPr id="13" name="Text Box 15"/>
          <p:cNvSpPr txBox="1">
            <a:spLocks noChangeArrowheads="1"/>
          </p:cNvSpPr>
          <p:nvPr/>
        </p:nvSpPr>
        <p:spPr bwMode="auto">
          <a:xfrm>
            <a:off x="269864" y="1219792"/>
            <a:ext cx="2158996" cy="92332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管理员分发</a:t>
            </a:r>
            <a:r>
              <a:rPr lang="en-US" altLang="zh-CN" dirty="0" smtClean="0">
                <a:solidFill>
                  <a:schemeClr val="lt1"/>
                </a:solidFill>
                <a:sym typeface="Wingdings" pitchFamily="2" charset="2"/>
              </a:rPr>
              <a:t> </a:t>
            </a:r>
            <a:r>
              <a:rPr lang="zh-CN" altLang="en-US" dirty="0" smtClean="0">
                <a:solidFill>
                  <a:schemeClr val="lt1"/>
                </a:solidFill>
                <a:sym typeface="Wingdings" pitchFamily="2" charset="2"/>
              </a:rPr>
              <a:t>一个状态捕获的任务序列到源计算机</a:t>
            </a:r>
            <a:endParaRPr lang="en-US" altLang="zh-CN" dirty="0">
              <a:solidFill>
                <a:schemeClr val="lt1"/>
              </a:solidFill>
              <a:sym typeface="Wingdings" pitchFamily="2" charset="2"/>
            </a:endParaRPr>
          </a:p>
        </p:txBody>
      </p:sp>
      <p:sp>
        <p:nvSpPr>
          <p:cNvPr id="14" name="Text Box 16"/>
          <p:cNvSpPr txBox="1">
            <a:spLocks noChangeArrowheads="1"/>
          </p:cNvSpPr>
          <p:nvPr/>
        </p:nvSpPr>
        <p:spPr bwMode="auto">
          <a:xfrm>
            <a:off x="6226175" y="6203950"/>
            <a:ext cx="1338812" cy="369326"/>
          </a:xfrm>
          <a:prstGeom prst="rect">
            <a:avLst/>
          </a:prstGeom>
          <a:noFill/>
          <a:ln w="12700">
            <a:noFill/>
            <a:miter lim="800000"/>
            <a:headEnd/>
            <a:tailEnd/>
          </a:ln>
          <a:effectLst/>
        </p:spPr>
        <p:txBody>
          <a:bodyPr wrap="none" lIns="91432" tIns="45717" rIns="91432" bIns="45717">
            <a:spAutoFit/>
          </a:bodyPr>
          <a:lstStyle/>
          <a:p>
            <a:r>
              <a:rPr lang="zh-CN" altLang="en-US" b="1" dirty="0" smtClean="0">
                <a:latin typeface="Arial" charset="0"/>
              </a:rPr>
              <a:t>目标</a:t>
            </a:r>
            <a:r>
              <a:rPr lang="zh-CN" altLang="en-US" sz="1800" b="1" dirty="0" smtClean="0">
                <a:solidFill>
                  <a:schemeClr val="tx1"/>
                </a:solidFill>
                <a:latin typeface="Arial" charset="0"/>
              </a:rPr>
              <a:t>计算机</a:t>
            </a:r>
            <a:endParaRPr lang="en-US" sz="1800" b="1" dirty="0">
              <a:solidFill>
                <a:schemeClr val="tx1"/>
              </a:solidFill>
              <a:latin typeface="Arial" charset="0"/>
            </a:endParaRPr>
          </a:p>
        </p:txBody>
      </p:sp>
      <p:sp>
        <p:nvSpPr>
          <p:cNvPr id="15" name="Text Box 17"/>
          <p:cNvSpPr txBox="1">
            <a:spLocks noChangeArrowheads="1"/>
          </p:cNvSpPr>
          <p:nvPr/>
        </p:nvSpPr>
        <p:spPr bwMode="auto">
          <a:xfrm>
            <a:off x="1709738" y="6273800"/>
            <a:ext cx="1107979" cy="369326"/>
          </a:xfrm>
          <a:prstGeom prst="rect">
            <a:avLst/>
          </a:prstGeom>
          <a:noFill/>
          <a:ln w="12700">
            <a:noFill/>
            <a:miter lim="800000"/>
            <a:headEnd/>
            <a:tailEnd/>
          </a:ln>
          <a:effectLst/>
        </p:spPr>
        <p:txBody>
          <a:bodyPr wrap="none" lIns="91432" tIns="45717" rIns="91432" bIns="45717">
            <a:spAutoFit/>
          </a:bodyPr>
          <a:lstStyle/>
          <a:p>
            <a:r>
              <a:rPr lang="zh-CN" altLang="en-US" b="1" dirty="0" smtClean="0">
                <a:latin typeface="Arial" charset="0"/>
              </a:rPr>
              <a:t>源</a:t>
            </a:r>
            <a:r>
              <a:rPr lang="zh-CN" altLang="en-US" sz="1800" b="1" dirty="0" smtClean="0">
                <a:solidFill>
                  <a:schemeClr val="tx1"/>
                </a:solidFill>
                <a:latin typeface="Arial" charset="0"/>
              </a:rPr>
              <a:t>计算机</a:t>
            </a:r>
            <a:endParaRPr lang="en-US" sz="1800" b="1" dirty="0">
              <a:solidFill>
                <a:schemeClr val="tx1"/>
              </a:solidFill>
              <a:latin typeface="Arial" charset="0"/>
            </a:endParaRPr>
          </a:p>
        </p:txBody>
      </p:sp>
      <p:sp>
        <p:nvSpPr>
          <p:cNvPr id="16" name="Text Box 18"/>
          <p:cNvSpPr txBox="1">
            <a:spLocks noChangeArrowheads="1"/>
          </p:cNvSpPr>
          <p:nvPr/>
        </p:nvSpPr>
        <p:spPr bwMode="auto">
          <a:xfrm>
            <a:off x="5657850" y="1671638"/>
            <a:ext cx="1974850" cy="366712"/>
          </a:xfrm>
          <a:prstGeom prst="rect">
            <a:avLst/>
          </a:prstGeom>
          <a:noFill/>
          <a:ln w="12700">
            <a:noFill/>
            <a:miter lim="800000"/>
            <a:headEnd/>
            <a:tailEnd/>
          </a:ln>
          <a:effectLst/>
        </p:spPr>
        <p:txBody>
          <a:bodyPr wrap="none" lIns="91432" tIns="45717" rIns="91432" bIns="45717">
            <a:spAutoFit/>
          </a:bodyPr>
          <a:lstStyle/>
          <a:p>
            <a:r>
              <a:rPr lang="en-US" sz="1800" b="1" dirty="0">
                <a:solidFill>
                  <a:schemeClr val="tx1"/>
                </a:solidFill>
                <a:latin typeface="Arial" charset="0"/>
              </a:rPr>
              <a:t>SMP &amp; file share</a:t>
            </a:r>
          </a:p>
        </p:txBody>
      </p:sp>
      <p:sp>
        <p:nvSpPr>
          <p:cNvPr id="17" name="Text Box 19"/>
          <p:cNvSpPr txBox="1">
            <a:spLocks noChangeArrowheads="1"/>
          </p:cNvSpPr>
          <p:nvPr/>
        </p:nvSpPr>
        <p:spPr bwMode="auto">
          <a:xfrm>
            <a:off x="1643042" y="2192338"/>
            <a:ext cx="877147" cy="369326"/>
          </a:xfrm>
          <a:prstGeom prst="rect">
            <a:avLst/>
          </a:prstGeom>
          <a:noFill/>
          <a:ln w="12700">
            <a:noFill/>
            <a:miter lim="800000"/>
            <a:headEnd/>
            <a:tailEnd/>
          </a:ln>
          <a:effectLst/>
        </p:spPr>
        <p:txBody>
          <a:bodyPr wrap="none" lIns="91432" tIns="45717" rIns="91432" bIns="45717">
            <a:spAutoFit/>
          </a:bodyPr>
          <a:lstStyle/>
          <a:p>
            <a:r>
              <a:rPr lang="zh-CN" altLang="en-US" b="1" dirty="0" smtClean="0">
                <a:latin typeface="Arial" charset="0"/>
              </a:rPr>
              <a:t>主</a:t>
            </a:r>
            <a:r>
              <a:rPr lang="zh-CN" altLang="en-US" sz="1800" b="1" dirty="0" smtClean="0">
                <a:solidFill>
                  <a:schemeClr val="tx1"/>
                </a:solidFill>
                <a:latin typeface="Arial" charset="0"/>
              </a:rPr>
              <a:t>站点</a:t>
            </a:r>
            <a:endParaRPr lang="en-US" sz="1800" b="1" dirty="0">
              <a:solidFill>
                <a:schemeClr val="tx1"/>
              </a:solidFill>
              <a:latin typeface="Arial" charset="0"/>
            </a:endParaRPr>
          </a:p>
        </p:txBody>
      </p:sp>
      <p:sp>
        <p:nvSpPr>
          <p:cNvPr id="18" name="Line 20"/>
          <p:cNvSpPr>
            <a:spLocks noChangeShapeType="1"/>
          </p:cNvSpPr>
          <p:nvPr/>
        </p:nvSpPr>
        <p:spPr bwMode="auto">
          <a:xfrm flipH="1" flipV="1">
            <a:off x="2649538" y="2886075"/>
            <a:ext cx="117475" cy="2195513"/>
          </a:xfrm>
          <a:prstGeom prst="line">
            <a:avLst/>
          </a:prstGeom>
          <a:noFill/>
          <a:ln w="38100">
            <a:solidFill>
              <a:schemeClr val="hlink"/>
            </a:solidFill>
            <a:round/>
            <a:headEnd type="triangle" w="med" len="med"/>
            <a:tailEnd/>
          </a:ln>
          <a:effectLst/>
        </p:spPr>
        <p:txBody>
          <a:bodyPr anchor="ctr"/>
          <a:lstStyle/>
          <a:p>
            <a:endParaRPr lang="en-US"/>
          </a:p>
        </p:txBody>
      </p:sp>
      <p:sp>
        <p:nvSpPr>
          <p:cNvPr id="19" name="Text Box 21"/>
          <p:cNvSpPr txBox="1">
            <a:spLocks noChangeArrowheads="1"/>
          </p:cNvSpPr>
          <p:nvPr/>
        </p:nvSpPr>
        <p:spPr bwMode="auto">
          <a:xfrm>
            <a:off x="488950" y="3195638"/>
            <a:ext cx="2174875" cy="147732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现有计算机运行该任务序列</a:t>
            </a:r>
            <a:r>
              <a:rPr lang="en-US" altLang="zh-CN" dirty="0" smtClean="0">
                <a:solidFill>
                  <a:schemeClr val="lt1"/>
                </a:solidFill>
                <a:sym typeface="Wingdings" pitchFamily="2" charset="2"/>
              </a:rPr>
              <a:t>, </a:t>
            </a:r>
            <a:r>
              <a:rPr lang="zh-CN" altLang="en-US" dirty="0" smtClean="0">
                <a:solidFill>
                  <a:schemeClr val="lt1"/>
                </a:solidFill>
                <a:sym typeface="Wingdings" pitchFamily="2" charset="2"/>
              </a:rPr>
              <a:t>获取</a:t>
            </a:r>
            <a:r>
              <a:rPr lang="en-US" altLang="zh-CN" dirty="0" smtClean="0">
                <a:solidFill>
                  <a:schemeClr val="lt1"/>
                </a:solidFill>
                <a:sym typeface="Wingdings" pitchFamily="2" charset="2"/>
              </a:rPr>
              <a:t>SMP</a:t>
            </a:r>
            <a:r>
              <a:rPr lang="zh-CN" altLang="en-US" dirty="0" smtClean="0">
                <a:solidFill>
                  <a:schemeClr val="lt1"/>
                </a:solidFill>
                <a:sym typeface="Wingdings" pitchFamily="2" charset="2"/>
              </a:rPr>
              <a:t>列表</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RequestStateStore</a:t>
            </a:r>
            <a:r>
              <a:rPr lang="en-US" altLang="zh-CN" dirty="0">
                <a:solidFill>
                  <a:schemeClr val="lt1"/>
                </a:solidFill>
                <a:sym typeface="Wingdings" pitchFamily="2" charset="2"/>
              </a:rPr>
              <a:t>)</a:t>
            </a:r>
          </a:p>
        </p:txBody>
      </p:sp>
      <p:sp>
        <p:nvSpPr>
          <p:cNvPr id="20" name="Line 22"/>
          <p:cNvSpPr>
            <a:spLocks noChangeShapeType="1"/>
          </p:cNvSpPr>
          <p:nvPr/>
        </p:nvSpPr>
        <p:spPr bwMode="auto">
          <a:xfrm flipV="1">
            <a:off x="2951163" y="2946400"/>
            <a:ext cx="3117850" cy="2182813"/>
          </a:xfrm>
          <a:prstGeom prst="line">
            <a:avLst/>
          </a:prstGeom>
          <a:noFill/>
          <a:ln w="38100">
            <a:solidFill>
              <a:schemeClr val="hlink"/>
            </a:solidFill>
            <a:round/>
            <a:headEnd type="triangle" w="med" len="med"/>
            <a:tailEnd type="triangle" w="med" len="med"/>
          </a:ln>
          <a:effectLst/>
        </p:spPr>
        <p:txBody>
          <a:bodyPr anchor="ctr"/>
          <a:lstStyle/>
          <a:p>
            <a:endParaRPr lang="en-US"/>
          </a:p>
        </p:txBody>
      </p:sp>
      <p:sp>
        <p:nvSpPr>
          <p:cNvPr id="21" name="Text Box 23"/>
          <p:cNvSpPr txBox="1">
            <a:spLocks noChangeArrowheads="1"/>
          </p:cNvSpPr>
          <p:nvPr/>
        </p:nvSpPr>
        <p:spPr bwMode="auto">
          <a:xfrm>
            <a:off x="3579813" y="2178051"/>
            <a:ext cx="2092325" cy="125094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源计算机检查</a:t>
            </a:r>
            <a:r>
              <a:rPr lang="en-US" altLang="zh-CN" dirty="0" smtClean="0">
                <a:solidFill>
                  <a:schemeClr val="lt1"/>
                </a:solidFill>
                <a:sym typeface="Wingdings" pitchFamily="2" charset="2"/>
              </a:rPr>
              <a:t>SMP</a:t>
            </a:r>
            <a:r>
              <a:rPr lang="zh-CN" altLang="en-US" dirty="0" smtClean="0">
                <a:solidFill>
                  <a:schemeClr val="lt1"/>
                </a:solidFill>
                <a:sym typeface="Wingdings" pitchFamily="2" charset="2"/>
              </a:rPr>
              <a:t>的磁盘空间并获得文件共享路径</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RequestStateStore</a:t>
            </a:r>
            <a:r>
              <a:rPr lang="en-US" altLang="zh-CN" dirty="0">
                <a:solidFill>
                  <a:schemeClr val="lt1"/>
                </a:solidFill>
                <a:sym typeface="Wingdings" pitchFamily="2" charset="2"/>
              </a:rPr>
              <a:t>)</a:t>
            </a:r>
          </a:p>
        </p:txBody>
      </p:sp>
      <p:sp>
        <p:nvSpPr>
          <p:cNvPr id="22" name="Line 24"/>
          <p:cNvSpPr>
            <a:spLocks noChangeShapeType="1"/>
          </p:cNvSpPr>
          <p:nvPr/>
        </p:nvSpPr>
        <p:spPr bwMode="auto">
          <a:xfrm flipV="1">
            <a:off x="3178175" y="2963863"/>
            <a:ext cx="4160838" cy="2378075"/>
          </a:xfrm>
          <a:prstGeom prst="line">
            <a:avLst/>
          </a:prstGeom>
          <a:noFill/>
          <a:ln w="38100">
            <a:solidFill>
              <a:schemeClr val="hlink"/>
            </a:solidFill>
            <a:round/>
            <a:headEnd/>
            <a:tailEnd type="triangle" w="med" len="med"/>
          </a:ln>
          <a:effectLst/>
        </p:spPr>
        <p:txBody>
          <a:bodyPr anchor="ctr"/>
          <a:lstStyle/>
          <a:p>
            <a:endParaRPr lang="en-US"/>
          </a:p>
        </p:txBody>
      </p:sp>
      <p:sp>
        <p:nvSpPr>
          <p:cNvPr id="23" name="Text Box 25"/>
          <p:cNvSpPr txBox="1">
            <a:spLocks noChangeArrowheads="1"/>
          </p:cNvSpPr>
          <p:nvPr/>
        </p:nvSpPr>
        <p:spPr bwMode="auto">
          <a:xfrm>
            <a:off x="6357950" y="3581401"/>
            <a:ext cx="2181213" cy="120492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源计算机执行</a:t>
            </a:r>
            <a:r>
              <a:rPr lang="en-US" altLang="zh-CN" dirty="0" smtClean="0">
                <a:solidFill>
                  <a:schemeClr val="lt1"/>
                </a:solidFill>
                <a:sym typeface="Wingdings" pitchFamily="2" charset="2"/>
              </a:rPr>
              <a:t>USMT</a:t>
            </a:r>
            <a:r>
              <a:rPr lang="zh-CN" altLang="en-US" dirty="0" smtClean="0">
                <a:solidFill>
                  <a:schemeClr val="lt1"/>
                </a:solidFill>
                <a:sym typeface="Wingdings" pitchFamily="2" charset="2"/>
              </a:rPr>
              <a:t>捕获</a:t>
            </a:r>
            <a:r>
              <a:rPr lang="en-US" altLang="zh-CN" dirty="0" smtClean="0">
                <a:solidFill>
                  <a:schemeClr val="lt1"/>
                </a:solidFill>
                <a:sym typeface="Wingdings" pitchFamily="2" charset="2"/>
              </a:rPr>
              <a:t>State</a:t>
            </a:r>
            <a:r>
              <a:rPr lang="zh-CN" altLang="en-US" dirty="0" smtClean="0">
                <a:solidFill>
                  <a:schemeClr val="lt1"/>
                </a:solidFill>
                <a:sym typeface="Wingdings" pitchFamily="2" charset="2"/>
              </a:rPr>
              <a:t>，加密之，通过</a:t>
            </a:r>
            <a:r>
              <a:rPr lang="en-US" altLang="zh-CN" dirty="0" smtClean="0">
                <a:solidFill>
                  <a:schemeClr val="lt1"/>
                </a:solidFill>
                <a:sym typeface="Wingdings" pitchFamily="2" charset="2"/>
              </a:rPr>
              <a:t>SMB</a:t>
            </a:r>
            <a:r>
              <a:rPr lang="zh-CN" altLang="en-US" dirty="0" smtClean="0">
                <a:solidFill>
                  <a:schemeClr val="lt1"/>
                </a:solidFill>
                <a:sym typeface="Wingdings" pitchFamily="2" charset="2"/>
              </a:rPr>
              <a:t>写入文件共享路径</a:t>
            </a:r>
            <a:endParaRPr lang="en-US" altLang="zh-CN" dirty="0">
              <a:solidFill>
                <a:schemeClr val="lt1"/>
              </a:solidFill>
              <a:sym typeface="Wingdings" pitchFamily="2" charset="2"/>
            </a:endParaRPr>
          </a:p>
        </p:txBody>
      </p:sp>
      <p:sp>
        <p:nvSpPr>
          <p:cNvPr id="24" name="Text Box 26"/>
          <p:cNvSpPr txBox="1">
            <a:spLocks noChangeArrowheads="1"/>
          </p:cNvSpPr>
          <p:nvPr/>
        </p:nvSpPr>
        <p:spPr bwMode="auto">
          <a:xfrm>
            <a:off x="3643306" y="5149850"/>
            <a:ext cx="2293946" cy="147732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源计算机通知</a:t>
            </a:r>
            <a:r>
              <a:rPr lang="en-US" altLang="zh-CN" dirty="0" smtClean="0">
                <a:solidFill>
                  <a:schemeClr val="lt1"/>
                </a:solidFill>
                <a:sym typeface="Wingdings" pitchFamily="2" charset="2"/>
              </a:rPr>
              <a:t>SMP</a:t>
            </a:r>
            <a:r>
              <a:rPr lang="zh-CN" altLang="en-US" dirty="0" smtClean="0">
                <a:solidFill>
                  <a:schemeClr val="lt1"/>
                </a:solidFill>
                <a:sym typeface="Wingdings" pitchFamily="2" charset="2"/>
              </a:rPr>
              <a:t> </a:t>
            </a:r>
            <a:r>
              <a:rPr lang="en-US" altLang="zh-CN" dirty="0" smtClean="0">
                <a:solidFill>
                  <a:schemeClr val="lt1"/>
                </a:solidFill>
                <a:sym typeface="Wingdings" pitchFamily="2" charset="2"/>
              </a:rPr>
              <a:t>State</a:t>
            </a:r>
            <a:r>
              <a:rPr lang="zh-CN" altLang="en-US" dirty="0" smtClean="0">
                <a:solidFill>
                  <a:schemeClr val="lt1"/>
                </a:solidFill>
                <a:sym typeface="Wingdings" pitchFamily="2" charset="2"/>
              </a:rPr>
              <a:t>已经保存，</a:t>
            </a:r>
            <a:r>
              <a:rPr lang="en-US" altLang="zh-CN" dirty="0" smtClean="0">
                <a:solidFill>
                  <a:schemeClr val="lt1"/>
                </a:solidFill>
                <a:sym typeface="Wingdings" pitchFamily="2" charset="2"/>
              </a:rPr>
              <a:t>SMP</a:t>
            </a:r>
            <a:r>
              <a:rPr lang="zh-CN" altLang="en-US" dirty="0" smtClean="0">
                <a:solidFill>
                  <a:schemeClr val="lt1"/>
                </a:solidFill>
                <a:sym typeface="Wingdings" pitchFamily="2" charset="2"/>
              </a:rPr>
              <a:t>设置</a:t>
            </a:r>
            <a:r>
              <a:rPr lang="en-US" altLang="zh-CN" dirty="0" smtClean="0">
                <a:solidFill>
                  <a:schemeClr val="lt1"/>
                </a:solidFill>
                <a:sym typeface="Wingdings" pitchFamily="2" charset="2"/>
              </a:rPr>
              <a:t>ACLs</a:t>
            </a:r>
            <a:r>
              <a:rPr lang="zh-CN" altLang="en-US" dirty="0" smtClean="0">
                <a:solidFill>
                  <a:schemeClr val="lt1"/>
                </a:solidFill>
                <a:sym typeface="Wingdings" pitchFamily="2" charset="2"/>
              </a:rPr>
              <a:t>使之仅可被目标计算机读取</a:t>
            </a:r>
            <a:r>
              <a:rPr lang="en-US" altLang="zh-CN" dirty="0" smtClean="0">
                <a:solidFill>
                  <a:schemeClr val="lt1"/>
                </a:solidFill>
                <a:sym typeface="Wingdings" pitchFamily="2" charset="2"/>
              </a:rPr>
              <a:t> </a:t>
            </a:r>
            <a:r>
              <a:rPr lang="en-US" altLang="zh-CN" dirty="0">
                <a:solidFill>
                  <a:schemeClr val="lt1"/>
                </a:solidFill>
                <a:sym typeface="Wingdings" pitchFamily="2" charset="2"/>
              </a:rPr>
              <a:t>(</a:t>
            </a:r>
            <a:r>
              <a:rPr lang="en-US" altLang="zh-CN" dirty="0" err="1">
                <a:solidFill>
                  <a:schemeClr val="lt1"/>
                </a:solidFill>
                <a:sym typeface="Wingdings" pitchFamily="2" charset="2"/>
              </a:rPr>
              <a:t>ReleaseStateStore</a:t>
            </a:r>
            <a:r>
              <a:rPr lang="en-US" altLang="zh-CN" dirty="0">
                <a:solidFill>
                  <a:schemeClr val="lt1"/>
                </a:solidFill>
                <a:sym typeface="Wingdings" pitchFamily="2" charset="2"/>
              </a:rPr>
              <a:t>)</a:t>
            </a:r>
          </a:p>
        </p:txBody>
      </p:sp>
      <p:sp>
        <p:nvSpPr>
          <p:cNvPr id="25" name="Line 27"/>
          <p:cNvSpPr>
            <a:spLocks noChangeShapeType="1"/>
          </p:cNvSpPr>
          <p:nvPr/>
        </p:nvSpPr>
        <p:spPr bwMode="auto">
          <a:xfrm flipV="1">
            <a:off x="3095625" y="3032125"/>
            <a:ext cx="3101975" cy="2205038"/>
          </a:xfrm>
          <a:prstGeom prst="line">
            <a:avLst/>
          </a:prstGeom>
          <a:noFill/>
          <a:ln w="38100">
            <a:solidFill>
              <a:schemeClr val="hlink"/>
            </a:solidFill>
            <a:round/>
            <a:headEnd/>
            <a:tailEnd type="triangle" w="med" len="med"/>
          </a:ln>
          <a:effectLst/>
        </p:spPr>
        <p:txBody>
          <a:bodyPr anchor="ctr"/>
          <a:lstStyle/>
          <a:p>
            <a:endParaRPr lang="en-US"/>
          </a:p>
        </p:txBody>
      </p:sp>
      <p:pic>
        <p:nvPicPr>
          <p:cNvPr id="26" name="Picture 2"/>
          <p:cNvPicPr>
            <a:picLocks noChangeAspect="1" noChangeArrowheads="1"/>
          </p:cNvPicPr>
          <p:nvPr/>
        </p:nvPicPr>
        <p:blipFill>
          <a:blip r:embed="rId4" cstate="print"/>
          <a:srcRect/>
          <a:stretch>
            <a:fillRect/>
          </a:stretch>
        </p:blipFill>
        <p:spPr bwMode="auto">
          <a:xfrm>
            <a:off x="2071670" y="5143512"/>
            <a:ext cx="1143008" cy="1143008"/>
          </a:xfrm>
          <a:prstGeom prst="rect">
            <a:avLst/>
          </a:prstGeom>
          <a:noFill/>
          <a:ln w="9525">
            <a:noFill/>
            <a:miter lim="800000"/>
            <a:headEnd/>
            <a:tailEnd/>
          </a:ln>
        </p:spPr>
      </p:pic>
      <p:pic>
        <p:nvPicPr>
          <p:cNvPr id="27" name="Picture 3"/>
          <p:cNvPicPr>
            <a:picLocks noChangeAspect="1" noChangeArrowheads="1"/>
          </p:cNvPicPr>
          <p:nvPr/>
        </p:nvPicPr>
        <p:blipFill>
          <a:blip r:embed="rId5" cstate="print"/>
          <a:srcRect/>
          <a:stretch>
            <a:fillRect/>
          </a:stretch>
        </p:blipFill>
        <p:spPr bwMode="auto">
          <a:xfrm>
            <a:off x="6215074" y="5143512"/>
            <a:ext cx="1042243" cy="10001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System Center Configuration Manager 2007 SP2</a:t>
            </a:r>
            <a:r>
              <a:rPr lang="zh-CN" altLang="en-US" dirty="0" smtClean="0"/>
              <a:t>重要新特性</a:t>
            </a:r>
            <a:endParaRPr lang="zh-CN" altLang="en-US" dirty="0"/>
          </a:p>
        </p:txBody>
      </p:sp>
      <p:sp>
        <p:nvSpPr>
          <p:cNvPr id="5" name="文本占位符 4"/>
          <p:cNvSpPr>
            <a:spLocks noGrp="1"/>
          </p:cNvSpPr>
          <p:nvPr>
            <p:ph type="body" sz="quarter" idx="10"/>
          </p:nvPr>
        </p:nvSpPr>
        <p:spPr/>
        <p:txBody>
          <a:bodyPr/>
          <a:lstStyle/>
          <a:p>
            <a:r>
              <a:rPr lang="en-US" altLang="zh-CN" dirty="0" smtClean="0"/>
              <a:t>MGT203</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用户数据恢复</a:t>
            </a:r>
            <a:endParaRPr lang="en-US" dirty="0"/>
          </a:p>
        </p:txBody>
      </p:sp>
      <p:grpSp>
        <p:nvGrpSpPr>
          <p:cNvPr id="5" name="Group 4"/>
          <p:cNvGrpSpPr>
            <a:grpSpLocks/>
          </p:cNvGrpSpPr>
          <p:nvPr/>
        </p:nvGrpSpPr>
        <p:grpSpPr bwMode="auto">
          <a:xfrm>
            <a:off x="2381251" y="1614488"/>
            <a:ext cx="1163638" cy="1727200"/>
            <a:chOff x="1453" y="1017"/>
            <a:chExt cx="733" cy="1088"/>
          </a:xfrm>
        </p:grpSpPr>
        <p:pic>
          <p:nvPicPr>
            <p:cNvPr id="6" name="Picture 5" descr="server"/>
            <p:cNvPicPr>
              <a:picLocks noChangeAspect="1" noChangeArrowheads="1"/>
            </p:cNvPicPr>
            <p:nvPr/>
          </p:nvPicPr>
          <p:blipFill>
            <a:blip r:embed="rId3" cstate="print"/>
            <a:srcRect/>
            <a:stretch>
              <a:fillRect/>
            </a:stretch>
          </p:blipFill>
          <p:spPr bwMode="auto">
            <a:xfrm>
              <a:off x="1453" y="1017"/>
              <a:ext cx="541" cy="896"/>
            </a:xfrm>
            <a:prstGeom prst="rect">
              <a:avLst/>
            </a:prstGeom>
            <a:noFill/>
          </p:spPr>
        </p:pic>
        <p:pic>
          <p:nvPicPr>
            <p:cNvPr id="7" name="Picture 6" descr="server"/>
            <p:cNvPicPr>
              <a:picLocks noChangeAspect="1" noChangeArrowheads="1"/>
            </p:cNvPicPr>
            <p:nvPr/>
          </p:nvPicPr>
          <p:blipFill>
            <a:blip r:embed="rId3" cstate="print"/>
            <a:srcRect/>
            <a:stretch>
              <a:fillRect/>
            </a:stretch>
          </p:blipFill>
          <p:spPr bwMode="auto">
            <a:xfrm>
              <a:off x="1549" y="1113"/>
              <a:ext cx="541" cy="896"/>
            </a:xfrm>
            <a:prstGeom prst="rect">
              <a:avLst/>
            </a:prstGeom>
            <a:noFill/>
          </p:spPr>
        </p:pic>
        <p:pic>
          <p:nvPicPr>
            <p:cNvPr id="8" name="Picture 7" descr="server"/>
            <p:cNvPicPr>
              <a:picLocks noChangeAspect="1" noChangeArrowheads="1"/>
            </p:cNvPicPr>
            <p:nvPr/>
          </p:nvPicPr>
          <p:blipFill>
            <a:blip r:embed="rId3" cstate="print"/>
            <a:srcRect/>
            <a:stretch>
              <a:fillRect/>
            </a:stretch>
          </p:blipFill>
          <p:spPr bwMode="auto">
            <a:xfrm>
              <a:off x="1645" y="1209"/>
              <a:ext cx="541" cy="896"/>
            </a:xfrm>
            <a:prstGeom prst="rect">
              <a:avLst/>
            </a:prstGeom>
            <a:noFill/>
          </p:spPr>
        </p:pic>
      </p:grpSp>
      <p:pic>
        <p:nvPicPr>
          <p:cNvPr id="9" name="Picture 8" descr="server"/>
          <p:cNvPicPr>
            <a:picLocks noChangeAspect="1" noChangeArrowheads="1"/>
          </p:cNvPicPr>
          <p:nvPr/>
        </p:nvPicPr>
        <p:blipFill>
          <a:blip r:embed="rId3" cstate="print"/>
          <a:srcRect/>
          <a:stretch>
            <a:fillRect/>
          </a:stretch>
        </p:blipFill>
        <p:spPr bwMode="auto">
          <a:xfrm>
            <a:off x="6069013" y="1963738"/>
            <a:ext cx="858837" cy="1422400"/>
          </a:xfrm>
          <a:prstGeom prst="rect">
            <a:avLst/>
          </a:prstGeom>
          <a:noFill/>
        </p:spPr>
      </p:pic>
      <p:sp>
        <p:nvSpPr>
          <p:cNvPr id="11" name="AutoShape 10"/>
          <p:cNvSpPr>
            <a:spLocks noChangeArrowheads="1"/>
          </p:cNvSpPr>
          <p:nvPr/>
        </p:nvSpPr>
        <p:spPr bwMode="auto">
          <a:xfrm>
            <a:off x="7262813" y="2239963"/>
            <a:ext cx="485775" cy="696912"/>
          </a:xfrm>
          <a:prstGeom prst="can">
            <a:avLst>
              <a:gd name="adj" fmla="val 35866"/>
            </a:avLst>
          </a:prstGeom>
          <a:solidFill>
            <a:schemeClr val="hlink"/>
          </a:solidFill>
          <a:ln w="12700">
            <a:solidFill>
              <a:schemeClr val="tx1"/>
            </a:solidFill>
            <a:round/>
            <a:headEnd/>
            <a:tailEnd/>
          </a:ln>
          <a:effectLst/>
        </p:spPr>
        <p:txBody>
          <a:bodyPr wrap="none" anchor="ctr"/>
          <a:lstStyle/>
          <a:p>
            <a:endParaRPr lang="en-US"/>
          </a:p>
        </p:txBody>
      </p:sp>
      <p:sp>
        <p:nvSpPr>
          <p:cNvPr id="12" name="Text Box 13"/>
          <p:cNvSpPr txBox="1">
            <a:spLocks noChangeArrowheads="1"/>
          </p:cNvSpPr>
          <p:nvPr/>
        </p:nvSpPr>
        <p:spPr bwMode="auto">
          <a:xfrm>
            <a:off x="6224588" y="6205538"/>
            <a:ext cx="1338812" cy="369326"/>
          </a:xfrm>
          <a:prstGeom prst="rect">
            <a:avLst/>
          </a:prstGeom>
          <a:noFill/>
          <a:ln w="12700">
            <a:noFill/>
            <a:miter lim="800000"/>
            <a:headEnd/>
            <a:tailEnd/>
          </a:ln>
          <a:effectLst/>
        </p:spPr>
        <p:txBody>
          <a:bodyPr wrap="none" lIns="91432" tIns="45717" rIns="91432" bIns="45717">
            <a:spAutoFit/>
          </a:bodyPr>
          <a:lstStyle/>
          <a:p>
            <a:r>
              <a:rPr lang="zh-CN" altLang="en-US" sz="1800" b="1" dirty="0" smtClean="0">
                <a:solidFill>
                  <a:schemeClr val="tx1"/>
                </a:solidFill>
                <a:latin typeface="Arial" charset="0"/>
              </a:rPr>
              <a:t>目标计算机</a:t>
            </a:r>
            <a:endParaRPr lang="en-US" sz="1800" b="1" dirty="0">
              <a:solidFill>
                <a:schemeClr val="tx1"/>
              </a:solidFill>
              <a:latin typeface="Arial" charset="0"/>
            </a:endParaRPr>
          </a:p>
        </p:txBody>
      </p:sp>
      <p:sp>
        <p:nvSpPr>
          <p:cNvPr id="13" name="Text Box 14"/>
          <p:cNvSpPr txBox="1">
            <a:spLocks noChangeArrowheads="1"/>
          </p:cNvSpPr>
          <p:nvPr/>
        </p:nvSpPr>
        <p:spPr bwMode="auto">
          <a:xfrm>
            <a:off x="1709738" y="6273800"/>
            <a:ext cx="1107979" cy="369326"/>
          </a:xfrm>
          <a:prstGeom prst="rect">
            <a:avLst/>
          </a:prstGeom>
          <a:noFill/>
          <a:ln w="12700">
            <a:noFill/>
            <a:miter lim="800000"/>
            <a:headEnd/>
            <a:tailEnd/>
          </a:ln>
          <a:effectLst/>
        </p:spPr>
        <p:txBody>
          <a:bodyPr wrap="none" lIns="91432" tIns="45717" rIns="91432" bIns="45717">
            <a:spAutoFit/>
          </a:bodyPr>
          <a:lstStyle/>
          <a:p>
            <a:r>
              <a:rPr lang="zh-CN" altLang="en-US" sz="1800" b="1" dirty="0" smtClean="0">
                <a:solidFill>
                  <a:schemeClr val="tx1"/>
                </a:solidFill>
                <a:latin typeface="Arial" charset="0"/>
              </a:rPr>
              <a:t>源计算机</a:t>
            </a:r>
            <a:endParaRPr lang="en-US" sz="1800" b="1" dirty="0">
              <a:solidFill>
                <a:schemeClr val="tx1"/>
              </a:solidFill>
              <a:latin typeface="Arial" charset="0"/>
            </a:endParaRPr>
          </a:p>
        </p:txBody>
      </p:sp>
      <p:sp>
        <p:nvSpPr>
          <p:cNvPr id="14" name="Text Box 15"/>
          <p:cNvSpPr txBox="1">
            <a:spLocks noChangeArrowheads="1"/>
          </p:cNvSpPr>
          <p:nvPr/>
        </p:nvSpPr>
        <p:spPr bwMode="auto">
          <a:xfrm>
            <a:off x="5657850" y="1671638"/>
            <a:ext cx="1974850" cy="366712"/>
          </a:xfrm>
          <a:prstGeom prst="rect">
            <a:avLst/>
          </a:prstGeom>
          <a:noFill/>
          <a:ln w="12700">
            <a:noFill/>
            <a:miter lim="800000"/>
            <a:headEnd/>
            <a:tailEnd/>
          </a:ln>
          <a:effectLst/>
        </p:spPr>
        <p:txBody>
          <a:bodyPr wrap="none" lIns="91432" tIns="45717" rIns="91432" bIns="45717">
            <a:spAutoFit/>
          </a:bodyPr>
          <a:lstStyle/>
          <a:p>
            <a:r>
              <a:rPr lang="en-US" sz="1800" b="1" dirty="0">
                <a:solidFill>
                  <a:schemeClr val="tx1"/>
                </a:solidFill>
                <a:latin typeface="Arial" charset="0"/>
              </a:rPr>
              <a:t>SMP &amp; file share</a:t>
            </a:r>
          </a:p>
        </p:txBody>
      </p:sp>
      <p:sp>
        <p:nvSpPr>
          <p:cNvPr id="15" name="Text Box 16"/>
          <p:cNvSpPr txBox="1">
            <a:spLocks noChangeArrowheads="1"/>
          </p:cNvSpPr>
          <p:nvPr/>
        </p:nvSpPr>
        <p:spPr bwMode="auto">
          <a:xfrm>
            <a:off x="1571604" y="2192338"/>
            <a:ext cx="877147" cy="369326"/>
          </a:xfrm>
          <a:prstGeom prst="rect">
            <a:avLst/>
          </a:prstGeom>
          <a:noFill/>
          <a:ln w="12700">
            <a:noFill/>
            <a:miter lim="800000"/>
            <a:headEnd/>
            <a:tailEnd/>
          </a:ln>
          <a:effectLst/>
        </p:spPr>
        <p:txBody>
          <a:bodyPr wrap="none" lIns="91432" tIns="45717" rIns="91432" bIns="45717">
            <a:spAutoFit/>
          </a:bodyPr>
          <a:lstStyle/>
          <a:p>
            <a:r>
              <a:rPr lang="zh-CN" altLang="en-US" sz="1800" b="1" dirty="0" smtClean="0">
                <a:solidFill>
                  <a:schemeClr val="tx1"/>
                </a:solidFill>
                <a:latin typeface="Arial" charset="0"/>
              </a:rPr>
              <a:t>主站点</a:t>
            </a:r>
            <a:endParaRPr lang="en-US" sz="1800" b="1" dirty="0">
              <a:solidFill>
                <a:schemeClr val="tx1"/>
              </a:solidFill>
              <a:latin typeface="Arial" charset="0"/>
            </a:endParaRPr>
          </a:p>
        </p:txBody>
      </p:sp>
      <p:sp>
        <p:nvSpPr>
          <p:cNvPr id="16" name="Text Box 25"/>
          <p:cNvSpPr txBox="1">
            <a:spLocks noChangeArrowheads="1"/>
          </p:cNvSpPr>
          <p:nvPr/>
        </p:nvSpPr>
        <p:spPr bwMode="auto">
          <a:xfrm>
            <a:off x="217445" y="1143001"/>
            <a:ext cx="2139977" cy="10001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管理员分发操作系统部署任务序列到目标计算机</a:t>
            </a:r>
            <a:endParaRPr lang="en-US" altLang="zh-CN" dirty="0">
              <a:solidFill>
                <a:schemeClr val="lt1"/>
              </a:solidFill>
              <a:sym typeface="Wingdings" pitchFamily="2" charset="2"/>
            </a:endParaRPr>
          </a:p>
        </p:txBody>
      </p:sp>
      <p:sp>
        <p:nvSpPr>
          <p:cNvPr id="17" name="Text Box 26"/>
          <p:cNvSpPr txBox="1">
            <a:spLocks noChangeArrowheads="1"/>
          </p:cNvSpPr>
          <p:nvPr/>
        </p:nvSpPr>
        <p:spPr bwMode="auto">
          <a:xfrm>
            <a:off x="1746244" y="3500438"/>
            <a:ext cx="2039938" cy="138760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目标计算机执行任务序列，获得存放</a:t>
            </a:r>
            <a:r>
              <a:rPr lang="en-US" altLang="zh-CN" dirty="0" smtClean="0">
                <a:solidFill>
                  <a:schemeClr val="lt1"/>
                </a:solidFill>
                <a:sym typeface="Wingdings" pitchFamily="2" charset="2"/>
              </a:rPr>
              <a:t>State</a:t>
            </a:r>
            <a:r>
              <a:rPr lang="zh-CN" altLang="en-US" dirty="0" smtClean="0">
                <a:solidFill>
                  <a:schemeClr val="lt1"/>
                </a:solidFill>
                <a:sym typeface="Wingdings" pitchFamily="2" charset="2"/>
              </a:rPr>
              <a:t>的</a:t>
            </a:r>
            <a:r>
              <a:rPr lang="en-US" altLang="zh-CN" dirty="0" smtClean="0">
                <a:solidFill>
                  <a:schemeClr val="lt1"/>
                </a:solidFill>
                <a:sym typeface="Wingdings" pitchFamily="2" charset="2"/>
              </a:rPr>
              <a:t>SMP</a:t>
            </a:r>
            <a:r>
              <a:rPr lang="zh-CN" altLang="en-US" dirty="0" smtClean="0">
                <a:solidFill>
                  <a:schemeClr val="lt1"/>
                </a:solidFill>
                <a:sym typeface="Wingdings" pitchFamily="2" charset="2"/>
              </a:rPr>
              <a:t>地址</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RequestStateStore</a:t>
            </a:r>
            <a:r>
              <a:rPr lang="en-US" altLang="zh-CN" dirty="0">
                <a:solidFill>
                  <a:schemeClr val="lt1"/>
                </a:solidFill>
                <a:sym typeface="Wingdings" pitchFamily="2" charset="2"/>
              </a:rPr>
              <a:t>)</a:t>
            </a:r>
          </a:p>
        </p:txBody>
      </p:sp>
      <p:sp>
        <p:nvSpPr>
          <p:cNvPr id="18" name="Text Box 27"/>
          <p:cNvSpPr txBox="1">
            <a:spLocks noChangeArrowheads="1"/>
          </p:cNvSpPr>
          <p:nvPr/>
        </p:nvSpPr>
        <p:spPr bwMode="auto">
          <a:xfrm>
            <a:off x="3929058" y="2014363"/>
            <a:ext cx="2143140" cy="12717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目标计算机从</a:t>
            </a:r>
            <a:r>
              <a:rPr lang="en-US" altLang="zh-CN" dirty="0" smtClean="0">
                <a:solidFill>
                  <a:schemeClr val="lt1"/>
                </a:solidFill>
                <a:sym typeface="Wingdings" pitchFamily="2" charset="2"/>
              </a:rPr>
              <a:t>SMP</a:t>
            </a:r>
            <a:r>
              <a:rPr lang="zh-CN" altLang="en-US" dirty="0" smtClean="0">
                <a:solidFill>
                  <a:schemeClr val="lt1"/>
                </a:solidFill>
                <a:sym typeface="Wingdings" pitchFamily="2" charset="2"/>
              </a:rPr>
              <a:t>获得文件共享路径</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RequestStateStore</a:t>
            </a:r>
            <a:r>
              <a:rPr lang="en-US" altLang="zh-CN" dirty="0">
                <a:solidFill>
                  <a:schemeClr val="lt1"/>
                </a:solidFill>
                <a:sym typeface="Wingdings" pitchFamily="2" charset="2"/>
              </a:rPr>
              <a:t>)</a:t>
            </a:r>
          </a:p>
        </p:txBody>
      </p:sp>
      <p:sp>
        <p:nvSpPr>
          <p:cNvPr id="19" name="Text Box 28"/>
          <p:cNvSpPr txBox="1">
            <a:spLocks noChangeArrowheads="1"/>
          </p:cNvSpPr>
          <p:nvPr/>
        </p:nvSpPr>
        <p:spPr bwMode="auto">
          <a:xfrm>
            <a:off x="7269163" y="3876677"/>
            <a:ext cx="1874837" cy="13382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olidFill>
                  <a:schemeClr val="lt1"/>
                </a:solidFill>
                <a:sym typeface="Wingdings" pitchFamily="2" charset="2"/>
              </a:rPr>
              <a:t> </a:t>
            </a:r>
            <a:r>
              <a:rPr lang="zh-CN" altLang="en-US" dirty="0" smtClean="0">
                <a:solidFill>
                  <a:schemeClr val="lt1"/>
                </a:solidFill>
                <a:sym typeface="Wingdings" pitchFamily="2" charset="2"/>
              </a:rPr>
              <a:t>目标计算机执行</a:t>
            </a:r>
            <a:r>
              <a:rPr lang="en-US" altLang="zh-CN" dirty="0" smtClean="0">
                <a:solidFill>
                  <a:schemeClr val="lt1"/>
                </a:solidFill>
                <a:sym typeface="Wingdings" pitchFamily="2" charset="2"/>
              </a:rPr>
              <a:t>USMT</a:t>
            </a:r>
            <a:r>
              <a:rPr lang="zh-CN" altLang="en-US" dirty="0" smtClean="0">
                <a:solidFill>
                  <a:schemeClr val="lt1"/>
                </a:solidFill>
                <a:sym typeface="Wingdings" pitchFamily="2" charset="2"/>
              </a:rPr>
              <a:t>从文件共享路径读取</a:t>
            </a:r>
            <a:r>
              <a:rPr lang="en-US" altLang="zh-CN" dirty="0" smtClean="0">
                <a:solidFill>
                  <a:schemeClr val="lt1"/>
                </a:solidFill>
                <a:sym typeface="Wingdings" pitchFamily="2" charset="2"/>
              </a:rPr>
              <a:t>State</a:t>
            </a:r>
            <a:r>
              <a:rPr lang="zh-CN" altLang="en-US" dirty="0" smtClean="0">
                <a:solidFill>
                  <a:schemeClr val="lt1"/>
                </a:solidFill>
                <a:sym typeface="Wingdings" pitchFamily="2" charset="2"/>
              </a:rPr>
              <a:t>并恢复之</a:t>
            </a:r>
            <a:endParaRPr lang="en-US" altLang="zh-CN" dirty="0">
              <a:solidFill>
                <a:schemeClr val="lt1"/>
              </a:solidFill>
              <a:sym typeface="Wingdings" pitchFamily="2" charset="2"/>
            </a:endParaRPr>
          </a:p>
        </p:txBody>
      </p:sp>
      <p:sp>
        <p:nvSpPr>
          <p:cNvPr id="20" name="Line 29"/>
          <p:cNvSpPr>
            <a:spLocks noChangeShapeType="1"/>
          </p:cNvSpPr>
          <p:nvPr/>
        </p:nvSpPr>
        <p:spPr bwMode="auto">
          <a:xfrm flipV="1">
            <a:off x="6807200" y="2968625"/>
            <a:ext cx="623888" cy="2098675"/>
          </a:xfrm>
          <a:prstGeom prst="line">
            <a:avLst/>
          </a:prstGeom>
          <a:noFill/>
          <a:ln w="38100">
            <a:solidFill>
              <a:schemeClr val="hlink"/>
            </a:solidFill>
            <a:round/>
            <a:headEnd type="triangle" w="med" len="med"/>
            <a:tailEnd/>
          </a:ln>
          <a:effectLst/>
        </p:spPr>
        <p:txBody>
          <a:bodyPr anchor="ctr"/>
          <a:lstStyle/>
          <a:p>
            <a:endParaRPr lang="en-US"/>
          </a:p>
        </p:txBody>
      </p:sp>
      <p:sp>
        <p:nvSpPr>
          <p:cNvPr id="21" name="Line 30"/>
          <p:cNvSpPr>
            <a:spLocks noChangeShapeType="1"/>
          </p:cNvSpPr>
          <p:nvPr/>
        </p:nvSpPr>
        <p:spPr bwMode="auto">
          <a:xfrm>
            <a:off x="3286116" y="2857496"/>
            <a:ext cx="3111500" cy="2278062"/>
          </a:xfrm>
          <a:prstGeom prst="line">
            <a:avLst/>
          </a:prstGeom>
          <a:noFill/>
          <a:ln w="38100">
            <a:solidFill>
              <a:schemeClr val="hlink"/>
            </a:solidFill>
            <a:round/>
            <a:headEnd type="triangle" w="med" len="med"/>
            <a:tailEnd type="triangle" w="med" len="med"/>
          </a:ln>
          <a:effectLst/>
        </p:spPr>
        <p:txBody>
          <a:bodyPr anchor="ctr"/>
          <a:lstStyle/>
          <a:p>
            <a:endParaRPr lang="en-US"/>
          </a:p>
        </p:txBody>
      </p:sp>
      <p:sp>
        <p:nvSpPr>
          <p:cNvPr id="22" name="Line 31"/>
          <p:cNvSpPr>
            <a:spLocks noChangeShapeType="1"/>
          </p:cNvSpPr>
          <p:nvPr/>
        </p:nvSpPr>
        <p:spPr bwMode="auto">
          <a:xfrm flipH="1" flipV="1">
            <a:off x="6391275" y="3071810"/>
            <a:ext cx="163513" cy="2060575"/>
          </a:xfrm>
          <a:prstGeom prst="line">
            <a:avLst/>
          </a:prstGeom>
          <a:noFill/>
          <a:ln w="38100">
            <a:solidFill>
              <a:schemeClr val="hlink"/>
            </a:solidFill>
            <a:round/>
            <a:headEnd type="triangle" w="med" len="med"/>
            <a:tailEnd type="triangle" w="med" len="med"/>
          </a:ln>
          <a:effectLst/>
        </p:spPr>
        <p:txBody>
          <a:bodyPr anchor="ctr"/>
          <a:lstStyle/>
          <a:p>
            <a:endParaRPr lang="en-US"/>
          </a:p>
        </p:txBody>
      </p:sp>
      <p:sp>
        <p:nvSpPr>
          <p:cNvPr id="23" name="Text Box 32"/>
          <p:cNvSpPr txBox="1">
            <a:spLocks noChangeArrowheads="1"/>
          </p:cNvSpPr>
          <p:nvPr/>
        </p:nvSpPr>
        <p:spPr bwMode="auto">
          <a:xfrm>
            <a:off x="3492500" y="5149850"/>
            <a:ext cx="2579698" cy="12003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目标计算机通知</a:t>
            </a:r>
            <a:r>
              <a:rPr lang="en-US" altLang="zh-CN" dirty="0" smtClean="0">
                <a:solidFill>
                  <a:schemeClr val="lt1"/>
                </a:solidFill>
                <a:sym typeface="Wingdings" pitchFamily="2" charset="2"/>
              </a:rPr>
              <a:t>SMP </a:t>
            </a:r>
            <a:r>
              <a:rPr lang="en-US" altLang="zh-CN" dirty="0" smtClean="0">
                <a:sym typeface="Wingdings" pitchFamily="2" charset="2"/>
              </a:rPr>
              <a:t>State</a:t>
            </a:r>
            <a:r>
              <a:rPr lang="zh-CN" altLang="en-US" dirty="0" smtClean="0">
                <a:sym typeface="Wingdings" pitchFamily="2" charset="2"/>
              </a:rPr>
              <a:t>已经恢复，</a:t>
            </a:r>
            <a:r>
              <a:rPr lang="en-US" altLang="zh-CN" dirty="0" smtClean="0">
                <a:sym typeface="Wingdings" pitchFamily="2" charset="2"/>
              </a:rPr>
              <a:t>SMP</a:t>
            </a:r>
            <a:r>
              <a:rPr lang="zh-CN" altLang="en-US" dirty="0" smtClean="0">
                <a:sym typeface="Wingdings" pitchFamily="2" charset="2"/>
              </a:rPr>
              <a:t>开始</a:t>
            </a:r>
            <a:r>
              <a:rPr lang="en-US" altLang="zh-CN" dirty="0" smtClean="0">
                <a:sym typeface="Wingdings" pitchFamily="2" charset="2"/>
              </a:rPr>
              <a:t>State</a:t>
            </a:r>
            <a:r>
              <a:rPr lang="zh-CN" altLang="en-US" dirty="0" smtClean="0">
                <a:sym typeface="Wingdings" pitchFamily="2" charset="2"/>
              </a:rPr>
              <a:t>保留倒计时</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ReleaseStateStore</a:t>
            </a:r>
            <a:r>
              <a:rPr lang="en-US" altLang="zh-CN" dirty="0">
                <a:solidFill>
                  <a:schemeClr val="lt1"/>
                </a:solidFill>
                <a:sym typeface="Wingdings" pitchFamily="2" charset="2"/>
              </a:rPr>
              <a:t>)</a:t>
            </a:r>
          </a:p>
        </p:txBody>
      </p:sp>
      <p:sp>
        <p:nvSpPr>
          <p:cNvPr id="24" name="Line 33"/>
          <p:cNvSpPr>
            <a:spLocks noChangeShapeType="1"/>
          </p:cNvSpPr>
          <p:nvPr/>
        </p:nvSpPr>
        <p:spPr bwMode="auto">
          <a:xfrm flipH="1" flipV="1">
            <a:off x="6543675" y="3071810"/>
            <a:ext cx="171450" cy="1979613"/>
          </a:xfrm>
          <a:prstGeom prst="line">
            <a:avLst/>
          </a:prstGeom>
          <a:noFill/>
          <a:ln w="38100">
            <a:solidFill>
              <a:schemeClr val="hlink"/>
            </a:solidFill>
            <a:round/>
            <a:headEnd/>
            <a:tailEnd type="triangle" w="med" len="med"/>
          </a:ln>
          <a:effectLst/>
        </p:spPr>
        <p:txBody>
          <a:bodyPr anchor="ctr"/>
          <a:lstStyle/>
          <a:p>
            <a:endParaRPr lang="en-US"/>
          </a:p>
        </p:txBody>
      </p:sp>
      <p:pic>
        <p:nvPicPr>
          <p:cNvPr id="1026" name="Picture 2"/>
          <p:cNvPicPr>
            <a:picLocks noChangeAspect="1" noChangeArrowheads="1"/>
          </p:cNvPicPr>
          <p:nvPr/>
        </p:nvPicPr>
        <p:blipFill>
          <a:blip r:embed="rId4" cstate="print"/>
          <a:srcRect/>
          <a:stretch>
            <a:fillRect/>
          </a:stretch>
        </p:blipFill>
        <p:spPr bwMode="auto">
          <a:xfrm>
            <a:off x="2071670" y="5000636"/>
            <a:ext cx="1143008" cy="114300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215074" y="5143512"/>
            <a:ext cx="1042243" cy="10001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USMT</a:t>
            </a:r>
            <a:r>
              <a:rPr lang="zh-CN" altLang="en-US" dirty="0" smtClean="0"/>
              <a:t> </a:t>
            </a:r>
            <a:r>
              <a:rPr lang="en-US" altLang="zh-CN" dirty="0" smtClean="0"/>
              <a:t>4.0</a:t>
            </a:r>
            <a:r>
              <a:rPr lang="zh-CN" altLang="en-US" dirty="0" smtClean="0"/>
              <a:t> </a:t>
            </a:r>
            <a:r>
              <a:rPr lang="en-US" altLang="zh-CN" dirty="0" err="1" smtClean="0"/>
              <a:t>Hardlink</a:t>
            </a:r>
            <a:endParaRPr lang="en-US" dirty="0"/>
          </a:p>
        </p:txBody>
      </p:sp>
      <p:sp>
        <p:nvSpPr>
          <p:cNvPr id="3" name="Content Placeholder 2"/>
          <p:cNvSpPr>
            <a:spLocks noGrp="1"/>
          </p:cNvSpPr>
          <p:nvPr>
            <p:ph idx="1"/>
          </p:nvPr>
        </p:nvSpPr>
        <p:spPr/>
        <p:txBody>
          <a:bodyPr/>
          <a:lstStyle/>
          <a:p>
            <a:r>
              <a:rPr lang="en-US" altLang="zh-CN" dirty="0" smtClean="0"/>
              <a:t>USMT 4.0 </a:t>
            </a:r>
            <a:r>
              <a:rPr lang="en-US" altLang="zh-CN" dirty="0" err="1" smtClean="0"/>
              <a:t>Hardlink</a:t>
            </a:r>
            <a:r>
              <a:rPr lang="zh-CN" altLang="en-US" dirty="0" smtClean="0"/>
              <a:t>的条件</a:t>
            </a:r>
            <a:endParaRPr lang="en-US" altLang="zh-CN" dirty="0" smtClean="0"/>
          </a:p>
          <a:p>
            <a:pPr lvl="1"/>
            <a:r>
              <a:rPr lang="zh-CN" altLang="en-US" dirty="0" smtClean="0"/>
              <a:t>源计算机和目标计算机为同一计算机</a:t>
            </a:r>
            <a:endParaRPr lang="en-US" altLang="zh-CN" dirty="0" smtClean="0"/>
          </a:p>
          <a:p>
            <a:pPr lvl="1"/>
            <a:r>
              <a:rPr lang="zh-CN" altLang="en-US" dirty="0" smtClean="0"/>
              <a:t>操作系统部署任务序列不进行磁盘分区</a:t>
            </a:r>
            <a:endParaRPr lang="en-US" altLang="zh-CN" dirty="0" smtClean="0"/>
          </a:p>
          <a:p>
            <a:r>
              <a:rPr lang="en-US" dirty="0" smtClean="0"/>
              <a:t>USMT 4.0 </a:t>
            </a:r>
            <a:r>
              <a:rPr lang="en-US" altLang="zh-CN" dirty="0" err="1" smtClean="0"/>
              <a:t>Hardlink</a:t>
            </a:r>
            <a:r>
              <a:rPr lang="zh-CN" altLang="en-US" dirty="0" smtClean="0"/>
              <a:t>的优势</a:t>
            </a:r>
            <a:endParaRPr lang="en-US" altLang="zh-CN" dirty="0" smtClean="0"/>
          </a:p>
          <a:p>
            <a:pPr lvl="1"/>
            <a:r>
              <a:rPr lang="zh-CN" altLang="en-US" dirty="0" smtClean="0"/>
              <a:t>无需文件复制，快速捕获</a:t>
            </a:r>
            <a:r>
              <a:rPr lang="en-US" altLang="zh-CN" dirty="0" smtClean="0"/>
              <a:t>State</a:t>
            </a:r>
            <a:r>
              <a:rPr lang="zh-CN" altLang="en-US" dirty="0" smtClean="0"/>
              <a:t>和恢复</a:t>
            </a:r>
            <a:r>
              <a:rPr lang="en-US" altLang="zh-CN" dirty="0" smtClean="0"/>
              <a:t>State</a:t>
            </a:r>
          </a:p>
          <a:p>
            <a:pPr lvl="1"/>
            <a:r>
              <a:rPr lang="zh-CN" altLang="en-US" dirty="0" smtClean="0"/>
              <a:t>无需访问</a:t>
            </a:r>
            <a:r>
              <a:rPr lang="en-US" altLang="zh-CN" dirty="0" smtClean="0"/>
              <a:t>SMP</a:t>
            </a:r>
            <a:r>
              <a:rPr lang="zh-CN" altLang="en-US" dirty="0" smtClean="0"/>
              <a:t>进行网络备份</a:t>
            </a:r>
            <a:endParaRPr lang="en-US" altLang="zh-CN" dirty="0" smtClean="0"/>
          </a:p>
          <a:p>
            <a:endParaRPr lang="en-US" dirty="0"/>
          </a:p>
        </p:txBody>
      </p:sp>
      <p:pic>
        <p:nvPicPr>
          <p:cNvPr id="1026" name="Picture 2" descr="G:\TechEd_BJ\Hardlink_Set.PNG"/>
          <p:cNvPicPr>
            <a:picLocks noChangeAspect="1" noChangeArrowheads="1"/>
          </p:cNvPicPr>
          <p:nvPr/>
        </p:nvPicPr>
        <p:blipFill>
          <a:blip r:embed="rId3" cstate="print"/>
          <a:srcRect/>
          <a:stretch>
            <a:fillRect/>
          </a:stretch>
        </p:blipFill>
        <p:spPr bwMode="auto">
          <a:xfrm>
            <a:off x="1071538" y="4357694"/>
            <a:ext cx="5973763" cy="2047875"/>
          </a:xfrm>
          <a:prstGeom prst="rect">
            <a:avLst/>
          </a:prstGeom>
          <a:noFill/>
        </p:spPr>
      </p:pic>
      <p:sp>
        <p:nvSpPr>
          <p:cNvPr id="5" name="Rounded Rectangle 4"/>
          <p:cNvSpPr/>
          <p:nvPr/>
        </p:nvSpPr>
        <p:spPr>
          <a:xfrm>
            <a:off x="4643438" y="5643578"/>
            <a:ext cx="2000264" cy="500066"/>
          </a:xfrm>
          <a:prstGeom prst="roundRect">
            <a:avLst/>
          </a:prstGeom>
          <a:noFill/>
          <a:ln w="38100">
            <a:solidFill>
              <a:schemeClr val="hlink"/>
            </a:solidFill>
            <a:round/>
            <a:headEnd type="triangle" w="med" len="med"/>
            <a:tailEnd type="triangle" w="med" len="med"/>
          </a:ln>
          <a:effectLst/>
        </p:spPr>
        <p:txBody>
          <a:bodyPr anchor="ctr"/>
          <a:lstStyle/>
          <a:p>
            <a:endParaRPr lang="en-US">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USMT</a:t>
            </a:r>
            <a:r>
              <a:rPr lang="zh-CN" altLang="en-US" dirty="0" smtClean="0"/>
              <a:t> </a:t>
            </a:r>
            <a:r>
              <a:rPr lang="en-US" altLang="zh-CN" dirty="0" smtClean="0"/>
              <a:t>4.0 </a:t>
            </a:r>
            <a:r>
              <a:rPr lang="en-US" altLang="zh-CN" dirty="0" err="1" smtClean="0"/>
              <a:t>Hardlink</a:t>
            </a:r>
            <a:endParaRPr lang="en-US" dirty="0"/>
          </a:p>
        </p:txBody>
      </p:sp>
      <p:grpSp>
        <p:nvGrpSpPr>
          <p:cNvPr id="4" name="Group 3"/>
          <p:cNvGrpSpPr>
            <a:grpSpLocks/>
          </p:cNvGrpSpPr>
          <p:nvPr/>
        </p:nvGrpSpPr>
        <p:grpSpPr bwMode="auto">
          <a:xfrm>
            <a:off x="2381251" y="1614488"/>
            <a:ext cx="1163638" cy="1727200"/>
            <a:chOff x="1453" y="1017"/>
            <a:chExt cx="733" cy="1088"/>
          </a:xfrm>
        </p:grpSpPr>
        <p:pic>
          <p:nvPicPr>
            <p:cNvPr id="5" name="Picture 4" descr="server"/>
            <p:cNvPicPr>
              <a:picLocks noChangeAspect="1" noChangeArrowheads="1"/>
            </p:cNvPicPr>
            <p:nvPr/>
          </p:nvPicPr>
          <p:blipFill>
            <a:blip r:embed="rId3" cstate="print"/>
            <a:srcRect/>
            <a:stretch>
              <a:fillRect/>
            </a:stretch>
          </p:blipFill>
          <p:spPr bwMode="auto">
            <a:xfrm>
              <a:off x="1453" y="1017"/>
              <a:ext cx="541" cy="896"/>
            </a:xfrm>
            <a:prstGeom prst="rect">
              <a:avLst/>
            </a:prstGeom>
            <a:noFill/>
          </p:spPr>
        </p:pic>
        <p:pic>
          <p:nvPicPr>
            <p:cNvPr id="6" name="Picture 5" descr="server"/>
            <p:cNvPicPr>
              <a:picLocks noChangeAspect="1" noChangeArrowheads="1"/>
            </p:cNvPicPr>
            <p:nvPr/>
          </p:nvPicPr>
          <p:blipFill>
            <a:blip r:embed="rId3" cstate="print"/>
            <a:srcRect/>
            <a:stretch>
              <a:fillRect/>
            </a:stretch>
          </p:blipFill>
          <p:spPr bwMode="auto">
            <a:xfrm>
              <a:off x="1549" y="1113"/>
              <a:ext cx="541" cy="896"/>
            </a:xfrm>
            <a:prstGeom prst="rect">
              <a:avLst/>
            </a:prstGeom>
            <a:noFill/>
          </p:spPr>
        </p:pic>
        <p:pic>
          <p:nvPicPr>
            <p:cNvPr id="7" name="Picture 6" descr="server"/>
            <p:cNvPicPr>
              <a:picLocks noChangeAspect="1" noChangeArrowheads="1"/>
            </p:cNvPicPr>
            <p:nvPr/>
          </p:nvPicPr>
          <p:blipFill>
            <a:blip r:embed="rId3" cstate="print"/>
            <a:srcRect/>
            <a:stretch>
              <a:fillRect/>
            </a:stretch>
          </p:blipFill>
          <p:spPr bwMode="auto">
            <a:xfrm>
              <a:off x="1645" y="1209"/>
              <a:ext cx="541" cy="896"/>
            </a:xfrm>
            <a:prstGeom prst="rect">
              <a:avLst/>
            </a:prstGeom>
            <a:noFill/>
          </p:spPr>
        </p:pic>
      </p:grpSp>
      <p:sp>
        <p:nvSpPr>
          <p:cNvPr id="9" name="AutoShape 10"/>
          <p:cNvSpPr>
            <a:spLocks noChangeArrowheads="1"/>
          </p:cNvSpPr>
          <p:nvPr/>
        </p:nvSpPr>
        <p:spPr bwMode="auto">
          <a:xfrm>
            <a:off x="7358082" y="5286388"/>
            <a:ext cx="485775" cy="696912"/>
          </a:xfrm>
          <a:prstGeom prst="can">
            <a:avLst>
              <a:gd name="adj" fmla="val 35866"/>
            </a:avLst>
          </a:prstGeom>
          <a:solidFill>
            <a:schemeClr val="hlink"/>
          </a:solidFill>
          <a:ln w="12700">
            <a:solidFill>
              <a:schemeClr val="tx1"/>
            </a:solidFill>
            <a:round/>
            <a:headEnd/>
            <a:tailEnd/>
          </a:ln>
          <a:effectLst/>
        </p:spPr>
        <p:txBody>
          <a:bodyPr wrap="none" anchor="ctr"/>
          <a:lstStyle/>
          <a:p>
            <a:endParaRPr lang="en-US"/>
          </a:p>
        </p:txBody>
      </p:sp>
      <p:sp>
        <p:nvSpPr>
          <p:cNvPr id="10" name="Text Box 13"/>
          <p:cNvSpPr txBox="1">
            <a:spLocks noChangeArrowheads="1"/>
          </p:cNvSpPr>
          <p:nvPr/>
        </p:nvSpPr>
        <p:spPr bwMode="auto">
          <a:xfrm>
            <a:off x="6224588" y="6205538"/>
            <a:ext cx="1338812" cy="369326"/>
          </a:xfrm>
          <a:prstGeom prst="rect">
            <a:avLst/>
          </a:prstGeom>
          <a:noFill/>
          <a:ln w="12700">
            <a:noFill/>
            <a:miter lim="800000"/>
            <a:headEnd/>
            <a:tailEnd/>
          </a:ln>
          <a:effectLst/>
        </p:spPr>
        <p:txBody>
          <a:bodyPr wrap="none" lIns="91432" tIns="45717" rIns="91432" bIns="45717">
            <a:spAutoFit/>
          </a:bodyPr>
          <a:lstStyle/>
          <a:p>
            <a:r>
              <a:rPr lang="zh-CN" altLang="en-US" sz="1800" b="1" dirty="0" smtClean="0">
                <a:solidFill>
                  <a:schemeClr val="tx1"/>
                </a:solidFill>
                <a:latin typeface="Arial" charset="0"/>
              </a:rPr>
              <a:t>目标计算机</a:t>
            </a:r>
            <a:endParaRPr lang="en-US" sz="1800" b="1" dirty="0">
              <a:solidFill>
                <a:schemeClr val="tx1"/>
              </a:solidFill>
              <a:latin typeface="Arial" charset="0"/>
            </a:endParaRPr>
          </a:p>
        </p:txBody>
      </p:sp>
      <p:sp>
        <p:nvSpPr>
          <p:cNvPr id="13" name="Text Box 16"/>
          <p:cNvSpPr txBox="1">
            <a:spLocks noChangeArrowheads="1"/>
          </p:cNvSpPr>
          <p:nvPr/>
        </p:nvSpPr>
        <p:spPr bwMode="auto">
          <a:xfrm>
            <a:off x="1571604" y="2192338"/>
            <a:ext cx="877147" cy="369326"/>
          </a:xfrm>
          <a:prstGeom prst="rect">
            <a:avLst/>
          </a:prstGeom>
          <a:noFill/>
          <a:ln w="12700">
            <a:noFill/>
            <a:miter lim="800000"/>
            <a:headEnd/>
            <a:tailEnd/>
          </a:ln>
          <a:effectLst/>
        </p:spPr>
        <p:txBody>
          <a:bodyPr wrap="none" lIns="91432" tIns="45717" rIns="91432" bIns="45717">
            <a:spAutoFit/>
          </a:bodyPr>
          <a:lstStyle/>
          <a:p>
            <a:r>
              <a:rPr lang="zh-CN" altLang="en-US" sz="1800" b="1" dirty="0" smtClean="0">
                <a:solidFill>
                  <a:schemeClr val="tx1"/>
                </a:solidFill>
                <a:latin typeface="Arial" charset="0"/>
              </a:rPr>
              <a:t>主站点</a:t>
            </a:r>
            <a:endParaRPr lang="en-US" sz="1800" b="1" dirty="0">
              <a:solidFill>
                <a:schemeClr val="tx1"/>
              </a:solidFill>
              <a:latin typeface="Arial" charset="0"/>
            </a:endParaRPr>
          </a:p>
        </p:txBody>
      </p:sp>
      <p:sp>
        <p:nvSpPr>
          <p:cNvPr id="14" name="Text Box 25"/>
          <p:cNvSpPr txBox="1">
            <a:spLocks noChangeArrowheads="1"/>
          </p:cNvSpPr>
          <p:nvPr/>
        </p:nvSpPr>
        <p:spPr bwMode="auto">
          <a:xfrm>
            <a:off x="217445" y="1143001"/>
            <a:ext cx="2139977" cy="100011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管理员分发操作系统部署任务序列到目标计算机</a:t>
            </a:r>
            <a:endParaRPr lang="en-US" altLang="zh-CN" dirty="0">
              <a:solidFill>
                <a:schemeClr val="lt1"/>
              </a:solidFill>
              <a:sym typeface="Wingdings" pitchFamily="2" charset="2"/>
            </a:endParaRPr>
          </a:p>
        </p:txBody>
      </p:sp>
      <p:sp>
        <p:nvSpPr>
          <p:cNvPr id="15" name="Text Box 26"/>
          <p:cNvSpPr txBox="1">
            <a:spLocks noChangeArrowheads="1"/>
          </p:cNvSpPr>
          <p:nvPr/>
        </p:nvSpPr>
        <p:spPr bwMode="auto">
          <a:xfrm>
            <a:off x="1746244" y="3286124"/>
            <a:ext cx="2039938" cy="171451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目标计算机执行任务序列，</a:t>
            </a:r>
            <a:r>
              <a:rPr lang="zh-CN" altLang="en-US" dirty="0" smtClean="0">
                <a:sym typeface="Wingdings" pitchFamily="2" charset="2"/>
              </a:rPr>
              <a:t>在原有操作系统中执行</a:t>
            </a:r>
            <a:r>
              <a:rPr lang="en-US" altLang="zh-CN" dirty="0" smtClean="0">
                <a:sym typeface="Wingdings" pitchFamily="2" charset="2"/>
              </a:rPr>
              <a:t>USMT</a:t>
            </a:r>
            <a:r>
              <a:rPr lang="zh-CN" altLang="en-US" dirty="0" smtClean="0">
                <a:sym typeface="Wingdings" pitchFamily="2" charset="2"/>
              </a:rPr>
              <a:t> </a:t>
            </a:r>
            <a:r>
              <a:rPr lang="en-US" altLang="zh-CN" dirty="0" err="1" smtClean="0">
                <a:sym typeface="Wingdings" pitchFamily="2" charset="2"/>
              </a:rPr>
              <a:t>Hardlink</a:t>
            </a:r>
            <a:r>
              <a:rPr lang="zh-CN" altLang="en-US" dirty="0" smtClean="0">
                <a:sym typeface="Wingdings" pitchFamily="2" charset="2"/>
              </a:rPr>
              <a:t>捕获</a:t>
            </a:r>
            <a:r>
              <a:rPr lang="en-US" altLang="zh-CN" dirty="0" smtClean="0">
                <a:sym typeface="Wingdings" pitchFamily="2" charset="2"/>
              </a:rPr>
              <a:t>State</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RequestStateStore</a:t>
            </a:r>
            <a:r>
              <a:rPr lang="en-US" altLang="zh-CN" dirty="0">
                <a:solidFill>
                  <a:schemeClr val="lt1"/>
                </a:solidFill>
                <a:sym typeface="Wingdings" pitchFamily="2" charset="2"/>
              </a:rPr>
              <a:t>)</a:t>
            </a:r>
          </a:p>
        </p:txBody>
      </p:sp>
      <p:sp>
        <p:nvSpPr>
          <p:cNvPr id="16" name="Text Box 27"/>
          <p:cNvSpPr txBox="1">
            <a:spLocks noChangeArrowheads="1"/>
          </p:cNvSpPr>
          <p:nvPr/>
        </p:nvSpPr>
        <p:spPr bwMode="auto">
          <a:xfrm>
            <a:off x="4056062" y="2214554"/>
            <a:ext cx="2159012" cy="12003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olidFill>
                  <a:schemeClr val="lt1"/>
                </a:solidFill>
                <a:sym typeface="Wingdings" pitchFamily="2" charset="2"/>
              </a:rPr>
              <a:t></a:t>
            </a:r>
            <a:r>
              <a:rPr lang="zh-CN" altLang="en-US" dirty="0" smtClean="0">
                <a:solidFill>
                  <a:schemeClr val="lt1"/>
                </a:solidFill>
                <a:sym typeface="Wingdings" pitchFamily="2" charset="2"/>
              </a:rPr>
              <a:t> </a:t>
            </a:r>
            <a:r>
              <a:rPr lang="en-US" altLang="zh-CN" dirty="0" smtClean="0">
                <a:solidFill>
                  <a:schemeClr val="lt1"/>
                </a:solidFill>
                <a:sym typeface="Wingdings" pitchFamily="2" charset="2"/>
              </a:rPr>
              <a:t>State</a:t>
            </a:r>
            <a:r>
              <a:rPr lang="zh-CN" altLang="en-US" dirty="0" smtClean="0">
                <a:solidFill>
                  <a:schemeClr val="lt1"/>
                </a:solidFill>
                <a:sym typeface="Wingdings" pitchFamily="2" charset="2"/>
              </a:rPr>
              <a:t>保存在目标计算机上</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RequestStateStore</a:t>
            </a:r>
            <a:r>
              <a:rPr lang="en-US" altLang="zh-CN" dirty="0">
                <a:solidFill>
                  <a:schemeClr val="lt1"/>
                </a:solidFill>
                <a:sym typeface="Wingdings" pitchFamily="2" charset="2"/>
              </a:rPr>
              <a:t>)</a:t>
            </a:r>
          </a:p>
        </p:txBody>
      </p:sp>
      <p:sp>
        <p:nvSpPr>
          <p:cNvPr id="17" name="Text Box 28"/>
          <p:cNvSpPr txBox="1">
            <a:spLocks noChangeArrowheads="1"/>
          </p:cNvSpPr>
          <p:nvPr/>
        </p:nvSpPr>
        <p:spPr bwMode="auto">
          <a:xfrm>
            <a:off x="6500826" y="3857628"/>
            <a:ext cx="2000233" cy="11113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smtClean="0">
                <a:solidFill>
                  <a:schemeClr val="lt1"/>
                </a:solidFill>
                <a:sym typeface="Wingdings" pitchFamily="2" charset="2"/>
              </a:rPr>
              <a:t> </a:t>
            </a:r>
            <a:r>
              <a:rPr lang="zh-CN" altLang="en-US" dirty="0" smtClean="0">
                <a:solidFill>
                  <a:schemeClr val="lt1"/>
                </a:solidFill>
                <a:sym typeface="Wingdings" pitchFamily="2" charset="2"/>
              </a:rPr>
              <a:t>目标计算机重</a:t>
            </a:r>
            <a:r>
              <a:rPr lang="zh-CN" altLang="en-US" dirty="0" smtClean="0">
                <a:sym typeface="Wingdings" pitchFamily="2" charset="2"/>
              </a:rPr>
              <a:t>启</a:t>
            </a:r>
            <a:r>
              <a:rPr lang="zh-CN" altLang="en-US" dirty="0" smtClean="0">
                <a:solidFill>
                  <a:schemeClr val="lt1"/>
                </a:solidFill>
                <a:sym typeface="Wingdings" pitchFamily="2" charset="2"/>
              </a:rPr>
              <a:t>进入</a:t>
            </a:r>
            <a:r>
              <a:rPr lang="en-US" altLang="zh-CN" dirty="0" err="1" smtClean="0">
                <a:solidFill>
                  <a:schemeClr val="lt1"/>
                </a:solidFill>
                <a:sym typeface="Wingdings" pitchFamily="2" charset="2"/>
              </a:rPr>
              <a:t>WinPE</a:t>
            </a:r>
            <a:r>
              <a:rPr lang="zh-CN" altLang="en-US" dirty="0" smtClean="0">
                <a:sym typeface="Wingdings" pitchFamily="2" charset="2"/>
              </a:rPr>
              <a:t>执行</a:t>
            </a:r>
            <a:r>
              <a:rPr lang="zh-CN" altLang="en-US" dirty="0" smtClean="0">
                <a:solidFill>
                  <a:schemeClr val="lt1"/>
                </a:solidFill>
                <a:sym typeface="Wingdings" pitchFamily="2" charset="2"/>
              </a:rPr>
              <a:t>操作系统的安装</a:t>
            </a:r>
            <a:endParaRPr lang="en-US" altLang="zh-CN" dirty="0">
              <a:solidFill>
                <a:schemeClr val="lt1"/>
              </a:solidFill>
              <a:sym typeface="Wingdings" pitchFamily="2" charset="2"/>
            </a:endParaRPr>
          </a:p>
        </p:txBody>
      </p:sp>
      <p:sp>
        <p:nvSpPr>
          <p:cNvPr id="19" name="Line 30"/>
          <p:cNvSpPr>
            <a:spLocks noChangeShapeType="1"/>
          </p:cNvSpPr>
          <p:nvPr/>
        </p:nvSpPr>
        <p:spPr bwMode="auto">
          <a:xfrm>
            <a:off x="3246450" y="2857496"/>
            <a:ext cx="3111500" cy="2278062"/>
          </a:xfrm>
          <a:prstGeom prst="line">
            <a:avLst/>
          </a:prstGeom>
          <a:noFill/>
          <a:ln w="38100">
            <a:solidFill>
              <a:schemeClr val="hlink"/>
            </a:solidFill>
            <a:round/>
            <a:headEnd type="triangle" w="med" len="med"/>
            <a:tailEnd type="triangle" w="med" len="med"/>
          </a:ln>
          <a:effectLst/>
        </p:spPr>
        <p:txBody>
          <a:bodyPr anchor="ctr"/>
          <a:lstStyle/>
          <a:p>
            <a:endParaRPr lang="en-US"/>
          </a:p>
        </p:txBody>
      </p:sp>
      <p:sp>
        <p:nvSpPr>
          <p:cNvPr id="21" name="Text Box 32"/>
          <p:cNvSpPr txBox="1">
            <a:spLocks noChangeArrowheads="1"/>
          </p:cNvSpPr>
          <p:nvPr/>
        </p:nvSpPr>
        <p:spPr bwMode="auto">
          <a:xfrm>
            <a:off x="3992566" y="5149850"/>
            <a:ext cx="2151070" cy="12003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altLang="zh-CN" dirty="0">
                <a:solidFill>
                  <a:schemeClr val="lt1"/>
                </a:solidFill>
                <a:sym typeface="Wingdings" pitchFamily="2" charset="2"/>
              </a:rPr>
              <a:t> </a:t>
            </a:r>
            <a:r>
              <a:rPr lang="zh-CN" altLang="en-US" dirty="0" smtClean="0">
                <a:solidFill>
                  <a:schemeClr val="lt1"/>
                </a:solidFill>
                <a:sym typeface="Wingdings" pitchFamily="2" charset="2"/>
              </a:rPr>
              <a:t>目标计</a:t>
            </a:r>
            <a:r>
              <a:rPr lang="zh-CN" altLang="en-US" dirty="0" smtClean="0">
                <a:sym typeface="Wingdings" pitchFamily="2" charset="2"/>
              </a:rPr>
              <a:t>算机执行</a:t>
            </a:r>
            <a:r>
              <a:rPr lang="en-US" altLang="zh-CN" dirty="0" smtClean="0">
                <a:sym typeface="Wingdings" pitchFamily="2" charset="2"/>
              </a:rPr>
              <a:t>USMT</a:t>
            </a:r>
            <a:r>
              <a:rPr lang="zh-CN" altLang="en-US" dirty="0" smtClean="0">
                <a:sym typeface="Wingdings" pitchFamily="2" charset="2"/>
              </a:rPr>
              <a:t>读取</a:t>
            </a:r>
            <a:r>
              <a:rPr lang="en-US" altLang="zh-CN" dirty="0" smtClean="0">
                <a:sym typeface="Wingdings" pitchFamily="2" charset="2"/>
              </a:rPr>
              <a:t>State</a:t>
            </a:r>
            <a:r>
              <a:rPr lang="zh-CN" altLang="en-US" dirty="0" smtClean="0">
                <a:sym typeface="Wingdings" pitchFamily="2" charset="2"/>
              </a:rPr>
              <a:t>并恢复之</a:t>
            </a:r>
            <a:endParaRPr lang="en-US" altLang="zh-CN" dirty="0">
              <a:solidFill>
                <a:schemeClr val="lt1"/>
              </a:solidFill>
              <a:sym typeface="Wingdings" pitchFamily="2" charset="2"/>
            </a:endParaRPr>
          </a:p>
          <a:p>
            <a:pPr algn="ctr">
              <a:defRPr/>
            </a:pPr>
            <a:r>
              <a:rPr lang="en-US" altLang="zh-CN" dirty="0">
                <a:solidFill>
                  <a:schemeClr val="lt1"/>
                </a:solidFill>
                <a:sym typeface="Wingdings" pitchFamily="2" charset="2"/>
              </a:rPr>
              <a:t>(</a:t>
            </a:r>
            <a:r>
              <a:rPr lang="en-US" altLang="zh-CN" dirty="0" err="1">
                <a:solidFill>
                  <a:schemeClr val="lt1"/>
                </a:solidFill>
                <a:sym typeface="Wingdings" pitchFamily="2" charset="2"/>
              </a:rPr>
              <a:t>ReleaseStateStore</a:t>
            </a:r>
            <a:r>
              <a:rPr lang="en-US" altLang="zh-CN" dirty="0">
                <a:solidFill>
                  <a:schemeClr val="lt1"/>
                </a:solidFill>
                <a:sym typeface="Wingdings" pitchFamily="2" charset="2"/>
              </a:rPr>
              <a:t>)</a:t>
            </a:r>
          </a:p>
        </p:txBody>
      </p:sp>
      <p:pic>
        <p:nvPicPr>
          <p:cNvPr id="24" name="Picture 3"/>
          <p:cNvPicPr>
            <a:picLocks noChangeAspect="1" noChangeArrowheads="1"/>
          </p:cNvPicPr>
          <p:nvPr/>
        </p:nvPicPr>
        <p:blipFill>
          <a:blip r:embed="rId4" cstate="print"/>
          <a:srcRect/>
          <a:stretch>
            <a:fillRect/>
          </a:stretch>
        </p:blipFill>
        <p:spPr bwMode="auto">
          <a:xfrm>
            <a:off x="6215074" y="5143512"/>
            <a:ext cx="1042243" cy="10001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Windows</a:t>
            </a:r>
            <a:r>
              <a:rPr lang="zh-CN" altLang="en-US" dirty="0" smtClean="0"/>
              <a:t> </a:t>
            </a:r>
            <a:r>
              <a:rPr lang="en-US" altLang="zh-CN" dirty="0" smtClean="0"/>
              <a:t>7</a:t>
            </a:r>
            <a:r>
              <a:rPr lang="zh-CN" altLang="en-US" dirty="0" smtClean="0"/>
              <a:t>默认分区</a:t>
            </a:r>
            <a:endParaRPr lang="en-US" dirty="0"/>
          </a:p>
        </p:txBody>
      </p:sp>
      <p:sp>
        <p:nvSpPr>
          <p:cNvPr id="3" name="Content Placeholder 2"/>
          <p:cNvSpPr>
            <a:spLocks noGrp="1"/>
          </p:cNvSpPr>
          <p:nvPr>
            <p:ph idx="1"/>
          </p:nvPr>
        </p:nvSpPr>
        <p:spPr>
          <a:xfrm>
            <a:off x="457200" y="1600200"/>
            <a:ext cx="8229600" cy="1328733"/>
          </a:xfrm>
        </p:spPr>
        <p:txBody>
          <a:bodyPr/>
          <a:lstStyle/>
          <a:p>
            <a:r>
              <a:rPr lang="zh-CN" altLang="en-US" dirty="0" smtClean="0"/>
              <a:t>系统分区和操作系统分区分离</a:t>
            </a:r>
            <a:endParaRPr lang="en-US" altLang="zh-CN" dirty="0" smtClean="0"/>
          </a:p>
          <a:p>
            <a:pPr lvl="1"/>
            <a:r>
              <a:rPr lang="zh-CN" altLang="en-US" dirty="0" smtClean="0"/>
              <a:t>方便</a:t>
            </a:r>
            <a:r>
              <a:rPr lang="en-US" dirty="0" err="1" smtClean="0"/>
              <a:t>Bitlocker</a:t>
            </a:r>
            <a:r>
              <a:rPr lang="zh-CN" altLang="en-US" dirty="0" smtClean="0"/>
              <a:t>部署</a:t>
            </a:r>
            <a:endParaRPr lang="en-US" altLang="zh-CN" dirty="0" smtClean="0"/>
          </a:p>
          <a:p>
            <a:pPr lvl="1"/>
            <a:r>
              <a:rPr lang="zh-CN" altLang="en-US" dirty="0" smtClean="0"/>
              <a:t>可部署</a:t>
            </a:r>
            <a:r>
              <a:rPr lang="en-US" altLang="zh-CN" dirty="0" err="1" smtClean="0"/>
              <a:t>WinRE</a:t>
            </a:r>
            <a:r>
              <a:rPr lang="zh-CN" altLang="en-US" dirty="0" smtClean="0"/>
              <a:t>或其他恢复工具</a:t>
            </a:r>
            <a:endParaRPr lang="en-US" dirty="0"/>
          </a:p>
        </p:txBody>
      </p:sp>
      <p:pic>
        <p:nvPicPr>
          <p:cNvPr id="4" name="Picture 4" descr="C:\Users\chaohaox\Desktop\Windows 7 Default Partition Layout Example.PNG"/>
          <p:cNvPicPr>
            <a:picLocks noChangeAspect="1" noChangeArrowheads="1"/>
          </p:cNvPicPr>
          <p:nvPr/>
        </p:nvPicPr>
        <p:blipFill>
          <a:blip r:embed="rId3" cstate="print"/>
          <a:srcRect/>
          <a:stretch>
            <a:fillRect/>
          </a:stretch>
        </p:blipFill>
        <p:spPr bwMode="auto">
          <a:xfrm>
            <a:off x="1150937" y="3857628"/>
            <a:ext cx="6926263" cy="1019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Windows 7</a:t>
            </a:r>
            <a:r>
              <a:rPr lang="zh-CN" altLang="en-US" dirty="0" smtClean="0"/>
              <a:t>默认系统分区的设置</a:t>
            </a:r>
            <a:endParaRPr lang="en-US" dirty="0"/>
          </a:p>
        </p:txBody>
      </p:sp>
      <p:pic>
        <p:nvPicPr>
          <p:cNvPr id="3074" name="Picture 2" descr="G:\TechEd_BJ\PartitionProp.PNG"/>
          <p:cNvPicPr>
            <a:picLocks noChangeAspect="1" noChangeArrowheads="1"/>
          </p:cNvPicPr>
          <p:nvPr/>
        </p:nvPicPr>
        <p:blipFill>
          <a:blip r:embed="rId3" cstate="print"/>
          <a:srcRect/>
          <a:stretch>
            <a:fillRect/>
          </a:stretch>
        </p:blipFill>
        <p:spPr bwMode="auto">
          <a:xfrm>
            <a:off x="285720" y="1714488"/>
            <a:ext cx="5606084" cy="3452820"/>
          </a:xfrm>
          <a:prstGeom prst="rect">
            <a:avLst/>
          </a:prstGeom>
          <a:noFill/>
        </p:spPr>
      </p:pic>
      <p:pic>
        <p:nvPicPr>
          <p:cNvPr id="3075" name="Picture 3" descr="G:\TechEd_BJ\ApplyOS.PNG"/>
          <p:cNvPicPr>
            <a:picLocks noChangeAspect="1" noChangeArrowheads="1"/>
          </p:cNvPicPr>
          <p:nvPr/>
        </p:nvPicPr>
        <p:blipFill>
          <a:blip r:embed="rId4" cstate="print"/>
          <a:srcRect/>
          <a:stretch>
            <a:fillRect/>
          </a:stretch>
        </p:blipFill>
        <p:spPr bwMode="auto">
          <a:xfrm>
            <a:off x="5929322" y="1714488"/>
            <a:ext cx="2796360" cy="3336945"/>
          </a:xfrm>
          <a:prstGeom prst="rect">
            <a:avLst/>
          </a:prstGeom>
          <a:noFill/>
        </p:spPr>
      </p:pic>
      <p:sp>
        <p:nvSpPr>
          <p:cNvPr id="6" name="Rounded Rectangular Callout 5"/>
          <p:cNvSpPr/>
          <p:nvPr/>
        </p:nvSpPr>
        <p:spPr bwMode="auto">
          <a:xfrm>
            <a:off x="3786182" y="5357826"/>
            <a:ext cx="1714512" cy="571504"/>
          </a:xfrm>
          <a:prstGeom prst="wedgeRoundRectCallout">
            <a:avLst>
              <a:gd name="adj1" fmla="val -8011"/>
              <a:gd name="adj2" fmla="val -142088"/>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zh-CN" altLang="en-US" dirty="0" smtClean="0"/>
              <a:t>任务序列变量</a:t>
            </a:r>
            <a:r>
              <a:rPr lang="en-US" altLang="zh-CN" dirty="0" err="1" smtClean="0"/>
              <a:t>vDriveC</a:t>
            </a:r>
            <a:r>
              <a:rPr lang="zh-CN" altLang="en-US" dirty="0" smtClean="0"/>
              <a:t>赋值</a:t>
            </a:r>
            <a:endParaRPr lang="en-US" altLang="zh-CN" dirty="0" smtClean="0"/>
          </a:p>
        </p:txBody>
      </p:sp>
      <p:sp>
        <p:nvSpPr>
          <p:cNvPr id="8" name="Rounded Rectangular Callout 7"/>
          <p:cNvSpPr/>
          <p:nvPr/>
        </p:nvSpPr>
        <p:spPr bwMode="auto">
          <a:xfrm>
            <a:off x="785786" y="4857760"/>
            <a:ext cx="2286016" cy="1000132"/>
          </a:xfrm>
          <a:prstGeom prst="wedgeRoundRectCallout">
            <a:avLst>
              <a:gd name="adj1" fmla="val -41840"/>
              <a:gd name="adj2" fmla="val -131910"/>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zh-CN" altLang="en-US" dirty="0" smtClean="0"/>
              <a:t>磁盘分区</a:t>
            </a:r>
            <a:r>
              <a:rPr lang="en-US" altLang="zh-CN" dirty="0" smtClean="0"/>
              <a:t>System Partition</a:t>
            </a:r>
            <a:r>
              <a:rPr lang="zh-CN" altLang="en-US" dirty="0" smtClean="0"/>
              <a:t>和</a:t>
            </a:r>
            <a:r>
              <a:rPr lang="en-US" altLang="zh-CN" dirty="0" smtClean="0"/>
              <a:t>Boot Partition</a:t>
            </a:r>
          </a:p>
        </p:txBody>
      </p:sp>
      <p:sp>
        <p:nvSpPr>
          <p:cNvPr id="9" name="Rounded Rectangular Callout 8"/>
          <p:cNvSpPr/>
          <p:nvPr/>
        </p:nvSpPr>
        <p:spPr bwMode="auto">
          <a:xfrm>
            <a:off x="6143636" y="5286388"/>
            <a:ext cx="1714512" cy="857256"/>
          </a:xfrm>
          <a:prstGeom prst="wedgeRoundRectCallout">
            <a:avLst>
              <a:gd name="adj1" fmla="val -1841"/>
              <a:gd name="adj2" fmla="val -93604"/>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zh-CN" altLang="en-US" dirty="0" smtClean="0"/>
              <a:t>设置操作系统目标分区为</a:t>
            </a:r>
            <a:r>
              <a:rPr lang="en-US" altLang="zh-CN" dirty="0" err="1" smtClean="0"/>
              <a:t>vDriveC</a:t>
            </a:r>
            <a:endParaRPr lang="en-US" altLang="zh-CN" dirty="0" smtClean="0"/>
          </a:p>
        </p:txBody>
      </p:sp>
      <p:sp>
        <p:nvSpPr>
          <p:cNvPr id="10" name="Rounded Rectangular Callout 9"/>
          <p:cNvSpPr/>
          <p:nvPr/>
        </p:nvSpPr>
        <p:spPr bwMode="auto">
          <a:xfrm>
            <a:off x="1928794" y="2643182"/>
            <a:ext cx="1285884" cy="642942"/>
          </a:xfrm>
          <a:prstGeom prst="wedgeRoundRectCallout">
            <a:avLst>
              <a:gd name="adj1" fmla="val -59797"/>
              <a:gd name="adj2" fmla="val 10799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zh-CN" altLang="en-US" dirty="0" smtClean="0"/>
              <a:t>设置</a:t>
            </a:r>
            <a:r>
              <a:rPr lang="en-US" altLang="zh-CN" dirty="0" smtClean="0"/>
              <a:t>Active Partition</a:t>
            </a:r>
          </a:p>
        </p:txBody>
      </p:sp>
      <p:sp>
        <p:nvSpPr>
          <p:cNvPr id="11" name="Rounded Rectangle 10"/>
          <p:cNvSpPr/>
          <p:nvPr/>
        </p:nvSpPr>
        <p:spPr>
          <a:xfrm>
            <a:off x="3286116" y="3143248"/>
            <a:ext cx="1214446" cy="214314"/>
          </a:xfrm>
          <a:prstGeom prst="roundRect">
            <a:avLst/>
          </a:prstGeom>
          <a:noFill/>
          <a:ln w="38100">
            <a:solidFill>
              <a:schemeClr val="hlink"/>
            </a:solidFill>
            <a:round/>
            <a:headEnd type="triangle" w="med" len="med"/>
            <a:tailEnd type="triangle" w="med" len="med"/>
          </a:ln>
          <a:effectLst/>
        </p:spPr>
        <p:txBody>
          <a:bodyPr anchor="ctr"/>
          <a:lstStyle/>
          <a:p>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Windows</a:t>
            </a:r>
            <a:r>
              <a:rPr lang="zh-CN" altLang="en-US" dirty="0" smtClean="0"/>
              <a:t> </a:t>
            </a:r>
            <a:r>
              <a:rPr lang="en-US" altLang="zh-CN" dirty="0" smtClean="0"/>
              <a:t>7</a:t>
            </a:r>
            <a:r>
              <a:rPr lang="zh-CN" altLang="en-US" dirty="0" smtClean="0"/>
              <a:t>操作系统部署细节</a:t>
            </a:r>
            <a:endParaRPr lang="en-US" dirty="0"/>
          </a:p>
        </p:txBody>
      </p:sp>
      <p:sp>
        <p:nvSpPr>
          <p:cNvPr id="4" name="Rectangle 3"/>
          <p:cNvSpPr/>
          <p:nvPr/>
        </p:nvSpPr>
        <p:spPr>
          <a:xfrm>
            <a:off x="1676400" y="3432979"/>
            <a:ext cx="6753252" cy="170973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tLang="zh-CN"/>
          </a:p>
        </p:txBody>
      </p:sp>
      <p:sp>
        <p:nvSpPr>
          <p:cNvPr id="5" name="Rectangle 4"/>
          <p:cNvSpPr/>
          <p:nvPr/>
        </p:nvSpPr>
        <p:spPr>
          <a:xfrm>
            <a:off x="4214810" y="3432979"/>
            <a:ext cx="4143404" cy="170973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smtClean="0"/>
              <a:t>Boot Partition</a:t>
            </a:r>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a:p>
        </p:txBody>
      </p:sp>
      <p:sp>
        <p:nvSpPr>
          <p:cNvPr id="6" name="Rectangle 5"/>
          <p:cNvSpPr/>
          <p:nvPr/>
        </p:nvSpPr>
        <p:spPr>
          <a:xfrm>
            <a:off x="1676400" y="3432979"/>
            <a:ext cx="381000" cy="1709739"/>
          </a:xfrm>
          <a:prstGeom prst="rect">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n-US" altLang="zh-CN" dirty="0" smtClean="0"/>
              <a:t>MBR</a:t>
            </a:r>
          </a:p>
        </p:txBody>
      </p:sp>
      <p:sp>
        <p:nvSpPr>
          <p:cNvPr id="7" name="Rectangle 6"/>
          <p:cNvSpPr/>
          <p:nvPr/>
        </p:nvSpPr>
        <p:spPr>
          <a:xfrm>
            <a:off x="2057400" y="3432979"/>
            <a:ext cx="2133600" cy="170973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dirty="0" smtClean="0"/>
              <a:t>System</a:t>
            </a:r>
            <a:r>
              <a:rPr lang="zh-CN" altLang="en-US" dirty="0" smtClean="0"/>
              <a:t> </a:t>
            </a:r>
            <a:r>
              <a:rPr lang="en-US" altLang="zh-CN" dirty="0" smtClean="0"/>
              <a:t>Partition</a:t>
            </a:r>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a:p>
        </p:txBody>
      </p:sp>
      <p:sp>
        <p:nvSpPr>
          <p:cNvPr id="8" name="Rectangle 7"/>
          <p:cNvSpPr/>
          <p:nvPr/>
        </p:nvSpPr>
        <p:spPr>
          <a:xfrm>
            <a:off x="2057400" y="3714752"/>
            <a:ext cx="381000" cy="1427966"/>
          </a:xfrm>
          <a:prstGeom prst="rect">
            <a:avLst/>
          </a:prstGeom>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n-US" altLang="zh-CN" dirty="0" smtClean="0"/>
              <a:t>Boot sector</a:t>
            </a:r>
            <a:endParaRPr lang="en-US" altLang="zh-CN" dirty="0"/>
          </a:p>
        </p:txBody>
      </p:sp>
      <p:sp>
        <p:nvSpPr>
          <p:cNvPr id="9" name="Rounded Rectangle 8"/>
          <p:cNvSpPr/>
          <p:nvPr/>
        </p:nvSpPr>
        <p:spPr>
          <a:xfrm>
            <a:off x="2971800" y="4533118"/>
            <a:ext cx="1143000" cy="381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err="1" smtClean="0"/>
              <a:t>Bootmgr</a:t>
            </a:r>
            <a:endParaRPr lang="en-US" altLang="zh-CN" dirty="0"/>
          </a:p>
        </p:txBody>
      </p:sp>
      <p:sp>
        <p:nvSpPr>
          <p:cNvPr id="11" name="Rounded Rectangle 10"/>
          <p:cNvSpPr/>
          <p:nvPr/>
        </p:nvSpPr>
        <p:spPr>
          <a:xfrm>
            <a:off x="428596" y="4000504"/>
            <a:ext cx="857248" cy="5715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smtClean="0"/>
              <a:t>BIOS</a:t>
            </a:r>
          </a:p>
        </p:txBody>
      </p:sp>
      <p:cxnSp>
        <p:nvCxnSpPr>
          <p:cNvPr id="12" name="Shape 12"/>
          <p:cNvCxnSpPr>
            <a:stCxn id="11" idx="3"/>
            <a:endCxn id="6" idx="1"/>
          </p:cNvCxnSpPr>
          <p:nvPr/>
        </p:nvCxnSpPr>
        <p:spPr>
          <a:xfrm>
            <a:off x="1285844" y="4286256"/>
            <a:ext cx="390556" cy="1593"/>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2"/>
            <a:endCxn id="8" idx="2"/>
          </p:cNvCxnSpPr>
          <p:nvPr/>
        </p:nvCxnSpPr>
        <p:spPr>
          <a:xfrm rot="16200000" flipH="1">
            <a:off x="2057400" y="4952218"/>
            <a:ext cx="1588" cy="381000"/>
          </a:xfrm>
          <a:prstGeom prst="bentConnector3">
            <a:avLst>
              <a:gd name="adj1" fmla="val 1439546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3"/>
            <a:endCxn id="9" idx="1"/>
          </p:cNvCxnSpPr>
          <p:nvPr/>
        </p:nvCxnSpPr>
        <p:spPr>
          <a:xfrm>
            <a:off x="2438400" y="4428735"/>
            <a:ext cx="533400" cy="294883"/>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ounded Rectangular Callout 16"/>
          <p:cNvSpPr/>
          <p:nvPr/>
        </p:nvSpPr>
        <p:spPr bwMode="auto">
          <a:xfrm>
            <a:off x="3071802" y="5643578"/>
            <a:ext cx="2286016" cy="1000132"/>
          </a:xfrm>
          <a:prstGeom prst="wedgeRoundRectCallout">
            <a:avLst>
              <a:gd name="adj1" fmla="val -4815"/>
              <a:gd name="adj2" fmla="val -100930"/>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zh-CN" altLang="en-US" dirty="0" smtClean="0"/>
              <a:t>磁盘分区</a:t>
            </a:r>
            <a:r>
              <a:rPr lang="en-US" altLang="zh-CN" dirty="0" smtClean="0"/>
              <a:t>System Partition</a:t>
            </a:r>
            <a:r>
              <a:rPr lang="zh-CN" altLang="en-US" dirty="0" smtClean="0"/>
              <a:t>和</a:t>
            </a:r>
            <a:r>
              <a:rPr lang="en-US" altLang="zh-CN" dirty="0" smtClean="0"/>
              <a:t>Boot Partition</a:t>
            </a:r>
          </a:p>
        </p:txBody>
      </p:sp>
      <p:sp>
        <p:nvSpPr>
          <p:cNvPr id="20" name="Rounded Rectangular Callout 19"/>
          <p:cNvSpPr/>
          <p:nvPr/>
        </p:nvSpPr>
        <p:spPr bwMode="auto">
          <a:xfrm>
            <a:off x="6000760" y="2000240"/>
            <a:ext cx="2286016" cy="1000132"/>
          </a:xfrm>
          <a:prstGeom prst="wedgeRoundRectCallout">
            <a:avLst>
              <a:gd name="adj1" fmla="val -36550"/>
              <a:gd name="adj2" fmla="val 92504"/>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en-US" altLang="zh-CN" dirty="0" smtClean="0"/>
              <a:t>Windows</a:t>
            </a:r>
            <a:r>
              <a:rPr lang="zh-CN" altLang="en-US" dirty="0" smtClean="0"/>
              <a:t> </a:t>
            </a:r>
            <a:r>
              <a:rPr lang="en-US" altLang="zh-CN" dirty="0" smtClean="0"/>
              <a:t>7</a:t>
            </a:r>
            <a:r>
              <a:rPr lang="zh-CN" altLang="en-US" dirty="0" smtClean="0"/>
              <a:t>部署到</a:t>
            </a:r>
            <a:r>
              <a:rPr lang="en-US" altLang="zh-CN" dirty="0" smtClean="0"/>
              <a:t>Boot Partition</a:t>
            </a:r>
          </a:p>
        </p:txBody>
      </p:sp>
      <p:sp>
        <p:nvSpPr>
          <p:cNvPr id="21" name="Rounded Rectangular Callout 20"/>
          <p:cNvSpPr/>
          <p:nvPr/>
        </p:nvSpPr>
        <p:spPr bwMode="auto">
          <a:xfrm>
            <a:off x="571472" y="2285992"/>
            <a:ext cx="1857388" cy="714380"/>
          </a:xfrm>
          <a:prstGeom prst="wedgeRoundRectCallout">
            <a:avLst>
              <a:gd name="adj1" fmla="val 41822"/>
              <a:gd name="adj2" fmla="val 143584"/>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zh-CN" altLang="en-US" dirty="0" smtClean="0"/>
              <a:t>创建</a:t>
            </a:r>
            <a:r>
              <a:rPr lang="en-US" altLang="zh-CN" dirty="0" err="1" smtClean="0"/>
              <a:t>BootSector</a:t>
            </a:r>
            <a:endParaRPr lang="en-US" altLang="zh-CN" dirty="0" smtClean="0"/>
          </a:p>
        </p:txBody>
      </p:sp>
      <p:sp>
        <p:nvSpPr>
          <p:cNvPr id="25" name="Rounded Rectangular Callout 24"/>
          <p:cNvSpPr/>
          <p:nvPr/>
        </p:nvSpPr>
        <p:spPr bwMode="auto">
          <a:xfrm>
            <a:off x="2571736" y="2285992"/>
            <a:ext cx="1857388" cy="714380"/>
          </a:xfrm>
          <a:prstGeom prst="wedgeRoundRectCallout">
            <a:avLst>
              <a:gd name="adj1" fmla="val -17987"/>
              <a:gd name="adj2" fmla="val 16791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zh-CN" altLang="en-US" dirty="0" smtClean="0"/>
              <a:t>创建</a:t>
            </a:r>
            <a:r>
              <a:rPr lang="en-US" altLang="zh-CN" dirty="0" err="1" smtClean="0"/>
              <a:t>Bootmgr</a:t>
            </a:r>
            <a:r>
              <a:rPr lang="zh-CN" altLang="en-US" dirty="0" smtClean="0"/>
              <a:t>和</a:t>
            </a:r>
            <a:r>
              <a:rPr lang="en-US" altLang="zh-CN" dirty="0" smtClean="0"/>
              <a:t>BCD Store</a:t>
            </a:r>
          </a:p>
        </p:txBody>
      </p:sp>
      <p:sp>
        <p:nvSpPr>
          <p:cNvPr id="22" name="Rounded Rectangle 21"/>
          <p:cNvSpPr/>
          <p:nvPr/>
        </p:nvSpPr>
        <p:spPr>
          <a:xfrm>
            <a:off x="4429124" y="3725070"/>
            <a:ext cx="3357586" cy="12041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defRPr/>
            </a:pPr>
            <a:endParaRPr lang="en-US" altLang="zh-CN" dirty="0" smtClean="0">
              <a:sym typeface="Wingdings" pitchFamily="2" charset="2"/>
            </a:endParaRPr>
          </a:p>
          <a:p>
            <a:pPr algn="ctr">
              <a:defRPr/>
            </a:pPr>
            <a:endParaRPr lang="en-US" altLang="zh-CN" dirty="0" smtClean="0">
              <a:sym typeface="Wingdings" pitchFamily="2" charset="2"/>
            </a:endParaRPr>
          </a:p>
          <a:p>
            <a:pPr algn="ctr">
              <a:defRPr/>
            </a:pPr>
            <a:endParaRPr lang="en-US" altLang="zh-CN" dirty="0" smtClean="0">
              <a:sym typeface="Wingdings" pitchFamily="2" charset="2"/>
            </a:endParaRPr>
          </a:p>
          <a:p>
            <a:pPr algn="ctr">
              <a:defRPr/>
            </a:pPr>
            <a:r>
              <a:rPr lang="en-US" altLang="zh-CN" dirty="0" smtClean="0">
                <a:sym typeface="Wingdings" pitchFamily="2" charset="2"/>
              </a:rPr>
              <a:t>Windows</a:t>
            </a:r>
            <a:r>
              <a:rPr lang="zh-CN" altLang="en-US" dirty="0" smtClean="0">
                <a:sym typeface="Wingdings" pitchFamily="2" charset="2"/>
              </a:rPr>
              <a:t> </a:t>
            </a:r>
            <a:r>
              <a:rPr lang="en-US" altLang="zh-CN" dirty="0" smtClean="0">
                <a:sym typeface="Wingdings" pitchFamily="2" charset="2"/>
              </a:rPr>
              <a:t>7</a:t>
            </a:r>
            <a:endParaRPr lang="en-US" altLang="zh-CN" dirty="0">
              <a:sym typeface="Wingdings" pitchFamily="2" charset="2"/>
            </a:endParaRPr>
          </a:p>
        </p:txBody>
      </p:sp>
      <p:sp>
        <p:nvSpPr>
          <p:cNvPr id="10" name="Rounded Rectangle 9"/>
          <p:cNvSpPr/>
          <p:nvPr/>
        </p:nvSpPr>
        <p:spPr>
          <a:xfrm>
            <a:off x="4800600" y="3857628"/>
            <a:ext cx="1447800"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smtClean="0"/>
              <a:t>Winload.exe</a:t>
            </a:r>
            <a:endParaRPr lang="en-US" altLang="zh-CN" dirty="0"/>
          </a:p>
        </p:txBody>
      </p:sp>
      <p:cxnSp>
        <p:nvCxnSpPr>
          <p:cNvPr id="15" name="Elbow Connector 14"/>
          <p:cNvCxnSpPr>
            <a:stCxn id="9" idx="0"/>
            <a:endCxn id="10" idx="0"/>
          </p:cNvCxnSpPr>
          <p:nvPr/>
        </p:nvCxnSpPr>
        <p:spPr>
          <a:xfrm rot="5400000" flipH="1" flipV="1">
            <a:off x="4196155" y="3204773"/>
            <a:ext cx="675490" cy="1981200"/>
          </a:xfrm>
          <a:prstGeom prst="bentConnector3">
            <a:avLst>
              <a:gd name="adj1" fmla="val 21395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514600" y="3923518"/>
            <a:ext cx="1295400" cy="381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smtClean="0"/>
              <a:t>BCD Store</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par>
                                <p:cTn id="40" presetID="5"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par>
                                <p:cTn id="43" presetID="5" presetClass="entr" presetSubtype="1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heckerboard(across)">
                                      <p:cBhvr>
                                        <p:cTn id="45" dur="500"/>
                                        <p:tgtEl>
                                          <p:spTgt spid="13"/>
                                        </p:tgtEl>
                                      </p:cBhvr>
                                    </p:animEffect>
                                  </p:childTnLst>
                                </p:cTn>
                              </p:par>
                              <p:par>
                                <p:cTn id="46" presetID="5"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par>
                                <p:cTn id="49" presetID="5" presetClass="entr" presetSubtype="1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7" grpId="1" animBg="1"/>
      <p:bldP spid="9" grpId="0" animBg="1"/>
      <p:bldP spid="11" grpId="0" animBg="1"/>
      <p:bldP spid="17" grpId="2" animBg="1"/>
      <p:bldP spid="20" grpId="2" animBg="1"/>
      <p:bldP spid="25" grpId="0" animBg="1"/>
      <p:bldP spid="22" grpId="1"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Band</a:t>
            </a:r>
            <a:r>
              <a:rPr lang="zh-CN" altLang="en-US" dirty="0" smtClean="0"/>
              <a:t>管理</a:t>
            </a:r>
            <a:endParaRPr lang="en-US" dirty="0"/>
          </a:p>
        </p:txBody>
      </p:sp>
      <p:sp>
        <p:nvSpPr>
          <p:cNvPr id="3" name="Content Placeholder 2"/>
          <p:cNvSpPr>
            <a:spLocks noGrp="1"/>
          </p:cNvSpPr>
          <p:nvPr>
            <p:ph idx="1"/>
          </p:nvPr>
        </p:nvSpPr>
        <p:spPr/>
        <p:txBody>
          <a:bodyPr/>
          <a:lstStyle/>
          <a:p>
            <a:r>
              <a:rPr lang="en-US" altLang="zh-CN" dirty="0" smtClean="0"/>
              <a:t>In</a:t>
            </a:r>
            <a:r>
              <a:rPr lang="zh-CN" altLang="en-US" dirty="0" smtClean="0"/>
              <a:t> </a:t>
            </a:r>
            <a:r>
              <a:rPr lang="en-US" altLang="zh-CN" dirty="0" smtClean="0"/>
              <a:t>Band</a:t>
            </a:r>
            <a:r>
              <a:rPr lang="zh-CN" altLang="en-US" dirty="0" smtClean="0"/>
              <a:t>管理</a:t>
            </a:r>
            <a:endParaRPr lang="en-US" altLang="zh-CN" dirty="0" smtClean="0"/>
          </a:p>
          <a:p>
            <a:pPr lvl="1"/>
            <a:r>
              <a:rPr lang="zh-CN" altLang="en-US" dirty="0" smtClean="0">
                <a:latin typeface="Candara" pitchFamily="34" charset="0"/>
              </a:rPr>
              <a:t>电源开启，操作系统处于运行状态</a:t>
            </a:r>
            <a:endParaRPr lang="en-US" altLang="zh-CN" dirty="0" smtClean="0"/>
          </a:p>
          <a:p>
            <a:r>
              <a:rPr lang="en-US" altLang="zh-CN" dirty="0" smtClean="0"/>
              <a:t>Out</a:t>
            </a:r>
            <a:r>
              <a:rPr lang="zh-CN" altLang="en-US" dirty="0" smtClean="0"/>
              <a:t> </a:t>
            </a:r>
            <a:r>
              <a:rPr lang="en-US" altLang="zh-CN" dirty="0" smtClean="0"/>
              <a:t>Of Band</a:t>
            </a:r>
            <a:r>
              <a:rPr lang="zh-CN" altLang="en-US" dirty="0" smtClean="0"/>
              <a:t>管理</a:t>
            </a:r>
            <a:endParaRPr lang="en-US" altLang="zh-CN" dirty="0" smtClean="0"/>
          </a:p>
          <a:p>
            <a:pPr lvl="1"/>
            <a:r>
              <a:rPr lang="zh-CN" altLang="en-US" dirty="0" smtClean="0">
                <a:latin typeface="Candara" pitchFamily="34" charset="0"/>
              </a:rPr>
              <a:t>插电，操作系统处于</a:t>
            </a:r>
            <a:r>
              <a:rPr lang="en-US" altLang="zh-CN" dirty="0" smtClean="0">
                <a:latin typeface="Candara" pitchFamily="34" charset="0"/>
              </a:rPr>
              <a:t>off, standby, hibernating</a:t>
            </a:r>
            <a:r>
              <a:rPr lang="zh-CN" altLang="en-US" dirty="0" smtClean="0">
                <a:latin typeface="Candara" pitchFamily="34" charset="0"/>
              </a:rPr>
              <a:t>状态</a:t>
            </a:r>
            <a:endParaRPr lang="en-US" altLang="zh-CN" dirty="0" smtClean="0">
              <a:latin typeface="Candara" pitchFamily="34" charset="0"/>
            </a:endParaRPr>
          </a:p>
          <a:p>
            <a:pPr lvl="1"/>
            <a:r>
              <a:rPr lang="zh-CN" altLang="en-US" dirty="0" smtClean="0">
                <a:solidFill>
                  <a:srgbClr val="000000"/>
                </a:solidFill>
                <a:latin typeface="微软雅黑" pitchFamily="34" charset="-122"/>
                <a:ea typeface="微软雅黑" pitchFamily="34" charset="-122"/>
              </a:rPr>
              <a:t>操作系统无法启动（软件错误）</a:t>
            </a:r>
            <a:endParaRPr lang="en-US" altLang="zh-CN" dirty="0" smtClean="0">
              <a:solidFill>
                <a:srgbClr val="000000"/>
              </a:solidFill>
              <a:latin typeface="微软雅黑" pitchFamily="34" charset="-122"/>
              <a:ea typeface="微软雅黑" pitchFamily="34" charset="-122"/>
            </a:endParaRPr>
          </a:p>
          <a:p>
            <a:pPr lvl="1"/>
            <a:r>
              <a:rPr lang="zh-CN" altLang="en-US" dirty="0" smtClean="0">
                <a:solidFill>
                  <a:srgbClr val="000000"/>
                </a:solidFill>
                <a:ea typeface="微软雅黑" pitchFamily="34" charset="-122"/>
              </a:rPr>
              <a:t>基于软件的管理代理（</a:t>
            </a:r>
            <a:r>
              <a:rPr lang="en-US" altLang="zh-CN" dirty="0" smtClean="0">
                <a:solidFill>
                  <a:srgbClr val="000000"/>
                </a:solidFill>
                <a:ea typeface="微软雅黑" pitchFamily="34" charset="-122"/>
              </a:rPr>
              <a:t>Agent</a:t>
            </a:r>
            <a:r>
              <a:rPr lang="zh-CN" altLang="en-US" dirty="0" smtClean="0">
                <a:solidFill>
                  <a:srgbClr val="000000"/>
                </a:solidFill>
                <a:ea typeface="微软雅黑" pitchFamily="34" charset="-122"/>
              </a:rPr>
              <a:t>）不可用</a:t>
            </a:r>
            <a:endParaRPr lang="en-US" altLang="zh-CN"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ConfigMgr</a:t>
            </a:r>
            <a:r>
              <a:rPr lang="zh-CN" altLang="en-US" dirty="0" smtClean="0"/>
              <a:t>的</a:t>
            </a:r>
            <a:r>
              <a:rPr lang="en-US" altLang="zh-CN" dirty="0" smtClean="0"/>
              <a:t>OOB</a:t>
            </a:r>
            <a:r>
              <a:rPr lang="zh-CN" altLang="en-US" dirty="0" smtClean="0"/>
              <a:t>管理</a:t>
            </a:r>
            <a:endParaRPr lang="en-US" dirty="0"/>
          </a:p>
        </p:txBody>
      </p:sp>
      <p:sp>
        <p:nvSpPr>
          <p:cNvPr id="3" name="Content Placeholder 2"/>
          <p:cNvSpPr>
            <a:spLocks noGrp="1"/>
          </p:cNvSpPr>
          <p:nvPr>
            <p:ph idx="1"/>
          </p:nvPr>
        </p:nvSpPr>
        <p:spPr/>
        <p:txBody>
          <a:bodyPr/>
          <a:lstStyle/>
          <a:p>
            <a:r>
              <a:rPr lang="en-US" altLang="zh-CN" dirty="0" err="1" smtClean="0"/>
              <a:t>ConfigMgr</a:t>
            </a:r>
            <a:r>
              <a:rPr lang="zh-CN" altLang="en-US" dirty="0" smtClean="0"/>
              <a:t>的</a:t>
            </a:r>
            <a:r>
              <a:rPr lang="en-US" altLang="zh-CN" dirty="0" smtClean="0"/>
              <a:t>Out of Band</a:t>
            </a:r>
            <a:r>
              <a:rPr lang="zh-CN" altLang="en-US" dirty="0" smtClean="0"/>
              <a:t>管理基于</a:t>
            </a:r>
            <a:r>
              <a:rPr lang="en-US" altLang="zh-CN" dirty="0" smtClean="0"/>
              <a:t>Intel vPro</a:t>
            </a:r>
            <a:r>
              <a:rPr lang="en-US" altLang="zh-CN" baseline="30000" dirty="0" smtClean="0"/>
              <a:t>TM</a:t>
            </a:r>
            <a:r>
              <a:rPr lang="en-US" altLang="zh-CN" dirty="0" smtClean="0"/>
              <a:t> AMT (Active Management </a:t>
            </a:r>
            <a:r>
              <a:rPr lang="en-US" altLang="zh-CN" dirty="0" err="1" smtClean="0"/>
              <a:t>Techonology</a:t>
            </a:r>
            <a:r>
              <a:rPr lang="en-US" altLang="zh-CN" dirty="0" smtClean="0"/>
              <a:t>)</a:t>
            </a:r>
            <a:endParaRPr lang="en-US" dirty="0"/>
          </a:p>
        </p:txBody>
      </p:sp>
      <p:sp>
        <p:nvSpPr>
          <p:cNvPr id="4" name="Oval 4"/>
          <p:cNvSpPr>
            <a:spLocks noChangeArrowheads="1"/>
          </p:cNvSpPr>
          <p:nvPr/>
        </p:nvSpPr>
        <p:spPr bwMode="auto">
          <a:xfrm>
            <a:off x="3997325" y="2774968"/>
            <a:ext cx="3144838" cy="3106738"/>
          </a:xfrm>
          <a:prstGeom prst="ellipse">
            <a:avLst/>
          </a:prstGeom>
          <a:noFill/>
          <a:ln w="219075" algn="ctr">
            <a:solidFill>
              <a:srgbClr val="008080"/>
            </a:solidFill>
            <a:round/>
            <a:headEnd/>
            <a:tailEnd/>
          </a:ln>
          <a:scene3d>
            <a:camera prst="legacyObliqueTopRight"/>
            <a:lightRig rig="legacyFlat3" dir="b"/>
          </a:scene3d>
          <a:sp3d extrusionH="481000" prstMaterial="legacyMetal">
            <a:bevelT w="13500" h="13500" prst="angle"/>
            <a:bevelB w="13500" h="13500" prst="angle"/>
            <a:extrusionClr>
              <a:srgbClr val="666699"/>
            </a:extrusionClr>
          </a:sp3d>
        </p:spPr>
        <p:txBody>
          <a:bodyPr wrap="none" anchor="ctr">
            <a:flatTx/>
          </a:bodyPr>
          <a:lstStyle/>
          <a:p>
            <a:endParaRPr lang="en-GB"/>
          </a:p>
        </p:txBody>
      </p:sp>
      <p:sp>
        <p:nvSpPr>
          <p:cNvPr id="5" name="Text Box 5"/>
          <p:cNvSpPr txBox="1">
            <a:spLocks noChangeArrowheads="1"/>
          </p:cNvSpPr>
          <p:nvPr/>
        </p:nvSpPr>
        <p:spPr bwMode="auto">
          <a:xfrm>
            <a:off x="4238625" y="2217756"/>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dirty="0">
                <a:effectLst>
                  <a:outerShdw blurRad="38100" dist="38100" dir="2700000" algn="tl">
                    <a:srgbClr val="000000">
                      <a:alpha val="43137"/>
                    </a:srgbClr>
                  </a:outerShdw>
                </a:effectLst>
                <a:latin typeface="Verdana" pitchFamily="34" charset="0"/>
                <a:cs typeface="Arial" charset="0"/>
              </a:rPr>
              <a:t>Intel</a:t>
            </a:r>
            <a:r>
              <a:rPr lang="en-US" sz="1000" baseline="30000" dirty="0">
                <a:effectLst>
                  <a:outerShdw blurRad="38100" dist="38100" dir="2700000" algn="tl">
                    <a:srgbClr val="000000">
                      <a:alpha val="43137"/>
                    </a:srgbClr>
                  </a:outerShdw>
                </a:effectLst>
                <a:latin typeface="Verdana" pitchFamily="34" charset="0"/>
                <a:cs typeface="Arial" charset="0"/>
              </a:rPr>
              <a:t>®</a:t>
            </a:r>
            <a:r>
              <a:rPr lang="en-US" sz="1000" dirty="0">
                <a:effectLst>
                  <a:outerShdw blurRad="38100" dist="38100" dir="2700000" algn="tl">
                    <a:srgbClr val="000000">
                      <a:alpha val="43137"/>
                    </a:srgbClr>
                  </a:outerShdw>
                </a:effectLst>
                <a:latin typeface="Verdana" pitchFamily="34" charset="0"/>
                <a:cs typeface="Arial" charset="0"/>
              </a:rPr>
              <a:t> Core™2 Duo Processor </a:t>
            </a:r>
          </a:p>
        </p:txBody>
      </p:sp>
      <p:sp>
        <p:nvSpPr>
          <p:cNvPr id="6" name="Text Box 6"/>
          <p:cNvSpPr txBox="1">
            <a:spLocks noChangeArrowheads="1"/>
          </p:cNvSpPr>
          <p:nvPr/>
        </p:nvSpPr>
        <p:spPr bwMode="auto">
          <a:xfrm>
            <a:off x="2301875" y="2995631"/>
            <a:ext cx="1535113" cy="625475"/>
          </a:xfrm>
          <a:prstGeom prst="rect">
            <a:avLst/>
          </a:prstGeom>
          <a:noFill/>
          <a:ln w="9525">
            <a:noFill/>
            <a:miter lim="800000"/>
            <a:headEnd/>
            <a:tailEnd/>
          </a:ln>
          <a:effectLst/>
        </p:spPr>
        <p:txBody>
          <a:bodyPr>
            <a:spAutoFit/>
          </a:bodyPr>
          <a:lstStyle/>
          <a:p>
            <a:pPr algn="ctr">
              <a:spcBef>
                <a:spcPct val="50000"/>
              </a:spcBef>
              <a:defRPr/>
            </a:pPr>
            <a:r>
              <a:rPr lang="en-US" sz="1000" dirty="0">
                <a:effectLst>
                  <a:outerShdw blurRad="38100" dist="38100" dir="2700000" algn="tl">
                    <a:srgbClr val="000000">
                      <a:alpha val="43137"/>
                    </a:srgbClr>
                  </a:outerShdw>
                </a:effectLst>
                <a:latin typeface="Verdana" pitchFamily="34" charset="0"/>
                <a:cs typeface="Arial" charset="0"/>
              </a:rPr>
              <a:t>Intel</a:t>
            </a:r>
            <a:r>
              <a:rPr lang="en-US" sz="1000" baseline="30000" dirty="0">
                <a:effectLst>
                  <a:outerShdw blurRad="38100" dist="38100" dir="2700000" algn="tl">
                    <a:srgbClr val="000000">
                      <a:alpha val="43137"/>
                    </a:srgbClr>
                  </a:outerShdw>
                </a:effectLst>
                <a:latin typeface="Verdana" pitchFamily="34" charset="0"/>
                <a:cs typeface="Arial" charset="0"/>
              </a:rPr>
              <a:t>®</a:t>
            </a:r>
            <a:r>
              <a:rPr lang="en-US" sz="1000" dirty="0">
                <a:effectLst>
                  <a:outerShdw blurRad="38100" dist="38100" dir="2700000" algn="tl">
                    <a:srgbClr val="000000">
                      <a:alpha val="43137"/>
                    </a:srgbClr>
                  </a:outerShdw>
                </a:effectLst>
                <a:latin typeface="Verdana" pitchFamily="34" charset="0"/>
                <a:cs typeface="Arial" charset="0"/>
              </a:rPr>
              <a:t> Q35 Express Chipset</a:t>
            </a:r>
          </a:p>
          <a:p>
            <a:pPr algn="ctr">
              <a:spcBef>
                <a:spcPct val="50000"/>
              </a:spcBef>
              <a:defRPr/>
            </a:pPr>
            <a:r>
              <a:rPr lang="en-US" sz="1000" dirty="0">
                <a:effectLst>
                  <a:outerShdw blurRad="38100" dist="38100" dir="2700000" algn="tl">
                    <a:srgbClr val="000000">
                      <a:alpha val="43137"/>
                    </a:srgbClr>
                  </a:outerShdw>
                </a:effectLst>
                <a:latin typeface="Verdana" pitchFamily="34" charset="0"/>
                <a:cs typeface="Arial" charset="0"/>
              </a:rPr>
              <a:t>with ICH9-DO</a:t>
            </a:r>
          </a:p>
        </p:txBody>
      </p:sp>
      <p:sp>
        <p:nvSpPr>
          <p:cNvPr id="7" name="Text Box 7"/>
          <p:cNvSpPr txBox="1">
            <a:spLocks noChangeArrowheads="1"/>
          </p:cNvSpPr>
          <p:nvPr/>
        </p:nvSpPr>
        <p:spPr bwMode="auto">
          <a:xfrm>
            <a:off x="7485063" y="3154381"/>
            <a:ext cx="1493837" cy="549275"/>
          </a:xfrm>
          <a:prstGeom prst="rect">
            <a:avLst/>
          </a:prstGeom>
          <a:noFill/>
          <a:ln w="9525">
            <a:noFill/>
            <a:miter lim="800000"/>
            <a:headEnd/>
            <a:tailEnd/>
          </a:ln>
          <a:effectLst/>
        </p:spPr>
        <p:txBody>
          <a:bodyPr>
            <a:spAutoFit/>
          </a:bodyPr>
          <a:lstStyle/>
          <a:p>
            <a:pPr algn="ctr">
              <a:spcBef>
                <a:spcPct val="50000"/>
              </a:spcBef>
              <a:defRPr/>
            </a:pPr>
            <a:r>
              <a:rPr lang="en-US" sz="1000">
                <a:effectLst>
                  <a:outerShdw blurRad="38100" dist="38100" dir="2700000" algn="tl">
                    <a:srgbClr val="000000">
                      <a:alpha val="43137"/>
                    </a:srgbClr>
                  </a:outerShdw>
                </a:effectLst>
                <a:latin typeface="Verdana" pitchFamily="34" charset="0"/>
                <a:cs typeface="Arial" charset="0"/>
              </a:rPr>
              <a:t>Intel</a:t>
            </a:r>
            <a:r>
              <a:rPr lang="en-US" sz="1000" baseline="30000">
                <a:effectLst>
                  <a:outerShdw blurRad="38100" dist="38100" dir="2700000" algn="tl">
                    <a:srgbClr val="000000">
                      <a:alpha val="43137"/>
                    </a:srgbClr>
                  </a:outerShdw>
                </a:effectLst>
                <a:latin typeface="Verdana" pitchFamily="34" charset="0"/>
                <a:cs typeface="Arial" charset="0"/>
              </a:rPr>
              <a:t>®</a:t>
            </a:r>
            <a:r>
              <a:rPr lang="en-US" sz="1000">
                <a:effectLst>
                  <a:outerShdw blurRad="38100" dist="38100" dir="2700000" algn="tl">
                    <a:srgbClr val="000000">
                      <a:alpha val="43137"/>
                    </a:srgbClr>
                  </a:outerShdw>
                </a:effectLst>
                <a:latin typeface="Verdana" pitchFamily="34" charset="0"/>
                <a:cs typeface="Arial" charset="0"/>
              </a:rPr>
              <a:t> 82566DM  Gigabit Network Connection</a:t>
            </a:r>
          </a:p>
        </p:txBody>
      </p:sp>
      <p:grpSp>
        <p:nvGrpSpPr>
          <p:cNvPr id="8" name="Group 9"/>
          <p:cNvGrpSpPr>
            <a:grpSpLocks/>
          </p:cNvGrpSpPr>
          <p:nvPr/>
        </p:nvGrpSpPr>
        <p:grpSpPr bwMode="auto">
          <a:xfrm>
            <a:off x="6508750" y="4730768"/>
            <a:ext cx="881063" cy="893763"/>
            <a:chOff x="3364" y="2712"/>
            <a:chExt cx="853" cy="892"/>
          </a:xfrm>
        </p:grpSpPr>
        <p:pic>
          <p:nvPicPr>
            <p:cNvPr id="9" name="Picture 10" descr="cd"/>
            <p:cNvPicPr>
              <a:picLocks noChangeAspect="1" noChangeArrowheads="1"/>
            </p:cNvPicPr>
            <p:nvPr/>
          </p:nvPicPr>
          <p:blipFill>
            <a:blip r:embed="rId3" cstate="print"/>
            <a:srcRect/>
            <a:stretch>
              <a:fillRect/>
            </a:stretch>
          </p:blipFill>
          <p:spPr bwMode="auto">
            <a:xfrm>
              <a:off x="3478" y="2712"/>
              <a:ext cx="739" cy="746"/>
            </a:xfrm>
            <a:prstGeom prst="rect">
              <a:avLst/>
            </a:prstGeom>
            <a:noFill/>
            <a:ln w="9525">
              <a:noFill/>
              <a:miter lim="800000"/>
              <a:headEnd/>
              <a:tailEnd/>
            </a:ln>
          </p:spPr>
        </p:pic>
        <p:pic>
          <p:nvPicPr>
            <p:cNvPr id="10" name="Picture 11" descr="cd"/>
            <p:cNvPicPr>
              <a:picLocks noChangeAspect="1" noChangeArrowheads="1"/>
            </p:cNvPicPr>
            <p:nvPr/>
          </p:nvPicPr>
          <p:blipFill>
            <a:blip r:embed="rId3" cstate="print"/>
            <a:srcRect/>
            <a:stretch>
              <a:fillRect/>
            </a:stretch>
          </p:blipFill>
          <p:spPr bwMode="auto">
            <a:xfrm>
              <a:off x="3364" y="2858"/>
              <a:ext cx="739" cy="746"/>
            </a:xfrm>
            <a:prstGeom prst="rect">
              <a:avLst/>
            </a:prstGeom>
            <a:noFill/>
            <a:ln w="9525">
              <a:noFill/>
              <a:miter lim="800000"/>
              <a:headEnd/>
              <a:tailEnd/>
            </a:ln>
          </p:spPr>
        </p:pic>
      </p:grpSp>
      <p:grpSp>
        <p:nvGrpSpPr>
          <p:cNvPr id="11" name="Group 14"/>
          <p:cNvGrpSpPr>
            <a:grpSpLocks/>
          </p:cNvGrpSpPr>
          <p:nvPr/>
        </p:nvGrpSpPr>
        <p:grpSpPr bwMode="auto">
          <a:xfrm>
            <a:off x="3476625" y="4462481"/>
            <a:ext cx="1584325" cy="1538287"/>
            <a:chOff x="1387" y="2869"/>
            <a:chExt cx="951" cy="922"/>
          </a:xfrm>
        </p:grpSpPr>
        <p:pic>
          <p:nvPicPr>
            <p:cNvPr id="12" name="Picture 15" descr="build VT"/>
            <p:cNvPicPr>
              <a:picLocks noChangeAspect="1" noChangeArrowheads="1"/>
            </p:cNvPicPr>
            <p:nvPr/>
          </p:nvPicPr>
          <p:blipFill>
            <a:blip r:embed="rId4" cstate="print"/>
            <a:srcRect l="47772" t="11111" r="10365" b="17889"/>
            <a:stretch>
              <a:fillRect/>
            </a:stretch>
          </p:blipFill>
          <p:spPr bwMode="auto">
            <a:xfrm>
              <a:off x="1716" y="3152"/>
              <a:ext cx="622" cy="639"/>
            </a:xfrm>
            <a:prstGeom prst="rect">
              <a:avLst/>
            </a:prstGeom>
            <a:noFill/>
            <a:ln w="9525">
              <a:noFill/>
              <a:miter lim="800000"/>
              <a:headEnd/>
              <a:tailEnd/>
            </a:ln>
          </p:spPr>
        </p:pic>
        <p:pic>
          <p:nvPicPr>
            <p:cNvPr id="13" name="Picture 16" descr="build iamt"/>
            <p:cNvPicPr>
              <a:picLocks noChangeAspect="1" noChangeArrowheads="1"/>
            </p:cNvPicPr>
            <p:nvPr/>
          </p:nvPicPr>
          <p:blipFill>
            <a:blip r:embed="rId5" cstate="print"/>
            <a:srcRect l="17519" t="10466" r="25273" b="17406"/>
            <a:stretch>
              <a:fillRect/>
            </a:stretch>
          </p:blipFill>
          <p:spPr bwMode="auto">
            <a:xfrm>
              <a:off x="1387" y="2869"/>
              <a:ext cx="627" cy="634"/>
            </a:xfrm>
            <a:prstGeom prst="rect">
              <a:avLst/>
            </a:prstGeom>
            <a:noFill/>
            <a:ln w="9525">
              <a:noFill/>
              <a:miter lim="800000"/>
              <a:headEnd/>
              <a:tailEnd/>
            </a:ln>
          </p:spPr>
        </p:pic>
      </p:grpSp>
      <p:sp>
        <p:nvSpPr>
          <p:cNvPr id="14" name="Text Box 18"/>
          <p:cNvSpPr txBox="1">
            <a:spLocks noChangeArrowheads="1"/>
          </p:cNvSpPr>
          <p:nvPr/>
        </p:nvSpPr>
        <p:spPr bwMode="auto">
          <a:xfrm>
            <a:off x="2300288" y="5387993"/>
            <a:ext cx="1692275" cy="398463"/>
          </a:xfrm>
          <a:prstGeom prst="rect">
            <a:avLst/>
          </a:prstGeom>
          <a:noFill/>
          <a:ln w="9525">
            <a:noFill/>
            <a:miter lim="800000"/>
            <a:headEnd/>
            <a:tailEnd/>
          </a:ln>
          <a:effectLst/>
        </p:spPr>
        <p:txBody>
          <a:bodyPr>
            <a:spAutoFit/>
          </a:bodyPr>
          <a:lstStyle/>
          <a:p>
            <a:pPr algn="ctr">
              <a:spcBef>
                <a:spcPct val="50000"/>
              </a:spcBef>
              <a:defRPr/>
            </a:pPr>
            <a:r>
              <a:rPr lang="en-US" sz="1000" dirty="0">
                <a:effectLst>
                  <a:outerShdw blurRad="38100" dist="38100" dir="2700000" algn="tl">
                    <a:srgbClr val="000000">
                      <a:alpha val="43137"/>
                    </a:srgbClr>
                  </a:outerShdw>
                </a:effectLst>
                <a:latin typeface="Verdana" pitchFamily="34" charset="0"/>
                <a:cs typeface="Arial" charset="0"/>
              </a:rPr>
              <a:t>Intel Key Platform Technologies</a:t>
            </a:r>
          </a:p>
        </p:txBody>
      </p:sp>
      <p:pic>
        <p:nvPicPr>
          <p:cNvPr id="15" name="Picture 19" descr="Core2Duo processor photo"/>
          <p:cNvPicPr>
            <a:picLocks noChangeAspect="1" noChangeArrowheads="1"/>
          </p:cNvPicPr>
          <p:nvPr/>
        </p:nvPicPr>
        <p:blipFill>
          <a:blip r:embed="rId6" cstate="print"/>
          <a:srcRect/>
          <a:stretch>
            <a:fillRect/>
          </a:stretch>
        </p:blipFill>
        <p:spPr bwMode="auto">
          <a:xfrm>
            <a:off x="5083175" y="2378093"/>
            <a:ext cx="1060450" cy="1000125"/>
          </a:xfrm>
          <a:prstGeom prst="rect">
            <a:avLst/>
          </a:prstGeom>
          <a:noFill/>
          <a:ln w="9525">
            <a:noFill/>
            <a:miter lim="800000"/>
            <a:headEnd/>
            <a:tailEnd/>
          </a:ln>
        </p:spPr>
      </p:pic>
      <p:sp>
        <p:nvSpPr>
          <p:cNvPr id="16" name="Text Box 22"/>
          <p:cNvSpPr txBox="1">
            <a:spLocks noChangeArrowheads="1"/>
          </p:cNvSpPr>
          <p:nvPr/>
        </p:nvSpPr>
        <p:spPr bwMode="auto">
          <a:xfrm>
            <a:off x="452438" y="3679843"/>
            <a:ext cx="1882247"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2400" b="1" dirty="0">
                <a:effectLst>
                  <a:outerShdw blurRad="38100" dist="38100" dir="2700000" algn="tl">
                    <a:srgbClr val="C0C0C0"/>
                  </a:outerShdw>
                </a:effectLst>
                <a:latin typeface="Segoe"/>
              </a:rPr>
              <a:t>Intel </a:t>
            </a:r>
            <a:r>
              <a:rPr lang="en-US" sz="2400" b="1" dirty="0" smtClean="0">
                <a:effectLst>
                  <a:outerShdw blurRad="38100" dist="38100" dir="2700000" algn="tl">
                    <a:srgbClr val="C0C0C0"/>
                  </a:outerShdw>
                </a:effectLst>
                <a:latin typeface="Segoe"/>
              </a:rPr>
              <a:t>vPro</a:t>
            </a:r>
            <a:r>
              <a:rPr lang="en-US" sz="2400" b="1" baseline="30000" dirty="0" smtClean="0">
                <a:effectLst>
                  <a:outerShdw blurRad="38100" dist="38100" dir="2700000" algn="tl">
                    <a:srgbClr val="C0C0C0"/>
                  </a:outerShdw>
                </a:effectLst>
                <a:latin typeface="Segoe"/>
              </a:rPr>
              <a:t>TM</a:t>
            </a:r>
            <a:endParaRPr lang="en-US" sz="2400" b="1" baseline="30000" dirty="0">
              <a:effectLst>
                <a:outerShdw blurRad="38100" dist="38100" dir="2700000" algn="tl">
                  <a:srgbClr val="C0C0C0"/>
                </a:outerShdw>
              </a:effectLst>
              <a:latin typeface="Segoe"/>
            </a:endParaRPr>
          </a:p>
        </p:txBody>
      </p:sp>
      <p:grpSp>
        <p:nvGrpSpPr>
          <p:cNvPr id="17" name="Group 31"/>
          <p:cNvGrpSpPr>
            <a:grpSpLocks/>
          </p:cNvGrpSpPr>
          <p:nvPr/>
        </p:nvGrpSpPr>
        <p:grpSpPr bwMode="auto">
          <a:xfrm>
            <a:off x="3746500" y="2959118"/>
            <a:ext cx="1123950" cy="1073150"/>
            <a:chOff x="2360" y="1164"/>
            <a:chExt cx="708" cy="676"/>
          </a:xfrm>
        </p:grpSpPr>
        <p:pic>
          <p:nvPicPr>
            <p:cNvPr id="18" name="Picture 12" descr="chip3"/>
            <p:cNvPicPr>
              <a:picLocks noChangeAspect="1" noChangeArrowheads="1"/>
            </p:cNvPicPr>
            <p:nvPr/>
          </p:nvPicPr>
          <p:blipFill>
            <a:blip r:embed="rId7" cstate="print"/>
            <a:srcRect/>
            <a:stretch>
              <a:fillRect/>
            </a:stretch>
          </p:blipFill>
          <p:spPr bwMode="auto">
            <a:xfrm>
              <a:off x="2360" y="1164"/>
              <a:ext cx="708" cy="676"/>
            </a:xfrm>
            <a:prstGeom prst="rect">
              <a:avLst/>
            </a:prstGeom>
            <a:noFill/>
            <a:ln w="9525">
              <a:noFill/>
              <a:miter lim="800000"/>
              <a:headEnd/>
              <a:tailEnd/>
            </a:ln>
          </p:spPr>
        </p:pic>
        <p:grpSp>
          <p:nvGrpSpPr>
            <p:cNvPr id="19" name="Group 30"/>
            <p:cNvGrpSpPr>
              <a:grpSpLocks/>
            </p:cNvGrpSpPr>
            <p:nvPr/>
          </p:nvGrpSpPr>
          <p:grpSpPr bwMode="auto">
            <a:xfrm>
              <a:off x="2382" y="1535"/>
              <a:ext cx="52" cy="35"/>
              <a:chOff x="2382" y="1535"/>
              <a:chExt cx="52" cy="35"/>
            </a:xfrm>
          </p:grpSpPr>
          <p:sp>
            <p:nvSpPr>
              <p:cNvPr id="20" name="Line 27"/>
              <p:cNvSpPr>
                <a:spLocks noChangeShapeType="1"/>
              </p:cNvSpPr>
              <p:nvPr/>
            </p:nvSpPr>
            <p:spPr bwMode="auto">
              <a:xfrm flipH="1">
                <a:off x="2390" y="1536"/>
                <a:ext cx="44" cy="20"/>
              </a:xfrm>
              <a:prstGeom prst="line">
                <a:avLst/>
              </a:prstGeom>
              <a:noFill/>
              <a:ln w="57150">
                <a:solidFill>
                  <a:srgbClr val="333333"/>
                </a:solidFill>
                <a:round/>
                <a:headEnd/>
                <a:tailEnd/>
              </a:ln>
            </p:spPr>
            <p:txBody>
              <a:bodyPr/>
              <a:lstStyle/>
              <a:p>
                <a:endParaRPr lang="en-US"/>
              </a:p>
            </p:txBody>
          </p:sp>
          <p:sp>
            <p:nvSpPr>
              <p:cNvPr id="21" name="Line 29"/>
              <p:cNvSpPr>
                <a:spLocks noChangeShapeType="1"/>
              </p:cNvSpPr>
              <p:nvPr/>
            </p:nvSpPr>
            <p:spPr bwMode="auto">
              <a:xfrm flipH="1">
                <a:off x="2382" y="1535"/>
                <a:ext cx="11" cy="35"/>
              </a:xfrm>
              <a:prstGeom prst="line">
                <a:avLst/>
              </a:prstGeom>
              <a:noFill/>
              <a:ln w="38100">
                <a:solidFill>
                  <a:srgbClr val="333333"/>
                </a:solidFill>
                <a:round/>
                <a:headEnd/>
                <a:tailEnd/>
              </a:ln>
            </p:spPr>
            <p:txBody>
              <a:bodyPr/>
              <a:lstStyle/>
              <a:p>
                <a:endParaRPr lang="en-US"/>
              </a:p>
            </p:txBody>
          </p:sp>
        </p:grpSp>
      </p:grpSp>
      <p:grpSp>
        <p:nvGrpSpPr>
          <p:cNvPr id="22" name="Group 37"/>
          <p:cNvGrpSpPr>
            <a:grpSpLocks/>
          </p:cNvGrpSpPr>
          <p:nvPr/>
        </p:nvGrpSpPr>
        <p:grpSpPr bwMode="auto">
          <a:xfrm>
            <a:off x="6521450" y="3128981"/>
            <a:ext cx="1063625" cy="946150"/>
            <a:chOff x="4108" y="1271"/>
            <a:chExt cx="670" cy="596"/>
          </a:xfrm>
        </p:grpSpPr>
        <p:pic>
          <p:nvPicPr>
            <p:cNvPr id="23" name="Picture 13" descr="chip4"/>
            <p:cNvPicPr>
              <a:picLocks noChangeAspect="1" noChangeArrowheads="1"/>
            </p:cNvPicPr>
            <p:nvPr/>
          </p:nvPicPr>
          <p:blipFill>
            <a:blip r:embed="rId8" cstate="print"/>
            <a:srcRect r="15300" b="21321"/>
            <a:stretch>
              <a:fillRect/>
            </a:stretch>
          </p:blipFill>
          <p:spPr bwMode="auto">
            <a:xfrm>
              <a:off x="4108" y="1271"/>
              <a:ext cx="670" cy="596"/>
            </a:xfrm>
            <a:prstGeom prst="rect">
              <a:avLst/>
            </a:prstGeom>
            <a:noFill/>
            <a:ln w="9525">
              <a:noFill/>
              <a:miter lim="800000"/>
              <a:headEnd/>
              <a:tailEnd/>
            </a:ln>
          </p:spPr>
        </p:pic>
        <p:grpSp>
          <p:nvGrpSpPr>
            <p:cNvPr id="24" name="Group 35"/>
            <p:cNvGrpSpPr>
              <a:grpSpLocks/>
            </p:cNvGrpSpPr>
            <p:nvPr/>
          </p:nvGrpSpPr>
          <p:grpSpPr bwMode="auto">
            <a:xfrm>
              <a:off x="4135" y="1685"/>
              <a:ext cx="55" cy="40"/>
              <a:chOff x="4135" y="1685"/>
              <a:chExt cx="55" cy="40"/>
            </a:xfrm>
          </p:grpSpPr>
          <p:sp>
            <p:nvSpPr>
              <p:cNvPr id="25" name="Line 33"/>
              <p:cNvSpPr>
                <a:spLocks noChangeShapeType="1"/>
              </p:cNvSpPr>
              <p:nvPr/>
            </p:nvSpPr>
            <p:spPr bwMode="auto">
              <a:xfrm flipH="1">
                <a:off x="4143" y="1685"/>
                <a:ext cx="47" cy="26"/>
              </a:xfrm>
              <a:prstGeom prst="line">
                <a:avLst/>
              </a:prstGeom>
              <a:noFill/>
              <a:ln w="57150">
                <a:solidFill>
                  <a:srgbClr val="333333"/>
                </a:solidFill>
                <a:round/>
                <a:headEnd/>
                <a:tailEnd/>
              </a:ln>
            </p:spPr>
            <p:txBody>
              <a:bodyPr/>
              <a:lstStyle/>
              <a:p>
                <a:endParaRPr lang="en-US"/>
              </a:p>
            </p:txBody>
          </p:sp>
          <p:sp>
            <p:nvSpPr>
              <p:cNvPr id="26" name="Line 34"/>
              <p:cNvSpPr>
                <a:spLocks noChangeShapeType="1"/>
              </p:cNvSpPr>
              <p:nvPr/>
            </p:nvSpPr>
            <p:spPr bwMode="auto">
              <a:xfrm flipH="1">
                <a:off x="4135" y="1690"/>
                <a:ext cx="11" cy="35"/>
              </a:xfrm>
              <a:prstGeom prst="line">
                <a:avLst/>
              </a:prstGeom>
              <a:noFill/>
              <a:ln w="38100">
                <a:solidFill>
                  <a:srgbClr val="333333"/>
                </a:solidFill>
                <a:round/>
                <a:headEnd/>
                <a:tailEnd/>
              </a:ln>
            </p:spPr>
            <p:txBody>
              <a:bodyPr/>
              <a:lstStyle/>
              <a:p>
                <a:endParaRPr lang="en-US"/>
              </a:p>
            </p:txBody>
          </p:sp>
        </p:grpSp>
      </p:grpSp>
      <p:pic>
        <p:nvPicPr>
          <p:cNvPr id="27" name="Picture 31" descr="vPro.png"/>
          <p:cNvPicPr>
            <a:picLocks noChangeAspect="1"/>
          </p:cNvPicPr>
          <p:nvPr/>
        </p:nvPicPr>
        <p:blipFill>
          <a:blip r:embed="rId9" cstate="print"/>
          <a:srcRect/>
          <a:stretch>
            <a:fillRect/>
          </a:stretch>
        </p:blipFill>
        <p:spPr bwMode="auto">
          <a:xfrm>
            <a:off x="4643438" y="3643314"/>
            <a:ext cx="934298" cy="1158865"/>
          </a:xfrm>
          <a:prstGeom prst="rect">
            <a:avLst/>
          </a:prstGeom>
          <a:noFill/>
          <a:ln w="9525">
            <a:noFill/>
            <a:miter lim="800000"/>
            <a:headEnd/>
            <a:tailEnd/>
          </a:ln>
        </p:spPr>
      </p:pic>
      <p:pic>
        <p:nvPicPr>
          <p:cNvPr id="28" name="Picture 30" descr="cptvpro_rgb_174.png"/>
          <p:cNvPicPr>
            <a:picLocks noChangeAspect="1"/>
          </p:cNvPicPr>
          <p:nvPr/>
        </p:nvPicPr>
        <p:blipFill>
          <a:blip r:embed="rId10" cstate="print"/>
          <a:srcRect/>
          <a:stretch>
            <a:fillRect/>
          </a:stretch>
        </p:blipFill>
        <p:spPr bwMode="auto">
          <a:xfrm>
            <a:off x="5572132" y="3643314"/>
            <a:ext cx="942585" cy="1170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ConfigMgr</a:t>
            </a:r>
            <a:r>
              <a:rPr lang="zh-CN" altLang="en-US" dirty="0" smtClean="0"/>
              <a:t> </a:t>
            </a:r>
            <a:r>
              <a:rPr lang="en-US" altLang="zh-CN" dirty="0" smtClean="0"/>
              <a:t>2007</a:t>
            </a:r>
            <a:r>
              <a:rPr lang="zh-CN" altLang="en-US" dirty="0" smtClean="0"/>
              <a:t> </a:t>
            </a:r>
            <a:r>
              <a:rPr lang="en-US" altLang="zh-CN" dirty="0" smtClean="0"/>
              <a:t>SP1 OOB</a:t>
            </a:r>
            <a:endParaRPr lang="en-US" dirty="0"/>
          </a:p>
        </p:txBody>
      </p:sp>
      <p:sp>
        <p:nvSpPr>
          <p:cNvPr id="4" name="Rounded Rectangle 3"/>
          <p:cNvSpPr/>
          <p:nvPr/>
        </p:nvSpPr>
        <p:spPr>
          <a:xfrm>
            <a:off x="370713" y="2009761"/>
            <a:ext cx="4191000" cy="15946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Secure Setup &amp; Configure AMT</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Zero Touch – Certificate Hash</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Zero Touch – In band via agent</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Ties to OSD w/targeting</a:t>
            </a:r>
            <a:endParaRPr lang="en-US" altLang="zh-CN" dirty="0">
              <a:solidFill>
                <a:schemeClr val="lt1"/>
              </a:solidFill>
            </a:endParaRPr>
          </a:p>
        </p:txBody>
      </p:sp>
      <p:sp>
        <p:nvSpPr>
          <p:cNvPr id="6" name="Rectangle 5"/>
          <p:cNvSpPr/>
          <p:nvPr/>
        </p:nvSpPr>
        <p:spPr>
          <a:xfrm>
            <a:off x="430088" y="1471710"/>
            <a:ext cx="2694112" cy="523220"/>
          </a:xfrm>
          <a:prstGeom prst="rect">
            <a:avLst/>
          </a:prstGeom>
          <a:noFill/>
        </p:spPr>
        <p:txBody>
          <a:bodyPr>
            <a:spAutoFit/>
          </a:bodyPr>
          <a:lstStyle/>
          <a:p>
            <a:pPr>
              <a:defRPr/>
            </a:pPr>
            <a:r>
              <a:rPr lang="en-US"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cs typeface="+mn-cs"/>
              </a:rPr>
              <a:t>Provisioning</a:t>
            </a:r>
          </a:p>
        </p:txBody>
      </p:sp>
      <p:sp>
        <p:nvSpPr>
          <p:cNvPr id="7" name="Rectangle 6"/>
          <p:cNvSpPr/>
          <p:nvPr/>
        </p:nvSpPr>
        <p:spPr>
          <a:xfrm>
            <a:off x="430088" y="3755140"/>
            <a:ext cx="3760912" cy="523220"/>
          </a:xfrm>
          <a:prstGeom prst="rect">
            <a:avLst/>
          </a:prstGeom>
          <a:noFill/>
        </p:spPr>
        <p:txBody>
          <a:bodyPr>
            <a:spAutoFit/>
          </a:bodyPr>
          <a:lstStyle/>
          <a:p>
            <a:pPr>
              <a:defRPr/>
            </a:pPr>
            <a:r>
              <a:rPr lang="en-US"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Remote Console</a:t>
            </a:r>
          </a:p>
        </p:txBody>
      </p:sp>
      <p:sp>
        <p:nvSpPr>
          <p:cNvPr id="8" name="Rounded Rectangle 7"/>
          <p:cNvSpPr/>
          <p:nvPr/>
        </p:nvSpPr>
        <p:spPr>
          <a:xfrm>
            <a:off x="4659095" y="2009761"/>
            <a:ext cx="4191000" cy="160476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Discover On Demand </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per machine / per collection</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Scheduled Discovery</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In band inventory via agent</a:t>
            </a:r>
          </a:p>
        </p:txBody>
      </p:sp>
      <p:sp>
        <p:nvSpPr>
          <p:cNvPr id="9" name="Rounded Rectangle 8"/>
          <p:cNvSpPr/>
          <p:nvPr/>
        </p:nvSpPr>
        <p:spPr>
          <a:xfrm>
            <a:off x="371507" y="4250125"/>
            <a:ext cx="4190206" cy="173379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Helpdesk or Break/Fix </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Serial over LAN</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IDE Redirection</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BIOS password bypass	</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Manual power control</a:t>
            </a:r>
          </a:p>
        </p:txBody>
      </p:sp>
      <p:sp>
        <p:nvSpPr>
          <p:cNvPr id="10" name="Rounded Rectangle 9"/>
          <p:cNvSpPr/>
          <p:nvPr/>
        </p:nvSpPr>
        <p:spPr>
          <a:xfrm>
            <a:off x="4656713" y="4250125"/>
            <a:ext cx="4191000" cy="173379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Scheduled Power On</a:t>
            </a:r>
          </a:p>
          <a:p>
            <a:pPr marL="914400" lvl="4" indent="-342900">
              <a:lnSpc>
                <a:spcPct val="80000"/>
              </a:lnSpc>
              <a:spcBef>
                <a:spcPct val="30000"/>
              </a:spcBef>
              <a:buClr>
                <a:schemeClr val="tx2"/>
              </a:buClr>
              <a:buSzPct val="95000"/>
              <a:buFontTx/>
              <a:buBlip>
                <a:blip r:embed="rId3"/>
              </a:buBlip>
              <a:defRPr/>
            </a:pPr>
            <a:r>
              <a:rPr lang="en-US" altLang="zh-CN" dirty="0" err="1" smtClean="0">
                <a:solidFill>
                  <a:schemeClr val="lt1"/>
                </a:solidFill>
              </a:rPr>
              <a:t>SWDist</a:t>
            </a:r>
            <a:r>
              <a:rPr lang="en-US" altLang="zh-CN" dirty="0" smtClean="0">
                <a:solidFill>
                  <a:schemeClr val="lt1"/>
                </a:solidFill>
              </a:rPr>
              <a:t>, SUM, OSD	</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On Demand Power Control</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Wake, Restart, Shutdown</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Interactive via OOB Console</a:t>
            </a:r>
            <a:endParaRPr lang="en-US" altLang="zh-CN" dirty="0">
              <a:solidFill>
                <a:schemeClr val="lt1"/>
              </a:solidFill>
            </a:endParaRPr>
          </a:p>
        </p:txBody>
      </p:sp>
      <p:sp>
        <p:nvSpPr>
          <p:cNvPr id="13" name="Rectangle 12"/>
          <p:cNvSpPr/>
          <p:nvPr/>
        </p:nvSpPr>
        <p:spPr>
          <a:xfrm>
            <a:off x="4704213" y="1428736"/>
            <a:ext cx="4392287" cy="523220"/>
          </a:xfrm>
          <a:prstGeom prst="rect">
            <a:avLst/>
          </a:prstGeom>
          <a:noFill/>
        </p:spPr>
        <p:txBody>
          <a:bodyPr>
            <a:spAutoFit/>
          </a:bodyPr>
          <a:lstStyle/>
          <a:p>
            <a:pPr>
              <a:defRPr/>
            </a:pPr>
            <a:r>
              <a:rPr lang="en-US"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Discovery/Inventory</a:t>
            </a:r>
          </a:p>
        </p:txBody>
      </p:sp>
      <p:sp>
        <p:nvSpPr>
          <p:cNvPr id="14" name="Rectangle 13"/>
          <p:cNvSpPr/>
          <p:nvPr/>
        </p:nvSpPr>
        <p:spPr>
          <a:xfrm>
            <a:off x="4704213" y="3763238"/>
            <a:ext cx="3906387" cy="523220"/>
          </a:xfrm>
          <a:prstGeom prst="rect">
            <a:avLst/>
          </a:prstGeom>
          <a:noFill/>
        </p:spPr>
        <p:txBody>
          <a:bodyPr>
            <a:spAutoFit/>
          </a:bodyPr>
          <a:lstStyle/>
          <a:p>
            <a:pPr>
              <a:defRPr/>
            </a:pPr>
            <a:r>
              <a:rPr lang="en-US"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Power Control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ConfigMgr</a:t>
            </a:r>
            <a:r>
              <a:rPr lang="en-US" dirty="0" smtClean="0"/>
              <a:t> 2007 SP2 OOB</a:t>
            </a:r>
            <a:r>
              <a:rPr lang="zh-CN" altLang="en-US" dirty="0" smtClean="0"/>
              <a:t>新增功能</a:t>
            </a:r>
            <a:endParaRPr lang="en-US" dirty="0"/>
          </a:p>
        </p:txBody>
      </p:sp>
      <p:sp>
        <p:nvSpPr>
          <p:cNvPr id="4" name="Rounded Rectangle 3"/>
          <p:cNvSpPr/>
          <p:nvPr/>
        </p:nvSpPr>
        <p:spPr>
          <a:xfrm>
            <a:off x="370713" y="1966787"/>
            <a:ext cx="4191000" cy="15946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indent="-342900">
              <a:lnSpc>
                <a:spcPct val="80000"/>
              </a:lnSpc>
              <a:spcBef>
                <a:spcPct val="30000"/>
              </a:spcBef>
              <a:buClr>
                <a:schemeClr val="tx2"/>
              </a:buClr>
              <a:buSzPct val="95000"/>
              <a:buBlip>
                <a:blip r:embed="rId3"/>
              </a:buBlip>
              <a:defRPr/>
            </a:pPr>
            <a:r>
              <a:rPr lang="en-US" altLang="zh-CN" dirty="0" smtClean="0"/>
              <a:t>OOB Management in wireless network or wired 802.1x network</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Power Control</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Remote Console</a:t>
            </a:r>
          </a:p>
          <a:p>
            <a:pPr marL="914400" lvl="4" indent="-342900">
              <a:lnSpc>
                <a:spcPct val="80000"/>
              </a:lnSpc>
              <a:spcBef>
                <a:spcPct val="30000"/>
              </a:spcBef>
              <a:buClr>
                <a:schemeClr val="tx2"/>
              </a:buClr>
              <a:buSzPct val="95000"/>
              <a:buFontTx/>
              <a:buBlip>
                <a:blip r:embed="rId3"/>
              </a:buBlip>
              <a:defRPr/>
            </a:pPr>
            <a:r>
              <a:rPr lang="en-US" altLang="zh-CN" dirty="0" err="1" smtClean="0">
                <a:solidFill>
                  <a:schemeClr val="lt1"/>
                </a:solidFill>
              </a:rPr>
              <a:t>Reprovision</a:t>
            </a:r>
            <a:r>
              <a:rPr lang="en-US" altLang="zh-CN" dirty="0" smtClean="0">
                <a:solidFill>
                  <a:schemeClr val="lt1"/>
                </a:solidFill>
              </a:rPr>
              <a:t>/</a:t>
            </a:r>
            <a:r>
              <a:rPr lang="en-US" altLang="zh-CN" dirty="0" err="1" smtClean="0">
                <a:solidFill>
                  <a:schemeClr val="lt1"/>
                </a:solidFill>
              </a:rPr>
              <a:t>Unprovision</a:t>
            </a:r>
            <a:endParaRPr lang="en-US" altLang="zh-CN" dirty="0">
              <a:solidFill>
                <a:schemeClr val="lt1"/>
              </a:solidFill>
            </a:endParaRPr>
          </a:p>
        </p:txBody>
      </p:sp>
      <p:sp>
        <p:nvSpPr>
          <p:cNvPr id="6" name="Rectangle 5"/>
          <p:cNvSpPr/>
          <p:nvPr/>
        </p:nvSpPr>
        <p:spPr>
          <a:xfrm>
            <a:off x="430088" y="1428736"/>
            <a:ext cx="4213350" cy="523220"/>
          </a:xfrm>
          <a:prstGeom prst="rect">
            <a:avLst/>
          </a:prstGeom>
          <a:noFill/>
        </p:spPr>
        <p:txBody>
          <a:bodyPr wrap="square">
            <a:spAutoFit/>
          </a:bodyPr>
          <a:lstStyle/>
          <a:p>
            <a:pPr>
              <a:defRPr/>
            </a:pPr>
            <a:r>
              <a:rPr lang="en-US" altLang="zh-CN" sz="2800" dirty="0" smtClean="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Wireless/Wired</a:t>
            </a:r>
            <a:r>
              <a:rPr lang="zh-CN" altLang="en-US" sz="2800" dirty="0" smtClean="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 </a:t>
            </a:r>
            <a:r>
              <a:rPr lang="en-US" altLang="zh-CN" sz="2800" dirty="0" smtClean="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802.1X</a:t>
            </a:r>
            <a:endParaRPr lang="en-US"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endParaRPr>
          </a:p>
        </p:txBody>
      </p:sp>
      <p:sp>
        <p:nvSpPr>
          <p:cNvPr id="7" name="Rectangle 6"/>
          <p:cNvSpPr/>
          <p:nvPr/>
        </p:nvSpPr>
        <p:spPr>
          <a:xfrm>
            <a:off x="430088" y="3712166"/>
            <a:ext cx="3760912" cy="523220"/>
          </a:xfrm>
          <a:prstGeom prst="rect">
            <a:avLst/>
          </a:prstGeom>
          <a:noFill/>
        </p:spPr>
        <p:txBody>
          <a:bodyPr>
            <a:spAutoFit/>
          </a:bodyPr>
          <a:lstStyle/>
          <a:p>
            <a:pPr>
              <a:defRPr/>
            </a:pPr>
            <a:r>
              <a:rPr lang="en-US" altLang="zh-CN"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Power Policy</a:t>
            </a:r>
          </a:p>
        </p:txBody>
      </p:sp>
      <p:sp>
        <p:nvSpPr>
          <p:cNvPr id="8" name="Rounded Rectangle 7"/>
          <p:cNvSpPr/>
          <p:nvPr/>
        </p:nvSpPr>
        <p:spPr>
          <a:xfrm>
            <a:off x="4659095" y="1966787"/>
            <a:ext cx="4191000" cy="160476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Audit events has done in AMT firmware</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Choose the event to audit</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Enable/Disable Audit</a:t>
            </a:r>
          </a:p>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View/Export Audit Log</a:t>
            </a:r>
          </a:p>
        </p:txBody>
      </p:sp>
      <p:sp>
        <p:nvSpPr>
          <p:cNvPr id="9" name="Rounded Rectangle 8"/>
          <p:cNvSpPr/>
          <p:nvPr/>
        </p:nvSpPr>
        <p:spPr>
          <a:xfrm>
            <a:off x="371507" y="4207151"/>
            <a:ext cx="4190206" cy="173379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lvl="1" indent="-342900">
              <a:lnSpc>
                <a:spcPct val="80000"/>
              </a:lnSpc>
              <a:spcBef>
                <a:spcPct val="30000"/>
              </a:spcBef>
              <a:buClr>
                <a:schemeClr val="tx2"/>
              </a:buClr>
              <a:buSzPct val="95000"/>
              <a:buFontTx/>
              <a:buBlip>
                <a:blip r:embed="rId3"/>
              </a:buBlip>
              <a:defRPr/>
            </a:pPr>
            <a:r>
              <a:rPr lang="en-US" altLang="zh-CN" dirty="0" smtClean="0">
                <a:solidFill>
                  <a:schemeClr val="lt1"/>
                </a:solidFill>
              </a:rPr>
              <a:t>Help</a:t>
            </a:r>
            <a:r>
              <a:rPr lang="zh-CN" altLang="en-US" dirty="0" smtClean="0">
                <a:solidFill>
                  <a:schemeClr val="lt1"/>
                </a:solidFill>
              </a:rPr>
              <a:t> </a:t>
            </a:r>
            <a:r>
              <a:rPr lang="en-US" altLang="zh-CN" dirty="0" smtClean="0">
                <a:solidFill>
                  <a:schemeClr val="lt1"/>
                </a:solidFill>
              </a:rPr>
              <a:t>to</a:t>
            </a:r>
            <a:r>
              <a:rPr lang="zh-CN" altLang="en-US" dirty="0" smtClean="0">
                <a:solidFill>
                  <a:schemeClr val="lt1"/>
                </a:solidFill>
              </a:rPr>
              <a:t> </a:t>
            </a:r>
            <a:r>
              <a:rPr lang="en-US" altLang="zh-CN" dirty="0" smtClean="0">
                <a:solidFill>
                  <a:schemeClr val="lt1"/>
                </a:solidFill>
              </a:rPr>
              <a:t>save power</a:t>
            </a:r>
          </a:p>
          <a:p>
            <a:pPr marL="0" lvl="1" indent="-342900">
              <a:lnSpc>
                <a:spcPct val="80000"/>
              </a:lnSpc>
              <a:spcBef>
                <a:spcPct val="30000"/>
              </a:spcBef>
              <a:buClr>
                <a:schemeClr val="tx2"/>
              </a:buClr>
              <a:buSzPct val="95000"/>
              <a:buFontTx/>
              <a:buBlip>
                <a:blip r:embed="rId3"/>
              </a:buBlip>
              <a:defRPr/>
            </a:pPr>
            <a:r>
              <a:rPr lang="en-US" altLang="zh-CN" dirty="0" smtClean="0"/>
              <a:t>Define OOB Management work when client is:</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Power on</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Power on/Sleep</a:t>
            </a:r>
          </a:p>
          <a:p>
            <a:pPr marL="914400" lvl="4" indent="-342900">
              <a:lnSpc>
                <a:spcPct val="80000"/>
              </a:lnSpc>
              <a:spcBef>
                <a:spcPct val="30000"/>
              </a:spcBef>
              <a:buClr>
                <a:schemeClr val="tx2"/>
              </a:buClr>
              <a:buSzPct val="95000"/>
              <a:buFontTx/>
              <a:buBlip>
                <a:blip r:embed="rId3"/>
              </a:buBlip>
              <a:defRPr/>
            </a:pPr>
            <a:r>
              <a:rPr lang="en-US" altLang="zh-CN" dirty="0" smtClean="0">
                <a:solidFill>
                  <a:schemeClr val="lt1"/>
                </a:solidFill>
              </a:rPr>
              <a:t>All Power State</a:t>
            </a:r>
          </a:p>
        </p:txBody>
      </p:sp>
      <p:sp>
        <p:nvSpPr>
          <p:cNvPr id="10" name="Rounded Rectangle 9"/>
          <p:cNvSpPr/>
          <p:nvPr/>
        </p:nvSpPr>
        <p:spPr>
          <a:xfrm>
            <a:off x="4656713" y="4207151"/>
            <a:ext cx="4191000" cy="173379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lvl="1" indent="-342900">
              <a:lnSpc>
                <a:spcPct val="80000"/>
              </a:lnSpc>
              <a:spcBef>
                <a:spcPct val="30000"/>
              </a:spcBef>
              <a:buClr>
                <a:schemeClr val="tx2"/>
              </a:buClr>
              <a:buSzPct val="95000"/>
              <a:buFontTx/>
              <a:buBlip>
                <a:blip r:embed="rId3"/>
              </a:buBlip>
              <a:defRPr/>
            </a:pPr>
            <a:r>
              <a:rPr lang="en-US" altLang="zh-CN" dirty="0" smtClean="0"/>
              <a:t>Save Data in firmware with Remote Console</a:t>
            </a:r>
          </a:p>
          <a:p>
            <a:pPr marL="0" lvl="1" indent="-342900">
              <a:lnSpc>
                <a:spcPct val="80000"/>
              </a:lnSpc>
              <a:spcBef>
                <a:spcPct val="30000"/>
              </a:spcBef>
              <a:buClr>
                <a:schemeClr val="tx2"/>
              </a:buClr>
              <a:buSzPct val="95000"/>
              <a:buBlip>
                <a:blip r:embed="rId3"/>
              </a:buBlip>
              <a:defRPr/>
            </a:pPr>
            <a:r>
              <a:rPr lang="en-US" altLang="zh-CN" dirty="0" smtClean="0"/>
              <a:t>Can be read out on client locally</a:t>
            </a:r>
          </a:p>
        </p:txBody>
      </p:sp>
      <p:sp>
        <p:nvSpPr>
          <p:cNvPr id="12" name="Rectangle 11"/>
          <p:cNvSpPr/>
          <p:nvPr/>
        </p:nvSpPr>
        <p:spPr>
          <a:xfrm>
            <a:off x="4704213" y="3720264"/>
            <a:ext cx="3906387" cy="523220"/>
          </a:xfrm>
          <a:prstGeom prst="rect">
            <a:avLst/>
          </a:prstGeom>
          <a:noFill/>
        </p:spPr>
        <p:txBody>
          <a:bodyPr>
            <a:spAutoFit/>
          </a:bodyPr>
          <a:lstStyle/>
          <a:p>
            <a:pPr>
              <a:defRPr/>
            </a:pPr>
            <a:r>
              <a:rPr lang="en-US" altLang="zh-CN"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Data Storage</a:t>
            </a:r>
          </a:p>
        </p:txBody>
      </p:sp>
      <p:sp>
        <p:nvSpPr>
          <p:cNvPr id="19" name="Rectangle 18"/>
          <p:cNvSpPr/>
          <p:nvPr/>
        </p:nvSpPr>
        <p:spPr>
          <a:xfrm>
            <a:off x="4704213" y="1405582"/>
            <a:ext cx="4392287" cy="523220"/>
          </a:xfrm>
          <a:prstGeom prst="rect">
            <a:avLst/>
          </a:prstGeom>
          <a:noFill/>
        </p:spPr>
        <p:txBody>
          <a:bodyPr>
            <a:spAutoFit/>
          </a:bodyPr>
          <a:lstStyle/>
          <a:p>
            <a:pPr>
              <a:defRPr/>
            </a:pPr>
            <a:r>
              <a:rPr lang="en-US" altLang="zh-CN" sz="2800" dirty="0">
                <a:ln w="18415" cmpd="sng">
                  <a:solidFill>
                    <a:schemeClr val="tx1">
                      <a:lumMod val="75000"/>
                      <a:lumOff val="25000"/>
                    </a:schemeClr>
                  </a:solidFill>
                  <a:prstDash val="solid"/>
                </a:ln>
                <a:solidFill>
                  <a:schemeClr val="tx1">
                    <a:lumMod val="75000"/>
                    <a:lumOff val="25000"/>
                  </a:schemeClr>
                </a:solidFill>
                <a:effectLst>
                  <a:outerShdw blurRad="63500" dir="3600000" algn="tl" rotWithShape="0">
                    <a:schemeClr val="tx1">
                      <a:alpha val="70000"/>
                    </a:schemeClr>
                  </a:outerShdw>
                  <a:reflection blurRad="6350" stA="55000" endA="300" endPos="45500" dir="5400000" sy="-100000" algn="bl" rotWithShape="0"/>
                </a:effectLst>
                <a:latin typeface="Segoe" pitchFamily="34" charset="0"/>
              </a:rPr>
              <a:t>Audit Log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主要内容</a:t>
            </a:r>
            <a:endParaRPr lang="en-US" dirty="0"/>
          </a:p>
        </p:txBody>
      </p:sp>
      <p:sp>
        <p:nvSpPr>
          <p:cNvPr id="3" name="Content Placeholder 2"/>
          <p:cNvSpPr>
            <a:spLocks noGrp="1"/>
          </p:cNvSpPr>
          <p:nvPr>
            <p:ph idx="1"/>
          </p:nvPr>
        </p:nvSpPr>
        <p:spPr/>
        <p:txBody>
          <a:bodyPr/>
          <a:lstStyle/>
          <a:p>
            <a:r>
              <a:rPr lang="en-US" altLang="zh-CN" dirty="0" err="1" smtClean="0"/>
              <a:t>ConfigMgr</a:t>
            </a:r>
            <a:r>
              <a:rPr lang="zh-CN" altLang="en-US" dirty="0" smtClean="0"/>
              <a:t> </a:t>
            </a:r>
            <a:r>
              <a:rPr lang="en-US" altLang="zh-CN" dirty="0" smtClean="0"/>
              <a:t>2007 SP2</a:t>
            </a:r>
            <a:r>
              <a:rPr lang="zh-CN" altLang="en-US" dirty="0" smtClean="0"/>
              <a:t>概览</a:t>
            </a:r>
            <a:endParaRPr lang="en-US" altLang="zh-CN" dirty="0" smtClean="0"/>
          </a:p>
          <a:p>
            <a:r>
              <a:rPr lang="en-US" altLang="zh-CN" dirty="0" err="1" smtClean="0"/>
              <a:t>ConfigMgr</a:t>
            </a:r>
            <a:r>
              <a:rPr lang="zh-CN" altLang="en-US" dirty="0" smtClean="0"/>
              <a:t> </a:t>
            </a:r>
            <a:r>
              <a:rPr lang="en-US" altLang="zh-CN" dirty="0" smtClean="0"/>
              <a:t>2007</a:t>
            </a:r>
            <a:r>
              <a:rPr lang="zh-CN" altLang="en-US" dirty="0" smtClean="0"/>
              <a:t> </a:t>
            </a:r>
            <a:r>
              <a:rPr lang="en-US" altLang="zh-CN" dirty="0" smtClean="0"/>
              <a:t>SP2</a:t>
            </a:r>
            <a:r>
              <a:rPr lang="zh-CN" altLang="en-US" dirty="0" smtClean="0"/>
              <a:t>新特性</a:t>
            </a:r>
            <a:endParaRPr lang="en-US" dirty="0" smtClean="0"/>
          </a:p>
          <a:p>
            <a:r>
              <a:rPr lang="en-US" altLang="zh-CN" dirty="0" smtClean="0"/>
              <a:t>Windows</a:t>
            </a:r>
            <a:r>
              <a:rPr lang="zh-CN" altLang="en-US" dirty="0" smtClean="0"/>
              <a:t> </a:t>
            </a:r>
            <a:r>
              <a:rPr lang="en-US" altLang="zh-CN" dirty="0" smtClean="0"/>
              <a:t>7</a:t>
            </a:r>
            <a:r>
              <a:rPr lang="zh-CN" altLang="en-US" dirty="0" smtClean="0"/>
              <a:t>操作系统部署</a:t>
            </a:r>
            <a:endParaRPr lang="en-US" altLang="zh-CN" dirty="0" smtClean="0"/>
          </a:p>
          <a:p>
            <a:r>
              <a:rPr lang="en-US" dirty="0" smtClean="0"/>
              <a:t>Out of Band</a:t>
            </a:r>
            <a:r>
              <a:rPr lang="zh-CN" altLang="en-US" dirty="0" smtClean="0"/>
              <a:t>管理</a:t>
            </a:r>
            <a:endParaRPr lang="en-US" altLang="zh-CN" dirty="0" smtClean="0"/>
          </a:p>
          <a:p>
            <a:r>
              <a:rPr lang="zh-CN" altLang="en-US" dirty="0" smtClean="0"/>
              <a:t>小结</a:t>
            </a:r>
            <a:endParaRPr lang="en-US"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小结</a:t>
            </a:r>
            <a:endParaRPr lang="en-US" dirty="0"/>
          </a:p>
        </p:txBody>
      </p:sp>
      <p:sp>
        <p:nvSpPr>
          <p:cNvPr id="3" name="Content Placeholder 2"/>
          <p:cNvSpPr>
            <a:spLocks noGrp="1"/>
          </p:cNvSpPr>
          <p:nvPr>
            <p:ph idx="1"/>
          </p:nvPr>
        </p:nvSpPr>
        <p:spPr/>
        <p:txBody>
          <a:bodyPr/>
          <a:lstStyle/>
          <a:p>
            <a:r>
              <a:rPr lang="en-US" altLang="zh-CN" dirty="0" err="1" smtClean="0"/>
              <a:t>ConfigMgr</a:t>
            </a:r>
            <a:r>
              <a:rPr lang="zh-CN" altLang="en-US" dirty="0" smtClean="0"/>
              <a:t> </a:t>
            </a:r>
            <a:r>
              <a:rPr lang="en-US" altLang="zh-CN" dirty="0" smtClean="0"/>
              <a:t>2007</a:t>
            </a:r>
            <a:r>
              <a:rPr lang="zh-CN" altLang="en-US" dirty="0" smtClean="0"/>
              <a:t> </a:t>
            </a:r>
            <a:r>
              <a:rPr lang="en-US" altLang="zh-CN" dirty="0" smtClean="0"/>
              <a:t>SP2</a:t>
            </a:r>
            <a:r>
              <a:rPr lang="zh-CN" altLang="en-US" dirty="0" smtClean="0"/>
              <a:t>增加了很多新的特性和功能</a:t>
            </a:r>
            <a:endParaRPr lang="en-US" altLang="zh-CN" dirty="0" smtClean="0"/>
          </a:p>
          <a:p>
            <a:pPr lvl="1"/>
            <a:r>
              <a:rPr lang="zh-CN" altLang="en-US" dirty="0" smtClean="0"/>
              <a:t>支持</a:t>
            </a:r>
            <a:r>
              <a:rPr lang="en-US" altLang="zh-CN" dirty="0" smtClean="0"/>
              <a:t>Windows 7</a:t>
            </a:r>
            <a:r>
              <a:rPr lang="zh-CN" altLang="en-US" dirty="0" smtClean="0"/>
              <a:t>操作系统部署</a:t>
            </a:r>
            <a:endParaRPr lang="en-US" altLang="zh-CN" dirty="0" smtClean="0"/>
          </a:p>
          <a:p>
            <a:pPr lvl="2"/>
            <a:r>
              <a:rPr lang="zh-CN" altLang="en-US" dirty="0" smtClean="0">
                <a:latin typeface="微软雅黑" pitchFamily="34" charset="-122"/>
                <a:ea typeface="微软雅黑" pitchFamily="34" charset="-122"/>
              </a:rPr>
              <a:t>统一的分发管理过程，不同的部署方式，灵活多变的部署选择</a:t>
            </a:r>
            <a:endParaRPr lang="en-US" altLang="zh-CN" dirty="0" smtClean="0"/>
          </a:p>
          <a:p>
            <a:pPr lvl="2"/>
            <a:r>
              <a:rPr lang="zh-CN" altLang="en-US" dirty="0" smtClean="0"/>
              <a:t>用户数据迁移</a:t>
            </a:r>
            <a:endParaRPr lang="en-US" altLang="zh-CN" dirty="0" smtClean="0"/>
          </a:p>
          <a:p>
            <a:pPr lvl="2"/>
            <a:r>
              <a:rPr lang="en-US" altLang="zh-CN" dirty="0" smtClean="0"/>
              <a:t>Windows 7 </a:t>
            </a:r>
            <a:r>
              <a:rPr lang="zh-CN" altLang="en-US" dirty="0" smtClean="0"/>
              <a:t>默认磁盘分区的部署</a:t>
            </a:r>
            <a:endParaRPr lang="en-US" altLang="zh-CN" dirty="0" smtClean="0"/>
          </a:p>
          <a:p>
            <a:pPr lvl="1"/>
            <a:r>
              <a:rPr lang="en-US" altLang="zh-CN" dirty="0" smtClean="0"/>
              <a:t>Out</a:t>
            </a:r>
            <a:r>
              <a:rPr lang="zh-CN" altLang="en-US" dirty="0" smtClean="0"/>
              <a:t> </a:t>
            </a:r>
            <a:r>
              <a:rPr lang="en-US" altLang="zh-CN" dirty="0" smtClean="0"/>
              <a:t>of Band</a:t>
            </a:r>
            <a:r>
              <a:rPr lang="zh-CN" altLang="en-US" dirty="0" smtClean="0"/>
              <a:t>管理的更新</a:t>
            </a:r>
            <a:endParaRPr lang="en-US" altLang="zh-CN" dirty="0" smtClean="0"/>
          </a:p>
          <a:p>
            <a:pPr lvl="1"/>
            <a:r>
              <a:rPr lang="zh-CN" altLang="en-US" dirty="0" smtClean="0"/>
              <a:t>集成了</a:t>
            </a:r>
            <a:r>
              <a:rPr lang="en-US" altLang="zh-CN" dirty="0" smtClean="0"/>
              <a:t>81</a:t>
            </a:r>
            <a:r>
              <a:rPr lang="zh-CN" altLang="en-US" dirty="0" smtClean="0"/>
              <a:t>个</a:t>
            </a:r>
            <a:r>
              <a:rPr lang="en-US" altLang="zh-CN" dirty="0" err="1" smtClean="0"/>
              <a:t>Hotfix</a:t>
            </a:r>
            <a:endParaRPr lang="en-US" altLang="zh-CN" dirty="0" smtClean="0"/>
          </a:p>
          <a:p>
            <a:pPr lvl="1"/>
            <a:r>
              <a:rPr lang="zh-CN" altLang="en-US" dirty="0" smtClean="0"/>
              <a:t>支持</a:t>
            </a:r>
            <a:r>
              <a:rPr lang="en-US" altLang="zh-CN" dirty="0" smtClean="0"/>
              <a:t>Windows Server 2008 SP2</a:t>
            </a:r>
            <a:r>
              <a:rPr lang="zh-CN" altLang="en-US" dirty="0" smtClean="0"/>
              <a:t>，</a:t>
            </a:r>
            <a:r>
              <a:rPr lang="en-US" altLang="zh-CN" dirty="0" smtClean="0"/>
              <a:t>Windows Server 2008 R2</a:t>
            </a:r>
            <a:r>
              <a:rPr lang="zh-CN" altLang="en-US" dirty="0" smtClean="0"/>
              <a:t>作为站点</a:t>
            </a:r>
            <a:endParaRPr lang="en-US" altLang="zh-CN" dirty="0" smtClean="0"/>
          </a:p>
          <a:p>
            <a:pPr lvl="1"/>
            <a:r>
              <a:rPr lang="zh-CN" altLang="en-US" dirty="0" smtClean="0"/>
              <a:t>支持</a:t>
            </a:r>
            <a:r>
              <a:rPr lang="en-US" altLang="zh-CN" dirty="0" smtClean="0"/>
              <a:t>Windows Vista SP2</a:t>
            </a:r>
            <a:r>
              <a:rPr lang="zh-CN" altLang="en-US" dirty="0" smtClean="0"/>
              <a:t>，</a:t>
            </a:r>
            <a:r>
              <a:rPr lang="en-US" altLang="zh-CN" dirty="0" smtClean="0"/>
              <a:t>Windows 7</a:t>
            </a:r>
            <a:r>
              <a:rPr lang="zh-CN" altLang="en-US" dirty="0" smtClean="0"/>
              <a:t>作为客户端</a:t>
            </a:r>
            <a:endParaRPr lang="en-US" altLang="zh-CN"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6" name="Rectangle 5"/>
          <p:cNvSpPr/>
          <p:nvPr/>
        </p:nvSpPr>
        <p:spPr>
          <a:xfrm>
            <a:off x="857224" y="1785926"/>
            <a:ext cx="6858048" cy="4247317"/>
          </a:xfrm>
          <a:prstGeom prst="rect">
            <a:avLst/>
          </a:prstGeom>
        </p:spPr>
        <p:txBody>
          <a:bodyPr wrap="square">
            <a:spAutoFit/>
          </a:bodyPr>
          <a:lstStyle/>
          <a:p>
            <a:r>
              <a:rPr lang="zh-CN" altLang="en-US" dirty="0" smtClean="0">
                <a:solidFill>
                  <a:schemeClr val="bg1"/>
                </a:solidFill>
                <a:latin typeface="微软雅黑" pitchFamily="34" charset="-122"/>
                <a:ea typeface="微软雅黑" pitchFamily="34" charset="-122"/>
              </a:rPr>
              <a:t>产品主页：</a:t>
            </a:r>
            <a:endParaRPr lang="en-US" altLang="zh-CN" dirty="0" smtClean="0">
              <a:solidFill>
                <a:schemeClr val="bg1"/>
              </a:solidFill>
              <a:latin typeface="微软雅黑" pitchFamily="34" charset="-122"/>
              <a:ea typeface="微软雅黑" pitchFamily="34" charset="-122"/>
            </a:endParaRPr>
          </a:p>
          <a:p>
            <a:r>
              <a:rPr lang="en-US" dirty="0" smtClean="0">
                <a:hlinkClick r:id="rId3"/>
              </a:rPr>
              <a:t>http://www.microsoft.com/china/systemcenter/</a:t>
            </a:r>
            <a:endParaRPr lang="en-US" dirty="0" smtClean="0"/>
          </a:p>
          <a:p>
            <a:endParaRPr lang="en-US" dirty="0" smtClean="0"/>
          </a:p>
          <a:p>
            <a:r>
              <a:rPr lang="en-US" altLang="zh-CN" dirty="0" smtClean="0">
                <a:solidFill>
                  <a:schemeClr val="bg1"/>
                </a:solidFill>
                <a:latin typeface="微软雅黑" pitchFamily="34" charset="-122"/>
                <a:ea typeface="微软雅黑" pitchFamily="34" charset="-122"/>
              </a:rPr>
              <a:t>System Center</a:t>
            </a:r>
            <a:r>
              <a:rPr lang="zh-CN" altLang="en-US" dirty="0" smtClean="0">
                <a:solidFill>
                  <a:schemeClr val="bg1"/>
                </a:solidFill>
                <a:latin typeface="微软雅黑" pitchFamily="34" charset="-122"/>
                <a:ea typeface="微软雅黑" pitchFamily="34" charset="-122"/>
              </a:rPr>
              <a:t>技术学习中心：</a:t>
            </a:r>
            <a:r>
              <a:rPr lang="en-US" altLang="zh-CN" dirty="0" smtClean="0">
                <a:solidFill>
                  <a:schemeClr val="bg1"/>
                </a:solidFill>
                <a:latin typeface="微软雅黑" pitchFamily="34" charset="-122"/>
                <a:ea typeface="微软雅黑" pitchFamily="34" charset="-122"/>
              </a:rPr>
              <a:t> </a:t>
            </a:r>
          </a:p>
          <a:p>
            <a:r>
              <a:rPr lang="en-US" altLang="zh-CN" dirty="0" smtClean="0">
                <a:hlinkClick r:id="rId4"/>
              </a:rPr>
              <a:t>http://technet.microsoft.com/zh-cn/systemcenter/default.aspx</a:t>
            </a:r>
            <a:r>
              <a:rPr lang="zh-CN" altLang="en-US" dirty="0" smtClean="0"/>
              <a:t> </a:t>
            </a:r>
            <a:endParaRPr lang="en-US" altLang="zh-CN" dirty="0" smtClean="0"/>
          </a:p>
          <a:p>
            <a:r>
              <a:rPr lang="en-US" dirty="0" smtClean="0">
                <a:hlinkClick r:id="rId5"/>
              </a:rPr>
              <a:t>http://technet.microsoft.com/en-us/library/bb735860.aspx</a:t>
            </a:r>
            <a:r>
              <a:rPr lang="zh-CN" altLang="en-US" dirty="0" smtClean="0"/>
              <a:t> </a:t>
            </a:r>
            <a:endParaRPr lang="en-US" altLang="zh-CN" dirty="0" smtClean="0"/>
          </a:p>
          <a:p>
            <a:endParaRPr lang="en-US" altLang="zh-CN" dirty="0" smtClean="0"/>
          </a:p>
          <a:p>
            <a:r>
              <a:rPr lang="en-US" altLang="zh-CN" dirty="0" smtClean="0">
                <a:solidFill>
                  <a:schemeClr val="bg1"/>
                </a:solidFill>
                <a:latin typeface="微软雅黑" pitchFamily="34" charset="-122"/>
                <a:ea typeface="微软雅黑" pitchFamily="34" charset="-122"/>
              </a:rPr>
              <a:t>Configuration Manager</a:t>
            </a:r>
            <a:r>
              <a:rPr lang="zh-CN" altLang="en-US" dirty="0" smtClean="0">
                <a:solidFill>
                  <a:schemeClr val="bg1"/>
                </a:solidFill>
                <a:latin typeface="微软雅黑" pitchFamily="34" charset="-122"/>
                <a:ea typeface="微软雅黑" pitchFamily="34" charset="-122"/>
              </a:rPr>
              <a:t>中国研发团队博客：</a:t>
            </a:r>
            <a:r>
              <a:rPr lang="en-US" altLang="zh-CN" dirty="0" smtClean="0">
                <a:solidFill>
                  <a:schemeClr val="bg1"/>
                </a:solidFill>
                <a:latin typeface="微软雅黑" pitchFamily="34" charset="-122"/>
                <a:ea typeface="微软雅黑" pitchFamily="34" charset="-122"/>
              </a:rPr>
              <a:t> </a:t>
            </a:r>
            <a:r>
              <a:rPr lang="en-US" altLang="zh-CN" dirty="0" smtClean="0">
                <a:hlinkClick r:id="rId6"/>
              </a:rPr>
              <a:t>http://blogs.technet.com/msdchina/default.aspx</a:t>
            </a:r>
            <a:r>
              <a:rPr lang="zh-CN" altLang="en-US" dirty="0" smtClean="0"/>
              <a:t> </a:t>
            </a:r>
            <a:endParaRPr lang="en-US" altLang="zh-CN" dirty="0" smtClean="0"/>
          </a:p>
          <a:p>
            <a:endParaRPr lang="en-US" altLang="zh-CN" dirty="0" smtClean="0"/>
          </a:p>
          <a:p>
            <a:r>
              <a:rPr lang="en-US" altLang="zh-CN" dirty="0" smtClean="0">
                <a:solidFill>
                  <a:schemeClr val="bg1"/>
                </a:solidFill>
                <a:latin typeface="微软雅黑" pitchFamily="34" charset="-122"/>
                <a:ea typeface="微软雅黑" pitchFamily="34" charset="-122"/>
              </a:rPr>
              <a:t>Configuration Manager</a:t>
            </a:r>
            <a:r>
              <a:rPr lang="zh-CN" altLang="en-US" dirty="0" smtClean="0">
                <a:solidFill>
                  <a:schemeClr val="bg1"/>
                </a:solidFill>
                <a:latin typeface="微软雅黑" pitchFamily="34" charset="-122"/>
                <a:ea typeface="微软雅黑" pitchFamily="34" charset="-122"/>
              </a:rPr>
              <a:t>中文论坛：</a:t>
            </a:r>
            <a:r>
              <a:rPr lang="en-US" altLang="zh-CN" dirty="0" smtClean="0">
                <a:solidFill>
                  <a:schemeClr val="bg1"/>
                </a:solidFill>
                <a:latin typeface="微软雅黑" pitchFamily="34" charset="-122"/>
                <a:ea typeface="微软雅黑" pitchFamily="34" charset="-122"/>
              </a:rPr>
              <a:t> </a:t>
            </a:r>
            <a:r>
              <a:rPr lang="en-US" altLang="zh-CN" dirty="0" smtClean="0">
                <a:hlinkClick r:id="rId7"/>
              </a:rPr>
              <a:t>http://social.technet.microsoft.com/Forums/zh-CN/systemcenteres/</a:t>
            </a:r>
            <a:r>
              <a:rPr lang="zh-CN" altLang="en-US" dirty="0" smtClean="0"/>
              <a:t> </a:t>
            </a:r>
            <a:endParaRPr lang="en-US" altLang="zh-CN" dirty="0" smtClean="0"/>
          </a:p>
          <a:p>
            <a:endParaRPr lang="en-US" altLang="zh-CN" dirty="0" smtClean="0"/>
          </a:p>
          <a:p>
            <a:r>
              <a:rPr lang="en-US" altLang="zh-CN" dirty="0" smtClean="0">
                <a:solidFill>
                  <a:schemeClr val="bg1"/>
                </a:solidFill>
                <a:latin typeface="微软雅黑" pitchFamily="34" charset="-122"/>
                <a:ea typeface="微软雅黑" pitchFamily="34" charset="-122"/>
              </a:rPr>
              <a:t>Configuration Manager</a:t>
            </a:r>
            <a:r>
              <a:rPr lang="zh-CN" altLang="en-US" dirty="0" smtClean="0">
                <a:solidFill>
                  <a:schemeClr val="bg1"/>
                </a:solidFill>
                <a:latin typeface="微软雅黑" pitchFamily="34" charset="-122"/>
                <a:ea typeface="微软雅黑" pitchFamily="34" charset="-122"/>
              </a:rPr>
              <a:t>中文产品文档库：</a:t>
            </a:r>
            <a:r>
              <a:rPr lang="en-US" altLang="zh-CN" dirty="0" smtClean="0">
                <a:solidFill>
                  <a:schemeClr val="bg1"/>
                </a:solidFill>
                <a:latin typeface="微软雅黑" pitchFamily="34" charset="-122"/>
                <a:ea typeface="微软雅黑" pitchFamily="34" charset="-122"/>
              </a:rPr>
              <a:t> </a:t>
            </a:r>
            <a:r>
              <a:rPr lang="en-US" altLang="zh-CN" dirty="0" smtClean="0">
                <a:hlinkClick r:id="rId8"/>
              </a:rPr>
              <a:t>http://technet.microsoft.com/zh-cn/library/bb680651.aspx</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3"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rId3"/>
              </a:rPr>
              <a:t> http://blogs.msdn.com/</a:t>
            </a:r>
            <a:r>
              <a:rPr lang="en-US" altLang="zh-CN" sz="2400" i="1" u="sng" dirty="0" smtClean="0">
                <a:latin typeface="+mj-ea"/>
                <a:ea typeface="+mj-ea"/>
                <a:hlinkClick r:id="rId3"/>
              </a:rPr>
              <a:t>stbcblog</a:t>
            </a:r>
            <a:r>
              <a:rPr lang="en-US" altLang="zh-CN" sz="2400" u="sng" dirty="0" smtClean="0">
                <a:latin typeface="+mj-ea"/>
                <a:ea typeface="+mj-ea"/>
                <a:hlinkClick r:id="rId3"/>
              </a:rPr>
              <a:t>/</a:t>
            </a:r>
            <a:endParaRPr lang="en-US" altLang="zh-CN" sz="2400" u="sng" dirty="0" smtClean="0">
              <a:latin typeface="+mj-ea"/>
              <a:ea typeface="+mj-ea"/>
            </a:endParaRPr>
          </a:p>
          <a:p>
            <a:pPr marL="342900" lvl="0" indent="-342900">
              <a:spcBef>
                <a:spcPct val="20000"/>
              </a:spcBef>
              <a:buFont typeface="Arial" pitchFamily="34" charset="0"/>
              <a:buChar char="•"/>
            </a:pPr>
            <a:r>
              <a:rPr lang="zh-CN" altLang="en-US" sz="2400" dirty="0" smtClean="0">
                <a:latin typeface="+mj-ea"/>
                <a:ea typeface="+mj-ea"/>
              </a:rPr>
              <a:t>我们关注的论坛</a:t>
            </a:r>
            <a:endParaRPr lang="en-US" altLang="zh-CN" sz="2400" dirty="0" smtClean="0">
              <a:latin typeface="+mj-ea"/>
              <a:ea typeface="+mj-ea"/>
            </a:endParaRPr>
          </a:p>
          <a:p>
            <a:pPr marL="800100" lvl="1" indent="-342900">
              <a:spcBef>
                <a:spcPct val="20000"/>
              </a:spcBef>
            </a:pPr>
            <a:r>
              <a:rPr lang="en-US" altLang="zh-CN" sz="2400" dirty="0" smtClean="0">
                <a:latin typeface="+mj-ea"/>
                <a:ea typeface="+mj-ea"/>
                <a:hlinkClick r:id="rId4"/>
              </a:rPr>
              <a:t>http://social.microsoft.com/Forums/zh-CN/categories/</a:t>
            </a:r>
            <a:endParaRPr lang="en-US" altLang="zh-CN" sz="3200" dirty="0"/>
          </a:p>
          <a:p>
            <a:pPr marL="342900" lvl="0" indent="-342900">
              <a:spcBef>
                <a:spcPct val="20000"/>
              </a:spcBef>
              <a:buFont typeface="Arial" pitchFamily="34" charset="0"/>
              <a:buChar char="•"/>
            </a:pPr>
            <a:endParaRPr lang="en-US" altLang="zh-CN" sz="2400" dirty="0" smtClean="0">
              <a:latin typeface="+mj-ea"/>
              <a:ea typeface="+mj-ea"/>
            </a:endParaRPr>
          </a:p>
        </p:txBody>
      </p:sp>
      <p:sp>
        <p:nvSpPr>
          <p:cNvPr id="7" name="内容占位符 2"/>
          <p:cNvSpPr txBox="1">
            <a:spLocks/>
          </p:cNvSpPr>
          <p:nvPr/>
        </p:nvSpPr>
        <p:spPr>
          <a:xfrm>
            <a:off x="4071934" y="1214422"/>
            <a:ext cx="3971924" cy="221457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Windows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解决方案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协议工程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商业在线服务</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57158" y="2214554"/>
            <a:ext cx="2214578" cy="1254595"/>
            <a:chOff x="6986598" y="2043114"/>
            <a:chExt cx="2933129" cy="1563968"/>
          </a:xfrm>
        </p:grpSpPr>
        <p:pic>
          <p:nvPicPr>
            <p:cNvPr id="6" name="Picture 9" descr="C:\Documents and Settings\t-yuteng\Desktop\STB China Contribute LOGOs\Forefront-SES_v_rgb_r.png"/>
            <p:cNvPicPr>
              <a:picLocks noChangeAspect="1" noChangeArrowheads="1"/>
            </p:cNvPicPr>
            <p:nvPr/>
          </p:nvPicPr>
          <p:blipFill>
            <a:blip r:embed="rId3" cstate="print"/>
            <a:srcRect/>
            <a:stretch>
              <a:fillRect/>
            </a:stretch>
          </p:blipFill>
          <p:spPr bwMode="auto">
            <a:xfrm>
              <a:off x="7058036" y="2043114"/>
              <a:ext cx="2167414" cy="1117187"/>
            </a:xfrm>
            <a:prstGeom prst="rect">
              <a:avLst/>
            </a:prstGeom>
            <a:noFill/>
          </p:spPr>
        </p:pic>
        <p:pic>
          <p:nvPicPr>
            <p:cNvPr id="7" name="Picture 10" descr="C:\Documents and Settings\t-yuteng\Desktop\STB China Contribute LOGOs\Forefront-SS_h_rgb_r.png"/>
            <p:cNvPicPr>
              <a:picLocks noChangeAspect="1" noChangeArrowheads="1"/>
            </p:cNvPicPr>
            <p:nvPr/>
          </p:nvPicPr>
          <p:blipFill>
            <a:blip r:embed="rId4" cstate="print"/>
            <a:srcRect l="14706" t="66122"/>
            <a:stretch>
              <a:fillRect/>
            </a:stretch>
          </p:blipFill>
          <p:spPr bwMode="auto">
            <a:xfrm>
              <a:off x="6986598" y="3186122"/>
              <a:ext cx="1824626" cy="193419"/>
            </a:xfrm>
            <a:prstGeom prst="rect">
              <a:avLst/>
            </a:prstGeom>
            <a:noFill/>
          </p:spPr>
        </p:pic>
        <p:pic>
          <p:nvPicPr>
            <p:cNvPr id="8" name="Picture 11" descr="C:\Documents and Settings\t-yuteng\Desktop\STB China Contribute LOGOs\Forefront-SSMC_v_rgb_r.png"/>
            <p:cNvPicPr>
              <a:picLocks noChangeAspect="1" noChangeArrowheads="1"/>
            </p:cNvPicPr>
            <p:nvPr/>
          </p:nvPicPr>
          <p:blipFill>
            <a:blip r:embed="rId5" cstate="print"/>
            <a:srcRect t="81503"/>
            <a:stretch>
              <a:fillRect/>
            </a:stretch>
          </p:blipFill>
          <p:spPr bwMode="auto">
            <a:xfrm>
              <a:off x="7058036" y="3400436"/>
              <a:ext cx="2861691" cy="206646"/>
            </a:xfrm>
            <a:prstGeom prst="rect">
              <a:avLst/>
            </a:prstGeom>
            <a:noFill/>
          </p:spPr>
        </p:pic>
      </p:grpSp>
      <p:pic>
        <p:nvPicPr>
          <p:cNvPr id="10" name="Picture 19" descr="C:\Program Files\Microsoft Resource DVD Artwork\DVD_ART\BoxShots_Logos\Visual Studio Brand Logotypes\Visual Studio 2008 H Logo Rev.png"/>
          <p:cNvPicPr>
            <a:picLocks noChangeAspect="1" noChangeArrowheads="1"/>
          </p:cNvPicPr>
          <p:nvPr/>
        </p:nvPicPr>
        <p:blipFill>
          <a:blip r:embed="rId6" cstate="print"/>
          <a:srcRect/>
          <a:stretch>
            <a:fillRect/>
          </a:stretch>
        </p:blipFill>
        <p:spPr bwMode="auto">
          <a:xfrm>
            <a:off x="5900304" y="2938581"/>
            <a:ext cx="3172290" cy="418981"/>
          </a:xfrm>
          <a:prstGeom prst="rect">
            <a:avLst/>
          </a:prstGeom>
          <a:noFill/>
        </p:spPr>
      </p:pic>
      <p:pic>
        <p:nvPicPr>
          <p:cNvPr id="11" name="Picture 20" descr="C:\Program Files\Microsoft Resource DVD Artwork\DVD_ART\BoxShots_Logos\Windows Server 2008\Windows Server 2008 logo h r.png"/>
          <p:cNvPicPr>
            <a:picLocks noChangeAspect="1" noChangeArrowheads="1"/>
          </p:cNvPicPr>
          <p:nvPr/>
        </p:nvPicPr>
        <p:blipFill>
          <a:blip r:embed="rId7" cstate="print"/>
          <a:srcRect/>
          <a:stretch>
            <a:fillRect/>
          </a:stretch>
        </p:blipFill>
        <p:spPr bwMode="auto">
          <a:xfrm>
            <a:off x="2343158" y="2180744"/>
            <a:ext cx="3371850" cy="533876"/>
          </a:xfrm>
          <a:prstGeom prst="rect">
            <a:avLst/>
          </a:prstGeom>
          <a:noFill/>
        </p:spPr>
      </p:pic>
      <p:pic>
        <p:nvPicPr>
          <p:cNvPr id="14" name="Picture 35" descr="C:\Program Files\Microsoft Resource DVD Artwork\DVD_ART\BoxShots_Logos\Windows Compute Cluster Server 2003\Windows Compute Cluster Server 2003 v r logo.png"/>
          <p:cNvPicPr>
            <a:picLocks noChangeAspect="1" noChangeArrowheads="1"/>
          </p:cNvPicPr>
          <p:nvPr/>
        </p:nvPicPr>
        <p:blipFill>
          <a:blip r:embed="rId8" cstate="print"/>
          <a:srcRect/>
          <a:stretch>
            <a:fillRect/>
          </a:stretch>
        </p:blipFill>
        <p:spPr bwMode="auto">
          <a:xfrm>
            <a:off x="3428992" y="4643446"/>
            <a:ext cx="2260738" cy="785818"/>
          </a:xfrm>
          <a:prstGeom prst="rect">
            <a:avLst/>
          </a:prstGeom>
          <a:noFill/>
        </p:spPr>
      </p:pic>
      <p:pic>
        <p:nvPicPr>
          <p:cNvPr id="15" name="Picture 36" descr="C:\Program Files\Microsoft Resource DVD Artwork\DVD_ART\BoxShots_Logos\Windows Home Server\Windows Home Server logo h r.png"/>
          <p:cNvPicPr>
            <a:picLocks noChangeAspect="1" noChangeArrowheads="1"/>
          </p:cNvPicPr>
          <p:nvPr/>
        </p:nvPicPr>
        <p:blipFill>
          <a:blip r:embed="rId9" cstate="print"/>
          <a:srcRect/>
          <a:stretch>
            <a:fillRect/>
          </a:stretch>
        </p:blipFill>
        <p:spPr bwMode="auto">
          <a:xfrm>
            <a:off x="4643438" y="4564390"/>
            <a:ext cx="2266950" cy="293370"/>
          </a:xfrm>
          <a:prstGeom prst="rect">
            <a:avLst/>
          </a:prstGeom>
          <a:noFill/>
        </p:spPr>
      </p:pic>
      <p:pic>
        <p:nvPicPr>
          <p:cNvPr id="16" name="Picture 39" descr="C:\Documents and Settings\t-yuteng\Desktop\STB China Contribute LOGOs\SMS03-R2_rgb_r.png"/>
          <p:cNvPicPr>
            <a:picLocks noChangeAspect="1" noChangeArrowheads="1"/>
          </p:cNvPicPr>
          <p:nvPr/>
        </p:nvPicPr>
        <p:blipFill>
          <a:blip r:embed="rId10" cstate="print"/>
          <a:srcRect/>
          <a:stretch>
            <a:fillRect/>
          </a:stretch>
        </p:blipFill>
        <p:spPr bwMode="auto">
          <a:xfrm>
            <a:off x="285720" y="3559306"/>
            <a:ext cx="2396014" cy="512636"/>
          </a:xfrm>
          <a:prstGeom prst="rect">
            <a:avLst/>
          </a:prstGeom>
          <a:noFill/>
        </p:spPr>
      </p:pic>
      <p:pic>
        <p:nvPicPr>
          <p:cNvPr id="19" name="Picture 16" descr="C:\Documents and Settings\t-yuteng\Desktop\STB China Contribute LOGOs\W-HPC-Svr08_v_rgb_r.png"/>
          <p:cNvPicPr>
            <a:picLocks noChangeAspect="1" noChangeArrowheads="1"/>
          </p:cNvPicPr>
          <p:nvPr/>
        </p:nvPicPr>
        <p:blipFill>
          <a:blip r:embed="rId11" cstate="print"/>
          <a:srcRect/>
          <a:stretch>
            <a:fillRect/>
          </a:stretch>
        </p:blipFill>
        <p:spPr bwMode="auto">
          <a:xfrm>
            <a:off x="7286644" y="5643578"/>
            <a:ext cx="1612202" cy="950976"/>
          </a:xfrm>
          <a:prstGeom prst="rect">
            <a:avLst/>
          </a:prstGeom>
          <a:noFill/>
        </p:spPr>
      </p:pic>
      <p:pic>
        <p:nvPicPr>
          <p:cNvPr id="20" name="Picture 2" descr="C:\Documents and Settings\t-yuteng\Desktop\STB China Contribute LOGOs\SQL08_h_rgb_r.png"/>
          <p:cNvPicPr>
            <a:picLocks noChangeAspect="1" noChangeArrowheads="1"/>
          </p:cNvPicPr>
          <p:nvPr/>
        </p:nvPicPr>
        <p:blipFill>
          <a:blip r:embed="rId12" cstate="print"/>
          <a:srcRect/>
          <a:stretch>
            <a:fillRect/>
          </a:stretch>
        </p:blipFill>
        <p:spPr bwMode="auto">
          <a:xfrm>
            <a:off x="5926194" y="1766879"/>
            <a:ext cx="2860648" cy="590551"/>
          </a:xfrm>
          <a:prstGeom prst="rect">
            <a:avLst/>
          </a:prstGeom>
          <a:noFill/>
        </p:spPr>
      </p:pic>
      <p:pic>
        <p:nvPicPr>
          <p:cNvPr id="21" name="Picture 20" descr="BizTalkSvr09_h_rgb_r.png"/>
          <p:cNvPicPr>
            <a:picLocks noChangeAspect="1"/>
          </p:cNvPicPr>
          <p:nvPr/>
        </p:nvPicPr>
        <p:blipFill>
          <a:blip r:embed="rId13" cstate="print"/>
          <a:stretch>
            <a:fillRect/>
          </a:stretch>
        </p:blipFill>
        <p:spPr>
          <a:xfrm>
            <a:off x="6010305" y="5000636"/>
            <a:ext cx="2919413" cy="519113"/>
          </a:xfrm>
          <a:prstGeom prst="rect">
            <a:avLst/>
          </a:prstGeom>
        </p:spPr>
      </p:pic>
      <p:pic>
        <p:nvPicPr>
          <p:cNvPr id="22" name="Picture 21" descr="Windows7_h_rgb_r.png"/>
          <p:cNvPicPr>
            <a:picLocks noChangeAspect="1"/>
          </p:cNvPicPr>
          <p:nvPr/>
        </p:nvPicPr>
        <p:blipFill>
          <a:blip r:embed="rId14" cstate="print"/>
          <a:stretch>
            <a:fillRect/>
          </a:stretch>
        </p:blipFill>
        <p:spPr>
          <a:xfrm>
            <a:off x="571472" y="1714488"/>
            <a:ext cx="1976000" cy="312000"/>
          </a:xfrm>
          <a:prstGeom prst="rect">
            <a:avLst/>
          </a:prstGeom>
        </p:spPr>
      </p:pic>
      <p:sp>
        <p:nvSpPr>
          <p:cNvPr id="23" name="Title 12"/>
          <p:cNvSpPr>
            <a:spLocks noGrp="1"/>
          </p:cNvSpPr>
          <p:nvPr>
            <p:ph type="title"/>
          </p:nvPr>
        </p:nvSpPr>
        <p:spPr>
          <a:xfrm>
            <a:off x="457200" y="274638"/>
            <a:ext cx="8229600" cy="1143000"/>
          </a:xfrm>
        </p:spPr>
        <p:txBody>
          <a:bodyPr/>
          <a:lstStyle/>
          <a:p>
            <a:r>
              <a:rPr lang="zh-CN" altLang="en-US" dirty="0" smtClean="0"/>
              <a:t>我们的精彩五年 </a:t>
            </a:r>
            <a:endParaRPr lang="en-US" dirty="0"/>
          </a:p>
        </p:txBody>
      </p:sp>
      <p:pic>
        <p:nvPicPr>
          <p:cNvPr id="24" name="Picture 23" descr="NET-Frmwrk_v_rgb_r.png"/>
          <p:cNvPicPr>
            <a:picLocks noChangeAspect="1"/>
          </p:cNvPicPr>
          <p:nvPr/>
        </p:nvPicPr>
        <p:blipFill>
          <a:blip r:embed="rId15" cstate="print"/>
          <a:stretch>
            <a:fillRect/>
          </a:stretch>
        </p:blipFill>
        <p:spPr>
          <a:xfrm>
            <a:off x="7429520" y="3629036"/>
            <a:ext cx="1211580" cy="1371600"/>
          </a:xfrm>
          <a:prstGeom prst="rect">
            <a:avLst/>
          </a:prstGeom>
        </p:spPr>
      </p:pic>
      <p:pic>
        <p:nvPicPr>
          <p:cNvPr id="25" name="Picture 24" descr="WS08-R2_v_rgb_r.png"/>
          <p:cNvPicPr>
            <a:picLocks noChangeAspect="1"/>
          </p:cNvPicPr>
          <p:nvPr/>
        </p:nvPicPr>
        <p:blipFill>
          <a:blip r:embed="rId16" cstate="print"/>
          <a:stretch>
            <a:fillRect/>
          </a:stretch>
        </p:blipFill>
        <p:spPr>
          <a:xfrm>
            <a:off x="3357554" y="2857496"/>
            <a:ext cx="2643206" cy="797484"/>
          </a:xfrm>
          <a:prstGeom prst="rect">
            <a:avLst/>
          </a:prstGeom>
        </p:spPr>
      </p:pic>
      <p:pic>
        <p:nvPicPr>
          <p:cNvPr id="26" name="Picture 25" descr="Windows Essential Business Server 2008 logo h r.png"/>
          <p:cNvPicPr>
            <a:picLocks noChangeAspect="1"/>
          </p:cNvPicPr>
          <p:nvPr/>
        </p:nvPicPr>
        <p:blipFill>
          <a:blip r:embed="rId17" cstate="print"/>
          <a:stretch>
            <a:fillRect/>
          </a:stretch>
        </p:blipFill>
        <p:spPr>
          <a:xfrm>
            <a:off x="4286248" y="6123362"/>
            <a:ext cx="2687219" cy="448910"/>
          </a:xfrm>
          <a:prstGeom prst="rect">
            <a:avLst/>
          </a:prstGeom>
        </p:spPr>
      </p:pic>
      <p:pic>
        <p:nvPicPr>
          <p:cNvPr id="27" name="Picture 26" descr="Windows Small Business Server 2008 Logo-H Rev.png"/>
          <p:cNvPicPr>
            <a:picLocks noChangeAspect="1"/>
          </p:cNvPicPr>
          <p:nvPr/>
        </p:nvPicPr>
        <p:blipFill>
          <a:blip r:embed="rId18" cstate="print"/>
          <a:stretch>
            <a:fillRect/>
          </a:stretch>
        </p:blipFill>
        <p:spPr>
          <a:xfrm>
            <a:off x="2900238" y="5500702"/>
            <a:ext cx="2743332" cy="511257"/>
          </a:xfrm>
          <a:prstGeom prst="rect">
            <a:avLst/>
          </a:prstGeom>
        </p:spPr>
      </p:pic>
      <p:pic>
        <p:nvPicPr>
          <p:cNvPr id="28" name="Picture 27" descr="system center virtual machine manager 2008 r2 h rev.png"/>
          <p:cNvPicPr>
            <a:picLocks noChangeAspect="1"/>
          </p:cNvPicPr>
          <p:nvPr/>
        </p:nvPicPr>
        <p:blipFill>
          <a:blip r:embed="rId19" cstate="print"/>
          <a:srcRect l="11111" t="-5839"/>
          <a:stretch>
            <a:fillRect/>
          </a:stretch>
        </p:blipFill>
        <p:spPr>
          <a:xfrm>
            <a:off x="2928926" y="3736763"/>
            <a:ext cx="2750872" cy="692369"/>
          </a:xfrm>
          <a:prstGeom prst="rect">
            <a:avLst/>
          </a:prstGeom>
        </p:spPr>
      </p:pic>
      <p:grpSp>
        <p:nvGrpSpPr>
          <p:cNvPr id="3" name="Group 32"/>
          <p:cNvGrpSpPr/>
          <p:nvPr/>
        </p:nvGrpSpPr>
        <p:grpSpPr>
          <a:xfrm>
            <a:off x="142844" y="5338070"/>
            <a:ext cx="2714644" cy="1187978"/>
            <a:chOff x="142844" y="5338070"/>
            <a:chExt cx="2714644" cy="1187978"/>
          </a:xfrm>
        </p:grpSpPr>
        <p:pic>
          <p:nvPicPr>
            <p:cNvPr id="12" name="Picture 8" descr="C:\Program Files\Microsoft Resource DVD Artwork\DVD_ART\BoxShots_Logos\Silverlight\Silverlight h c reverse.png"/>
            <p:cNvPicPr>
              <a:picLocks noChangeAspect="1" noChangeArrowheads="1"/>
            </p:cNvPicPr>
            <p:nvPr/>
          </p:nvPicPr>
          <p:blipFill>
            <a:blip r:embed="rId20" cstate="print"/>
            <a:srcRect/>
            <a:stretch>
              <a:fillRect/>
            </a:stretch>
          </p:blipFill>
          <p:spPr bwMode="auto">
            <a:xfrm>
              <a:off x="142844" y="5446641"/>
              <a:ext cx="1928826" cy="625565"/>
            </a:xfrm>
            <a:prstGeom prst="rect">
              <a:avLst/>
            </a:prstGeom>
            <a:noFill/>
          </p:spPr>
        </p:pic>
        <p:pic>
          <p:nvPicPr>
            <p:cNvPr id="13" name="Picture 28" descr="C:\Program Files\Microsoft Resource DVD Artwork\DVD_ART\BoxShots_Logos\Expression\Expression Studio\Expression Studio logo -r.png"/>
            <p:cNvPicPr>
              <a:picLocks noChangeAspect="1" noChangeArrowheads="1"/>
            </p:cNvPicPr>
            <p:nvPr/>
          </p:nvPicPr>
          <p:blipFill>
            <a:blip r:embed="rId21" cstate="print"/>
            <a:srcRect/>
            <a:stretch>
              <a:fillRect/>
            </a:stretch>
          </p:blipFill>
          <p:spPr bwMode="auto">
            <a:xfrm>
              <a:off x="357158" y="6143644"/>
              <a:ext cx="1752407" cy="382404"/>
            </a:xfrm>
            <a:prstGeom prst="rect">
              <a:avLst/>
            </a:prstGeom>
            <a:noFill/>
          </p:spPr>
        </p:pic>
        <p:pic>
          <p:nvPicPr>
            <p:cNvPr id="30" name="Picture 29" descr="Expression Blend logo -r.png"/>
            <p:cNvPicPr>
              <a:picLocks noChangeAspect="1"/>
            </p:cNvPicPr>
            <p:nvPr/>
          </p:nvPicPr>
          <p:blipFill>
            <a:blip r:embed="rId22" cstate="print"/>
            <a:stretch>
              <a:fillRect/>
            </a:stretch>
          </p:blipFill>
          <p:spPr>
            <a:xfrm>
              <a:off x="1485822" y="5338070"/>
              <a:ext cx="1371666" cy="305508"/>
            </a:xfrm>
            <a:prstGeom prst="rect">
              <a:avLst/>
            </a:prstGeom>
          </p:spPr>
        </p:pic>
      </p:grpSp>
      <p:grpSp>
        <p:nvGrpSpPr>
          <p:cNvPr id="4" name="Group 31"/>
          <p:cNvGrpSpPr/>
          <p:nvPr/>
        </p:nvGrpSpPr>
        <p:grpSpPr>
          <a:xfrm>
            <a:off x="285721" y="4231506"/>
            <a:ext cx="2926218" cy="840568"/>
            <a:chOff x="285720" y="3714752"/>
            <a:chExt cx="3251353" cy="1038724"/>
          </a:xfrm>
        </p:grpSpPr>
        <p:pic>
          <p:nvPicPr>
            <p:cNvPr id="29" name="Picture 28" descr="system center configuration manager 2007 r2 h rev.png"/>
            <p:cNvPicPr>
              <a:picLocks noChangeAspect="1"/>
            </p:cNvPicPr>
            <p:nvPr/>
          </p:nvPicPr>
          <p:blipFill>
            <a:blip r:embed="rId23" cstate="print"/>
            <a:srcRect r="6214"/>
            <a:stretch>
              <a:fillRect/>
            </a:stretch>
          </p:blipFill>
          <p:spPr>
            <a:xfrm>
              <a:off x="285720" y="3714752"/>
              <a:ext cx="2997340" cy="791010"/>
            </a:xfrm>
            <a:prstGeom prst="rect">
              <a:avLst/>
            </a:prstGeom>
          </p:spPr>
        </p:pic>
        <p:pic>
          <p:nvPicPr>
            <p:cNvPr id="31" name="Picture 30" descr="system center configuration manager 2007 r2 h rev.png"/>
            <p:cNvPicPr>
              <a:picLocks noChangeAspect="1"/>
            </p:cNvPicPr>
            <p:nvPr/>
          </p:nvPicPr>
          <p:blipFill>
            <a:blip r:embed="rId23" cstate="print"/>
            <a:srcRect t="64285" r="-1734"/>
            <a:stretch>
              <a:fillRect/>
            </a:stretch>
          </p:blipFill>
          <p:spPr>
            <a:xfrm>
              <a:off x="285720" y="4470966"/>
              <a:ext cx="3251353" cy="28251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ConfigMgr</a:t>
            </a:r>
            <a:r>
              <a:rPr lang="zh-CN" altLang="en-US" dirty="0" smtClean="0"/>
              <a:t> </a:t>
            </a:r>
            <a:r>
              <a:rPr lang="en-US" altLang="zh-CN" dirty="0" smtClean="0"/>
              <a:t>2007</a:t>
            </a:r>
            <a:r>
              <a:rPr lang="zh-CN" altLang="en-US" dirty="0" smtClean="0"/>
              <a:t> </a:t>
            </a:r>
            <a:r>
              <a:rPr lang="en-US" altLang="zh-CN" dirty="0" smtClean="0"/>
              <a:t>SP2</a:t>
            </a:r>
            <a:r>
              <a:rPr lang="zh-CN" altLang="en-US" dirty="0" smtClean="0"/>
              <a:t> 概览</a:t>
            </a:r>
            <a:endParaRPr lang="en-US" dirty="0"/>
          </a:p>
        </p:txBody>
      </p:sp>
      <p:sp>
        <p:nvSpPr>
          <p:cNvPr id="3" name="Content Placeholder 2"/>
          <p:cNvSpPr>
            <a:spLocks noGrp="1"/>
          </p:cNvSpPr>
          <p:nvPr>
            <p:ph idx="1"/>
          </p:nvPr>
        </p:nvSpPr>
        <p:spPr>
          <a:xfrm>
            <a:off x="457200" y="1600200"/>
            <a:ext cx="4471990" cy="4525963"/>
          </a:xfrm>
        </p:spPr>
        <p:txBody>
          <a:bodyPr/>
          <a:lstStyle/>
          <a:p>
            <a:r>
              <a:rPr lang="zh-CN" altLang="en-US" dirty="0" smtClean="0"/>
              <a:t>发布前的评估</a:t>
            </a:r>
            <a:endParaRPr lang="en-US" altLang="zh-CN" dirty="0" smtClean="0"/>
          </a:p>
          <a:p>
            <a:pPr lvl="1"/>
            <a:r>
              <a:rPr lang="en-US" altLang="zh-CN" dirty="0" smtClean="0"/>
              <a:t>Beta </a:t>
            </a:r>
            <a:r>
              <a:rPr lang="zh-CN" altLang="en-US" dirty="0" smtClean="0"/>
              <a:t>发布于</a:t>
            </a:r>
            <a:r>
              <a:rPr lang="en-US" altLang="zh-CN" dirty="0" smtClean="0"/>
              <a:t>2009</a:t>
            </a:r>
            <a:r>
              <a:rPr lang="zh-CN" altLang="en-US" dirty="0" smtClean="0"/>
              <a:t>年</a:t>
            </a:r>
            <a:r>
              <a:rPr lang="en-US" altLang="zh-CN" dirty="0" smtClean="0"/>
              <a:t>6</a:t>
            </a:r>
            <a:r>
              <a:rPr lang="zh-CN" altLang="en-US" dirty="0" smtClean="0"/>
              <a:t>月</a:t>
            </a:r>
            <a:r>
              <a:rPr lang="en-US" altLang="zh-CN" dirty="0" smtClean="0"/>
              <a:t>17</a:t>
            </a:r>
            <a:r>
              <a:rPr lang="zh-CN" altLang="en-US" dirty="0" smtClean="0"/>
              <a:t>号</a:t>
            </a:r>
            <a:endParaRPr lang="en-US" altLang="zh-CN" dirty="0" smtClean="0"/>
          </a:p>
          <a:p>
            <a:pPr lvl="1"/>
            <a:r>
              <a:rPr lang="en-US" altLang="zh-CN" dirty="0" smtClean="0"/>
              <a:t>RC</a:t>
            </a:r>
            <a:r>
              <a:rPr lang="zh-CN" altLang="en-US" dirty="0" smtClean="0"/>
              <a:t> 发布于</a:t>
            </a:r>
            <a:r>
              <a:rPr lang="en-US" altLang="zh-CN" dirty="0" smtClean="0"/>
              <a:t>2009</a:t>
            </a:r>
            <a:r>
              <a:rPr lang="zh-CN" altLang="en-US" dirty="0" smtClean="0"/>
              <a:t>年</a:t>
            </a:r>
            <a:r>
              <a:rPr lang="en-US" altLang="zh-CN" dirty="0" smtClean="0"/>
              <a:t>9</a:t>
            </a:r>
            <a:r>
              <a:rPr lang="zh-CN" altLang="en-US" dirty="0" smtClean="0"/>
              <a:t>月</a:t>
            </a:r>
            <a:r>
              <a:rPr lang="en-US" altLang="zh-CN" dirty="0" smtClean="0"/>
              <a:t>2</a:t>
            </a:r>
            <a:r>
              <a:rPr lang="zh-CN" altLang="en-US" dirty="0" smtClean="0"/>
              <a:t>号</a:t>
            </a:r>
            <a:endParaRPr lang="en-US" altLang="zh-CN" dirty="0" smtClean="0"/>
          </a:p>
          <a:p>
            <a:pPr lvl="1"/>
            <a:r>
              <a:rPr lang="en-US" altLang="zh-CN" dirty="0" smtClean="0"/>
              <a:t>19</a:t>
            </a:r>
            <a:r>
              <a:rPr lang="zh-CN" altLang="en-US" dirty="0" smtClean="0"/>
              <a:t>个</a:t>
            </a:r>
            <a:r>
              <a:rPr lang="en-US" altLang="zh-CN" dirty="0" smtClean="0"/>
              <a:t>TAP</a:t>
            </a:r>
            <a:r>
              <a:rPr lang="zh-CN" altLang="en-US" dirty="0" smtClean="0"/>
              <a:t>客户加入评估项目</a:t>
            </a:r>
            <a:endParaRPr lang="en-US" altLang="zh-CN" dirty="0" smtClean="0"/>
          </a:p>
          <a:p>
            <a:r>
              <a:rPr lang="zh-CN" altLang="en-US" dirty="0" smtClean="0"/>
              <a:t>最终发布时间</a:t>
            </a:r>
            <a:endParaRPr lang="en-US" altLang="zh-CN" dirty="0" smtClean="0"/>
          </a:p>
          <a:p>
            <a:pPr lvl="1"/>
            <a:r>
              <a:rPr lang="en-US" altLang="zh-CN" dirty="0" smtClean="0"/>
              <a:t>2009</a:t>
            </a:r>
            <a:r>
              <a:rPr lang="zh-CN" altLang="en-US" dirty="0" smtClean="0"/>
              <a:t>年</a:t>
            </a:r>
            <a:r>
              <a:rPr lang="en-US" altLang="zh-CN" dirty="0" smtClean="0"/>
              <a:t>10</a:t>
            </a:r>
            <a:r>
              <a:rPr lang="zh-CN" altLang="en-US" dirty="0" smtClean="0"/>
              <a:t>月底</a:t>
            </a:r>
            <a:endParaRPr lang="en-US" altLang="zh-CN" dirty="0" smtClean="0"/>
          </a:p>
          <a:p>
            <a:pPr lvl="1"/>
            <a:r>
              <a:rPr lang="en-US" altLang="zh-CN" dirty="0" smtClean="0"/>
              <a:t>Windows</a:t>
            </a:r>
            <a:r>
              <a:rPr lang="zh-CN" altLang="en-US" dirty="0" smtClean="0"/>
              <a:t> </a:t>
            </a:r>
            <a:r>
              <a:rPr lang="en-US" altLang="zh-CN" dirty="0" smtClean="0"/>
              <a:t>7</a:t>
            </a:r>
            <a:r>
              <a:rPr lang="zh-CN" altLang="en-US" dirty="0" smtClean="0"/>
              <a:t> </a:t>
            </a:r>
            <a:r>
              <a:rPr lang="en-US" altLang="zh-CN" dirty="0" smtClean="0"/>
              <a:t>GA</a:t>
            </a:r>
            <a:r>
              <a:rPr lang="zh-CN" altLang="en-US" dirty="0" smtClean="0"/>
              <a:t>后，企业就可以用</a:t>
            </a:r>
            <a:r>
              <a:rPr lang="en-US" altLang="zh-CN" dirty="0" smtClean="0"/>
              <a:t>SP2</a:t>
            </a:r>
            <a:r>
              <a:rPr lang="zh-CN" altLang="en-US" dirty="0" smtClean="0"/>
              <a:t>进行</a:t>
            </a:r>
            <a:r>
              <a:rPr lang="en-US" altLang="zh-CN" dirty="0" smtClean="0"/>
              <a:t>Windows 7</a:t>
            </a:r>
            <a:r>
              <a:rPr lang="zh-CN" altLang="en-US" dirty="0" smtClean="0"/>
              <a:t>操作系统部署</a:t>
            </a:r>
            <a:endParaRPr lang="en-US" altLang="zh-CN" dirty="0" smtClean="0"/>
          </a:p>
          <a:p>
            <a:endParaRPr lang="en-US" dirty="0"/>
          </a:p>
        </p:txBody>
      </p:sp>
      <p:pic>
        <p:nvPicPr>
          <p:cNvPr id="4" name="Picture 3" descr="ConfigMgr2007_Web.PNG"/>
          <p:cNvPicPr>
            <a:picLocks noChangeAspect="1"/>
          </p:cNvPicPr>
          <p:nvPr/>
        </p:nvPicPr>
        <p:blipFill>
          <a:blip r:embed="rId3" cstate="print"/>
          <a:stretch>
            <a:fillRect/>
          </a:stretch>
        </p:blipFill>
        <p:spPr>
          <a:xfrm>
            <a:off x="4857752" y="1714488"/>
            <a:ext cx="4286248" cy="35004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ConfigMgr</a:t>
            </a:r>
            <a:r>
              <a:rPr lang="zh-CN" altLang="en-US" dirty="0" smtClean="0"/>
              <a:t> </a:t>
            </a:r>
            <a:r>
              <a:rPr lang="en-US" altLang="zh-CN" dirty="0" smtClean="0"/>
              <a:t>2007</a:t>
            </a:r>
            <a:r>
              <a:rPr lang="zh-CN" altLang="en-US" dirty="0" smtClean="0"/>
              <a:t> </a:t>
            </a:r>
            <a:r>
              <a:rPr lang="en-US" altLang="zh-CN" dirty="0" smtClean="0"/>
              <a:t>SP2</a:t>
            </a:r>
            <a:r>
              <a:rPr lang="zh-CN" altLang="en-US" dirty="0" smtClean="0"/>
              <a:t> 的新特性</a:t>
            </a:r>
            <a:endParaRPr lang="en-US" dirty="0"/>
          </a:p>
        </p:txBody>
      </p:sp>
      <p:sp>
        <p:nvSpPr>
          <p:cNvPr id="3" name="Content Placeholder 2"/>
          <p:cNvSpPr>
            <a:spLocks noGrp="1"/>
          </p:cNvSpPr>
          <p:nvPr>
            <p:ph idx="1"/>
          </p:nvPr>
        </p:nvSpPr>
        <p:spPr/>
        <p:txBody>
          <a:bodyPr/>
          <a:lstStyle/>
          <a:p>
            <a:r>
              <a:rPr lang="en-US" altLang="zh-CN" dirty="0" err="1" smtClean="0"/>
              <a:t>Hotfix</a:t>
            </a:r>
            <a:r>
              <a:rPr lang="zh-CN" altLang="en-US" dirty="0" smtClean="0"/>
              <a:t>集成</a:t>
            </a:r>
            <a:endParaRPr lang="en-US" altLang="zh-CN" dirty="0" smtClean="0"/>
          </a:p>
          <a:p>
            <a:r>
              <a:rPr lang="zh-CN" altLang="en-US" dirty="0" smtClean="0"/>
              <a:t>一些热点客户问题解决</a:t>
            </a:r>
            <a:endParaRPr lang="en-US" altLang="zh-CN" dirty="0" smtClean="0"/>
          </a:p>
          <a:p>
            <a:r>
              <a:rPr lang="en-US" altLang="zh-CN" dirty="0" smtClean="0"/>
              <a:t>Windows</a:t>
            </a:r>
            <a:r>
              <a:rPr lang="zh-CN" altLang="en-US" dirty="0" smtClean="0"/>
              <a:t> </a:t>
            </a:r>
            <a:r>
              <a:rPr lang="en-US" altLang="zh-CN" dirty="0" smtClean="0"/>
              <a:t>7</a:t>
            </a:r>
            <a:r>
              <a:rPr lang="zh-CN" altLang="en-US" dirty="0" smtClean="0"/>
              <a:t> 操作系统部署</a:t>
            </a:r>
            <a:endParaRPr lang="en-US" altLang="zh-CN" dirty="0" smtClean="0"/>
          </a:p>
          <a:p>
            <a:r>
              <a:rPr lang="en-US" altLang="zh-CN" dirty="0" smtClean="0"/>
              <a:t>Out</a:t>
            </a:r>
            <a:r>
              <a:rPr lang="zh-CN" altLang="en-US" dirty="0" smtClean="0"/>
              <a:t> </a:t>
            </a:r>
            <a:r>
              <a:rPr lang="en-US" altLang="zh-CN" dirty="0" smtClean="0"/>
              <a:t>of Band</a:t>
            </a:r>
            <a:r>
              <a:rPr lang="zh-CN" altLang="en-US" dirty="0" smtClean="0"/>
              <a:t> 管理的更新</a:t>
            </a:r>
            <a:endParaRPr lang="en-US" altLang="zh-CN" dirty="0" smtClean="0"/>
          </a:p>
          <a:p>
            <a:r>
              <a:rPr lang="zh-CN" altLang="en-US" dirty="0" smtClean="0"/>
              <a:t>支持</a:t>
            </a:r>
            <a:r>
              <a:rPr lang="en-US" dirty="0" smtClean="0"/>
              <a:t>Windows Server 2008 SP2</a:t>
            </a:r>
            <a:r>
              <a:rPr lang="zh-CN" altLang="en-US" dirty="0" smtClean="0"/>
              <a:t>和</a:t>
            </a:r>
            <a:r>
              <a:rPr lang="en-US" altLang="zh-CN" dirty="0" smtClean="0"/>
              <a:t>Windows Server 2008 </a:t>
            </a:r>
            <a:r>
              <a:rPr lang="en-US" dirty="0" smtClean="0"/>
              <a:t>R2</a:t>
            </a:r>
            <a:r>
              <a:rPr lang="zh-CN" altLang="en-US" dirty="0" smtClean="0"/>
              <a:t>作为站点</a:t>
            </a:r>
            <a:endParaRPr lang="en-US" altLang="zh-CN" dirty="0" smtClean="0"/>
          </a:p>
          <a:p>
            <a:r>
              <a:rPr lang="zh-CN" altLang="en-US" dirty="0" smtClean="0"/>
              <a:t>支持</a:t>
            </a:r>
            <a:r>
              <a:rPr lang="en-US" altLang="zh-CN" dirty="0" smtClean="0"/>
              <a:t>Windows Vista</a:t>
            </a:r>
            <a:r>
              <a:rPr lang="zh-CN" altLang="en-US" dirty="0" smtClean="0"/>
              <a:t> </a:t>
            </a:r>
            <a:r>
              <a:rPr lang="en-US" altLang="zh-CN" dirty="0" smtClean="0"/>
              <a:t>SP2</a:t>
            </a:r>
            <a:r>
              <a:rPr lang="zh-CN" altLang="en-US" dirty="0" smtClean="0"/>
              <a:t>和</a:t>
            </a:r>
            <a:r>
              <a:rPr lang="en-US" altLang="zh-CN" dirty="0" smtClean="0"/>
              <a:t>Windows 7</a:t>
            </a:r>
            <a:r>
              <a:rPr lang="zh-CN" altLang="en-US" dirty="0" smtClean="0"/>
              <a:t>作为客户端</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smtClean="0"/>
              <a:t>Hotfix</a:t>
            </a:r>
            <a:r>
              <a:rPr lang="zh-CN" altLang="en-US" dirty="0" smtClean="0"/>
              <a:t>集成</a:t>
            </a:r>
            <a:endParaRPr lang="en-US" dirty="0"/>
          </a:p>
        </p:txBody>
      </p:sp>
      <p:sp>
        <p:nvSpPr>
          <p:cNvPr id="3" name="Content Placeholder 2"/>
          <p:cNvSpPr>
            <a:spLocks noGrp="1"/>
          </p:cNvSpPr>
          <p:nvPr>
            <p:ph idx="1"/>
          </p:nvPr>
        </p:nvSpPr>
        <p:spPr/>
        <p:txBody>
          <a:bodyPr/>
          <a:lstStyle/>
          <a:p>
            <a:r>
              <a:rPr lang="en-US" altLang="zh-CN" dirty="0" smtClean="0"/>
              <a:t>SP2</a:t>
            </a:r>
            <a:r>
              <a:rPr lang="zh-CN" altLang="en-US" dirty="0" smtClean="0"/>
              <a:t>集成了所有自</a:t>
            </a:r>
            <a:r>
              <a:rPr lang="en-US" altLang="zh-CN" dirty="0" smtClean="0"/>
              <a:t>SP1</a:t>
            </a:r>
            <a:r>
              <a:rPr lang="zh-CN" altLang="en-US" dirty="0" smtClean="0"/>
              <a:t>以来发布的所有</a:t>
            </a:r>
            <a:r>
              <a:rPr lang="en-US" altLang="zh-CN" dirty="0" err="1" smtClean="0"/>
              <a:t>Hotfix</a:t>
            </a:r>
            <a:r>
              <a:rPr lang="en-US" altLang="zh-CN" dirty="0" smtClean="0"/>
              <a:t> 81</a:t>
            </a:r>
            <a:r>
              <a:rPr lang="zh-CN" altLang="en-US" dirty="0" smtClean="0"/>
              <a:t>个</a:t>
            </a:r>
            <a:endParaRPr lang="en-US" altLang="zh-CN" dirty="0" smtClean="0"/>
          </a:p>
          <a:p>
            <a:r>
              <a:rPr lang="zh-CN" altLang="en-US" dirty="0" smtClean="0"/>
              <a:t>一些重要的</a:t>
            </a:r>
            <a:r>
              <a:rPr lang="en-US" altLang="zh-CN" dirty="0" err="1" smtClean="0"/>
              <a:t>Hotfix</a:t>
            </a:r>
            <a:endParaRPr lang="en-US" altLang="zh-CN" dirty="0" smtClean="0"/>
          </a:p>
          <a:p>
            <a:pPr lvl="1"/>
            <a:r>
              <a:rPr lang="en-US" altLang="zh-CN" dirty="0" smtClean="0"/>
              <a:t>KB970093 </a:t>
            </a:r>
            <a:r>
              <a:rPr lang="en-US" altLang="zh-CN" dirty="0" err="1" smtClean="0"/>
              <a:t>Sysprep</a:t>
            </a:r>
            <a:r>
              <a:rPr lang="zh-CN" altLang="en-US" dirty="0" smtClean="0"/>
              <a:t>与</a:t>
            </a:r>
            <a:r>
              <a:rPr lang="en-US" altLang="zh-CN" dirty="0" smtClean="0"/>
              <a:t>Windows</a:t>
            </a:r>
            <a:r>
              <a:rPr lang="zh-CN" altLang="en-US" dirty="0" smtClean="0"/>
              <a:t> </a:t>
            </a:r>
            <a:r>
              <a:rPr lang="en-US" altLang="zh-CN" dirty="0" smtClean="0"/>
              <a:t>Vista SP2</a:t>
            </a:r>
            <a:r>
              <a:rPr lang="zh-CN" altLang="en-US" dirty="0" smtClean="0"/>
              <a:t>和</a:t>
            </a:r>
            <a:r>
              <a:rPr lang="en-US" altLang="zh-CN" dirty="0" smtClean="0"/>
              <a:t>Windows Server 2008 SP2</a:t>
            </a:r>
            <a:r>
              <a:rPr lang="zh-CN" altLang="en-US" dirty="0" smtClean="0"/>
              <a:t>的兼容性问题</a:t>
            </a:r>
            <a:endParaRPr lang="en-US" altLang="zh-CN" dirty="0" smtClean="0"/>
          </a:p>
          <a:p>
            <a:pPr lvl="1"/>
            <a:r>
              <a:rPr lang="en-US" altLang="zh-CN" dirty="0" smtClean="0"/>
              <a:t>KB956733 </a:t>
            </a:r>
            <a:r>
              <a:rPr lang="zh-CN" altLang="en-US" dirty="0" smtClean="0"/>
              <a:t>修复了客户端被设置成</a:t>
            </a:r>
            <a:r>
              <a:rPr lang="en-US" altLang="zh-CN" dirty="0" smtClean="0"/>
              <a:t>BDP</a:t>
            </a:r>
            <a:r>
              <a:rPr lang="zh-CN" altLang="en-US" dirty="0" smtClean="0"/>
              <a:t>后一些信息丢失的问题</a:t>
            </a:r>
            <a:endParaRPr lang="en-US" altLang="zh-CN" dirty="0" smtClean="0"/>
          </a:p>
          <a:p>
            <a:pPr lvl="1"/>
            <a:r>
              <a:rPr lang="en-US" altLang="zh-CN" dirty="0" smtClean="0"/>
              <a:t>KB971223 </a:t>
            </a:r>
            <a:r>
              <a:rPr lang="zh-CN" altLang="en-US" dirty="0" smtClean="0"/>
              <a:t>支持</a:t>
            </a:r>
            <a:r>
              <a:rPr lang="en-US" altLang="zh-CN" dirty="0" smtClean="0"/>
              <a:t>Windows Vista SP2</a:t>
            </a:r>
            <a:r>
              <a:rPr lang="zh-CN" altLang="en-US" dirty="0" smtClean="0"/>
              <a:t>和</a:t>
            </a:r>
            <a:r>
              <a:rPr lang="en-US" altLang="zh-CN" dirty="0" smtClean="0"/>
              <a:t>Windows Server 2008 SP2</a:t>
            </a:r>
            <a:r>
              <a:rPr lang="zh-CN" altLang="en-US" dirty="0" smtClean="0"/>
              <a:t>作为</a:t>
            </a:r>
            <a:r>
              <a:rPr lang="en-US" altLang="zh-CN" dirty="0" err="1" smtClean="0"/>
              <a:t>ConfigMgr</a:t>
            </a:r>
            <a:r>
              <a:rPr lang="zh-CN" altLang="en-US" dirty="0" smtClean="0"/>
              <a:t>客户端</a:t>
            </a:r>
            <a:endParaRPr lang="en-US" altLang="zh-CN" dirty="0" smtClean="0"/>
          </a:p>
          <a:p>
            <a:pPr lvl="1"/>
            <a:r>
              <a:rPr lang="en-US" altLang="zh-CN" dirty="0" smtClean="0"/>
              <a:t>KB974013</a:t>
            </a:r>
            <a:r>
              <a:rPr lang="zh-CN" altLang="en-US" dirty="0" smtClean="0"/>
              <a:t> </a:t>
            </a:r>
            <a:r>
              <a:rPr lang="en-US" altLang="zh-CN" dirty="0" smtClean="0"/>
              <a:t>&amp; KB974236</a:t>
            </a:r>
            <a:r>
              <a:rPr lang="zh-CN" altLang="en-US" dirty="0" smtClean="0"/>
              <a:t> 支持</a:t>
            </a:r>
            <a:r>
              <a:rPr lang="en-US" altLang="zh-CN" dirty="0" smtClean="0"/>
              <a:t>Windows 7</a:t>
            </a:r>
            <a:r>
              <a:rPr lang="zh-CN" altLang="en-US" dirty="0" smtClean="0"/>
              <a:t>和</a:t>
            </a:r>
            <a:r>
              <a:rPr lang="en-US" altLang="zh-CN" dirty="0" smtClean="0"/>
              <a:t>Windows</a:t>
            </a:r>
            <a:r>
              <a:rPr lang="zh-CN" altLang="en-US" dirty="0" smtClean="0"/>
              <a:t> </a:t>
            </a:r>
            <a:r>
              <a:rPr lang="en-US" altLang="zh-CN" dirty="0" smtClean="0"/>
              <a:t>Server</a:t>
            </a:r>
            <a:r>
              <a:rPr lang="zh-CN" altLang="en-US" dirty="0" smtClean="0"/>
              <a:t> </a:t>
            </a:r>
            <a:r>
              <a:rPr lang="en-US" altLang="zh-CN" dirty="0" smtClean="0"/>
              <a:t>2008</a:t>
            </a:r>
            <a:r>
              <a:rPr lang="zh-CN" altLang="en-US" dirty="0" smtClean="0"/>
              <a:t> </a:t>
            </a:r>
            <a:r>
              <a:rPr lang="en-US" altLang="zh-CN" dirty="0" smtClean="0"/>
              <a:t>R2</a:t>
            </a:r>
            <a:r>
              <a:rPr lang="zh-CN" altLang="en-US" dirty="0" smtClean="0"/>
              <a:t>作为</a:t>
            </a:r>
            <a:r>
              <a:rPr lang="en-US" altLang="zh-CN" dirty="0" err="1" smtClean="0"/>
              <a:t>ConfigMgr</a:t>
            </a:r>
            <a:r>
              <a:rPr lang="zh-CN" altLang="en-US" dirty="0" smtClean="0"/>
              <a:t>客户端</a:t>
            </a:r>
            <a:endParaRPr lang="en-US" altLang="zh-CN"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热点客户问题解决</a:t>
            </a:r>
            <a:endParaRPr lang="en-US" dirty="0"/>
          </a:p>
        </p:txBody>
      </p:sp>
      <p:sp>
        <p:nvSpPr>
          <p:cNvPr id="3" name="Content Placeholder 2"/>
          <p:cNvSpPr>
            <a:spLocks noGrp="1"/>
          </p:cNvSpPr>
          <p:nvPr>
            <p:ph idx="1"/>
          </p:nvPr>
        </p:nvSpPr>
        <p:spPr/>
        <p:txBody>
          <a:bodyPr/>
          <a:lstStyle/>
          <a:p>
            <a:r>
              <a:rPr lang="zh-CN" altLang="en-US" dirty="0" smtClean="0"/>
              <a:t>远程工具支持 </a:t>
            </a:r>
            <a:r>
              <a:rPr lang="en-US" dirty="0" smtClean="0"/>
              <a:t>64-bit XP/W2k3</a:t>
            </a:r>
          </a:p>
          <a:p>
            <a:r>
              <a:rPr lang="zh-CN" altLang="en-US" dirty="0" smtClean="0"/>
              <a:t>原生</a:t>
            </a:r>
            <a:r>
              <a:rPr lang="en-US" dirty="0" smtClean="0"/>
              <a:t>64</a:t>
            </a:r>
            <a:r>
              <a:rPr lang="zh-CN" altLang="en-US" dirty="0" smtClean="0"/>
              <a:t>位</a:t>
            </a:r>
            <a:r>
              <a:rPr lang="en-US" dirty="0" smtClean="0"/>
              <a:t> </a:t>
            </a:r>
            <a:r>
              <a:rPr lang="en-US" dirty="0" err="1" smtClean="0"/>
              <a:t>perf</a:t>
            </a:r>
            <a:r>
              <a:rPr lang="en-US" dirty="0" smtClean="0"/>
              <a:t> counter</a:t>
            </a:r>
          </a:p>
          <a:p>
            <a:r>
              <a:rPr lang="zh-CN" altLang="en-US" dirty="0" smtClean="0"/>
              <a:t>资产管理的改进</a:t>
            </a:r>
            <a:endParaRPr lang="en-US" dirty="0" smtClean="0"/>
          </a:p>
          <a:p>
            <a:r>
              <a:rPr lang="zh-CN" altLang="en-US" dirty="0" smtClean="0"/>
              <a:t>提高了</a:t>
            </a:r>
            <a:r>
              <a:rPr lang="en-US" altLang="zh-CN" dirty="0" smtClean="0"/>
              <a:t>DDR</a:t>
            </a:r>
            <a:r>
              <a:rPr lang="zh-CN" altLang="en-US" dirty="0" smtClean="0"/>
              <a:t>处理的性能</a:t>
            </a:r>
            <a:endParaRPr lang="en-US" altLang="zh-CN" dirty="0" smtClean="0"/>
          </a:p>
          <a:p>
            <a:r>
              <a:rPr lang="zh-CN" altLang="en-US" dirty="0" smtClean="0"/>
              <a:t>修改</a:t>
            </a:r>
            <a:r>
              <a:rPr lang="en-US" altLang="zh-CN" dirty="0" smtClean="0"/>
              <a:t>ExtADSch.exe</a:t>
            </a:r>
            <a:r>
              <a:rPr lang="zh-CN" altLang="en-US" dirty="0" smtClean="0"/>
              <a:t>，增强其</a:t>
            </a:r>
            <a:r>
              <a:rPr lang="en-US" altLang="zh-CN" dirty="0" smtClean="0"/>
              <a:t>Troubleshooting</a:t>
            </a:r>
            <a:r>
              <a:rPr lang="zh-CN" altLang="en-US" dirty="0" smtClean="0"/>
              <a:t>方面的功能</a:t>
            </a:r>
            <a:endParaRPr lang="en-US" altLang="zh-CN" dirty="0" smtClean="0"/>
          </a:p>
          <a:p>
            <a:r>
              <a:rPr lang="zh-CN" altLang="en-US" dirty="0" smtClean="0"/>
              <a:t>维护时段期间依旧可以运行软件更新的任务序列</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Windows</a:t>
            </a:r>
            <a:r>
              <a:rPr lang="zh-CN" altLang="en-US" dirty="0" smtClean="0"/>
              <a:t> </a:t>
            </a:r>
            <a:r>
              <a:rPr lang="en-US" altLang="zh-CN" dirty="0" smtClean="0"/>
              <a:t>7</a:t>
            </a:r>
            <a:r>
              <a:rPr lang="zh-CN" altLang="en-US" dirty="0" smtClean="0"/>
              <a:t>操作系统部署</a:t>
            </a:r>
            <a:endParaRPr lang="en-US" dirty="0"/>
          </a:p>
        </p:txBody>
      </p:sp>
      <p:sp>
        <p:nvSpPr>
          <p:cNvPr id="3" name="Content Placeholder 2"/>
          <p:cNvSpPr>
            <a:spLocks noGrp="1"/>
          </p:cNvSpPr>
          <p:nvPr>
            <p:ph idx="1"/>
          </p:nvPr>
        </p:nvSpPr>
        <p:spPr/>
        <p:txBody>
          <a:bodyPr/>
          <a:lstStyle/>
          <a:p>
            <a:r>
              <a:rPr lang="zh-CN" altLang="en-US" dirty="0" smtClean="0"/>
              <a:t>集成</a:t>
            </a:r>
            <a:r>
              <a:rPr lang="en-US" dirty="0" smtClean="0"/>
              <a:t>Windows Automated Installation Kit 2.0</a:t>
            </a:r>
          </a:p>
          <a:p>
            <a:r>
              <a:rPr lang="zh-CN" altLang="en-US" dirty="0" smtClean="0"/>
              <a:t>使用</a:t>
            </a:r>
            <a:r>
              <a:rPr lang="en-US" dirty="0" smtClean="0"/>
              <a:t>DISM</a:t>
            </a:r>
            <a:r>
              <a:rPr lang="zh-CN" altLang="en-US" dirty="0" smtClean="0"/>
              <a:t>工具</a:t>
            </a:r>
            <a:r>
              <a:rPr lang="en-US" dirty="0" smtClean="0"/>
              <a:t>(</a:t>
            </a:r>
            <a:r>
              <a:rPr lang="en-US" altLang="zh-CN" dirty="0" smtClean="0"/>
              <a:t>Deployment Image Servicing and Management Tool)</a:t>
            </a:r>
            <a:r>
              <a:rPr lang="zh-CN" altLang="en-US" dirty="0" smtClean="0"/>
              <a:t>对启动映像包进行管理</a:t>
            </a:r>
            <a:endParaRPr lang="en-US" dirty="0" smtClean="0"/>
          </a:p>
          <a:p>
            <a:r>
              <a:rPr lang="en-US" dirty="0" smtClean="0"/>
              <a:t>Windows 7 </a:t>
            </a:r>
            <a:r>
              <a:rPr lang="zh-CN" altLang="en-US" dirty="0" smtClean="0"/>
              <a:t>默认磁盘分区的部署</a:t>
            </a:r>
            <a:endParaRPr lang="en-US" dirty="0" smtClean="0"/>
          </a:p>
          <a:p>
            <a:r>
              <a:rPr lang="en-US" dirty="0" smtClean="0"/>
              <a:t>USMT 4.0 (User State Migration Tool)</a:t>
            </a:r>
            <a:r>
              <a:rPr lang="zh-CN" altLang="en-US" dirty="0" smtClean="0"/>
              <a:t>来进行操作系统部署中用户数据的迁移</a:t>
            </a:r>
            <a:endParaRPr lang="en-US" dirty="0" smtClean="0"/>
          </a:p>
          <a:p>
            <a:r>
              <a:rPr lang="en-US" dirty="0" err="1" smtClean="0"/>
              <a:t>Bitlocker</a:t>
            </a:r>
            <a:r>
              <a:rPr lang="zh-CN" altLang="en-US" dirty="0" smtClean="0"/>
              <a:t>加密的磁盘分区上部署启动映像包</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Windows 7</a:t>
            </a:r>
            <a:r>
              <a:rPr lang="zh-CN" altLang="en-US" dirty="0" smtClean="0"/>
              <a:t>操作系统部署</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1692</Words>
  <Application>Microsoft Office PowerPoint</Application>
  <PresentationFormat>全屏显示(4:3)</PresentationFormat>
  <Paragraphs>347</Paragraphs>
  <Slides>36</Slides>
  <Notes>36</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Office 主题</vt:lpstr>
      <vt:lpstr>幻灯片 1</vt:lpstr>
      <vt:lpstr>System Center Configuration Manager 2007 SP2重要新特性</vt:lpstr>
      <vt:lpstr>主要内容</vt:lpstr>
      <vt:lpstr>ConfigMgr 2007 SP2 概览</vt:lpstr>
      <vt:lpstr>ConfigMgr 2007 SP2 的新特性</vt:lpstr>
      <vt:lpstr>Hotfix集成</vt:lpstr>
      <vt:lpstr>热点客户问题解决</vt:lpstr>
      <vt:lpstr>Windows 7操作系统部署</vt:lpstr>
      <vt:lpstr>演 示</vt:lpstr>
      <vt:lpstr>ConfigMgr操作系统部署的优势</vt:lpstr>
      <vt:lpstr>任务序列</vt:lpstr>
      <vt:lpstr>操作系统部署流程</vt:lpstr>
      <vt:lpstr>操作系统部署方法</vt:lpstr>
      <vt:lpstr>操作系统部署架构</vt:lpstr>
      <vt:lpstr>基于PXE的操作系统部署</vt:lpstr>
      <vt:lpstr>用户数据迁移</vt:lpstr>
      <vt:lpstr>USMT</vt:lpstr>
      <vt:lpstr>State Migration Point</vt:lpstr>
      <vt:lpstr>用户数据保存</vt:lpstr>
      <vt:lpstr>用户数据恢复</vt:lpstr>
      <vt:lpstr>USMT 4.0 Hardlink</vt:lpstr>
      <vt:lpstr>USMT 4.0 Hardlink</vt:lpstr>
      <vt:lpstr>Windows 7默认分区</vt:lpstr>
      <vt:lpstr>Windows 7默认系统分区的设置</vt:lpstr>
      <vt:lpstr>Windows 7操作系统部署细节</vt:lpstr>
      <vt:lpstr>Out Of Band管理</vt:lpstr>
      <vt:lpstr>ConfigMgr的OOB管理</vt:lpstr>
      <vt:lpstr>ConfigMgr 2007 SP1 OOB</vt:lpstr>
      <vt:lpstr>ConfigMgr 2007 SP2 OOB新增功能</vt:lpstr>
      <vt:lpstr>小结</vt:lpstr>
      <vt:lpstr>疑问和解答</vt:lpstr>
      <vt:lpstr>参考资源</vt:lpstr>
      <vt:lpstr>微软中国研发集团服务器与开发工具事业部</vt:lpstr>
      <vt:lpstr>我们的精彩五年 </vt:lpstr>
      <vt:lpstr>幻灯片 35</vt:lpstr>
      <vt:lpstr>幻灯片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2009-10-29T02:42:36Z</dcterms:created>
  <dcterms:modified xsi:type="dcterms:W3CDTF">2009-10-29T02:42:42Z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