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2" r:id="rId1"/>
  </p:sldMasterIdLst>
  <p:notesMasterIdLst>
    <p:notesMasterId r:id="rId20"/>
  </p:notesMasterIdLst>
  <p:handoutMasterIdLst>
    <p:handoutMasterId r:id="rId21"/>
  </p:handoutMasterIdLst>
  <p:sldIdLst>
    <p:sldId id="583" r:id="rId2"/>
    <p:sldId id="401" r:id="rId3"/>
    <p:sldId id="407" r:id="rId4"/>
    <p:sldId id="562" r:id="rId5"/>
    <p:sldId id="563" r:id="rId6"/>
    <p:sldId id="564" r:id="rId7"/>
    <p:sldId id="582" r:id="rId8"/>
    <p:sldId id="535" r:id="rId9"/>
    <p:sldId id="523" r:id="rId10"/>
    <p:sldId id="517" r:id="rId11"/>
    <p:sldId id="560" r:id="rId12"/>
    <p:sldId id="557" r:id="rId13"/>
    <p:sldId id="558" r:id="rId14"/>
    <p:sldId id="559" r:id="rId15"/>
    <p:sldId id="581" r:id="rId16"/>
    <p:sldId id="570" r:id="rId17"/>
    <p:sldId id="584" r:id="rId18"/>
    <p:sldId id="566" r:id="rId19"/>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宋体" pitchFamily="2" charset="-122"/>
        <a:cs typeface="+mn-cs"/>
      </a:defRPr>
    </a:lvl1pPr>
    <a:lvl2pPr marL="455613" indent="1588" algn="l" defTabSz="912813" rtl="0" fontAlgn="base">
      <a:spcBef>
        <a:spcPct val="0"/>
      </a:spcBef>
      <a:spcAft>
        <a:spcPct val="0"/>
      </a:spcAft>
      <a:defRPr kern="1200">
        <a:solidFill>
          <a:schemeClr val="tx1"/>
        </a:solidFill>
        <a:latin typeface="Arial" charset="0"/>
        <a:ea typeface="宋体" pitchFamily="2" charset="-122"/>
        <a:cs typeface="+mn-cs"/>
      </a:defRPr>
    </a:lvl2pPr>
    <a:lvl3pPr marL="912813" indent="1588" algn="l" defTabSz="912813" rtl="0" fontAlgn="base">
      <a:spcBef>
        <a:spcPct val="0"/>
      </a:spcBef>
      <a:spcAft>
        <a:spcPct val="0"/>
      </a:spcAft>
      <a:defRPr kern="1200">
        <a:solidFill>
          <a:schemeClr val="tx1"/>
        </a:solidFill>
        <a:latin typeface="Arial" charset="0"/>
        <a:ea typeface="宋体" pitchFamily="2" charset="-122"/>
        <a:cs typeface="+mn-cs"/>
      </a:defRPr>
    </a:lvl3pPr>
    <a:lvl4pPr marL="1370013" indent="1588" algn="l" defTabSz="912813" rtl="0" fontAlgn="base">
      <a:spcBef>
        <a:spcPct val="0"/>
      </a:spcBef>
      <a:spcAft>
        <a:spcPct val="0"/>
      </a:spcAft>
      <a:defRPr kern="1200">
        <a:solidFill>
          <a:schemeClr val="tx1"/>
        </a:solidFill>
        <a:latin typeface="Arial" charset="0"/>
        <a:ea typeface="宋体" pitchFamily="2" charset="-122"/>
        <a:cs typeface="+mn-cs"/>
      </a:defRPr>
    </a:lvl4pPr>
    <a:lvl5pPr marL="1827213" indent="1588" algn="l" defTabSz="912813"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3300"/>
    <a:srgbClr val="FFFFCC"/>
    <a:srgbClr val="27728D"/>
    <a:srgbClr val="3BA4C9"/>
    <a:srgbClr val="000000"/>
    <a:srgbClr val="CC9900"/>
    <a:srgbClr val="FFCC00"/>
    <a:srgbClr val="FFCC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545" autoAdjust="0"/>
    <p:restoredTop sz="94709" autoAdjust="0"/>
  </p:normalViewPr>
  <p:slideViewPr>
    <p:cSldViewPr snapToGrid="0">
      <p:cViewPr>
        <p:scale>
          <a:sx n="70" d="100"/>
          <a:sy n="70" d="100"/>
        </p:scale>
        <p:origin x="-378" y="-60"/>
      </p:cViewPr>
      <p:guideLst>
        <p:guide orient="horz" pos="139"/>
        <p:guide orient="horz" pos="849"/>
        <p:guide orient="horz" pos="1589"/>
        <p:guide orient="horz" pos="3053"/>
        <p:guide orient="horz" pos="1939"/>
        <p:guide orient="horz" pos="4177"/>
        <p:guide pos="2879"/>
        <p:guide pos="232"/>
        <p:guide pos="455"/>
        <p:guide pos="5528"/>
        <p:guide pos="863"/>
        <p:guide pos="5299"/>
        <p:guide pos="975"/>
        <p:guide pos="2324"/>
      </p:guideLst>
    </p:cSldViewPr>
  </p:slideViewPr>
  <p:outlineViewPr>
    <p:cViewPr>
      <p:scale>
        <a:sx n="33" d="100"/>
        <a:sy n="33" d="100"/>
      </p:scale>
      <p:origin x="0" y="168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v-jetz.FAREAST\AppData\Local\Microsoft\Windows\Temporary%20Internet%20Files\Content.Outlook\6DPPXIR4\&#24191;&#19996;&#30005;&#20449;2007&#19978;&#21322;&#24180;&#32456;&#31471;&#25253;&#38556;&#25968;&#25454;&#32479;&#35745;.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lang="zh-CN">
                <a:solidFill>
                  <a:schemeClr val="tx1"/>
                </a:solidFill>
                <a:effectLst>
                  <a:outerShdw blurRad="38100" dist="38100" dir="2700000" algn="tl">
                    <a:srgbClr val="000000">
                      <a:alpha val="43137"/>
                    </a:srgbClr>
                  </a:outerShdw>
                </a:effectLst>
                <a:latin typeface="微软雅黑" pitchFamily="34" charset="-122"/>
                <a:ea typeface="微软雅黑" pitchFamily="34" charset="-122"/>
              </a:defRPr>
            </a:pPr>
            <a:r>
              <a:rPr lang="zh-CN" altLang="en-US" sz="20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年度</a:t>
            </a:r>
            <a:r>
              <a:rPr lang="en-US" altLang="zh-CN" sz="20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IT</a:t>
            </a:r>
            <a:r>
              <a:rPr lang="zh-CN" altLang="en-US" sz="20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系统报障种类比例</a:t>
            </a:r>
            <a:endParaRPr lang="zh-CN" altLang="en-US" sz="20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c:rich>
      </c:tx>
      <c:layout>
        <c:manualLayout>
          <c:xMode val="edge"/>
          <c:yMode val="edge"/>
          <c:x val="0.16761311085564146"/>
          <c:y val="0.12388146711802438"/>
        </c:manualLayout>
      </c:layout>
    </c:title>
    <c:view3D>
      <c:rotX val="30"/>
      <c:perspective val="30"/>
    </c:view3D>
    <c:plotArea>
      <c:layout>
        <c:manualLayout>
          <c:layoutTarget val="inner"/>
          <c:xMode val="edge"/>
          <c:yMode val="edge"/>
          <c:x val="2.8633127093890695E-2"/>
          <c:y val="9.2155004770140228E-2"/>
          <c:w val="0.73615419947506566"/>
          <c:h val="0.8981481481481558"/>
        </c:manualLayout>
      </c:layout>
      <c:pie3DChart>
        <c:varyColors val="1"/>
        <c:ser>
          <c:idx val="0"/>
          <c:order val="0"/>
          <c:tx>
            <c:v>故障分类比例</c:v>
          </c:tx>
          <c:explosion val="10"/>
          <c:dLbls>
            <c:txPr>
              <a:bodyPr/>
              <a:lstStyle/>
              <a:p>
                <a:pPr>
                  <a:defRPr lang="zh-CN"/>
                </a:pPr>
                <a:endParaRPr lang="zh-CN"/>
              </a:p>
            </c:txPr>
            <c:showPercent val="1"/>
            <c:showLeaderLines val="1"/>
          </c:dLbls>
          <c:cat>
            <c:strRef>
              <c:f>终端故障比例!$A$3:$A$8</c:f>
              <c:strCache>
                <c:ptCount val="6"/>
                <c:pt idx="0">
                  <c:v>应用故障类</c:v>
                </c:pt>
                <c:pt idx="1">
                  <c:v>系统软件类</c:v>
                </c:pt>
                <c:pt idx="2">
                  <c:v>病毒插件类</c:v>
                </c:pt>
                <c:pt idx="3">
                  <c:v>硬件设备类</c:v>
                </c:pt>
                <c:pt idx="4">
                  <c:v>其他服务类</c:v>
                </c:pt>
                <c:pt idx="5">
                  <c:v>设备变更类</c:v>
                </c:pt>
              </c:strCache>
            </c:strRef>
          </c:cat>
          <c:val>
            <c:numRef>
              <c:f>终端故障比例!$B$3:$B$8</c:f>
              <c:numCache>
                <c:formatCode>General</c:formatCode>
                <c:ptCount val="6"/>
                <c:pt idx="0">
                  <c:v>1570</c:v>
                </c:pt>
                <c:pt idx="1">
                  <c:v>1469</c:v>
                </c:pt>
                <c:pt idx="2">
                  <c:v>1053</c:v>
                </c:pt>
                <c:pt idx="3">
                  <c:v>451</c:v>
                </c:pt>
                <c:pt idx="4">
                  <c:v>157</c:v>
                </c:pt>
                <c:pt idx="5">
                  <c:v>42</c:v>
                </c:pt>
              </c:numCache>
            </c:numRef>
          </c:val>
        </c:ser>
      </c:pie3DChart>
      <c:spPr>
        <a:noFill/>
        <a:ln w="25400">
          <a:noFill/>
        </a:ln>
      </c:spPr>
    </c:plotArea>
    <c:legend>
      <c:legendPos val="r"/>
      <c:layout>
        <c:manualLayout>
          <c:xMode val="edge"/>
          <c:yMode val="edge"/>
          <c:x val="0.8009270509626063"/>
          <c:y val="0.33938907756485304"/>
          <c:w val="0.18485082635758737"/>
          <c:h val="0.35964871098553458"/>
        </c:manualLayout>
      </c:layout>
      <c:txPr>
        <a:bodyPr/>
        <a:lstStyle/>
        <a:p>
          <a:pPr>
            <a:defRPr lang="zh-CN" sz="1050">
              <a:solidFill>
                <a:schemeClr val="tx1"/>
              </a:solidFill>
              <a:latin typeface="微软雅黑" pitchFamily="34" charset="-122"/>
              <a:ea typeface="微软雅黑" pitchFamily="34" charset="-122"/>
            </a:defRPr>
          </a:pPr>
          <a:endParaRPr lang="zh-CN"/>
        </a:p>
      </c:txPr>
    </c:legend>
    <c:plotVisOnly val="1"/>
    <c:dispBlanksAs val="zero"/>
  </c:chart>
  <c:spPr>
    <a:scene3d>
      <a:camera prst="orthographicFront"/>
      <a:lightRig rig="threePt" dir="t"/>
    </a:scene3d>
    <a:sp3d>
      <a:bevelB prst="relaxedInset"/>
    </a:sp3d>
  </c:spPr>
  <c:externalData r:id="rId2"/>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4683F8-487E-43B3-A4DF-97F729B79B13}"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n-US"/>
        </a:p>
      </dgm:t>
    </dgm:pt>
    <dgm:pt modelId="{02ED3B97-7632-4CF7-8F4B-28A9A4129235}">
      <dgm:prSet custT="1"/>
      <dgm:spPr/>
      <dgm:t>
        <a:bodyPr/>
        <a:lstStyle/>
        <a:p>
          <a:pPr rtl="0"/>
          <a:r>
            <a:rPr lang="zh-CN" altLang="en-US" sz="1400" b="1" dirty="0" smtClean="0">
              <a:effectLst>
                <a:outerShdw blurRad="38100" dist="38100" dir="2700000" algn="tl">
                  <a:srgbClr val="000000">
                    <a:alpha val="43137"/>
                  </a:srgbClr>
                </a:outerShdw>
              </a:effectLst>
              <a:latin typeface="微软雅黑" pitchFamily="34" charset="-122"/>
              <a:ea typeface="微软雅黑" pitchFamily="34" charset="-122"/>
            </a:rPr>
            <a:t>应用组件</a:t>
          </a:r>
          <a:endParaRPr lang="en-US" sz="1400" b="1" dirty="0">
            <a:effectLst>
              <a:outerShdw blurRad="38100" dist="38100" dir="2700000" algn="tl">
                <a:srgbClr val="000000">
                  <a:alpha val="43137"/>
                </a:srgbClr>
              </a:outerShdw>
            </a:effectLst>
            <a:latin typeface="微软雅黑" pitchFamily="34" charset="-122"/>
            <a:ea typeface="微软雅黑" pitchFamily="34" charset="-122"/>
          </a:endParaRPr>
        </a:p>
      </dgm:t>
    </dgm:pt>
    <dgm:pt modelId="{6CBC641E-8E1B-4423-A490-A6B5817FADE1}" type="parTrans" cxnId="{22C486CF-F97D-44D4-9CD8-821863282B68}">
      <dgm:prSet/>
      <dgm:spPr/>
      <dgm:t>
        <a:bodyPr/>
        <a:lstStyle/>
        <a:p>
          <a:endParaRPr lang="en-US" sz="1400">
            <a:solidFill>
              <a:schemeClr val="bg2">
                <a:lumMod val="10000"/>
              </a:schemeClr>
            </a:solidFill>
            <a:effectLst>
              <a:outerShdw blurRad="38100" dist="38100" dir="2700000" algn="tl">
                <a:srgbClr val="000000">
                  <a:alpha val="43137"/>
                </a:srgbClr>
              </a:outerShdw>
            </a:effectLst>
            <a:latin typeface="微软雅黑" pitchFamily="34" charset="-122"/>
            <a:ea typeface="微软雅黑" pitchFamily="34" charset="-122"/>
          </a:endParaRPr>
        </a:p>
      </dgm:t>
    </dgm:pt>
    <dgm:pt modelId="{3435CB4B-4F55-4165-B171-1BC146ABD0BB}" type="sibTrans" cxnId="{22C486CF-F97D-44D4-9CD8-821863282B68}">
      <dgm:prSet/>
      <dgm:spPr/>
      <dgm:t>
        <a:bodyPr/>
        <a:lstStyle/>
        <a:p>
          <a:endParaRPr lang="en-US" sz="1400">
            <a:solidFill>
              <a:schemeClr val="bg2">
                <a:lumMod val="10000"/>
              </a:schemeClr>
            </a:solidFill>
            <a:effectLst>
              <a:outerShdw blurRad="38100" dist="38100" dir="2700000" algn="tl">
                <a:srgbClr val="000000">
                  <a:alpha val="43137"/>
                </a:srgbClr>
              </a:outerShdw>
            </a:effectLst>
            <a:latin typeface="微软雅黑" pitchFamily="34" charset="-122"/>
            <a:ea typeface="微软雅黑" pitchFamily="34" charset="-122"/>
          </a:endParaRPr>
        </a:p>
      </dgm:t>
    </dgm:pt>
    <dgm:pt modelId="{0FBD8F5E-E6B2-4C47-8FC8-C96046201192}">
      <dgm:prSet custT="1"/>
      <dgm:spPr/>
      <dgm:t>
        <a:bodyPr/>
        <a:lstStyle/>
        <a:p>
          <a:pPr rtl="0"/>
          <a:r>
            <a:rPr lang="en-US" sz="1400" dirty="0" smtClean="0">
              <a:effectLst>
                <a:outerShdw blurRad="38100" dist="38100" dir="2700000" algn="tl">
                  <a:srgbClr val="000000">
                    <a:alpha val="43137"/>
                  </a:srgbClr>
                </a:outerShdw>
              </a:effectLst>
              <a:latin typeface="微软雅黑" pitchFamily="34" charset="-122"/>
              <a:ea typeface="微软雅黑" pitchFamily="34" charset="-122"/>
            </a:rPr>
            <a:t>SQL, IIS, .NET, Web Services, </a:t>
          </a:r>
          <a:endParaRPr lang="en-US" sz="1400" dirty="0">
            <a:effectLst>
              <a:outerShdw blurRad="38100" dist="38100" dir="2700000" algn="tl">
                <a:srgbClr val="000000">
                  <a:alpha val="43137"/>
                </a:srgbClr>
              </a:outerShdw>
            </a:effectLst>
            <a:latin typeface="微软雅黑" pitchFamily="34" charset="-122"/>
            <a:ea typeface="微软雅黑" pitchFamily="34" charset="-122"/>
          </a:endParaRPr>
        </a:p>
      </dgm:t>
    </dgm:pt>
    <dgm:pt modelId="{E8F67C4A-3D08-4B88-A15C-1D056688127A}" type="parTrans" cxnId="{8020FB0C-96F1-4914-B3C3-FD92859C0BC1}">
      <dgm:prSet/>
      <dgm:spPr/>
      <dgm:t>
        <a:bodyPr/>
        <a:lstStyle/>
        <a:p>
          <a:endParaRPr lang="en-US" sz="1400">
            <a:solidFill>
              <a:schemeClr val="bg2">
                <a:lumMod val="10000"/>
              </a:schemeClr>
            </a:solidFill>
            <a:effectLst>
              <a:outerShdw blurRad="38100" dist="38100" dir="2700000" algn="tl">
                <a:srgbClr val="000000">
                  <a:alpha val="43137"/>
                </a:srgbClr>
              </a:outerShdw>
            </a:effectLst>
            <a:latin typeface="微软雅黑" pitchFamily="34" charset="-122"/>
            <a:ea typeface="微软雅黑" pitchFamily="34" charset="-122"/>
          </a:endParaRPr>
        </a:p>
      </dgm:t>
    </dgm:pt>
    <dgm:pt modelId="{FBF2C782-D9CA-4AAC-AB1F-CE2AC8778F63}" type="sibTrans" cxnId="{8020FB0C-96F1-4914-B3C3-FD92859C0BC1}">
      <dgm:prSet/>
      <dgm:spPr/>
      <dgm:t>
        <a:bodyPr/>
        <a:lstStyle/>
        <a:p>
          <a:endParaRPr lang="en-US" sz="1400">
            <a:solidFill>
              <a:schemeClr val="bg2">
                <a:lumMod val="10000"/>
              </a:schemeClr>
            </a:solidFill>
            <a:effectLst>
              <a:outerShdw blurRad="38100" dist="38100" dir="2700000" algn="tl">
                <a:srgbClr val="000000">
                  <a:alpha val="43137"/>
                </a:srgbClr>
              </a:outerShdw>
            </a:effectLst>
            <a:latin typeface="微软雅黑" pitchFamily="34" charset="-122"/>
            <a:ea typeface="微软雅黑" pitchFamily="34" charset="-122"/>
          </a:endParaRPr>
        </a:p>
      </dgm:t>
    </dgm:pt>
    <dgm:pt modelId="{93BA5A7F-6F34-4A5B-ADEB-B3836B09CCA4}">
      <dgm:prSet custT="1"/>
      <dgm:spPr/>
      <dgm:t>
        <a:bodyPr/>
        <a:lstStyle/>
        <a:p>
          <a:pPr rtl="0"/>
          <a:r>
            <a:rPr lang="zh-CN" altLang="en-US" sz="1400" b="1" dirty="0" smtClean="0">
              <a:effectLst>
                <a:outerShdw blurRad="38100" dist="38100" dir="2700000" algn="tl">
                  <a:srgbClr val="000000">
                    <a:alpha val="43137"/>
                  </a:srgbClr>
                </a:outerShdw>
              </a:effectLst>
              <a:latin typeface="微软雅黑" pitchFamily="34" charset="-122"/>
              <a:ea typeface="微软雅黑" pitchFamily="34" charset="-122"/>
            </a:rPr>
            <a:t>硬件</a:t>
          </a:r>
          <a:endParaRPr lang="en-US" sz="1400" b="1" dirty="0">
            <a:effectLst>
              <a:outerShdw blurRad="38100" dist="38100" dir="2700000" algn="tl">
                <a:srgbClr val="000000">
                  <a:alpha val="43137"/>
                </a:srgbClr>
              </a:outerShdw>
            </a:effectLst>
            <a:latin typeface="微软雅黑" pitchFamily="34" charset="-122"/>
            <a:ea typeface="微软雅黑" pitchFamily="34" charset="-122"/>
          </a:endParaRPr>
        </a:p>
      </dgm:t>
    </dgm:pt>
    <dgm:pt modelId="{08C21312-EF0F-42CA-AB04-D7403BAB51FC}" type="parTrans" cxnId="{36EF539A-2C33-41F2-AEE2-83D44377DA88}">
      <dgm:prSet/>
      <dgm:spPr/>
      <dgm:t>
        <a:bodyPr/>
        <a:lstStyle/>
        <a:p>
          <a:endParaRPr lang="zh-CN" altLang="en-US" sz="1400">
            <a:effectLst>
              <a:outerShdw blurRad="38100" dist="38100" dir="2700000" algn="tl">
                <a:srgbClr val="000000">
                  <a:alpha val="43137"/>
                </a:srgbClr>
              </a:outerShdw>
            </a:effectLst>
            <a:latin typeface="微软雅黑" pitchFamily="34" charset="-122"/>
            <a:ea typeface="微软雅黑" pitchFamily="34" charset="-122"/>
          </a:endParaRPr>
        </a:p>
      </dgm:t>
    </dgm:pt>
    <dgm:pt modelId="{0CB4E65D-E7E0-4F39-9D5A-2EE731C091EA}" type="sibTrans" cxnId="{36EF539A-2C33-41F2-AEE2-83D44377DA88}">
      <dgm:prSet/>
      <dgm:spPr/>
      <dgm:t>
        <a:bodyPr/>
        <a:lstStyle/>
        <a:p>
          <a:endParaRPr lang="zh-CN" altLang="en-US" sz="1400">
            <a:effectLst>
              <a:outerShdw blurRad="38100" dist="38100" dir="2700000" algn="tl">
                <a:srgbClr val="000000">
                  <a:alpha val="43137"/>
                </a:srgbClr>
              </a:outerShdw>
            </a:effectLst>
            <a:latin typeface="微软雅黑" pitchFamily="34" charset="-122"/>
            <a:ea typeface="微软雅黑" pitchFamily="34" charset="-122"/>
          </a:endParaRPr>
        </a:p>
      </dgm:t>
    </dgm:pt>
    <dgm:pt modelId="{1A9B8952-531F-438A-98C7-A242B943EA4F}">
      <dgm:prSet custT="1"/>
      <dgm:spPr/>
      <dgm:t>
        <a:bodyPr/>
        <a:lstStyle/>
        <a:p>
          <a:pPr rtl="0"/>
          <a:r>
            <a:rPr lang="en-US" altLang="zh-CN" sz="1400" dirty="0" smtClean="0">
              <a:effectLst>
                <a:outerShdw blurRad="38100" dist="38100" dir="2700000" algn="tl">
                  <a:srgbClr val="000000">
                    <a:alpha val="43137"/>
                  </a:srgbClr>
                </a:outerShdw>
              </a:effectLst>
              <a:latin typeface="微软雅黑" pitchFamily="34" charset="-122"/>
              <a:ea typeface="微软雅黑" pitchFamily="34" charset="-122"/>
            </a:rPr>
            <a:t>SCSI, </a:t>
          </a:r>
          <a:r>
            <a:rPr lang="zh-CN" altLang="en-US" sz="1400" dirty="0" smtClean="0">
              <a:effectLst>
                <a:outerShdw blurRad="38100" dist="38100" dir="2700000" algn="tl">
                  <a:srgbClr val="000000">
                    <a:alpha val="43137"/>
                  </a:srgbClr>
                </a:outerShdw>
              </a:effectLst>
              <a:latin typeface="微软雅黑" pitchFamily="34" charset="-122"/>
              <a:ea typeface="微软雅黑" pitchFamily="34" charset="-122"/>
            </a:rPr>
            <a:t>磁盘</a:t>
          </a:r>
          <a:r>
            <a:rPr lang="en-US" altLang="zh-CN" sz="1400" dirty="0" smtClean="0">
              <a:effectLst>
                <a:outerShdw blurRad="38100" dist="38100" dir="2700000" algn="tl">
                  <a:srgbClr val="000000">
                    <a:alpha val="43137"/>
                  </a:srgbClr>
                </a:outerShdw>
              </a:effectLst>
              <a:latin typeface="微软雅黑" pitchFamily="34" charset="-122"/>
              <a:ea typeface="微软雅黑" pitchFamily="34" charset="-122"/>
            </a:rPr>
            <a:t>, </a:t>
          </a:r>
          <a:r>
            <a:rPr lang="zh-CN" altLang="en-US" sz="1400" dirty="0" smtClean="0">
              <a:effectLst>
                <a:outerShdw blurRad="38100" dist="38100" dir="2700000" algn="tl">
                  <a:srgbClr val="000000">
                    <a:alpha val="43137"/>
                  </a:srgbClr>
                </a:outerShdw>
              </a:effectLst>
              <a:latin typeface="微软雅黑" pitchFamily="34" charset="-122"/>
              <a:ea typeface="微软雅黑" pitchFamily="34" charset="-122"/>
            </a:rPr>
            <a:t>温度</a:t>
          </a:r>
          <a:r>
            <a:rPr lang="en-US" altLang="zh-CN" sz="1400" dirty="0" smtClean="0">
              <a:effectLst>
                <a:outerShdw blurRad="38100" dist="38100" dir="2700000" algn="tl">
                  <a:srgbClr val="000000">
                    <a:alpha val="43137"/>
                  </a:srgbClr>
                </a:outerShdw>
              </a:effectLst>
              <a:latin typeface="微软雅黑" pitchFamily="34" charset="-122"/>
              <a:ea typeface="微软雅黑" pitchFamily="34" charset="-122"/>
            </a:rPr>
            <a:t>, </a:t>
          </a:r>
          <a:r>
            <a:rPr lang="zh-CN" altLang="en-US" sz="1400" dirty="0" smtClean="0">
              <a:effectLst>
                <a:outerShdw blurRad="38100" dist="38100" dir="2700000" algn="tl">
                  <a:srgbClr val="000000">
                    <a:alpha val="43137"/>
                  </a:srgbClr>
                </a:outerShdw>
              </a:effectLst>
              <a:latin typeface="微软雅黑" pitchFamily="34" charset="-122"/>
              <a:ea typeface="微软雅黑" pitchFamily="34" charset="-122"/>
            </a:rPr>
            <a:t>安全</a:t>
          </a:r>
          <a:r>
            <a:rPr lang="en-US" altLang="zh-CN" sz="1400" dirty="0" smtClean="0">
              <a:effectLst>
                <a:outerShdw blurRad="38100" dist="38100" dir="2700000" algn="tl">
                  <a:srgbClr val="000000">
                    <a:alpha val="43137"/>
                  </a:srgbClr>
                </a:outerShdw>
              </a:effectLst>
              <a:latin typeface="微软雅黑" pitchFamily="34" charset="-122"/>
              <a:ea typeface="微软雅黑" pitchFamily="34" charset="-122"/>
            </a:rPr>
            <a:t>, …</a:t>
          </a:r>
          <a:endParaRPr lang="en-US" sz="1400" dirty="0">
            <a:effectLst>
              <a:outerShdw blurRad="38100" dist="38100" dir="2700000" algn="tl">
                <a:srgbClr val="000000">
                  <a:alpha val="43137"/>
                </a:srgbClr>
              </a:outerShdw>
            </a:effectLst>
            <a:latin typeface="微软雅黑" pitchFamily="34" charset="-122"/>
            <a:ea typeface="微软雅黑" pitchFamily="34" charset="-122"/>
          </a:endParaRPr>
        </a:p>
      </dgm:t>
    </dgm:pt>
    <dgm:pt modelId="{53A988B3-F57D-43AB-B2E7-6F9445AED77D}" type="parTrans" cxnId="{53BADAF6-B611-475C-B888-12795B3A2E25}">
      <dgm:prSet/>
      <dgm:spPr/>
      <dgm:t>
        <a:bodyPr/>
        <a:lstStyle/>
        <a:p>
          <a:endParaRPr lang="zh-CN" altLang="en-US" sz="1400">
            <a:effectLst>
              <a:outerShdw blurRad="38100" dist="38100" dir="2700000" algn="tl">
                <a:srgbClr val="000000">
                  <a:alpha val="43137"/>
                </a:srgbClr>
              </a:outerShdw>
            </a:effectLst>
            <a:latin typeface="微软雅黑" pitchFamily="34" charset="-122"/>
            <a:ea typeface="微软雅黑" pitchFamily="34" charset="-122"/>
          </a:endParaRPr>
        </a:p>
      </dgm:t>
    </dgm:pt>
    <dgm:pt modelId="{3A3D0C23-E73F-471A-BDC6-FBC183938E0C}" type="sibTrans" cxnId="{53BADAF6-B611-475C-B888-12795B3A2E25}">
      <dgm:prSet/>
      <dgm:spPr/>
      <dgm:t>
        <a:bodyPr/>
        <a:lstStyle/>
        <a:p>
          <a:endParaRPr lang="zh-CN" altLang="en-US" sz="1400">
            <a:effectLst>
              <a:outerShdw blurRad="38100" dist="38100" dir="2700000" algn="tl">
                <a:srgbClr val="000000">
                  <a:alpha val="43137"/>
                </a:srgbClr>
              </a:outerShdw>
            </a:effectLst>
            <a:latin typeface="微软雅黑" pitchFamily="34" charset="-122"/>
            <a:ea typeface="微软雅黑" pitchFamily="34" charset="-122"/>
          </a:endParaRPr>
        </a:p>
      </dgm:t>
    </dgm:pt>
    <dgm:pt modelId="{9D3A1A18-013A-4F08-87DC-7AFAE0DF5D89}">
      <dgm:prSet custT="1"/>
      <dgm:spPr/>
      <dgm:t>
        <a:bodyPr/>
        <a:lstStyle/>
        <a:p>
          <a:pPr rtl="0"/>
          <a:r>
            <a:rPr lang="en-US" altLang="zh-CN" sz="1400" dirty="0" smtClean="0">
              <a:effectLst>
                <a:outerShdw blurRad="38100" dist="38100" dir="2700000" algn="tl">
                  <a:srgbClr val="000000">
                    <a:alpha val="43137"/>
                  </a:srgbClr>
                </a:outerShdw>
              </a:effectLst>
              <a:latin typeface="微软雅黑" pitchFamily="34" charset="-122"/>
              <a:ea typeface="微软雅黑" pitchFamily="34" charset="-122"/>
            </a:rPr>
            <a:t>Java</a:t>
          </a:r>
          <a:endParaRPr lang="en-US" sz="1400" dirty="0">
            <a:effectLst>
              <a:outerShdw blurRad="38100" dist="38100" dir="2700000" algn="tl">
                <a:srgbClr val="000000">
                  <a:alpha val="43137"/>
                </a:srgbClr>
              </a:outerShdw>
            </a:effectLst>
            <a:latin typeface="微软雅黑" pitchFamily="34" charset="-122"/>
            <a:ea typeface="微软雅黑" pitchFamily="34" charset="-122"/>
          </a:endParaRPr>
        </a:p>
      </dgm:t>
    </dgm:pt>
    <dgm:pt modelId="{86E53733-B820-4D73-8FE5-D7B69022ABD0}" type="parTrans" cxnId="{F88705E6-6BAC-4B4C-AE5C-ECEDE71B4AB5}">
      <dgm:prSet/>
      <dgm:spPr/>
      <dgm:t>
        <a:bodyPr/>
        <a:lstStyle/>
        <a:p>
          <a:endParaRPr lang="zh-CN" altLang="en-US"/>
        </a:p>
      </dgm:t>
    </dgm:pt>
    <dgm:pt modelId="{92A17645-99B6-4A03-87EE-ECD36B62BD16}" type="sibTrans" cxnId="{F88705E6-6BAC-4B4C-AE5C-ECEDE71B4AB5}">
      <dgm:prSet/>
      <dgm:spPr/>
      <dgm:t>
        <a:bodyPr/>
        <a:lstStyle/>
        <a:p>
          <a:endParaRPr lang="zh-CN" altLang="en-US"/>
        </a:p>
      </dgm:t>
    </dgm:pt>
    <dgm:pt modelId="{0B793707-EC3F-456F-8F67-98E87FF933F9}">
      <dgm:prSet custT="1"/>
      <dgm:spPr/>
      <dgm:t>
        <a:bodyPr/>
        <a:lstStyle/>
        <a:p>
          <a:pPr rtl="0"/>
          <a:r>
            <a:rPr lang="en-US" sz="1400" b="1" dirty="0" smtClean="0">
              <a:effectLst>
                <a:outerShdw blurRad="38100" dist="38100" dir="2700000" algn="tl">
                  <a:srgbClr val="000000">
                    <a:alpha val="43137"/>
                  </a:srgbClr>
                </a:outerShdw>
              </a:effectLst>
              <a:latin typeface="微软雅黑" pitchFamily="34" charset="-122"/>
              <a:ea typeface="微软雅黑" pitchFamily="34" charset="-122"/>
            </a:rPr>
            <a:t>Windows </a:t>
          </a:r>
          <a:r>
            <a:rPr lang="zh-CN" altLang="en-US" sz="1400" b="1" dirty="0" smtClean="0">
              <a:effectLst>
                <a:outerShdw blurRad="38100" dist="38100" dir="2700000" algn="tl">
                  <a:srgbClr val="000000">
                    <a:alpha val="43137"/>
                  </a:srgbClr>
                </a:outerShdw>
              </a:effectLst>
              <a:latin typeface="微软雅黑" pitchFamily="34" charset="-122"/>
              <a:ea typeface="微软雅黑" pitchFamily="34" charset="-122"/>
            </a:rPr>
            <a:t>服务器平台</a:t>
          </a:r>
          <a:endParaRPr lang="en-US" sz="1400" dirty="0">
            <a:effectLst>
              <a:outerShdw blurRad="38100" dist="38100" dir="2700000" algn="tl">
                <a:srgbClr val="000000">
                  <a:alpha val="43137"/>
                </a:srgbClr>
              </a:outerShdw>
            </a:effectLst>
            <a:latin typeface="微软雅黑" pitchFamily="34" charset="-122"/>
            <a:ea typeface="微软雅黑" pitchFamily="34" charset="-122"/>
          </a:endParaRPr>
        </a:p>
      </dgm:t>
    </dgm:pt>
    <dgm:pt modelId="{905CEBCF-36CD-4F9D-AC84-D80B8CBF0E56}" type="parTrans" cxnId="{18DE2678-C406-4D15-A118-822D01BA81A5}">
      <dgm:prSet/>
      <dgm:spPr/>
      <dgm:t>
        <a:bodyPr/>
        <a:lstStyle/>
        <a:p>
          <a:endParaRPr lang="zh-CN" altLang="en-US"/>
        </a:p>
      </dgm:t>
    </dgm:pt>
    <dgm:pt modelId="{D7906D01-2736-4982-A77C-CAEDF21DBCB8}" type="sibTrans" cxnId="{18DE2678-C406-4D15-A118-822D01BA81A5}">
      <dgm:prSet/>
      <dgm:spPr/>
      <dgm:t>
        <a:bodyPr/>
        <a:lstStyle/>
        <a:p>
          <a:endParaRPr lang="zh-CN" altLang="en-US"/>
        </a:p>
      </dgm:t>
    </dgm:pt>
    <dgm:pt modelId="{C9CB10E0-6205-40ED-9E6A-F076FEFF81E2}">
      <dgm:prSet custT="1"/>
      <dgm:spPr/>
      <dgm:t>
        <a:bodyPr/>
        <a:lstStyle/>
        <a:p>
          <a:pPr rtl="0"/>
          <a:r>
            <a:rPr lang="en-US" sz="1400" dirty="0" smtClean="0">
              <a:effectLst>
                <a:outerShdw blurRad="38100" dist="38100" dir="2700000" algn="tl">
                  <a:srgbClr val="000000">
                    <a:alpha val="43137"/>
                  </a:srgbClr>
                </a:outerShdw>
              </a:effectLst>
              <a:latin typeface="微软雅黑" pitchFamily="34" charset="-122"/>
              <a:ea typeface="微软雅黑" pitchFamily="34" charset="-122"/>
            </a:rPr>
            <a:t>Windows Server OS, Active Directory, Clustering</a:t>
          </a:r>
          <a:endParaRPr lang="en-US" sz="1400" dirty="0">
            <a:effectLst>
              <a:outerShdw blurRad="38100" dist="38100" dir="2700000" algn="tl">
                <a:srgbClr val="000000">
                  <a:alpha val="43137"/>
                </a:srgbClr>
              </a:outerShdw>
            </a:effectLst>
            <a:latin typeface="微软雅黑" pitchFamily="34" charset="-122"/>
            <a:ea typeface="微软雅黑" pitchFamily="34" charset="-122"/>
          </a:endParaRPr>
        </a:p>
      </dgm:t>
    </dgm:pt>
    <dgm:pt modelId="{F468DC56-5E67-41EF-899B-79F03897C164}" type="parTrans" cxnId="{6E2ADEFC-466B-4F3D-8EC6-0DBC2E19D13D}">
      <dgm:prSet/>
      <dgm:spPr/>
      <dgm:t>
        <a:bodyPr/>
        <a:lstStyle/>
        <a:p>
          <a:endParaRPr lang="zh-CN" altLang="en-US"/>
        </a:p>
      </dgm:t>
    </dgm:pt>
    <dgm:pt modelId="{296B09E1-6CF9-4E3C-8582-50C6B440DF0C}" type="sibTrans" cxnId="{6E2ADEFC-466B-4F3D-8EC6-0DBC2E19D13D}">
      <dgm:prSet/>
      <dgm:spPr/>
      <dgm:t>
        <a:bodyPr/>
        <a:lstStyle/>
        <a:p>
          <a:endParaRPr lang="zh-CN" altLang="en-US"/>
        </a:p>
      </dgm:t>
    </dgm:pt>
    <dgm:pt modelId="{758C4C72-E96D-44A6-80ED-B91E32EA5BCA}">
      <dgm:prSet custT="1"/>
      <dgm:spPr/>
      <dgm:t>
        <a:bodyPr/>
        <a:lstStyle/>
        <a:p>
          <a:pPr rtl="0"/>
          <a:r>
            <a:rPr lang="en-US" sz="1400" dirty="0" smtClean="0">
              <a:effectLst>
                <a:outerShdw blurRad="38100" dist="38100" dir="2700000" algn="tl">
                  <a:srgbClr val="000000">
                    <a:alpha val="43137"/>
                  </a:srgbClr>
                </a:outerShdw>
              </a:effectLst>
              <a:latin typeface="微软雅黑" pitchFamily="34" charset="-122"/>
              <a:ea typeface="微软雅黑" pitchFamily="34" charset="-122"/>
            </a:rPr>
            <a:t>File and Print Services (SMB, DFS) </a:t>
          </a:r>
          <a:endParaRPr lang="en-US" sz="1400" dirty="0">
            <a:effectLst>
              <a:outerShdw blurRad="38100" dist="38100" dir="2700000" algn="tl">
                <a:srgbClr val="000000">
                  <a:alpha val="43137"/>
                </a:srgbClr>
              </a:outerShdw>
            </a:effectLst>
            <a:latin typeface="微软雅黑" pitchFamily="34" charset="-122"/>
            <a:ea typeface="微软雅黑" pitchFamily="34" charset="-122"/>
          </a:endParaRPr>
        </a:p>
      </dgm:t>
    </dgm:pt>
    <dgm:pt modelId="{41674EF1-39F8-421A-B8C5-8CBB5ECC536C}" type="parTrans" cxnId="{1D1A7038-BEDE-42B7-8B92-8E6780A47C72}">
      <dgm:prSet/>
      <dgm:spPr/>
      <dgm:t>
        <a:bodyPr/>
        <a:lstStyle/>
        <a:p>
          <a:endParaRPr lang="zh-CN" altLang="en-US"/>
        </a:p>
      </dgm:t>
    </dgm:pt>
    <dgm:pt modelId="{82F1D3A5-2B0B-4DF2-9DB4-41058218A21C}" type="sibTrans" cxnId="{1D1A7038-BEDE-42B7-8B92-8E6780A47C72}">
      <dgm:prSet/>
      <dgm:spPr/>
      <dgm:t>
        <a:bodyPr/>
        <a:lstStyle/>
        <a:p>
          <a:endParaRPr lang="zh-CN" altLang="en-US"/>
        </a:p>
      </dgm:t>
    </dgm:pt>
    <dgm:pt modelId="{EB279290-289C-41B9-8EB1-AC41D979EB42}">
      <dgm:prSet custT="1"/>
      <dgm:spPr/>
      <dgm:t>
        <a:bodyPr/>
        <a:lstStyle/>
        <a:p>
          <a:r>
            <a:rPr lang="en-US" sz="1400" dirty="0" smtClean="0">
              <a:effectLst>
                <a:outerShdw blurRad="38100" dist="38100" dir="2700000" algn="tl">
                  <a:srgbClr val="000000">
                    <a:alpha val="43137"/>
                  </a:srgbClr>
                </a:outerShdw>
              </a:effectLst>
              <a:latin typeface="微软雅黑" pitchFamily="34" charset="-122"/>
              <a:ea typeface="微软雅黑" pitchFamily="34" charset="-122"/>
            </a:rPr>
            <a:t>Networking Services (DNS)</a:t>
          </a:r>
          <a:endParaRPr lang="zh-CN" altLang="en-US" sz="1400" dirty="0"/>
        </a:p>
      </dgm:t>
    </dgm:pt>
    <dgm:pt modelId="{B59C0BF7-EF5A-475D-BEAE-7F330AEEE40C}" type="parTrans" cxnId="{3C1FFD40-3B5F-4206-8F0E-6FE7CF7A7303}">
      <dgm:prSet/>
      <dgm:spPr/>
      <dgm:t>
        <a:bodyPr/>
        <a:lstStyle/>
        <a:p>
          <a:endParaRPr lang="zh-CN" altLang="en-US"/>
        </a:p>
      </dgm:t>
    </dgm:pt>
    <dgm:pt modelId="{B69314C7-4572-4E3C-9C8D-82D7929B0803}" type="sibTrans" cxnId="{3C1FFD40-3B5F-4206-8F0E-6FE7CF7A7303}">
      <dgm:prSet/>
      <dgm:spPr/>
      <dgm:t>
        <a:bodyPr/>
        <a:lstStyle/>
        <a:p>
          <a:endParaRPr lang="zh-CN" altLang="en-US"/>
        </a:p>
      </dgm:t>
    </dgm:pt>
    <dgm:pt modelId="{F86D16B9-3647-4C93-BE10-A302D2AEC3E3}">
      <dgm:prSet custT="1"/>
      <dgm:spPr/>
      <dgm:t>
        <a:bodyPr/>
        <a:lstStyle/>
        <a:p>
          <a:pPr rtl="0"/>
          <a:r>
            <a:rPr lang="zh-CN" altLang="en-US" sz="1400" b="1" dirty="0" smtClean="0">
              <a:effectLst>
                <a:outerShdw blurRad="38100" dist="38100" dir="2700000" algn="tl">
                  <a:srgbClr val="000000">
                    <a:alpha val="43137"/>
                  </a:srgbClr>
                </a:outerShdw>
              </a:effectLst>
              <a:latin typeface="微软雅黑" pitchFamily="34" charset="-122"/>
              <a:ea typeface="微软雅黑" pitchFamily="34" charset="-122"/>
            </a:rPr>
            <a:t>应用平台</a:t>
          </a:r>
          <a:endParaRPr lang="en-US" sz="1400" b="1" dirty="0">
            <a:effectLst>
              <a:outerShdw blurRad="38100" dist="38100" dir="2700000" algn="tl">
                <a:srgbClr val="000000">
                  <a:alpha val="43137"/>
                </a:srgbClr>
              </a:outerShdw>
            </a:effectLst>
            <a:latin typeface="微软雅黑" pitchFamily="34" charset="-122"/>
            <a:ea typeface="微软雅黑" pitchFamily="34" charset="-122"/>
          </a:endParaRPr>
        </a:p>
      </dgm:t>
    </dgm:pt>
    <dgm:pt modelId="{C4BA7E14-3D7E-4E8D-91EA-A4BD177B038D}" type="parTrans" cxnId="{23C6FBCF-592F-4E51-833C-9E4C76F0CEF1}">
      <dgm:prSet/>
      <dgm:spPr/>
      <dgm:t>
        <a:bodyPr/>
        <a:lstStyle/>
        <a:p>
          <a:endParaRPr lang="zh-CN" altLang="en-US"/>
        </a:p>
      </dgm:t>
    </dgm:pt>
    <dgm:pt modelId="{F83254EC-C6EF-4E68-9942-EA38564A4E57}" type="sibTrans" cxnId="{23C6FBCF-592F-4E51-833C-9E4C76F0CEF1}">
      <dgm:prSet/>
      <dgm:spPr/>
      <dgm:t>
        <a:bodyPr/>
        <a:lstStyle/>
        <a:p>
          <a:endParaRPr lang="zh-CN" altLang="en-US"/>
        </a:p>
      </dgm:t>
    </dgm:pt>
    <dgm:pt modelId="{D8A48AC6-E7CB-41F1-AE55-02523BC8FBD2}">
      <dgm:prSet custT="1"/>
      <dgm:spPr/>
      <dgm:t>
        <a:bodyPr/>
        <a:lstStyle/>
        <a:p>
          <a:pPr rtl="0"/>
          <a:r>
            <a:rPr lang="en-US" altLang="zh-CN" sz="1400" dirty="0" smtClean="0">
              <a:effectLst>
                <a:outerShdw blurRad="38100" dist="38100" dir="2700000" algn="tl">
                  <a:srgbClr val="000000">
                    <a:alpha val="43137"/>
                  </a:srgbClr>
                </a:outerShdw>
              </a:effectLst>
              <a:latin typeface="微软雅黑" pitchFamily="34" charset="-122"/>
              <a:ea typeface="微软雅黑" pitchFamily="34" charset="-122"/>
            </a:rPr>
            <a:t>IDS, GMS, CMS, Fish, KT …</a:t>
          </a:r>
          <a:endParaRPr lang="en-US" sz="1400" dirty="0">
            <a:effectLst>
              <a:outerShdw blurRad="38100" dist="38100" dir="2700000" algn="tl">
                <a:srgbClr val="000000">
                  <a:alpha val="43137"/>
                </a:srgbClr>
              </a:outerShdw>
            </a:effectLst>
            <a:latin typeface="微软雅黑" pitchFamily="34" charset="-122"/>
            <a:ea typeface="微软雅黑" pitchFamily="34" charset="-122"/>
          </a:endParaRPr>
        </a:p>
      </dgm:t>
    </dgm:pt>
    <dgm:pt modelId="{B6D437DA-620F-4DE3-ACAB-B297C76A2DA2}" type="parTrans" cxnId="{7438875F-AF6F-4A84-A54D-A6EF5961797E}">
      <dgm:prSet/>
      <dgm:spPr/>
      <dgm:t>
        <a:bodyPr/>
        <a:lstStyle/>
        <a:p>
          <a:endParaRPr lang="zh-CN" altLang="en-US"/>
        </a:p>
      </dgm:t>
    </dgm:pt>
    <dgm:pt modelId="{06BC2187-D103-4D0C-AA0D-A9A62854DDB6}" type="sibTrans" cxnId="{7438875F-AF6F-4A84-A54D-A6EF5961797E}">
      <dgm:prSet/>
      <dgm:spPr/>
      <dgm:t>
        <a:bodyPr/>
        <a:lstStyle/>
        <a:p>
          <a:endParaRPr lang="zh-CN" altLang="en-US"/>
        </a:p>
      </dgm:t>
    </dgm:pt>
    <dgm:pt modelId="{C7D95F99-7A31-429C-AB05-8C6571BBF668}" type="pres">
      <dgm:prSet presAssocID="{E94683F8-487E-43B3-A4DF-97F729B79B13}" presName="Name0" presStyleCnt="0">
        <dgm:presLayoutVars>
          <dgm:dir/>
          <dgm:animLvl val="lvl"/>
          <dgm:resizeHandles val="exact"/>
        </dgm:presLayoutVars>
      </dgm:prSet>
      <dgm:spPr/>
      <dgm:t>
        <a:bodyPr/>
        <a:lstStyle/>
        <a:p>
          <a:endParaRPr lang="en-US"/>
        </a:p>
      </dgm:t>
    </dgm:pt>
    <dgm:pt modelId="{BE305109-5902-45E7-B7D6-307AC899AC6B}" type="pres">
      <dgm:prSet presAssocID="{F86D16B9-3647-4C93-BE10-A302D2AEC3E3}" presName="linNode" presStyleCnt="0"/>
      <dgm:spPr/>
      <dgm:t>
        <a:bodyPr/>
        <a:lstStyle/>
        <a:p>
          <a:endParaRPr lang="zh-CN" altLang="en-US"/>
        </a:p>
      </dgm:t>
    </dgm:pt>
    <dgm:pt modelId="{E082AD0E-C732-4277-8E4E-0C766C7458FF}" type="pres">
      <dgm:prSet presAssocID="{F86D16B9-3647-4C93-BE10-A302D2AEC3E3}" presName="parentText" presStyleLbl="node1" presStyleIdx="0" presStyleCnt="4">
        <dgm:presLayoutVars>
          <dgm:chMax val="1"/>
          <dgm:bulletEnabled val="1"/>
        </dgm:presLayoutVars>
      </dgm:prSet>
      <dgm:spPr/>
      <dgm:t>
        <a:bodyPr/>
        <a:lstStyle/>
        <a:p>
          <a:endParaRPr lang="zh-CN" altLang="en-US"/>
        </a:p>
      </dgm:t>
    </dgm:pt>
    <dgm:pt modelId="{77918278-92FB-4843-84CD-4505DA4D5959}" type="pres">
      <dgm:prSet presAssocID="{F86D16B9-3647-4C93-BE10-A302D2AEC3E3}" presName="descendantText" presStyleLbl="alignAccFollowNode1" presStyleIdx="0" presStyleCnt="4">
        <dgm:presLayoutVars>
          <dgm:bulletEnabled val="1"/>
        </dgm:presLayoutVars>
      </dgm:prSet>
      <dgm:spPr/>
      <dgm:t>
        <a:bodyPr/>
        <a:lstStyle/>
        <a:p>
          <a:endParaRPr lang="zh-CN" altLang="en-US"/>
        </a:p>
      </dgm:t>
    </dgm:pt>
    <dgm:pt modelId="{AFF9B2DC-4AE0-4CE5-BCA0-9634E6BCABEE}" type="pres">
      <dgm:prSet presAssocID="{F83254EC-C6EF-4E68-9942-EA38564A4E57}" presName="sp" presStyleCnt="0"/>
      <dgm:spPr/>
      <dgm:t>
        <a:bodyPr/>
        <a:lstStyle/>
        <a:p>
          <a:endParaRPr lang="zh-CN" altLang="en-US"/>
        </a:p>
      </dgm:t>
    </dgm:pt>
    <dgm:pt modelId="{4270493D-B109-4B38-AAFE-08F0A93D1E5D}" type="pres">
      <dgm:prSet presAssocID="{02ED3B97-7632-4CF7-8F4B-28A9A4129235}" presName="linNode" presStyleCnt="0"/>
      <dgm:spPr/>
      <dgm:t>
        <a:bodyPr/>
        <a:lstStyle/>
        <a:p>
          <a:endParaRPr lang="en-US"/>
        </a:p>
      </dgm:t>
    </dgm:pt>
    <dgm:pt modelId="{9E317812-9DE1-4E36-893A-E92CAE1F8577}" type="pres">
      <dgm:prSet presAssocID="{02ED3B97-7632-4CF7-8F4B-28A9A4129235}" presName="parentText" presStyleLbl="node1" presStyleIdx="1" presStyleCnt="4">
        <dgm:presLayoutVars>
          <dgm:chMax val="1"/>
          <dgm:bulletEnabled val="1"/>
        </dgm:presLayoutVars>
      </dgm:prSet>
      <dgm:spPr/>
      <dgm:t>
        <a:bodyPr/>
        <a:lstStyle/>
        <a:p>
          <a:endParaRPr lang="en-US"/>
        </a:p>
      </dgm:t>
    </dgm:pt>
    <dgm:pt modelId="{D3233F8E-2D57-48C6-AD07-137F3FBB8872}" type="pres">
      <dgm:prSet presAssocID="{02ED3B97-7632-4CF7-8F4B-28A9A4129235}" presName="descendantText" presStyleLbl="alignAccFollowNode1" presStyleIdx="1" presStyleCnt="4">
        <dgm:presLayoutVars>
          <dgm:bulletEnabled val="1"/>
        </dgm:presLayoutVars>
      </dgm:prSet>
      <dgm:spPr/>
      <dgm:t>
        <a:bodyPr/>
        <a:lstStyle/>
        <a:p>
          <a:endParaRPr lang="en-US"/>
        </a:p>
      </dgm:t>
    </dgm:pt>
    <dgm:pt modelId="{9CFAECDC-D7E8-482B-90CB-7FB8ED589640}" type="pres">
      <dgm:prSet presAssocID="{3435CB4B-4F55-4165-B171-1BC146ABD0BB}" presName="sp" presStyleCnt="0"/>
      <dgm:spPr/>
      <dgm:t>
        <a:bodyPr/>
        <a:lstStyle/>
        <a:p>
          <a:endParaRPr lang="en-US"/>
        </a:p>
      </dgm:t>
    </dgm:pt>
    <dgm:pt modelId="{20E59AE5-E78B-4569-8D1B-944482183C41}" type="pres">
      <dgm:prSet presAssocID="{0B793707-EC3F-456F-8F67-98E87FF933F9}" presName="linNode" presStyleCnt="0"/>
      <dgm:spPr/>
      <dgm:t>
        <a:bodyPr/>
        <a:lstStyle/>
        <a:p>
          <a:endParaRPr lang="zh-CN" altLang="en-US"/>
        </a:p>
      </dgm:t>
    </dgm:pt>
    <dgm:pt modelId="{4A6A39FB-FB39-448D-9801-830A0AFFB795}" type="pres">
      <dgm:prSet presAssocID="{0B793707-EC3F-456F-8F67-98E87FF933F9}" presName="parentText" presStyleLbl="node1" presStyleIdx="2" presStyleCnt="4">
        <dgm:presLayoutVars>
          <dgm:chMax val="1"/>
          <dgm:bulletEnabled val="1"/>
        </dgm:presLayoutVars>
      </dgm:prSet>
      <dgm:spPr/>
      <dgm:t>
        <a:bodyPr/>
        <a:lstStyle/>
        <a:p>
          <a:endParaRPr lang="zh-CN" altLang="en-US"/>
        </a:p>
      </dgm:t>
    </dgm:pt>
    <dgm:pt modelId="{BB8E43D5-B0E1-48FE-9522-B34CA820B04D}" type="pres">
      <dgm:prSet presAssocID="{0B793707-EC3F-456F-8F67-98E87FF933F9}" presName="descendantText" presStyleLbl="alignAccFollowNode1" presStyleIdx="2" presStyleCnt="4">
        <dgm:presLayoutVars>
          <dgm:bulletEnabled val="1"/>
        </dgm:presLayoutVars>
      </dgm:prSet>
      <dgm:spPr/>
      <dgm:t>
        <a:bodyPr/>
        <a:lstStyle/>
        <a:p>
          <a:endParaRPr lang="zh-CN" altLang="en-US"/>
        </a:p>
      </dgm:t>
    </dgm:pt>
    <dgm:pt modelId="{F894A5A6-A5CF-4AAA-A706-D12F66B0E851}" type="pres">
      <dgm:prSet presAssocID="{D7906D01-2736-4982-A77C-CAEDF21DBCB8}" presName="sp" presStyleCnt="0"/>
      <dgm:spPr/>
      <dgm:t>
        <a:bodyPr/>
        <a:lstStyle/>
        <a:p>
          <a:endParaRPr lang="zh-CN" altLang="en-US"/>
        </a:p>
      </dgm:t>
    </dgm:pt>
    <dgm:pt modelId="{C2BC64F3-E60E-421E-AC73-5D6C9BBB4EF0}" type="pres">
      <dgm:prSet presAssocID="{93BA5A7F-6F34-4A5B-ADEB-B3836B09CCA4}" presName="linNode" presStyleCnt="0"/>
      <dgm:spPr/>
      <dgm:t>
        <a:bodyPr/>
        <a:lstStyle/>
        <a:p>
          <a:endParaRPr lang="zh-CN" altLang="en-US"/>
        </a:p>
      </dgm:t>
    </dgm:pt>
    <dgm:pt modelId="{CB33B83D-5055-46DF-9DC8-FA74B6A76C6E}" type="pres">
      <dgm:prSet presAssocID="{93BA5A7F-6F34-4A5B-ADEB-B3836B09CCA4}" presName="parentText" presStyleLbl="node1" presStyleIdx="3" presStyleCnt="4">
        <dgm:presLayoutVars>
          <dgm:chMax val="1"/>
          <dgm:bulletEnabled val="1"/>
        </dgm:presLayoutVars>
      </dgm:prSet>
      <dgm:spPr/>
      <dgm:t>
        <a:bodyPr/>
        <a:lstStyle/>
        <a:p>
          <a:endParaRPr lang="zh-CN" altLang="en-US"/>
        </a:p>
      </dgm:t>
    </dgm:pt>
    <dgm:pt modelId="{FF1CD8C7-62E2-42C5-92AF-83314AB82513}" type="pres">
      <dgm:prSet presAssocID="{93BA5A7F-6F34-4A5B-ADEB-B3836B09CCA4}" presName="descendantText" presStyleLbl="alignAccFollowNode1" presStyleIdx="3" presStyleCnt="4">
        <dgm:presLayoutVars>
          <dgm:bulletEnabled val="1"/>
        </dgm:presLayoutVars>
      </dgm:prSet>
      <dgm:spPr/>
      <dgm:t>
        <a:bodyPr/>
        <a:lstStyle/>
        <a:p>
          <a:endParaRPr lang="zh-CN" altLang="en-US"/>
        </a:p>
      </dgm:t>
    </dgm:pt>
  </dgm:ptLst>
  <dgm:cxnLst>
    <dgm:cxn modelId="{36EF539A-2C33-41F2-AEE2-83D44377DA88}" srcId="{E94683F8-487E-43B3-A4DF-97F729B79B13}" destId="{93BA5A7F-6F34-4A5B-ADEB-B3836B09CCA4}" srcOrd="3" destOrd="0" parTransId="{08C21312-EF0F-42CA-AB04-D7403BAB51FC}" sibTransId="{0CB4E65D-E7E0-4F39-9D5A-2EE731C091EA}"/>
    <dgm:cxn modelId="{18DE2678-C406-4D15-A118-822D01BA81A5}" srcId="{E94683F8-487E-43B3-A4DF-97F729B79B13}" destId="{0B793707-EC3F-456F-8F67-98E87FF933F9}" srcOrd="2" destOrd="0" parTransId="{905CEBCF-36CD-4F9D-AC84-D80B8CBF0E56}" sibTransId="{D7906D01-2736-4982-A77C-CAEDF21DBCB8}"/>
    <dgm:cxn modelId="{22C486CF-F97D-44D4-9CD8-821863282B68}" srcId="{E94683F8-487E-43B3-A4DF-97F729B79B13}" destId="{02ED3B97-7632-4CF7-8F4B-28A9A4129235}" srcOrd="1" destOrd="0" parTransId="{6CBC641E-8E1B-4423-A490-A6B5817FADE1}" sibTransId="{3435CB4B-4F55-4165-B171-1BC146ABD0BB}"/>
    <dgm:cxn modelId="{6028E0B5-DBBD-4089-BCED-79821333B247}" type="presOf" srcId="{9D3A1A18-013A-4F08-87DC-7AFAE0DF5D89}" destId="{D3233F8E-2D57-48C6-AD07-137F3FBB8872}" srcOrd="0" destOrd="1" presId="urn:microsoft.com/office/officeart/2005/8/layout/vList5"/>
    <dgm:cxn modelId="{7438875F-AF6F-4A84-A54D-A6EF5961797E}" srcId="{F86D16B9-3647-4C93-BE10-A302D2AEC3E3}" destId="{D8A48AC6-E7CB-41F1-AE55-02523BC8FBD2}" srcOrd="0" destOrd="0" parTransId="{B6D437DA-620F-4DE3-ACAB-B297C76A2DA2}" sibTransId="{06BC2187-D103-4D0C-AA0D-A9A62854DDB6}"/>
    <dgm:cxn modelId="{4437AF99-199D-4AEF-8680-F90AA218F908}" type="presOf" srcId="{758C4C72-E96D-44A6-80ED-B91E32EA5BCA}" destId="{BB8E43D5-B0E1-48FE-9522-B34CA820B04D}" srcOrd="0" destOrd="1" presId="urn:microsoft.com/office/officeart/2005/8/layout/vList5"/>
    <dgm:cxn modelId="{4F97555D-7A8A-49AD-9A26-3F21BACC34A6}" type="presOf" srcId="{C9CB10E0-6205-40ED-9E6A-F076FEFF81E2}" destId="{BB8E43D5-B0E1-48FE-9522-B34CA820B04D}" srcOrd="0" destOrd="0" presId="urn:microsoft.com/office/officeart/2005/8/layout/vList5"/>
    <dgm:cxn modelId="{C5834764-94E9-4575-A94F-BB16A6EBAF21}" type="presOf" srcId="{0B793707-EC3F-456F-8F67-98E87FF933F9}" destId="{4A6A39FB-FB39-448D-9801-830A0AFFB795}" srcOrd="0" destOrd="0" presId="urn:microsoft.com/office/officeart/2005/8/layout/vList5"/>
    <dgm:cxn modelId="{53BADAF6-B611-475C-B888-12795B3A2E25}" srcId="{93BA5A7F-6F34-4A5B-ADEB-B3836B09CCA4}" destId="{1A9B8952-531F-438A-98C7-A242B943EA4F}" srcOrd="0" destOrd="0" parTransId="{53A988B3-F57D-43AB-B2E7-6F9445AED77D}" sibTransId="{3A3D0C23-E73F-471A-BDC6-FBC183938E0C}"/>
    <dgm:cxn modelId="{3C1FFD40-3B5F-4206-8F0E-6FE7CF7A7303}" srcId="{0B793707-EC3F-456F-8F67-98E87FF933F9}" destId="{EB279290-289C-41B9-8EB1-AC41D979EB42}" srcOrd="2" destOrd="0" parTransId="{B59C0BF7-EF5A-475D-BEAE-7F330AEEE40C}" sibTransId="{B69314C7-4572-4E3C-9C8D-82D7929B0803}"/>
    <dgm:cxn modelId="{CAAA16E3-3248-49F2-A66E-AC0A7D24B551}" type="presOf" srcId="{02ED3B97-7632-4CF7-8F4B-28A9A4129235}" destId="{9E317812-9DE1-4E36-893A-E92CAE1F8577}" srcOrd="0" destOrd="0" presId="urn:microsoft.com/office/officeart/2005/8/layout/vList5"/>
    <dgm:cxn modelId="{90890FB4-6CF3-4456-ABF0-BE1BDEC3FEA2}" type="presOf" srcId="{E94683F8-487E-43B3-A4DF-97F729B79B13}" destId="{C7D95F99-7A31-429C-AB05-8C6571BBF668}" srcOrd="0" destOrd="0" presId="urn:microsoft.com/office/officeart/2005/8/layout/vList5"/>
    <dgm:cxn modelId="{1D1A7038-BEDE-42B7-8B92-8E6780A47C72}" srcId="{0B793707-EC3F-456F-8F67-98E87FF933F9}" destId="{758C4C72-E96D-44A6-80ED-B91E32EA5BCA}" srcOrd="1" destOrd="0" parTransId="{41674EF1-39F8-421A-B8C5-8CBB5ECC536C}" sibTransId="{82F1D3A5-2B0B-4DF2-9DB4-41058218A21C}"/>
    <dgm:cxn modelId="{8020FB0C-96F1-4914-B3C3-FD92859C0BC1}" srcId="{02ED3B97-7632-4CF7-8F4B-28A9A4129235}" destId="{0FBD8F5E-E6B2-4C47-8FC8-C96046201192}" srcOrd="0" destOrd="0" parTransId="{E8F67C4A-3D08-4B88-A15C-1D056688127A}" sibTransId="{FBF2C782-D9CA-4AAC-AB1F-CE2AC8778F63}"/>
    <dgm:cxn modelId="{57B4468E-4BF9-437B-B619-FA130CF50F15}" type="presOf" srcId="{1A9B8952-531F-438A-98C7-A242B943EA4F}" destId="{FF1CD8C7-62E2-42C5-92AF-83314AB82513}" srcOrd="0" destOrd="0" presId="urn:microsoft.com/office/officeart/2005/8/layout/vList5"/>
    <dgm:cxn modelId="{D5B747EC-41BC-4C56-B81C-CB969E80EC0D}" type="presOf" srcId="{EB279290-289C-41B9-8EB1-AC41D979EB42}" destId="{BB8E43D5-B0E1-48FE-9522-B34CA820B04D}" srcOrd="0" destOrd="2" presId="urn:microsoft.com/office/officeart/2005/8/layout/vList5"/>
    <dgm:cxn modelId="{7741E3D7-EBD7-4892-96C0-F13B65DA46E7}" type="presOf" srcId="{D8A48AC6-E7CB-41F1-AE55-02523BC8FBD2}" destId="{77918278-92FB-4843-84CD-4505DA4D5959}" srcOrd="0" destOrd="0" presId="urn:microsoft.com/office/officeart/2005/8/layout/vList5"/>
    <dgm:cxn modelId="{04BEF1A0-0F96-4C7E-B29F-2F6531582EA3}" type="presOf" srcId="{93BA5A7F-6F34-4A5B-ADEB-B3836B09CCA4}" destId="{CB33B83D-5055-46DF-9DC8-FA74B6A76C6E}" srcOrd="0" destOrd="0" presId="urn:microsoft.com/office/officeart/2005/8/layout/vList5"/>
    <dgm:cxn modelId="{6E2ADEFC-466B-4F3D-8EC6-0DBC2E19D13D}" srcId="{0B793707-EC3F-456F-8F67-98E87FF933F9}" destId="{C9CB10E0-6205-40ED-9E6A-F076FEFF81E2}" srcOrd="0" destOrd="0" parTransId="{F468DC56-5E67-41EF-899B-79F03897C164}" sibTransId="{296B09E1-6CF9-4E3C-8582-50C6B440DF0C}"/>
    <dgm:cxn modelId="{6A8CCE94-2DD8-4F55-9B9D-7C31F3F127EA}" type="presOf" srcId="{F86D16B9-3647-4C93-BE10-A302D2AEC3E3}" destId="{E082AD0E-C732-4277-8E4E-0C766C7458FF}" srcOrd="0" destOrd="0" presId="urn:microsoft.com/office/officeart/2005/8/layout/vList5"/>
    <dgm:cxn modelId="{23C6FBCF-592F-4E51-833C-9E4C76F0CEF1}" srcId="{E94683F8-487E-43B3-A4DF-97F729B79B13}" destId="{F86D16B9-3647-4C93-BE10-A302D2AEC3E3}" srcOrd="0" destOrd="0" parTransId="{C4BA7E14-3D7E-4E8D-91EA-A4BD177B038D}" sibTransId="{F83254EC-C6EF-4E68-9942-EA38564A4E57}"/>
    <dgm:cxn modelId="{F88705E6-6BAC-4B4C-AE5C-ECEDE71B4AB5}" srcId="{02ED3B97-7632-4CF7-8F4B-28A9A4129235}" destId="{9D3A1A18-013A-4F08-87DC-7AFAE0DF5D89}" srcOrd="1" destOrd="0" parTransId="{86E53733-B820-4D73-8FE5-D7B69022ABD0}" sibTransId="{92A17645-99B6-4A03-87EE-ECD36B62BD16}"/>
    <dgm:cxn modelId="{E96DC36B-AED7-4B6A-9883-0C88B9A3CCEC}" type="presOf" srcId="{0FBD8F5E-E6B2-4C47-8FC8-C96046201192}" destId="{D3233F8E-2D57-48C6-AD07-137F3FBB8872}" srcOrd="0" destOrd="0" presId="urn:microsoft.com/office/officeart/2005/8/layout/vList5"/>
    <dgm:cxn modelId="{7B04419E-0A5B-43C2-84F2-23E52F4B3DE8}" type="presParOf" srcId="{C7D95F99-7A31-429C-AB05-8C6571BBF668}" destId="{BE305109-5902-45E7-B7D6-307AC899AC6B}" srcOrd="0" destOrd="0" presId="urn:microsoft.com/office/officeart/2005/8/layout/vList5"/>
    <dgm:cxn modelId="{9E3E0340-0C15-46D4-BB59-2ABAC476AD04}" type="presParOf" srcId="{BE305109-5902-45E7-B7D6-307AC899AC6B}" destId="{E082AD0E-C732-4277-8E4E-0C766C7458FF}" srcOrd="0" destOrd="0" presId="urn:microsoft.com/office/officeart/2005/8/layout/vList5"/>
    <dgm:cxn modelId="{B5FF1BC5-9527-4842-8ECC-DA5CA388D08E}" type="presParOf" srcId="{BE305109-5902-45E7-B7D6-307AC899AC6B}" destId="{77918278-92FB-4843-84CD-4505DA4D5959}" srcOrd="1" destOrd="0" presId="urn:microsoft.com/office/officeart/2005/8/layout/vList5"/>
    <dgm:cxn modelId="{19853153-6483-45EB-A99F-A01956F46B1A}" type="presParOf" srcId="{C7D95F99-7A31-429C-AB05-8C6571BBF668}" destId="{AFF9B2DC-4AE0-4CE5-BCA0-9634E6BCABEE}" srcOrd="1" destOrd="0" presId="urn:microsoft.com/office/officeart/2005/8/layout/vList5"/>
    <dgm:cxn modelId="{C9D33F26-5F5A-4C55-9B41-65F8621EA441}" type="presParOf" srcId="{C7D95F99-7A31-429C-AB05-8C6571BBF668}" destId="{4270493D-B109-4B38-AAFE-08F0A93D1E5D}" srcOrd="2" destOrd="0" presId="urn:microsoft.com/office/officeart/2005/8/layout/vList5"/>
    <dgm:cxn modelId="{40240672-99FB-47EC-8EC8-1E184992AD30}" type="presParOf" srcId="{4270493D-B109-4B38-AAFE-08F0A93D1E5D}" destId="{9E317812-9DE1-4E36-893A-E92CAE1F8577}" srcOrd="0" destOrd="0" presId="urn:microsoft.com/office/officeart/2005/8/layout/vList5"/>
    <dgm:cxn modelId="{07A147A9-61DC-4F34-9785-57FAC5F75C75}" type="presParOf" srcId="{4270493D-B109-4B38-AAFE-08F0A93D1E5D}" destId="{D3233F8E-2D57-48C6-AD07-137F3FBB8872}" srcOrd="1" destOrd="0" presId="urn:microsoft.com/office/officeart/2005/8/layout/vList5"/>
    <dgm:cxn modelId="{D78CB42A-7AA7-4020-98F4-B7E68590CC4F}" type="presParOf" srcId="{C7D95F99-7A31-429C-AB05-8C6571BBF668}" destId="{9CFAECDC-D7E8-482B-90CB-7FB8ED589640}" srcOrd="3" destOrd="0" presId="urn:microsoft.com/office/officeart/2005/8/layout/vList5"/>
    <dgm:cxn modelId="{FD6A7885-32F9-4452-B5CE-3A852F9A8DF9}" type="presParOf" srcId="{C7D95F99-7A31-429C-AB05-8C6571BBF668}" destId="{20E59AE5-E78B-4569-8D1B-944482183C41}" srcOrd="4" destOrd="0" presId="urn:microsoft.com/office/officeart/2005/8/layout/vList5"/>
    <dgm:cxn modelId="{6CFB0EE5-F60B-46BA-864A-CCB0717640A9}" type="presParOf" srcId="{20E59AE5-E78B-4569-8D1B-944482183C41}" destId="{4A6A39FB-FB39-448D-9801-830A0AFFB795}" srcOrd="0" destOrd="0" presId="urn:microsoft.com/office/officeart/2005/8/layout/vList5"/>
    <dgm:cxn modelId="{32812C6F-4B98-4A11-A1CC-A64C7125E42D}" type="presParOf" srcId="{20E59AE5-E78B-4569-8D1B-944482183C41}" destId="{BB8E43D5-B0E1-48FE-9522-B34CA820B04D}" srcOrd="1" destOrd="0" presId="urn:microsoft.com/office/officeart/2005/8/layout/vList5"/>
    <dgm:cxn modelId="{EF5D59D3-FB47-405E-981B-60EA07D36F66}" type="presParOf" srcId="{C7D95F99-7A31-429C-AB05-8C6571BBF668}" destId="{F894A5A6-A5CF-4AAA-A706-D12F66B0E851}" srcOrd="5" destOrd="0" presId="urn:microsoft.com/office/officeart/2005/8/layout/vList5"/>
    <dgm:cxn modelId="{F4144EDC-BC5D-4302-AD93-6FB3E7EF7189}" type="presParOf" srcId="{C7D95F99-7A31-429C-AB05-8C6571BBF668}" destId="{C2BC64F3-E60E-421E-AC73-5D6C9BBB4EF0}" srcOrd="6" destOrd="0" presId="urn:microsoft.com/office/officeart/2005/8/layout/vList5"/>
    <dgm:cxn modelId="{6AFC51C4-5606-4385-8F58-D99D42992C5F}" type="presParOf" srcId="{C2BC64F3-E60E-421E-AC73-5D6C9BBB4EF0}" destId="{CB33B83D-5055-46DF-9DC8-FA74B6A76C6E}" srcOrd="0" destOrd="0" presId="urn:microsoft.com/office/officeart/2005/8/layout/vList5"/>
    <dgm:cxn modelId="{9DA61EFA-3B63-4D75-8022-06880C34FC3B}" type="presParOf" srcId="{C2BC64F3-E60E-421E-AC73-5D6C9BBB4EF0}" destId="{FF1CD8C7-62E2-42C5-92AF-83314AB82513}"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918278-92FB-4843-84CD-4505DA4D5959}">
      <dsp:nvSpPr>
        <dsp:cNvPr id="0" name=""/>
        <dsp:cNvSpPr/>
      </dsp:nvSpPr>
      <dsp:spPr>
        <a:xfrm rot="5400000">
          <a:off x="4972517" y="-2010785"/>
          <a:ext cx="839201" cy="5074935"/>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altLang="zh-CN" sz="1400" kern="1200" dirty="0" smtClean="0">
              <a:effectLst>
                <a:outerShdw blurRad="38100" dist="38100" dir="2700000" algn="tl">
                  <a:srgbClr val="000000">
                    <a:alpha val="43137"/>
                  </a:srgbClr>
                </a:outerShdw>
              </a:effectLst>
              <a:latin typeface="微软雅黑" pitchFamily="34" charset="-122"/>
              <a:ea typeface="微软雅黑" pitchFamily="34" charset="-122"/>
            </a:rPr>
            <a:t>IDS, GMS, CMS, Fish, KT …</a:t>
          </a:r>
          <a:endParaRPr lang="en-US" sz="1400" kern="1200" dirty="0">
            <a:effectLst>
              <a:outerShdw blurRad="38100" dist="38100" dir="2700000" algn="tl">
                <a:srgbClr val="000000">
                  <a:alpha val="43137"/>
                </a:srgbClr>
              </a:outerShdw>
            </a:effectLst>
            <a:latin typeface="微软雅黑" pitchFamily="34" charset="-122"/>
            <a:ea typeface="微软雅黑" pitchFamily="34" charset="-122"/>
          </a:endParaRPr>
        </a:p>
      </dsp:txBody>
      <dsp:txXfrm rot="5400000">
        <a:off x="4972517" y="-2010785"/>
        <a:ext cx="839201" cy="5074935"/>
      </dsp:txXfrm>
    </dsp:sp>
    <dsp:sp modelId="{E082AD0E-C732-4277-8E4E-0C766C7458FF}">
      <dsp:nvSpPr>
        <dsp:cNvPr id="0" name=""/>
        <dsp:cNvSpPr/>
      </dsp:nvSpPr>
      <dsp:spPr>
        <a:xfrm>
          <a:off x="0" y="2180"/>
          <a:ext cx="2854650" cy="104900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zh-CN" altLang="en-US" sz="1400" b="1" kern="1200" dirty="0" smtClean="0">
              <a:effectLst>
                <a:outerShdw blurRad="38100" dist="38100" dir="2700000" algn="tl">
                  <a:srgbClr val="000000">
                    <a:alpha val="43137"/>
                  </a:srgbClr>
                </a:outerShdw>
              </a:effectLst>
              <a:latin typeface="微软雅黑" pitchFamily="34" charset="-122"/>
              <a:ea typeface="微软雅黑" pitchFamily="34" charset="-122"/>
            </a:rPr>
            <a:t>应用平台</a:t>
          </a:r>
          <a:endParaRPr lang="en-US" sz="1400" b="1" kern="1200" dirty="0">
            <a:effectLst>
              <a:outerShdw blurRad="38100" dist="38100" dir="2700000" algn="tl">
                <a:srgbClr val="000000">
                  <a:alpha val="43137"/>
                </a:srgbClr>
              </a:outerShdw>
            </a:effectLst>
            <a:latin typeface="微软雅黑" pitchFamily="34" charset="-122"/>
            <a:ea typeface="微软雅黑" pitchFamily="34" charset="-122"/>
          </a:endParaRPr>
        </a:p>
      </dsp:txBody>
      <dsp:txXfrm>
        <a:off x="0" y="2180"/>
        <a:ext cx="2854650" cy="1049001"/>
      </dsp:txXfrm>
    </dsp:sp>
    <dsp:sp modelId="{D3233F8E-2D57-48C6-AD07-137F3FBB8872}">
      <dsp:nvSpPr>
        <dsp:cNvPr id="0" name=""/>
        <dsp:cNvSpPr/>
      </dsp:nvSpPr>
      <dsp:spPr>
        <a:xfrm rot="5400000">
          <a:off x="4972517" y="-909334"/>
          <a:ext cx="839201" cy="5074935"/>
        </a:xfrm>
        <a:prstGeom prst="round2SameRect">
          <a:avLst/>
        </a:prstGeom>
        <a:solidFill>
          <a:schemeClr val="accent3">
            <a:tint val="40000"/>
            <a:alpha val="90000"/>
            <a:hueOff val="3493788"/>
            <a:satOff val="-22204"/>
            <a:lumOff val="-1770"/>
            <a:alphaOff val="0"/>
          </a:schemeClr>
        </a:solidFill>
        <a:ln w="9525" cap="flat" cmpd="sng" algn="ctr">
          <a:solidFill>
            <a:schemeClr val="accent3">
              <a:tint val="40000"/>
              <a:alpha val="90000"/>
              <a:hueOff val="3493788"/>
              <a:satOff val="-22204"/>
              <a:lumOff val="-177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latin typeface="微软雅黑" pitchFamily="34" charset="-122"/>
              <a:ea typeface="微软雅黑" pitchFamily="34" charset="-122"/>
            </a:rPr>
            <a:t>SQL, IIS, .NET, Web Services, </a:t>
          </a:r>
          <a:endParaRPr lang="en-US" sz="1400" kern="1200" dirty="0">
            <a:effectLst>
              <a:outerShdw blurRad="38100" dist="38100" dir="2700000" algn="tl">
                <a:srgbClr val="000000">
                  <a:alpha val="43137"/>
                </a:srgbClr>
              </a:outerShdw>
            </a:effectLst>
            <a:latin typeface="微软雅黑" pitchFamily="34" charset="-122"/>
            <a:ea typeface="微软雅黑" pitchFamily="34" charset="-122"/>
          </a:endParaRPr>
        </a:p>
        <a:p>
          <a:pPr marL="114300" lvl="1" indent="-114300" algn="l" defTabSz="622300" rtl="0">
            <a:lnSpc>
              <a:spcPct val="90000"/>
            </a:lnSpc>
            <a:spcBef>
              <a:spcPct val="0"/>
            </a:spcBef>
            <a:spcAft>
              <a:spcPct val="15000"/>
            </a:spcAft>
            <a:buChar char="••"/>
          </a:pPr>
          <a:r>
            <a:rPr lang="en-US" altLang="zh-CN" sz="1400" kern="1200" dirty="0" smtClean="0">
              <a:effectLst>
                <a:outerShdw blurRad="38100" dist="38100" dir="2700000" algn="tl">
                  <a:srgbClr val="000000">
                    <a:alpha val="43137"/>
                  </a:srgbClr>
                </a:outerShdw>
              </a:effectLst>
              <a:latin typeface="微软雅黑" pitchFamily="34" charset="-122"/>
              <a:ea typeface="微软雅黑" pitchFamily="34" charset="-122"/>
            </a:rPr>
            <a:t>Java</a:t>
          </a:r>
          <a:endParaRPr lang="en-US" sz="1400" kern="1200" dirty="0">
            <a:effectLst>
              <a:outerShdw blurRad="38100" dist="38100" dir="2700000" algn="tl">
                <a:srgbClr val="000000">
                  <a:alpha val="43137"/>
                </a:srgbClr>
              </a:outerShdw>
            </a:effectLst>
            <a:latin typeface="微软雅黑" pitchFamily="34" charset="-122"/>
            <a:ea typeface="微软雅黑" pitchFamily="34" charset="-122"/>
          </a:endParaRPr>
        </a:p>
      </dsp:txBody>
      <dsp:txXfrm rot="5400000">
        <a:off x="4972517" y="-909334"/>
        <a:ext cx="839201" cy="5074935"/>
      </dsp:txXfrm>
    </dsp:sp>
    <dsp:sp modelId="{9E317812-9DE1-4E36-893A-E92CAE1F8577}">
      <dsp:nvSpPr>
        <dsp:cNvPr id="0" name=""/>
        <dsp:cNvSpPr/>
      </dsp:nvSpPr>
      <dsp:spPr>
        <a:xfrm>
          <a:off x="0" y="1103632"/>
          <a:ext cx="2854650" cy="1049001"/>
        </a:xfrm>
        <a:prstGeom prst="roundRect">
          <a:avLst/>
        </a:prstGeom>
        <a:gradFill rotWithShape="0">
          <a:gsLst>
            <a:gs pos="0">
              <a:schemeClr val="accent3">
                <a:hueOff val="3286544"/>
                <a:satOff val="-18182"/>
                <a:lumOff val="-6013"/>
                <a:alphaOff val="0"/>
                <a:shade val="51000"/>
                <a:satMod val="130000"/>
              </a:schemeClr>
            </a:gs>
            <a:gs pos="80000">
              <a:schemeClr val="accent3">
                <a:hueOff val="3286544"/>
                <a:satOff val="-18182"/>
                <a:lumOff val="-6013"/>
                <a:alphaOff val="0"/>
                <a:shade val="93000"/>
                <a:satMod val="130000"/>
              </a:schemeClr>
            </a:gs>
            <a:gs pos="100000">
              <a:schemeClr val="accent3">
                <a:hueOff val="3286544"/>
                <a:satOff val="-18182"/>
                <a:lumOff val="-60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zh-CN" altLang="en-US" sz="1400" b="1" kern="1200" dirty="0" smtClean="0">
              <a:effectLst>
                <a:outerShdw blurRad="38100" dist="38100" dir="2700000" algn="tl">
                  <a:srgbClr val="000000">
                    <a:alpha val="43137"/>
                  </a:srgbClr>
                </a:outerShdw>
              </a:effectLst>
              <a:latin typeface="微软雅黑" pitchFamily="34" charset="-122"/>
              <a:ea typeface="微软雅黑" pitchFamily="34" charset="-122"/>
            </a:rPr>
            <a:t>应用组件</a:t>
          </a:r>
          <a:endParaRPr lang="en-US" sz="1400" b="1" kern="1200" dirty="0">
            <a:effectLst>
              <a:outerShdw blurRad="38100" dist="38100" dir="2700000" algn="tl">
                <a:srgbClr val="000000">
                  <a:alpha val="43137"/>
                </a:srgbClr>
              </a:outerShdw>
            </a:effectLst>
            <a:latin typeface="微软雅黑" pitchFamily="34" charset="-122"/>
            <a:ea typeface="微软雅黑" pitchFamily="34" charset="-122"/>
          </a:endParaRPr>
        </a:p>
      </dsp:txBody>
      <dsp:txXfrm>
        <a:off x="0" y="1103632"/>
        <a:ext cx="2854650" cy="1049001"/>
      </dsp:txXfrm>
    </dsp:sp>
    <dsp:sp modelId="{BB8E43D5-B0E1-48FE-9522-B34CA820B04D}">
      <dsp:nvSpPr>
        <dsp:cNvPr id="0" name=""/>
        <dsp:cNvSpPr/>
      </dsp:nvSpPr>
      <dsp:spPr>
        <a:xfrm rot="5400000">
          <a:off x="4972517" y="192117"/>
          <a:ext cx="839201" cy="5074935"/>
        </a:xfrm>
        <a:prstGeom prst="round2SameRect">
          <a:avLst/>
        </a:prstGeom>
        <a:solidFill>
          <a:schemeClr val="accent3">
            <a:tint val="40000"/>
            <a:alpha val="90000"/>
            <a:hueOff val="6987575"/>
            <a:satOff val="-44408"/>
            <a:lumOff val="-3541"/>
            <a:alphaOff val="0"/>
          </a:schemeClr>
        </a:solidFill>
        <a:ln w="9525" cap="flat" cmpd="sng" algn="ctr">
          <a:solidFill>
            <a:schemeClr val="accent3">
              <a:tint val="40000"/>
              <a:alpha val="90000"/>
              <a:hueOff val="6987575"/>
              <a:satOff val="-44408"/>
              <a:lumOff val="-3541"/>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latin typeface="微软雅黑" pitchFamily="34" charset="-122"/>
              <a:ea typeface="微软雅黑" pitchFamily="34" charset="-122"/>
            </a:rPr>
            <a:t>Windows Server OS, Active Directory, Clustering</a:t>
          </a:r>
          <a:endParaRPr lang="en-US" sz="1400" kern="1200" dirty="0">
            <a:effectLst>
              <a:outerShdw blurRad="38100" dist="38100" dir="2700000" algn="tl">
                <a:srgbClr val="000000">
                  <a:alpha val="43137"/>
                </a:srgbClr>
              </a:outerShdw>
            </a:effectLst>
            <a:latin typeface="微软雅黑" pitchFamily="34" charset="-122"/>
            <a:ea typeface="微软雅黑" pitchFamily="34" charset="-122"/>
          </a:endParaRPr>
        </a:p>
        <a:p>
          <a:pPr marL="114300" lvl="1" indent="-114300" algn="l" defTabSz="622300" rtl="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latin typeface="微软雅黑" pitchFamily="34" charset="-122"/>
              <a:ea typeface="微软雅黑" pitchFamily="34" charset="-122"/>
            </a:rPr>
            <a:t>File and Print Services (SMB, DFS) </a:t>
          </a:r>
          <a:endParaRPr lang="en-US" sz="1400" kern="1200" dirty="0">
            <a:effectLst>
              <a:outerShdw blurRad="38100" dist="38100" dir="2700000" algn="tl">
                <a:srgbClr val="000000">
                  <a:alpha val="43137"/>
                </a:srgbClr>
              </a:outerShdw>
            </a:effectLst>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latin typeface="微软雅黑" pitchFamily="34" charset="-122"/>
              <a:ea typeface="微软雅黑" pitchFamily="34" charset="-122"/>
            </a:rPr>
            <a:t>Networking Services (DNS)</a:t>
          </a:r>
          <a:endParaRPr lang="zh-CN" altLang="en-US" sz="1400" kern="1200" dirty="0"/>
        </a:p>
      </dsp:txBody>
      <dsp:txXfrm rot="5400000">
        <a:off x="4972517" y="192117"/>
        <a:ext cx="839201" cy="5074935"/>
      </dsp:txXfrm>
    </dsp:sp>
    <dsp:sp modelId="{4A6A39FB-FB39-448D-9801-830A0AFFB795}">
      <dsp:nvSpPr>
        <dsp:cNvPr id="0" name=""/>
        <dsp:cNvSpPr/>
      </dsp:nvSpPr>
      <dsp:spPr>
        <a:xfrm>
          <a:off x="0" y="2205084"/>
          <a:ext cx="2854650" cy="1049001"/>
        </a:xfrm>
        <a:prstGeom prst="roundRect">
          <a:avLst/>
        </a:prstGeom>
        <a:gradFill rotWithShape="0">
          <a:gsLst>
            <a:gs pos="0">
              <a:schemeClr val="accent3">
                <a:hueOff val="6573089"/>
                <a:satOff val="-36364"/>
                <a:lumOff val="-12026"/>
                <a:alphaOff val="0"/>
                <a:shade val="51000"/>
                <a:satMod val="130000"/>
              </a:schemeClr>
            </a:gs>
            <a:gs pos="80000">
              <a:schemeClr val="accent3">
                <a:hueOff val="6573089"/>
                <a:satOff val="-36364"/>
                <a:lumOff val="-12026"/>
                <a:alphaOff val="0"/>
                <a:shade val="93000"/>
                <a:satMod val="130000"/>
              </a:schemeClr>
            </a:gs>
            <a:gs pos="100000">
              <a:schemeClr val="accent3">
                <a:hueOff val="6573089"/>
                <a:satOff val="-36364"/>
                <a:lumOff val="-120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latin typeface="微软雅黑" pitchFamily="34" charset="-122"/>
              <a:ea typeface="微软雅黑" pitchFamily="34" charset="-122"/>
            </a:rPr>
            <a:t>Windows </a:t>
          </a:r>
          <a:r>
            <a:rPr lang="zh-CN" altLang="en-US" sz="1400" b="1" kern="1200" dirty="0" smtClean="0">
              <a:effectLst>
                <a:outerShdw blurRad="38100" dist="38100" dir="2700000" algn="tl">
                  <a:srgbClr val="000000">
                    <a:alpha val="43137"/>
                  </a:srgbClr>
                </a:outerShdw>
              </a:effectLst>
              <a:latin typeface="微软雅黑" pitchFamily="34" charset="-122"/>
              <a:ea typeface="微软雅黑" pitchFamily="34" charset="-122"/>
            </a:rPr>
            <a:t>服务器平台</a:t>
          </a:r>
          <a:endParaRPr lang="en-US" sz="1400" kern="1200" dirty="0">
            <a:effectLst>
              <a:outerShdw blurRad="38100" dist="38100" dir="2700000" algn="tl">
                <a:srgbClr val="000000">
                  <a:alpha val="43137"/>
                </a:srgbClr>
              </a:outerShdw>
            </a:effectLst>
            <a:latin typeface="微软雅黑" pitchFamily="34" charset="-122"/>
            <a:ea typeface="微软雅黑" pitchFamily="34" charset="-122"/>
          </a:endParaRPr>
        </a:p>
      </dsp:txBody>
      <dsp:txXfrm>
        <a:off x="0" y="2205084"/>
        <a:ext cx="2854650" cy="1049001"/>
      </dsp:txXfrm>
    </dsp:sp>
    <dsp:sp modelId="{FF1CD8C7-62E2-42C5-92AF-83314AB82513}">
      <dsp:nvSpPr>
        <dsp:cNvPr id="0" name=""/>
        <dsp:cNvSpPr/>
      </dsp:nvSpPr>
      <dsp:spPr>
        <a:xfrm rot="5400000">
          <a:off x="4972517" y="1293568"/>
          <a:ext cx="839201" cy="5074935"/>
        </a:xfrm>
        <a:prstGeom prst="round2SameRect">
          <a:avLst/>
        </a:prstGeom>
        <a:solidFill>
          <a:schemeClr val="accent3">
            <a:tint val="40000"/>
            <a:alpha val="90000"/>
            <a:hueOff val="10481363"/>
            <a:satOff val="-66612"/>
            <a:lumOff val="-5311"/>
            <a:alphaOff val="0"/>
          </a:schemeClr>
        </a:solidFill>
        <a:ln w="9525" cap="flat" cmpd="sng" algn="ctr">
          <a:solidFill>
            <a:schemeClr val="accent3">
              <a:tint val="40000"/>
              <a:alpha val="90000"/>
              <a:hueOff val="10481363"/>
              <a:satOff val="-66612"/>
              <a:lumOff val="-5311"/>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altLang="zh-CN" sz="1400" kern="1200" dirty="0" smtClean="0">
              <a:effectLst>
                <a:outerShdw blurRad="38100" dist="38100" dir="2700000" algn="tl">
                  <a:srgbClr val="000000">
                    <a:alpha val="43137"/>
                  </a:srgbClr>
                </a:outerShdw>
              </a:effectLst>
              <a:latin typeface="微软雅黑" pitchFamily="34" charset="-122"/>
              <a:ea typeface="微软雅黑" pitchFamily="34" charset="-122"/>
            </a:rPr>
            <a:t>SCSI, </a:t>
          </a:r>
          <a:r>
            <a:rPr lang="zh-CN" altLang="en-US" sz="1400" kern="1200" dirty="0" smtClean="0">
              <a:effectLst>
                <a:outerShdw blurRad="38100" dist="38100" dir="2700000" algn="tl">
                  <a:srgbClr val="000000">
                    <a:alpha val="43137"/>
                  </a:srgbClr>
                </a:outerShdw>
              </a:effectLst>
              <a:latin typeface="微软雅黑" pitchFamily="34" charset="-122"/>
              <a:ea typeface="微软雅黑" pitchFamily="34" charset="-122"/>
            </a:rPr>
            <a:t>磁盘</a:t>
          </a:r>
          <a:r>
            <a:rPr lang="en-US" altLang="zh-CN" sz="1400" kern="1200" dirty="0" smtClean="0">
              <a:effectLst>
                <a:outerShdw blurRad="38100" dist="38100" dir="2700000" algn="tl">
                  <a:srgbClr val="000000">
                    <a:alpha val="43137"/>
                  </a:srgbClr>
                </a:outerShdw>
              </a:effectLst>
              <a:latin typeface="微软雅黑" pitchFamily="34" charset="-122"/>
              <a:ea typeface="微软雅黑" pitchFamily="34" charset="-122"/>
            </a:rPr>
            <a:t>, </a:t>
          </a:r>
          <a:r>
            <a:rPr lang="zh-CN" altLang="en-US" sz="1400" kern="1200" dirty="0" smtClean="0">
              <a:effectLst>
                <a:outerShdw blurRad="38100" dist="38100" dir="2700000" algn="tl">
                  <a:srgbClr val="000000">
                    <a:alpha val="43137"/>
                  </a:srgbClr>
                </a:outerShdw>
              </a:effectLst>
              <a:latin typeface="微软雅黑" pitchFamily="34" charset="-122"/>
              <a:ea typeface="微软雅黑" pitchFamily="34" charset="-122"/>
            </a:rPr>
            <a:t>温度</a:t>
          </a:r>
          <a:r>
            <a:rPr lang="en-US" altLang="zh-CN" sz="1400" kern="1200" dirty="0" smtClean="0">
              <a:effectLst>
                <a:outerShdw blurRad="38100" dist="38100" dir="2700000" algn="tl">
                  <a:srgbClr val="000000">
                    <a:alpha val="43137"/>
                  </a:srgbClr>
                </a:outerShdw>
              </a:effectLst>
              <a:latin typeface="微软雅黑" pitchFamily="34" charset="-122"/>
              <a:ea typeface="微软雅黑" pitchFamily="34" charset="-122"/>
            </a:rPr>
            <a:t>, </a:t>
          </a:r>
          <a:r>
            <a:rPr lang="zh-CN" altLang="en-US" sz="1400" kern="1200" dirty="0" smtClean="0">
              <a:effectLst>
                <a:outerShdw blurRad="38100" dist="38100" dir="2700000" algn="tl">
                  <a:srgbClr val="000000">
                    <a:alpha val="43137"/>
                  </a:srgbClr>
                </a:outerShdw>
              </a:effectLst>
              <a:latin typeface="微软雅黑" pitchFamily="34" charset="-122"/>
              <a:ea typeface="微软雅黑" pitchFamily="34" charset="-122"/>
            </a:rPr>
            <a:t>安全</a:t>
          </a:r>
          <a:r>
            <a:rPr lang="en-US" altLang="zh-CN" sz="1400" kern="1200" dirty="0" smtClean="0">
              <a:effectLst>
                <a:outerShdw blurRad="38100" dist="38100" dir="2700000" algn="tl">
                  <a:srgbClr val="000000">
                    <a:alpha val="43137"/>
                  </a:srgbClr>
                </a:outerShdw>
              </a:effectLst>
              <a:latin typeface="微软雅黑" pitchFamily="34" charset="-122"/>
              <a:ea typeface="微软雅黑" pitchFamily="34" charset="-122"/>
            </a:rPr>
            <a:t>, …</a:t>
          </a:r>
          <a:endParaRPr lang="en-US" sz="1400" kern="1200" dirty="0">
            <a:effectLst>
              <a:outerShdw blurRad="38100" dist="38100" dir="2700000" algn="tl">
                <a:srgbClr val="000000">
                  <a:alpha val="43137"/>
                </a:srgbClr>
              </a:outerShdw>
            </a:effectLst>
            <a:latin typeface="微软雅黑" pitchFamily="34" charset="-122"/>
            <a:ea typeface="微软雅黑" pitchFamily="34" charset="-122"/>
          </a:endParaRPr>
        </a:p>
      </dsp:txBody>
      <dsp:txXfrm rot="5400000">
        <a:off x="4972517" y="1293568"/>
        <a:ext cx="839201" cy="5074935"/>
      </dsp:txXfrm>
    </dsp:sp>
    <dsp:sp modelId="{CB33B83D-5055-46DF-9DC8-FA74B6A76C6E}">
      <dsp:nvSpPr>
        <dsp:cNvPr id="0" name=""/>
        <dsp:cNvSpPr/>
      </dsp:nvSpPr>
      <dsp:spPr>
        <a:xfrm>
          <a:off x="0" y="3306535"/>
          <a:ext cx="2854650" cy="1049001"/>
        </a:xfrm>
        <a:prstGeom prst="roundRect">
          <a:avLst/>
        </a:prstGeom>
        <a:gradFill rotWithShape="0">
          <a:gsLst>
            <a:gs pos="0">
              <a:schemeClr val="accent3">
                <a:hueOff val="9859633"/>
                <a:satOff val="-54546"/>
                <a:lumOff val="-18039"/>
                <a:alphaOff val="0"/>
                <a:shade val="51000"/>
                <a:satMod val="130000"/>
              </a:schemeClr>
            </a:gs>
            <a:gs pos="80000">
              <a:schemeClr val="accent3">
                <a:hueOff val="9859633"/>
                <a:satOff val="-54546"/>
                <a:lumOff val="-18039"/>
                <a:alphaOff val="0"/>
                <a:shade val="93000"/>
                <a:satMod val="130000"/>
              </a:schemeClr>
            </a:gs>
            <a:gs pos="100000">
              <a:schemeClr val="accent3">
                <a:hueOff val="9859633"/>
                <a:satOff val="-54546"/>
                <a:lumOff val="-180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zh-CN" altLang="en-US" sz="1400" b="1" kern="1200" dirty="0" smtClean="0">
              <a:effectLst>
                <a:outerShdw blurRad="38100" dist="38100" dir="2700000" algn="tl">
                  <a:srgbClr val="000000">
                    <a:alpha val="43137"/>
                  </a:srgbClr>
                </a:outerShdw>
              </a:effectLst>
              <a:latin typeface="微软雅黑" pitchFamily="34" charset="-122"/>
              <a:ea typeface="微软雅黑" pitchFamily="34" charset="-122"/>
            </a:rPr>
            <a:t>硬件</a:t>
          </a:r>
          <a:endParaRPr lang="en-US" sz="1400" b="1" kern="1200" dirty="0">
            <a:effectLst>
              <a:outerShdw blurRad="38100" dist="38100" dir="2700000" algn="tl">
                <a:srgbClr val="000000">
                  <a:alpha val="43137"/>
                </a:srgbClr>
              </a:outerShdw>
            </a:effectLst>
            <a:latin typeface="微软雅黑" pitchFamily="34" charset="-122"/>
            <a:ea typeface="微软雅黑" pitchFamily="34" charset="-122"/>
          </a:endParaRPr>
        </a:p>
      </dsp:txBody>
      <dsp:txXfrm>
        <a:off x="0" y="3306535"/>
        <a:ext cx="2854650" cy="104900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27" fontAlgn="auto">
              <a:spcBef>
                <a:spcPts val="0"/>
              </a:spcBef>
              <a:spcAft>
                <a:spcPts val="0"/>
              </a:spcAft>
              <a:defRPr sz="1200">
                <a:latin typeface="Arial" pitchFamily="34" charset="0"/>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27" fontAlgn="auto">
              <a:spcBef>
                <a:spcPts val="0"/>
              </a:spcBef>
              <a:spcAft>
                <a:spcPts val="0"/>
              </a:spcAft>
              <a:defRPr sz="1200">
                <a:latin typeface="Arial" pitchFamily="34" charset="0"/>
                <a:ea typeface="+mn-ea"/>
              </a:defRPr>
            </a:lvl1pPr>
          </a:lstStyle>
          <a:p>
            <a:pPr>
              <a:defRPr/>
            </a:pPr>
            <a:fld id="{CC847D80-4B64-4083-B74F-C7791183FCFE}" type="datetimeFigureOut">
              <a:rPr lang="en-US"/>
              <a:pPr>
                <a:defRPr/>
              </a:pPr>
              <a:t>10/29/2009</a:t>
            </a:fld>
            <a:endParaRPr lang="en-US" dirty="0"/>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27" fontAlgn="auto">
              <a:spcBef>
                <a:spcPts val="0"/>
              </a:spcBef>
              <a:spcAft>
                <a:spcPts val="0"/>
              </a:spcAft>
              <a:defRPr sz="500">
                <a:solidFill>
                  <a:srgbClr val="000000"/>
                </a:solidFill>
                <a:latin typeface="Arial" pitchFamily="34" charset="0"/>
                <a:ea typeface="+mn-ea"/>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27" fontAlgn="auto">
              <a:spcBef>
                <a:spcPts val="0"/>
              </a:spcBef>
              <a:spcAft>
                <a:spcPts val="0"/>
              </a:spcAft>
              <a:defRPr sz="1200">
                <a:latin typeface="Arial" pitchFamily="34" charset="0"/>
                <a:ea typeface="+mn-ea"/>
              </a:defRPr>
            </a:lvl1pPr>
          </a:lstStyle>
          <a:p>
            <a:pPr>
              <a:defRPr/>
            </a:pPr>
            <a:fld id="{5D66DECF-35D1-4C48-A684-A7E692DCC2D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27" fontAlgn="auto">
              <a:spcBef>
                <a:spcPts val="0"/>
              </a:spcBef>
              <a:spcAft>
                <a:spcPts val="0"/>
              </a:spcAft>
              <a:defRPr sz="1200">
                <a:latin typeface="Arial" pitchFamily="34" charset="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27" fontAlgn="auto">
              <a:spcBef>
                <a:spcPts val="0"/>
              </a:spcBef>
              <a:spcAft>
                <a:spcPts val="0"/>
              </a:spcAft>
              <a:defRPr sz="1200">
                <a:latin typeface="Arial" pitchFamily="34" charset="0"/>
                <a:ea typeface="+mn-ea"/>
              </a:defRPr>
            </a:lvl1pPr>
          </a:lstStyle>
          <a:p>
            <a:pPr>
              <a:defRPr/>
            </a:pPr>
            <a:fld id="{DFC4BF3D-B547-498E-B9DE-ECE79C15B435}" type="datetimeFigureOut">
              <a:rPr lang="en-US"/>
              <a:pPr>
                <a:defRPr/>
              </a:pPr>
              <a:t>10/29/2009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27" fontAlgn="auto">
              <a:spcBef>
                <a:spcPts val="0"/>
              </a:spcBef>
              <a:spcAft>
                <a:spcPts val="0"/>
              </a:spcAft>
              <a:defRPr sz="500">
                <a:solidFill>
                  <a:srgbClr val="000000"/>
                </a:solidFill>
                <a:latin typeface="Arial" pitchFamily="34" charset="0"/>
                <a:ea typeface="+mn-ea"/>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27" fontAlgn="auto">
              <a:spcBef>
                <a:spcPts val="0"/>
              </a:spcBef>
              <a:spcAft>
                <a:spcPts val="0"/>
              </a:spcAft>
              <a:defRPr sz="1200">
                <a:latin typeface="Arial" pitchFamily="34" charset="0"/>
                <a:ea typeface="+mn-ea"/>
              </a:defRPr>
            </a:lvl1pPr>
          </a:lstStyle>
          <a:p>
            <a:pPr>
              <a:defRPr/>
            </a:pPr>
            <a:fld id="{C740085D-35CD-4E3F-A60E-9EE33326FCC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Arial"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Arial"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Arial"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Arial"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740085D-35CD-4E3F-A60E-9EE33326FCC8}"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740085D-35CD-4E3F-A60E-9EE33326FCC8}"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740085D-35CD-4E3F-A60E-9EE33326FCC8}"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740085D-35CD-4E3F-A60E-9EE33326FCC8}"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740085D-35CD-4E3F-A60E-9EE33326FCC8}"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a:ln/>
        </p:spPr>
      </p:sp>
      <p:sp>
        <p:nvSpPr>
          <p:cNvPr id="115715" name="备注占位符 2"/>
          <p:cNvSpPr>
            <a:spLocks noGrp="1"/>
          </p:cNvSpPr>
          <p:nvPr>
            <p:ph type="body" idx="1"/>
          </p:nvPr>
        </p:nvSpPr>
        <p:spPr>
          <a:noFill/>
          <a:ln/>
        </p:spPr>
        <p:txBody>
          <a:bodyPr/>
          <a:lstStyle/>
          <a:p>
            <a:endParaRPr lang="zh-CN" altLang="en-US" smtClean="0"/>
          </a:p>
        </p:txBody>
      </p:sp>
      <p:sp>
        <p:nvSpPr>
          <p:cNvPr id="115716" name="灯片编号占位符 3"/>
          <p:cNvSpPr>
            <a:spLocks noGrp="1"/>
          </p:cNvSpPr>
          <p:nvPr>
            <p:ph type="sldNum" sz="quarter" idx="5"/>
          </p:nvPr>
        </p:nvSpPr>
        <p:spPr>
          <a:noFill/>
        </p:spPr>
        <p:txBody>
          <a:bodyPr/>
          <a:lstStyle/>
          <a:p>
            <a:pPr algn="r" defTabSz="912813" rtl="0" fontAlgn="base">
              <a:spcBef>
                <a:spcPct val="0"/>
              </a:spcBef>
              <a:spcAft>
                <a:spcPct val="0"/>
              </a:spcAft>
            </a:pPr>
            <a:fld id="{EDB8860A-6DFB-4B0D-BA4C-574F42D94AD5}" type="slidenum">
              <a:rPr lang="en-US" altLang="en-US" sz="1200" kern="1200">
                <a:solidFill>
                  <a:prstClr val="black"/>
                </a:solidFill>
                <a:latin typeface="Arial" pitchFamily="34" charset="0"/>
                <a:ea typeface="宋体" pitchFamily="2" charset="-122"/>
                <a:cs typeface="+mn-cs"/>
              </a:rPr>
              <a:pPr algn="r" defTabSz="912813" rtl="0" fontAlgn="base">
                <a:spcBef>
                  <a:spcPct val="0"/>
                </a:spcBef>
                <a:spcAft>
                  <a:spcPct val="0"/>
                </a:spcAft>
              </a:pPr>
              <a:t>14</a:t>
            </a:fld>
            <a:endParaRPr lang="en-US" altLang="en-US" sz="1200" kern="1200">
              <a:solidFill>
                <a:prstClr val="black"/>
              </a:solidFill>
              <a:latin typeface="Arial" pitchFamily="34" charset="0"/>
              <a:ea typeface="宋体"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TextEdit="1"/>
          </p:cNvSpPr>
          <p:nvPr>
            <p:ph type="sldImg"/>
          </p:nvPr>
        </p:nvSpPr>
        <p:spPr>
          <a:ln/>
        </p:spPr>
      </p:sp>
      <p:sp>
        <p:nvSpPr>
          <p:cNvPr id="116739" name="备注占位符 2"/>
          <p:cNvSpPr>
            <a:spLocks noGrp="1"/>
          </p:cNvSpPr>
          <p:nvPr>
            <p:ph type="body" idx="1"/>
          </p:nvPr>
        </p:nvSpPr>
        <p:spPr>
          <a:noFill/>
          <a:ln/>
        </p:spPr>
        <p:txBody>
          <a:bodyPr/>
          <a:lstStyle/>
          <a:p>
            <a:endParaRPr lang="zh-CN" altLang="en-US" smtClean="0"/>
          </a:p>
        </p:txBody>
      </p:sp>
      <p:sp>
        <p:nvSpPr>
          <p:cNvPr id="116740" name="灯片编号占位符 3"/>
          <p:cNvSpPr>
            <a:spLocks noGrp="1"/>
          </p:cNvSpPr>
          <p:nvPr>
            <p:ph type="sldNum" sz="quarter" idx="5"/>
          </p:nvPr>
        </p:nvSpPr>
        <p:spPr>
          <a:noFill/>
        </p:spPr>
        <p:txBody>
          <a:bodyPr/>
          <a:lstStyle/>
          <a:p>
            <a:pPr algn="r" defTabSz="912813" rtl="0" fontAlgn="base">
              <a:spcBef>
                <a:spcPct val="0"/>
              </a:spcBef>
              <a:spcAft>
                <a:spcPct val="0"/>
              </a:spcAft>
            </a:pPr>
            <a:fld id="{CA2BDF47-6030-4B6D-AD52-42BD9E56F23A}" type="slidenum">
              <a:rPr lang="en-US" altLang="en-US" sz="1200" kern="1200">
                <a:solidFill>
                  <a:prstClr val="black"/>
                </a:solidFill>
                <a:latin typeface="Arial" pitchFamily="34" charset="0"/>
                <a:ea typeface="宋体" pitchFamily="2" charset="-122"/>
                <a:cs typeface="+mn-cs"/>
              </a:rPr>
              <a:pPr algn="r" defTabSz="912813" rtl="0" fontAlgn="base">
                <a:spcBef>
                  <a:spcPct val="0"/>
                </a:spcBef>
                <a:spcAft>
                  <a:spcPct val="0"/>
                </a:spcAft>
              </a:pPr>
              <a:t>15</a:t>
            </a:fld>
            <a:endParaRPr lang="en-US" altLang="en-US" sz="1200" kern="1200">
              <a:solidFill>
                <a:prstClr val="black"/>
              </a:solidFill>
              <a:latin typeface="Arial" pitchFamily="34" charset="0"/>
              <a:ea typeface="宋体"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A46865-ACC0-4049-B304-CC23B3C4029D}" type="slidenum">
              <a:rPr lang="zh-CN" altLang="en-US"/>
              <a:pPr>
                <a:defRPr/>
              </a:pPr>
              <a:t>16</a:t>
            </a:fld>
            <a:endParaRPr lang="en-US" altLang="zh-CN"/>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740085D-35CD-4E3F-A60E-9EE33326FCC8}"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algn="r" rtl="0" fontAlgn="base">
              <a:spcBef>
                <a:spcPct val="0"/>
              </a:spcBef>
              <a:spcAft>
                <a:spcPct val="0"/>
              </a:spcAft>
            </a:pPr>
            <a:fld id="{09C0B60D-79A7-40DB-8BC6-5433A2EEF12E}" type="slidenum">
              <a:rPr lang="en-US" altLang="zh-CN" sz="1200" kern="1200">
                <a:solidFill>
                  <a:prstClr val="black"/>
                </a:solidFill>
                <a:latin typeface="Arial" pitchFamily="34" charset="0"/>
                <a:ea typeface="宋体" pitchFamily="2" charset="-122"/>
                <a:cs typeface="+mn-cs"/>
              </a:rPr>
              <a:pPr algn="r" rtl="0" fontAlgn="base">
                <a:spcBef>
                  <a:spcPct val="0"/>
                </a:spcBef>
                <a:spcAft>
                  <a:spcPct val="0"/>
                </a:spcAft>
              </a:pPr>
              <a:t>18</a:t>
            </a:fld>
            <a:endParaRPr lang="en-US" altLang="zh-CN" sz="1200" kern="1200">
              <a:solidFill>
                <a:prstClr val="black"/>
              </a:solidFill>
              <a:latin typeface="Arial" pitchFamily="34" charset="0"/>
              <a:ea typeface="宋体" pitchFamily="2" charset="-122"/>
              <a:cs typeface="+mn-cs"/>
            </a:endParaRPr>
          </a:p>
        </p:txBody>
      </p:sp>
      <p:sp>
        <p:nvSpPr>
          <p:cNvPr id="114691" name="Rectangle 2"/>
          <p:cNvSpPr>
            <a:spLocks noGrp="1" noRot="1" noChangeAspect="1" noChangeArrowheads="1" noTextEdit="1"/>
          </p:cNvSpPr>
          <p:nvPr>
            <p:ph type="sldImg"/>
          </p:nvPr>
        </p:nvSpPr>
        <p:spPr>
          <a:xfrm>
            <a:off x="1123950" y="692150"/>
            <a:ext cx="4610100" cy="3457575"/>
          </a:xfrm>
          <a:ln/>
        </p:spPr>
      </p:sp>
      <p:sp>
        <p:nvSpPr>
          <p:cNvPr id="114692" name="Rectangle 3"/>
          <p:cNvSpPr>
            <a:spLocks noGrp="1" noChangeArrowheads="1"/>
          </p:cNvSpPr>
          <p:nvPr>
            <p:ph type="body" idx="1"/>
          </p:nvPr>
        </p:nvSpPr>
        <p:spPr>
          <a:xfrm>
            <a:off x="914400" y="4379913"/>
            <a:ext cx="5029200" cy="4073525"/>
          </a:xfrm>
          <a:noFill/>
          <a:ln/>
        </p:spPr>
        <p:txBody>
          <a:bodyPr/>
          <a:lstStyle/>
          <a:p>
            <a:pPr eaLnBrk="1" hangingPunct="1"/>
            <a:endParaRPr lang="zh-CN" altLang="zh-CN" smtClean="0">
              <a:latin typeface="Arial"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dirty="0" smtClean="0">
              <a:latin typeface="Arial" charset="0"/>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398A7F59-BDB4-4199-8256-D922B59F9327}" type="datetime8">
              <a:rPr lang="en-US" altLang="zh-CN" smtClean="0">
                <a:latin typeface="Arial" charset="0"/>
              </a:rPr>
              <a:pPr defTabSz="912813" fontAlgn="base">
                <a:spcBef>
                  <a:spcPct val="0"/>
                </a:spcBef>
                <a:spcAft>
                  <a:spcPct val="0"/>
                </a:spcAft>
                <a:defRPr/>
              </a:pPr>
              <a:t>10/29/2009 10:38 AM</a:t>
            </a:fld>
            <a:endParaRPr lang="en-US" altLang="zh-CN" smtClean="0">
              <a:latin typeface="Arial" charset="0"/>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dirty="0" smtClean="0">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dirty="0" smtClean="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rPr>
            </a:br>
            <a:r>
              <a:rPr lang="en-US" altLang="zh-CN" dirty="0" smtClean="0">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dirty="0" smtClean="0">
              <a:solidFill>
                <a:schemeClr val="tx1"/>
              </a:solidFill>
              <a:latin typeface="Arial" charset="0"/>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C0B1FDD-681C-496E-839A-B731C2E63EBB}" type="slidenum">
              <a:rPr lang="en-US" altLang="zh-CN" smtClean="0">
                <a:latin typeface="Arial" charset="0"/>
              </a:rPr>
              <a:pPr defTabSz="912813" fontAlgn="base">
                <a:spcBef>
                  <a:spcPct val="0"/>
                </a:spcBef>
                <a:spcAft>
                  <a:spcPct val="0"/>
                </a:spcAft>
                <a:defRPr/>
              </a:pPr>
              <a:t>2</a:t>
            </a:fld>
            <a:endParaRPr lang="en-US" altLang="zh-CN"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740085D-35CD-4E3F-A60E-9EE33326FCC8}"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a:ln/>
        </p:spPr>
      </p:sp>
      <p:sp>
        <p:nvSpPr>
          <p:cNvPr id="10243" name="备注占位符 2"/>
          <p:cNvSpPr>
            <a:spLocks noGrp="1"/>
          </p:cNvSpPr>
          <p:nvPr>
            <p:ph type="body" idx="1"/>
          </p:nvPr>
        </p:nvSpPr>
        <p:spPr>
          <a:noFill/>
          <a:ln/>
        </p:spPr>
        <p:txBody>
          <a:bodyPr/>
          <a:lstStyle/>
          <a:p>
            <a:endParaRPr lang="zh-CN" altLang="en-US" smtClean="0"/>
          </a:p>
        </p:txBody>
      </p:sp>
      <p:sp>
        <p:nvSpPr>
          <p:cNvPr id="10244" name="灯片编号占位符 3"/>
          <p:cNvSpPr>
            <a:spLocks noGrp="1"/>
          </p:cNvSpPr>
          <p:nvPr>
            <p:ph type="sldNum" sz="quarter" idx="5"/>
          </p:nvPr>
        </p:nvSpPr>
        <p:spPr>
          <a:noFill/>
        </p:spPr>
        <p:txBody>
          <a:bodyPr/>
          <a:lstStyle/>
          <a:p>
            <a:fld id="{AFE153AE-F926-423F-BA4C-305118AA7CC7}" type="slidenum">
              <a:rPr lang="zh-CN" altLang="de-DE" smtClean="0">
                <a:latin typeface="Arial" charset="0"/>
              </a:rPr>
              <a:pPr/>
              <a:t>4</a:t>
            </a:fld>
            <a:endParaRPr lang="de-DE" altLang="zh-CN"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a:ln/>
        </p:spPr>
      </p:sp>
      <p:sp>
        <p:nvSpPr>
          <p:cNvPr id="12291" name="备注占位符 2"/>
          <p:cNvSpPr>
            <a:spLocks noGrp="1"/>
          </p:cNvSpPr>
          <p:nvPr>
            <p:ph type="body" idx="1"/>
          </p:nvPr>
        </p:nvSpPr>
        <p:spPr>
          <a:noFill/>
          <a:ln/>
        </p:spPr>
        <p:txBody>
          <a:bodyPr/>
          <a:lstStyle/>
          <a:p>
            <a:endParaRPr lang="zh-CN" altLang="en-US" dirty="0" smtClean="0"/>
          </a:p>
        </p:txBody>
      </p:sp>
      <p:sp>
        <p:nvSpPr>
          <p:cNvPr id="12292" name="灯片编号占位符 3"/>
          <p:cNvSpPr>
            <a:spLocks noGrp="1"/>
          </p:cNvSpPr>
          <p:nvPr>
            <p:ph type="sldNum" sz="quarter" idx="5"/>
          </p:nvPr>
        </p:nvSpPr>
        <p:spPr>
          <a:noFill/>
        </p:spPr>
        <p:txBody>
          <a:bodyPr/>
          <a:lstStyle/>
          <a:p>
            <a:fld id="{24C27C47-F8DB-47AF-85E1-25FA1C5F4489}" type="slidenum">
              <a:rPr lang="zh-CN" altLang="de-DE" smtClean="0">
                <a:latin typeface="Arial" charset="0"/>
              </a:rPr>
              <a:pPr/>
              <a:t>5</a:t>
            </a:fld>
            <a:endParaRPr lang="de-DE" altLang="zh-CN"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740085D-35CD-4E3F-A60E-9EE33326FCC8}"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pPr>
              <a:defRPr/>
            </a:pPr>
            <a:fld id="{64C93A79-5F18-44D2-825C-1BFD99D41D49}" type="slidenum">
              <a:rPr lang="zh-CN" altLang="de-DE" smtClean="0"/>
              <a:pPr>
                <a:defRPr/>
              </a:pPr>
              <a:t>7</a:t>
            </a:fld>
            <a:endParaRPr lang="de-DE"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439D09-6886-46C4-AF06-E15EA1567E51}" type="slidenum">
              <a:rPr lang="en-US" altLang="zh-CN" smtClean="0"/>
              <a:pPr fontAlgn="base">
                <a:spcBef>
                  <a:spcPct val="0"/>
                </a:spcBef>
                <a:spcAft>
                  <a:spcPct val="0"/>
                </a:spcAft>
                <a:defRPr/>
              </a:pPr>
              <a:t>8</a:t>
            </a:fld>
            <a:endParaRPr lang="en-US" altLang="zh-CN"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zh-CN"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dirty="0" smtClean="0">
              <a:latin typeface="Arial" charset="0"/>
              <a:ea typeface="微软雅黑" pitchFamily="34" charset="-122"/>
            </a:endParaRPr>
          </a:p>
        </p:txBody>
      </p:sp>
      <p:sp>
        <p:nvSpPr>
          <p:cNvPr id="2969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762">
              <a:defRPr/>
            </a:pPr>
            <a:endParaRPr lang="en-US" altLang="zh-CN" dirty="0" smtClean="0">
              <a:latin typeface="Arial" charset="0"/>
              <a:ea typeface="微软雅黑" pitchFamily="34" charset="-122"/>
            </a:endParaRPr>
          </a:p>
        </p:txBody>
      </p:sp>
      <p:sp>
        <p:nvSpPr>
          <p:cNvPr id="2970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762">
              <a:defRPr/>
            </a:pPr>
            <a:fld id="{B0EAB66A-C52A-4AE6-8E92-2BB307A598AA}" type="datetime8">
              <a:rPr lang="en-US" altLang="zh-CN" smtClean="0">
                <a:latin typeface="Arial" charset="0"/>
                <a:ea typeface="微软雅黑" pitchFamily="34" charset="-122"/>
              </a:rPr>
              <a:pPr defTabSz="912762">
                <a:defRPr/>
              </a:pPr>
              <a:t>10/29/2009 10:31 AM</a:t>
            </a:fld>
            <a:endParaRPr lang="en-US" altLang="zh-CN" dirty="0" smtClean="0">
              <a:latin typeface="Arial" charset="0"/>
              <a:ea typeface="微软雅黑" pitchFamily="34" charset="-122"/>
            </a:endParaRPr>
          </a:p>
        </p:txBody>
      </p:sp>
      <p:sp>
        <p:nvSpPr>
          <p:cNvPr id="2970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762">
              <a:defRPr/>
            </a:pPr>
            <a:r>
              <a:rPr lang="en-US" altLang="zh-CN" dirty="0" smtClean="0">
                <a:latin typeface="Arial" charset="0"/>
                <a:ea typeface="微软雅黑" pitchFamily="34" charset="-122"/>
              </a:rPr>
              <a:t>© 2007 Microsoft Corporation. All rights reserved. Microsoft, Windows, Windows Vista and other product names are or may be registered trademarks and/or trademarks in the U.S. and/or other countries.</a:t>
            </a:r>
          </a:p>
          <a:p>
            <a:pPr defTabSz="912762">
              <a:defRPr/>
            </a:pPr>
            <a:r>
              <a:rPr lang="en-US" altLang="zh-CN" dirty="0" smtClean="0">
                <a:latin typeface="Arial" charset="0"/>
                <a:ea typeface="微软雅黑" pitchFamily="34" charset="-122"/>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ea typeface="微软雅黑" pitchFamily="34" charset="-122"/>
              </a:rPr>
            </a:br>
            <a:r>
              <a:rPr lang="en-US" altLang="zh-CN" dirty="0" smtClean="0">
                <a:latin typeface="Arial" charset="0"/>
                <a:ea typeface="微软雅黑" pitchFamily="34" charset="-122"/>
              </a:rPr>
              <a:t>MICROSOFT MAKES NO WARRANTIES, EXPRESS, IMPLIED OR STATUTORY, AS TO THE INFORMATION IN THIS PRESENTATION.</a:t>
            </a:r>
          </a:p>
          <a:p>
            <a:pPr defTabSz="912762">
              <a:defRPr/>
            </a:pPr>
            <a:endParaRPr lang="en-US" altLang="zh-CN" dirty="0" smtClean="0">
              <a:solidFill>
                <a:schemeClr val="tx1"/>
              </a:solidFill>
              <a:latin typeface="Arial" charset="0"/>
              <a:ea typeface="微软雅黑" pitchFamily="34" charset="-122"/>
            </a:endParaRPr>
          </a:p>
        </p:txBody>
      </p:sp>
      <p:sp>
        <p:nvSpPr>
          <p:cNvPr id="2970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762">
              <a:defRPr/>
            </a:pPr>
            <a:fld id="{7BED9571-C6E2-4AD0-B230-61C583C600FA}" type="slidenum">
              <a:rPr lang="en-US" altLang="zh-CN" smtClean="0">
                <a:latin typeface="Arial" charset="0"/>
                <a:ea typeface="微软雅黑" pitchFamily="34" charset="-122"/>
              </a:rPr>
              <a:pPr defTabSz="912762">
                <a:defRPr/>
              </a:pPr>
              <a:t>9</a:t>
            </a:fld>
            <a:endParaRPr lang="en-US" altLang="zh-CN" dirty="0" smtClean="0">
              <a:latin typeface="Arial" charset="0"/>
              <a:ea typeface="微软雅黑"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8300" y="287775"/>
            <a:ext cx="8382000" cy="609600"/>
          </a:xfrm>
          <a:prstGeom prst="rect">
            <a:avLst/>
          </a:prstGeom>
        </p:spPr>
        <p:txBody>
          <a:bodyPr rtlCol="0"/>
          <a:lstStyle>
            <a:lvl1pPr>
              <a:defRPr sz="3600" b="1">
                <a:solidFill>
                  <a:srgbClr val="FFFF00"/>
                </a:solidFill>
                <a:effectLst>
                  <a:outerShdw blurRad="38100" dist="38100" dir="2700000" algn="tl">
                    <a:srgbClr val="000000">
                      <a:alpha val="43137"/>
                    </a:srgbClr>
                  </a:outerShdw>
                </a:effectLst>
                <a:latin typeface="微软雅黑" pitchFamily="34" charset="-122"/>
                <a:ea typeface="微软雅黑" pitchFamily="34" charset="-122"/>
              </a:defRPr>
            </a:lvl1pPr>
          </a:lstStyle>
          <a:p>
            <a:r>
              <a:rPr lang="en-US"/>
              <a:t>Click to edit Master title style</a:t>
            </a:r>
          </a:p>
        </p:txBody>
      </p:sp>
      <p:sp>
        <p:nvSpPr>
          <p:cNvPr id="3" name="Text Placeholder 2"/>
          <p:cNvSpPr>
            <a:spLocks noGrp="1"/>
          </p:cNvSpPr>
          <p:nvPr>
            <p:ph type="body" idx="1"/>
          </p:nvPr>
        </p:nvSpPr>
        <p:spPr>
          <a:xfrm>
            <a:off x="457200" y="1600200"/>
            <a:ext cx="8229600" cy="1910267"/>
          </a:xfrm>
          <a:prstGeom prst="rect">
            <a:avLst/>
          </a:prstGeom>
        </p:spPr>
        <p:txBody>
          <a:bodyPr vert="horz" rtlCol="0"/>
          <a:lstStyle>
            <a:lvl1pPr>
              <a:defRPr b="1">
                <a:effectLst>
                  <a:outerShdw blurRad="38100" dist="38100" dir="2700000" algn="tl">
                    <a:srgbClr val="000000">
                      <a:alpha val="43137"/>
                    </a:srgbClr>
                  </a:outerShdw>
                </a:effectLst>
                <a:latin typeface="微软雅黑" pitchFamily="34" charset="-122"/>
                <a:ea typeface="微软雅黑" pitchFamily="34" charset="-122"/>
              </a:defRPr>
            </a:lvl1pPr>
            <a:lvl2pPr>
              <a:defRPr b="1">
                <a:effectLst>
                  <a:outerShdw blurRad="38100" dist="38100" dir="2700000" algn="tl">
                    <a:srgbClr val="000000">
                      <a:alpha val="43137"/>
                    </a:srgbClr>
                  </a:outerShdw>
                </a:effectLst>
                <a:latin typeface="微软雅黑" pitchFamily="34" charset="-122"/>
                <a:ea typeface="微软雅黑" pitchFamily="34" charset="-122"/>
              </a:defRPr>
            </a:lvl2pPr>
            <a:lvl3pPr>
              <a:defRPr b="1">
                <a:effectLst>
                  <a:outerShdw blurRad="38100" dist="38100" dir="2700000" algn="tl">
                    <a:srgbClr val="000000">
                      <a:alpha val="43137"/>
                    </a:srgbClr>
                  </a:outerShdw>
                </a:effectLst>
                <a:latin typeface="微软雅黑" pitchFamily="34" charset="-122"/>
                <a:ea typeface="微软雅黑" pitchFamily="34" charset="-122"/>
              </a:defRPr>
            </a:lvl3pPr>
            <a:lvl4pPr>
              <a:defRPr b="1">
                <a:effectLst>
                  <a:outerShdw blurRad="38100" dist="38100" dir="2700000" algn="tl">
                    <a:srgbClr val="000000">
                      <a:alpha val="43137"/>
                    </a:srgbClr>
                  </a:outerShdw>
                </a:effectLst>
                <a:latin typeface="微软雅黑" pitchFamily="34" charset="-122"/>
                <a:ea typeface="微软雅黑" pitchFamily="34" charset="-122"/>
              </a:defRPr>
            </a:lvl4pPr>
            <a:lvl5pPr>
              <a:defRPr b="1">
                <a:effectLst>
                  <a:outerShdw blurRad="38100" dist="38100" dir="2700000" algn="tl">
                    <a:srgbClr val="000000">
                      <a:alpha val="43137"/>
                    </a:srgbClr>
                  </a:outerShdw>
                </a:effectLst>
                <a:latin typeface="微软雅黑" pitchFamily="34" charset="-122"/>
                <a:ea typeface="微软雅黑" pitchFamily="34" charset="-12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p:cNvSpPr>
          <p:nvPr>
            <p:ph type="sldNum" sz="quarter" idx="10"/>
          </p:nvPr>
        </p:nvSpPr>
        <p:spPr>
          <a:xfrm>
            <a:off x="6914889" y="6658243"/>
            <a:ext cx="2210593" cy="152135"/>
          </a:xfrm>
          <a:prstGeom prst="rect">
            <a:avLst/>
          </a:prstGeom>
        </p:spPr>
        <p:txBody>
          <a:bodyPr/>
          <a:lstStyle>
            <a:lvl1pPr>
              <a:defRPr b="1">
                <a:effectLst>
                  <a:outerShdw blurRad="38100" dist="38100" dir="2700000" algn="tl">
                    <a:srgbClr val="000000">
                      <a:alpha val="43137"/>
                    </a:srgbClr>
                  </a:outerShdw>
                </a:effectLst>
                <a:latin typeface="微软雅黑" pitchFamily="34" charset="-122"/>
                <a:ea typeface="微软雅黑" pitchFamily="34" charset="-122"/>
              </a:defRPr>
            </a:lvl1pPr>
          </a:lstStyle>
          <a:p>
            <a:fld id="{B7027FA8-F35A-41BB-9F08-23129A89EE69}" type="datetime3">
              <a:rPr lang="en-US" smtClean="0"/>
              <a:pPr/>
              <a:t>29 October 2009</a:t>
            </a:fld>
            <a:r>
              <a:rPr lang="en-US" smtClean="0"/>
              <a:t> | Page </a:t>
            </a:r>
            <a:fld id="{A3DB886A-96A8-44CD-8BE2-A2B1451BB633}" type="slidenum">
              <a:rPr lang="en-US" smtClean="0"/>
              <a:pPr/>
              <a:t>‹#›</a:t>
            </a:fld>
            <a:r>
              <a:rPr lang="en-US" smtClean="0"/>
              <a:t> </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prstGeom prst="rect">
            <a:avLst/>
          </a:prstGeom>
        </p:spPr>
        <p:txBody>
          <a:bodyPr/>
          <a:lstStyle/>
          <a:p>
            <a:r>
              <a:rPr lang="en-US" altLang="zh-CN" smtClean="0"/>
              <a:t>Click to edit Master title style</a:t>
            </a:r>
            <a:endParaRPr lang="zh-CN" altLang="en-US"/>
          </a:p>
        </p:txBody>
      </p:sp>
      <p:sp>
        <p:nvSpPr>
          <p:cNvPr id="3" name="Table Placeholder 2"/>
          <p:cNvSpPr>
            <a:spLocks noGrp="1"/>
          </p:cNvSpPr>
          <p:nvPr>
            <p:ph type="tbl" idx="1"/>
          </p:nvPr>
        </p:nvSpPr>
        <p:spPr>
          <a:xfrm>
            <a:off x="361950" y="914400"/>
            <a:ext cx="8420100" cy="1941513"/>
          </a:xfrm>
          <a:prstGeom prst="rect">
            <a:avLst/>
          </a:prstGeom>
        </p:spPr>
        <p:txBody>
          <a:bodyPr/>
          <a:lstStyle/>
          <a:p>
            <a:endParaRPr lang="zh-CN" alt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722312" y="2925354"/>
            <a:ext cx="7689851" cy="1384995"/>
          </a:xfrm>
          <a:prstGeom prst="rect">
            <a:avLst/>
          </a:prstGeom>
          <a:noFill/>
          <a:ln w="9525">
            <a:noFill/>
            <a:miter lim="800000"/>
            <a:headEnd/>
            <a:tailEnd/>
          </a:ln>
          <a:effectLst/>
        </p:spPr>
        <p:txBody>
          <a:bodyPr anchor="b">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lvl="0"/>
            <a:r>
              <a:rPr lang="zh-CN" altLang="en-US" dirty="0" smtClean="0"/>
              <a:t>单击此处编辑母版文本样式</a:t>
            </a:r>
          </a:p>
        </p:txBody>
      </p:sp>
      <p:sp>
        <p:nvSpPr>
          <p:cNvPr id="2" name="Title 1"/>
          <p:cNvSpPr>
            <a:spLocks noGrp="1"/>
          </p:cNvSpPr>
          <p:nvPr>
            <p:ph type="ctrTitle"/>
          </p:nvPr>
        </p:nvSpPr>
        <p:spPr>
          <a:xfrm>
            <a:off x="368300" y="3692141"/>
            <a:ext cx="8394699" cy="1154497"/>
          </a:xfrm>
          <a:prstGeom prst="rect">
            <a:avLst/>
          </a:prstGeom>
          <a:noFill/>
          <a:ln w="9525">
            <a:noFill/>
            <a:miter lim="800000"/>
            <a:headEnd/>
            <a:tailEnd/>
          </a:ln>
          <a:effectLst/>
        </p:spPr>
        <p:txBody>
          <a:bodyPr lIns="0" tIns="0" rIns="0" bIns="0"/>
          <a:lstStyle>
            <a:lvl1pPr algn="ctr">
              <a:lnSpc>
                <a:spcPct val="90000"/>
              </a:lnSpc>
              <a:defRPr lang="en-US" sz="4000" b="0" kern="1200" cap="none" spc="-125" dirty="0">
                <a:ln w="3175">
                  <a:noFill/>
                </a:ln>
                <a:solidFill>
                  <a:schemeClr val="tx1"/>
                </a:solidFill>
                <a:effectLst/>
                <a:latin typeface="+mj-lt"/>
                <a:ea typeface="+mj-ea"/>
                <a:cs typeface="+mj-cs"/>
              </a:defRPr>
            </a:lvl1pPr>
          </a:lstStyle>
          <a:p>
            <a:pPr lvl="0"/>
            <a:r>
              <a:rPr lang="zh-CN" altLang="en-US" dirty="0" smtClean="0"/>
              <a:t>单击此处编辑母版标题样式</a:t>
            </a:r>
            <a:endParaRPr lang="en-US" dirty="0"/>
          </a:p>
        </p:txBody>
      </p:sp>
      <p:sp>
        <p:nvSpPr>
          <p:cNvPr id="3" name="Subtitle 2"/>
          <p:cNvSpPr>
            <a:spLocks noGrp="1"/>
          </p:cNvSpPr>
          <p:nvPr>
            <p:ph type="subTitle" idx="1"/>
          </p:nvPr>
        </p:nvSpPr>
        <p:spPr bwMode="invGray">
          <a:xfrm>
            <a:off x="4570412" y="4879296"/>
            <a:ext cx="4192587" cy="332399"/>
          </a:xfrm>
          <a:prstGeom prst="rect">
            <a:avLst/>
          </a:prstGeom>
        </p:spPr>
        <p:txBody>
          <a:bodyPr rtlCol="0">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zh-CN" altLang="en-US" dirty="0" smtClean="0"/>
              <a:t>单击此处编辑母版副标题样式</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48825" y="220790"/>
            <a:ext cx="3340525" cy="590927"/>
          </a:xfrm>
          <a:prstGeom prst="rect">
            <a:avLst/>
          </a:prstGeom>
          <a:noFill/>
        </p:spPr>
        <p:txBody>
          <a:bodyPr lIns="91436" tIns="45718" rIns="91436" bIns="45718" rtlCol="0"/>
          <a:lstStyle>
            <a:lvl1pPr marL="0" indent="0" algn="l">
              <a:buFont typeface="Arial" pitchFamily="34" charset="0"/>
              <a:buNone/>
              <a:defRPr lang="en-US" sz="3600" kern="1200" cap="all" dirty="0" smtClean="0">
                <a:solidFill>
                  <a:schemeClr val="bg1"/>
                </a:solidFill>
                <a:effectLst>
                  <a:reflection blurRad="6350" stA="55000" endA="300" endPos="45500" dir="5400000" sy="-100000" algn="bl" rotWithShape="0"/>
                </a:effectLst>
                <a:latin typeface="Arial Narrow" pitchFamily="34" charset="0"/>
                <a:ea typeface="+mn-ea"/>
                <a:cs typeface="+mn-cs"/>
              </a:defRPr>
            </a:lvl1pPr>
          </a:lstStyle>
          <a:p>
            <a:pPr lvl="0"/>
            <a:r>
              <a:rPr lang="zh-CN" altLang="en-US" dirty="0" smtClean="0"/>
              <a:t>单击此处编辑母版文本样式</a:t>
            </a:r>
          </a:p>
        </p:txBody>
      </p:sp>
      <p:sp>
        <p:nvSpPr>
          <p:cNvPr id="2" name="Title 1"/>
          <p:cNvSpPr>
            <a:spLocks noGrp="1"/>
          </p:cNvSpPr>
          <p:nvPr>
            <p:ph type="ctrTitle"/>
          </p:nvPr>
        </p:nvSpPr>
        <p:spPr>
          <a:xfrm>
            <a:off x="368300" y="2522539"/>
            <a:ext cx="8394699" cy="2324099"/>
          </a:xfrm>
          <a:prstGeom prst="rect">
            <a:avLst/>
          </a:prstGeom>
          <a:noFill/>
          <a:ln w="9525">
            <a:noFill/>
            <a:miter lim="800000"/>
            <a:headEnd/>
            <a:tailEnd/>
          </a:ln>
          <a:effectLst/>
        </p:spPr>
        <p:txBody>
          <a:bodyPr lIns="0" tIns="0" rIns="0" bIns="0" anchor="ct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lvl="0"/>
            <a:r>
              <a:rPr lang="zh-CN" altLang="en-US" dirty="0" smtClean="0"/>
              <a:t>单击此处编辑母版标题样式</a:t>
            </a:r>
            <a:endParaRPr lang="en-US" dirty="0"/>
          </a:p>
        </p:txBody>
      </p:sp>
      <p:sp>
        <p:nvSpPr>
          <p:cNvPr id="3" name="Subtitle 2"/>
          <p:cNvSpPr>
            <a:spLocks noGrp="1"/>
          </p:cNvSpPr>
          <p:nvPr>
            <p:ph type="subTitle" idx="1"/>
          </p:nvPr>
        </p:nvSpPr>
        <p:spPr bwMode="invGray">
          <a:xfrm>
            <a:off x="1547813" y="4846638"/>
            <a:ext cx="5316626" cy="332399"/>
          </a:xfrm>
          <a:prstGeom prst="rect">
            <a:avLst/>
          </a:prstGeom>
        </p:spPr>
        <p:txBody>
          <a:bodyPr rtlCol="0">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zh-CN" altLang="en-US" dirty="0" smtClean="0"/>
              <a:t>单击此处编辑母版副标题样式</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143000"/>
          </a:xfrm>
          <a:prstGeom prst="rect">
            <a:avLst/>
          </a:prstGeo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zh-CN" altLang="en-US" dirty="0" smtClean="0"/>
              <a:t>单击此处编辑母版标题样式</a:t>
            </a:r>
            <a:endParaRPr lang="en-US" dirty="0"/>
          </a:p>
        </p:txBody>
      </p:sp>
      <p:sp>
        <p:nvSpPr>
          <p:cNvPr id="3" name="Content Placeholder 2"/>
          <p:cNvSpPr>
            <a:spLocks noGrp="1"/>
          </p:cNvSpPr>
          <p:nvPr>
            <p:ph idx="1"/>
          </p:nvPr>
        </p:nvSpPr>
        <p:spPr>
          <a:xfrm>
            <a:off x="368300" y="1839913"/>
            <a:ext cx="8382000" cy="1854867"/>
          </a:xfrm>
          <a:prstGeom prst="rect">
            <a:avLst/>
          </a:prstGeo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sz="quarter" idx="10"/>
          </p:nvPr>
        </p:nvSpPr>
        <p:spPr>
          <a:xfrm>
            <a:off x="368300" y="767292"/>
            <a:ext cx="8394700" cy="443198"/>
          </a:xfrm>
          <a:prstGeom prst="rect">
            <a:avLst/>
          </a:prstGeom>
        </p:spPr>
        <p:txBody>
          <a:bodyPr lIns="91440" rIns="91440" rtlCol="0"/>
          <a:lstStyle>
            <a:lvl1pPr marL="384939" indent="-384939" algn="l" defTabSz="914327" rtl="0" eaLnBrk="1" latinLnBrk="0" hangingPunct="1">
              <a:lnSpc>
                <a:spcPct val="90000"/>
              </a:lnSpc>
              <a:spcBef>
                <a:spcPct val="20000"/>
              </a:spcBef>
              <a:buFontTx/>
              <a:buNone/>
              <a:defRPr lang="en-US" sz="32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pPr lvl="0"/>
            <a:r>
              <a:rPr lang="zh-CN" altLang="en-US" dirty="0" smtClean="0"/>
              <a:t>单击此处编辑母版文本样式</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11149" y="228600"/>
            <a:ext cx="7689851" cy="622995"/>
          </a:xfrm>
          <a:prstGeom prst="rect">
            <a:avLst/>
          </a:prstGeom>
          <a:noFill/>
          <a:ln w="9525">
            <a:noFill/>
            <a:miter lim="800000"/>
            <a:headEnd/>
            <a:tailEnd/>
          </a:ln>
          <a:effectLst/>
        </p:spPr>
        <p:txBody>
          <a:bodyPr anchor="b">
            <a:normAutofit/>
          </a:bodyPr>
          <a:lstStyle>
            <a:lvl1pPr marL="0" indent="0" algn="l">
              <a:buFont typeface="Arial" pitchFamily="34" charset="0"/>
              <a:buNone/>
              <a:defRPr lang="en-US" sz="4000" kern="1200" cap="all" baseline="0" dirty="0" smtClean="0">
                <a:solidFill>
                  <a:schemeClr val="bg1">
                    <a:alpha val="35000"/>
                  </a:schemeClr>
                </a:solidFill>
                <a:effectLst/>
                <a:latin typeface="Arial Black" pitchFamily="34" charset="0"/>
                <a:ea typeface="+mj-ea"/>
                <a:cs typeface="+mj-cs"/>
              </a:defRPr>
            </a:lvl1pPr>
          </a:lstStyle>
          <a:p>
            <a:pPr lvl="0"/>
            <a:r>
              <a:rPr lang="zh-CN" altLang="en-US" dirty="0" smtClean="0"/>
              <a:t>单击此处编辑母版文本样式</a:t>
            </a:r>
          </a:p>
        </p:txBody>
      </p:sp>
      <p:sp>
        <p:nvSpPr>
          <p:cNvPr id="2" name="Title 1"/>
          <p:cNvSpPr>
            <a:spLocks noGrp="1"/>
          </p:cNvSpPr>
          <p:nvPr>
            <p:ph type="ctrTitle"/>
          </p:nvPr>
        </p:nvSpPr>
        <p:spPr>
          <a:xfrm>
            <a:off x="304800" y="990600"/>
            <a:ext cx="8394699" cy="1154497"/>
          </a:xfrm>
          <a:prstGeom prst="rect">
            <a:avLst/>
          </a:prstGeom>
          <a:noFill/>
          <a:ln w="9525">
            <a:noFill/>
            <a:miter lim="800000"/>
            <a:headEnd/>
            <a:tailEnd/>
          </a:ln>
          <a:effectLst/>
        </p:spPr>
        <p:txBody>
          <a:bodyPr lIns="0" tIns="0" rIns="0" bIns="0"/>
          <a:lstStyle>
            <a:lvl1pPr algn="l">
              <a:lnSpc>
                <a:spcPct val="90000"/>
              </a:lnSpc>
              <a:defRPr lang="en-US" sz="4000" b="0" kern="1200" cap="none" spc="-125" baseline="0" dirty="0">
                <a:ln w="3175">
                  <a:noFill/>
                </a:ln>
                <a:solidFill>
                  <a:schemeClr val="tx1"/>
                </a:solidFill>
                <a:effectLst/>
                <a:latin typeface="+mj-lt"/>
                <a:ea typeface="+mj-ea"/>
                <a:cs typeface="+mj-cs"/>
              </a:defRPr>
            </a:lvl1pPr>
          </a:lstStyle>
          <a:p>
            <a:pPr lvl="0"/>
            <a:r>
              <a:rPr lang="zh-CN" altLang="en-US" dirty="0" smtClean="0"/>
              <a:t>单击此处编辑母版标题样式</a:t>
            </a:r>
            <a:endParaRPr lang="en-US" dirty="0"/>
          </a:p>
        </p:txBody>
      </p:sp>
      <p:sp>
        <p:nvSpPr>
          <p:cNvPr id="3" name="Subtitle 2"/>
          <p:cNvSpPr>
            <a:spLocks noGrp="1"/>
          </p:cNvSpPr>
          <p:nvPr>
            <p:ph type="subTitle" idx="1"/>
          </p:nvPr>
        </p:nvSpPr>
        <p:spPr bwMode="invGray">
          <a:xfrm>
            <a:off x="304800" y="2286000"/>
            <a:ext cx="4192587" cy="332399"/>
          </a:xfrm>
          <a:prstGeom prst="rect">
            <a:avLst/>
          </a:prstGeom>
        </p:spPr>
        <p:txBody>
          <a:bodyPr rtlCol="0">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baseline="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zh-CN" altLang="en-US" dirty="0" smtClean="0"/>
              <a:t>单击此处编辑母版副标题样式</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04800" y="914400"/>
            <a:ext cx="8534400" cy="609600"/>
          </a:xfrm>
          <a:prstGeom prst="rect">
            <a:avLst/>
          </a:prstGeom>
        </p:spPr>
        <p:txBody>
          <a:bodyPr/>
          <a:lstStyle/>
          <a:p>
            <a:r>
              <a:rPr lang="en-US" dirty="0" smtClean="0"/>
              <a:t>Click to edit Master title style</a:t>
            </a:r>
            <a:endParaRPr lang="en-US" dirty="0"/>
          </a:p>
        </p:txBody>
      </p:sp>
      <p:sp>
        <p:nvSpPr>
          <p:cNvPr id="6" name="Text Placeholder 2"/>
          <p:cNvSpPr>
            <a:spLocks noGrp="1"/>
          </p:cNvSpPr>
          <p:nvPr>
            <p:ph idx="1"/>
          </p:nvPr>
        </p:nvSpPr>
        <p:spPr>
          <a:xfrm>
            <a:off x="304800" y="1676400"/>
            <a:ext cx="8534400" cy="4648200"/>
          </a:xfrm>
          <a:prstGeom prst="rect">
            <a:avLst/>
          </a:prstGeom>
        </p:spPr>
        <p:txBody>
          <a:bodyPr rtlCol="0">
            <a:normAutofit/>
          </a:bodyPr>
          <a:lstStyle>
            <a:lvl1pPr>
              <a:defRPr sz="2000"/>
            </a:lvl1pPr>
          </a:lstStyle>
          <a:p>
            <a:pPr lvl="0"/>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itle, sub 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304800" y="914401"/>
            <a:ext cx="8534400" cy="533400"/>
          </a:xfrm>
          <a:prstGeom prst="rect">
            <a:avLst/>
          </a:prstGeom>
        </p:spPr>
        <p:txBody>
          <a:bodyPr/>
          <a:lstStyle>
            <a:lvl1pPr>
              <a:defRPr b="1" cap="none" spc="0">
                <a:ln w="50800"/>
                <a:solidFill>
                  <a:schemeClr val="bg1">
                    <a:shade val="50000"/>
                  </a:schemeClr>
                </a:solidFill>
                <a:effectLst/>
              </a:defRPr>
            </a:lvl1pPr>
          </a:lstStyle>
          <a:p>
            <a:r>
              <a:rPr lang="en-US" dirty="0" smtClean="0"/>
              <a:t>Click to edit Master title style</a:t>
            </a:r>
            <a:endParaRPr lang="en-US" dirty="0"/>
          </a:p>
        </p:txBody>
      </p:sp>
      <p:sp>
        <p:nvSpPr>
          <p:cNvPr id="12" name="Text Placeholder 2"/>
          <p:cNvSpPr>
            <a:spLocks noGrp="1"/>
          </p:cNvSpPr>
          <p:nvPr>
            <p:ph type="body" idx="1"/>
          </p:nvPr>
        </p:nvSpPr>
        <p:spPr>
          <a:xfrm>
            <a:off x="304800" y="1371600"/>
            <a:ext cx="8534400" cy="381000"/>
          </a:xfrm>
          <a:prstGeom prst="rect">
            <a:avLst/>
          </a:prstGeom>
        </p:spPr>
        <p:txBody>
          <a:bodyPr>
            <a:noAutofit/>
          </a:bodyPr>
          <a:lstStyle>
            <a:lvl1pPr marL="0" indent="0">
              <a:buNone/>
              <a:defRPr lang="en-US" sz="2600" kern="1200" dirty="0" smtClean="0">
                <a:solidFill>
                  <a:schemeClr val="accent3">
                    <a:lumMod val="75000"/>
                  </a:schemeClr>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7" name="文本占位符 16"/>
          <p:cNvSpPr>
            <a:spLocks noGrp="1"/>
          </p:cNvSpPr>
          <p:nvPr>
            <p:ph type="body" sz="quarter" idx="10"/>
          </p:nvPr>
        </p:nvSpPr>
        <p:spPr>
          <a:xfrm>
            <a:off x="304800" y="1828800"/>
            <a:ext cx="8534400" cy="4419600"/>
          </a:xfrm>
          <a:prstGeom prst="rect">
            <a:avLst/>
          </a:prstGeo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wo Content with sub heading">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534400" cy="609600"/>
          </a:xfrm>
          <a:prstGeom prst="rect">
            <a:avLst/>
          </a:prstGeom>
        </p:spPr>
        <p:txBody>
          <a:bodyPr/>
          <a:lstStyle>
            <a:lvl1pPr>
              <a:defRPr b="1" cap="none" spc="0">
                <a:ln w="50800"/>
                <a:solidFill>
                  <a:schemeClr val="bg1">
                    <a:shade val="50000"/>
                  </a:schemeClr>
                </a:solidFill>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04800" y="1978153"/>
            <a:ext cx="4114800" cy="4270247"/>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978153"/>
            <a:ext cx="4114800" cy="4270247"/>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ext Placeholder 2"/>
          <p:cNvSpPr>
            <a:spLocks noGrp="1"/>
          </p:cNvSpPr>
          <p:nvPr>
            <p:ph type="body" idx="10"/>
          </p:nvPr>
        </p:nvSpPr>
        <p:spPr>
          <a:xfrm>
            <a:off x="304800" y="1371600"/>
            <a:ext cx="8534400" cy="381000"/>
          </a:xfrm>
          <a:prstGeom prst="rect">
            <a:avLst/>
          </a:prstGeom>
        </p:spPr>
        <p:txBody>
          <a:bodyPr>
            <a:noAutofit/>
          </a:bodyPr>
          <a:lstStyle>
            <a:lvl1pPr marL="0" indent="0">
              <a:buNone/>
              <a:defRPr lang="en-US" sz="2600" kern="1200" dirty="0" smtClean="0">
                <a:solidFill>
                  <a:schemeClr val="accent3">
                    <a:lumMod val="75000"/>
                  </a:schemeClr>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Two content with column sub headings">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534400" cy="609600"/>
          </a:xfrm>
          <a:prstGeom prst="rect">
            <a:avLst/>
          </a:prstGeom>
        </p:spPr>
        <p:txBody>
          <a:bodyPr/>
          <a:lstStyle>
            <a:lvl1pPr>
              <a:defRPr b="1" cap="none" spc="0">
                <a:ln w="50800"/>
                <a:solidFill>
                  <a:schemeClr val="bg1">
                    <a:shade val="50000"/>
                  </a:schemeClr>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1371600"/>
            <a:ext cx="4116358" cy="381000"/>
          </a:xfrm>
          <a:prstGeom prst="rect">
            <a:avLst/>
          </a:prstGeom>
        </p:spPr>
        <p:txBody>
          <a:bodyPr>
            <a:noAutofit/>
          </a:bodyPr>
          <a:lstStyle>
            <a:lvl1pPr marL="0" indent="0">
              <a:buNone/>
              <a:defRPr lang="en-US" sz="2600" kern="1200" dirty="0" smtClean="0">
                <a:solidFill>
                  <a:schemeClr val="accent3">
                    <a:lumMod val="75000"/>
                  </a:schemeClr>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5" name="Text Placeholder 4"/>
          <p:cNvSpPr>
            <a:spLocks noGrp="1"/>
          </p:cNvSpPr>
          <p:nvPr>
            <p:ph type="body" sz="quarter" idx="3"/>
          </p:nvPr>
        </p:nvSpPr>
        <p:spPr>
          <a:xfrm>
            <a:off x="4721225" y="1371600"/>
            <a:ext cx="4117975" cy="381000"/>
          </a:xfrm>
          <a:prstGeom prst="rect">
            <a:avLst/>
          </a:prstGeom>
        </p:spPr>
        <p:txBody>
          <a:bodyPr>
            <a:noAutofit/>
          </a:bodyPr>
          <a:lstStyle>
            <a:lvl1pPr marL="0" indent="0">
              <a:buNone/>
              <a:defRPr lang="en-US" sz="2600" kern="1200" dirty="0" smtClean="0">
                <a:solidFill>
                  <a:schemeClr val="accent3">
                    <a:lumMod val="75000"/>
                  </a:schemeClr>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14" name="Content Placeholder 2"/>
          <p:cNvSpPr>
            <a:spLocks noGrp="1"/>
          </p:cNvSpPr>
          <p:nvPr>
            <p:ph sz="half" idx="10"/>
          </p:nvPr>
        </p:nvSpPr>
        <p:spPr>
          <a:xfrm>
            <a:off x="304800" y="1978153"/>
            <a:ext cx="4114800" cy="4270247"/>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3"/>
          <p:cNvSpPr>
            <a:spLocks noGrp="1"/>
          </p:cNvSpPr>
          <p:nvPr>
            <p:ph sz="half" idx="2"/>
          </p:nvPr>
        </p:nvSpPr>
        <p:spPr>
          <a:xfrm>
            <a:off x="4724400" y="1978153"/>
            <a:ext cx="4114800" cy="4270247"/>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Title and sub 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1"/>
            <a:ext cx="8534400" cy="533400"/>
          </a:xfrm>
          <a:prstGeom prst="rect">
            <a:avLst/>
          </a:prstGeom>
        </p:spPr>
        <p:txBody>
          <a:bodyPr/>
          <a:lstStyle>
            <a:lvl1pPr>
              <a:defRPr b="1" cap="none" spc="0">
                <a:ln w="50800"/>
                <a:solidFill>
                  <a:schemeClr val="bg1">
                    <a:shade val="50000"/>
                  </a:schemeClr>
                </a:solidFill>
                <a:effectLst/>
              </a:defRPr>
            </a:lvl1pPr>
          </a:lstStyle>
          <a:p>
            <a:r>
              <a:rPr lang="en-US" dirty="0" smtClean="0"/>
              <a:t>Click to edit Master title style</a:t>
            </a:r>
            <a:endParaRPr lang="en-US" dirty="0"/>
          </a:p>
        </p:txBody>
      </p:sp>
      <p:sp>
        <p:nvSpPr>
          <p:cNvPr id="11" name="Text Placeholder 2"/>
          <p:cNvSpPr>
            <a:spLocks noGrp="1"/>
          </p:cNvSpPr>
          <p:nvPr>
            <p:ph type="body" idx="1"/>
          </p:nvPr>
        </p:nvSpPr>
        <p:spPr>
          <a:xfrm>
            <a:off x="304800" y="1371600"/>
            <a:ext cx="8534400" cy="381000"/>
          </a:xfrm>
          <a:prstGeom prst="rect">
            <a:avLst/>
          </a:prstGeom>
        </p:spPr>
        <p:txBody>
          <a:bodyPr>
            <a:noAutofit/>
          </a:bodyPr>
          <a:lstStyle>
            <a:lvl1pPr marL="0" indent="0">
              <a:buNone/>
              <a:defRPr lang="en-US" sz="2600" kern="1200" dirty="0" smtClean="0">
                <a:solidFill>
                  <a:schemeClr val="accent3">
                    <a:lumMod val="75000"/>
                  </a:schemeClr>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p:nvPicPr>
        <p:blipFill>
          <a:blip r:embed="rId3"/>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p:nvPicPr>
        <p:blipFill>
          <a:blip r:embed="rId3"/>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07" r:id="rId23"/>
    <p:sldLayoutId id="2147483704" r:id="rId24"/>
    <p:sldLayoutId id="2147483696" r:id="rId25"/>
    <p:sldLayoutId id="2147483695" r:id="rId26"/>
    <p:sldLayoutId id="2147483714" r:id="rId27"/>
    <p:sldLayoutId id="2147483715" r:id="rId28"/>
    <p:sldLayoutId id="2147483717" r:id="rId29"/>
    <p:sldLayoutId id="2147483718" r:id="rId30"/>
    <p:sldLayoutId id="2147483720" r:id="rId31"/>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MOM2005 CHS 01"/>
          <p:cNvPicPr>
            <a:picLocks noChangeAspect="1" noChangeArrowheads="1"/>
          </p:cNvPicPr>
          <p:nvPr/>
        </p:nvPicPr>
        <p:blipFill>
          <a:blip r:embed="rId3" cstate="print"/>
          <a:srcRect/>
          <a:stretch>
            <a:fillRect/>
          </a:stretch>
        </p:blipFill>
        <p:spPr bwMode="auto">
          <a:xfrm>
            <a:off x="290512" y="304800"/>
            <a:ext cx="7024688" cy="5268912"/>
          </a:xfrm>
          <a:prstGeom prst="rect">
            <a:avLst/>
          </a:prstGeom>
          <a:noFill/>
          <a:effectLst>
            <a:outerShdw dist="35921" dir="2700000" algn="ctr" rotWithShape="0">
              <a:srgbClr val="808080"/>
            </a:outerShdw>
          </a:effectLst>
        </p:spPr>
      </p:pic>
      <p:pic>
        <p:nvPicPr>
          <p:cNvPr id="4" name="Picture 6" descr="MOM2005 CHS 06"/>
          <p:cNvPicPr>
            <a:picLocks noChangeAspect="1" noChangeArrowheads="1"/>
          </p:cNvPicPr>
          <p:nvPr/>
        </p:nvPicPr>
        <p:blipFill>
          <a:blip r:embed="rId4" cstate="print"/>
          <a:srcRect/>
          <a:stretch>
            <a:fillRect/>
          </a:stretch>
        </p:blipFill>
        <p:spPr bwMode="auto">
          <a:xfrm>
            <a:off x="1097757" y="838199"/>
            <a:ext cx="7024687" cy="5268913"/>
          </a:xfrm>
          <a:prstGeom prst="rect">
            <a:avLst/>
          </a:prstGeom>
          <a:noFill/>
          <a:effectLst>
            <a:outerShdw dist="35921" dir="2700000" algn="ctr" rotWithShape="0">
              <a:srgbClr val="808080"/>
            </a:outerShdw>
          </a:effectLst>
        </p:spPr>
      </p:pic>
      <p:pic>
        <p:nvPicPr>
          <p:cNvPr id="5" name="Picture 12" descr="MOM2005 CHS SQL MP"/>
          <p:cNvPicPr>
            <a:picLocks noChangeAspect="1" noChangeArrowheads="1"/>
          </p:cNvPicPr>
          <p:nvPr/>
        </p:nvPicPr>
        <p:blipFill>
          <a:blip r:embed="rId5" cstate="print"/>
          <a:srcRect/>
          <a:stretch>
            <a:fillRect/>
          </a:stretch>
        </p:blipFill>
        <p:spPr bwMode="auto">
          <a:xfrm>
            <a:off x="1905000" y="1371600"/>
            <a:ext cx="7024687" cy="526891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05254" y="408372"/>
            <a:ext cx="4323425" cy="985422"/>
          </a:xfrm>
          <a:noFill/>
          <a:ln w="9525">
            <a:noFill/>
            <a:miter lim="800000"/>
            <a:headEnd/>
            <a:tailEnd/>
          </a:ln>
          <a:effectLst/>
        </p:spPr>
        <p:txBody>
          <a:bodyPr vert="horz" wrap="square" lIns="91440" tIns="45720" rIns="91440" bIns="45720" numCol="1" rtlCol="0" anchor="t" anchorCtr="0" compatLnSpc="1">
            <a:prstTxWarp prst="textNoShape">
              <a:avLst/>
            </a:prstTxWarp>
            <a:noAutofit/>
          </a:bodyPr>
          <a:lstStyle/>
          <a:p>
            <a:pPr>
              <a:defRPr/>
            </a:pPr>
            <a:r>
              <a:rPr kumimoji="1" altLang="zh-CN" sz="28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cs typeface="Arial" charset="0"/>
              </a:rPr>
              <a:t>IT</a:t>
            </a:r>
            <a:r>
              <a:rPr kumimoji="1" lang="zh-CN" altLang="en-US" sz="28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cs typeface="Arial" charset="0"/>
              </a:rPr>
              <a:t>运维的改</a:t>
            </a:r>
            <a:r>
              <a:rPr kumimoji="1" lang="zh-CN" altLang="en-US" sz="28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cs typeface="Arial" charset="0"/>
              </a:rPr>
              <a:t>变来自于</a:t>
            </a:r>
            <a:r>
              <a:rPr kumimoji="1" altLang="zh-CN" sz="28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cs typeface="Arial" charset="0"/>
              </a:rPr>
              <a:t/>
            </a:r>
            <a:br>
              <a:rPr kumimoji="1" altLang="zh-CN" sz="28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cs typeface="Arial" charset="0"/>
              </a:rPr>
            </a:br>
            <a:r>
              <a:rPr kumimoji="1" altLang="zh-CN" sz="28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cs typeface="Arial" charset="0"/>
              </a:rPr>
              <a:t>——</a:t>
            </a:r>
            <a:r>
              <a:rPr kumimoji="1" lang="zh-CN" altLang="en-US" sz="28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cs typeface="Arial" charset="0"/>
              </a:rPr>
              <a:t>系统标准化管理</a:t>
            </a:r>
            <a:endParaRPr kumimoji="1" altLang="zh-CN" sz="28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cs typeface="Arial" charset="0"/>
            </a:endParaRPr>
          </a:p>
        </p:txBody>
      </p:sp>
      <p:graphicFrame>
        <p:nvGraphicFramePr>
          <p:cNvPr id="165689" name="Group 825"/>
          <p:cNvGraphicFramePr>
            <a:graphicFrameLocks noGrp="1"/>
          </p:cNvGraphicFramePr>
          <p:nvPr>
            <p:ph type="tbl" idx="1"/>
          </p:nvPr>
        </p:nvGraphicFramePr>
        <p:xfrm>
          <a:off x="177400" y="2672180"/>
          <a:ext cx="5912677" cy="4025167"/>
        </p:xfrm>
        <a:graphic>
          <a:graphicData uri="http://schemas.openxmlformats.org/drawingml/2006/table">
            <a:tbl>
              <a:tblPr>
                <a:tableStyleId>{69C7853C-536D-4A76-A0AE-DD22124D55A5}</a:tableStyleId>
              </a:tblPr>
              <a:tblGrid>
                <a:gridCol w="890625"/>
                <a:gridCol w="836632"/>
                <a:gridCol w="837761"/>
                <a:gridCol w="836633"/>
                <a:gridCol w="835503"/>
                <a:gridCol w="838890"/>
                <a:gridCol w="836633"/>
              </a:tblGrid>
              <a:tr h="287030">
                <a:tc gridSpan="7">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2006</a:t>
                      </a:r>
                      <a:r>
                        <a:rPr kumimoji="0" lang="zh-CN" altLang="en-US" sz="1100" u="none" strike="noStrike" cap="none" normalizeH="0" baseline="0" dirty="0" smtClean="0">
                          <a:ln>
                            <a:noFill/>
                          </a:ln>
                          <a:effectLst>
                            <a:outerShdw blurRad="38100" dist="38100" dir="2700000" algn="tl">
                              <a:srgbClr val="000000">
                                <a:alpha val="43137"/>
                              </a:srgbClr>
                            </a:outerShdw>
                          </a:effectLst>
                        </a:rPr>
                        <a:t>年</a:t>
                      </a:r>
                      <a:r>
                        <a:rPr kumimoji="0" lang="en-US" altLang="zh-CN" sz="1100" u="none" strike="noStrike" cap="none" normalizeH="0" baseline="0" dirty="0" smtClean="0">
                          <a:ln>
                            <a:noFill/>
                          </a:ln>
                          <a:effectLst>
                            <a:outerShdw blurRad="38100" dist="38100" dir="2700000" algn="tl">
                              <a:srgbClr val="000000">
                                <a:alpha val="43137"/>
                              </a:srgbClr>
                            </a:outerShdw>
                          </a:effectLst>
                        </a:rPr>
                        <a:t>4</a:t>
                      </a:r>
                      <a:r>
                        <a:rPr kumimoji="0" lang="zh-CN" altLang="en-US" sz="1100" u="none" strike="noStrike" cap="none" normalizeH="0" baseline="0" dirty="0" smtClean="0">
                          <a:ln>
                            <a:noFill/>
                          </a:ln>
                          <a:effectLst>
                            <a:outerShdw blurRad="38100" dist="38100" dir="2700000" algn="tl">
                              <a:srgbClr val="000000">
                                <a:alpha val="43137"/>
                              </a:srgbClr>
                            </a:outerShdw>
                          </a:effectLst>
                        </a:rPr>
                        <a:t>月业务受理数量报表</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31046">
                <a:tc>
                  <a:txBody>
                    <a:bodyPr/>
                    <a:lstStyle/>
                    <a:p>
                      <a:pPr marL="0" marR="0" lvl="0" indent="0" algn="ctr" defTabSz="914400" rtl="0" eaLnBrk="1" fontAlgn="t"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项目 </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anchorCtr="1" horzOverflow="overflow"/>
                </a:tc>
                <a:tc>
                  <a:txBody>
                    <a:bodyPr/>
                    <a:lstStyle/>
                    <a:p>
                      <a:pPr marL="0" marR="0" lvl="0" indent="0" algn="ctr" defTabSz="914400" rtl="0" eaLnBrk="1" fontAlgn="t"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李</a:t>
                      </a:r>
                      <a:r>
                        <a:rPr kumimoji="0" lang="en-US" altLang="zh-CN" sz="1100" u="none" strike="noStrike" cap="none" normalizeH="0" baseline="0" dirty="0" smtClean="0">
                          <a:ln>
                            <a:noFill/>
                          </a:ln>
                          <a:effectLst>
                            <a:outerShdw blurRad="38100" dist="38100" dir="2700000" algn="tl">
                              <a:srgbClr val="000000">
                                <a:alpha val="43137"/>
                              </a:srgbClr>
                            </a:outerShdw>
                          </a:effectLst>
                        </a:rPr>
                        <a:t>XX </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anchorCtr="1" horzOverflow="overflow"/>
                </a:tc>
                <a:tc>
                  <a:txBody>
                    <a:bodyPr/>
                    <a:lstStyle/>
                    <a:p>
                      <a:pPr marL="0" marR="0" lvl="0" indent="0" algn="ctr" defTabSz="914400" rtl="0" eaLnBrk="1" fontAlgn="t"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冯</a:t>
                      </a:r>
                      <a:r>
                        <a:rPr kumimoji="0" lang="en-US" altLang="zh-CN" sz="1100" u="none" strike="noStrike" cap="none" normalizeH="0" baseline="0" dirty="0" smtClean="0">
                          <a:ln>
                            <a:noFill/>
                          </a:ln>
                          <a:effectLst>
                            <a:outerShdw blurRad="38100" dist="38100" dir="2700000" algn="tl">
                              <a:srgbClr val="000000">
                                <a:alpha val="43137"/>
                              </a:srgbClr>
                            </a:outerShdw>
                          </a:effectLst>
                        </a:rPr>
                        <a:t>XX </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anchorCtr="1" horzOverflow="overflow"/>
                </a:tc>
                <a:tc>
                  <a:txBody>
                    <a:bodyPr/>
                    <a:lstStyle/>
                    <a:p>
                      <a:pPr marL="0" marR="0" lvl="0" indent="0" algn="ctr" defTabSz="914400" rtl="0" eaLnBrk="1" fontAlgn="t"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赵</a:t>
                      </a:r>
                      <a:r>
                        <a:rPr kumimoji="0" lang="en-US" altLang="zh-CN" sz="1100" u="none" strike="noStrike" cap="none" normalizeH="0" baseline="0" dirty="0" smtClean="0">
                          <a:ln>
                            <a:noFill/>
                          </a:ln>
                          <a:effectLst>
                            <a:outerShdw blurRad="38100" dist="38100" dir="2700000" algn="tl">
                              <a:srgbClr val="000000">
                                <a:alpha val="43137"/>
                              </a:srgbClr>
                            </a:outerShdw>
                          </a:effectLst>
                        </a:rPr>
                        <a:t>X </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anchorCtr="1" horzOverflow="overflow"/>
                </a:tc>
                <a:tc>
                  <a:txBody>
                    <a:bodyPr/>
                    <a:lstStyle/>
                    <a:p>
                      <a:pPr marL="0" marR="0" lvl="0" indent="0" algn="ctr" defTabSz="914400" rtl="0" eaLnBrk="1" fontAlgn="t"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李</a:t>
                      </a:r>
                      <a:r>
                        <a:rPr kumimoji="0" lang="en-US" altLang="zh-CN" sz="1100" u="none" strike="noStrike" cap="none" normalizeH="0" baseline="0" dirty="0" smtClean="0">
                          <a:ln>
                            <a:noFill/>
                          </a:ln>
                          <a:effectLst>
                            <a:outerShdw blurRad="38100" dist="38100" dir="2700000" algn="tl">
                              <a:srgbClr val="000000">
                                <a:alpha val="43137"/>
                              </a:srgbClr>
                            </a:outerShdw>
                          </a:effectLst>
                        </a:rPr>
                        <a:t>XX </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anchorCtr="1" horzOverflow="overflow"/>
                </a:tc>
                <a:tc>
                  <a:txBody>
                    <a:bodyPr/>
                    <a:lstStyle/>
                    <a:p>
                      <a:pPr marL="0" marR="0" lvl="0" indent="0" algn="ctr" defTabSz="914400" rtl="0" eaLnBrk="1" fontAlgn="t"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张</a:t>
                      </a:r>
                      <a:r>
                        <a:rPr kumimoji="0" lang="en-US" altLang="zh-CN" sz="1100" u="none" strike="noStrike" cap="none" normalizeH="0" baseline="0" dirty="0" smtClean="0">
                          <a:ln>
                            <a:noFill/>
                          </a:ln>
                          <a:effectLst>
                            <a:outerShdw blurRad="38100" dist="38100" dir="2700000" algn="tl">
                              <a:srgbClr val="000000">
                                <a:alpha val="43137"/>
                              </a:srgbClr>
                            </a:outerShdw>
                          </a:effectLst>
                        </a:rPr>
                        <a:t>XX </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anchorCtr="1" horzOverflow="overflow"/>
                </a:tc>
                <a:tc>
                  <a:txBody>
                    <a:bodyPr/>
                    <a:lstStyle/>
                    <a:p>
                      <a:pPr marL="0" marR="0" lvl="0" indent="0" algn="ctr" defTabSz="914400" rtl="0" eaLnBrk="1" fontAlgn="t"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合计 </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anchorCtr="1" horzOverflow="overflow"/>
                </a:tc>
              </a:tr>
              <a:tr h="22480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系统安装 </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2</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1</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5</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dirty="0" smtClean="0">
                          <a:ln>
                            <a:noFill/>
                          </a:ln>
                          <a:solidFill>
                            <a:srgbClr val="FF0000"/>
                          </a:solidFill>
                          <a:effectLst>
                            <a:outerShdw blurRad="38100" dist="38100" dir="2700000" algn="tl">
                              <a:srgbClr val="000000">
                                <a:alpha val="43137"/>
                              </a:srgbClr>
                            </a:outerShdw>
                          </a:effectLst>
                        </a:rPr>
                        <a:t>9</a:t>
                      </a:r>
                      <a:endParaRPr kumimoji="0" lang="en-US" altLang="zh-CN" sz="1100" b="1" i="0" u="none" strike="noStrike" cap="none" normalizeH="0" baseline="0" dirty="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2480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系统故障 </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1</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4</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12</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1</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8</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dirty="0" smtClean="0">
                          <a:ln>
                            <a:noFill/>
                          </a:ln>
                          <a:solidFill>
                            <a:srgbClr val="FF0000"/>
                          </a:solidFill>
                          <a:effectLst>
                            <a:outerShdw blurRad="38100" dist="38100" dir="2700000" algn="tl">
                              <a:srgbClr val="000000">
                                <a:alpha val="43137"/>
                              </a:srgbClr>
                            </a:outerShdw>
                          </a:effectLst>
                        </a:rPr>
                        <a:t>26</a:t>
                      </a:r>
                      <a:endParaRPr kumimoji="0" lang="en-US" altLang="zh-CN" sz="1100" b="1" i="0" u="none" strike="noStrike" cap="none" normalizeH="0" baseline="0" dirty="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2480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系统设置 </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11</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16</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8</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16</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dirty="0" smtClean="0">
                          <a:ln>
                            <a:noFill/>
                          </a:ln>
                          <a:solidFill>
                            <a:srgbClr val="FF0000"/>
                          </a:solidFill>
                          <a:effectLst>
                            <a:outerShdw blurRad="38100" dist="38100" dir="2700000" algn="tl">
                              <a:srgbClr val="000000">
                                <a:alpha val="43137"/>
                              </a:srgbClr>
                            </a:outerShdw>
                          </a:effectLst>
                        </a:rPr>
                        <a:t>51</a:t>
                      </a:r>
                      <a:endParaRPr kumimoji="0" lang="en-US" altLang="zh-CN" sz="1100" b="1" i="0" u="none" strike="noStrike" cap="none" normalizeH="0" baseline="0" dirty="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2480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硬件安装 </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1</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2</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dirty="0" smtClean="0">
                          <a:ln>
                            <a:noFill/>
                          </a:ln>
                          <a:solidFill>
                            <a:srgbClr val="FF0000"/>
                          </a:solidFill>
                          <a:effectLst>
                            <a:outerShdw blurRad="38100" dist="38100" dir="2700000" algn="tl">
                              <a:srgbClr val="000000">
                                <a:alpha val="43137"/>
                              </a:srgbClr>
                            </a:outerShdw>
                          </a:effectLst>
                        </a:rPr>
                        <a:t>3</a:t>
                      </a:r>
                      <a:endParaRPr kumimoji="0" lang="en-US" altLang="zh-CN" sz="1100" b="1" i="0" u="none" strike="noStrike" cap="none" normalizeH="0" baseline="0" dirty="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31046">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硬件故障 </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1</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3</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5</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2</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2</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dirty="0" smtClean="0">
                          <a:ln>
                            <a:noFill/>
                          </a:ln>
                          <a:solidFill>
                            <a:srgbClr val="FF0000"/>
                          </a:solidFill>
                          <a:effectLst>
                            <a:outerShdw blurRad="38100" dist="38100" dir="2700000" algn="tl">
                              <a:srgbClr val="000000">
                                <a:alpha val="43137"/>
                              </a:srgbClr>
                            </a:outerShdw>
                          </a:effectLst>
                        </a:rPr>
                        <a:t>13</a:t>
                      </a:r>
                      <a:endParaRPr kumimoji="0" lang="en-US" altLang="zh-CN" sz="1100" b="1" i="0" u="none" strike="noStrike" cap="none" normalizeH="0" baseline="0" dirty="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31046">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硬件设置 </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1</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1</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smtClean="0">
                          <a:ln>
                            <a:noFill/>
                          </a:ln>
                          <a:solidFill>
                            <a:srgbClr val="FF0000"/>
                          </a:solidFill>
                          <a:effectLst>
                            <a:outerShdw blurRad="38100" dist="38100" dir="2700000" algn="tl">
                              <a:srgbClr val="000000">
                                <a:alpha val="43137"/>
                              </a:srgbClr>
                            </a:outerShdw>
                          </a:effectLst>
                        </a:rPr>
                        <a:t>2</a:t>
                      </a:r>
                      <a:endParaRPr kumimoji="0" lang="en-US" altLang="zh-CN" sz="1100" b="1" i="0" u="none" strike="noStrike" cap="none" normalizeH="0" baseline="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31046">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外设安装 </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2</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1</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smtClean="0">
                          <a:ln>
                            <a:noFill/>
                          </a:ln>
                          <a:solidFill>
                            <a:srgbClr val="FF0000"/>
                          </a:solidFill>
                          <a:effectLst>
                            <a:outerShdw blurRad="38100" dist="38100" dir="2700000" algn="tl">
                              <a:srgbClr val="000000">
                                <a:alpha val="43137"/>
                              </a:srgbClr>
                            </a:outerShdw>
                          </a:effectLst>
                        </a:rPr>
                        <a:t>3</a:t>
                      </a:r>
                      <a:endParaRPr kumimoji="0" lang="en-US" altLang="zh-CN" sz="1100" b="1" i="0" u="none" strike="noStrike" cap="none" normalizeH="0" baseline="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31046">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外设故障 </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1</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3</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smtClean="0">
                          <a:ln>
                            <a:noFill/>
                          </a:ln>
                          <a:solidFill>
                            <a:srgbClr val="FF0000"/>
                          </a:solidFill>
                          <a:effectLst>
                            <a:outerShdw blurRad="38100" dist="38100" dir="2700000" algn="tl">
                              <a:srgbClr val="000000">
                                <a:alpha val="43137"/>
                              </a:srgbClr>
                            </a:outerShdw>
                          </a:effectLst>
                        </a:rPr>
                        <a:t>4</a:t>
                      </a:r>
                      <a:endParaRPr kumimoji="0" lang="en-US" altLang="zh-CN" sz="1100" b="1" i="0" u="none" strike="noStrike" cap="none" normalizeH="0" baseline="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2480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外设设置 </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1</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2</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smtClean="0">
                          <a:ln>
                            <a:noFill/>
                          </a:ln>
                          <a:solidFill>
                            <a:srgbClr val="FF0000"/>
                          </a:solidFill>
                          <a:effectLst>
                            <a:outerShdw blurRad="38100" dist="38100" dir="2700000" algn="tl">
                              <a:srgbClr val="000000">
                                <a:alpha val="43137"/>
                              </a:srgbClr>
                            </a:outerShdw>
                          </a:effectLst>
                        </a:rPr>
                        <a:t>3</a:t>
                      </a:r>
                      <a:endParaRPr kumimoji="0" lang="en-US" altLang="zh-CN" sz="1100" b="1" i="0" u="none" strike="noStrike" cap="none" normalizeH="0" baseline="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2480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软件安装 </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6</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2</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5</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8</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13</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dirty="0" smtClean="0">
                          <a:ln>
                            <a:noFill/>
                          </a:ln>
                          <a:solidFill>
                            <a:srgbClr val="FF0000"/>
                          </a:solidFill>
                          <a:effectLst>
                            <a:outerShdw blurRad="38100" dist="38100" dir="2700000" algn="tl">
                              <a:srgbClr val="000000">
                                <a:alpha val="43137"/>
                              </a:srgbClr>
                            </a:outerShdw>
                          </a:effectLst>
                        </a:rPr>
                        <a:t>34</a:t>
                      </a:r>
                      <a:endParaRPr kumimoji="0" lang="en-US" altLang="zh-CN" sz="1100" b="1" i="0" u="none" strike="noStrike" cap="none" normalizeH="0" baseline="0" dirty="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2480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软件故障 </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4</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7</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9</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1</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dirty="0" smtClean="0">
                          <a:ln>
                            <a:noFill/>
                          </a:ln>
                          <a:solidFill>
                            <a:srgbClr val="FF0000"/>
                          </a:solidFill>
                          <a:effectLst>
                            <a:outerShdw blurRad="38100" dist="38100" dir="2700000" algn="tl">
                              <a:srgbClr val="000000">
                                <a:alpha val="43137"/>
                              </a:srgbClr>
                            </a:outerShdw>
                          </a:effectLst>
                        </a:rPr>
                        <a:t>21</a:t>
                      </a:r>
                      <a:endParaRPr kumimoji="0" lang="en-US" altLang="zh-CN" sz="1100" b="1" i="0" u="none" strike="noStrike" cap="none" normalizeH="0" baseline="0" dirty="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2480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软件设置 </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5</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1</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2</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3</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13</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dirty="0" smtClean="0">
                          <a:ln>
                            <a:noFill/>
                          </a:ln>
                          <a:solidFill>
                            <a:srgbClr val="FF0000"/>
                          </a:solidFill>
                          <a:effectLst>
                            <a:outerShdw blurRad="38100" dist="38100" dir="2700000" algn="tl">
                              <a:srgbClr val="000000">
                                <a:alpha val="43137"/>
                              </a:srgbClr>
                            </a:outerShdw>
                          </a:effectLst>
                        </a:rPr>
                        <a:t>24</a:t>
                      </a:r>
                      <a:endParaRPr kumimoji="0" lang="en-US" altLang="zh-CN" sz="1100" b="1" i="0" u="none" strike="noStrike" cap="none" normalizeH="0" baseline="0" dirty="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2480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网络故障 </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2</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6</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smtClean="0">
                          <a:ln>
                            <a:noFill/>
                          </a:ln>
                          <a:solidFill>
                            <a:srgbClr val="FF0000"/>
                          </a:solidFill>
                          <a:effectLst>
                            <a:outerShdw blurRad="38100" dist="38100" dir="2700000" algn="tl">
                              <a:srgbClr val="000000">
                                <a:alpha val="43137"/>
                              </a:srgbClr>
                            </a:outerShdw>
                          </a:effectLst>
                        </a:rPr>
                        <a:t>8</a:t>
                      </a:r>
                      <a:endParaRPr kumimoji="0" lang="en-US" altLang="zh-CN" sz="1100" b="1" i="0" u="none" strike="noStrike" cap="none" normalizeH="0" baseline="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334867">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病毒等</a:t>
                      </a:r>
                      <a:r>
                        <a:rPr kumimoji="0" lang="en-US" altLang="zh-CN" sz="1100" u="none" strike="noStrike" cap="none" normalizeH="0" baseline="0" dirty="0" smtClean="0">
                          <a:ln>
                            <a:noFill/>
                          </a:ln>
                          <a:effectLst>
                            <a:outerShdw blurRad="38100" dist="38100" dir="2700000" algn="tl">
                              <a:srgbClr val="000000">
                                <a:alpha val="43137"/>
                              </a:srgbClr>
                            </a:outerShdw>
                          </a:effectLst>
                        </a:rPr>
                        <a:t>…</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28</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13</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8</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13</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35</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dirty="0" smtClean="0">
                          <a:ln>
                            <a:noFill/>
                          </a:ln>
                          <a:solidFill>
                            <a:srgbClr val="FF0000"/>
                          </a:solidFill>
                          <a:effectLst>
                            <a:outerShdw blurRad="38100" dist="38100" dir="2700000" algn="tl">
                              <a:srgbClr val="000000">
                                <a:alpha val="43137"/>
                              </a:srgbClr>
                            </a:outerShdw>
                          </a:effectLst>
                        </a:rPr>
                        <a:t>97</a:t>
                      </a:r>
                      <a:endParaRPr kumimoji="0" lang="en-US" altLang="zh-CN" sz="1100" b="1" i="0" u="none" strike="noStrike" cap="none" normalizeH="0" baseline="0" dirty="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2480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合 计 </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57</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49</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45</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46</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101</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dirty="0" smtClean="0">
                          <a:ln>
                            <a:noFill/>
                          </a:ln>
                          <a:solidFill>
                            <a:srgbClr val="FF0000"/>
                          </a:solidFill>
                          <a:effectLst>
                            <a:outerShdw blurRad="38100" dist="38100" dir="2700000" algn="tl">
                              <a:srgbClr val="000000">
                                <a:alpha val="43137"/>
                              </a:srgbClr>
                            </a:outerShdw>
                          </a:effectLst>
                        </a:rPr>
                        <a:t>298</a:t>
                      </a:r>
                      <a:endParaRPr kumimoji="0" lang="en-US" altLang="zh-CN" sz="1100" b="1" i="0" u="none" strike="noStrike" cap="none" normalizeH="0" baseline="0" dirty="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r>
            </a:tbl>
          </a:graphicData>
        </a:graphic>
      </p:graphicFrame>
      <p:graphicFrame>
        <p:nvGraphicFramePr>
          <p:cNvPr id="5" name="Group 383"/>
          <p:cNvGraphicFramePr>
            <a:graphicFrameLocks/>
          </p:cNvGraphicFramePr>
          <p:nvPr/>
        </p:nvGraphicFramePr>
        <p:xfrm>
          <a:off x="3480047" y="125652"/>
          <a:ext cx="5513036" cy="4100121"/>
        </p:xfrm>
        <a:graphic>
          <a:graphicData uri="http://schemas.openxmlformats.org/drawingml/2006/table">
            <a:tbl>
              <a:tblPr>
                <a:tableStyleId>{35758FB7-9AC5-4552-8A53-C91805E547FA}</a:tableStyleId>
              </a:tblPr>
              <a:tblGrid>
                <a:gridCol w="897879"/>
                <a:gridCol w="769021"/>
                <a:gridCol w="769021"/>
                <a:gridCol w="769021"/>
                <a:gridCol w="770052"/>
                <a:gridCol w="769021"/>
                <a:gridCol w="769021"/>
              </a:tblGrid>
              <a:tr h="390297">
                <a:tc gridSpan="7">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2007</a:t>
                      </a:r>
                      <a:r>
                        <a:rPr kumimoji="0" lang="zh-CN" altLang="en-US" sz="1100" u="none" strike="noStrike" cap="none" normalizeH="0" baseline="0" dirty="0" smtClean="0">
                          <a:ln>
                            <a:noFill/>
                          </a:ln>
                          <a:effectLst>
                            <a:outerShdw blurRad="38100" dist="38100" dir="2700000" algn="tl">
                              <a:srgbClr val="000000">
                                <a:alpha val="43137"/>
                              </a:srgbClr>
                            </a:outerShdw>
                          </a:effectLst>
                        </a:rPr>
                        <a:t>年</a:t>
                      </a:r>
                      <a:r>
                        <a:rPr kumimoji="0" lang="en-US" altLang="zh-CN" sz="1100" u="none" strike="noStrike" cap="none" normalizeH="0" baseline="0" dirty="0" smtClean="0">
                          <a:ln>
                            <a:noFill/>
                          </a:ln>
                          <a:effectLst>
                            <a:outerShdw blurRad="38100" dist="38100" dir="2700000" algn="tl">
                              <a:srgbClr val="000000">
                                <a:alpha val="43137"/>
                              </a:srgbClr>
                            </a:outerShdw>
                          </a:effectLst>
                        </a:rPr>
                        <a:t>3</a:t>
                      </a:r>
                      <a:r>
                        <a:rPr kumimoji="0" lang="zh-CN" altLang="en-US" sz="1100" u="none" strike="noStrike" cap="none" normalizeH="0" baseline="0" dirty="0" smtClean="0">
                          <a:ln>
                            <a:noFill/>
                          </a:ln>
                          <a:effectLst>
                            <a:outerShdw blurRad="38100" dist="38100" dir="2700000" algn="tl">
                              <a:srgbClr val="000000">
                                <a:alpha val="43137"/>
                              </a:srgbClr>
                            </a:outerShdw>
                          </a:effectLst>
                        </a:rPr>
                        <a:t>月业务受理数量报表</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anchorCtr="1" horzOverflow="overflow"/>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27674">
                <a:tc>
                  <a:txBody>
                    <a:bodyPr/>
                    <a:lstStyle/>
                    <a:p>
                      <a:pPr marL="0" marR="0" lvl="0" indent="0" algn="ctr" defTabSz="914400" rtl="0" eaLnBrk="1" fontAlgn="t" latinLnBrk="0" hangingPunct="1">
                        <a:lnSpc>
                          <a:spcPct val="90000"/>
                        </a:lnSpc>
                        <a:spcBef>
                          <a:spcPct val="0"/>
                        </a:spcBef>
                        <a:spcAft>
                          <a:spcPct val="0"/>
                        </a:spcAft>
                        <a:buClrTx/>
                        <a:buSzTx/>
                        <a:buFontTx/>
                        <a:buNone/>
                        <a:tabLst/>
                      </a:pPr>
                      <a:r>
                        <a:rPr kumimoji="0" lang="zh-CN" altLang="en-US" sz="1100" u="none" strike="noStrike" cap="none" normalizeH="0" baseline="0" smtClean="0">
                          <a:ln>
                            <a:noFill/>
                          </a:ln>
                          <a:effectLst>
                            <a:outerShdw blurRad="38100" dist="38100" dir="2700000" algn="tl">
                              <a:srgbClr val="000000">
                                <a:alpha val="43137"/>
                              </a:srgbClr>
                            </a:outerShdw>
                          </a:effectLst>
                        </a:rPr>
                        <a:t>项目 </a:t>
                      </a:r>
                      <a:endParaRPr kumimoji="0" lang="zh-CN" altLang="en-US"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anchorCtr="1" horzOverflow="overflow"/>
                </a:tc>
                <a:tc>
                  <a:txBody>
                    <a:bodyPr/>
                    <a:lstStyle/>
                    <a:p>
                      <a:pPr marL="0" marR="0" lvl="0" indent="0" algn="ctr" defTabSz="914400" rtl="0" eaLnBrk="1" fontAlgn="t"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李</a:t>
                      </a:r>
                      <a:r>
                        <a:rPr kumimoji="0" lang="en-US" altLang="zh-CN" sz="1100" u="none" strike="noStrike" cap="none" normalizeH="0" baseline="0" dirty="0" smtClean="0">
                          <a:ln>
                            <a:noFill/>
                          </a:ln>
                          <a:effectLst>
                            <a:outerShdw blurRad="38100" dist="38100" dir="2700000" algn="tl">
                              <a:srgbClr val="000000">
                                <a:alpha val="43137"/>
                              </a:srgbClr>
                            </a:outerShdw>
                          </a:effectLst>
                        </a:rPr>
                        <a:t>XX </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anchorCtr="1" horzOverflow="overflow"/>
                </a:tc>
                <a:tc>
                  <a:txBody>
                    <a:bodyPr/>
                    <a:lstStyle/>
                    <a:p>
                      <a:pPr marL="0" marR="0" lvl="0" indent="0" algn="ctr" defTabSz="914400" rtl="0" eaLnBrk="1" fontAlgn="t"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冯</a:t>
                      </a:r>
                      <a:r>
                        <a:rPr kumimoji="0" lang="en-US" altLang="zh-CN" sz="1100" u="none" strike="noStrike" cap="none" normalizeH="0" baseline="0" dirty="0" smtClean="0">
                          <a:ln>
                            <a:noFill/>
                          </a:ln>
                          <a:effectLst>
                            <a:outerShdw blurRad="38100" dist="38100" dir="2700000" algn="tl">
                              <a:srgbClr val="000000">
                                <a:alpha val="43137"/>
                              </a:srgbClr>
                            </a:outerShdw>
                          </a:effectLst>
                        </a:rPr>
                        <a:t>XX </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anchorCtr="1" horzOverflow="overflow"/>
                </a:tc>
                <a:tc>
                  <a:txBody>
                    <a:bodyPr/>
                    <a:lstStyle/>
                    <a:p>
                      <a:pPr marL="0" marR="0" lvl="0" indent="0" algn="ctr" defTabSz="914400" rtl="0" eaLnBrk="1" fontAlgn="t"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赵</a:t>
                      </a:r>
                      <a:r>
                        <a:rPr kumimoji="0" lang="en-US" altLang="zh-CN" sz="1100" u="none" strike="noStrike" cap="none" normalizeH="0" baseline="0" dirty="0" smtClean="0">
                          <a:ln>
                            <a:noFill/>
                          </a:ln>
                          <a:effectLst>
                            <a:outerShdw blurRad="38100" dist="38100" dir="2700000" algn="tl">
                              <a:srgbClr val="000000">
                                <a:alpha val="43137"/>
                              </a:srgbClr>
                            </a:outerShdw>
                          </a:effectLst>
                        </a:rPr>
                        <a:t>X </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anchorCtr="1" horzOverflow="overflow"/>
                </a:tc>
                <a:tc>
                  <a:txBody>
                    <a:bodyPr/>
                    <a:lstStyle/>
                    <a:p>
                      <a:pPr marL="0" marR="0" lvl="0" indent="0" algn="ctr" defTabSz="914400" rtl="0" eaLnBrk="1" fontAlgn="t"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李</a:t>
                      </a:r>
                      <a:r>
                        <a:rPr kumimoji="0" lang="en-US" altLang="zh-CN" sz="1100" u="none" strike="noStrike" cap="none" normalizeH="0" baseline="0" dirty="0" smtClean="0">
                          <a:ln>
                            <a:noFill/>
                          </a:ln>
                          <a:effectLst>
                            <a:outerShdw blurRad="38100" dist="38100" dir="2700000" algn="tl">
                              <a:srgbClr val="000000">
                                <a:alpha val="43137"/>
                              </a:srgbClr>
                            </a:outerShdw>
                          </a:effectLst>
                        </a:rPr>
                        <a:t>XX </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anchorCtr="1" horzOverflow="overflow"/>
                </a:tc>
                <a:tc>
                  <a:txBody>
                    <a:bodyPr/>
                    <a:lstStyle/>
                    <a:p>
                      <a:pPr marL="0" marR="0" lvl="0" indent="0" algn="ctr" defTabSz="914400" rtl="0" eaLnBrk="1" fontAlgn="t"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张</a:t>
                      </a:r>
                      <a:r>
                        <a:rPr kumimoji="0" lang="en-US" altLang="zh-CN" sz="1100" u="none" strike="noStrike" cap="none" normalizeH="0" baseline="0" dirty="0" smtClean="0">
                          <a:ln>
                            <a:noFill/>
                          </a:ln>
                          <a:effectLst>
                            <a:outerShdw blurRad="38100" dist="38100" dir="2700000" algn="tl">
                              <a:srgbClr val="000000">
                                <a:alpha val="43137"/>
                              </a:srgbClr>
                            </a:outerShdw>
                          </a:effectLst>
                        </a:rPr>
                        <a:t>XX </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anchorCtr="1" horzOverflow="overflow"/>
                </a:tc>
                <a:tc>
                  <a:txBody>
                    <a:bodyPr/>
                    <a:lstStyle/>
                    <a:p>
                      <a:pPr marL="0" marR="0" lvl="0" indent="0" algn="ctr" defTabSz="914400" rtl="0" eaLnBrk="1" fontAlgn="t" latinLnBrk="0" hangingPunct="1">
                        <a:lnSpc>
                          <a:spcPct val="90000"/>
                        </a:lnSpc>
                        <a:spcBef>
                          <a:spcPct val="0"/>
                        </a:spcBef>
                        <a:spcAft>
                          <a:spcPct val="0"/>
                        </a:spcAft>
                        <a:buClrTx/>
                        <a:buSzTx/>
                        <a:buFontTx/>
                        <a:buNone/>
                        <a:tabLst/>
                      </a:pPr>
                      <a:r>
                        <a:rPr kumimoji="0" lang="zh-CN" altLang="en-US" sz="1100" u="none" strike="noStrike" cap="none" normalizeH="0" baseline="0" smtClean="0">
                          <a:ln>
                            <a:noFill/>
                          </a:ln>
                          <a:effectLst>
                            <a:outerShdw blurRad="38100" dist="38100" dir="2700000" algn="tl">
                              <a:srgbClr val="000000">
                                <a:alpha val="43137"/>
                              </a:srgbClr>
                            </a:outerShdw>
                          </a:effectLst>
                        </a:rPr>
                        <a:t>合计 </a:t>
                      </a:r>
                      <a:endParaRPr kumimoji="0" lang="zh-CN" altLang="en-US"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anchorCtr="1" horzOverflow="overflow"/>
                </a:tc>
              </a:tr>
              <a:tr h="22767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smtClean="0">
                          <a:ln>
                            <a:noFill/>
                          </a:ln>
                          <a:effectLst>
                            <a:outerShdw blurRad="38100" dist="38100" dir="2700000" algn="tl">
                              <a:srgbClr val="000000">
                                <a:alpha val="43137"/>
                              </a:srgbClr>
                            </a:outerShdw>
                          </a:effectLst>
                        </a:rPr>
                        <a:t>系统安装 </a:t>
                      </a:r>
                      <a:endParaRPr kumimoji="0" lang="zh-CN" altLang="en-US"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dirty="0" smtClean="0">
                          <a:ln>
                            <a:noFill/>
                          </a:ln>
                          <a:solidFill>
                            <a:srgbClr val="FF0000"/>
                          </a:solidFill>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2767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系统故障 </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dirty="0" smtClean="0">
                          <a:ln>
                            <a:noFill/>
                          </a:ln>
                          <a:solidFill>
                            <a:srgbClr val="FF0000"/>
                          </a:solidFill>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2767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smtClean="0">
                          <a:ln>
                            <a:noFill/>
                          </a:ln>
                          <a:effectLst>
                            <a:outerShdw blurRad="38100" dist="38100" dir="2700000" algn="tl">
                              <a:srgbClr val="000000">
                                <a:alpha val="43137"/>
                              </a:srgbClr>
                            </a:outerShdw>
                          </a:effectLst>
                        </a:rPr>
                        <a:t>系统设置 </a:t>
                      </a:r>
                      <a:endParaRPr kumimoji="0" lang="zh-CN" altLang="en-US"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dirty="0" smtClean="0">
                          <a:ln>
                            <a:noFill/>
                          </a:ln>
                          <a:solidFill>
                            <a:srgbClr val="FF0000"/>
                          </a:solidFill>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2767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smtClean="0">
                          <a:ln>
                            <a:noFill/>
                          </a:ln>
                          <a:effectLst>
                            <a:outerShdw blurRad="38100" dist="38100" dir="2700000" algn="tl">
                              <a:srgbClr val="000000">
                                <a:alpha val="43137"/>
                              </a:srgbClr>
                            </a:outerShdw>
                          </a:effectLst>
                        </a:rPr>
                        <a:t>硬件安装 </a:t>
                      </a:r>
                      <a:endParaRPr kumimoji="0" lang="zh-CN" altLang="en-US"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3</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1</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smtClean="0">
                          <a:ln>
                            <a:noFill/>
                          </a:ln>
                          <a:solidFill>
                            <a:srgbClr val="FF0000"/>
                          </a:solidFill>
                          <a:effectLst>
                            <a:outerShdw blurRad="38100" dist="38100" dir="2700000" algn="tl">
                              <a:srgbClr val="000000">
                                <a:alpha val="43137"/>
                              </a:srgbClr>
                            </a:outerShdw>
                          </a:effectLst>
                        </a:rPr>
                        <a:t>4</a:t>
                      </a:r>
                      <a:endParaRPr kumimoji="0" lang="en-US" altLang="zh-CN" sz="1100" b="1" i="0" u="none" strike="noStrike" cap="none" normalizeH="0" baseline="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2767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smtClean="0">
                          <a:ln>
                            <a:noFill/>
                          </a:ln>
                          <a:effectLst>
                            <a:outerShdw blurRad="38100" dist="38100" dir="2700000" algn="tl">
                              <a:srgbClr val="000000">
                                <a:alpha val="43137"/>
                              </a:srgbClr>
                            </a:outerShdw>
                          </a:effectLst>
                        </a:rPr>
                        <a:t>硬件故障 </a:t>
                      </a:r>
                      <a:endParaRPr kumimoji="0" lang="zh-CN" altLang="en-US"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2</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smtClean="0">
                          <a:ln>
                            <a:noFill/>
                          </a:ln>
                          <a:solidFill>
                            <a:srgbClr val="FF0000"/>
                          </a:solidFill>
                          <a:effectLst>
                            <a:outerShdw blurRad="38100" dist="38100" dir="2700000" algn="tl">
                              <a:srgbClr val="000000">
                                <a:alpha val="43137"/>
                              </a:srgbClr>
                            </a:outerShdw>
                          </a:effectLst>
                        </a:rPr>
                        <a:t>2</a:t>
                      </a:r>
                      <a:endParaRPr kumimoji="0" lang="en-US" altLang="zh-CN" sz="1100" b="1" i="0" u="none" strike="noStrike" cap="none" normalizeH="0" baseline="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2767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smtClean="0">
                          <a:ln>
                            <a:noFill/>
                          </a:ln>
                          <a:effectLst>
                            <a:outerShdw blurRad="38100" dist="38100" dir="2700000" algn="tl">
                              <a:srgbClr val="000000">
                                <a:alpha val="43137"/>
                              </a:srgbClr>
                            </a:outerShdw>
                          </a:effectLst>
                        </a:rPr>
                        <a:t>硬件设置 </a:t>
                      </a:r>
                      <a:endParaRPr kumimoji="0" lang="zh-CN" altLang="en-US"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1</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smtClean="0">
                          <a:ln>
                            <a:noFill/>
                          </a:ln>
                          <a:solidFill>
                            <a:srgbClr val="FF0000"/>
                          </a:solidFill>
                          <a:effectLst>
                            <a:outerShdw blurRad="38100" dist="38100" dir="2700000" algn="tl">
                              <a:srgbClr val="000000">
                                <a:alpha val="43137"/>
                              </a:srgbClr>
                            </a:outerShdw>
                          </a:effectLst>
                        </a:rPr>
                        <a:t>1</a:t>
                      </a:r>
                      <a:endParaRPr kumimoji="0" lang="en-US" altLang="zh-CN" sz="1100" b="1" i="0" u="none" strike="noStrike" cap="none" normalizeH="0" baseline="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2767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smtClean="0">
                          <a:ln>
                            <a:noFill/>
                          </a:ln>
                          <a:effectLst>
                            <a:outerShdw blurRad="38100" dist="38100" dir="2700000" algn="tl">
                              <a:srgbClr val="000000">
                                <a:alpha val="43137"/>
                              </a:srgbClr>
                            </a:outerShdw>
                          </a:effectLst>
                        </a:rPr>
                        <a:t>外设安装 </a:t>
                      </a:r>
                      <a:endParaRPr kumimoji="0" lang="zh-CN" altLang="en-US"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2</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1</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smtClean="0">
                          <a:ln>
                            <a:noFill/>
                          </a:ln>
                          <a:solidFill>
                            <a:srgbClr val="FF0000"/>
                          </a:solidFill>
                          <a:effectLst>
                            <a:outerShdw blurRad="38100" dist="38100" dir="2700000" algn="tl">
                              <a:srgbClr val="000000">
                                <a:alpha val="43137"/>
                              </a:srgbClr>
                            </a:outerShdw>
                          </a:effectLst>
                        </a:rPr>
                        <a:t>3</a:t>
                      </a:r>
                      <a:endParaRPr kumimoji="0" lang="en-US" altLang="zh-CN" sz="1100" b="1" i="0" u="none" strike="noStrike" cap="none" normalizeH="0" baseline="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2767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smtClean="0">
                          <a:ln>
                            <a:noFill/>
                          </a:ln>
                          <a:effectLst>
                            <a:outerShdw blurRad="38100" dist="38100" dir="2700000" algn="tl">
                              <a:srgbClr val="000000">
                                <a:alpha val="43137"/>
                              </a:srgbClr>
                            </a:outerShdw>
                          </a:effectLst>
                        </a:rPr>
                        <a:t>外设故障 </a:t>
                      </a:r>
                      <a:endParaRPr kumimoji="0" lang="zh-CN" altLang="en-US"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1</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1</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smtClean="0">
                          <a:ln>
                            <a:noFill/>
                          </a:ln>
                          <a:solidFill>
                            <a:srgbClr val="FF0000"/>
                          </a:solidFill>
                          <a:effectLst>
                            <a:outerShdw blurRad="38100" dist="38100" dir="2700000" algn="tl">
                              <a:srgbClr val="000000">
                                <a:alpha val="43137"/>
                              </a:srgbClr>
                            </a:outerShdw>
                          </a:effectLst>
                        </a:rPr>
                        <a:t>2</a:t>
                      </a:r>
                      <a:endParaRPr kumimoji="0" lang="en-US" altLang="zh-CN" sz="1100" b="1" i="0" u="none" strike="noStrike" cap="none" normalizeH="0" baseline="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2767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smtClean="0">
                          <a:ln>
                            <a:noFill/>
                          </a:ln>
                          <a:effectLst>
                            <a:outerShdw blurRad="38100" dist="38100" dir="2700000" algn="tl">
                              <a:srgbClr val="000000">
                                <a:alpha val="43137"/>
                              </a:srgbClr>
                            </a:outerShdw>
                          </a:effectLst>
                        </a:rPr>
                        <a:t>外设设置 </a:t>
                      </a:r>
                      <a:endParaRPr kumimoji="0" lang="zh-CN" altLang="en-US"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smtClean="0">
                          <a:ln>
                            <a:noFill/>
                          </a:ln>
                          <a:solidFill>
                            <a:srgbClr val="FF0000"/>
                          </a:solidFill>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2767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软件安装 </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dirty="0" smtClean="0">
                          <a:ln>
                            <a:noFill/>
                          </a:ln>
                          <a:solidFill>
                            <a:srgbClr val="FF0000"/>
                          </a:solidFill>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2767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软件故障 </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dirty="0" smtClean="0">
                          <a:ln>
                            <a:noFill/>
                          </a:ln>
                          <a:solidFill>
                            <a:srgbClr val="FF0000"/>
                          </a:solidFill>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2767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smtClean="0">
                          <a:ln>
                            <a:noFill/>
                          </a:ln>
                          <a:effectLst>
                            <a:outerShdw blurRad="38100" dist="38100" dir="2700000" algn="tl">
                              <a:srgbClr val="000000">
                                <a:alpha val="43137"/>
                              </a:srgbClr>
                            </a:outerShdw>
                          </a:effectLst>
                        </a:rPr>
                        <a:t>软件设置 </a:t>
                      </a:r>
                      <a:endParaRPr kumimoji="0" lang="zh-CN" altLang="en-US"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dirty="0" smtClean="0">
                          <a:ln>
                            <a:noFill/>
                          </a:ln>
                          <a:solidFill>
                            <a:srgbClr val="FF0000"/>
                          </a:solidFill>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2767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smtClean="0">
                          <a:ln>
                            <a:noFill/>
                          </a:ln>
                          <a:effectLst>
                            <a:outerShdw blurRad="38100" dist="38100" dir="2700000" algn="tl">
                              <a:srgbClr val="000000">
                                <a:alpha val="43137"/>
                              </a:srgbClr>
                            </a:outerShdw>
                          </a:effectLst>
                        </a:rPr>
                        <a:t>网络故障 </a:t>
                      </a:r>
                      <a:endParaRPr kumimoji="0" lang="zh-CN" altLang="en-US"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0</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2</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dirty="0" smtClean="0">
                          <a:ln>
                            <a:noFill/>
                          </a:ln>
                          <a:solidFill>
                            <a:srgbClr val="FF0000"/>
                          </a:solidFill>
                          <a:effectLst>
                            <a:outerShdw blurRad="38100" dist="38100" dir="2700000" algn="tl">
                              <a:srgbClr val="000000">
                                <a:alpha val="43137"/>
                              </a:srgbClr>
                            </a:outerShdw>
                          </a:effectLst>
                        </a:rPr>
                        <a:t>2</a:t>
                      </a:r>
                      <a:endParaRPr kumimoji="0" lang="en-US" altLang="zh-CN" sz="1100" b="1" i="0" u="none" strike="noStrike" cap="none" normalizeH="0" baseline="0" dirty="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9471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病毒等</a:t>
                      </a:r>
                      <a:r>
                        <a:rPr kumimoji="0" lang="en-US" altLang="zh-CN" sz="1100" u="none" strike="noStrike" cap="none" normalizeH="0" baseline="0" dirty="0" smtClean="0">
                          <a:ln>
                            <a:noFill/>
                          </a:ln>
                          <a:effectLst>
                            <a:outerShdw blurRad="38100" dist="38100" dir="2700000" algn="tl">
                              <a:srgbClr val="000000">
                                <a:alpha val="43137"/>
                              </a:srgbClr>
                            </a:outerShdw>
                          </a:effectLst>
                        </a:rPr>
                        <a:t>…</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2</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1</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0</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1</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3</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dirty="0" smtClean="0">
                          <a:ln>
                            <a:noFill/>
                          </a:ln>
                          <a:solidFill>
                            <a:srgbClr val="FF0000"/>
                          </a:solidFill>
                          <a:effectLst>
                            <a:outerShdw blurRad="38100" dist="38100" dir="2700000" algn="tl">
                              <a:srgbClr val="000000">
                                <a:alpha val="43137"/>
                              </a:srgbClr>
                            </a:outerShdw>
                          </a:effectLst>
                        </a:rPr>
                        <a:t>7</a:t>
                      </a:r>
                      <a:endParaRPr kumimoji="0" lang="en-US" altLang="zh-CN" sz="1100" b="1" i="0" u="none" strike="noStrike" cap="none" normalizeH="0" baseline="0" dirty="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b" horzOverflow="overflow"/>
                </a:tc>
              </a:tr>
              <a:tr h="227674">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zh-CN" altLang="en-US" sz="1100" u="none" strike="noStrike" cap="none" normalizeH="0" baseline="0" dirty="0" smtClean="0">
                          <a:ln>
                            <a:noFill/>
                          </a:ln>
                          <a:effectLst>
                            <a:outerShdw blurRad="38100" dist="38100" dir="2700000" algn="tl">
                              <a:srgbClr val="000000">
                                <a:alpha val="43137"/>
                              </a:srgbClr>
                            </a:outerShdw>
                          </a:effectLst>
                        </a:rPr>
                        <a:t>合 计 </a:t>
                      </a:r>
                      <a:endParaRPr kumimoji="0" lang="zh-CN" altLang="en-US"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anchorCtr="1"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3</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5</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smtClean="0">
                          <a:ln>
                            <a:noFill/>
                          </a:ln>
                          <a:effectLst>
                            <a:outerShdw blurRad="38100" dist="38100" dir="2700000" algn="tl">
                              <a:srgbClr val="000000">
                                <a:alpha val="43137"/>
                              </a:srgbClr>
                            </a:outerShdw>
                          </a:effectLst>
                        </a:rPr>
                        <a:t>2</a:t>
                      </a:r>
                      <a:endParaRPr kumimoji="0" lang="en-US" altLang="zh-CN" sz="1100" b="1" i="0" u="none" strike="noStrike" cap="none" normalizeH="0" baseline="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7</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u="none" strike="noStrike" cap="none" normalizeH="0" baseline="0" dirty="0" smtClean="0">
                          <a:ln>
                            <a:noFill/>
                          </a:ln>
                          <a:effectLst>
                            <a:outerShdw blurRad="38100" dist="38100" dir="2700000" algn="tl">
                              <a:srgbClr val="000000">
                                <a:alpha val="43137"/>
                              </a:srgbClr>
                            </a:outerShdw>
                          </a:effectLst>
                        </a:rPr>
                        <a:t>4</a:t>
                      </a:r>
                      <a:endParaRPr kumimoji="0" lang="en-US" altLang="zh-CN" sz="11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altLang="zh-CN" sz="1100" b="1" u="none" strike="noStrike" cap="none" normalizeH="0" baseline="0" dirty="0" smtClean="0">
                          <a:ln>
                            <a:noFill/>
                          </a:ln>
                          <a:solidFill>
                            <a:srgbClr val="FF0000"/>
                          </a:solidFill>
                          <a:effectLst>
                            <a:outerShdw blurRad="38100" dist="38100" dir="2700000" algn="tl">
                              <a:srgbClr val="000000">
                                <a:alpha val="43137"/>
                              </a:srgbClr>
                            </a:outerShdw>
                          </a:effectLst>
                        </a:rPr>
                        <a:t>21</a:t>
                      </a:r>
                      <a:endParaRPr kumimoji="0" lang="en-US" altLang="zh-CN" sz="1100" b="1" i="0" u="none" strike="noStrike" cap="none" normalizeH="0" baseline="0" dirty="0" smtClean="0">
                        <a:ln>
                          <a:noFill/>
                        </a:ln>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txBody>
                  <a:tcPr marL="0" marR="0" marT="0" marB="0" anchor="ctr" horzOverflow="overflow"/>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5689"/>
                                        </p:tgtEl>
                                        <p:attrNameLst>
                                          <p:attrName>style.visibility</p:attrName>
                                        </p:attrNameLst>
                                      </p:cBhvr>
                                      <p:to>
                                        <p:strVal val="visible"/>
                                      </p:to>
                                    </p:set>
                                    <p:animEffect transition="in" filter="blinds(horizontal)">
                                      <p:cBhvr>
                                        <p:cTn id="7" dur="500"/>
                                        <p:tgtEl>
                                          <p:spTgt spid="1656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ltLang="zh-CN" dirty="0" smtClean="0">
                <a:effectLst>
                  <a:outerShdw blurRad="38100" dist="38100" dir="2700000" algn="tl">
                    <a:srgbClr val="000000">
                      <a:alpha val="43137"/>
                    </a:srgbClr>
                  </a:outerShdw>
                </a:effectLst>
                <a:latin typeface="微软雅黑" pitchFamily="34" charset="-122"/>
                <a:ea typeface="微软雅黑" pitchFamily="34" charset="-122"/>
              </a:rPr>
              <a:t>Showing value</a:t>
            </a:r>
            <a:r>
              <a:rPr lang="zh-CN" altLang="en-US" dirty="0" smtClean="0">
                <a:effectLst>
                  <a:outerShdw blurRad="38100" dist="38100" dir="2700000" algn="tl">
                    <a:srgbClr val="000000">
                      <a:alpha val="43137"/>
                    </a:srgbClr>
                  </a:outerShdw>
                </a:effectLst>
                <a:latin typeface="微软雅黑" pitchFamily="34" charset="-122"/>
                <a:ea typeface="微软雅黑" pitchFamily="34" charset="-122"/>
              </a:rPr>
              <a:t> </a:t>
            </a:r>
            <a:r>
              <a:rPr lang="en-US" altLang="zh-CN" dirty="0" smtClean="0">
                <a:effectLst>
                  <a:outerShdw blurRad="38100" dist="38100" dir="2700000" algn="tl">
                    <a:srgbClr val="000000">
                      <a:alpha val="43137"/>
                    </a:srgbClr>
                  </a:outerShdw>
                </a:effectLst>
                <a:latin typeface="微软雅黑" pitchFamily="34" charset="-122"/>
                <a:ea typeface="微软雅黑" pitchFamily="34" charset="-122"/>
              </a:rPr>
              <a:t>…</a:t>
            </a:r>
            <a:endParaRPr lang="zh-CN" altLang="en-US"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effectLst>
                  <a:outerShdw blurRad="38100" dist="38100" dir="2700000" algn="tl">
                    <a:srgbClr val="000000">
                      <a:alpha val="43137"/>
                    </a:srgbClr>
                  </a:outerShdw>
                </a:effectLst>
                <a:latin typeface="微软雅黑" pitchFamily="34" charset="-122"/>
                <a:ea typeface="微软雅黑" pitchFamily="34" charset="-122"/>
              </a:rPr>
              <a:t>7 </a:t>
            </a:r>
            <a:r>
              <a:rPr lang="zh-CN" altLang="en-US" dirty="0" smtClean="0">
                <a:effectLst>
                  <a:outerShdw blurRad="38100" dist="38100" dir="2700000" algn="tl">
                    <a:srgbClr val="000000">
                      <a:alpha val="43137"/>
                    </a:srgbClr>
                  </a:outerShdw>
                </a:effectLst>
                <a:latin typeface="微软雅黑" pitchFamily="34" charset="-122"/>
                <a:ea typeface="微软雅黑" pitchFamily="34" charset="-122"/>
              </a:rPr>
              <a:t>个城市</a:t>
            </a:r>
            <a:endParaRPr lang="en-US" dirty="0" smtClean="0">
              <a:effectLst>
                <a:outerShdw blurRad="38100" dist="38100" dir="2700000" algn="tl">
                  <a:srgbClr val="000000">
                    <a:alpha val="43137"/>
                  </a:srgbClr>
                </a:outerShdw>
              </a:effectLst>
              <a:latin typeface="微软雅黑" pitchFamily="34" charset="-122"/>
              <a:ea typeface="微软雅黑" pitchFamily="34" charset="-122"/>
            </a:endParaRPr>
          </a:p>
          <a:p>
            <a:pPr eaLnBrk="1" fontAlgn="auto" hangingPunct="1">
              <a:spcAft>
                <a:spcPts val="0"/>
              </a:spcAft>
              <a:buFontTx/>
              <a:buNone/>
              <a:defRPr/>
            </a:pPr>
            <a:r>
              <a:rPr lang="en-US" altLang="zh-CN" dirty="0" smtClean="0">
                <a:effectLst>
                  <a:outerShdw blurRad="38100" dist="38100" dir="2700000" algn="tl">
                    <a:srgbClr val="000000">
                      <a:alpha val="43137"/>
                    </a:srgbClr>
                  </a:outerShdw>
                </a:effectLst>
                <a:latin typeface="微软雅黑" pitchFamily="34" charset="-122"/>
                <a:ea typeface="微软雅黑" pitchFamily="34" charset="-122"/>
              </a:rPr>
              <a:t>	</a:t>
            </a:r>
            <a:r>
              <a:rPr lang="zh-CN" altLang="en-US" dirty="0" smtClean="0">
                <a:effectLst>
                  <a:outerShdw blurRad="38100" dist="38100" dir="2700000" algn="tl">
                    <a:srgbClr val="000000">
                      <a:alpha val="43137"/>
                    </a:srgbClr>
                  </a:outerShdw>
                </a:effectLst>
                <a:latin typeface="微软雅黑" pitchFamily="34" charset="-122"/>
                <a:ea typeface="微软雅黑" pitchFamily="34" charset="-122"/>
              </a:rPr>
              <a:t>北京 </a:t>
            </a:r>
            <a:r>
              <a:rPr lang="en-US" altLang="zh-CN" dirty="0" smtClean="0">
                <a:effectLst>
                  <a:outerShdw blurRad="38100" dist="38100" dir="2700000" algn="tl">
                    <a:srgbClr val="000000">
                      <a:alpha val="43137"/>
                    </a:srgbClr>
                  </a:outerShdw>
                </a:effectLst>
                <a:latin typeface="微软雅黑" pitchFamily="34" charset="-122"/>
                <a:ea typeface="微软雅黑" pitchFamily="34" charset="-122"/>
              </a:rPr>
              <a:t>|</a:t>
            </a:r>
            <a:r>
              <a:rPr lang="zh-CN" altLang="en-US" dirty="0" smtClean="0">
                <a:effectLst>
                  <a:outerShdw blurRad="38100" dist="38100" dir="2700000" algn="tl">
                    <a:srgbClr val="000000">
                      <a:alpha val="43137"/>
                    </a:srgbClr>
                  </a:outerShdw>
                </a:effectLst>
                <a:latin typeface="微软雅黑" pitchFamily="34" charset="-122"/>
                <a:ea typeface="微软雅黑" pitchFamily="34" charset="-122"/>
              </a:rPr>
              <a:t> 青岛 </a:t>
            </a:r>
            <a:r>
              <a:rPr lang="en-US" altLang="zh-CN" dirty="0" smtClean="0">
                <a:effectLst>
                  <a:outerShdw blurRad="38100" dist="38100" dir="2700000" algn="tl">
                    <a:srgbClr val="000000">
                      <a:alpha val="43137"/>
                    </a:srgbClr>
                  </a:outerShdw>
                </a:effectLst>
                <a:latin typeface="微软雅黑" pitchFamily="34" charset="-122"/>
                <a:ea typeface="微软雅黑" pitchFamily="34" charset="-122"/>
              </a:rPr>
              <a:t>| </a:t>
            </a:r>
            <a:r>
              <a:rPr lang="zh-CN" altLang="en-US" dirty="0" smtClean="0">
                <a:effectLst>
                  <a:outerShdw blurRad="38100" dist="38100" dir="2700000" algn="tl">
                    <a:srgbClr val="000000">
                      <a:alpha val="43137"/>
                    </a:srgbClr>
                  </a:outerShdw>
                </a:effectLst>
                <a:latin typeface="微软雅黑" pitchFamily="34" charset="-122"/>
                <a:ea typeface="微软雅黑" pitchFamily="34" charset="-122"/>
              </a:rPr>
              <a:t>香港 </a:t>
            </a:r>
            <a:r>
              <a:rPr lang="en-US" altLang="zh-CN" dirty="0" smtClean="0">
                <a:effectLst>
                  <a:outerShdw blurRad="38100" dist="38100" dir="2700000" algn="tl">
                    <a:srgbClr val="000000">
                      <a:alpha val="43137"/>
                    </a:srgbClr>
                  </a:outerShdw>
                </a:effectLst>
                <a:latin typeface="微软雅黑" pitchFamily="34" charset="-122"/>
                <a:ea typeface="微软雅黑" pitchFamily="34" charset="-122"/>
              </a:rPr>
              <a:t>| </a:t>
            </a:r>
            <a:r>
              <a:rPr lang="zh-CN" altLang="en-US" dirty="0" smtClean="0">
                <a:effectLst>
                  <a:outerShdw blurRad="38100" dist="38100" dir="2700000" algn="tl">
                    <a:srgbClr val="000000">
                      <a:alpha val="43137"/>
                    </a:srgbClr>
                  </a:outerShdw>
                </a:effectLst>
                <a:latin typeface="微软雅黑" pitchFamily="34" charset="-122"/>
                <a:ea typeface="微软雅黑" pitchFamily="34" charset="-122"/>
              </a:rPr>
              <a:t>天津 </a:t>
            </a:r>
            <a:r>
              <a:rPr lang="en-US" altLang="zh-CN" dirty="0" smtClean="0">
                <a:effectLst>
                  <a:outerShdw blurRad="38100" dist="38100" dir="2700000" algn="tl">
                    <a:srgbClr val="000000">
                      <a:alpha val="43137"/>
                    </a:srgbClr>
                  </a:outerShdw>
                </a:effectLst>
                <a:latin typeface="微软雅黑" pitchFamily="34" charset="-122"/>
                <a:ea typeface="微软雅黑" pitchFamily="34" charset="-122"/>
              </a:rPr>
              <a:t>| </a:t>
            </a:r>
            <a:r>
              <a:rPr lang="zh-CN" altLang="en-US" dirty="0" smtClean="0">
                <a:effectLst>
                  <a:outerShdw blurRad="38100" dist="38100" dir="2700000" algn="tl">
                    <a:srgbClr val="000000">
                      <a:alpha val="43137"/>
                    </a:srgbClr>
                  </a:outerShdw>
                </a:effectLst>
                <a:latin typeface="微软雅黑" pitchFamily="34" charset="-122"/>
                <a:ea typeface="微软雅黑" pitchFamily="34" charset="-122"/>
              </a:rPr>
              <a:t>上海 </a:t>
            </a:r>
            <a:r>
              <a:rPr lang="en-US" altLang="zh-CN" dirty="0" smtClean="0">
                <a:effectLst>
                  <a:outerShdw blurRad="38100" dist="38100" dir="2700000" algn="tl">
                    <a:srgbClr val="000000">
                      <a:alpha val="43137"/>
                    </a:srgbClr>
                  </a:outerShdw>
                </a:effectLst>
                <a:latin typeface="微软雅黑" pitchFamily="34" charset="-122"/>
                <a:ea typeface="微软雅黑" pitchFamily="34" charset="-122"/>
              </a:rPr>
              <a:t>| </a:t>
            </a:r>
            <a:r>
              <a:rPr lang="zh-CN" altLang="en-US" dirty="0" smtClean="0">
                <a:effectLst>
                  <a:outerShdw blurRad="38100" dist="38100" dir="2700000" algn="tl">
                    <a:srgbClr val="000000">
                      <a:alpha val="43137"/>
                    </a:srgbClr>
                  </a:outerShdw>
                </a:effectLst>
                <a:latin typeface="微软雅黑" pitchFamily="34" charset="-122"/>
                <a:ea typeface="微软雅黑" pitchFamily="34" charset="-122"/>
              </a:rPr>
              <a:t>沈阳 </a:t>
            </a:r>
            <a:r>
              <a:rPr lang="en-US" altLang="zh-CN" dirty="0" smtClean="0">
                <a:effectLst>
                  <a:outerShdw blurRad="38100" dist="38100" dir="2700000" algn="tl">
                    <a:srgbClr val="000000">
                      <a:alpha val="43137"/>
                    </a:srgbClr>
                  </a:outerShdw>
                </a:effectLst>
                <a:latin typeface="微软雅黑" pitchFamily="34" charset="-122"/>
                <a:ea typeface="微软雅黑" pitchFamily="34" charset="-122"/>
              </a:rPr>
              <a:t>| </a:t>
            </a:r>
            <a:r>
              <a:rPr lang="zh-CN" altLang="en-US" dirty="0" smtClean="0">
                <a:effectLst>
                  <a:outerShdw blurRad="38100" dist="38100" dir="2700000" algn="tl">
                    <a:srgbClr val="000000">
                      <a:alpha val="43137"/>
                    </a:srgbClr>
                  </a:outerShdw>
                </a:effectLst>
                <a:latin typeface="微软雅黑" pitchFamily="34" charset="-122"/>
                <a:ea typeface="微软雅黑" pitchFamily="34" charset="-122"/>
              </a:rPr>
              <a:t>秦皇岛</a:t>
            </a:r>
            <a:endParaRPr lang="en-US" dirty="0" smtClean="0">
              <a:effectLst>
                <a:outerShdw blurRad="38100" dist="38100" dir="2700000" algn="tl">
                  <a:srgbClr val="000000">
                    <a:alpha val="43137"/>
                  </a:srgbClr>
                </a:outerShdw>
              </a:effectLst>
              <a:latin typeface="微软雅黑" pitchFamily="34" charset="-122"/>
              <a:ea typeface="微软雅黑" pitchFamily="34" charset="-122"/>
            </a:endParaRPr>
          </a:p>
          <a:p>
            <a:pPr eaLnBrk="1" fontAlgn="auto" hangingPunct="1">
              <a:spcAft>
                <a:spcPts val="0"/>
              </a:spcAft>
              <a:defRPr/>
            </a:pPr>
            <a:r>
              <a:rPr lang="en-US" dirty="0" smtClean="0">
                <a:effectLst>
                  <a:outerShdw blurRad="38100" dist="38100" dir="2700000" algn="tl">
                    <a:srgbClr val="000000">
                      <a:alpha val="43137"/>
                    </a:srgbClr>
                  </a:outerShdw>
                </a:effectLst>
                <a:latin typeface="微软雅黑" pitchFamily="34" charset="-122"/>
                <a:ea typeface="微软雅黑" pitchFamily="34" charset="-122"/>
              </a:rPr>
              <a:t>39 </a:t>
            </a:r>
            <a:r>
              <a:rPr lang="zh-CN" altLang="en-US" dirty="0" smtClean="0">
                <a:effectLst>
                  <a:outerShdw blurRad="38100" dist="38100" dir="2700000" algn="tl">
                    <a:srgbClr val="000000">
                      <a:alpha val="43137"/>
                    </a:srgbClr>
                  </a:outerShdw>
                </a:effectLst>
                <a:latin typeface="微软雅黑" pitchFamily="34" charset="-122"/>
                <a:ea typeface="微软雅黑" pitchFamily="34" charset="-122"/>
              </a:rPr>
              <a:t>个比赛场馆</a:t>
            </a:r>
            <a:endParaRPr lang="en-US" dirty="0" smtClean="0">
              <a:effectLst>
                <a:outerShdw blurRad="38100" dist="38100" dir="2700000" algn="tl">
                  <a:srgbClr val="000000">
                    <a:alpha val="43137"/>
                  </a:srgbClr>
                </a:outerShdw>
              </a:effectLst>
              <a:latin typeface="微软雅黑" pitchFamily="34" charset="-122"/>
              <a:ea typeface="微软雅黑" pitchFamily="34" charset="-122"/>
            </a:endParaRPr>
          </a:p>
          <a:p>
            <a:pPr eaLnBrk="1" fontAlgn="auto" hangingPunct="1">
              <a:spcAft>
                <a:spcPts val="0"/>
              </a:spcAft>
              <a:defRPr/>
            </a:pPr>
            <a:endParaRPr lang="en-US" dirty="0" smtClean="0">
              <a:effectLst>
                <a:outerShdw blurRad="38100" dist="38100" dir="2700000" algn="tl">
                  <a:srgbClr val="000000">
                    <a:alpha val="43137"/>
                  </a:srgbClr>
                </a:outerShdw>
              </a:effectLst>
              <a:latin typeface="微软雅黑" pitchFamily="34" charset="-122"/>
              <a:ea typeface="微软雅黑" pitchFamily="34" charset="-122"/>
            </a:endParaRPr>
          </a:p>
          <a:p>
            <a:pPr eaLnBrk="1" fontAlgn="auto" hangingPunct="1">
              <a:spcAft>
                <a:spcPts val="0"/>
              </a:spcAft>
              <a:defRPr/>
            </a:pPr>
            <a:r>
              <a:rPr lang="zh-CN" altLang="en-US"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层次化架构</a:t>
            </a:r>
            <a:endParaRPr lang="en-US" altLang="zh-CN"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endParaRPr>
          </a:p>
          <a:p>
            <a:pPr lvl="1" eaLnBrk="1" fontAlgn="auto" hangingPunct="1">
              <a:spcAft>
                <a:spcPts val="0"/>
              </a:spcAft>
              <a:defRPr/>
            </a:pPr>
            <a:r>
              <a:rPr lang="zh-CN" altLang="en-US"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需要层次化的架构来实现“策略集中”管理</a:t>
            </a:r>
            <a:endParaRPr lang="en-US" altLang="zh-CN"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endParaRPr>
          </a:p>
          <a:p>
            <a:pPr eaLnBrk="1" fontAlgn="auto" hangingPunct="1">
              <a:spcAft>
                <a:spcPts val="0"/>
              </a:spcAft>
              <a:defRPr/>
            </a:pPr>
            <a:r>
              <a:rPr lang="en-US" altLang="zh-CN"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BDD</a:t>
            </a:r>
          </a:p>
          <a:p>
            <a:pPr lvl="1" eaLnBrk="1" fontAlgn="auto" hangingPunct="1">
              <a:spcAft>
                <a:spcPts val="0"/>
              </a:spcAft>
              <a:defRPr/>
            </a:pPr>
            <a:r>
              <a:rPr lang="zh-CN" altLang="en-US"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标准化“无人值守”安装</a:t>
            </a:r>
            <a:r>
              <a:rPr lang="en-US" altLang="zh-CN"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（建立 了</a:t>
            </a:r>
            <a:r>
              <a:rPr lang="en-US" altLang="zh-CN"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40+</a:t>
            </a:r>
            <a:r>
              <a:rPr lang="zh-CN" altLang="en-US"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个标准分发镜像）</a:t>
            </a:r>
            <a:endParaRPr lang="en-US" altLang="zh-CN"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endParaRPr>
          </a:p>
          <a:p>
            <a:pPr lvl="1" eaLnBrk="1" fontAlgn="auto" hangingPunct="1">
              <a:spcAft>
                <a:spcPts val="0"/>
              </a:spcAft>
              <a:defRPr/>
            </a:pPr>
            <a:r>
              <a:rPr lang="zh-CN" altLang="en-US"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实现现场快速修复</a:t>
            </a:r>
            <a:r>
              <a:rPr lang="en-US" altLang="zh-CN"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a:t>
            </a:r>
            <a:r>
              <a:rPr lang="en-US" altLang="zh-CN"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15~20</a:t>
            </a:r>
            <a:r>
              <a:rPr lang="zh-CN" altLang="en-US"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分钟）</a:t>
            </a:r>
            <a:endParaRPr lang="en-US" altLang="zh-CN"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endParaRPr>
          </a:p>
          <a:p>
            <a:pPr eaLnBrk="1" fontAlgn="auto" hangingPunct="1">
              <a:spcAft>
                <a:spcPts val="0"/>
              </a:spcAft>
              <a:defRPr/>
            </a:pPr>
            <a:endParaRPr lang="en-US" dirty="0" smtClean="0">
              <a:effectLst>
                <a:outerShdw blurRad="38100" dist="38100" dir="2700000" algn="tl">
                  <a:srgbClr val="000000">
                    <a:alpha val="43137"/>
                  </a:srgbClr>
                </a:outerShdw>
              </a:effectLst>
              <a:latin typeface="微软雅黑" pitchFamily="34" charset="-122"/>
              <a:ea typeface="微软雅黑" pitchFamily="34" charset="-122"/>
            </a:endParaRPr>
          </a:p>
          <a:p>
            <a:pPr eaLnBrk="1" fontAlgn="auto" hangingPunct="1">
              <a:spcAft>
                <a:spcPts val="0"/>
              </a:spcAft>
              <a:defRPr/>
            </a:pPr>
            <a:endParaRPr lang="en-US" altLang="zh-CN" dirty="0" smtClean="0">
              <a:effectLst>
                <a:outerShdw blurRad="38100" dist="38100" dir="2700000" algn="tl">
                  <a:srgbClr val="000000">
                    <a:alpha val="43137"/>
                  </a:srgbClr>
                </a:outerShdw>
              </a:effectLst>
              <a:latin typeface="微软雅黑" pitchFamily="34" charset="-122"/>
              <a:ea typeface="微软雅黑" pitchFamily="34" charset="-122"/>
            </a:endParaRPr>
          </a:p>
          <a:p>
            <a:pPr eaLnBrk="1" fontAlgn="auto" hangingPunct="1">
              <a:spcAft>
                <a:spcPts val="0"/>
              </a:spcAft>
              <a:defRPr/>
            </a:pPr>
            <a:endParaRPr lang="en-US" altLang="zh-CN" dirty="0" smtClean="0">
              <a:effectLst>
                <a:outerShdw blurRad="38100" dist="38100" dir="2700000" algn="tl">
                  <a:srgbClr val="000000">
                    <a:alpha val="43137"/>
                  </a:srgbClr>
                </a:outerShdw>
              </a:effectLst>
              <a:latin typeface="微软雅黑" pitchFamily="34" charset="-122"/>
              <a:ea typeface="微软雅黑" pitchFamily="34" charset="-122"/>
            </a:endParaRPr>
          </a:p>
          <a:p>
            <a:pPr eaLnBrk="1" fontAlgn="auto" hangingPunct="1">
              <a:spcAft>
                <a:spcPts val="0"/>
              </a:spcAft>
              <a:defRPr/>
            </a:pPr>
            <a:endParaRPr lang="zh-CN" altLang="en-US" dirty="0">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fontAlgn="auto" hangingPunct="1">
              <a:spcAft>
                <a:spcPts val="0"/>
              </a:spcAft>
              <a:defRPr/>
            </a:pPr>
            <a:r>
              <a:rPr lang="zh-CN" altLang="en-US" dirty="0" smtClean="0">
                <a:latin typeface="微软雅黑" pitchFamily="34" charset="-122"/>
                <a:ea typeface="微软雅黑" pitchFamily="34" charset="-122"/>
              </a:rPr>
              <a:t>奥运监控概览</a:t>
            </a:r>
          </a:p>
        </p:txBody>
      </p:sp>
      <p:graphicFrame>
        <p:nvGraphicFramePr>
          <p:cNvPr id="4" name="Content Placeholder 3"/>
          <p:cNvGraphicFramePr>
            <a:graphicFrameLocks noGrp="1"/>
          </p:cNvGraphicFramePr>
          <p:nvPr>
            <p:ph idx="4294967295"/>
          </p:nvPr>
        </p:nvGraphicFramePr>
        <p:xfrm>
          <a:off x="0" y="1685925"/>
          <a:ext cx="7929563" cy="4357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xfrm>
            <a:off x="348016" y="779614"/>
            <a:ext cx="8229600" cy="1143000"/>
          </a:xfrm>
        </p:spPr>
        <p:txBody>
          <a:bodyPr/>
          <a:lstStyle/>
          <a:p>
            <a:pPr eaLnBrk="1" fontAlgn="auto" hangingPunct="1">
              <a:spcAft>
                <a:spcPts val="0"/>
              </a:spcAft>
              <a:defRPr/>
            </a:pPr>
            <a:r>
              <a:rPr lang="zh-CN" altLang="en-US" dirty="0" smtClean="0">
                <a:latin typeface="微软雅黑" pitchFamily="34" charset="-122"/>
                <a:ea typeface="微软雅黑" pitchFamily="34" charset="-122"/>
              </a:rPr>
              <a:t>使用</a:t>
            </a:r>
            <a:r>
              <a:rPr lang="en-US" altLang="zh-CN" dirty="0" smtClean="0">
                <a:latin typeface="微软雅黑" pitchFamily="34" charset="-122"/>
                <a:ea typeface="微软雅黑" pitchFamily="34" charset="-122"/>
              </a:rPr>
              <a:t>View</a:t>
            </a:r>
            <a:r>
              <a:rPr lang="zh-CN" altLang="en-US" dirty="0" smtClean="0">
                <a:latin typeface="微软雅黑" pitchFamily="34" charset="-122"/>
                <a:ea typeface="微软雅黑" pitchFamily="34" charset="-122"/>
              </a:rPr>
              <a:t>参看服务器硬件组件状态</a:t>
            </a:r>
          </a:p>
        </p:txBody>
      </p:sp>
      <p:pic>
        <p:nvPicPr>
          <p:cNvPr id="39939" name="内容占位符 3" descr="Image000111.gif"/>
          <p:cNvPicPr>
            <a:picLocks noGrp="1" noChangeAspect="1"/>
          </p:cNvPicPr>
          <p:nvPr>
            <p:ph idx="1"/>
          </p:nvPr>
        </p:nvPicPr>
        <p:blipFill>
          <a:blip r:embed="rId3" cstate="print"/>
          <a:srcRect/>
          <a:stretch>
            <a:fillRect/>
          </a:stretch>
        </p:blipFill>
        <p:spPr>
          <a:xfrm>
            <a:off x="426128" y="1691130"/>
            <a:ext cx="8291744" cy="3566670"/>
          </a:xfrm>
          <a:effectLst>
            <a:innerShdw blurRad="63500" dist="50800" dir="13500000">
              <a:prstClr val="black">
                <a:alpha val="50000"/>
              </a:prstClr>
            </a:innerShdw>
            <a:reflection blurRad="6350" stA="50000" endA="275" endPos="40000" dist="101600" dir="5400000" sy="-100000" algn="bl" rotWithShape="0"/>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304800" y="762000"/>
            <a:ext cx="8534400" cy="609600"/>
          </a:xfrm>
        </p:spPr>
        <p:txBody>
          <a:bodyPr>
            <a:noAutofit/>
          </a:bodyPr>
          <a:lstStyle/>
          <a:p>
            <a:pPr eaLnBrk="1" fontAlgn="auto" hangingPunct="1">
              <a:spcAft>
                <a:spcPts val="0"/>
              </a:spcAft>
              <a:defRPr/>
            </a:pPr>
            <a:r>
              <a:rPr lang="zh-CN" altLang="en-US" sz="2400" dirty="0" smtClean="0">
                <a:latin typeface="微软雅黑" pitchFamily="34" charset="-122"/>
                <a:ea typeface="微软雅黑" pitchFamily="34" charset="-122"/>
              </a:rPr>
              <a:t>端到端监控解决方案</a:t>
            </a:r>
            <a:r>
              <a:rPr lang="en-US" altLang="zh-CN" sz="2400" dirty="0" smtClean="0">
                <a:latin typeface="微软雅黑" pitchFamily="34" charset="-122"/>
                <a:ea typeface="微软雅黑" pitchFamily="34" charset="-122"/>
              </a:rPr>
              <a:t/>
            </a:r>
            <a:br>
              <a:rPr lang="en-US" altLang="zh-CN" sz="2400" dirty="0" smtClean="0">
                <a:latin typeface="微软雅黑" pitchFamily="34" charset="-122"/>
                <a:ea typeface="微软雅黑" pitchFamily="34" charset="-122"/>
              </a:rPr>
            </a:br>
            <a:r>
              <a:rPr lang="zh-CN" altLang="en-US" sz="2400" dirty="0" smtClean="0">
                <a:latin typeface="微软雅黑" pitchFamily="34" charset="-122"/>
                <a:ea typeface="微软雅黑" pitchFamily="34" charset="-122"/>
              </a:rPr>
              <a:t>运动会管理系统（</a:t>
            </a:r>
            <a:r>
              <a:rPr lang="en-US" altLang="zh-CN" sz="2400" dirty="0" smtClean="0">
                <a:latin typeface="微软雅黑" pitchFamily="34" charset="-122"/>
                <a:ea typeface="微软雅黑" pitchFamily="34" charset="-122"/>
              </a:rPr>
              <a:t>GMS</a:t>
            </a:r>
            <a:r>
              <a:rPr lang="zh-CN" altLang="en-US" sz="2400" dirty="0" smtClean="0">
                <a:latin typeface="微软雅黑" pitchFamily="34" charset="-122"/>
                <a:ea typeface="微软雅黑" pitchFamily="34" charset="-122"/>
              </a:rPr>
              <a:t>）</a:t>
            </a:r>
          </a:p>
        </p:txBody>
      </p:sp>
      <p:pic>
        <p:nvPicPr>
          <p:cNvPr id="23555" name="内容占位符 3" descr="gpms.gif"/>
          <p:cNvPicPr>
            <a:picLocks noGrp="1" noChangeAspect="1"/>
          </p:cNvPicPr>
          <p:nvPr>
            <p:ph idx="1"/>
          </p:nvPr>
        </p:nvPicPr>
        <p:blipFill>
          <a:blip r:embed="rId3" cstate="print"/>
          <a:stretch>
            <a:fillRect/>
          </a:stretch>
        </p:blipFill>
        <p:spPr>
          <a:xfrm>
            <a:off x="734373" y="1600200"/>
            <a:ext cx="7675254" cy="4525963"/>
          </a:xfrm>
          <a:effectLst>
            <a:glow rad="228600">
              <a:schemeClr val="accent5">
                <a:satMod val="175000"/>
                <a:alpha val="40000"/>
              </a:schemeClr>
            </a:glo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8600" y="304800"/>
            <a:ext cx="5937250" cy="476250"/>
          </a:xfrm>
        </p:spPr>
        <p:txBody>
          <a:bodyPr>
            <a:normAutofit fontScale="90000"/>
          </a:bodyPr>
          <a:lstStyle/>
          <a:p>
            <a:r>
              <a:rPr lang="zh-CN" altLang="en-US" sz="3600" dirty="0" smtClean="0">
                <a:latin typeface="微软雅黑" pitchFamily="34" charset="-122"/>
                <a:ea typeface="微软雅黑" pitchFamily="34" charset="-122"/>
              </a:rPr>
              <a:t>系统管理平台成功案例</a:t>
            </a:r>
          </a:p>
        </p:txBody>
      </p:sp>
      <p:sp>
        <p:nvSpPr>
          <p:cNvPr id="94211" name="Rectangle 3"/>
          <p:cNvSpPr>
            <a:spLocks noGrp="1" noChangeArrowheads="1"/>
          </p:cNvSpPr>
          <p:nvPr>
            <p:ph idx="1"/>
          </p:nvPr>
        </p:nvSpPr>
        <p:spPr>
          <a:xfrm>
            <a:off x="228600" y="990600"/>
            <a:ext cx="2879725" cy="4498975"/>
          </a:xfrm>
          <a:noFill/>
        </p:spPr>
        <p:txBody>
          <a:bodyPr/>
          <a:lstStyle/>
          <a:p>
            <a:pPr marL="0" indent="0"/>
            <a:r>
              <a:rPr lang="zh-CN" altLang="en-US" sz="1400" b="1" dirty="0" smtClean="0">
                <a:effectLst>
                  <a:outerShdw blurRad="38100" dist="38100" dir="2700000" algn="tl">
                    <a:srgbClr val="000000">
                      <a:alpha val="43137"/>
                    </a:srgbClr>
                  </a:outerShdw>
                </a:effectLst>
                <a:latin typeface="微软雅黑" pitchFamily="34" charset="-122"/>
                <a:ea typeface="微软雅黑" pitchFamily="34" charset="-122"/>
              </a:rPr>
              <a:t> 政府 </a:t>
            </a:r>
            <a:r>
              <a:rPr lang="en-US" altLang="zh-CN" sz="1400" b="1" dirty="0" smtClean="0">
                <a:effectLst>
                  <a:outerShdw blurRad="38100" dist="38100" dir="2700000" algn="tl">
                    <a:srgbClr val="000000">
                      <a:alpha val="43137"/>
                    </a:srgbClr>
                  </a:outerShdw>
                </a:effectLst>
                <a:latin typeface="微软雅黑" pitchFamily="34" charset="-122"/>
                <a:ea typeface="微软雅黑" pitchFamily="34" charset="-122"/>
              </a:rPr>
              <a:t>/ Gov.</a:t>
            </a:r>
          </a:p>
          <a:p>
            <a:pPr marL="457200" lvl="1" indent="33338"/>
            <a:r>
              <a:rPr lang="en-US" altLang="zh-CN" sz="1200" b="1" dirty="0" smtClean="0">
                <a:effectLst>
                  <a:outerShdw blurRad="38100" dist="38100" dir="2700000" algn="tl">
                    <a:srgbClr val="000000">
                      <a:alpha val="43137"/>
                    </a:srgbClr>
                  </a:outerShdw>
                </a:effectLst>
                <a:latin typeface="微软雅黑" pitchFamily="34" charset="-122"/>
                <a:ea typeface="微软雅黑" pitchFamily="34" charset="-122"/>
              </a:rPr>
              <a:t>  </a:t>
            </a:r>
            <a:r>
              <a:rPr lang="zh-CN" altLang="en-US" sz="1200" b="1" dirty="0" smtClean="0">
                <a:effectLst>
                  <a:outerShdw blurRad="38100" dist="38100" dir="2700000" algn="tl">
                    <a:srgbClr val="000000">
                      <a:alpha val="43137"/>
                    </a:srgbClr>
                  </a:outerShdw>
                </a:effectLst>
                <a:latin typeface="微软雅黑" pitchFamily="34" charset="-122"/>
                <a:ea typeface="微软雅黑" pitchFamily="34" charset="-122"/>
              </a:rPr>
              <a:t>中国海关 </a:t>
            </a:r>
            <a:r>
              <a:rPr lang="en-US" altLang="zh-CN" sz="1200" b="1" dirty="0" smtClean="0">
                <a:effectLst>
                  <a:outerShdw blurRad="38100" dist="38100" dir="2700000" algn="tl">
                    <a:srgbClr val="000000">
                      <a:alpha val="43137"/>
                    </a:srgbClr>
                  </a:outerShdw>
                </a:effectLst>
                <a:latin typeface="微软雅黑" pitchFamily="34" charset="-122"/>
                <a:ea typeface="微软雅黑" pitchFamily="34" charset="-122"/>
              </a:rPr>
              <a:t>(China Customs)</a:t>
            </a:r>
          </a:p>
          <a:p>
            <a:pPr marL="457200" lvl="1" indent="33338"/>
            <a:r>
              <a:rPr lang="en-US" altLang="zh-CN" sz="1200" b="1" dirty="0" smtClean="0">
                <a:effectLst>
                  <a:outerShdw blurRad="38100" dist="38100" dir="2700000" algn="tl">
                    <a:srgbClr val="000000">
                      <a:alpha val="43137"/>
                    </a:srgbClr>
                  </a:outerShdw>
                </a:effectLst>
                <a:latin typeface="微软雅黑" pitchFamily="34" charset="-122"/>
                <a:ea typeface="微软雅黑" pitchFamily="34" charset="-122"/>
              </a:rPr>
              <a:t>  </a:t>
            </a:r>
            <a:r>
              <a:rPr lang="zh-CN" altLang="en-US" sz="1200" b="1" dirty="0" smtClean="0">
                <a:effectLst>
                  <a:outerShdw blurRad="38100" dist="38100" dir="2700000" algn="tl">
                    <a:srgbClr val="000000">
                      <a:alpha val="43137"/>
                    </a:srgbClr>
                  </a:outerShdw>
                </a:effectLst>
                <a:latin typeface="微软雅黑" pitchFamily="34" charset="-122"/>
                <a:ea typeface="微软雅黑" pitchFamily="34" charset="-122"/>
              </a:rPr>
              <a:t>北京奥组委</a:t>
            </a:r>
            <a:endParaRPr lang="en-US" altLang="zh-CN" sz="1200" b="1" dirty="0" smtClean="0">
              <a:effectLst>
                <a:outerShdw blurRad="38100" dist="38100" dir="2700000" algn="tl">
                  <a:srgbClr val="000000">
                    <a:alpha val="43137"/>
                  </a:srgbClr>
                </a:outerShdw>
              </a:effectLst>
              <a:latin typeface="微软雅黑" pitchFamily="34" charset="-122"/>
              <a:ea typeface="微软雅黑" pitchFamily="34" charset="-122"/>
            </a:endParaRPr>
          </a:p>
          <a:p>
            <a:pPr marL="457200" lvl="1" indent="33338"/>
            <a:r>
              <a:rPr lang="zh-CN" altLang="en-US" sz="1200" b="1" dirty="0" smtClean="0">
                <a:effectLst>
                  <a:outerShdw blurRad="38100" dist="38100" dir="2700000" algn="tl">
                    <a:srgbClr val="000000">
                      <a:alpha val="43137"/>
                    </a:srgbClr>
                  </a:outerShdw>
                </a:effectLst>
                <a:latin typeface="微软雅黑" pitchFamily="34" charset="-122"/>
                <a:ea typeface="微软雅黑" pitchFamily="34" charset="-122"/>
              </a:rPr>
              <a:t>  国务院机关事务管理局</a:t>
            </a:r>
          </a:p>
          <a:p>
            <a:pPr marL="457200" lvl="1" indent="33338"/>
            <a:r>
              <a:rPr lang="zh-CN" altLang="en-US" sz="1200" b="1" dirty="0" smtClean="0">
                <a:effectLst>
                  <a:outerShdw blurRad="38100" dist="38100" dir="2700000" algn="tl">
                    <a:srgbClr val="000000">
                      <a:alpha val="43137"/>
                    </a:srgbClr>
                  </a:outerShdw>
                </a:effectLst>
                <a:latin typeface="微软雅黑" pitchFamily="34" charset="-122"/>
                <a:ea typeface="微软雅黑" pitchFamily="34" charset="-122"/>
              </a:rPr>
              <a:t>  中华人民共和国教育部</a:t>
            </a:r>
          </a:p>
          <a:p>
            <a:pPr marL="457200" lvl="1" indent="33338"/>
            <a:r>
              <a:rPr lang="zh-CN" altLang="en-US" sz="1200" b="1" dirty="0" smtClean="0">
                <a:effectLst>
                  <a:outerShdw blurRad="38100" dist="38100" dir="2700000" algn="tl">
                    <a:srgbClr val="000000">
                      <a:alpha val="43137"/>
                    </a:srgbClr>
                  </a:outerShdw>
                </a:effectLst>
                <a:latin typeface="微软雅黑" pitchFamily="34" charset="-122"/>
                <a:ea typeface="微软雅黑" pitchFamily="34" charset="-122"/>
              </a:rPr>
              <a:t>  中华人民共和国人事部</a:t>
            </a:r>
          </a:p>
          <a:p>
            <a:pPr marL="457200" lvl="1" indent="33338"/>
            <a:r>
              <a:rPr lang="zh-CN" altLang="en-US" sz="1200" b="1" dirty="0" smtClean="0">
                <a:effectLst>
                  <a:outerShdw blurRad="38100" dist="38100" dir="2700000" algn="tl">
                    <a:srgbClr val="000000">
                      <a:alpha val="43137"/>
                    </a:srgbClr>
                  </a:outerShdw>
                </a:effectLst>
                <a:latin typeface="微软雅黑" pitchFamily="34" charset="-122"/>
                <a:ea typeface="微软雅黑" pitchFamily="34" charset="-122"/>
              </a:rPr>
              <a:t>  国管局－国家环保总局</a:t>
            </a:r>
          </a:p>
          <a:p>
            <a:pPr marL="457200" lvl="1" indent="33338"/>
            <a:r>
              <a:rPr lang="zh-CN" altLang="en-US" sz="1200" b="1" dirty="0" smtClean="0">
                <a:effectLst>
                  <a:outerShdw blurRad="38100" dist="38100" dir="2700000" algn="tl">
                    <a:srgbClr val="000000">
                      <a:alpha val="43137"/>
                    </a:srgbClr>
                  </a:outerShdw>
                </a:effectLst>
                <a:latin typeface="微软雅黑" pitchFamily="34" charset="-122"/>
                <a:ea typeface="微软雅黑" pitchFamily="34" charset="-122"/>
              </a:rPr>
              <a:t>  江苏省政府</a:t>
            </a:r>
          </a:p>
          <a:p>
            <a:pPr marL="457200" lvl="1" indent="33338"/>
            <a:r>
              <a:rPr lang="zh-CN" altLang="en-US" sz="1200" b="1" dirty="0" smtClean="0">
                <a:effectLst>
                  <a:outerShdw blurRad="38100" dist="38100" dir="2700000" algn="tl">
                    <a:srgbClr val="000000">
                      <a:alpha val="43137"/>
                    </a:srgbClr>
                  </a:outerShdw>
                </a:effectLst>
                <a:latin typeface="微软雅黑" pitchFamily="34" charset="-122"/>
                <a:ea typeface="微软雅黑" pitchFamily="34" charset="-122"/>
              </a:rPr>
              <a:t>  四川省人民政府办公厅</a:t>
            </a:r>
          </a:p>
          <a:p>
            <a:pPr marL="457200" lvl="1" indent="33338"/>
            <a:r>
              <a:rPr lang="zh-CN" altLang="en-US" sz="1200" b="1" dirty="0" smtClean="0">
                <a:effectLst>
                  <a:outerShdw blurRad="38100" dist="38100" dir="2700000" algn="tl">
                    <a:srgbClr val="000000">
                      <a:alpha val="43137"/>
                    </a:srgbClr>
                  </a:outerShdw>
                </a:effectLst>
                <a:latin typeface="微软雅黑" pitchFamily="34" charset="-122"/>
                <a:ea typeface="微软雅黑" pitchFamily="34" charset="-122"/>
              </a:rPr>
              <a:t>  青岛市政府</a:t>
            </a:r>
            <a:endParaRPr lang="en-US" altLang="zh-CN" sz="1200" b="1" dirty="0" smtClean="0">
              <a:effectLst>
                <a:outerShdw blurRad="38100" dist="38100" dir="2700000" algn="tl">
                  <a:srgbClr val="000000">
                    <a:alpha val="43137"/>
                  </a:srgbClr>
                </a:outerShdw>
              </a:effectLst>
              <a:latin typeface="微软雅黑" pitchFamily="34" charset="-122"/>
              <a:ea typeface="微软雅黑" pitchFamily="34" charset="-122"/>
            </a:endParaRPr>
          </a:p>
          <a:p>
            <a:pPr marL="457200" lvl="1" indent="33338"/>
            <a:r>
              <a:rPr lang="zh-CN" altLang="en-US" sz="1200" b="1" dirty="0" smtClean="0">
                <a:effectLst>
                  <a:outerShdw blurRad="38100" dist="38100" dir="2700000" algn="tl">
                    <a:srgbClr val="000000">
                      <a:alpha val="43137"/>
                    </a:srgbClr>
                  </a:outerShdw>
                </a:effectLst>
                <a:latin typeface="微软雅黑" pitchFamily="34" charset="-122"/>
                <a:ea typeface="微软雅黑" pitchFamily="34" charset="-122"/>
              </a:rPr>
              <a:t>  深圳市人民政府</a:t>
            </a:r>
          </a:p>
          <a:p>
            <a:pPr marL="457200" lvl="1" indent="33338"/>
            <a:r>
              <a:rPr lang="zh-CN" altLang="en-US" sz="1200" b="1" dirty="0" smtClean="0">
                <a:effectLst>
                  <a:outerShdw blurRad="38100" dist="38100" dir="2700000" algn="tl">
                    <a:srgbClr val="000000">
                      <a:alpha val="43137"/>
                    </a:srgbClr>
                  </a:outerShdw>
                </a:effectLst>
                <a:latin typeface="微软雅黑" pitchFamily="34" charset="-122"/>
                <a:ea typeface="微软雅黑" pitchFamily="34" charset="-122"/>
              </a:rPr>
              <a:t>  江苏省工商行政管理局</a:t>
            </a:r>
          </a:p>
          <a:p>
            <a:pPr marL="457200" lvl="1" indent="33338"/>
            <a:r>
              <a:rPr lang="zh-CN" altLang="en-US" sz="1200" b="1" dirty="0" smtClean="0">
                <a:effectLst>
                  <a:outerShdw blurRad="38100" dist="38100" dir="2700000" algn="tl">
                    <a:srgbClr val="000000">
                      <a:alpha val="43137"/>
                    </a:srgbClr>
                  </a:outerShdw>
                </a:effectLst>
                <a:latin typeface="微软雅黑" pitchFamily="34" charset="-122"/>
                <a:ea typeface="微软雅黑" pitchFamily="34" charset="-122"/>
              </a:rPr>
              <a:t>  河南省工商行政管理局</a:t>
            </a:r>
          </a:p>
          <a:p>
            <a:pPr marL="457200" lvl="1" indent="33338"/>
            <a:endParaRPr lang="zh-CN" altLang="en-US" sz="1200" b="1" dirty="0" smtClean="0">
              <a:effectLst>
                <a:outerShdw blurRad="38100" dist="38100" dir="2700000" algn="tl">
                  <a:srgbClr val="000000">
                    <a:alpha val="43137"/>
                  </a:srgbClr>
                </a:outerShdw>
              </a:effectLst>
              <a:latin typeface="微软雅黑" pitchFamily="34" charset="-122"/>
              <a:ea typeface="微软雅黑" pitchFamily="34" charset="-122"/>
            </a:endParaRPr>
          </a:p>
          <a:p>
            <a:pPr marL="0" indent="0"/>
            <a:r>
              <a:rPr lang="zh-CN" altLang="en-US" sz="1400" b="1" dirty="0" smtClean="0">
                <a:effectLst>
                  <a:outerShdw blurRad="38100" dist="38100" dir="2700000" algn="tl">
                    <a:srgbClr val="000000">
                      <a:alpha val="43137"/>
                    </a:srgbClr>
                  </a:outerShdw>
                </a:effectLst>
                <a:latin typeface="微软雅黑" pitchFamily="34" charset="-122"/>
                <a:ea typeface="微软雅黑" pitchFamily="34" charset="-122"/>
              </a:rPr>
              <a:t> 金融 </a:t>
            </a:r>
            <a:r>
              <a:rPr lang="en-US" altLang="zh-CN" sz="1400" b="1" dirty="0" smtClean="0">
                <a:effectLst>
                  <a:outerShdw blurRad="38100" dist="38100" dir="2700000" algn="tl">
                    <a:srgbClr val="000000">
                      <a:alpha val="43137"/>
                    </a:srgbClr>
                  </a:outerShdw>
                </a:effectLst>
                <a:latin typeface="微软雅黑" pitchFamily="34" charset="-122"/>
                <a:ea typeface="微软雅黑" pitchFamily="34" charset="-122"/>
              </a:rPr>
              <a:t>/ FSI</a:t>
            </a:r>
          </a:p>
          <a:p>
            <a:pPr marL="457200" lvl="1" indent="33338"/>
            <a:r>
              <a:rPr lang="en-US" altLang="zh-CN" sz="1200" b="1" dirty="0" smtClean="0">
                <a:effectLst>
                  <a:outerShdw blurRad="38100" dist="38100" dir="2700000" algn="tl">
                    <a:srgbClr val="000000">
                      <a:alpha val="43137"/>
                    </a:srgbClr>
                  </a:outerShdw>
                </a:effectLst>
                <a:latin typeface="微软雅黑" pitchFamily="34" charset="-122"/>
                <a:ea typeface="微软雅黑" pitchFamily="34" charset="-122"/>
              </a:rPr>
              <a:t>  </a:t>
            </a:r>
            <a:r>
              <a:rPr lang="zh-CN" altLang="en-US" sz="1200" b="1" dirty="0" smtClean="0">
                <a:effectLst>
                  <a:outerShdw blurRad="38100" dist="38100" dir="2700000" algn="tl">
                    <a:srgbClr val="000000">
                      <a:alpha val="43137"/>
                    </a:srgbClr>
                  </a:outerShdw>
                </a:effectLst>
                <a:latin typeface="微软雅黑" pitchFamily="34" charset="-122"/>
                <a:ea typeface="微软雅黑" pitchFamily="34" charset="-122"/>
              </a:rPr>
              <a:t>中国工商银行 </a:t>
            </a:r>
            <a:r>
              <a:rPr lang="en-US" altLang="zh-CN" sz="1200" b="1" dirty="0" smtClean="0">
                <a:effectLst>
                  <a:outerShdw blurRad="38100" dist="38100" dir="2700000" algn="tl">
                    <a:srgbClr val="000000">
                      <a:alpha val="43137"/>
                    </a:srgbClr>
                  </a:outerShdw>
                </a:effectLst>
                <a:latin typeface="微软雅黑" pitchFamily="34" charset="-122"/>
                <a:ea typeface="微软雅黑" pitchFamily="34" charset="-122"/>
              </a:rPr>
              <a:t>(ICBC)</a:t>
            </a:r>
          </a:p>
          <a:p>
            <a:pPr marL="457200" lvl="1" indent="33338"/>
            <a:r>
              <a:rPr lang="en-US" altLang="zh-CN" sz="1200" b="1" dirty="0" smtClean="0">
                <a:effectLst>
                  <a:outerShdw blurRad="38100" dist="38100" dir="2700000" algn="tl">
                    <a:srgbClr val="000000">
                      <a:alpha val="43137"/>
                    </a:srgbClr>
                  </a:outerShdw>
                </a:effectLst>
                <a:latin typeface="微软雅黑" pitchFamily="34" charset="-122"/>
                <a:ea typeface="微软雅黑" pitchFamily="34" charset="-122"/>
              </a:rPr>
              <a:t>  China Construction Bank</a:t>
            </a:r>
          </a:p>
          <a:p>
            <a:pPr marL="457200" lvl="1" indent="33338"/>
            <a:r>
              <a:rPr lang="en-US" altLang="zh-CN" sz="1200" b="1" dirty="0" smtClean="0">
                <a:effectLst>
                  <a:outerShdw blurRad="38100" dist="38100" dir="2700000" algn="tl">
                    <a:srgbClr val="000000">
                      <a:alpha val="43137"/>
                    </a:srgbClr>
                  </a:outerShdw>
                </a:effectLst>
                <a:latin typeface="微软雅黑" pitchFamily="34" charset="-122"/>
                <a:ea typeface="微软雅黑" pitchFamily="34" charset="-122"/>
              </a:rPr>
              <a:t>  </a:t>
            </a:r>
            <a:r>
              <a:rPr lang="zh-CN" altLang="en-US" sz="1200" b="1" dirty="0" smtClean="0">
                <a:effectLst>
                  <a:outerShdw blurRad="38100" dist="38100" dir="2700000" algn="tl">
                    <a:srgbClr val="000000">
                      <a:alpha val="43137"/>
                    </a:srgbClr>
                  </a:outerShdw>
                </a:effectLst>
                <a:latin typeface="微软雅黑" pitchFamily="34" charset="-122"/>
                <a:ea typeface="微软雅黑" pitchFamily="34" charset="-122"/>
              </a:rPr>
              <a:t>中国交通银行</a:t>
            </a:r>
          </a:p>
          <a:p>
            <a:pPr marL="457200" lvl="1" indent="33338"/>
            <a:r>
              <a:rPr lang="zh-CN" altLang="en-US" sz="1200" b="1" dirty="0" smtClean="0">
                <a:effectLst>
                  <a:outerShdw blurRad="38100" dist="38100" dir="2700000" algn="tl">
                    <a:srgbClr val="000000">
                      <a:alpha val="43137"/>
                    </a:srgbClr>
                  </a:outerShdw>
                </a:effectLst>
                <a:latin typeface="微软雅黑" pitchFamily="34" charset="-122"/>
                <a:ea typeface="微软雅黑" pitchFamily="34" charset="-122"/>
              </a:rPr>
              <a:t>  招商银行</a:t>
            </a:r>
          </a:p>
          <a:p>
            <a:pPr marL="457200" lvl="1" indent="33338"/>
            <a:r>
              <a:rPr lang="zh-CN" altLang="en-US" sz="1200" b="1" dirty="0" smtClean="0">
                <a:effectLst>
                  <a:outerShdw blurRad="38100" dist="38100" dir="2700000" algn="tl">
                    <a:srgbClr val="000000">
                      <a:alpha val="43137"/>
                    </a:srgbClr>
                  </a:outerShdw>
                </a:effectLst>
                <a:latin typeface="微软雅黑" pitchFamily="34" charset="-122"/>
                <a:ea typeface="微软雅黑" pitchFamily="34" charset="-122"/>
              </a:rPr>
              <a:t>  </a:t>
            </a:r>
            <a:r>
              <a:rPr lang="en-US" altLang="zh-CN" sz="1200" b="1" dirty="0" smtClean="0">
                <a:effectLst>
                  <a:outerShdw blurRad="38100" dist="38100" dir="2700000" algn="tl">
                    <a:srgbClr val="000000">
                      <a:alpha val="43137"/>
                    </a:srgbClr>
                  </a:outerShdw>
                </a:effectLst>
                <a:latin typeface="微软雅黑" pitchFamily="34" charset="-122"/>
                <a:ea typeface="微软雅黑" pitchFamily="34" charset="-122"/>
              </a:rPr>
              <a:t>CHINA EVERBRIGHT BANK</a:t>
            </a:r>
          </a:p>
          <a:p>
            <a:pPr marL="457200" lvl="1" indent="33338"/>
            <a:r>
              <a:rPr lang="en-US" altLang="zh-CN" sz="1200" b="1" dirty="0" smtClean="0">
                <a:effectLst>
                  <a:outerShdw blurRad="38100" dist="38100" dir="2700000" algn="tl">
                    <a:srgbClr val="000000">
                      <a:alpha val="43137"/>
                    </a:srgbClr>
                  </a:outerShdw>
                </a:effectLst>
                <a:latin typeface="微软雅黑" pitchFamily="34" charset="-122"/>
                <a:ea typeface="微软雅黑" pitchFamily="34" charset="-122"/>
              </a:rPr>
              <a:t>  Bank of America</a:t>
            </a:r>
          </a:p>
          <a:p>
            <a:pPr marL="457200" lvl="1" indent="33338"/>
            <a:r>
              <a:rPr lang="en-US" altLang="zh-CN" sz="1200" b="1" dirty="0" smtClean="0">
                <a:effectLst>
                  <a:outerShdw blurRad="38100" dist="38100" dir="2700000" algn="tl">
                    <a:srgbClr val="000000">
                      <a:alpha val="43137"/>
                    </a:srgbClr>
                  </a:outerShdw>
                </a:effectLst>
                <a:latin typeface="微软雅黑" pitchFamily="34" charset="-122"/>
                <a:ea typeface="微软雅黑" pitchFamily="34" charset="-122"/>
              </a:rPr>
              <a:t>  </a:t>
            </a:r>
            <a:r>
              <a:rPr lang="zh-CN" altLang="en-US" sz="1200" b="1" dirty="0" smtClean="0">
                <a:effectLst>
                  <a:outerShdw blurRad="38100" dist="38100" dir="2700000" algn="tl">
                    <a:srgbClr val="000000">
                      <a:alpha val="43137"/>
                    </a:srgbClr>
                  </a:outerShdw>
                </a:effectLst>
                <a:latin typeface="微软雅黑" pitchFamily="34" charset="-122"/>
                <a:ea typeface="微软雅黑" pitchFamily="34" charset="-122"/>
              </a:rPr>
              <a:t>荷兰银行上海分行</a:t>
            </a:r>
          </a:p>
          <a:p>
            <a:pPr marL="457200" lvl="1" indent="33338"/>
            <a:endParaRPr lang="zh-CN" altLang="en-US" sz="1200" b="1" dirty="0" smtClean="0">
              <a:effectLst>
                <a:outerShdw blurRad="38100" dist="38100" dir="2700000" algn="tl">
                  <a:srgbClr val="000000">
                    <a:alpha val="43137"/>
                  </a:srgbClr>
                </a:outerShdw>
              </a:effectLst>
              <a:latin typeface="微软雅黑" pitchFamily="34" charset="-122"/>
              <a:ea typeface="微软雅黑" pitchFamily="34" charset="-122"/>
            </a:endParaRPr>
          </a:p>
          <a:p>
            <a:pPr marL="0" indent="0"/>
            <a:endParaRPr lang="zh-CN" altLang="en-US" sz="1400" b="1" dirty="0" smtClean="0">
              <a:effectLst>
                <a:outerShdw blurRad="38100" dist="38100" dir="2700000" algn="tl">
                  <a:srgbClr val="000000">
                    <a:alpha val="43137"/>
                  </a:srgbClr>
                </a:outerShdw>
              </a:effectLst>
              <a:latin typeface="微软雅黑" pitchFamily="34" charset="-122"/>
              <a:ea typeface="微软雅黑" pitchFamily="34" charset="-122"/>
            </a:endParaRPr>
          </a:p>
          <a:p>
            <a:pPr marL="0" indent="0"/>
            <a:endParaRPr lang="zh-CN" altLang="en-US" sz="1400" b="1" dirty="0" smtClean="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28036" name="Rectangle 4"/>
          <p:cNvSpPr>
            <a:spLocks noChangeArrowheads="1"/>
          </p:cNvSpPr>
          <p:nvPr/>
        </p:nvSpPr>
        <p:spPr bwMode="auto">
          <a:xfrm>
            <a:off x="3052763" y="990600"/>
            <a:ext cx="3040062" cy="3022600"/>
          </a:xfrm>
          <a:prstGeom prst="rect">
            <a:avLst/>
          </a:prstGeom>
          <a:noFill/>
          <a:ln w="9525">
            <a:noFill/>
            <a:miter lim="800000"/>
            <a:headEnd/>
            <a:tailEnd/>
          </a:ln>
          <a:effectLst/>
        </p:spPr>
        <p:txBody>
          <a:bodyPr/>
          <a:lstStyle/>
          <a:p>
            <a:pPr>
              <a:lnSpc>
                <a:spcPct val="90000"/>
              </a:lnSpc>
              <a:spcBef>
                <a:spcPct val="20000"/>
              </a:spcBef>
              <a:buClr>
                <a:schemeClr val="folHlink"/>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电信 </a:t>
            </a: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Telecom</a:t>
            </a:r>
          </a:p>
          <a:p>
            <a:pPr lvl="1">
              <a:lnSpc>
                <a:spcPct val="90000"/>
              </a:lnSpc>
              <a:spcBef>
                <a:spcPct val="20000"/>
              </a:spcBef>
              <a:buClr>
                <a:schemeClr val="tx2"/>
              </a:buClr>
              <a:buSzPct val="85000"/>
              <a:buFont typeface="Wingdings 2" pitchFamily="18" charset="2"/>
              <a:buChar char=""/>
              <a:defRPr/>
            </a:pP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a:t>
            </a: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中国移动总公司 </a:t>
            </a: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(China Mobile)</a:t>
            </a:r>
          </a:p>
          <a:p>
            <a:pPr lvl="1">
              <a:lnSpc>
                <a:spcPct val="90000"/>
              </a:lnSpc>
              <a:spcBef>
                <a:spcPct val="20000"/>
              </a:spcBef>
              <a:buClr>
                <a:schemeClr val="tx2"/>
              </a:buClr>
              <a:buSzPct val="85000"/>
              <a:buFont typeface="Wingdings 2" pitchFamily="18" charset="2"/>
              <a:buChar char=""/>
              <a:defRPr/>
            </a:pP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GUANGDONG MOBILE</a:t>
            </a:r>
          </a:p>
          <a:p>
            <a:pPr lvl="1">
              <a:lnSpc>
                <a:spcPct val="90000"/>
              </a:lnSpc>
              <a:spcBef>
                <a:spcPct val="20000"/>
              </a:spcBef>
              <a:buClr>
                <a:schemeClr val="tx2"/>
              </a:buClr>
              <a:buSzPct val="85000"/>
              <a:buFont typeface="Wingdings 2" pitchFamily="18" charset="2"/>
              <a:buChar char=""/>
              <a:defRPr/>
            </a:pP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a:t>
            </a: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江苏移动通信有限公司</a:t>
            </a:r>
          </a:p>
          <a:p>
            <a:pPr lvl="1">
              <a:lnSpc>
                <a:spcPct val="90000"/>
              </a:lnSpc>
              <a:spcBef>
                <a:spcPct val="20000"/>
              </a:spcBef>
              <a:buClr>
                <a:schemeClr val="tx2"/>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a:t>
            </a: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Beijing Mobile</a:t>
            </a:r>
          </a:p>
          <a:p>
            <a:pPr lvl="1">
              <a:lnSpc>
                <a:spcPct val="90000"/>
              </a:lnSpc>
              <a:spcBef>
                <a:spcPct val="20000"/>
              </a:spcBef>
              <a:buClr>
                <a:schemeClr val="tx2"/>
              </a:buClr>
              <a:buSzPct val="85000"/>
              <a:buFont typeface="Wingdings 2" pitchFamily="18" charset="2"/>
              <a:buChar char=""/>
              <a:defRPr/>
            </a:pP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a:t>
            </a: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辽宁移动</a:t>
            </a:r>
          </a:p>
          <a:p>
            <a:pPr lvl="1">
              <a:lnSpc>
                <a:spcPct val="90000"/>
              </a:lnSpc>
              <a:spcBef>
                <a:spcPct val="20000"/>
              </a:spcBef>
              <a:buClr>
                <a:schemeClr val="tx2"/>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江西省电信</a:t>
            </a:r>
          </a:p>
          <a:p>
            <a:pPr lvl="1">
              <a:lnSpc>
                <a:spcPct val="90000"/>
              </a:lnSpc>
              <a:spcBef>
                <a:spcPct val="20000"/>
              </a:spcBef>
              <a:buClr>
                <a:schemeClr val="tx2"/>
              </a:buClr>
              <a:buSzPct val="85000"/>
              <a:buFont typeface="Wingdings 2" pitchFamily="18" charset="2"/>
              <a:buChar char=""/>
              <a:defRPr/>
            </a:pPr>
            <a:endParaRPr lang="zh-CN" altLang="en-US" sz="1200" b="1" dirty="0">
              <a:effectLst>
                <a:outerShdw blurRad="38100" dist="38100" dir="2700000" algn="tl">
                  <a:srgbClr val="000000">
                    <a:alpha val="43137"/>
                  </a:srgbClr>
                </a:outerShdw>
              </a:effectLst>
              <a:latin typeface="微软雅黑" pitchFamily="34" charset="-122"/>
              <a:ea typeface="微软雅黑" pitchFamily="34" charset="-122"/>
            </a:endParaRPr>
          </a:p>
          <a:p>
            <a:pPr>
              <a:lnSpc>
                <a:spcPct val="90000"/>
              </a:lnSpc>
              <a:spcBef>
                <a:spcPct val="20000"/>
              </a:spcBef>
              <a:buClr>
                <a:schemeClr val="folHlink"/>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能源 </a:t>
            </a: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Power</a:t>
            </a:r>
          </a:p>
          <a:p>
            <a:pPr lvl="1">
              <a:lnSpc>
                <a:spcPct val="90000"/>
              </a:lnSpc>
              <a:spcBef>
                <a:spcPct val="20000"/>
              </a:spcBef>
              <a:buClr>
                <a:schemeClr val="tx2"/>
              </a:buClr>
              <a:buSzPct val="85000"/>
              <a:buFont typeface="Wingdings 2" pitchFamily="18" charset="2"/>
              <a:buChar char=""/>
              <a:defRPr/>
            </a:pP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a:t>
            </a: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中国石化 </a:t>
            </a: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a:t>
            </a:r>
            <a:r>
              <a:rPr lang="en-US" altLang="zh-CN" sz="1200" b="1" dirty="0" err="1">
                <a:effectLst>
                  <a:outerShdw blurRad="38100" dist="38100" dir="2700000" algn="tl">
                    <a:srgbClr val="000000">
                      <a:alpha val="43137"/>
                    </a:srgbClr>
                  </a:outerShdw>
                </a:effectLst>
                <a:latin typeface="微软雅黑" pitchFamily="34" charset="-122"/>
                <a:ea typeface="微软雅黑" pitchFamily="34" charset="-122"/>
              </a:rPr>
              <a:t>SinoPEC</a:t>
            </a: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a:t>
            </a:r>
          </a:p>
          <a:p>
            <a:pPr lvl="1">
              <a:lnSpc>
                <a:spcPct val="90000"/>
              </a:lnSpc>
              <a:spcBef>
                <a:spcPct val="20000"/>
              </a:spcBef>
              <a:buClr>
                <a:schemeClr val="tx2"/>
              </a:buClr>
              <a:buSzPct val="85000"/>
              <a:buFont typeface="Wingdings 2" pitchFamily="18" charset="2"/>
              <a:buChar char=""/>
              <a:defRPr/>
            </a:pP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a:t>
            </a: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中国石油</a:t>
            </a:r>
          </a:p>
          <a:p>
            <a:pPr lvl="1">
              <a:lnSpc>
                <a:spcPct val="90000"/>
              </a:lnSpc>
              <a:spcBef>
                <a:spcPct val="20000"/>
              </a:spcBef>
              <a:buClr>
                <a:schemeClr val="tx2"/>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中国海洋石油总公司</a:t>
            </a:r>
          </a:p>
          <a:p>
            <a:pPr lvl="1">
              <a:lnSpc>
                <a:spcPct val="90000"/>
              </a:lnSpc>
              <a:spcBef>
                <a:spcPct val="20000"/>
              </a:spcBef>
              <a:buClr>
                <a:schemeClr val="tx2"/>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中国石油天然气集团总公司</a:t>
            </a:r>
          </a:p>
          <a:p>
            <a:pPr lvl="1">
              <a:lnSpc>
                <a:spcPct val="90000"/>
              </a:lnSpc>
              <a:spcBef>
                <a:spcPct val="20000"/>
              </a:spcBef>
              <a:buClr>
                <a:schemeClr val="tx2"/>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a:t>
            </a: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SHELL</a:t>
            </a:r>
          </a:p>
          <a:p>
            <a:pPr lvl="1">
              <a:lnSpc>
                <a:spcPct val="90000"/>
              </a:lnSpc>
              <a:spcBef>
                <a:spcPct val="20000"/>
              </a:spcBef>
              <a:buClr>
                <a:schemeClr val="tx2"/>
              </a:buClr>
              <a:buSzPct val="85000"/>
              <a:buFont typeface="Wingdings 2" pitchFamily="18" charset="2"/>
              <a:buChar char=""/>
              <a:defRPr/>
            </a:pP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a:t>
            </a: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大庆油田</a:t>
            </a:r>
          </a:p>
          <a:p>
            <a:pPr lvl="1">
              <a:lnSpc>
                <a:spcPct val="90000"/>
              </a:lnSpc>
              <a:spcBef>
                <a:spcPct val="20000"/>
              </a:spcBef>
              <a:buClr>
                <a:schemeClr val="tx2"/>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国家电力公司</a:t>
            </a:r>
          </a:p>
          <a:p>
            <a:pPr lvl="1">
              <a:lnSpc>
                <a:spcPct val="90000"/>
              </a:lnSpc>
              <a:spcBef>
                <a:spcPct val="20000"/>
              </a:spcBef>
              <a:buClr>
                <a:schemeClr val="tx2"/>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中国南方电网</a:t>
            </a:r>
          </a:p>
          <a:p>
            <a:pPr lvl="1">
              <a:lnSpc>
                <a:spcPct val="90000"/>
              </a:lnSpc>
              <a:spcBef>
                <a:spcPct val="20000"/>
              </a:spcBef>
              <a:buClr>
                <a:schemeClr val="tx2"/>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华东电网有限公司</a:t>
            </a:r>
          </a:p>
          <a:p>
            <a:pPr lvl="1">
              <a:lnSpc>
                <a:spcPct val="90000"/>
              </a:lnSpc>
              <a:spcBef>
                <a:spcPct val="20000"/>
              </a:spcBef>
              <a:buClr>
                <a:schemeClr val="tx2"/>
              </a:buClr>
              <a:buSzPct val="85000"/>
              <a:buFont typeface="Wingdings 2" pitchFamily="18" charset="2"/>
              <a:buChar char=""/>
              <a:defRPr/>
            </a:pPr>
            <a:endParaRPr lang="zh-CN" altLang="en-US" sz="1200" b="1" dirty="0">
              <a:effectLst>
                <a:outerShdw blurRad="38100" dist="38100" dir="2700000" algn="tl">
                  <a:srgbClr val="000000">
                    <a:alpha val="43137"/>
                  </a:srgbClr>
                </a:outerShdw>
              </a:effectLst>
              <a:latin typeface="微软雅黑" pitchFamily="34" charset="-122"/>
              <a:ea typeface="微软雅黑" pitchFamily="34" charset="-122"/>
            </a:endParaRPr>
          </a:p>
          <a:p>
            <a:pPr>
              <a:lnSpc>
                <a:spcPct val="90000"/>
              </a:lnSpc>
              <a:spcBef>
                <a:spcPct val="20000"/>
              </a:spcBef>
              <a:buClr>
                <a:schemeClr val="folHlink"/>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交通 </a:t>
            </a: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Communications</a:t>
            </a:r>
          </a:p>
          <a:p>
            <a:pPr lvl="1">
              <a:lnSpc>
                <a:spcPct val="90000"/>
              </a:lnSpc>
              <a:spcBef>
                <a:spcPct val="20000"/>
              </a:spcBef>
              <a:buClr>
                <a:schemeClr val="tx2"/>
              </a:buClr>
              <a:buSzPct val="85000"/>
              <a:buFont typeface="Wingdings 2" pitchFamily="18" charset="2"/>
              <a:buChar char=""/>
              <a:defRPr/>
            </a:pP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a:t>
            </a: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中华人民共和国铁道部</a:t>
            </a:r>
          </a:p>
          <a:p>
            <a:pPr lvl="1">
              <a:lnSpc>
                <a:spcPct val="90000"/>
              </a:lnSpc>
              <a:spcBef>
                <a:spcPct val="20000"/>
              </a:spcBef>
              <a:buClr>
                <a:schemeClr val="tx2"/>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上海铁路局</a:t>
            </a:r>
          </a:p>
          <a:p>
            <a:pPr lvl="1">
              <a:lnSpc>
                <a:spcPct val="90000"/>
              </a:lnSpc>
              <a:spcBef>
                <a:spcPct val="20000"/>
              </a:spcBef>
              <a:buClr>
                <a:schemeClr val="tx2"/>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浙江省交通厅</a:t>
            </a:r>
          </a:p>
          <a:p>
            <a:pPr lvl="1">
              <a:lnSpc>
                <a:spcPct val="90000"/>
              </a:lnSpc>
              <a:spcBef>
                <a:spcPct val="20000"/>
              </a:spcBef>
              <a:buClr>
                <a:schemeClr val="tx2"/>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a:t>
            </a: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American Airlines, Inc.</a:t>
            </a:r>
          </a:p>
          <a:p>
            <a:pPr lvl="1">
              <a:lnSpc>
                <a:spcPct val="90000"/>
              </a:lnSpc>
              <a:spcBef>
                <a:spcPct val="20000"/>
              </a:spcBef>
              <a:buClr>
                <a:schemeClr val="tx2"/>
              </a:buClr>
              <a:buSzPct val="85000"/>
              <a:buFont typeface="Wingdings 2" pitchFamily="18" charset="2"/>
              <a:buChar char=""/>
              <a:defRPr/>
            </a:pPr>
            <a:endParaRPr lang="en-US" altLang="zh-CN" sz="1200" b="1" dirty="0">
              <a:effectLst>
                <a:outerShdw blurRad="38100" dist="38100" dir="2700000" algn="tl">
                  <a:srgbClr val="000000">
                    <a:alpha val="43137"/>
                  </a:srgbClr>
                </a:outerShdw>
              </a:effectLst>
              <a:latin typeface="微软雅黑" pitchFamily="34" charset="-122"/>
              <a:ea typeface="微软雅黑" pitchFamily="34" charset="-122"/>
            </a:endParaRPr>
          </a:p>
          <a:p>
            <a:pPr lvl="1">
              <a:lnSpc>
                <a:spcPct val="90000"/>
              </a:lnSpc>
              <a:spcBef>
                <a:spcPct val="20000"/>
              </a:spcBef>
              <a:buClr>
                <a:schemeClr val="tx2"/>
              </a:buClr>
              <a:buSzPct val="85000"/>
              <a:buFont typeface="Wingdings 2" pitchFamily="18" charset="2"/>
              <a:buChar char=""/>
              <a:defRPr/>
            </a:pPr>
            <a:endParaRPr lang="en-US" altLang="zh-CN" sz="1100" b="1" dirty="0">
              <a:effectLst>
                <a:outerShdw blurRad="38100" dist="38100" dir="2700000" algn="tl">
                  <a:srgbClr val="000000">
                    <a:alpha val="43137"/>
                  </a:srgbClr>
                </a:outerShdw>
              </a:effectLst>
              <a:latin typeface="微软雅黑" pitchFamily="34" charset="-122"/>
              <a:ea typeface="微软雅黑" pitchFamily="34" charset="-122"/>
            </a:endParaRPr>
          </a:p>
          <a:p>
            <a:pPr lvl="1">
              <a:lnSpc>
                <a:spcPct val="90000"/>
              </a:lnSpc>
              <a:spcBef>
                <a:spcPct val="20000"/>
              </a:spcBef>
              <a:buClr>
                <a:schemeClr val="tx2"/>
              </a:buClr>
              <a:buSzPct val="85000"/>
              <a:buFont typeface="Wingdings 2" pitchFamily="18" charset="2"/>
              <a:buChar char=""/>
              <a:defRPr/>
            </a:pPr>
            <a:endParaRPr lang="zh-CN" altLang="en-US" sz="1100" b="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28037" name="Rectangle 5"/>
          <p:cNvSpPr>
            <a:spLocks noChangeArrowheads="1"/>
          </p:cNvSpPr>
          <p:nvPr/>
        </p:nvSpPr>
        <p:spPr bwMode="auto">
          <a:xfrm>
            <a:off x="6035675" y="990600"/>
            <a:ext cx="2879725" cy="5002213"/>
          </a:xfrm>
          <a:prstGeom prst="rect">
            <a:avLst/>
          </a:prstGeom>
          <a:noFill/>
          <a:ln w="9525">
            <a:noFill/>
            <a:miter lim="800000"/>
            <a:headEnd/>
            <a:tailEnd/>
          </a:ln>
          <a:effectLst/>
        </p:spPr>
        <p:txBody>
          <a:bodyPr/>
          <a:lstStyle/>
          <a:p>
            <a:pPr>
              <a:lnSpc>
                <a:spcPct val="90000"/>
              </a:lnSpc>
              <a:spcBef>
                <a:spcPct val="20000"/>
              </a:spcBef>
              <a:buClr>
                <a:schemeClr val="folHlink"/>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制造业 </a:t>
            </a: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Manufacturing</a:t>
            </a:r>
          </a:p>
          <a:p>
            <a:pPr lvl="1">
              <a:lnSpc>
                <a:spcPct val="90000"/>
              </a:lnSpc>
              <a:spcBef>
                <a:spcPct val="20000"/>
              </a:spcBef>
              <a:buClr>
                <a:schemeClr val="tx2"/>
              </a:buClr>
              <a:buSzPct val="85000"/>
              <a:buFont typeface="Wingdings 2" pitchFamily="18" charset="2"/>
              <a:buChar char=""/>
              <a:defRPr/>
            </a:pP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Dell Computer Corporation </a:t>
            </a:r>
          </a:p>
          <a:p>
            <a:pPr lvl="1">
              <a:lnSpc>
                <a:spcPct val="90000"/>
              </a:lnSpc>
              <a:spcBef>
                <a:spcPct val="20000"/>
              </a:spcBef>
              <a:buClr>
                <a:schemeClr val="tx2"/>
              </a:buClr>
              <a:buSzPct val="85000"/>
              <a:buFont typeface="Wingdings 2" pitchFamily="18" charset="2"/>
              <a:buChar char=""/>
              <a:defRPr/>
            </a:pP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IBM CHINA COMPANY LI MITED</a:t>
            </a:r>
          </a:p>
          <a:p>
            <a:pPr lvl="1">
              <a:lnSpc>
                <a:spcPct val="90000"/>
              </a:lnSpc>
              <a:spcBef>
                <a:spcPct val="20000"/>
              </a:spcBef>
              <a:buClr>
                <a:schemeClr val="tx2"/>
              </a:buClr>
              <a:buSzPct val="85000"/>
              <a:buFont typeface="Wingdings 2" pitchFamily="18" charset="2"/>
              <a:buChar char=""/>
              <a:defRPr/>
            </a:pP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Shenzhen Huawei Technologies </a:t>
            </a:r>
            <a:r>
              <a:rPr lang="en-US" altLang="zh-CN" sz="1200" b="1" dirty="0" err="1">
                <a:effectLst>
                  <a:outerShdw blurRad="38100" dist="38100" dir="2700000" algn="tl">
                    <a:srgbClr val="000000">
                      <a:alpha val="43137"/>
                    </a:srgbClr>
                  </a:outerShdw>
                </a:effectLst>
                <a:latin typeface="微软雅黑" pitchFamily="34" charset="-122"/>
                <a:ea typeface="微软雅黑" pitchFamily="34" charset="-122"/>
              </a:rPr>
              <a:t>Co.,Ltd</a:t>
            </a:r>
            <a:endParaRPr lang="en-US" altLang="zh-CN" sz="1200" b="1" dirty="0">
              <a:effectLst>
                <a:outerShdw blurRad="38100" dist="38100" dir="2700000" algn="tl">
                  <a:srgbClr val="000000">
                    <a:alpha val="43137"/>
                  </a:srgbClr>
                </a:outerShdw>
              </a:effectLst>
              <a:latin typeface="微软雅黑" pitchFamily="34" charset="-122"/>
              <a:ea typeface="微软雅黑" pitchFamily="34" charset="-122"/>
            </a:endParaRPr>
          </a:p>
          <a:p>
            <a:pPr lvl="1">
              <a:lnSpc>
                <a:spcPct val="90000"/>
              </a:lnSpc>
              <a:spcBef>
                <a:spcPct val="20000"/>
              </a:spcBef>
              <a:buClr>
                <a:schemeClr val="tx2"/>
              </a:buClr>
              <a:buSzPct val="85000"/>
              <a:buFont typeface="Wingdings 2" pitchFamily="18" charset="2"/>
              <a:buChar char=""/>
              <a:defRPr/>
            </a:pP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SIEMENS LTD., CHINA</a:t>
            </a:r>
          </a:p>
          <a:p>
            <a:pPr lvl="1">
              <a:lnSpc>
                <a:spcPct val="90000"/>
              </a:lnSpc>
              <a:spcBef>
                <a:spcPct val="20000"/>
              </a:spcBef>
              <a:buClr>
                <a:schemeClr val="tx2"/>
              </a:buClr>
              <a:buSzPct val="85000"/>
              <a:buFont typeface="Wingdings 2" pitchFamily="18" charset="2"/>
              <a:buChar char=""/>
              <a:defRPr/>
            </a:pP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Motorola, Inc.</a:t>
            </a:r>
          </a:p>
          <a:p>
            <a:pPr lvl="1">
              <a:lnSpc>
                <a:spcPct val="90000"/>
              </a:lnSpc>
              <a:spcBef>
                <a:spcPct val="20000"/>
              </a:spcBef>
              <a:buClr>
                <a:schemeClr val="tx2"/>
              </a:buClr>
              <a:buSzPct val="85000"/>
              <a:buFont typeface="Wingdings 2" pitchFamily="18" charset="2"/>
              <a:buChar char=""/>
              <a:defRPr/>
            </a:pP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a:t>
            </a: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一汽大众</a:t>
            </a:r>
          </a:p>
          <a:p>
            <a:pPr lvl="1">
              <a:lnSpc>
                <a:spcPct val="90000"/>
              </a:lnSpc>
              <a:spcBef>
                <a:spcPct val="20000"/>
              </a:spcBef>
              <a:buClr>
                <a:schemeClr val="tx2"/>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a:t>
            </a: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NISSAN MOTOR CO., LTD.</a:t>
            </a:r>
          </a:p>
          <a:p>
            <a:pPr lvl="1">
              <a:lnSpc>
                <a:spcPct val="90000"/>
              </a:lnSpc>
              <a:spcBef>
                <a:spcPct val="20000"/>
              </a:spcBef>
              <a:buClr>
                <a:schemeClr val="tx2"/>
              </a:buClr>
              <a:buSzPct val="85000"/>
              <a:buFont typeface="Wingdings 2" pitchFamily="18" charset="2"/>
              <a:buChar char=""/>
              <a:defRPr/>
            </a:pP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Hewlett-Packard Company</a:t>
            </a:r>
          </a:p>
          <a:p>
            <a:pPr lvl="1">
              <a:lnSpc>
                <a:spcPct val="90000"/>
              </a:lnSpc>
              <a:spcBef>
                <a:spcPct val="20000"/>
              </a:spcBef>
              <a:buClr>
                <a:schemeClr val="tx2"/>
              </a:buClr>
              <a:buSzPct val="85000"/>
              <a:buFont typeface="Wingdings 2" pitchFamily="18" charset="2"/>
              <a:buChar char=""/>
              <a:defRPr/>
            </a:pP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a:t>
            </a: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爱普生（中国）</a:t>
            </a:r>
          </a:p>
          <a:p>
            <a:pPr lvl="1">
              <a:lnSpc>
                <a:spcPct val="90000"/>
              </a:lnSpc>
              <a:spcBef>
                <a:spcPct val="20000"/>
              </a:spcBef>
              <a:buClr>
                <a:schemeClr val="tx2"/>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a:t>
            </a: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Shanghai Bell Alcatel </a:t>
            </a:r>
          </a:p>
          <a:p>
            <a:pPr lvl="1">
              <a:lnSpc>
                <a:spcPct val="90000"/>
              </a:lnSpc>
              <a:spcBef>
                <a:spcPct val="20000"/>
              </a:spcBef>
              <a:buClr>
                <a:schemeClr val="tx2"/>
              </a:buClr>
              <a:buSzPct val="85000"/>
              <a:buFont typeface="Wingdings 2" pitchFamily="18" charset="2"/>
              <a:buChar char=""/>
              <a:defRPr/>
            </a:pP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a:t>
            </a: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济南钢铁</a:t>
            </a:r>
          </a:p>
          <a:p>
            <a:pPr>
              <a:lnSpc>
                <a:spcPct val="90000"/>
              </a:lnSpc>
              <a:spcBef>
                <a:spcPct val="20000"/>
              </a:spcBef>
              <a:buClr>
                <a:schemeClr val="folHlink"/>
              </a:buClr>
              <a:buSzPct val="85000"/>
              <a:buFont typeface="Wingdings 2" pitchFamily="18" charset="2"/>
              <a:buChar char="¡"/>
              <a:defRPr/>
            </a:pPr>
            <a:endParaRPr lang="zh-CN" altLang="en-US" sz="1200" b="1" dirty="0">
              <a:effectLst>
                <a:outerShdw blurRad="38100" dist="38100" dir="2700000" algn="tl">
                  <a:srgbClr val="000000">
                    <a:alpha val="43137"/>
                  </a:srgbClr>
                </a:outerShdw>
              </a:effectLst>
              <a:latin typeface="微软雅黑" pitchFamily="34" charset="-122"/>
              <a:ea typeface="微软雅黑" pitchFamily="34" charset="-122"/>
            </a:endParaRPr>
          </a:p>
          <a:p>
            <a:pPr>
              <a:lnSpc>
                <a:spcPct val="90000"/>
              </a:lnSpc>
              <a:spcBef>
                <a:spcPct val="20000"/>
              </a:spcBef>
              <a:buClr>
                <a:schemeClr val="folHlink"/>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教育 </a:t>
            </a: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Education</a:t>
            </a:r>
          </a:p>
          <a:p>
            <a:pPr lvl="1">
              <a:lnSpc>
                <a:spcPct val="90000"/>
              </a:lnSpc>
              <a:spcBef>
                <a:spcPct val="20000"/>
              </a:spcBef>
              <a:buClr>
                <a:schemeClr val="tx2"/>
              </a:buClr>
              <a:buSzPct val="85000"/>
              <a:buFont typeface="Wingdings 2" pitchFamily="18" charset="2"/>
              <a:buChar char=""/>
              <a:defRPr/>
            </a:pP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a:t>
            </a: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中华人民共和国教育部</a:t>
            </a:r>
          </a:p>
          <a:p>
            <a:pPr lvl="1">
              <a:lnSpc>
                <a:spcPct val="90000"/>
              </a:lnSpc>
              <a:spcBef>
                <a:spcPct val="20000"/>
              </a:spcBef>
              <a:buClr>
                <a:schemeClr val="tx2"/>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广东省教育厅</a:t>
            </a:r>
          </a:p>
          <a:p>
            <a:pPr lvl="1">
              <a:lnSpc>
                <a:spcPct val="90000"/>
              </a:lnSpc>
              <a:spcBef>
                <a:spcPct val="20000"/>
              </a:spcBef>
              <a:buClr>
                <a:schemeClr val="tx2"/>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贵州省教委</a:t>
            </a:r>
          </a:p>
          <a:p>
            <a:pPr lvl="1">
              <a:lnSpc>
                <a:spcPct val="90000"/>
              </a:lnSpc>
              <a:spcBef>
                <a:spcPct val="20000"/>
              </a:spcBef>
              <a:buClr>
                <a:schemeClr val="tx2"/>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湖南省教育厅</a:t>
            </a:r>
          </a:p>
          <a:p>
            <a:pPr lvl="1">
              <a:lnSpc>
                <a:spcPct val="90000"/>
              </a:lnSpc>
              <a:spcBef>
                <a:spcPct val="20000"/>
              </a:spcBef>
              <a:buClr>
                <a:schemeClr val="tx2"/>
              </a:buClr>
              <a:buSzPct val="85000"/>
              <a:buFont typeface="Wingdings 2" pitchFamily="18" charset="2"/>
              <a:buChar char=""/>
              <a:defRPr/>
            </a:pPr>
            <a:endParaRPr lang="zh-CN" altLang="en-US" sz="1200" b="1" dirty="0">
              <a:effectLst>
                <a:outerShdw blurRad="38100" dist="38100" dir="2700000" algn="tl">
                  <a:srgbClr val="000000">
                    <a:alpha val="43137"/>
                  </a:srgbClr>
                </a:outerShdw>
              </a:effectLst>
              <a:latin typeface="微软雅黑" pitchFamily="34" charset="-122"/>
              <a:ea typeface="微软雅黑" pitchFamily="34" charset="-122"/>
            </a:endParaRPr>
          </a:p>
          <a:p>
            <a:pPr>
              <a:lnSpc>
                <a:spcPct val="90000"/>
              </a:lnSpc>
              <a:spcBef>
                <a:spcPct val="20000"/>
              </a:spcBef>
              <a:buClr>
                <a:schemeClr val="folHlink"/>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烟草 </a:t>
            </a: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Tobaccos</a:t>
            </a:r>
          </a:p>
          <a:p>
            <a:pPr lvl="1">
              <a:lnSpc>
                <a:spcPct val="90000"/>
              </a:lnSpc>
              <a:spcBef>
                <a:spcPct val="20000"/>
              </a:spcBef>
              <a:buClr>
                <a:schemeClr val="tx2"/>
              </a:buClr>
              <a:buSzPct val="85000"/>
              <a:buFont typeface="Wingdings 2" pitchFamily="18" charset="2"/>
              <a:buChar char=""/>
              <a:defRPr/>
            </a:pPr>
            <a:r>
              <a:rPr lang="en-US" altLang="zh-CN" sz="1200" b="1" dirty="0">
                <a:effectLst>
                  <a:outerShdw blurRad="38100" dist="38100" dir="2700000" algn="tl">
                    <a:srgbClr val="000000">
                      <a:alpha val="43137"/>
                    </a:srgbClr>
                  </a:outerShdw>
                </a:effectLst>
                <a:latin typeface="微软雅黑" pitchFamily="34" charset="-122"/>
                <a:ea typeface="微软雅黑" pitchFamily="34" charset="-122"/>
              </a:rPr>
              <a:t>  </a:t>
            </a: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中国烟草总公司</a:t>
            </a:r>
          </a:p>
          <a:p>
            <a:pPr lvl="1">
              <a:lnSpc>
                <a:spcPct val="90000"/>
              </a:lnSpc>
              <a:spcBef>
                <a:spcPct val="20000"/>
              </a:spcBef>
              <a:buClr>
                <a:schemeClr val="tx2"/>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浙江烟草</a:t>
            </a:r>
          </a:p>
          <a:p>
            <a:pPr lvl="1">
              <a:lnSpc>
                <a:spcPct val="90000"/>
              </a:lnSpc>
              <a:spcBef>
                <a:spcPct val="20000"/>
              </a:spcBef>
              <a:buClr>
                <a:schemeClr val="tx2"/>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广东烟草</a:t>
            </a:r>
          </a:p>
          <a:p>
            <a:pPr lvl="1">
              <a:lnSpc>
                <a:spcPct val="90000"/>
              </a:lnSpc>
              <a:spcBef>
                <a:spcPct val="20000"/>
              </a:spcBef>
              <a:buClr>
                <a:schemeClr val="tx2"/>
              </a:buClr>
              <a:buSzPct val="85000"/>
              <a:buFont typeface="Wingdings 2" pitchFamily="18" charset="2"/>
              <a:buChar char=""/>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  上海烟草（集团）公司</a:t>
            </a:r>
          </a:p>
          <a:p>
            <a:pPr lvl="1">
              <a:lnSpc>
                <a:spcPct val="90000"/>
              </a:lnSpc>
              <a:spcBef>
                <a:spcPct val="20000"/>
              </a:spcBef>
              <a:buClr>
                <a:schemeClr val="tx2"/>
              </a:buClr>
              <a:buSzPct val="85000"/>
              <a:buFont typeface="Wingdings 2" pitchFamily="18" charset="2"/>
              <a:buNone/>
              <a:defRPr/>
            </a:pPr>
            <a:endParaRPr lang="zh-CN" altLang="en-US" sz="1200" b="1" dirty="0">
              <a:effectLst>
                <a:outerShdw blurRad="38100" dist="38100" dir="2700000" algn="tl">
                  <a:srgbClr val="000000">
                    <a:alpha val="43137"/>
                  </a:srgbClr>
                </a:outerShdw>
              </a:effectLst>
              <a:latin typeface="微软雅黑" pitchFamily="34" charset="-122"/>
              <a:ea typeface="微软雅黑" pitchFamily="34" charset="-122"/>
            </a:endParaRPr>
          </a:p>
          <a:p>
            <a:pPr>
              <a:lnSpc>
                <a:spcPct val="90000"/>
              </a:lnSpc>
              <a:spcBef>
                <a:spcPct val="20000"/>
              </a:spcBef>
              <a:buClr>
                <a:schemeClr val="tx2"/>
              </a:buClr>
              <a:buSzPct val="85000"/>
              <a:buFont typeface="Wingdings 2" pitchFamily="18" charset="2"/>
              <a:buNone/>
              <a:defRPr/>
            </a:pPr>
            <a:r>
              <a:rPr lang="zh-CN" altLang="en-US" sz="1200" b="1" dirty="0">
                <a:effectLst>
                  <a:outerShdw blurRad="38100" dist="38100" dir="2700000" algn="tl">
                    <a:srgbClr val="000000">
                      <a:alpha val="43137"/>
                    </a:srgbClr>
                  </a:outerShdw>
                </a:effectLst>
                <a:latin typeface="微软雅黑" pitchFamily="34" charset="-122"/>
                <a:ea typeface="微软雅黑" pitchFamily="34" charset="-122"/>
              </a:rPr>
              <a:t>。。。</a:t>
            </a:r>
          </a:p>
          <a:p>
            <a:pPr lvl="1">
              <a:lnSpc>
                <a:spcPct val="90000"/>
              </a:lnSpc>
              <a:spcBef>
                <a:spcPct val="20000"/>
              </a:spcBef>
              <a:buClr>
                <a:schemeClr val="tx2"/>
              </a:buClr>
              <a:buSzPct val="85000"/>
              <a:buFont typeface="Wingdings 2" pitchFamily="18" charset="2"/>
              <a:buChar char=""/>
              <a:defRPr/>
            </a:pPr>
            <a:endParaRPr lang="zh-CN" altLang="en-US" sz="1100" b="1" dirty="0">
              <a:effectLst>
                <a:outerShdw blurRad="38100" dist="38100" dir="2700000" algn="tl">
                  <a:srgbClr val="000000">
                    <a:alpha val="43137"/>
                  </a:srgbClr>
                </a:outerShdw>
              </a:effectLst>
              <a:latin typeface="微软雅黑" pitchFamily="34" charset="-122"/>
              <a:ea typeface="微软雅黑" pitchFamily="34" charset="-122"/>
            </a:endParaRPr>
          </a:p>
          <a:p>
            <a:pPr>
              <a:lnSpc>
                <a:spcPct val="90000"/>
              </a:lnSpc>
              <a:spcBef>
                <a:spcPct val="50000"/>
              </a:spcBef>
              <a:buClr>
                <a:schemeClr val="tx2"/>
              </a:buClr>
              <a:buSzPct val="85000"/>
              <a:buFont typeface="Wingdings 2" pitchFamily="18" charset="2"/>
              <a:buChar char=""/>
              <a:defRPr/>
            </a:pPr>
            <a:endParaRPr lang="zh-CN" altLang="en-US" sz="1100" b="1" dirty="0">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SCOM2007 </a:t>
            </a:r>
            <a:r>
              <a:rPr lang="zh-CN" altLang="en-US" dirty="0" smtClean="0"/>
              <a:t>帮助大型及复杂</a:t>
            </a:r>
            <a:r>
              <a:rPr lang="en-US" altLang="zh-CN" dirty="0" smtClean="0"/>
              <a:t>IT</a:t>
            </a:r>
            <a:r>
              <a:rPr lang="zh-CN" altLang="en-US" dirty="0" smtClean="0"/>
              <a:t>环境优化</a:t>
            </a:r>
            <a:r>
              <a:rPr lang="en-US" altLang="zh-CN" dirty="0" smtClean="0"/>
              <a:t>IT</a:t>
            </a:r>
            <a:r>
              <a:rPr lang="zh-CN" altLang="en-US" dirty="0" smtClean="0"/>
              <a:t>运维管理</a:t>
            </a:r>
            <a:br>
              <a:rPr lang="zh-CN" altLang="en-US" dirty="0" smtClean="0"/>
            </a:br>
            <a:endParaRPr lang="zh-CN" altLang="en-US" dirty="0"/>
          </a:p>
        </p:txBody>
      </p:sp>
      <p:sp>
        <p:nvSpPr>
          <p:cNvPr id="5" name="文本占位符 4"/>
          <p:cNvSpPr>
            <a:spLocks noGrp="1"/>
          </p:cNvSpPr>
          <p:nvPr>
            <p:ph type="body" sz="quarter" idx="10"/>
          </p:nvPr>
        </p:nvSpPr>
        <p:spPr/>
        <p:txBody>
          <a:bodyPr/>
          <a:lstStyle/>
          <a:p>
            <a:r>
              <a:rPr lang="en-US" altLang="zh-CN" dirty="0" smtClean="0"/>
              <a:t>MGT202</a:t>
            </a:r>
            <a:endParaRPr lang="zh-CN" altLang="en-US" dirty="0"/>
          </a:p>
        </p:txBody>
      </p:sp>
      <p:sp>
        <p:nvSpPr>
          <p:cNvPr id="6" name="文本占位符 5"/>
          <p:cNvSpPr>
            <a:spLocks noGrp="1"/>
          </p:cNvSpPr>
          <p:nvPr>
            <p:ph type="body" sz="quarter" idx="11"/>
          </p:nvPr>
        </p:nvSpPr>
        <p:spPr>
          <a:xfrm>
            <a:off x="411748" y="4668393"/>
            <a:ext cx="4924526" cy="1677816"/>
          </a:xfrm>
        </p:spPr>
        <p:txBody>
          <a:bodyPr>
            <a:normAutofit/>
          </a:bodyPr>
          <a:lstStyle/>
          <a:p>
            <a:r>
              <a:rPr lang="zh-CN" altLang="en-US" dirty="0" smtClean="0"/>
              <a:t>曾   彦</a:t>
            </a:r>
          </a:p>
          <a:p>
            <a:r>
              <a:rPr lang="zh-CN" altLang="en-US" dirty="0" smtClean="0"/>
              <a:t>微软（中国）有限公司</a:t>
            </a:r>
          </a:p>
          <a:p>
            <a:r>
              <a:rPr lang="zh-CN" altLang="en-US" dirty="0" smtClean="0"/>
              <a:t>系统运维管理技术专家</a:t>
            </a:r>
          </a:p>
          <a:p>
            <a:endParaRPr lang="zh-CN" alt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718" name="Picture 14" descr="图片3"/>
          <p:cNvPicPr>
            <a:picLocks noChangeAspect="1" noChangeArrowheads="1"/>
          </p:cNvPicPr>
          <p:nvPr/>
        </p:nvPicPr>
        <p:blipFill>
          <a:blip r:embed="rId3" cstate="print"/>
          <a:srcRect/>
          <a:stretch>
            <a:fillRect/>
          </a:stretch>
        </p:blipFill>
        <p:spPr bwMode="auto">
          <a:xfrm>
            <a:off x="6438900" y="2867025"/>
            <a:ext cx="2362200" cy="2724150"/>
          </a:xfrm>
          <a:prstGeom prst="rect">
            <a:avLst/>
          </a:prstGeom>
          <a:noFill/>
          <a:ln w="9525">
            <a:noFill/>
            <a:miter lim="800000"/>
            <a:headEnd/>
            <a:tailEnd/>
          </a:ln>
        </p:spPr>
      </p:pic>
      <p:pic>
        <p:nvPicPr>
          <p:cNvPr id="584717" name="Picture 13" descr="图片2"/>
          <p:cNvPicPr>
            <a:picLocks noChangeAspect="1" noChangeArrowheads="1"/>
          </p:cNvPicPr>
          <p:nvPr/>
        </p:nvPicPr>
        <p:blipFill>
          <a:blip r:embed="rId4" cstate="print"/>
          <a:srcRect/>
          <a:stretch>
            <a:fillRect/>
          </a:stretch>
        </p:blipFill>
        <p:spPr bwMode="auto">
          <a:xfrm>
            <a:off x="3665501" y="2867025"/>
            <a:ext cx="2362200" cy="2724150"/>
          </a:xfrm>
          <a:prstGeom prst="rect">
            <a:avLst/>
          </a:prstGeom>
          <a:noFill/>
          <a:ln w="9525">
            <a:noFill/>
            <a:miter lim="800000"/>
            <a:headEnd/>
            <a:tailEnd/>
          </a:ln>
        </p:spPr>
      </p:pic>
      <p:pic>
        <p:nvPicPr>
          <p:cNvPr id="584716" name="Picture 12" descr="图片1"/>
          <p:cNvPicPr>
            <a:picLocks noChangeAspect="1" noChangeArrowheads="1"/>
          </p:cNvPicPr>
          <p:nvPr/>
        </p:nvPicPr>
        <p:blipFill>
          <a:blip r:embed="rId5" cstate="print"/>
          <a:srcRect/>
          <a:stretch>
            <a:fillRect/>
          </a:stretch>
        </p:blipFill>
        <p:spPr bwMode="auto">
          <a:xfrm>
            <a:off x="1042915" y="2857500"/>
            <a:ext cx="2211387" cy="2741613"/>
          </a:xfrm>
          <a:prstGeom prst="rect">
            <a:avLst/>
          </a:prstGeom>
          <a:noFill/>
          <a:ln w="9525">
            <a:noFill/>
            <a:miter lim="800000"/>
            <a:headEnd/>
            <a:tailEnd/>
          </a:ln>
        </p:spPr>
      </p:pic>
      <p:pic>
        <p:nvPicPr>
          <p:cNvPr id="584723" name="Picture 19" descr="图片4"/>
          <p:cNvPicPr>
            <a:picLocks noChangeAspect="1" noChangeArrowheads="1"/>
          </p:cNvPicPr>
          <p:nvPr/>
        </p:nvPicPr>
        <p:blipFill>
          <a:blip r:embed="rId6" cstate="print"/>
          <a:srcRect/>
          <a:stretch>
            <a:fillRect/>
          </a:stretch>
        </p:blipFill>
        <p:spPr bwMode="auto">
          <a:xfrm>
            <a:off x="1727200" y="1763713"/>
            <a:ext cx="5400675" cy="638175"/>
          </a:xfrm>
          <a:prstGeom prst="rect">
            <a:avLst/>
          </a:prstGeom>
          <a:noFill/>
          <a:ln w="9525">
            <a:noFill/>
            <a:miter lim="800000"/>
            <a:headEnd/>
            <a:tailEnd/>
          </a:ln>
        </p:spPr>
      </p:pic>
      <p:pic>
        <p:nvPicPr>
          <p:cNvPr id="13318" name="Picture 21" descr="1"/>
          <p:cNvPicPr>
            <a:picLocks noChangeAspect="1" noChangeArrowheads="1"/>
          </p:cNvPicPr>
          <p:nvPr/>
        </p:nvPicPr>
        <p:blipFill>
          <a:blip r:embed="rId7" cstate="print"/>
          <a:srcRect/>
          <a:stretch>
            <a:fillRect/>
          </a:stretch>
        </p:blipFill>
        <p:spPr bwMode="auto">
          <a:xfrm>
            <a:off x="1155734" y="455752"/>
            <a:ext cx="2350965" cy="106496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84723"/>
                                        </p:tgtEl>
                                        <p:attrNameLst>
                                          <p:attrName>style.visibility</p:attrName>
                                        </p:attrNameLst>
                                      </p:cBhvr>
                                      <p:to>
                                        <p:strVal val="visible"/>
                                      </p:to>
                                    </p:set>
                                    <p:animEffect transition="in" filter="fade">
                                      <p:cBhvr>
                                        <p:cTn id="7" dur="1000"/>
                                        <p:tgtEl>
                                          <p:spTgt spid="584723"/>
                                        </p:tgtEl>
                                      </p:cBhvr>
                                    </p:animEffect>
                                    <p:anim calcmode="lin" valueType="num">
                                      <p:cBhvr>
                                        <p:cTn id="8" dur="1000" fill="hold"/>
                                        <p:tgtEl>
                                          <p:spTgt spid="584723"/>
                                        </p:tgtEl>
                                        <p:attrNameLst>
                                          <p:attrName>ppt_x</p:attrName>
                                        </p:attrNameLst>
                                      </p:cBhvr>
                                      <p:tavLst>
                                        <p:tav tm="0">
                                          <p:val>
                                            <p:strVal val="#ppt_x"/>
                                          </p:val>
                                        </p:tav>
                                        <p:tav tm="100000">
                                          <p:val>
                                            <p:strVal val="#ppt_x"/>
                                          </p:val>
                                        </p:tav>
                                      </p:tavLst>
                                    </p:anim>
                                    <p:anim calcmode="lin" valueType="num">
                                      <p:cBhvr>
                                        <p:cTn id="9" dur="1000" fill="hold"/>
                                        <p:tgtEl>
                                          <p:spTgt spid="5847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84716"/>
                                        </p:tgtEl>
                                        <p:attrNameLst>
                                          <p:attrName>style.visibility</p:attrName>
                                        </p:attrNameLst>
                                      </p:cBhvr>
                                      <p:to>
                                        <p:strVal val="visible"/>
                                      </p:to>
                                    </p:set>
                                    <p:animEffect transition="in" filter="fade">
                                      <p:cBhvr>
                                        <p:cTn id="14" dur="1000"/>
                                        <p:tgtEl>
                                          <p:spTgt spid="584716"/>
                                        </p:tgtEl>
                                      </p:cBhvr>
                                    </p:animEffect>
                                    <p:anim calcmode="lin" valueType="num">
                                      <p:cBhvr>
                                        <p:cTn id="15" dur="1000" fill="hold"/>
                                        <p:tgtEl>
                                          <p:spTgt spid="584716"/>
                                        </p:tgtEl>
                                        <p:attrNameLst>
                                          <p:attrName>ppt_x</p:attrName>
                                        </p:attrNameLst>
                                      </p:cBhvr>
                                      <p:tavLst>
                                        <p:tav tm="0">
                                          <p:val>
                                            <p:strVal val="#ppt_x"/>
                                          </p:val>
                                        </p:tav>
                                        <p:tav tm="100000">
                                          <p:val>
                                            <p:strVal val="#ppt_x"/>
                                          </p:val>
                                        </p:tav>
                                      </p:tavLst>
                                    </p:anim>
                                    <p:anim calcmode="lin" valueType="num">
                                      <p:cBhvr>
                                        <p:cTn id="16" dur="1000" fill="hold"/>
                                        <p:tgtEl>
                                          <p:spTgt spid="5847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84717"/>
                                        </p:tgtEl>
                                        <p:attrNameLst>
                                          <p:attrName>style.visibility</p:attrName>
                                        </p:attrNameLst>
                                      </p:cBhvr>
                                      <p:to>
                                        <p:strVal val="visible"/>
                                      </p:to>
                                    </p:set>
                                    <p:animEffect transition="in" filter="fade">
                                      <p:cBhvr>
                                        <p:cTn id="21" dur="1000"/>
                                        <p:tgtEl>
                                          <p:spTgt spid="584717"/>
                                        </p:tgtEl>
                                      </p:cBhvr>
                                    </p:animEffect>
                                    <p:anim calcmode="lin" valueType="num">
                                      <p:cBhvr>
                                        <p:cTn id="22" dur="1000" fill="hold"/>
                                        <p:tgtEl>
                                          <p:spTgt spid="584717"/>
                                        </p:tgtEl>
                                        <p:attrNameLst>
                                          <p:attrName>ppt_x</p:attrName>
                                        </p:attrNameLst>
                                      </p:cBhvr>
                                      <p:tavLst>
                                        <p:tav tm="0">
                                          <p:val>
                                            <p:strVal val="#ppt_x"/>
                                          </p:val>
                                        </p:tav>
                                        <p:tav tm="100000">
                                          <p:val>
                                            <p:strVal val="#ppt_x"/>
                                          </p:val>
                                        </p:tav>
                                      </p:tavLst>
                                    </p:anim>
                                    <p:anim calcmode="lin" valueType="num">
                                      <p:cBhvr>
                                        <p:cTn id="23" dur="1000" fill="hold"/>
                                        <p:tgtEl>
                                          <p:spTgt spid="5847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84718"/>
                                        </p:tgtEl>
                                        <p:attrNameLst>
                                          <p:attrName>style.visibility</p:attrName>
                                        </p:attrNameLst>
                                      </p:cBhvr>
                                      <p:to>
                                        <p:strVal val="visible"/>
                                      </p:to>
                                    </p:set>
                                    <p:animEffect transition="in" filter="fade">
                                      <p:cBhvr>
                                        <p:cTn id="28" dur="1000"/>
                                        <p:tgtEl>
                                          <p:spTgt spid="584718"/>
                                        </p:tgtEl>
                                      </p:cBhvr>
                                    </p:animEffect>
                                    <p:anim calcmode="lin" valueType="num">
                                      <p:cBhvr>
                                        <p:cTn id="29" dur="1000" fill="hold"/>
                                        <p:tgtEl>
                                          <p:spTgt spid="584718"/>
                                        </p:tgtEl>
                                        <p:attrNameLst>
                                          <p:attrName>ppt_x</p:attrName>
                                        </p:attrNameLst>
                                      </p:cBhvr>
                                      <p:tavLst>
                                        <p:tav tm="0">
                                          <p:val>
                                            <p:strVal val="#ppt_x"/>
                                          </p:val>
                                        </p:tav>
                                        <p:tav tm="100000">
                                          <p:val>
                                            <p:strVal val="#ppt_x"/>
                                          </p:val>
                                        </p:tav>
                                      </p:tavLst>
                                    </p:anim>
                                    <p:anim calcmode="lin" valueType="num">
                                      <p:cBhvr>
                                        <p:cTn id="30" dur="1000" fill="hold"/>
                                        <p:tgtEl>
                                          <p:spTgt spid="5847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a:xfrm>
            <a:off x="1066739" y="424233"/>
            <a:ext cx="7543800" cy="700088"/>
          </a:xfrm>
          <a:noFill/>
          <a:ln w="9525">
            <a:noFill/>
            <a:miter lim="800000"/>
            <a:headEnd/>
            <a:tailEnd/>
          </a:ln>
          <a:effectLst/>
        </p:spPr>
        <p:txBody>
          <a:bodyPr vert="horz" wrap="square" lIns="91440" tIns="45720" rIns="91440" bIns="45720" numCol="1" rtlCol="0" anchor="t" anchorCtr="0" compatLnSpc="1">
            <a:prstTxWarp prst="textNoShape">
              <a:avLst/>
            </a:prstTxWarp>
            <a:noAutofit/>
          </a:bodyPr>
          <a:lstStyle/>
          <a:p>
            <a:r>
              <a:rPr lang="zh-CN" altLang="en-US" sz="3600" dirty="0" smtClean="0">
                <a:latin typeface="微软雅黑" pitchFamily="34" charset="-122"/>
                <a:ea typeface="微软雅黑" pitchFamily="34" charset="-122"/>
                <a:cs typeface="Arial" charset="0"/>
                <a:sym typeface="Wingdings" pitchFamily="2" charset="2"/>
              </a:rPr>
              <a:t>安全现状</a:t>
            </a:r>
          </a:p>
        </p:txBody>
      </p:sp>
      <p:sp>
        <p:nvSpPr>
          <p:cNvPr id="4100" name="内容占位符 4"/>
          <p:cNvSpPr>
            <a:spLocks noGrp="1"/>
          </p:cNvSpPr>
          <p:nvPr>
            <p:ph idx="1"/>
          </p:nvPr>
        </p:nvSpPr>
        <p:spPr>
          <a:xfrm>
            <a:off x="1195302" y="1273564"/>
            <a:ext cx="2609851" cy="1197764"/>
          </a:xfrm>
        </p:spPr>
        <p:txBody>
          <a:bodyPr>
            <a:normAutofit fontScale="92500" lnSpcReduction="10000"/>
          </a:bodyPr>
          <a:lstStyle/>
          <a:p>
            <a:pPr eaLnBrk="1" hangingPunct="1">
              <a:buFont typeface="Arial" pitchFamily="34" charset="0"/>
              <a:buChar char="•"/>
            </a:pPr>
            <a:r>
              <a:rPr lang="zh-CN" altLang="en-US" sz="2000" b="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病毒问题引起电脑运行速度慢</a:t>
            </a:r>
            <a:endParaRPr lang="en-US" altLang="zh-CN" sz="2000" b="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p>
            <a:pPr eaLnBrk="1" hangingPunct="1">
              <a:buFont typeface="Arial" pitchFamily="34" charset="0"/>
              <a:buChar char="•"/>
            </a:pPr>
            <a:r>
              <a:rPr lang="zh-CN" altLang="en-US" sz="2000" b="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同时也影响用户使用应用系统</a:t>
            </a:r>
            <a:endParaRPr lang="en-US" altLang="zh-CN" sz="2000" b="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099" name="灯片编号占位符 3"/>
          <p:cNvSpPr>
            <a:spLocks noGrp="1"/>
          </p:cNvSpPr>
          <p:nvPr>
            <p:ph type="sldNum" sz="quarter" idx="4294967295"/>
          </p:nvPr>
        </p:nvSpPr>
        <p:spPr>
          <a:xfrm>
            <a:off x="8915400" y="6553200"/>
            <a:ext cx="228600" cy="152400"/>
          </a:xfrm>
          <a:prstGeom prst="rect">
            <a:avLst/>
          </a:prstGeom>
          <a:noFill/>
        </p:spPr>
        <p:txBody>
          <a:bodyPr/>
          <a:lstStyle/>
          <a:p>
            <a:fld id="{837B5B88-36C6-498C-AB74-B79A090DF375}" type="slidenum">
              <a:rPr lang="en-GB" altLang="zh-CN" smtClean="0">
                <a:latin typeface="微软雅黑" pitchFamily="34" charset="-122"/>
                <a:ea typeface="微软雅黑" pitchFamily="34" charset="-122"/>
              </a:rPr>
              <a:pPr/>
              <a:t>4</a:t>
            </a:fld>
            <a:endParaRPr lang="en-GB" altLang="zh-CN" smtClean="0">
              <a:latin typeface="微软雅黑" pitchFamily="34" charset="-122"/>
              <a:ea typeface="微软雅黑" pitchFamily="34" charset="-122"/>
            </a:endParaRPr>
          </a:p>
        </p:txBody>
      </p:sp>
      <p:graphicFrame>
        <p:nvGraphicFramePr>
          <p:cNvPr id="9" name="图表 8"/>
          <p:cNvGraphicFramePr>
            <a:graphicFrameLocks/>
          </p:cNvGraphicFramePr>
          <p:nvPr/>
        </p:nvGraphicFramePr>
        <p:xfrm>
          <a:off x="2678906" y="1570412"/>
          <a:ext cx="5962845" cy="4643471"/>
        </p:xfrm>
        <a:graphic>
          <a:graphicData uri="http://schemas.openxmlformats.org/drawingml/2006/chart">
            <c:chart xmlns:c="http://schemas.openxmlformats.org/drawingml/2006/chart" xmlns:r="http://schemas.openxmlformats.org/officeDocument/2006/relationships" r:id="rId3"/>
          </a:graphicData>
        </a:graphic>
      </p:graphicFrame>
      <p:sp>
        <p:nvSpPr>
          <p:cNvPr id="4102" name="矩形 5"/>
          <p:cNvSpPr>
            <a:spLocks noChangeArrowheads="1"/>
          </p:cNvSpPr>
          <p:nvPr/>
        </p:nvSpPr>
        <p:spPr bwMode="auto">
          <a:xfrm>
            <a:off x="6572250" y="1196975"/>
            <a:ext cx="2286000" cy="1006475"/>
          </a:xfrm>
          <a:prstGeom prst="rect">
            <a:avLst/>
          </a:prstGeom>
          <a:noFill/>
          <a:ln w="9525">
            <a:noFill/>
            <a:miter lim="800000"/>
            <a:headEnd/>
            <a:tailEnd/>
          </a:ln>
        </p:spPr>
        <p:txBody>
          <a:bodyPr>
            <a:spAutoFit/>
          </a:bodyPr>
          <a:lstStyle/>
          <a:p>
            <a:pPr marL="288925" indent="-288925">
              <a:spcBef>
                <a:spcPct val="40000"/>
              </a:spcBef>
              <a:buClr>
                <a:srgbClr val="0000CC"/>
              </a:buClr>
              <a:buFont typeface="Arial" pitchFamily="34" charset="0"/>
              <a:buChar char="•"/>
            </a:pPr>
            <a:r>
              <a:rPr lang="zh-CN" altLang="en-US" sz="2000" b="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服务器问题不能及时发现，快速解决</a:t>
            </a:r>
            <a:endParaRPr lang="en-US" altLang="zh-CN" sz="2000" b="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103" name="矩形 6"/>
          <p:cNvSpPr>
            <a:spLocks noChangeArrowheads="1"/>
          </p:cNvSpPr>
          <p:nvPr/>
        </p:nvSpPr>
        <p:spPr bwMode="auto">
          <a:xfrm>
            <a:off x="1314366" y="5567752"/>
            <a:ext cx="3071812" cy="707886"/>
          </a:xfrm>
          <a:prstGeom prst="rect">
            <a:avLst/>
          </a:prstGeom>
          <a:noFill/>
          <a:ln w="9525">
            <a:noFill/>
            <a:miter lim="800000"/>
            <a:headEnd/>
            <a:tailEnd/>
          </a:ln>
        </p:spPr>
        <p:txBody>
          <a:bodyPr wrap="square">
            <a:spAutoFit/>
          </a:bodyPr>
          <a:lstStyle/>
          <a:p>
            <a:pPr marL="288925" indent="-288925">
              <a:spcBef>
                <a:spcPct val="40000"/>
              </a:spcBef>
              <a:buClr>
                <a:srgbClr val="0000CC"/>
              </a:buClr>
              <a:buFont typeface="Arial" pitchFamily="34" charset="0"/>
              <a:buChar char="•"/>
            </a:pPr>
            <a:r>
              <a:rPr lang="zh-CN" altLang="en-US" sz="2000" b="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员工没有完全按企业网安全管理规定执行</a:t>
            </a:r>
            <a:endParaRPr lang="en-US" altLang="zh-CN" sz="2000" b="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104" name="矩形 7"/>
          <p:cNvSpPr>
            <a:spLocks noChangeArrowheads="1"/>
          </p:cNvSpPr>
          <p:nvPr/>
        </p:nvSpPr>
        <p:spPr bwMode="auto">
          <a:xfrm>
            <a:off x="1314366" y="5120077"/>
            <a:ext cx="3041217" cy="400110"/>
          </a:xfrm>
          <a:prstGeom prst="rect">
            <a:avLst/>
          </a:prstGeom>
          <a:noFill/>
          <a:ln w="9525">
            <a:noFill/>
            <a:miter lim="800000"/>
            <a:headEnd/>
            <a:tailEnd/>
          </a:ln>
        </p:spPr>
        <p:txBody>
          <a:bodyPr wrap="none">
            <a:spAutoFit/>
          </a:bodyPr>
          <a:lstStyle/>
          <a:p>
            <a:pPr marL="288925" indent="-288925">
              <a:spcBef>
                <a:spcPct val="40000"/>
              </a:spcBef>
              <a:buClr>
                <a:srgbClr val="0000CC"/>
              </a:buClr>
              <a:buFont typeface="Arial" pitchFamily="34" charset="0"/>
              <a:buChar char="•"/>
            </a:pPr>
            <a:r>
              <a:rPr lang="zh-CN" altLang="en-US" sz="2000" b="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员工的安全意识比较差</a:t>
            </a:r>
            <a:endParaRPr lang="en-US" altLang="zh-CN" sz="2000" b="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1071012" y="338309"/>
            <a:ext cx="7955824" cy="914400"/>
          </a:xfrm>
          <a:noFill/>
          <a:ln w="9525">
            <a:noFill/>
            <a:miter lim="800000"/>
            <a:headEnd/>
            <a:tailEnd/>
          </a:ln>
          <a:effectLst/>
        </p:spPr>
        <p:txBody>
          <a:bodyPr vert="horz" wrap="square" lIns="91440" tIns="45720" rIns="91440" bIns="45720" numCol="1" rtlCol="0" anchor="t" anchorCtr="0" compatLnSpc="1">
            <a:prstTxWarp prst="textNoShape">
              <a:avLst/>
            </a:prstTxWarp>
            <a:noAutofit/>
          </a:bodyPr>
          <a:lstStyle/>
          <a:p>
            <a:r>
              <a:rPr lang="zh-CN" altLang="en-US" sz="2800" dirty="0" smtClean="0">
                <a:latin typeface="微软雅黑" pitchFamily="34" charset="-122"/>
                <a:ea typeface="微软雅黑" pitchFamily="34" charset="-122"/>
                <a:cs typeface="Arial" charset="0"/>
                <a:sym typeface="Wingdings" pitchFamily="2" charset="2"/>
              </a:rPr>
              <a:t>安全措施之一</a:t>
            </a:r>
            <a:r>
              <a:rPr altLang="zh-CN" sz="2800" dirty="0" smtClean="0">
                <a:latin typeface="微软雅黑" pitchFamily="34" charset="-122"/>
                <a:ea typeface="微软雅黑" pitchFamily="34" charset="-122"/>
                <a:cs typeface="Arial" charset="0"/>
                <a:sym typeface="Wingdings" pitchFamily="2" charset="2"/>
              </a:rPr>
              <a:t/>
            </a:r>
            <a:br>
              <a:rPr altLang="zh-CN" sz="2800" dirty="0" smtClean="0">
                <a:latin typeface="微软雅黑" pitchFamily="34" charset="-122"/>
                <a:ea typeface="微软雅黑" pitchFamily="34" charset="-122"/>
                <a:cs typeface="Arial" charset="0"/>
                <a:sym typeface="Wingdings" pitchFamily="2" charset="2"/>
              </a:rPr>
            </a:br>
            <a:r>
              <a:rPr altLang="zh-CN" sz="2800" dirty="0" smtClean="0">
                <a:latin typeface="微软雅黑" pitchFamily="34" charset="-122"/>
                <a:ea typeface="微软雅黑" pitchFamily="34" charset="-122"/>
                <a:cs typeface="Arial" charset="0"/>
                <a:sym typeface="Wingdings" pitchFamily="2" charset="2"/>
              </a:rPr>
              <a:t>——</a:t>
            </a:r>
            <a:r>
              <a:rPr lang="zh-CN" altLang="en-US" sz="2800" dirty="0" smtClean="0">
                <a:latin typeface="微软雅黑" pitchFamily="34" charset="-122"/>
                <a:ea typeface="微软雅黑" pitchFamily="34" charset="-122"/>
                <a:cs typeface="Arial" charset="0"/>
                <a:sym typeface="Wingdings" pitchFamily="2" charset="2"/>
              </a:rPr>
              <a:t>计算机桌面标准化管理</a:t>
            </a:r>
          </a:p>
        </p:txBody>
      </p:sp>
      <p:sp>
        <p:nvSpPr>
          <p:cNvPr id="6147" name="内容占位符 2"/>
          <p:cNvSpPr>
            <a:spLocks noGrp="1"/>
          </p:cNvSpPr>
          <p:nvPr>
            <p:ph idx="1"/>
          </p:nvPr>
        </p:nvSpPr>
        <p:spPr>
          <a:xfrm>
            <a:off x="962803" y="1410074"/>
            <a:ext cx="8429625" cy="4985980"/>
          </a:xfrm>
        </p:spPr>
        <p:txBody>
          <a:bodyPr>
            <a:normAutofit lnSpcReduction="10000"/>
          </a:bodyPr>
          <a:lstStyle/>
          <a:p>
            <a:pPr marL="430212" lvl="1" indent="-288925" eaLnBrk="1" hangingPunct="1">
              <a:lnSpc>
                <a:spcPct val="150000"/>
              </a:lnSpc>
              <a:spcBef>
                <a:spcPct val="0"/>
              </a:spcBef>
              <a:buFont typeface="Wingdings" pitchFamily="2" charset="2"/>
              <a:buChar char="à"/>
              <a:defRPr/>
            </a:pPr>
            <a:r>
              <a:rPr lang="zh-CN" altLang="en-US" sz="1800" b="0" kern="1200" dirty="0" smtClean="0">
                <a:effectLst>
                  <a:outerShdw blurRad="38100" dist="38100" dir="2700000" algn="tl">
                    <a:srgbClr val="000000">
                      <a:alpha val="43137"/>
                    </a:srgbClr>
                  </a:outerShdw>
                </a:effectLst>
                <a:latin typeface="微软雅黑" pitchFamily="34" charset="-122"/>
                <a:ea typeface="微软雅黑" pitchFamily="34" charset="-122"/>
                <a:cs typeface="+mn-cs"/>
              </a:rPr>
              <a:t>用户电脑必须登陆网络安全域（</a:t>
            </a:r>
            <a:r>
              <a:rPr lang="en-US" altLang="zh-CN" sz="1800" b="0" kern="1200" dirty="0" smtClean="0">
                <a:effectLst>
                  <a:outerShdw blurRad="38100" dist="38100" dir="2700000" algn="tl">
                    <a:srgbClr val="000000">
                      <a:alpha val="43137"/>
                    </a:srgbClr>
                  </a:outerShdw>
                </a:effectLst>
                <a:latin typeface="微软雅黑" pitchFamily="34" charset="-122"/>
                <a:ea typeface="微软雅黑" pitchFamily="34" charset="-122"/>
                <a:cs typeface="+mn-cs"/>
              </a:rPr>
              <a:t>AD</a:t>
            </a:r>
            <a:r>
              <a:rPr lang="zh-CN" altLang="en-US" sz="1800" b="0" kern="1200" dirty="0" smtClean="0">
                <a:effectLst>
                  <a:outerShdw blurRad="38100" dist="38100" dir="2700000" algn="tl">
                    <a:srgbClr val="000000">
                      <a:alpha val="43137"/>
                    </a:srgbClr>
                  </a:outerShdw>
                </a:effectLst>
                <a:latin typeface="微软雅黑" pitchFamily="34" charset="-122"/>
                <a:ea typeface="微软雅黑" pitchFamily="34" charset="-122"/>
                <a:cs typeface="+mn-cs"/>
              </a:rPr>
              <a:t>域）；</a:t>
            </a:r>
            <a:endParaRPr lang="en-US" altLang="zh-CN" sz="1800" b="0" kern="1200" dirty="0" smtClean="0">
              <a:effectLst>
                <a:outerShdw blurRad="38100" dist="38100" dir="2700000" algn="tl">
                  <a:srgbClr val="000000">
                    <a:alpha val="43137"/>
                  </a:srgbClr>
                </a:outerShdw>
              </a:effectLst>
              <a:latin typeface="微软雅黑" pitchFamily="34" charset="-122"/>
              <a:ea typeface="微软雅黑" pitchFamily="34" charset="-122"/>
              <a:cs typeface="+mn-cs"/>
            </a:endParaRPr>
          </a:p>
          <a:p>
            <a:pPr marL="430212" lvl="1" indent="-288925" eaLnBrk="1" hangingPunct="1">
              <a:lnSpc>
                <a:spcPct val="150000"/>
              </a:lnSpc>
              <a:spcBef>
                <a:spcPct val="0"/>
              </a:spcBef>
              <a:buFont typeface="Wingdings" pitchFamily="2" charset="2"/>
              <a:buChar char="à"/>
              <a:defRPr/>
            </a:pPr>
            <a:r>
              <a:rPr lang="zh-CN" altLang="en-US" sz="1800" b="0" kern="1200" dirty="0" smtClean="0">
                <a:effectLst>
                  <a:outerShdw blurRad="38100" dist="38100" dir="2700000" algn="tl">
                    <a:srgbClr val="000000">
                      <a:alpha val="43137"/>
                    </a:srgbClr>
                  </a:outerShdw>
                </a:effectLst>
                <a:latin typeface="微软雅黑" pitchFamily="34" charset="-122"/>
                <a:ea typeface="微软雅黑" pitchFamily="34" charset="-122"/>
                <a:cs typeface="+mn-cs"/>
              </a:rPr>
              <a:t>禁止用户电脑私自安装卸载软件；</a:t>
            </a:r>
          </a:p>
          <a:p>
            <a:pPr marL="430212" lvl="1" indent="-288925" eaLnBrk="1" hangingPunct="1">
              <a:lnSpc>
                <a:spcPct val="150000"/>
              </a:lnSpc>
              <a:spcBef>
                <a:spcPct val="0"/>
              </a:spcBef>
              <a:buFont typeface="Wingdings" pitchFamily="2" charset="2"/>
              <a:buChar char="à"/>
              <a:defRPr/>
            </a:pPr>
            <a:r>
              <a:rPr lang="zh-CN" altLang="en-US" sz="1800" b="0" kern="120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强制用户必须</a:t>
            </a:r>
            <a:r>
              <a:rPr lang="en-US" altLang="zh-CN" sz="1800" b="0" kern="120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60</a:t>
            </a:r>
            <a:r>
              <a:rPr lang="zh-CN" altLang="en-US" sz="1800" b="0" kern="120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天修改一次帐号口令，口令必须满足</a:t>
            </a:r>
            <a:r>
              <a:rPr lang="en-US" altLang="zh-CN" sz="1800" b="0" kern="120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IT</a:t>
            </a:r>
            <a:r>
              <a:rPr lang="zh-CN" altLang="en-US" sz="1800" b="0" kern="120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内控的复杂性要求</a:t>
            </a:r>
            <a:r>
              <a:rPr lang="zh-CN" altLang="en-US" sz="1800" b="0" kern="1200" dirty="0" smtClean="0">
                <a:effectLst>
                  <a:outerShdw blurRad="38100" dist="38100" dir="2700000" algn="tl">
                    <a:srgbClr val="000000">
                      <a:alpha val="43137"/>
                    </a:srgbClr>
                  </a:outerShdw>
                </a:effectLst>
                <a:latin typeface="微软雅黑" pitchFamily="34" charset="-122"/>
                <a:ea typeface="微软雅黑" pitchFamily="34" charset="-122"/>
                <a:cs typeface="+mn-cs"/>
              </a:rPr>
              <a:t>；</a:t>
            </a:r>
          </a:p>
          <a:p>
            <a:pPr marL="430212" lvl="1" indent="-288925" eaLnBrk="1" hangingPunct="1">
              <a:lnSpc>
                <a:spcPct val="150000"/>
              </a:lnSpc>
              <a:spcBef>
                <a:spcPct val="0"/>
              </a:spcBef>
              <a:buFont typeface="Wingdings" pitchFamily="2" charset="2"/>
              <a:buChar char="à"/>
              <a:defRPr/>
            </a:pPr>
            <a:r>
              <a:rPr lang="zh-CN" altLang="en-US" sz="1800" b="0" kern="120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禁止</a:t>
            </a:r>
            <a:r>
              <a:rPr lang="en-US" altLang="zh-CN" sz="1800" b="0" kern="120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USB</a:t>
            </a:r>
            <a:r>
              <a:rPr lang="zh-CN" altLang="en-US" sz="1800" b="0" kern="120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口、光驱、软驱的自动打开</a:t>
            </a:r>
            <a:r>
              <a:rPr lang="en-US" altLang="zh-CN" sz="1800" b="0" kern="120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a:t>
            </a:r>
            <a:r>
              <a:rPr lang="zh-CN" altLang="en-US" sz="1800" b="0" kern="120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自动播放功能；</a:t>
            </a:r>
          </a:p>
          <a:p>
            <a:pPr marL="430212" lvl="1" indent="-288925" eaLnBrk="1" hangingPunct="1">
              <a:lnSpc>
                <a:spcPct val="150000"/>
              </a:lnSpc>
              <a:spcBef>
                <a:spcPct val="0"/>
              </a:spcBef>
              <a:buFont typeface="Wingdings" pitchFamily="2" charset="2"/>
              <a:buChar char="à"/>
              <a:defRPr/>
            </a:pPr>
            <a:r>
              <a:rPr lang="zh-CN" altLang="en-US" sz="1800" b="0" kern="1200" dirty="0" smtClean="0">
                <a:effectLst>
                  <a:outerShdw blurRad="38100" dist="38100" dir="2700000" algn="tl">
                    <a:srgbClr val="000000">
                      <a:alpha val="43137"/>
                    </a:srgbClr>
                  </a:outerShdw>
                </a:effectLst>
                <a:latin typeface="微软雅黑" pitchFamily="34" charset="-122"/>
                <a:ea typeface="微软雅黑" pitchFamily="34" charset="-122"/>
                <a:cs typeface="+mn-cs"/>
              </a:rPr>
              <a:t>强制开启</a:t>
            </a:r>
            <a:r>
              <a:rPr lang="en-US" altLang="zh-CN" sz="1800" b="0" kern="1200" dirty="0" smtClean="0">
                <a:effectLst>
                  <a:outerShdw blurRad="38100" dist="38100" dir="2700000" algn="tl">
                    <a:srgbClr val="000000">
                      <a:alpha val="43137"/>
                    </a:srgbClr>
                  </a:outerShdw>
                </a:effectLst>
                <a:latin typeface="微软雅黑" pitchFamily="34" charset="-122"/>
                <a:ea typeface="微软雅黑" pitchFamily="34" charset="-122"/>
                <a:cs typeface="+mn-cs"/>
              </a:rPr>
              <a:t>Windows XP</a:t>
            </a:r>
            <a:r>
              <a:rPr lang="zh-CN" altLang="en-US" sz="1800" b="0" kern="1200" dirty="0" smtClean="0">
                <a:effectLst>
                  <a:outerShdw blurRad="38100" dist="38100" dir="2700000" algn="tl">
                    <a:srgbClr val="000000">
                      <a:alpha val="43137"/>
                    </a:srgbClr>
                  </a:outerShdw>
                </a:effectLst>
                <a:latin typeface="微软雅黑" pitchFamily="34" charset="-122"/>
                <a:ea typeface="微软雅黑" pitchFamily="34" charset="-122"/>
                <a:cs typeface="+mn-cs"/>
              </a:rPr>
              <a:t>自带的防火墙功能；</a:t>
            </a:r>
          </a:p>
          <a:p>
            <a:pPr marL="430212" lvl="1" indent="-288925" eaLnBrk="1" hangingPunct="1">
              <a:lnSpc>
                <a:spcPct val="150000"/>
              </a:lnSpc>
              <a:spcBef>
                <a:spcPct val="0"/>
              </a:spcBef>
              <a:buFont typeface="Wingdings" pitchFamily="2" charset="2"/>
              <a:buChar char="à"/>
              <a:defRPr/>
            </a:pPr>
            <a:r>
              <a:rPr lang="zh-CN" altLang="en-US" sz="1800" b="0" kern="1200" dirty="0" smtClean="0">
                <a:effectLst>
                  <a:outerShdw blurRad="38100" dist="38100" dir="2700000" algn="tl">
                    <a:srgbClr val="000000">
                      <a:alpha val="43137"/>
                    </a:srgbClr>
                  </a:outerShdw>
                </a:effectLst>
                <a:latin typeface="微软雅黑" pitchFamily="34" charset="-122"/>
                <a:ea typeface="微软雅黑" pitchFamily="34" charset="-122"/>
                <a:cs typeface="+mn-cs"/>
              </a:rPr>
              <a:t>禁止用户修改</a:t>
            </a:r>
            <a:r>
              <a:rPr lang="en-US" altLang="zh-CN" sz="1800" b="0" kern="1200" dirty="0" smtClean="0">
                <a:effectLst>
                  <a:outerShdw blurRad="38100" dist="38100" dir="2700000" algn="tl">
                    <a:srgbClr val="000000">
                      <a:alpha val="43137"/>
                    </a:srgbClr>
                  </a:outerShdw>
                </a:effectLst>
                <a:latin typeface="微软雅黑" pitchFamily="34" charset="-122"/>
                <a:ea typeface="微软雅黑" pitchFamily="34" charset="-122"/>
                <a:cs typeface="+mn-cs"/>
              </a:rPr>
              <a:t>Windows</a:t>
            </a:r>
            <a:r>
              <a:rPr lang="zh-CN" altLang="en-US" sz="1800" b="0" kern="1200" dirty="0" smtClean="0">
                <a:effectLst>
                  <a:outerShdw blurRad="38100" dist="38100" dir="2700000" algn="tl">
                    <a:srgbClr val="000000">
                      <a:alpha val="43137"/>
                    </a:srgbClr>
                  </a:outerShdw>
                </a:effectLst>
                <a:latin typeface="微软雅黑" pitchFamily="34" charset="-122"/>
                <a:ea typeface="微软雅黑" pitchFamily="34" charset="-122"/>
                <a:cs typeface="+mn-cs"/>
              </a:rPr>
              <a:t>注册表；</a:t>
            </a:r>
          </a:p>
          <a:p>
            <a:pPr marL="430212" lvl="1" indent="-288925" eaLnBrk="1" hangingPunct="1">
              <a:lnSpc>
                <a:spcPct val="150000"/>
              </a:lnSpc>
              <a:spcBef>
                <a:spcPct val="0"/>
              </a:spcBef>
              <a:buFont typeface="Wingdings" pitchFamily="2" charset="2"/>
              <a:buChar char="à"/>
              <a:defRPr/>
            </a:pPr>
            <a:r>
              <a:rPr lang="zh-CN" altLang="en-US" sz="1800" b="0" kern="120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禁止用户修改网络设置</a:t>
            </a:r>
            <a:r>
              <a:rPr lang="zh-CN" altLang="en-US" sz="1800" b="0" kern="1200" dirty="0" smtClean="0">
                <a:effectLst>
                  <a:outerShdw blurRad="38100" dist="38100" dir="2700000" algn="tl">
                    <a:srgbClr val="000000">
                      <a:alpha val="43137"/>
                    </a:srgbClr>
                  </a:outerShdw>
                </a:effectLst>
                <a:latin typeface="微软雅黑" pitchFamily="34" charset="-122"/>
                <a:ea typeface="微软雅黑" pitchFamily="34" charset="-122"/>
                <a:cs typeface="+mn-cs"/>
              </a:rPr>
              <a:t>；</a:t>
            </a:r>
          </a:p>
          <a:p>
            <a:pPr marL="430212" lvl="1" indent="-288925" eaLnBrk="1" hangingPunct="1">
              <a:lnSpc>
                <a:spcPct val="150000"/>
              </a:lnSpc>
              <a:spcBef>
                <a:spcPct val="0"/>
              </a:spcBef>
              <a:buFont typeface="Wingdings" pitchFamily="2" charset="2"/>
              <a:buChar char="à"/>
              <a:defRPr/>
            </a:pPr>
            <a:r>
              <a:rPr lang="zh-CN" altLang="en-US" sz="1800" b="0" kern="1200" dirty="0" smtClean="0">
                <a:effectLst>
                  <a:outerShdw blurRad="38100" dist="38100" dir="2700000" algn="tl">
                    <a:srgbClr val="000000">
                      <a:alpha val="43137"/>
                    </a:srgbClr>
                  </a:outerShdw>
                </a:effectLst>
                <a:latin typeface="微软雅黑" pitchFamily="34" charset="-122"/>
                <a:ea typeface="微软雅黑" pitchFamily="34" charset="-122"/>
                <a:cs typeface="+mn-cs"/>
              </a:rPr>
              <a:t>禁止用户使用命令行运行程序；</a:t>
            </a:r>
          </a:p>
          <a:p>
            <a:pPr marL="430212" lvl="1" indent="-288925" eaLnBrk="1" hangingPunct="1">
              <a:lnSpc>
                <a:spcPct val="150000"/>
              </a:lnSpc>
              <a:spcBef>
                <a:spcPct val="0"/>
              </a:spcBef>
              <a:buFont typeface="Wingdings" pitchFamily="2" charset="2"/>
              <a:buChar char="à"/>
              <a:defRPr/>
            </a:pPr>
            <a:r>
              <a:rPr lang="zh-CN" altLang="en-US" sz="1800" b="0" kern="1200" dirty="0" smtClean="0">
                <a:effectLst>
                  <a:outerShdw blurRad="38100" dist="38100" dir="2700000" algn="tl">
                    <a:srgbClr val="000000">
                      <a:alpha val="43137"/>
                    </a:srgbClr>
                  </a:outerShdw>
                </a:effectLst>
                <a:latin typeface="微软雅黑" pitchFamily="34" charset="-122"/>
                <a:ea typeface="微软雅黑" pitchFamily="34" charset="-122"/>
                <a:cs typeface="+mn-cs"/>
              </a:rPr>
              <a:t>禁止用户电脑开启文件共享功能；</a:t>
            </a:r>
          </a:p>
          <a:p>
            <a:pPr marL="430212" lvl="1" indent="-288925" eaLnBrk="1" hangingPunct="1">
              <a:lnSpc>
                <a:spcPct val="150000"/>
              </a:lnSpc>
              <a:spcBef>
                <a:spcPct val="0"/>
              </a:spcBef>
              <a:buFont typeface="Wingdings" pitchFamily="2" charset="2"/>
              <a:buChar char="à"/>
              <a:defRPr/>
            </a:pPr>
            <a:r>
              <a:rPr lang="zh-CN" altLang="en-US" sz="1800" b="0" kern="1200" dirty="0" smtClean="0">
                <a:effectLst>
                  <a:outerShdw blurRad="38100" dist="38100" dir="2700000" algn="tl">
                    <a:srgbClr val="000000">
                      <a:alpha val="43137"/>
                    </a:srgbClr>
                  </a:outerShdw>
                </a:effectLst>
                <a:latin typeface="微软雅黑" pitchFamily="34" charset="-122"/>
                <a:ea typeface="微软雅黑" pitchFamily="34" charset="-122"/>
                <a:cs typeface="+mn-cs"/>
              </a:rPr>
              <a:t>禁止用户电脑通过拨号访问互联网；</a:t>
            </a:r>
          </a:p>
          <a:p>
            <a:pPr marL="430212" lvl="1" indent="-288925" eaLnBrk="1" hangingPunct="1">
              <a:lnSpc>
                <a:spcPct val="150000"/>
              </a:lnSpc>
              <a:spcBef>
                <a:spcPct val="0"/>
              </a:spcBef>
              <a:buFont typeface="Wingdings" pitchFamily="2" charset="2"/>
              <a:buChar char="à"/>
              <a:defRPr/>
            </a:pPr>
            <a:r>
              <a:rPr lang="zh-CN" altLang="en-US" sz="1800" b="0" kern="120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禁止用户访问不良网站；</a:t>
            </a:r>
          </a:p>
          <a:p>
            <a:pPr marL="430212" lvl="1" indent="-288925" eaLnBrk="1" hangingPunct="1">
              <a:lnSpc>
                <a:spcPct val="150000"/>
              </a:lnSpc>
              <a:spcBef>
                <a:spcPct val="0"/>
              </a:spcBef>
              <a:buFont typeface="Wingdings" pitchFamily="2" charset="2"/>
              <a:buChar char="à"/>
              <a:defRPr/>
            </a:pPr>
            <a:r>
              <a:rPr lang="zh-CN" altLang="en-US" sz="1800" b="0" kern="1200" dirty="0" smtClean="0">
                <a:effectLst>
                  <a:outerShdw blurRad="38100" dist="38100" dir="2700000" algn="tl">
                    <a:srgbClr val="000000">
                      <a:alpha val="43137"/>
                    </a:srgbClr>
                  </a:outerShdw>
                </a:effectLst>
                <a:latin typeface="微软雅黑" pitchFamily="34" charset="-122"/>
                <a:ea typeface="微软雅黑" pitchFamily="34" charset="-122"/>
                <a:cs typeface="+mn-cs"/>
              </a:rPr>
              <a:t>监控用户上网记录。</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157" y="457078"/>
            <a:ext cx="6026260" cy="955675"/>
          </a:xfrm>
          <a:noFill/>
          <a:ln w="9525">
            <a:noFill/>
            <a:miter lim="800000"/>
            <a:headEnd/>
            <a:tailEnd/>
          </a:ln>
          <a:effectLst/>
        </p:spPr>
        <p:txBody>
          <a:bodyPr vert="horz" wrap="square" lIns="91440" tIns="45720" rIns="91440" bIns="45720" numCol="1" rtlCol="0" anchor="t" anchorCtr="0" compatLnSpc="1">
            <a:prstTxWarp prst="textNoShape">
              <a:avLst/>
            </a:prstTxWarp>
            <a:noAutofit/>
          </a:bodyPr>
          <a:lstStyle/>
          <a:p>
            <a:pPr>
              <a:defRPr/>
            </a:pPr>
            <a:r>
              <a:rPr altLang="zh-CN" sz="3600" dirty="0" smtClean="0">
                <a:latin typeface="微软雅黑" pitchFamily="34" charset="-122"/>
                <a:ea typeface="微软雅黑" pitchFamily="34" charset="-122"/>
                <a:cs typeface="Arial" charset="0"/>
                <a:sym typeface="Wingdings" pitchFamily="2" charset="2"/>
              </a:rPr>
              <a:t>Microsoft</a:t>
            </a:r>
            <a:r>
              <a:rPr lang="zh-CN" altLang="en-US" sz="3600" dirty="0" smtClean="0">
                <a:latin typeface="微软雅黑" pitchFamily="34" charset="-122"/>
                <a:ea typeface="微软雅黑" pitchFamily="34" charset="-122"/>
                <a:cs typeface="Arial" charset="0"/>
                <a:sym typeface="Wingdings" pitchFamily="2" charset="2"/>
              </a:rPr>
              <a:t> </a:t>
            </a:r>
            <a:r>
              <a:rPr altLang="zh-CN" sz="3600" dirty="0" smtClean="0">
                <a:latin typeface="微软雅黑" pitchFamily="34" charset="-122"/>
                <a:ea typeface="微软雅黑" pitchFamily="34" charset="-122"/>
                <a:cs typeface="Arial" charset="0"/>
                <a:sym typeface="Wingdings" pitchFamily="2" charset="2"/>
              </a:rPr>
              <a:t>IT </a:t>
            </a:r>
            <a:endParaRPr lang="zh-CN" altLang="en-US" sz="3600" dirty="0">
              <a:latin typeface="微软雅黑" pitchFamily="34" charset="-122"/>
              <a:ea typeface="微软雅黑" pitchFamily="34" charset="-122"/>
              <a:cs typeface="Arial" charset="0"/>
              <a:sym typeface="Wingdings" pitchFamily="2" charset="2"/>
            </a:endParaRPr>
          </a:p>
        </p:txBody>
      </p:sp>
      <p:sp>
        <p:nvSpPr>
          <p:cNvPr id="3" name="Content Placeholder 2"/>
          <p:cNvSpPr>
            <a:spLocks noGrp="1"/>
          </p:cNvSpPr>
          <p:nvPr>
            <p:ph idx="1"/>
          </p:nvPr>
        </p:nvSpPr>
        <p:spPr>
          <a:xfrm>
            <a:off x="1018480" y="1202937"/>
            <a:ext cx="7211138" cy="4498975"/>
          </a:xfrm>
        </p:spPr>
        <p:txBody>
          <a:bodyPr/>
          <a:lstStyle/>
          <a:p>
            <a:pPr>
              <a:defRPr/>
            </a:pPr>
            <a:r>
              <a:rPr lang="en-US" altLang="zh-CN" sz="2000" dirty="0" smtClean="0">
                <a:effectLst>
                  <a:outerShdw blurRad="38100" dist="38100" dir="2700000" algn="tl">
                    <a:srgbClr val="000000">
                      <a:alpha val="43137"/>
                    </a:srgbClr>
                  </a:outerShdw>
                </a:effectLst>
                <a:latin typeface="微软雅黑" pitchFamily="34" charset="-122"/>
                <a:ea typeface="微软雅黑" pitchFamily="34" charset="-122"/>
              </a:rPr>
              <a:t>330,000 PC, 12,000 Server</a:t>
            </a:r>
          </a:p>
          <a:p>
            <a:pPr>
              <a:defRPr/>
            </a:pPr>
            <a:r>
              <a:rPr lang="en-US" altLang="zh-CN" sz="2000" dirty="0" smtClean="0">
                <a:effectLst>
                  <a:outerShdw blurRad="38100" dist="38100" dir="2700000" algn="tl">
                    <a:srgbClr val="000000">
                      <a:alpha val="43137"/>
                    </a:srgbClr>
                  </a:outerShdw>
                </a:effectLst>
                <a:latin typeface="微软雅黑" pitchFamily="34" charset="-122"/>
                <a:ea typeface="微软雅黑" pitchFamily="34" charset="-122"/>
              </a:rPr>
              <a:t>76,000 </a:t>
            </a:r>
            <a:r>
              <a:rPr lang="zh-CN" altLang="en-US" sz="2000" dirty="0" smtClean="0">
                <a:effectLst>
                  <a:outerShdw blurRad="38100" dist="38100" dir="2700000" algn="tl">
                    <a:srgbClr val="000000">
                      <a:alpha val="43137"/>
                    </a:srgbClr>
                  </a:outerShdw>
                </a:effectLst>
                <a:latin typeface="微软雅黑" pitchFamily="34" charset="-122"/>
                <a:ea typeface="微软雅黑" pitchFamily="34" charset="-122"/>
              </a:rPr>
              <a:t>邮箱</a:t>
            </a:r>
            <a:endParaRPr lang="en-US" altLang="zh-CN" sz="2000" dirty="0" smtClean="0">
              <a:effectLst>
                <a:outerShdw blurRad="38100" dist="38100" dir="2700000" algn="tl">
                  <a:srgbClr val="000000">
                    <a:alpha val="43137"/>
                  </a:srgbClr>
                </a:outerShdw>
              </a:effectLst>
              <a:latin typeface="微软雅黑" pitchFamily="34" charset="-122"/>
              <a:ea typeface="微软雅黑" pitchFamily="34" charset="-122"/>
            </a:endParaRPr>
          </a:p>
          <a:p>
            <a:pPr>
              <a:defRPr/>
            </a:pPr>
            <a:r>
              <a:rPr lang="en-US" altLang="zh-CN" sz="2000" dirty="0" smtClean="0">
                <a:effectLst>
                  <a:outerShdw blurRad="38100" dist="38100" dir="2700000" algn="tl">
                    <a:srgbClr val="000000">
                      <a:alpha val="43137"/>
                    </a:srgbClr>
                  </a:outerShdw>
                </a:effectLst>
                <a:latin typeface="微软雅黑" pitchFamily="34" charset="-122"/>
                <a:ea typeface="微软雅黑" pitchFamily="34" charset="-122"/>
              </a:rPr>
              <a:t>400+</a:t>
            </a:r>
            <a:r>
              <a:rPr lang="zh-CN" altLang="en-US" sz="2000" dirty="0" smtClean="0">
                <a:effectLst>
                  <a:outerShdw blurRad="38100" dist="38100" dir="2700000" algn="tl">
                    <a:srgbClr val="000000">
                      <a:alpha val="43137"/>
                    </a:srgbClr>
                  </a:outerShdw>
                </a:effectLst>
                <a:latin typeface="微软雅黑" pitchFamily="34" charset="-122"/>
                <a:ea typeface="微软雅黑" pitchFamily="34" charset="-122"/>
              </a:rPr>
              <a:t> 关键应用</a:t>
            </a:r>
            <a:endParaRPr lang="en-US" altLang="zh-CN" sz="2000" dirty="0" smtClean="0">
              <a:effectLst>
                <a:outerShdw blurRad="38100" dist="38100" dir="2700000" algn="tl">
                  <a:srgbClr val="000000">
                    <a:alpha val="43137"/>
                  </a:srgbClr>
                </a:outerShdw>
              </a:effectLst>
              <a:latin typeface="微软雅黑" pitchFamily="34" charset="-122"/>
              <a:ea typeface="微软雅黑" pitchFamily="34" charset="-122"/>
            </a:endParaRPr>
          </a:p>
          <a:p>
            <a:pPr>
              <a:defRPr/>
            </a:pPr>
            <a:r>
              <a:rPr lang="en-US" altLang="zh-CN" sz="2000"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&lt; 100 IT</a:t>
            </a:r>
            <a:r>
              <a:rPr lang="zh-CN" altLang="en-US" sz="2000"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 维护人员</a:t>
            </a:r>
            <a:r>
              <a:rPr lang="en-US" altLang="zh-CN" sz="2000" dirty="0" smtClean="0">
                <a:effectLst>
                  <a:outerShdw blurRad="38100" dist="38100" dir="2700000" algn="tl">
                    <a:srgbClr val="000000">
                      <a:alpha val="43137"/>
                    </a:srgbClr>
                  </a:outerShdw>
                </a:effectLst>
                <a:latin typeface="微软雅黑" pitchFamily="34" charset="-122"/>
                <a:ea typeface="微软雅黑" pitchFamily="34" charset="-122"/>
              </a:rPr>
              <a:t> </a:t>
            </a:r>
          </a:p>
          <a:p>
            <a:pPr>
              <a:defRPr/>
            </a:pPr>
            <a:endParaRPr lang="en-US" altLang="zh-CN" sz="2000" dirty="0" smtClean="0">
              <a:effectLst>
                <a:outerShdw blurRad="38100" dist="38100" dir="2700000" algn="tl">
                  <a:srgbClr val="000000">
                    <a:alpha val="43137"/>
                  </a:srgbClr>
                </a:outerShdw>
              </a:effectLst>
              <a:latin typeface="微软雅黑" pitchFamily="34" charset="-122"/>
              <a:ea typeface="微软雅黑" pitchFamily="34" charset="-122"/>
            </a:endParaRPr>
          </a:p>
          <a:p>
            <a:pPr>
              <a:defRPr/>
            </a:pPr>
            <a:r>
              <a:rPr lang="en-US" altLang="zh-CN" sz="2000" dirty="0" smtClean="0">
                <a:effectLst>
                  <a:outerShdw blurRad="38100" dist="38100" dir="2700000" algn="tl">
                    <a:srgbClr val="000000">
                      <a:alpha val="43137"/>
                    </a:srgbClr>
                  </a:outerShdw>
                </a:effectLst>
                <a:latin typeface="微软雅黑" pitchFamily="34" charset="-122"/>
                <a:ea typeface="微软雅黑" pitchFamily="34" charset="-122"/>
              </a:rPr>
              <a:t>BDD </a:t>
            </a:r>
            <a:br>
              <a:rPr lang="en-US" altLang="zh-CN" sz="2000" dirty="0" smtClean="0">
                <a:effectLst>
                  <a:outerShdw blurRad="38100" dist="38100" dir="2700000" algn="tl">
                    <a:srgbClr val="000000">
                      <a:alpha val="43137"/>
                    </a:srgbClr>
                  </a:outerShdw>
                </a:effectLst>
                <a:latin typeface="微软雅黑" pitchFamily="34" charset="-122"/>
                <a:ea typeface="微软雅黑" pitchFamily="34" charset="-122"/>
              </a:rPr>
            </a:br>
            <a:r>
              <a:rPr lang="zh-CN" altLang="en-US" sz="2000" dirty="0" smtClean="0">
                <a:effectLst>
                  <a:outerShdw blurRad="38100" dist="38100" dir="2700000" algn="tl">
                    <a:srgbClr val="000000">
                      <a:alpha val="43137"/>
                    </a:srgbClr>
                  </a:outerShdw>
                </a:effectLst>
                <a:latin typeface="微软雅黑" pitchFamily="34" charset="-122"/>
                <a:ea typeface="微软雅黑" pitchFamily="34" charset="-122"/>
              </a:rPr>
              <a:t>操作系统“无人值守”安装，</a:t>
            </a:r>
            <a:r>
              <a:rPr lang="en-US" altLang="zh-CN" sz="2000"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25~30</a:t>
            </a:r>
            <a:r>
              <a:rPr lang="zh-CN" altLang="en-US" sz="2000"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分钟</a:t>
            </a:r>
            <a:r>
              <a:rPr lang="zh-CN" altLang="en-US" sz="2000" dirty="0" smtClean="0">
                <a:effectLst>
                  <a:outerShdw blurRad="38100" dist="38100" dir="2700000" algn="tl">
                    <a:srgbClr val="000000">
                      <a:alpha val="43137"/>
                    </a:srgbClr>
                  </a:outerShdw>
                </a:effectLst>
                <a:latin typeface="微软雅黑" pitchFamily="34" charset="-122"/>
                <a:ea typeface="微软雅黑" pitchFamily="34" charset="-122"/>
              </a:rPr>
              <a:t>；</a:t>
            </a:r>
            <a:endParaRPr lang="en-US" altLang="zh-CN" sz="2000" dirty="0" smtClean="0">
              <a:effectLst>
                <a:outerShdw blurRad="38100" dist="38100" dir="2700000" algn="tl">
                  <a:srgbClr val="000000">
                    <a:alpha val="43137"/>
                  </a:srgbClr>
                </a:outerShdw>
              </a:effectLst>
              <a:latin typeface="微软雅黑" pitchFamily="34" charset="-122"/>
              <a:ea typeface="微软雅黑" pitchFamily="34" charset="-122"/>
            </a:endParaRPr>
          </a:p>
          <a:p>
            <a:pPr>
              <a:defRPr/>
            </a:pPr>
            <a:r>
              <a:rPr lang="zh-CN" altLang="en-US" sz="2000" dirty="0" smtClean="0">
                <a:effectLst>
                  <a:outerShdw blurRad="38100" dist="38100" dir="2700000" algn="tl">
                    <a:srgbClr val="000000">
                      <a:alpha val="43137"/>
                    </a:srgbClr>
                  </a:outerShdw>
                </a:effectLst>
                <a:latin typeface="微软雅黑" pitchFamily="34" charset="-122"/>
                <a:ea typeface="微软雅黑" pitchFamily="34" charset="-122"/>
              </a:rPr>
              <a:t>系统补丁管理</a:t>
            </a:r>
            <a:endParaRPr lang="en-US" altLang="zh-CN" sz="2000" dirty="0" smtClean="0">
              <a:effectLst>
                <a:outerShdw blurRad="38100" dist="38100" dir="2700000" algn="tl">
                  <a:srgbClr val="000000">
                    <a:alpha val="43137"/>
                  </a:srgbClr>
                </a:outerShdw>
              </a:effectLst>
              <a:latin typeface="微软雅黑" pitchFamily="34" charset="-122"/>
              <a:ea typeface="微软雅黑" pitchFamily="34" charset="-122"/>
            </a:endParaRPr>
          </a:p>
          <a:p>
            <a:pPr lvl="1">
              <a:defRPr/>
            </a:pPr>
            <a:r>
              <a:rPr lang="zh-CN" altLang="en-US" sz="1800" dirty="0" smtClean="0">
                <a:effectLst>
                  <a:outerShdw blurRad="38100" dist="38100" dir="2700000" algn="tl">
                    <a:srgbClr val="000000">
                      <a:alpha val="43137"/>
                    </a:srgbClr>
                  </a:outerShdw>
                </a:effectLst>
                <a:latin typeface="微软雅黑" pitchFamily="34" charset="-122"/>
                <a:ea typeface="微软雅黑" pitchFamily="34" charset="-122"/>
              </a:rPr>
              <a:t>支持：</a:t>
            </a:r>
            <a:r>
              <a:rPr lang="en-US" altLang="zh-CN" sz="1800" dirty="0" smtClean="0">
                <a:effectLst>
                  <a:outerShdw blurRad="38100" dist="38100" dir="2700000" algn="tl">
                    <a:srgbClr val="000000">
                      <a:alpha val="43137"/>
                    </a:srgbClr>
                  </a:outerShdw>
                </a:effectLst>
                <a:latin typeface="微软雅黑" pitchFamily="34" charset="-122"/>
                <a:ea typeface="微软雅黑" pitchFamily="34" charset="-122"/>
              </a:rPr>
              <a:t>Windows, Office, IE, SQL, Dell/HP/IBM Drivers</a:t>
            </a:r>
          </a:p>
          <a:p>
            <a:pPr lvl="1">
              <a:defRPr/>
            </a:pPr>
            <a:r>
              <a:rPr lang="en-US" altLang="zh-CN" sz="1800"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24 </a:t>
            </a:r>
            <a:r>
              <a:rPr lang="zh-CN" altLang="en-US" sz="1800"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小时 </a:t>
            </a:r>
            <a:r>
              <a:rPr lang="zh-CN" altLang="en-US" sz="1800" dirty="0" smtClean="0">
                <a:effectLst>
                  <a:outerShdw blurRad="38100" dist="38100" dir="2700000" algn="tl">
                    <a:srgbClr val="000000">
                      <a:alpha val="43137"/>
                    </a:srgbClr>
                  </a:outerShdw>
                </a:effectLst>
                <a:latin typeface="微软雅黑" pitchFamily="34" charset="-122"/>
                <a:ea typeface="微软雅黑" pitchFamily="34" charset="-122"/>
              </a:rPr>
              <a:t>覆盖全微软</a:t>
            </a:r>
            <a:r>
              <a:rPr lang="en-US" altLang="zh-CN" sz="1800" dirty="0" smtClean="0">
                <a:effectLst>
                  <a:outerShdw blurRad="38100" dist="38100" dir="2700000" algn="tl">
                    <a:srgbClr val="000000">
                      <a:alpha val="43137"/>
                    </a:srgbClr>
                  </a:outerShdw>
                </a:effectLst>
                <a:latin typeface="微软雅黑" pitchFamily="34" charset="-122"/>
                <a:ea typeface="微软雅黑" pitchFamily="34" charset="-122"/>
              </a:rPr>
              <a:t>97%</a:t>
            </a:r>
            <a:r>
              <a:rPr lang="zh-CN" altLang="en-US" sz="1800" dirty="0" smtClean="0">
                <a:effectLst>
                  <a:outerShdw blurRad="38100" dist="38100" dir="2700000" algn="tl">
                    <a:srgbClr val="000000">
                      <a:alpha val="43137"/>
                    </a:srgbClr>
                  </a:outerShdw>
                </a:effectLst>
                <a:latin typeface="微软雅黑" pitchFamily="34" charset="-122"/>
                <a:ea typeface="微软雅黑" pitchFamily="34" charset="-122"/>
              </a:rPr>
              <a:t>的计算机</a:t>
            </a:r>
            <a:r>
              <a:rPr lang="zh-CN" altLang="en-US" sz="1800"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（约</a:t>
            </a:r>
            <a:r>
              <a:rPr lang="en-US" altLang="zh-CN" sz="1800"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300,000</a:t>
            </a:r>
            <a:r>
              <a:rPr lang="zh-CN" altLang="en-US" sz="1800"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台）</a:t>
            </a:r>
            <a:endParaRPr lang="en-US" altLang="zh-CN" sz="1800"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endParaRPr>
          </a:p>
          <a:p>
            <a:pPr>
              <a:defRPr/>
            </a:pPr>
            <a:r>
              <a:rPr lang="zh-CN" altLang="en-US" sz="2000" dirty="0" smtClean="0">
                <a:effectLst>
                  <a:outerShdw blurRad="38100" dist="38100" dir="2700000" algn="tl">
                    <a:srgbClr val="000000">
                      <a:alpha val="43137"/>
                    </a:srgbClr>
                  </a:outerShdw>
                </a:effectLst>
                <a:latin typeface="微软雅黑" pitchFamily="34" charset="-122"/>
                <a:ea typeface="微软雅黑" pitchFamily="34" charset="-122"/>
              </a:rPr>
              <a:t>对 </a:t>
            </a:r>
            <a:r>
              <a:rPr lang="en-US" altLang="zh-CN" sz="1800"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12,000</a:t>
            </a:r>
            <a:r>
              <a:rPr lang="zh-CN" altLang="en-US" sz="1800" dirty="0" smtClean="0">
                <a:solidFill>
                  <a:srgbClr val="66FF33"/>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000" dirty="0" smtClean="0">
                <a:effectLst>
                  <a:outerShdw blurRad="38100" dist="38100" dir="2700000" algn="tl">
                    <a:srgbClr val="000000">
                      <a:alpha val="43137"/>
                    </a:srgbClr>
                  </a:outerShdw>
                </a:effectLst>
                <a:latin typeface="微软雅黑" pitchFamily="34" charset="-122"/>
                <a:ea typeface="微软雅黑" pitchFamily="34" charset="-122"/>
              </a:rPr>
              <a:t>台服务器实施服务状态实时监控 ；</a:t>
            </a:r>
            <a:endParaRPr lang="zh-CN" altLang="en-US" sz="2000" dirty="0">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linds(horizontal)">
                                      <p:cBhvr>
                                        <p:cTn id="35" dur="500"/>
                                        <p:tgtEl>
                                          <p:spTgt spid="3">
                                            <p:txEl>
                                              <p:pRg st="7" end="7"/>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linds(horizontal)">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blinds(horizontal)">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68740" y="553407"/>
            <a:ext cx="7523538" cy="664797"/>
          </a:xfrm>
          <a:noFill/>
          <a:ln w="9525">
            <a:noFill/>
            <a:miter lim="800000"/>
            <a:headEnd/>
            <a:tailEnd/>
          </a:ln>
          <a:effectLst/>
        </p:spPr>
        <p:txBody>
          <a:bodyPr vert="horz" wrap="square" lIns="91440" tIns="45720" rIns="91440" bIns="45720" numCol="1" rtlCol="0" anchor="t" anchorCtr="0" compatLnSpc="1">
            <a:prstTxWarp prst="textNoShape">
              <a:avLst/>
            </a:prstTxWarp>
            <a:noAutofit/>
          </a:bodyPr>
          <a:lstStyle/>
          <a:p>
            <a:pPr defTabSz="914363" eaLnBrk="1" hangingPunct="1">
              <a:defRPr/>
            </a:pPr>
            <a:r>
              <a:rPr lang="zh-CN" alt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sym typeface="Wingdings" pitchFamily="2" charset="2"/>
              </a:rPr>
              <a:t>实现“</a:t>
            </a:r>
            <a:r>
              <a:rPr lang="en-US" altLang="zh-CN"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sym typeface="Wingdings" pitchFamily="2" charset="2"/>
              </a:rPr>
              <a:t>IT</a:t>
            </a:r>
            <a:r>
              <a:rPr lang="zh-CN" alt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sym typeface="Wingdings" pitchFamily="2" charset="2"/>
              </a:rPr>
              <a:t>系统标准化”管理的三个阶段</a:t>
            </a:r>
            <a:endParaRPr lang="zh-CN" alt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sym typeface="Wingdings" pitchFamily="2" charset="2"/>
            </a:endParaRPr>
          </a:p>
        </p:txBody>
      </p:sp>
      <p:sp>
        <p:nvSpPr>
          <p:cNvPr id="50179" name="Text Placeholder 2"/>
          <p:cNvSpPr>
            <a:spLocks noGrp="1"/>
          </p:cNvSpPr>
          <p:nvPr>
            <p:ph type="body" idx="1"/>
          </p:nvPr>
        </p:nvSpPr>
        <p:spPr>
          <a:xfrm>
            <a:off x="1109965" y="1403543"/>
            <a:ext cx="4340430" cy="2042419"/>
          </a:xfrm>
        </p:spPr>
        <p:txBody>
          <a:bodyPr>
            <a:normAutofit fontScale="92500"/>
          </a:bodyPr>
          <a:lstStyle/>
          <a:p>
            <a:pPr eaLnBrk="1" hangingPunct="1">
              <a:lnSpc>
                <a:spcPct val="150000"/>
              </a:lnSpc>
            </a:pPr>
            <a:r>
              <a:rPr lang="zh-CN" altLang="en-US" sz="2800" dirty="0" smtClean="0">
                <a:effectLst>
                  <a:outerShdw blurRad="38100" dist="38100" dir="2700000" algn="tl">
                    <a:srgbClr val="000000">
                      <a:alpha val="43137"/>
                    </a:srgbClr>
                  </a:outerShdw>
                </a:effectLst>
              </a:rPr>
              <a:t>部署</a:t>
            </a:r>
            <a:r>
              <a:rPr lang="en-US" altLang="zh-CN" sz="2800" dirty="0" smtClean="0">
                <a:effectLst>
                  <a:outerShdw blurRad="38100" dist="38100" dir="2700000" algn="tl">
                    <a:srgbClr val="000000">
                      <a:alpha val="43137"/>
                    </a:srgbClr>
                  </a:outerShdw>
                </a:effectLst>
              </a:rPr>
              <a:t>/</a:t>
            </a:r>
            <a:r>
              <a:rPr lang="zh-CN" altLang="en-US" sz="2800" dirty="0" smtClean="0">
                <a:effectLst>
                  <a:outerShdw blurRad="38100" dist="38100" dir="2700000" algn="tl">
                    <a:srgbClr val="000000">
                      <a:alpha val="43137"/>
                    </a:srgbClr>
                  </a:outerShdw>
                </a:effectLst>
              </a:rPr>
              <a:t>配置标准化</a:t>
            </a:r>
          </a:p>
          <a:p>
            <a:pPr eaLnBrk="1" hangingPunct="1">
              <a:lnSpc>
                <a:spcPct val="150000"/>
              </a:lnSpc>
            </a:pPr>
            <a:r>
              <a:rPr lang="zh-CN" altLang="en-US" sz="2800" dirty="0" smtClean="0">
                <a:effectLst>
                  <a:outerShdw blurRad="38100" dist="38100" dir="2700000" algn="tl">
                    <a:srgbClr val="000000">
                      <a:alpha val="43137"/>
                    </a:srgbClr>
                  </a:outerShdw>
                </a:effectLst>
              </a:rPr>
              <a:t>用户桌面标准化</a:t>
            </a:r>
          </a:p>
          <a:p>
            <a:pPr eaLnBrk="1" hangingPunct="1">
              <a:lnSpc>
                <a:spcPct val="150000"/>
              </a:lnSpc>
            </a:pPr>
            <a:r>
              <a:rPr lang="zh-CN" altLang="en-US" sz="2800" dirty="0" smtClean="0">
                <a:effectLst>
                  <a:outerShdw blurRad="38100" dist="38100" dir="2700000" algn="tl">
                    <a:srgbClr val="000000">
                      <a:alpha val="43137"/>
                    </a:srgbClr>
                  </a:outerShdw>
                </a:effectLst>
              </a:rPr>
              <a:t>运维管理标准化</a:t>
            </a:r>
            <a:endParaRPr lang="en-US" altLang="zh-CN" sz="2800" dirty="0" smtClean="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linds(horizontal)">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blinds(horizontal)">
                                      <p:cBhvr>
                                        <p:cTn id="12" dur="5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blinds(horizontal)">
                                      <p:cBhvr>
                                        <p:cTn id="17" dur="5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93350" y="507724"/>
            <a:ext cx="6380470" cy="664797"/>
          </a:xfrm>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pPr defTabSz="914363" eaLnBrk="1" hangingPunct="1">
              <a:defRPr/>
            </a:pPr>
            <a:r>
              <a:rPr lang="zh-CN" altLang="en-US" sz="3200" b="1" spc="-252"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微软雅黑" pitchFamily="34" charset="-122"/>
                <a:ea typeface="微软雅黑" pitchFamily="34" charset="-122"/>
                <a:cs typeface="Arial" charset="0"/>
                <a:sym typeface="Wingdings" pitchFamily="2" charset="2"/>
              </a:rPr>
              <a:t>微软</a:t>
            </a:r>
            <a:r>
              <a:rPr lang="en-US" altLang="zh-CN" sz="3200" b="1" spc="-252"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微软雅黑" pitchFamily="34" charset="-122"/>
                <a:ea typeface="微软雅黑" pitchFamily="34" charset="-122"/>
                <a:cs typeface="Arial" charset="0"/>
                <a:sym typeface="Wingdings" pitchFamily="2" charset="2"/>
              </a:rPr>
              <a:t>IT</a:t>
            </a:r>
            <a:r>
              <a:rPr lang="zh-CN" altLang="en-US" sz="3200" b="1" spc="-252" dirty="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微软雅黑" pitchFamily="34" charset="-122"/>
                <a:ea typeface="微软雅黑" pitchFamily="34" charset="-122"/>
                <a:cs typeface="Arial" charset="0"/>
                <a:sym typeface="Wingdings" pitchFamily="2" charset="2"/>
              </a:rPr>
              <a:t>系统桌面标准化管理解决方案 </a:t>
            </a:r>
            <a:endParaRPr lang="zh-CN" altLang="en-US" sz="3200" b="1" spc="-252" dirty="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微软雅黑" pitchFamily="34" charset="-122"/>
              <a:ea typeface="微软雅黑" pitchFamily="34" charset="-122"/>
              <a:cs typeface="Arial" charset="0"/>
              <a:sym typeface="Wingdings" pitchFamily="2" charset="2"/>
            </a:endParaRPr>
          </a:p>
        </p:txBody>
      </p:sp>
      <p:sp>
        <p:nvSpPr>
          <p:cNvPr id="49155" name="Rectangle 3"/>
          <p:cNvSpPr>
            <a:spLocks noChangeArrowheads="1"/>
          </p:cNvSpPr>
          <p:nvPr/>
        </p:nvSpPr>
        <p:spPr bwMode="auto">
          <a:xfrm>
            <a:off x="83979" y="1472195"/>
            <a:ext cx="4944862" cy="4643456"/>
          </a:xfrm>
          <a:prstGeom prst="rect">
            <a:avLst/>
          </a:prstGeom>
          <a:noFill/>
          <a:ln w="9525">
            <a:noFill/>
            <a:miter lim="800000"/>
            <a:headEnd/>
            <a:tailEnd/>
          </a:ln>
        </p:spPr>
        <p:txBody>
          <a:bodyPr lIns="95785" tIns="47893" rIns="95785" bIns="47893"/>
          <a:lstStyle/>
          <a:p>
            <a:pPr marL="498475" indent="-498475">
              <a:lnSpc>
                <a:spcPct val="80000"/>
              </a:lnSpc>
              <a:spcBef>
                <a:spcPct val="30000"/>
              </a:spcBef>
              <a:buClr>
                <a:schemeClr val="tx2"/>
              </a:buClr>
              <a:buSzPct val="75000"/>
            </a:pPr>
            <a:r>
              <a:rPr lang="zh-CN" altLang="en-US" sz="2400" b="1" dirty="0" smtClean="0">
                <a:effectLst>
                  <a:outerShdw blurRad="38100" dist="38100" dir="2700000" algn="tl">
                    <a:srgbClr val="000000">
                      <a:alpha val="43137"/>
                    </a:srgbClr>
                  </a:outerShdw>
                </a:effectLst>
                <a:latin typeface="微软雅黑" pitchFamily="34" charset="-122"/>
                <a:ea typeface="微软雅黑" pitchFamily="34" charset="-122"/>
              </a:rPr>
              <a:t>     覆盖</a:t>
            </a:r>
            <a:r>
              <a:rPr lang="en-US" altLang="zh-CN" sz="2400" b="1" dirty="0" smtClean="0">
                <a:effectLst>
                  <a:outerShdw blurRad="38100" dist="38100" dir="2700000" algn="tl">
                    <a:srgbClr val="000000">
                      <a:alpha val="43137"/>
                    </a:srgbClr>
                  </a:outerShdw>
                </a:effectLst>
                <a:latin typeface="微软雅黑" pitchFamily="34" charset="-122"/>
                <a:ea typeface="微软雅黑" pitchFamily="34" charset="-122"/>
              </a:rPr>
              <a:t>IT</a:t>
            </a:r>
            <a:r>
              <a:rPr lang="zh-CN" altLang="en-US" sz="2400" b="1" dirty="0" smtClean="0">
                <a:effectLst>
                  <a:outerShdw blurRad="38100" dist="38100" dir="2700000" algn="tl">
                    <a:srgbClr val="000000">
                      <a:alpha val="43137"/>
                    </a:srgbClr>
                  </a:outerShdw>
                </a:effectLst>
                <a:latin typeface="微软雅黑" pitchFamily="34" charset="-122"/>
                <a:ea typeface="微软雅黑" pitchFamily="34" charset="-122"/>
              </a:rPr>
              <a:t>管理整</a:t>
            </a:r>
            <a:r>
              <a:rPr lang="zh-CN" altLang="en-US" sz="2400" b="1" dirty="0">
                <a:effectLst>
                  <a:outerShdw blurRad="38100" dist="38100" dir="2700000" algn="tl">
                    <a:srgbClr val="000000">
                      <a:alpha val="43137"/>
                    </a:srgbClr>
                  </a:outerShdw>
                </a:effectLst>
                <a:latin typeface="微软雅黑" pitchFamily="34" charset="-122"/>
                <a:ea typeface="微软雅黑" pitchFamily="34" charset="-122"/>
              </a:rPr>
              <a:t>个生命周</a:t>
            </a:r>
            <a:r>
              <a:rPr lang="zh-CN" altLang="en-US" sz="2400" b="1" dirty="0" smtClean="0">
                <a:effectLst>
                  <a:outerShdw blurRad="38100" dist="38100" dir="2700000" algn="tl">
                    <a:srgbClr val="000000">
                      <a:alpha val="43137"/>
                    </a:srgbClr>
                  </a:outerShdw>
                </a:effectLst>
                <a:latin typeface="微软雅黑" pitchFamily="34" charset="-122"/>
                <a:ea typeface="微软雅黑" pitchFamily="34" charset="-122"/>
              </a:rPr>
              <a:t>期</a:t>
            </a:r>
            <a:endParaRPr lang="en-US" altLang="zh-CN" sz="2400" b="1" dirty="0">
              <a:effectLst>
                <a:outerShdw blurRad="38100" dist="38100" dir="2700000" algn="tl">
                  <a:srgbClr val="000000">
                    <a:alpha val="43137"/>
                  </a:srgbClr>
                </a:outerShdw>
              </a:effectLst>
              <a:latin typeface="微软雅黑" pitchFamily="34" charset="-122"/>
              <a:ea typeface="微软雅黑" pitchFamily="34" charset="-122"/>
            </a:endParaRPr>
          </a:p>
          <a:p>
            <a:pPr marL="955675" lvl="1" indent="-498475">
              <a:lnSpc>
                <a:spcPct val="80000"/>
              </a:lnSpc>
              <a:spcBef>
                <a:spcPct val="30000"/>
              </a:spcBef>
              <a:buClr>
                <a:schemeClr val="tx2"/>
              </a:buClr>
              <a:buSzPct val="75000"/>
              <a:buFont typeface="Wingdings" pitchFamily="2" charset="2"/>
              <a:buChar char="p"/>
            </a:pPr>
            <a:endParaRPr lang="en-US" altLang="zh-CN" sz="2000" b="1" dirty="0">
              <a:effectLst>
                <a:outerShdw blurRad="38100" dist="38100" dir="2700000" algn="tl">
                  <a:srgbClr val="000000">
                    <a:alpha val="43137"/>
                  </a:srgbClr>
                </a:outerShdw>
              </a:effectLst>
              <a:latin typeface="微软雅黑" pitchFamily="34" charset="-122"/>
              <a:ea typeface="微软雅黑" pitchFamily="34" charset="-122"/>
            </a:endParaRPr>
          </a:p>
          <a:p>
            <a:pPr marL="955675" lvl="1" indent="-498475">
              <a:lnSpc>
                <a:spcPct val="80000"/>
              </a:lnSpc>
              <a:spcBef>
                <a:spcPct val="30000"/>
              </a:spcBef>
              <a:buClr>
                <a:schemeClr val="tx2"/>
              </a:buClr>
              <a:buSzPct val="75000"/>
              <a:buFont typeface="Wingdings" pitchFamily="2" charset="2"/>
              <a:buChar char="p"/>
            </a:pPr>
            <a:r>
              <a:rPr lang="zh-CN" altLang="en-US" sz="2000" b="1"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标准化部署 </a:t>
            </a:r>
            <a:r>
              <a:rPr lang="en-US" altLang="zh-CN" sz="2000" b="1"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(BDD)</a:t>
            </a:r>
          </a:p>
          <a:p>
            <a:pPr marL="955675" lvl="1" indent="-498475">
              <a:lnSpc>
                <a:spcPct val="80000"/>
              </a:lnSpc>
              <a:spcBef>
                <a:spcPct val="30000"/>
              </a:spcBef>
              <a:buClr>
                <a:schemeClr val="tx2"/>
              </a:buClr>
              <a:buSzPct val="75000"/>
              <a:buFont typeface="Wingdings" pitchFamily="2" charset="2"/>
              <a:buChar char="p"/>
            </a:pPr>
            <a:r>
              <a:rPr lang="zh-CN" altLang="en-US" sz="2000" b="1"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用户及安全策略管理</a:t>
            </a:r>
            <a:endParaRPr lang="en-US" altLang="zh-CN" sz="2000" b="1"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955675" lvl="1" indent="-498475">
              <a:lnSpc>
                <a:spcPct val="80000"/>
              </a:lnSpc>
              <a:spcBef>
                <a:spcPct val="30000"/>
              </a:spcBef>
              <a:buClr>
                <a:schemeClr val="tx2"/>
              </a:buClr>
              <a:buSzPct val="75000"/>
              <a:buFont typeface="Wingdings" pitchFamily="2" charset="2"/>
              <a:buChar char="p"/>
            </a:pPr>
            <a:r>
              <a:rPr lang="zh-CN" altLang="en-US" sz="2000" b="1"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设备管理</a:t>
            </a:r>
            <a:endParaRPr lang="en-US" altLang="zh-CN" sz="2000" b="1"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a:p>
            <a:pPr marL="955675" lvl="1" indent="-498475">
              <a:lnSpc>
                <a:spcPct val="80000"/>
              </a:lnSpc>
              <a:spcBef>
                <a:spcPct val="30000"/>
              </a:spcBef>
              <a:buClr>
                <a:schemeClr val="tx2"/>
              </a:buClr>
              <a:buSzPct val="75000"/>
              <a:buFont typeface="Wingdings" pitchFamily="2" charset="2"/>
              <a:buChar char="p"/>
            </a:pPr>
            <a:endParaRPr lang="en-US" altLang="zh-CN" sz="2000" b="1" dirty="0" smtClean="0">
              <a:solidFill>
                <a:srgbClr val="3366CC"/>
              </a:solidFill>
              <a:effectLst>
                <a:outerShdw blurRad="38100" dist="38100" dir="2700000" algn="tl">
                  <a:srgbClr val="000000">
                    <a:alpha val="43137"/>
                  </a:srgbClr>
                </a:outerShdw>
              </a:effectLst>
              <a:latin typeface="微软雅黑" pitchFamily="34" charset="-122"/>
              <a:ea typeface="微软雅黑" pitchFamily="34" charset="-122"/>
            </a:endParaRPr>
          </a:p>
          <a:p>
            <a:pPr marL="955675" lvl="1" indent="-498475">
              <a:lnSpc>
                <a:spcPct val="80000"/>
              </a:lnSpc>
              <a:spcBef>
                <a:spcPct val="30000"/>
              </a:spcBef>
              <a:buClr>
                <a:schemeClr val="tx2"/>
              </a:buClr>
              <a:buSzPct val="75000"/>
              <a:buFont typeface="Wingdings" pitchFamily="2" charset="2"/>
              <a:buChar char="p"/>
            </a:pPr>
            <a:r>
              <a:rPr lang="zh-CN" altLang="en-US" sz="2000" b="1" dirty="0" smtClean="0">
                <a:effectLst>
                  <a:outerShdw blurRad="38100" dist="38100" dir="2700000" algn="tl">
                    <a:srgbClr val="000000">
                      <a:alpha val="43137"/>
                    </a:srgbClr>
                  </a:outerShdw>
                </a:effectLst>
                <a:latin typeface="微软雅黑" pitchFamily="34" charset="-122"/>
                <a:ea typeface="微软雅黑" pitchFamily="34" charset="-122"/>
              </a:rPr>
              <a:t>终端安全接入控制</a:t>
            </a:r>
            <a:endParaRPr lang="en-US" altLang="zh-CN" sz="2000" b="1" dirty="0" smtClean="0">
              <a:effectLst>
                <a:outerShdw blurRad="38100" dist="38100" dir="2700000" algn="tl">
                  <a:srgbClr val="000000">
                    <a:alpha val="43137"/>
                  </a:srgbClr>
                </a:outerShdw>
              </a:effectLst>
              <a:latin typeface="微软雅黑" pitchFamily="34" charset="-122"/>
              <a:ea typeface="微软雅黑" pitchFamily="34" charset="-122"/>
            </a:endParaRPr>
          </a:p>
          <a:p>
            <a:pPr marL="955675" lvl="1" indent="-498475">
              <a:lnSpc>
                <a:spcPct val="80000"/>
              </a:lnSpc>
              <a:spcBef>
                <a:spcPct val="30000"/>
              </a:spcBef>
              <a:buClr>
                <a:schemeClr val="tx2"/>
              </a:buClr>
              <a:buSzPct val="75000"/>
              <a:buFont typeface="Wingdings" pitchFamily="2" charset="2"/>
              <a:buChar char="p"/>
            </a:pPr>
            <a:r>
              <a:rPr lang="zh-CN" altLang="en-US" sz="2000" b="1" dirty="0" smtClean="0">
                <a:effectLst>
                  <a:outerShdw blurRad="38100" dist="38100" dir="2700000" algn="tl">
                    <a:srgbClr val="000000">
                      <a:alpha val="43137"/>
                    </a:srgbClr>
                  </a:outerShdw>
                </a:effectLst>
                <a:latin typeface="微软雅黑" pitchFamily="34" charset="-122"/>
                <a:ea typeface="微软雅黑" pitchFamily="34" charset="-122"/>
              </a:rPr>
              <a:t>终端病毒防护</a:t>
            </a:r>
            <a:endParaRPr lang="en-US" altLang="zh-CN" sz="2000" b="1" dirty="0" smtClean="0">
              <a:effectLst>
                <a:outerShdw blurRad="38100" dist="38100" dir="2700000" algn="tl">
                  <a:srgbClr val="000000">
                    <a:alpha val="43137"/>
                  </a:srgbClr>
                </a:outerShdw>
              </a:effectLst>
              <a:latin typeface="微软雅黑" pitchFamily="34" charset="-122"/>
              <a:ea typeface="微软雅黑" pitchFamily="34" charset="-122"/>
            </a:endParaRPr>
          </a:p>
          <a:p>
            <a:pPr marL="955675" lvl="1" indent="-498475">
              <a:lnSpc>
                <a:spcPct val="80000"/>
              </a:lnSpc>
              <a:spcBef>
                <a:spcPct val="30000"/>
              </a:spcBef>
              <a:buClr>
                <a:schemeClr val="tx2"/>
              </a:buClr>
              <a:buSzPct val="75000"/>
              <a:buFont typeface="Wingdings" pitchFamily="2" charset="2"/>
              <a:buChar char="p"/>
            </a:pPr>
            <a:r>
              <a:rPr lang="zh-CN" altLang="en-US" sz="2000" b="1" dirty="0" smtClean="0">
                <a:effectLst>
                  <a:outerShdw blurRad="38100" dist="38100" dir="2700000" algn="tl">
                    <a:srgbClr val="000000">
                      <a:alpha val="43137"/>
                    </a:srgbClr>
                  </a:outerShdw>
                </a:effectLst>
                <a:latin typeface="微软雅黑" pitchFamily="34" charset="-122"/>
                <a:ea typeface="微软雅黑" pitchFamily="34" charset="-122"/>
              </a:rPr>
              <a:t>终端上网行为控制</a:t>
            </a:r>
            <a:endParaRPr lang="en-US" altLang="zh-CN" sz="2000" b="1" dirty="0" smtClean="0">
              <a:effectLst>
                <a:outerShdw blurRad="38100" dist="38100" dir="2700000" algn="tl">
                  <a:srgbClr val="000000">
                    <a:alpha val="43137"/>
                  </a:srgbClr>
                </a:outerShdw>
              </a:effectLst>
              <a:latin typeface="微软雅黑" pitchFamily="34" charset="-122"/>
              <a:ea typeface="微软雅黑" pitchFamily="34" charset="-122"/>
            </a:endParaRPr>
          </a:p>
          <a:p>
            <a:pPr marL="955675" lvl="1" indent="-498475">
              <a:lnSpc>
                <a:spcPct val="80000"/>
              </a:lnSpc>
              <a:spcBef>
                <a:spcPct val="30000"/>
              </a:spcBef>
              <a:buClr>
                <a:schemeClr val="tx2"/>
              </a:buClr>
              <a:buSzPct val="75000"/>
              <a:buFont typeface="Wingdings" pitchFamily="2" charset="2"/>
              <a:buChar char="p"/>
            </a:pPr>
            <a:r>
              <a:rPr lang="zh-CN" altLang="en-US" sz="2000" b="1" dirty="0" smtClean="0">
                <a:effectLst>
                  <a:outerShdw blurRad="38100" dist="38100" dir="2700000" algn="tl">
                    <a:srgbClr val="000000">
                      <a:alpha val="43137"/>
                    </a:srgbClr>
                  </a:outerShdw>
                </a:effectLst>
                <a:latin typeface="微软雅黑" pitchFamily="34" charset="-122"/>
                <a:ea typeface="微软雅黑" pitchFamily="34" charset="-122"/>
              </a:rPr>
              <a:t>终端数据安全</a:t>
            </a:r>
            <a:endParaRPr lang="en-US" altLang="zh-CN" sz="2000" b="1" dirty="0" smtClean="0">
              <a:effectLst>
                <a:outerShdw blurRad="38100" dist="38100" dir="2700000" algn="tl">
                  <a:srgbClr val="000000">
                    <a:alpha val="43137"/>
                  </a:srgbClr>
                </a:outerShdw>
              </a:effectLst>
              <a:latin typeface="微软雅黑" pitchFamily="34" charset="-122"/>
              <a:ea typeface="微软雅黑" pitchFamily="34" charset="-122"/>
            </a:endParaRPr>
          </a:p>
          <a:p>
            <a:pPr marL="955675" lvl="1" indent="-498475">
              <a:lnSpc>
                <a:spcPct val="80000"/>
              </a:lnSpc>
              <a:spcBef>
                <a:spcPct val="30000"/>
              </a:spcBef>
              <a:buClr>
                <a:schemeClr val="tx2"/>
              </a:buClr>
              <a:buSzPct val="75000"/>
              <a:buFont typeface="Wingdings" pitchFamily="2" charset="2"/>
              <a:buChar char="p"/>
            </a:pPr>
            <a:r>
              <a:rPr lang="zh-CN" altLang="en-US" sz="2000" b="1" dirty="0" smtClean="0">
                <a:effectLst>
                  <a:outerShdw blurRad="38100" dist="38100" dir="2700000" algn="tl">
                    <a:srgbClr val="000000">
                      <a:alpha val="43137"/>
                    </a:srgbClr>
                  </a:outerShdw>
                </a:effectLst>
                <a:latin typeface="微软雅黑" pitchFamily="34" charset="-122"/>
                <a:ea typeface="微软雅黑" pitchFamily="34" charset="-122"/>
              </a:rPr>
              <a:t>终端数据备份</a:t>
            </a:r>
            <a:r>
              <a:rPr lang="en-US" altLang="zh-CN" sz="2000" b="1" dirty="0" smtClean="0">
                <a:effectLst>
                  <a:outerShdw blurRad="38100" dist="38100" dir="2700000" algn="tl">
                    <a:srgbClr val="000000">
                      <a:alpha val="43137"/>
                    </a:srgbClr>
                  </a:outerShdw>
                </a:effectLst>
                <a:latin typeface="微软雅黑" pitchFamily="34" charset="-122"/>
                <a:ea typeface="微软雅黑" pitchFamily="34" charset="-122"/>
              </a:rPr>
              <a:t>/</a:t>
            </a:r>
            <a:r>
              <a:rPr lang="zh-CN" altLang="en-US" sz="2000" b="1" dirty="0" smtClean="0">
                <a:effectLst>
                  <a:outerShdw blurRad="38100" dist="38100" dir="2700000" algn="tl">
                    <a:srgbClr val="000000">
                      <a:alpha val="43137"/>
                    </a:srgbClr>
                  </a:outerShdw>
                </a:effectLst>
                <a:latin typeface="微软雅黑" pitchFamily="34" charset="-122"/>
                <a:ea typeface="微软雅黑" pitchFamily="34" charset="-122"/>
              </a:rPr>
              <a:t>恢复</a:t>
            </a:r>
            <a:endParaRPr lang="en-US" altLang="zh-CN" sz="2000" b="1" dirty="0" smtClean="0">
              <a:effectLst>
                <a:outerShdw blurRad="38100" dist="38100" dir="2700000" algn="tl">
                  <a:srgbClr val="000000">
                    <a:alpha val="43137"/>
                  </a:srgbClr>
                </a:outerShdw>
              </a:effectLst>
              <a:latin typeface="微软雅黑" pitchFamily="34" charset="-122"/>
              <a:ea typeface="微软雅黑" pitchFamily="34" charset="-122"/>
            </a:endParaRPr>
          </a:p>
          <a:p>
            <a:pPr marL="955675" lvl="1" indent="-498475">
              <a:lnSpc>
                <a:spcPct val="80000"/>
              </a:lnSpc>
              <a:spcBef>
                <a:spcPct val="30000"/>
              </a:spcBef>
              <a:buClr>
                <a:schemeClr val="tx2"/>
              </a:buClr>
              <a:buSzPct val="75000"/>
              <a:buFont typeface="Wingdings" pitchFamily="2" charset="2"/>
              <a:buChar char="p"/>
            </a:pPr>
            <a:endParaRPr lang="en-US" altLang="zh-CN" sz="2000" b="1" dirty="0" smtClean="0">
              <a:effectLst>
                <a:outerShdw blurRad="38100" dist="38100" dir="2700000" algn="tl">
                  <a:srgbClr val="000000">
                    <a:alpha val="43137"/>
                  </a:srgbClr>
                </a:outerShdw>
              </a:effectLst>
              <a:latin typeface="微软雅黑" pitchFamily="34" charset="-122"/>
              <a:ea typeface="微软雅黑" pitchFamily="34" charset="-122"/>
            </a:endParaRPr>
          </a:p>
          <a:p>
            <a:pPr marL="955675" lvl="1" indent="-498475">
              <a:lnSpc>
                <a:spcPct val="80000"/>
              </a:lnSpc>
              <a:spcBef>
                <a:spcPct val="30000"/>
              </a:spcBef>
              <a:buClr>
                <a:schemeClr val="tx2"/>
              </a:buClr>
              <a:buSzPct val="75000"/>
              <a:buFont typeface="Wingdings" pitchFamily="2" charset="2"/>
              <a:buChar char="p"/>
            </a:pPr>
            <a:r>
              <a:rPr lang="zh-CN" altLang="en-US" sz="2000"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平台监控管理</a:t>
            </a:r>
            <a:endParaRPr lang="en-US" altLang="zh-CN" sz="2000"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p>
            <a:pPr marL="955675" lvl="1" indent="-498475">
              <a:lnSpc>
                <a:spcPct val="80000"/>
              </a:lnSpc>
              <a:spcBef>
                <a:spcPct val="30000"/>
              </a:spcBef>
              <a:buClr>
                <a:schemeClr val="tx2"/>
              </a:buClr>
              <a:buSzPct val="75000"/>
              <a:buFont typeface="Wingdings" pitchFamily="2" charset="2"/>
              <a:buChar char="p"/>
            </a:pPr>
            <a:r>
              <a:rPr lang="zh-CN" altLang="en-US" sz="2000"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应用监控</a:t>
            </a:r>
            <a:endParaRPr lang="zh-CN" altLang="en-US" sz="20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49156" name="Picture 2"/>
          <p:cNvPicPr>
            <a:picLocks noChangeAspect="1" noChangeArrowheads="1"/>
          </p:cNvPicPr>
          <p:nvPr/>
        </p:nvPicPr>
        <p:blipFill>
          <a:blip r:embed="rId3" cstate="print"/>
          <a:srcRect t="13138"/>
          <a:stretch>
            <a:fillRect/>
          </a:stretch>
        </p:blipFill>
        <p:spPr bwMode="auto">
          <a:xfrm>
            <a:off x="3505926" y="3311398"/>
            <a:ext cx="5619024" cy="305710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Rot="1" noChangeArrowheads="1"/>
          </p:cNvSpPr>
          <p:nvPr/>
        </p:nvSpPr>
        <p:spPr>
          <a:xfrm>
            <a:off x="1546182" y="1363068"/>
            <a:ext cx="7137400" cy="119369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bodyPr>
          <a:lstStyle/>
          <a:p>
            <a:pPr marL="0" marR="0" lvl="0" indent="0" defTabSz="912813" rtl="0" eaLnBrk="0" fontAlgn="base" latinLnBrk="0" hangingPunct="0">
              <a:lnSpc>
                <a:spcPct val="90000"/>
              </a:lnSpc>
              <a:spcBef>
                <a:spcPct val="0"/>
              </a:spcBef>
              <a:spcAft>
                <a:spcPct val="0"/>
              </a:spcAft>
              <a:buClrTx/>
              <a:buSzTx/>
              <a:buFontTx/>
              <a:buNone/>
              <a:tabLst/>
              <a:defRPr/>
            </a:pP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cs typeface="Arial" charset="0"/>
                <a:sym typeface="Wingdings" pitchFamily="2" charset="2"/>
              </a:rPr>
              <a:t>采用微软方案后，</a:t>
            </a:r>
            <a:endPar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cs typeface="Arial" charset="0"/>
              <a:sym typeface="Wingdings" pitchFamily="2" charset="2"/>
            </a:endParaRPr>
          </a:p>
          <a:p>
            <a:pPr marL="0" marR="0" lvl="0" indent="0" defTabSz="912813" rtl="0" eaLnBrk="0" fontAlgn="base" latinLnBrk="0" hangingPunct="0">
              <a:lnSpc>
                <a:spcPct val="90000"/>
              </a:lnSpc>
              <a:spcBef>
                <a:spcPct val="0"/>
              </a:spcBef>
              <a:spcAft>
                <a:spcPct val="0"/>
              </a:spcAft>
              <a:buClrTx/>
              <a:buSzTx/>
              <a:buFontTx/>
              <a:buNone/>
              <a:tabLst/>
              <a:defRPr/>
            </a:pPr>
            <a:r>
              <a:rPr lang="zh-CN"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cs typeface="Arial" charset="0"/>
                <a:sym typeface="Wingdings" pitchFamily="2" charset="2"/>
              </a:rPr>
              <a:t>IT </a:t>
            </a: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cs typeface="Arial" charset="0"/>
                <a:sym typeface="Wingdings" pitchFamily="2" charset="2"/>
              </a:rPr>
              <a:t>日常维护新体验</a:t>
            </a:r>
            <a:endParaRPr kumimoji="0" lang="zh-CN" altLang="en-US" sz="36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微软雅黑" pitchFamily="34" charset="-122"/>
              <a:ea typeface="微软雅黑" pitchFamily="34" charset="-122"/>
              <a:cs typeface="Arial" charset="0"/>
              <a:sym typeface="Wingdings" pitchFamily="2" charset="2"/>
            </a:endParaRPr>
          </a:p>
        </p:txBody>
      </p:sp>
      <p:sp>
        <p:nvSpPr>
          <p:cNvPr id="8" name="TextBox 7"/>
          <p:cNvSpPr txBox="1"/>
          <p:nvPr/>
        </p:nvSpPr>
        <p:spPr>
          <a:xfrm>
            <a:off x="1568556" y="2354478"/>
            <a:ext cx="3752950" cy="2677656"/>
          </a:xfrm>
          <a:prstGeom prst="rect">
            <a:avLst/>
          </a:prstGeom>
          <a:noFill/>
        </p:spPr>
        <p:txBody>
          <a:bodyPr wrap="none" rtlCol="0">
            <a:spAutoFit/>
          </a:bodyPr>
          <a:lstStyle/>
          <a:p>
            <a:pPr>
              <a:lnSpc>
                <a:spcPct val="150000"/>
              </a:lnSpc>
              <a:buFont typeface="Arial" pitchFamily="34" charset="0"/>
              <a:buChar char="•"/>
            </a:pPr>
            <a:r>
              <a:rPr lang="zh-CN" altLang="en-US" sz="2800" dirty="0" smtClean="0">
                <a:effectLst>
                  <a:outerShdw blurRad="38100" dist="38100" dir="2700000" algn="tl">
                    <a:srgbClr val="000000">
                      <a:alpha val="43137"/>
                    </a:srgbClr>
                  </a:outerShdw>
                </a:effectLst>
                <a:latin typeface="微软雅黑" pitchFamily="34" charset="-122"/>
                <a:ea typeface="微软雅黑" pitchFamily="34" charset="-122"/>
              </a:rPr>
              <a:t> 标准化部署 </a:t>
            </a:r>
            <a:endParaRPr lang="en-US" altLang="zh-CN" sz="2800" dirty="0" smtClean="0">
              <a:effectLst>
                <a:outerShdw blurRad="38100" dist="38100" dir="2700000" algn="tl">
                  <a:srgbClr val="000000">
                    <a:alpha val="43137"/>
                  </a:srgbClr>
                </a:outerShdw>
              </a:effectLst>
              <a:latin typeface="微软雅黑" pitchFamily="34" charset="-122"/>
              <a:ea typeface="微软雅黑" pitchFamily="34" charset="-122"/>
            </a:endParaRPr>
          </a:p>
          <a:p>
            <a:pPr>
              <a:lnSpc>
                <a:spcPct val="150000"/>
              </a:lnSpc>
              <a:buFont typeface="Arial" pitchFamily="34" charset="0"/>
              <a:buChar char="•"/>
            </a:pPr>
            <a:r>
              <a:rPr lang="zh-CN" altLang="en-US" sz="2800" dirty="0" smtClean="0">
                <a:effectLst>
                  <a:outerShdw blurRad="38100" dist="38100" dir="2700000" algn="tl">
                    <a:srgbClr val="000000">
                      <a:alpha val="43137"/>
                    </a:srgbClr>
                  </a:outerShdw>
                </a:effectLst>
                <a:latin typeface="微软雅黑" pitchFamily="34" charset="-122"/>
                <a:ea typeface="微软雅黑" pitchFamily="34" charset="-122"/>
              </a:rPr>
              <a:t> 实时的远程在线维护</a:t>
            </a:r>
            <a:endParaRPr lang="en-US" altLang="zh-CN" sz="2800" dirty="0" smtClean="0">
              <a:effectLst>
                <a:outerShdw blurRad="38100" dist="38100" dir="2700000" algn="tl">
                  <a:srgbClr val="000000">
                    <a:alpha val="43137"/>
                  </a:srgbClr>
                </a:outerShdw>
              </a:effectLst>
              <a:latin typeface="微软雅黑" pitchFamily="34" charset="-122"/>
              <a:ea typeface="微软雅黑" pitchFamily="34" charset="-122"/>
            </a:endParaRPr>
          </a:p>
          <a:p>
            <a:pPr>
              <a:lnSpc>
                <a:spcPct val="150000"/>
              </a:lnSpc>
              <a:buFont typeface="Arial" pitchFamily="34" charset="0"/>
              <a:buChar char="•"/>
            </a:pPr>
            <a:r>
              <a:rPr lang="zh-CN" altLang="en-US" sz="2800" dirty="0" smtClean="0">
                <a:effectLst>
                  <a:outerShdw blurRad="38100" dist="38100" dir="2700000" algn="tl">
                    <a:srgbClr val="000000">
                      <a:alpha val="43137"/>
                    </a:srgbClr>
                  </a:outerShdw>
                </a:effectLst>
                <a:latin typeface="微软雅黑" pitchFamily="34" charset="-122"/>
                <a:ea typeface="微软雅黑" pitchFamily="34" charset="-122"/>
              </a:rPr>
              <a:t> 派单前“一目了然”</a:t>
            </a:r>
            <a:endParaRPr lang="en-US" altLang="zh-CN" sz="2800" dirty="0" smtClean="0">
              <a:effectLst>
                <a:outerShdw blurRad="38100" dist="38100" dir="2700000" algn="tl">
                  <a:srgbClr val="000000">
                    <a:alpha val="43137"/>
                  </a:srgbClr>
                </a:outerShdw>
              </a:effectLst>
              <a:latin typeface="微软雅黑" pitchFamily="34" charset="-122"/>
              <a:ea typeface="微软雅黑" pitchFamily="34" charset="-122"/>
            </a:endParaRPr>
          </a:p>
          <a:p>
            <a:pPr>
              <a:lnSpc>
                <a:spcPct val="150000"/>
              </a:lnSpc>
              <a:buFont typeface="Arial" pitchFamily="34" charset="0"/>
              <a:buChar char="•"/>
            </a:pPr>
            <a:r>
              <a:rPr lang="zh-CN" altLang="en-US" sz="2800" dirty="0" smtClean="0">
                <a:effectLst>
                  <a:outerShdw blurRad="38100" dist="38100" dir="2700000" algn="tl">
                    <a:srgbClr val="000000">
                      <a:alpha val="43137"/>
                    </a:srgbClr>
                  </a:outerShdw>
                </a:effectLst>
                <a:latin typeface="微软雅黑" pitchFamily="34" charset="-122"/>
                <a:ea typeface="微软雅黑" pitchFamily="34" charset="-122"/>
              </a:rPr>
              <a:t> </a:t>
            </a:r>
            <a:r>
              <a:rPr lang="en-US" altLang="zh-CN" sz="2800" dirty="0" smtClean="0">
                <a:effectLst>
                  <a:outerShdw blurRad="38100" dist="38100" dir="2700000" algn="tl">
                    <a:srgbClr val="000000">
                      <a:alpha val="43137"/>
                    </a:srgbClr>
                  </a:outerShdw>
                </a:effectLst>
                <a:latin typeface="微软雅黑" pitchFamily="34" charset="-122"/>
                <a:ea typeface="微软雅黑" pitchFamily="34" charset="-122"/>
              </a:rPr>
              <a:t>45</a:t>
            </a:r>
            <a:r>
              <a:rPr lang="zh-CN" altLang="en-US" sz="2800" dirty="0" smtClean="0">
                <a:effectLst>
                  <a:outerShdw blurRad="38100" dist="38100" dir="2700000" algn="tl">
                    <a:srgbClr val="000000">
                      <a:alpha val="43137"/>
                    </a:srgbClr>
                  </a:outerShdw>
                </a:effectLst>
                <a:latin typeface="微软雅黑" pitchFamily="34" charset="-122"/>
                <a:ea typeface="微软雅黑" pitchFamily="34" charset="-122"/>
              </a:rPr>
              <a:t>分钟内解决问题</a:t>
            </a:r>
            <a:endParaRPr lang="zh-CN" altLang="en-US" sz="2800" dirty="0">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主题2">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1155</Words>
  <Application>Microsoft Office PowerPoint</Application>
  <PresentationFormat>全屏显示(4:3)</PresentationFormat>
  <Paragraphs>414</Paragraphs>
  <Slides>18</Slides>
  <Notes>18</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主题2</vt:lpstr>
      <vt:lpstr>幻灯片 1</vt:lpstr>
      <vt:lpstr>SCOM2007 帮助大型及复杂IT环境优化IT运维管理 </vt:lpstr>
      <vt:lpstr>幻灯片 3</vt:lpstr>
      <vt:lpstr>安全现状</vt:lpstr>
      <vt:lpstr>安全措施之一 ——计算机桌面标准化管理</vt:lpstr>
      <vt:lpstr>Microsoft IT </vt:lpstr>
      <vt:lpstr>实现“IT系统标准化”管理的三个阶段</vt:lpstr>
      <vt:lpstr>微软IT系统桌面标准化管理解决方案 </vt:lpstr>
      <vt:lpstr>幻灯片 9</vt:lpstr>
      <vt:lpstr>幻灯片 10</vt:lpstr>
      <vt:lpstr>IT运维的改变来自于 ——系统标准化管理</vt:lpstr>
      <vt:lpstr>Showing value …</vt:lpstr>
      <vt:lpstr>奥运监控概览</vt:lpstr>
      <vt:lpstr>使用View参看服务器硬件组件状态</vt:lpstr>
      <vt:lpstr>端到端监控解决方案 运动会管理系统（GMS）</vt:lpstr>
      <vt:lpstr>系统管理平台成功案例</vt:lpstr>
      <vt:lpstr>幻灯片 17</vt:lpstr>
      <vt:lpstr>幻灯片 18</vt:lpstr>
    </vt:vector>
  </TitlesOfParts>
  <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2009-10-29T02:41:50Z</dcterms:created>
  <dcterms:modified xsi:type="dcterms:W3CDTF">2009-10-29T02:41:56Z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