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57" r:id="rId3"/>
    <p:sldId id="277" r:id="rId4"/>
    <p:sldId id="282" r:id="rId5"/>
    <p:sldId id="265" r:id="rId6"/>
    <p:sldId id="276" r:id="rId7"/>
    <p:sldId id="278" r:id="rId8"/>
    <p:sldId id="281" r:id="rId9"/>
    <p:sldId id="279" r:id="rId10"/>
    <p:sldId id="280" r:id="rId11"/>
    <p:sldId id="272" r:id="rId12"/>
    <p:sldId id="273" r:id="rId13"/>
    <p:sldId id="274" r:id="rId14"/>
    <p:sldId id="275"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648" y="-10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81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CA90BB-907A-497C-8471-AE3D9FF1FB86}" type="datetimeFigureOut">
              <a:rPr lang="zh-CN" altLang="en-US" smtClean="0"/>
              <a:pPr/>
              <a:t>2009-10-29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7BC9C-82C5-4A70-8201-1B876EEB66C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14</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buClr>
                <a:schemeClr val="bg2">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600200"/>
            <a:ext cx="4038600" cy="4525963"/>
          </a:xfrm>
          <a:prstGeom prst="rect">
            <a:avLst/>
          </a:prstGeom>
        </p:spPr>
        <p:txBody>
          <a:bodyPr/>
          <a:lstStyle>
            <a:lvl1pPr>
              <a:buClr>
                <a:schemeClr val="accent1">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buClr>
                <a:schemeClr val="accent1">
                  <a:lumMod val="50000"/>
                </a:schemeClr>
              </a:buClr>
              <a:buFont typeface="Wingdings" pitchFamily="2" charset="2"/>
              <a:buChar char="l"/>
              <a:defRPr sz="3200"/>
            </a:lvl1pPr>
            <a:lvl2pPr>
              <a:buClr>
                <a:schemeClr val="bg1">
                  <a:lumMod val="50000"/>
                </a:schemeClr>
              </a:buClr>
              <a:buFont typeface="Wingdings" pitchFamily="2" charset="2"/>
              <a:buChar char="l"/>
              <a:defRPr sz="2800"/>
            </a:lvl2pPr>
            <a:lvl3pPr>
              <a:buClr>
                <a:schemeClr val="bg1">
                  <a:lumMod val="65000"/>
                </a:schemeClr>
              </a:buClr>
              <a:buFont typeface="Wingdings" pitchFamily="2" charset="2"/>
              <a:buChar char="l"/>
              <a:defRPr sz="2400"/>
            </a:lvl3pPr>
            <a:lvl4pPr>
              <a:buClr>
                <a:schemeClr val="bg1">
                  <a:lumMod val="65000"/>
                </a:schemeClr>
              </a:buClr>
              <a:buFont typeface="Wingdings" pitchFamily="2" charset="2"/>
              <a:buChar char="l"/>
              <a:defRPr sz="2000"/>
            </a:lvl4pPr>
            <a:lvl5pPr>
              <a:buClr>
                <a:schemeClr val="bg1">
                  <a:lumMod val="65000"/>
                </a:schemeClr>
              </a:buClr>
              <a:buFont typeface="Wingdings" pitchFamily="2" charset="2"/>
              <a:buChar char="l"/>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92119"/>
            <a:ext cx="2057400" cy="5851525"/>
          </a:xfrm>
          <a:prstGeom prst="rect">
            <a:avLst/>
          </a:prstGeom>
        </p:spPr>
        <p:txBody>
          <a:bodyPr vert="eaVert"/>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p:bg>
      <p:bgRef idx="1001">
        <a:schemeClr val="bg2"/>
      </p:bgRef>
    </p:bg>
    <p:spTree>
      <p:nvGrpSpPr>
        <p:cNvPr id="1" name=""/>
        <p:cNvGrpSpPr/>
        <p:nvPr/>
      </p:nvGrpSpPr>
      <p:grpSpPr>
        <a:xfrm>
          <a:off x="0" y="0"/>
          <a:ext cx="0" cy="0"/>
          <a:chOff x="0" y="0"/>
          <a:chExt cx="0" cy="0"/>
        </a:xfrm>
      </p:grpSpPr>
      <p:sp>
        <p:nvSpPr>
          <p:cNvPr id="10" name="Title 1"/>
          <p:cNvSpPr txBox="1">
            <a:spLocks/>
          </p:cNvSpPr>
          <p:nvPr userDrawn="1"/>
        </p:nvSpPr>
        <p:spPr bwMode="white">
          <a:xfrm>
            <a:off x="381000"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11"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12" name="TextBox 11"/>
          <p:cNvSpPr txBox="1"/>
          <p:nvPr userDrawn="1"/>
        </p:nvSpPr>
        <p:spPr>
          <a:xfrm>
            <a:off x="428596" y="1243786"/>
            <a:ext cx="8286808" cy="2185214"/>
          </a:xfrm>
          <a:prstGeom prst="rect">
            <a:avLst/>
          </a:prstGeom>
          <a:noFill/>
        </p:spPr>
        <p:txBody>
          <a:bodyPr wrap="square" rtlCol="0">
            <a:spAutoFit/>
          </a:bodyPr>
          <a:lstStyle/>
          <a:p>
            <a:pPr>
              <a:buFont typeface="Arial" pitchFamily="34" charset="0"/>
              <a:buChar char="•"/>
            </a:pPr>
            <a:r>
              <a:rPr lang="zh-CN" altLang="en-US" sz="2000" dirty="0" smtClean="0">
                <a:solidFill>
                  <a:srgbClr val="FF0000"/>
                </a:solidFill>
              </a:rPr>
              <a:t> 请使用中文撰写整个</a:t>
            </a:r>
            <a:r>
              <a:rPr lang="en-US" altLang="zh-CN" sz="2000" dirty="0" smtClean="0">
                <a:solidFill>
                  <a:srgbClr val="FF0000"/>
                </a:solidFill>
              </a:rPr>
              <a:t>PPT</a:t>
            </a:r>
            <a:r>
              <a:rPr lang="zh-CN" altLang="en-US" sz="2000" dirty="0" smtClean="0">
                <a:solidFill>
                  <a:srgbClr val="FF0000"/>
                </a:solidFill>
              </a:rPr>
              <a:t>，除了无法准确翻译的技术术语，所有的内容都请使用简体中文完成。</a:t>
            </a:r>
            <a:endParaRPr lang="en-US" altLang="zh-CN" sz="2000" dirty="0" smtClean="0">
              <a:solidFill>
                <a:srgbClr val="FF0000"/>
              </a:solidFill>
            </a:endParaRPr>
          </a:p>
          <a:p>
            <a:pPr>
              <a:buFont typeface="Arial" pitchFamily="34" charset="0"/>
              <a:buChar char="•"/>
            </a:pPr>
            <a:endParaRPr lang="en-US" altLang="zh-CN" dirty="0" smtClean="0"/>
          </a:p>
          <a:p>
            <a:pPr>
              <a:buFont typeface="Arial" pitchFamily="34" charset="0"/>
              <a:buChar char="•"/>
            </a:pPr>
            <a:r>
              <a:rPr lang="zh-CN" altLang="en-US" sz="2000" dirty="0" smtClean="0">
                <a:solidFill>
                  <a:srgbClr val="FFFF00"/>
                </a:solidFill>
              </a:rPr>
              <a:t> 此</a:t>
            </a:r>
            <a:r>
              <a:rPr lang="en-US" altLang="zh-CN" sz="2000" dirty="0" smtClean="0">
                <a:solidFill>
                  <a:srgbClr val="FFFF00"/>
                </a:solidFill>
              </a:rPr>
              <a:t>PPT</a:t>
            </a:r>
            <a:r>
              <a:rPr lang="zh-CN" altLang="en-US" sz="2000" dirty="0" smtClean="0">
                <a:solidFill>
                  <a:srgbClr val="FFFF00"/>
                </a:solidFill>
              </a:rPr>
              <a:t>是以</a:t>
            </a:r>
            <a:r>
              <a:rPr lang="en-US" altLang="zh-CN" sz="2000" dirty="0" smtClean="0">
                <a:solidFill>
                  <a:srgbClr val="FFFF00"/>
                </a:solidFill>
              </a:rPr>
              <a:t>Office PowerPoint 2007 </a:t>
            </a:r>
            <a:r>
              <a:rPr lang="zh-CN" altLang="en-US" sz="2000" dirty="0" smtClean="0">
                <a:solidFill>
                  <a:srgbClr val="FFFF00"/>
                </a:solidFill>
              </a:rPr>
              <a:t>所设计，请勿使用</a:t>
            </a:r>
            <a:r>
              <a:rPr lang="en-US" altLang="zh-CN" sz="2000" dirty="0" smtClean="0">
                <a:solidFill>
                  <a:srgbClr val="FFFF00"/>
                </a:solidFill>
              </a:rPr>
              <a:t>Office PowerPoint 2003</a:t>
            </a:r>
            <a:r>
              <a:rPr lang="en-US" altLang="zh-CN" sz="2000" baseline="0" dirty="0" smtClean="0">
                <a:solidFill>
                  <a:srgbClr val="FFFF00"/>
                </a:solidFill>
              </a:rPr>
              <a:t> </a:t>
            </a:r>
            <a:r>
              <a:rPr lang="zh-CN" altLang="en-US" sz="2000" baseline="0" dirty="0" smtClean="0">
                <a:solidFill>
                  <a:srgbClr val="FFFF00"/>
                </a:solidFill>
              </a:rPr>
              <a:t>进行修改和编辑</a:t>
            </a:r>
            <a:endParaRPr lang="en-US" altLang="zh-CN" sz="2000" baseline="0" dirty="0" smtClean="0">
              <a:solidFill>
                <a:srgbClr val="FFFF00"/>
              </a:solidFill>
            </a:endParaRPr>
          </a:p>
          <a:p>
            <a:pPr>
              <a:buFont typeface="Arial" pitchFamily="34" charset="0"/>
              <a:buChar char="•"/>
            </a:pPr>
            <a:endParaRPr lang="en-US" altLang="zh-CN" baseline="0" dirty="0" smtClean="0"/>
          </a:p>
          <a:p>
            <a:pPr>
              <a:buFont typeface="Arial" pitchFamily="34" charset="0"/>
              <a:buChar char="•"/>
            </a:pPr>
            <a:r>
              <a:rPr lang="zh-CN" altLang="en-US" sz="2000" baseline="0" dirty="0" smtClean="0"/>
              <a:t> 此</a:t>
            </a:r>
            <a:r>
              <a:rPr lang="en-US" altLang="zh-CN" sz="2000" baseline="0" dirty="0" smtClean="0"/>
              <a:t>PPT </a:t>
            </a:r>
            <a:r>
              <a:rPr lang="zh-CN" altLang="en-US" sz="2000" baseline="0" dirty="0" smtClean="0"/>
              <a:t>模板设定了标准字体，包括</a:t>
            </a:r>
            <a:r>
              <a:rPr lang="en-US" altLang="zh-CN" sz="2000" baseline="0" dirty="0" smtClean="0"/>
              <a:t>Calibri (</a:t>
            </a:r>
            <a:r>
              <a:rPr lang="zh-CN" altLang="en-US" sz="2000" baseline="0" dirty="0" smtClean="0"/>
              <a:t>英文</a:t>
            </a:r>
            <a:r>
              <a:rPr lang="en-US" altLang="zh-CN" sz="2000" baseline="0" dirty="0" smtClean="0"/>
              <a:t>)</a:t>
            </a:r>
            <a:r>
              <a:rPr lang="zh-CN" altLang="en-US" sz="2000" baseline="0" dirty="0" smtClean="0"/>
              <a:t>，以及微软雅黑 </a:t>
            </a:r>
            <a:r>
              <a:rPr lang="en-US" altLang="zh-CN" sz="2000" baseline="0" dirty="0" smtClean="0"/>
              <a:t>(</a:t>
            </a:r>
            <a:r>
              <a:rPr lang="zh-CN" altLang="en-US" sz="2000" baseline="0" dirty="0" smtClean="0"/>
              <a:t>中文</a:t>
            </a:r>
            <a:r>
              <a:rPr lang="en-US" altLang="zh-CN" sz="2000" baseline="0" dirty="0" smtClean="0"/>
              <a:t>)</a:t>
            </a:r>
            <a:r>
              <a:rPr lang="zh-CN" altLang="en-US" sz="2000" baseline="0" dirty="0" smtClean="0"/>
              <a:t>。</a:t>
            </a:r>
            <a:endParaRPr lang="zh-CN" altLang="en-US" sz="2000"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1003300"/>
            <a:ext cx="8380413" cy="5386388"/>
          </a:xfrm>
          <a:prstGeom prst="rect">
            <a:avLst/>
          </a:prstGeom>
          <a:noFill/>
          <a:ln w="9525">
            <a:noFill/>
            <a:miter lim="800000"/>
            <a:headEnd/>
            <a:tailEnd/>
          </a:ln>
        </p:spPr>
        <p:txBody>
          <a:bodyPr lIns="0" tIns="0" rIns="0" bIns="0">
            <a:spAutoFit/>
          </a:bodyPr>
          <a:lstStyle/>
          <a:p>
            <a:pPr marL="384175" indent="-384175" eaLnBrk="0" hangingPunct="0">
              <a:spcBef>
                <a:spcPts val="250"/>
              </a:spcBef>
              <a:defRPr/>
            </a:pPr>
            <a:r>
              <a:rPr lang="zh-CN" altLang="en-US" b="1" dirty="0">
                <a:solidFill>
                  <a:srgbClr val="FFFF00"/>
                </a:solidFill>
                <a:ea typeface="黑体" pitchFamily="2" charset="-122"/>
              </a:rPr>
              <a:t>在您撰写</a:t>
            </a:r>
            <a:r>
              <a:rPr lang="en-US" altLang="zh-CN" b="1" dirty="0">
                <a:solidFill>
                  <a:srgbClr val="FFFF00"/>
                </a:solidFill>
                <a:ea typeface="黑体" pitchFamily="2" charset="-122"/>
              </a:rPr>
              <a:t>PPT</a:t>
            </a:r>
            <a:r>
              <a:rPr lang="zh-CN" altLang="en-US" b="1" dirty="0">
                <a:solidFill>
                  <a:srgbClr val="FFFF00"/>
                </a:solidFill>
                <a:ea typeface="黑体" pitchFamily="2" charset="-122"/>
              </a:rPr>
              <a:t>时，请遵循以下的步骤和规则</a:t>
            </a:r>
            <a:r>
              <a:rPr lang="en-US" altLang="zh-CN" b="1" dirty="0">
                <a:solidFill>
                  <a:srgbClr val="FFFF00"/>
                </a:solidFill>
                <a:ea typeface="黑体" pitchFamily="2" charset="-122"/>
              </a:rPr>
              <a:t>:</a:t>
            </a:r>
            <a:endParaRPr lang="zh-CN" altLang="en-US" b="1" dirty="0">
              <a:solidFill>
                <a:srgbClr val="FFFF00"/>
              </a:solidFill>
              <a:ea typeface="黑体" pitchFamily="2" charset="-122"/>
            </a:endParaRPr>
          </a:p>
          <a:p>
            <a:pPr marL="738188" lvl="1" indent="-361950" eaLnBrk="0" hangingPunct="0">
              <a:spcBef>
                <a:spcPts val="250"/>
              </a:spcBef>
              <a:buFontTx/>
              <a:buBlip>
                <a:blip r:embed="rId2"/>
              </a:buBlip>
              <a:defRPr/>
            </a:pPr>
            <a:r>
              <a:rPr lang="zh-CN" altLang="en-US" sz="1400" dirty="0">
                <a:ea typeface="黑体" pitchFamily="2" charset="-122"/>
              </a:rPr>
              <a:t>应用模板，确保使用标准的背景，</a:t>
            </a:r>
            <a:r>
              <a:rPr lang="en-US" altLang="zh-CN" sz="1400" dirty="0">
                <a:ea typeface="黑体" pitchFamily="2" charset="-122"/>
              </a:rPr>
              <a:t>PPT</a:t>
            </a:r>
            <a:r>
              <a:rPr lang="zh-CN" altLang="en-US" sz="1400" dirty="0">
                <a:ea typeface="黑体" pitchFamily="2" charset="-122"/>
              </a:rPr>
              <a:t>色彩和图形对象，对齐位置，字体等</a:t>
            </a:r>
          </a:p>
          <a:p>
            <a:pPr marL="738188" lvl="1" indent="-361950" eaLnBrk="0" hangingPunct="0">
              <a:spcBef>
                <a:spcPts val="250"/>
              </a:spcBef>
              <a:buFontTx/>
              <a:buBlip>
                <a:blip r:embed="rId2"/>
              </a:buBlip>
              <a:defRPr/>
            </a:pPr>
            <a:r>
              <a:rPr lang="zh-CN" altLang="en-US" sz="1400" dirty="0">
                <a:ea typeface="黑体" pitchFamily="2" charset="-122"/>
              </a:rPr>
              <a:t>在首张</a:t>
            </a:r>
            <a:r>
              <a:rPr lang="en-US" altLang="zh-CN" sz="1400" dirty="0">
                <a:ea typeface="黑体" pitchFamily="2" charset="-122"/>
              </a:rPr>
              <a:t>PPT</a:t>
            </a:r>
            <a:r>
              <a:rPr lang="zh-CN" altLang="en-US" sz="1400" dirty="0">
                <a:ea typeface="黑体" pitchFamily="2" charset="-122"/>
              </a:rPr>
              <a:t>中，避免出现除了标准</a:t>
            </a:r>
            <a:r>
              <a:rPr lang="en-US" altLang="zh-CN" sz="1400" dirty="0" err="1" smtClean="0">
                <a:ea typeface="黑体" pitchFamily="2" charset="-122"/>
              </a:rPr>
              <a:t>Tech·Ed</a:t>
            </a:r>
            <a:r>
              <a:rPr lang="zh-CN" altLang="en-US" sz="1400" dirty="0" smtClean="0">
                <a:ea typeface="黑体" pitchFamily="2" charset="-122"/>
              </a:rPr>
              <a:t> </a:t>
            </a:r>
            <a:r>
              <a:rPr lang="en-US" altLang="zh-CN" sz="1400" dirty="0">
                <a:ea typeface="黑体" pitchFamily="2" charset="-122"/>
              </a:rPr>
              <a:t>logo</a:t>
            </a:r>
            <a:r>
              <a:rPr lang="zh-CN" altLang="en-US" sz="1400" dirty="0">
                <a:ea typeface="黑体" pitchFamily="2" charset="-122"/>
              </a:rPr>
              <a:t>之外的其他标志</a:t>
            </a:r>
          </a:p>
          <a:p>
            <a:pPr marL="738188" lvl="1" indent="-361950" eaLnBrk="0" hangingPunct="0">
              <a:spcBef>
                <a:spcPts val="250"/>
              </a:spcBef>
              <a:buFontTx/>
              <a:buBlip>
                <a:blip r:embed="rId2"/>
              </a:buBlip>
              <a:defRPr/>
            </a:pPr>
            <a:r>
              <a:rPr lang="zh-CN" altLang="en-US" sz="1400" dirty="0">
                <a:ea typeface="黑体" pitchFamily="2" charset="-122"/>
              </a:rPr>
              <a:t>每页</a:t>
            </a:r>
            <a:r>
              <a:rPr lang="en-US" altLang="zh-CN" sz="1400" dirty="0">
                <a:ea typeface="黑体" pitchFamily="2" charset="-122"/>
              </a:rPr>
              <a:t>PPT</a:t>
            </a:r>
            <a:r>
              <a:rPr lang="zh-CN" altLang="en-US" sz="1400" dirty="0">
                <a:ea typeface="黑体" pitchFamily="2" charset="-122"/>
              </a:rPr>
              <a:t>的标题行请使用</a:t>
            </a:r>
            <a:r>
              <a:rPr lang="en-US" altLang="zh-CN" sz="1400" dirty="0">
                <a:ea typeface="黑体" pitchFamily="2" charset="-122"/>
              </a:rPr>
              <a:t>Title Case</a:t>
            </a:r>
            <a:r>
              <a:rPr lang="zh-CN" altLang="en-US" sz="1400" dirty="0">
                <a:ea typeface="黑体" pitchFamily="2" charset="-122"/>
              </a:rPr>
              <a:t>，避免出现换行</a:t>
            </a:r>
          </a:p>
          <a:p>
            <a:pPr marL="738188" lvl="1" indent="-361950" eaLnBrk="0" hangingPunct="0">
              <a:spcBef>
                <a:spcPts val="250"/>
              </a:spcBef>
              <a:buFontTx/>
              <a:buBlip>
                <a:blip r:embed="rId2"/>
              </a:buBlip>
              <a:defRPr/>
            </a:pPr>
            <a:r>
              <a:rPr lang="zh-CN" altLang="en-US" sz="1400" dirty="0">
                <a:ea typeface="黑体" pitchFamily="2" charset="-122"/>
              </a:rPr>
              <a:t>二级标题请遵照模板中的格式执行</a:t>
            </a:r>
          </a:p>
          <a:p>
            <a:pPr marL="738188" lvl="1" indent="-361950" eaLnBrk="0" hangingPunct="0">
              <a:spcBef>
                <a:spcPts val="250"/>
              </a:spcBef>
              <a:buFontTx/>
              <a:buBlip>
                <a:blip r:embed="rId2"/>
              </a:buBlip>
              <a:defRPr/>
            </a:pPr>
            <a:r>
              <a:rPr lang="zh-CN" altLang="en-US" sz="1400" dirty="0">
                <a:ea typeface="黑体" pitchFamily="2" charset="-122"/>
              </a:rPr>
              <a:t>确保</a:t>
            </a:r>
            <a:r>
              <a:rPr lang="en-US" altLang="zh-CN" sz="1400" dirty="0">
                <a:ea typeface="黑体" pitchFamily="2" charset="-122"/>
              </a:rPr>
              <a:t>PPT</a:t>
            </a:r>
            <a:r>
              <a:rPr lang="zh-CN" altLang="en-US" sz="1400" dirty="0">
                <a:ea typeface="黑体" pitchFamily="2" charset="-122"/>
              </a:rPr>
              <a:t>中的文字有一致的粗体或者阴影效果</a:t>
            </a:r>
          </a:p>
          <a:p>
            <a:pPr marL="738188" lvl="1" indent="-361950" eaLnBrk="0" hangingPunct="0">
              <a:spcBef>
                <a:spcPts val="250"/>
              </a:spcBef>
              <a:buFontTx/>
              <a:buBlip>
                <a:blip r:embed="rId2"/>
              </a:buBlip>
              <a:defRPr/>
            </a:pPr>
            <a:r>
              <a:rPr lang="zh-CN" altLang="en-US" sz="1400" dirty="0">
                <a:ea typeface="黑体" pitchFamily="2" charset="-122"/>
              </a:rPr>
              <a:t>请使用模板中规定的字体来展示代码</a:t>
            </a:r>
          </a:p>
          <a:p>
            <a:pPr marL="738188" lvl="1" indent="-361950" eaLnBrk="0" hangingPunct="0">
              <a:spcBef>
                <a:spcPts val="250"/>
              </a:spcBef>
              <a:buFontTx/>
              <a:buBlip>
                <a:blip r:embed="rId2"/>
              </a:buBlip>
              <a:defRPr/>
            </a:pPr>
            <a:r>
              <a:rPr lang="zh-CN" altLang="en-US" sz="1400" dirty="0">
                <a:ea typeface="黑体" pitchFamily="2" charset="-122"/>
              </a:rPr>
              <a:t>使用模板中提供的过渡幻灯片</a:t>
            </a:r>
            <a:endParaRPr lang="en-US" altLang="zh-CN" sz="1400" dirty="0">
              <a:ea typeface="黑体" pitchFamily="2" charset="-122"/>
            </a:endParaRPr>
          </a:p>
          <a:p>
            <a:pPr marL="738188" lvl="1" indent="-361950">
              <a:spcBef>
                <a:spcPts val="250"/>
              </a:spcBef>
              <a:buFontTx/>
              <a:buBlip>
                <a:blip r:embed="rId2"/>
              </a:buBlip>
              <a:defRPr/>
            </a:pPr>
            <a:r>
              <a:rPr lang="zh-CN" altLang="en-US" sz="1400" dirty="0">
                <a:ea typeface="黑体" pitchFamily="2" charset="-122"/>
              </a:rPr>
              <a:t>请在时间允许的情况下正确使用</a:t>
            </a:r>
            <a:r>
              <a:rPr lang="en-US" altLang="zh-CN" sz="1400" dirty="0">
                <a:ea typeface="黑体" pitchFamily="2" charset="-122"/>
              </a:rPr>
              <a:t>PPT</a:t>
            </a:r>
          </a:p>
          <a:p>
            <a:pPr marL="738188" lvl="1" indent="-361950">
              <a:spcBef>
                <a:spcPts val="250"/>
              </a:spcBef>
              <a:buFontTx/>
              <a:buBlip>
                <a:blip r:embed="rId2"/>
              </a:buBlip>
              <a:defRPr/>
            </a:pPr>
            <a:r>
              <a:rPr lang="zh-CN" altLang="en-US" sz="1400" dirty="0">
                <a:ea typeface="黑体" pitchFamily="2" charset="-122"/>
              </a:rPr>
              <a:t>如果您在时间紧迫的情况下需要应用</a:t>
            </a:r>
            <a:r>
              <a:rPr lang="en-US" altLang="zh-CN" sz="1400" dirty="0">
                <a:ea typeface="黑体" pitchFamily="2" charset="-122"/>
              </a:rPr>
              <a:t>PPT</a:t>
            </a:r>
            <a:r>
              <a:rPr lang="zh-CN" altLang="en-US" sz="1400" dirty="0">
                <a:ea typeface="黑体" pitchFamily="2" charset="-122"/>
              </a:rPr>
              <a:t>协助，请告知内容负责人</a:t>
            </a:r>
            <a:r>
              <a:rPr lang="en-US" altLang="zh-CN" sz="1400" dirty="0">
                <a:ea typeface="黑体" pitchFamily="2" charset="-122"/>
              </a:rPr>
              <a:t> </a:t>
            </a:r>
          </a:p>
          <a:p>
            <a:pPr marL="738188" lvl="1" indent="-361950">
              <a:spcBef>
                <a:spcPts val="250"/>
              </a:spcBef>
              <a:buFontTx/>
              <a:buBlip>
                <a:blip r:embed="rId2"/>
              </a:buBlip>
              <a:defRPr/>
            </a:pPr>
            <a:r>
              <a:rPr lang="zh-CN" altLang="en-US" sz="1400" dirty="0">
                <a:ea typeface="黑体" pitchFamily="2" charset="-122"/>
              </a:rPr>
              <a:t>使用微软产品名称时，请遵循微软公司相关规定</a:t>
            </a:r>
          </a:p>
          <a:p>
            <a:pPr marL="738188" lvl="1" indent="-361950">
              <a:spcBef>
                <a:spcPts val="250"/>
              </a:spcBef>
              <a:buFontTx/>
              <a:buBlip>
                <a:blip r:embed="rId2"/>
              </a:buBlip>
              <a:defRPr/>
            </a:pPr>
            <a:r>
              <a:rPr lang="zh-CN" altLang="en-US" sz="1400" dirty="0">
                <a:ea typeface="黑体" pitchFamily="2" charset="-122"/>
              </a:rPr>
              <a:t>请不要使用任何未经授权的资料或信息，并请告知内容负责人</a:t>
            </a:r>
          </a:p>
          <a:p>
            <a:pPr marL="738188" lvl="1" indent="-361950">
              <a:spcBef>
                <a:spcPts val="250"/>
              </a:spcBef>
              <a:buFontTx/>
              <a:buBlip>
                <a:blip r:embed="rId2"/>
              </a:buBlip>
              <a:defRPr/>
            </a:pPr>
            <a:r>
              <a:rPr lang="zh-CN" altLang="en-US" sz="1400" dirty="0">
                <a:ea typeface="黑体" pitchFamily="2" charset="-122"/>
              </a:rPr>
              <a:t>请注明课程代码</a:t>
            </a:r>
            <a:endParaRPr lang="en-US" altLang="zh-CN" sz="1400" dirty="0">
              <a:ea typeface="黑体" pitchFamily="2" charset="-122"/>
            </a:endParaRPr>
          </a:p>
          <a:p>
            <a:pPr marL="738188" lvl="1" indent="-361950">
              <a:spcBef>
                <a:spcPts val="250"/>
              </a:spcBef>
              <a:defRPr/>
            </a:pPr>
            <a:endParaRPr lang="en-US" altLang="zh-CN" b="1" dirty="0">
              <a:solidFill>
                <a:srgbClr val="FFFF00"/>
              </a:solidFill>
              <a:latin typeface="+mj-ea"/>
              <a:ea typeface="+mj-ea"/>
            </a:endParaRPr>
          </a:p>
          <a:p>
            <a:pPr marL="738188" lvl="1" indent="-738188">
              <a:spcBef>
                <a:spcPts val="250"/>
              </a:spcBef>
              <a:defRPr/>
            </a:pPr>
            <a:r>
              <a:rPr lang="zh-CN" altLang="en-US" b="1" dirty="0">
                <a:solidFill>
                  <a:srgbClr val="FFFF00"/>
                </a:solidFill>
                <a:latin typeface="+mj-ea"/>
                <a:ea typeface="+mj-ea"/>
              </a:rPr>
              <a:t>以下是着重突出文本的示例：</a:t>
            </a:r>
            <a:endParaRPr lang="en-US" altLang="zh-CN" b="1" dirty="0">
              <a:solidFill>
                <a:srgbClr val="FFFF00"/>
              </a:solidFill>
              <a:latin typeface="+mj-ea"/>
              <a:ea typeface="+mj-ea"/>
            </a:endParaRPr>
          </a:p>
          <a:p>
            <a:pPr marL="738188" lvl="1" indent="-361950">
              <a:spcBef>
                <a:spcPts val="250"/>
              </a:spcBef>
              <a:buFontTx/>
              <a:buBlip>
                <a:blip r:embed="rId2"/>
              </a:buBlip>
              <a:defRPr/>
            </a:pPr>
            <a:r>
              <a:rPr lang="zh-CN" altLang="en-US" sz="1400" dirty="0">
                <a:latin typeface="+mj-ea"/>
                <a:ea typeface="+mj-ea"/>
              </a:rPr>
              <a:t>用</a:t>
            </a:r>
            <a:r>
              <a:rPr lang="zh-CN" altLang="en-US" sz="1400" i="1" dirty="0">
                <a:solidFill>
                  <a:srgbClr val="FF0000"/>
                </a:solidFill>
                <a:latin typeface="+mj-ea"/>
                <a:ea typeface="+mj-ea"/>
              </a:rPr>
              <a:t>红色斜体</a:t>
            </a:r>
            <a:r>
              <a:rPr lang="zh-CN" altLang="en-US" sz="1400" dirty="0">
                <a:latin typeface="+mj-ea"/>
                <a:ea typeface="+mj-ea"/>
              </a:rPr>
              <a:t>引起大众视觉注意 </a:t>
            </a:r>
          </a:p>
          <a:p>
            <a:pPr marL="738188" lvl="1" indent="-361950">
              <a:spcBef>
                <a:spcPts val="250"/>
              </a:spcBef>
              <a:buFontTx/>
              <a:buBlip>
                <a:blip r:embed="rId2"/>
              </a:buBlip>
              <a:defRPr/>
            </a:pPr>
            <a:r>
              <a:rPr lang="zh-CN" altLang="en-US" sz="1400" u="sng" dirty="0">
                <a:solidFill>
                  <a:srgbClr val="FFC000"/>
                </a:solidFill>
                <a:latin typeface="+mj-ea"/>
                <a:ea typeface="+mj-ea"/>
              </a:rPr>
              <a:t>加下划线的桔色文本经黑白打印后更易于辨认</a:t>
            </a:r>
            <a:endParaRPr lang="en-US" altLang="zh-CN" sz="1400" u="sng" dirty="0">
              <a:solidFill>
                <a:srgbClr val="FFC000"/>
              </a:solidFill>
              <a:latin typeface="+mj-ea"/>
              <a:ea typeface="+mj-ea"/>
            </a:endParaRPr>
          </a:p>
          <a:p>
            <a:pPr marL="738188" lvl="1" indent="-361950">
              <a:spcBef>
                <a:spcPts val="250"/>
              </a:spcBef>
              <a:buFontTx/>
              <a:buBlip>
                <a:blip r:embed="rId2"/>
              </a:buBlip>
              <a:defRPr/>
            </a:pPr>
            <a:r>
              <a:rPr lang="zh-CN" altLang="en-US" sz="1400" dirty="0">
                <a:latin typeface="+mj-ea"/>
                <a:ea typeface="+mj-ea"/>
              </a:rPr>
              <a:t>可使用</a:t>
            </a:r>
            <a:r>
              <a:rPr lang="en-US" altLang="zh-CN" sz="1400" dirty="0">
                <a:latin typeface="+mj-ea"/>
                <a:ea typeface="+mj-ea"/>
              </a:rPr>
              <a:t>5</a:t>
            </a:r>
            <a:r>
              <a:rPr lang="zh-CN" altLang="en-US" sz="1400" dirty="0">
                <a:latin typeface="+mj-ea"/>
                <a:ea typeface="+mj-ea"/>
              </a:rPr>
              <a:t>级符号</a:t>
            </a:r>
            <a:endParaRPr lang="en-US" altLang="zh-CN" sz="1400" dirty="0">
              <a:latin typeface="+mj-ea"/>
              <a:ea typeface="+mj-ea"/>
            </a:endParaRPr>
          </a:p>
          <a:p>
            <a:pPr marL="1101725" lvl="2" indent="-347663">
              <a:spcBef>
                <a:spcPts val="250"/>
              </a:spcBef>
              <a:buFontTx/>
              <a:buBlip>
                <a:blip r:embed="rId2"/>
              </a:buBlip>
              <a:defRPr/>
            </a:pPr>
            <a:r>
              <a:rPr lang="zh-CN" altLang="en-US" sz="1200" dirty="0">
                <a:latin typeface="+mj-ea"/>
                <a:ea typeface="+mj-ea"/>
              </a:rPr>
              <a:t>符号，字体及缩进量将逐级变化 </a:t>
            </a:r>
          </a:p>
          <a:p>
            <a:pPr marL="1419225" lvl="3" indent="-317500">
              <a:spcBef>
                <a:spcPts val="250"/>
              </a:spcBef>
              <a:buFontTx/>
              <a:buBlip>
                <a:blip r:embed="rId2"/>
              </a:buBlip>
              <a:defRPr/>
            </a:pPr>
            <a:r>
              <a:rPr lang="zh-CN" altLang="en-US" sz="1000" dirty="0">
                <a:latin typeface="+mj-ea"/>
                <a:ea typeface="+mj-ea"/>
              </a:rPr>
              <a:t>最后一级字体大小为</a:t>
            </a:r>
            <a:r>
              <a:rPr lang="en-US" altLang="zh-CN" sz="1000" dirty="0">
                <a:latin typeface="+mj-ea"/>
                <a:ea typeface="+mj-ea"/>
              </a:rPr>
              <a:t>10pt</a:t>
            </a:r>
          </a:p>
          <a:p>
            <a:pPr marL="738188" lvl="1" indent="-361950">
              <a:spcBef>
                <a:spcPts val="250"/>
              </a:spcBef>
              <a:buFontTx/>
              <a:buBlip>
                <a:blip r:embed="rId2"/>
              </a:buBlip>
              <a:defRPr/>
            </a:pPr>
            <a:endParaRPr lang="en-US" altLang="zh-CN" sz="1400" dirty="0">
              <a:latin typeface="+mj-ea"/>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908050"/>
            <a:ext cx="8380413" cy="2916238"/>
          </a:xfrm>
          <a:prstGeom prst="rect">
            <a:avLst/>
          </a:prstGeom>
          <a:noFill/>
          <a:ln w="9525">
            <a:noFill/>
            <a:miter lim="800000"/>
            <a:headEnd/>
            <a:tailEnd/>
          </a:ln>
        </p:spPr>
        <p:txBody>
          <a:bodyPr lIns="0" tIns="0" rIns="0" bIns="0">
            <a:spAutoFit/>
          </a:bodyPr>
          <a:lstStyle/>
          <a:p>
            <a:pPr marL="384175" indent="-384175" eaLnBrk="0" hangingPunct="0">
              <a:spcBef>
                <a:spcPts val="500"/>
              </a:spcBef>
              <a:buFontTx/>
              <a:buBlip>
                <a:blip r:embed="rId2"/>
              </a:buBlip>
              <a:defRPr/>
            </a:pPr>
            <a:endParaRPr lang="en-US" altLang="zh-CN" b="1" dirty="0">
              <a:solidFill>
                <a:srgbClr val="FFFF00"/>
              </a:solidFill>
              <a:latin typeface="+mj-lt"/>
              <a:ea typeface="+mj-ea"/>
            </a:endParaRPr>
          </a:p>
          <a:p>
            <a:pPr marL="384175" indent="-384175" eaLnBrk="0" hangingPunct="0">
              <a:spcBef>
                <a:spcPts val="500"/>
              </a:spcBef>
              <a:defRPr/>
            </a:pPr>
            <a:r>
              <a:rPr lang="zh-CN" altLang="en-US" b="1" dirty="0">
                <a:solidFill>
                  <a:srgbClr val="FFFF00"/>
                </a:solidFill>
                <a:latin typeface="+mj-lt"/>
                <a:ea typeface="+mj-ea"/>
              </a:rPr>
              <a:t>在您发布</a:t>
            </a:r>
            <a:r>
              <a:rPr lang="en-US" altLang="zh-CN" b="1" dirty="0">
                <a:solidFill>
                  <a:srgbClr val="FFFF00"/>
                </a:solidFill>
                <a:latin typeface="+mj-lt"/>
                <a:ea typeface="+mj-ea"/>
              </a:rPr>
              <a:t>PPT</a:t>
            </a:r>
            <a:r>
              <a:rPr lang="zh-CN" altLang="en-US" b="1" dirty="0">
                <a:solidFill>
                  <a:srgbClr val="FFFF00"/>
                </a:solidFill>
                <a:latin typeface="+mj-lt"/>
                <a:ea typeface="+mj-ea"/>
              </a:rPr>
              <a:t>给相关的内容负责人之前，请确保完成以下的步骤</a:t>
            </a:r>
            <a:endParaRPr lang="en-US" altLang="zh-CN" b="1" dirty="0">
              <a:solidFill>
                <a:srgbClr val="FFFF00"/>
              </a:solidFill>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纠正错别字和错误拼写</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纠正语法错误</a:t>
            </a:r>
          </a:p>
          <a:p>
            <a:pPr marL="738188" lvl="1" indent="-361950" eaLnBrk="0" hangingPunct="0">
              <a:spcBef>
                <a:spcPts val="500"/>
              </a:spcBef>
              <a:buFontTx/>
              <a:buBlip>
                <a:blip r:embed="rId2"/>
              </a:buBlip>
              <a:defRPr/>
            </a:pPr>
            <a:r>
              <a:rPr lang="zh-CN" altLang="en-US" sz="1400" dirty="0">
                <a:latin typeface="+mj-lt"/>
                <a:ea typeface="+mj-ea"/>
              </a:rPr>
              <a:t>去掉所有的</a:t>
            </a:r>
            <a:r>
              <a:rPr lang="en-US" altLang="zh-CN" sz="1400" dirty="0">
                <a:latin typeface="+mj-lt"/>
                <a:ea typeface="+mj-ea"/>
              </a:rPr>
              <a:t>PPT</a:t>
            </a:r>
            <a:r>
              <a:rPr lang="zh-CN" altLang="en-US" sz="1400" dirty="0">
                <a:latin typeface="+mj-lt"/>
                <a:ea typeface="+mj-ea"/>
              </a:rPr>
              <a:t>注释和演讲者批注</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删除所有的隐藏</a:t>
            </a:r>
            <a:r>
              <a:rPr lang="en-US" altLang="zh-CN" sz="1400" dirty="0">
                <a:latin typeface="+mj-lt"/>
                <a:ea typeface="+mj-ea"/>
              </a:rPr>
              <a:t>PPT</a:t>
            </a:r>
          </a:p>
          <a:p>
            <a:pPr marL="738188" lvl="1" indent="-361950" eaLnBrk="0" hangingPunct="0">
              <a:spcBef>
                <a:spcPts val="500"/>
              </a:spcBef>
              <a:buFontTx/>
              <a:buBlip>
                <a:blip r:embed="rId2"/>
              </a:buBlip>
              <a:defRPr/>
            </a:pPr>
            <a:r>
              <a:rPr lang="zh-CN" altLang="en-US" sz="1400" dirty="0">
                <a:latin typeface="+mj-lt"/>
                <a:ea typeface="+mj-ea"/>
              </a:rPr>
              <a:t>修改格式以增强</a:t>
            </a:r>
            <a:r>
              <a:rPr lang="en-US" altLang="zh-CN" sz="1400" dirty="0">
                <a:latin typeface="+mj-lt"/>
                <a:ea typeface="+mj-ea"/>
              </a:rPr>
              <a:t>PPT</a:t>
            </a:r>
            <a:r>
              <a:rPr lang="zh-CN" altLang="en-US" sz="1400" dirty="0">
                <a:latin typeface="+mj-lt"/>
                <a:ea typeface="+mj-ea"/>
              </a:rPr>
              <a:t>的可读性</a:t>
            </a:r>
          </a:p>
          <a:p>
            <a:pPr marL="738188" lvl="1" indent="-361950" eaLnBrk="0" hangingPunct="0">
              <a:spcBef>
                <a:spcPts val="500"/>
              </a:spcBef>
              <a:buFontTx/>
              <a:buBlip>
                <a:blip r:embed="rId2"/>
              </a:buBlip>
              <a:defRPr/>
            </a:pPr>
            <a:r>
              <a:rPr lang="zh-CN" altLang="en-US" sz="1400" dirty="0">
                <a:latin typeface="+mj-lt"/>
                <a:ea typeface="+mj-ea"/>
              </a:rPr>
              <a:t>确保所有</a:t>
            </a:r>
            <a:r>
              <a:rPr lang="en-US" altLang="zh-CN" sz="1400" dirty="0">
                <a:latin typeface="+mj-lt"/>
                <a:ea typeface="+mj-ea"/>
              </a:rPr>
              <a:t>PPT</a:t>
            </a:r>
            <a:r>
              <a:rPr lang="zh-CN" altLang="en-US" sz="1400" dirty="0">
                <a:latin typeface="+mj-lt"/>
                <a:ea typeface="+mj-ea"/>
              </a:rPr>
              <a:t>在字体、色彩风格、布局等方面的一致性</a:t>
            </a:r>
            <a:endParaRPr lang="en-US" altLang="zh-CN" sz="1400" dirty="0">
              <a:latin typeface="+mj-lt"/>
              <a:ea typeface="+mj-ea"/>
            </a:endParaRPr>
          </a:p>
          <a:p>
            <a:pPr marL="384175" indent="-384175">
              <a:spcBef>
                <a:spcPts val="500"/>
              </a:spcBef>
              <a:defRPr/>
            </a:pPr>
            <a:endParaRPr lang="en-US" altLang="zh-CN" b="1" dirty="0">
              <a:solidFill>
                <a:srgbClr val="FFFF00"/>
              </a:solidFill>
              <a:latin typeface="+mj-lt"/>
              <a:ea typeface="+mj-ea"/>
            </a:endParaRPr>
          </a:p>
          <a:p>
            <a:pPr marL="738188" lvl="1" indent="-361950">
              <a:spcBef>
                <a:spcPts val="500"/>
              </a:spcBef>
              <a:defRPr/>
            </a:pPr>
            <a:endParaRPr lang="en-US" altLang="zh-CN" sz="1400" b="1" dirty="0">
              <a:solidFill>
                <a:srgbClr val="FFFF00"/>
              </a:solidFill>
              <a:latin typeface="+mj-lt"/>
              <a:ea typeface="+mj-ea"/>
            </a:endParaRPr>
          </a:p>
        </p:txBody>
      </p:sp>
      <p:sp>
        <p:nvSpPr>
          <p:cNvPr id="6" name="Rectangle 1"/>
          <p:cNvSpPr>
            <a:spLocks noChangeArrowheads="1"/>
          </p:cNvSpPr>
          <p:nvPr userDrawn="1"/>
        </p:nvSpPr>
        <p:spPr bwMode="auto">
          <a:xfrm>
            <a:off x="534522" y="3567962"/>
            <a:ext cx="8273302" cy="1174677"/>
          </a:xfrm>
          <a:prstGeom prst="rect">
            <a:avLst/>
          </a:prstGeom>
          <a:solidFill>
            <a:srgbClr val="FF0000"/>
          </a:solidFill>
          <a:ln>
            <a:solidFill>
              <a:srgbClr val="FF0000"/>
            </a:solidFill>
            <a:headEnd/>
            <a:tailEnd/>
          </a:ln>
        </p:spPr>
        <p:style>
          <a:lnRef idx="3">
            <a:schemeClr val="lt1"/>
          </a:lnRef>
          <a:fillRef idx="1">
            <a:schemeClr val="accent1"/>
          </a:fillRef>
          <a:effectRef idx="1">
            <a:schemeClr val="accent1"/>
          </a:effectRef>
          <a:fontRef idx="minor">
            <a:schemeClr val="lt1"/>
          </a:fontRef>
        </p:style>
        <p:txBody>
          <a:bodyPr lIns="91436" tIns="45718" rIns="91436" bIns="45718">
            <a:spAutoFit/>
          </a:bodyPr>
          <a:lstStyle/>
          <a:p>
            <a:pPr>
              <a:spcBef>
                <a:spcPts val="500"/>
              </a:spcBef>
              <a:defRPr/>
            </a:pPr>
            <a:r>
              <a:rPr lang="zh-CN"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rPr>
              <a:t>重要提示</a:t>
            </a:r>
            <a:endParaRPr lang="en-US" altLang="zh-CN"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请勿使用任何未经授权的图像。提交</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PPT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时</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 </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请再次查阅内容是仅限使用来自微软</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Media Bank</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的照片或经授权的照片。</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请避免使用须经授权的插图或媒体内容 </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如电视广告，平面广告，电影或电视知名人物</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smtClean="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演讲题目">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57158" y="3071810"/>
            <a:ext cx="8229600" cy="1143000"/>
          </a:xfrm>
          <a:prstGeom prst="rect">
            <a:avLst/>
          </a:prstGeom>
        </p:spPr>
        <p:txBody>
          <a:bodyPr/>
          <a:lstStyle>
            <a:lvl1pPr algn="l">
              <a:defRPr>
                <a:solidFill>
                  <a:schemeClr val="bg1"/>
                </a:solidFill>
                <a:effectLst>
                  <a:outerShdw blurRad="38100" dist="38100" dir="2700000" algn="tl">
                    <a:srgbClr val="000000">
                      <a:alpha val="43137"/>
                    </a:srgbClr>
                  </a:outerShdw>
                </a:effectLst>
              </a:defRPr>
            </a:lvl1pPr>
          </a:lstStyle>
          <a:p>
            <a:r>
              <a:rPr lang="zh-CN" altLang="en-US" dirty="0" smtClean="0"/>
              <a:t>演讲题目</a:t>
            </a:r>
            <a:endParaRPr lang="zh-CN" altLang="en-US" dirty="0"/>
          </a:p>
        </p:txBody>
      </p:sp>
      <p:sp>
        <p:nvSpPr>
          <p:cNvPr id="7" name="文本占位符 6"/>
          <p:cNvSpPr>
            <a:spLocks noGrp="1"/>
          </p:cNvSpPr>
          <p:nvPr>
            <p:ph type="body" sz="quarter" idx="10" hasCustomPrompt="1"/>
          </p:nvPr>
        </p:nvSpPr>
        <p:spPr>
          <a:xfrm>
            <a:off x="357158" y="2000250"/>
            <a:ext cx="2571750" cy="642938"/>
          </a:xfrm>
          <a:prstGeom prst="rect">
            <a:avLst/>
          </a:prstGeom>
        </p:spPr>
        <p:txBody>
          <a:bodyPr>
            <a:normAutofit/>
          </a:bodyPr>
          <a:lstStyle>
            <a:lvl1pPr>
              <a:buNone/>
              <a:defRPr sz="2000" b="0">
                <a:solidFill>
                  <a:schemeClr val="bg1"/>
                </a:solidFill>
                <a:effectLst>
                  <a:outerShdw blurRad="38100" dist="38100" dir="2700000" algn="tl">
                    <a:srgbClr val="000000">
                      <a:alpha val="43137"/>
                    </a:srgbClr>
                  </a:outerShdw>
                </a:effectLst>
              </a:defRPr>
            </a:lvl1pPr>
          </a:lstStyle>
          <a:p>
            <a:pPr lvl="0"/>
            <a:r>
              <a:rPr lang="zh-CN" altLang="en-US" dirty="0" smtClean="0"/>
              <a:t>课程编号：</a:t>
            </a:r>
            <a:endParaRPr lang="zh-CN" altLang="en-US" dirty="0"/>
          </a:p>
        </p:txBody>
      </p:sp>
      <p:sp>
        <p:nvSpPr>
          <p:cNvPr id="4" name="文本占位符 6"/>
          <p:cNvSpPr>
            <a:spLocks noGrp="1"/>
          </p:cNvSpPr>
          <p:nvPr>
            <p:ph type="body" sz="quarter" idx="11" hasCustomPrompt="1"/>
          </p:nvPr>
        </p:nvSpPr>
        <p:spPr>
          <a:xfrm>
            <a:off x="357158" y="4286256"/>
            <a:ext cx="2571750" cy="642938"/>
          </a:xfrm>
          <a:prstGeom prst="rect">
            <a:avLst/>
          </a:prstGeom>
        </p:spPr>
        <p:txBody>
          <a:bodyPr>
            <a:norm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其他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57158" y="2214554"/>
            <a:ext cx="8229600" cy="1143000"/>
          </a:xfrm>
          <a:prstGeom prst="rect">
            <a:avLst/>
          </a:prstGeom>
        </p:spPr>
        <p:txBody>
          <a:bodyPr>
            <a:noAutofit/>
          </a:bodyPr>
          <a:lstStyle>
            <a:lvl1pPr algn="l">
              <a:defRPr sz="8000" b="0" spc="1000" baseline="0">
                <a:solidFill>
                  <a:schemeClr val="bg1"/>
                </a:solidFill>
                <a:effectLst>
                  <a:outerShdw blurRad="38100" dist="38100" dir="2700000" algn="tl">
                    <a:srgbClr val="000000">
                      <a:alpha val="43137"/>
                    </a:srgbClr>
                  </a:outerShdw>
                </a:effectLst>
              </a:defRPr>
            </a:lvl1pPr>
          </a:lstStyle>
          <a:p>
            <a:r>
              <a:rPr lang="zh-CN" altLang="en-US" dirty="0" smtClean="0"/>
              <a:t>单击此处修改</a:t>
            </a:r>
            <a:endParaRPr lang="zh-CN" altLang="en-US" dirty="0"/>
          </a:p>
        </p:txBody>
      </p:sp>
      <p:sp>
        <p:nvSpPr>
          <p:cNvPr id="8" name="文本占位符 6"/>
          <p:cNvSpPr>
            <a:spLocks noGrp="1"/>
          </p:cNvSpPr>
          <p:nvPr>
            <p:ph type="body" sz="quarter" idx="10" hasCustomPrompt="1"/>
          </p:nvPr>
        </p:nvSpPr>
        <p:spPr>
          <a:xfrm>
            <a:off x="357158" y="3643314"/>
            <a:ext cx="8215370" cy="642938"/>
          </a:xfrm>
          <a:prstGeom prst="rect">
            <a:avLst/>
          </a:prstGeom>
        </p:spPr>
        <p:txBody>
          <a:bodyPr>
            <a:noAutofit/>
          </a:bodyPr>
          <a:lstStyle>
            <a:lvl1pPr>
              <a:buNone/>
              <a:defRPr sz="32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
        <p:nvSpPr>
          <p:cNvPr id="9" name="文本占位符 6"/>
          <p:cNvSpPr>
            <a:spLocks noGrp="1"/>
          </p:cNvSpPr>
          <p:nvPr>
            <p:ph type="body" sz="quarter" idx="11" hasCustomPrompt="1"/>
          </p:nvPr>
        </p:nvSpPr>
        <p:spPr>
          <a:xfrm>
            <a:off x="357158" y="4500570"/>
            <a:ext cx="8215370" cy="642938"/>
          </a:xfrm>
          <a:prstGeom prst="rect">
            <a:avLst/>
          </a:prstGeom>
        </p:spPr>
        <p:txBody>
          <a:bodyPr>
            <a:no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反馈表页">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2" descr="white bar"/>
          <p:cNvPicPr preferRelativeResize="0">
            <a:picLocks noChangeAspect="1" noChangeArrowheads="1"/>
          </p:cNvPicPr>
          <p:nvPr userDrawn="1"/>
        </p:nvPicPr>
        <p:blipFill>
          <a:blip r:embed="rId3"/>
          <a:srcRect/>
          <a:stretch>
            <a:fillRect/>
          </a:stretch>
        </p:blipFill>
        <p:spPr bwMode="hidden">
          <a:xfrm>
            <a:off x="-1" y="2000240"/>
            <a:ext cx="9144001" cy="3760788"/>
          </a:xfrm>
          <a:prstGeom prst="rect">
            <a:avLst/>
          </a:prstGeom>
          <a:noFill/>
          <a:ln w="9525">
            <a:noFill/>
            <a:miter lim="800000"/>
            <a:headEnd/>
            <a:tailEnd/>
          </a:ln>
        </p:spPr>
      </p:pic>
      <p:sp>
        <p:nvSpPr>
          <p:cNvPr id="7" name="AutoShape 3"/>
          <p:cNvSpPr>
            <a:spLocks noChangeArrowheads="1"/>
          </p:cNvSpPr>
          <p:nvPr userDrawn="1"/>
        </p:nvSpPr>
        <p:spPr bwMode="auto">
          <a:xfrm>
            <a:off x="586569" y="2409837"/>
            <a:ext cx="8271711" cy="2662237"/>
          </a:xfrm>
          <a:prstGeom prst="roundRect">
            <a:avLst>
              <a:gd name="adj" fmla="val 8315"/>
            </a:avLst>
          </a:prstGeom>
          <a:noFill/>
          <a:ln cap="flat" cmpd="sng">
            <a:noFill/>
            <a:headEnd/>
            <a:tailEnd/>
          </a:ln>
        </p:spPr>
        <p:style>
          <a:lnRef idx="3">
            <a:schemeClr val="lt1"/>
          </a:lnRef>
          <a:fillRef idx="1">
            <a:schemeClr val="dk1"/>
          </a:fillRef>
          <a:effectRef idx="1">
            <a:schemeClr val="dk1"/>
          </a:effectRef>
          <a:fontRef idx="minor">
            <a:schemeClr val="lt1"/>
          </a:fontRef>
        </p:style>
        <p:txBody>
          <a:bodyPr rIns="365760" anchor="ctr"/>
          <a:lstStyle/>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感谢您参与此会场！</a:t>
            </a:r>
            <a:endParaRPr lang="en-US" altLang="zh-CN" sz="1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您的意见与建议对我们非常重要。</a:t>
            </a:r>
            <a:endParaRPr lang="en-US" altLang="zh-CN" sz="4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请</a:t>
            </a:r>
            <a:r>
              <a:rPr lang="zh-CN" altLang="en-US" sz="4000" dirty="0">
                <a:solidFill>
                  <a:srgbClr val="FFFFFF"/>
                </a:solidFill>
                <a:effectLst>
                  <a:outerShdw blurRad="38100" dist="38100" dir="2700000" algn="tl">
                    <a:srgbClr val="02024A"/>
                  </a:outerShdw>
                </a:effectLst>
                <a:latin typeface="黑体" pitchFamily="2" charset="-122"/>
              </a:rPr>
              <a:t>您填写反馈表。</a:t>
            </a:r>
            <a:endParaRPr lang="en-US" altLang="zh-CN" sz="4000" dirty="0">
              <a:solidFill>
                <a:srgbClr val="FFFFFF"/>
              </a:solidFill>
              <a:effectLst>
                <a:outerShdw blurRad="38100" dist="38100" dir="2700000" algn="tl">
                  <a:srgbClr val="02024A"/>
                </a:outerShdw>
              </a:effectLst>
              <a:latin typeface="黑体"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结束页">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Box 3"/>
          <p:cNvSpPr txBox="1">
            <a:spLocks noChangeArrowheads="1"/>
          </p:cNvSpPr>
          <p:nvPr userDrawn="1"/>
        </p:nvSpPr>
        <p:spPr bwMode="blackWhite">
          <a:xfrm>
            <a:off x="398463" y="4191000"/>
            <a:ext cx="8382000" cy="52387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altLang="zh-CN" sz="700" dirty="0">
                <a:solidFill>
                  <a:schemeClr val="bg1"/>
                </a:solidFill>
                <a:latin typeface="Calibri" pitchFamily="34" charset="0"/>
                <a:cs typeface="Arial" pitchFamily="34" charset="0"/>
              </a:rPr>
              <a:t>© 2008 Microsoft Corporation. All rights reserved. Microsoft, Windows, Windows Vista and other product names are or may be registered trademarks and/or trademarks in the U.S. and/or other countries.</a:t>
            </a:r>
          </a:p>
          <a:p>
            <a:pPr algn="ctr" eaLnBrk="0" hangingPunct="0"/>
            <a:r>
              <a:rPr lang="en-US" altLang="zh-CN" sz="700" dirty="0">
                <a:solidFill>
                  <a:schemeClr val="bg1"/>
                </a:solidFill>
                <a:latin typeface="Calibri"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7" name="图片 6" descr="MS-logo.png"/>
          <p:cNvPicPr>
            <a:picLocks noChangeAspect="1"/>
          </p:cNvPicPr>
          <p:nvPr userDrawn="1"/>
        </p:nvPicPr>
        <p:blipFill>
          <a:blip r:embed="rId3"/>
          <a:stretch>
            <a:fillRect/>
          </a:stretch>
        </p:blipFill>
        <p:spPr>
          <a:xfrm>
            <a:off x="2035771" y="2743200"/>
            <a:ext cx="5035063" cy="112976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主要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3"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Pct val="100000"/>
              <a:buFont typeface="Wingdings" pitchFamily="2" charset="2"/>
              <a:buChar char="l"/>
              <a:tabLst/>
              <a:defRPr sz="2400" b="1">
                <a:solidFill>
                  <a:schemeClr val="accent1"/>
                </a:solidFill>
              </a:defRPr>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代码字体或字号">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7"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Tx/>
              <a:buFont typeface="Wingdings" pitchFamily="2" charset="2"/>
              <a:buChar char="l"/>
              <a:tabLst/>
              <a:defRPr sz="2400" b="1">
                <a:solidFill>
                  <a:schemeClr val="bg2"/>
                </a:solidFill>
                <a:latin typeface="Courier New" pitchFamily="49" charset="0"/>
                <a:cs typeface="Courier New" pitchFamily="49" charset="0"/>
              </a:defRPr>
            </a:lvl1pPr>
            <a:lvl2pPr>
              <a:buClr>
                <a:schemeClr val="bg1">
                  <a:lumMod val="50000"/>
                </a:schemeClr>
              </a:buClr>
              <a:buFont typeface="Wingdings" pitchFamily="2" charset="2"/>
              <a:buChar char="l"/>
              <a:defRPr sz="2400">
                <a:latin typeface="Courier New" pitchFamily="49" charset="0"/>
                <a:cs typeface="Courier New" pitchFamily="49" charset="0"/>
              </a:defRPr>
            </a:lvl2pPr>
            <a:lvl3pPr>
              <a:buClr>
                <a:schemeClr val="bg1">
                  <a:lumMod val="65000"/>
                </a:schemeClr>
              </a:buClr>
              <a:buFont typeface="Wingdings" pitchFamily="2" charset="2"/>
              <a:buChar char="l"/>
              <a:defRPr sz="2000">
                <a:latin typeface="Courier New" pitchFamily="49" charset="0"/>
                <a:cs typeface="Courier New" pitchFamily="49" charset="0"/>
              </a:defRPr>
            </a:lvl3pPr>
            <a:lvl4pPr>
              <a:buClr>
                <a:schemeClr val="bg1">
                  <a:lumMod val="65000"/>
                </a:schemeClr>
              </a:buClr>
              <a:buFont typeface="Wingdings" pitchFamily="2" charset="2"/>
              <a:buChar char="l"/>
              <a:defRPr>
                <a:latin typeface="Courier New" pitchFamily="49" charset="0"/>
                <a:cs typeface="Courier New" pitchFamily="49" charset="0"/>
              </a:defRPr>
            </a:lvl4pPr>
            <a:lvl5pPr>
              <a:buClr>
                <a:schemeClr val="bg1">
                  <a:lumMod val="65000"/>
                </a:schemeClr>
              </a:buClr>
              <a:buFont typeface="Wingdings" pitchFamily="2" charset="2"/>
              <a:buChar char="l"/>
              <a:defRPr>
                <a:latin typeface="Courier New" pitchFamily="49" charset="0"/>
                <a:cs typeface="Courier New" pitchFamily="49" charset="0"/>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格或饼图">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65" r:id="rId4"/>
    <p:sldLayoutId id="2147483666" r:id="rId5"/>
    <p:sldLayoutId id="2147483650" r:id="rId6"/>
    <p:sldLayoutId id="2147483668" r:id="rId7"/>
    <p:sldLayoutId id="2147483667" r:id="rId8"/>
    <p:sldLayoutId id="2147483655" r:id="rId9"/>
    <p:sldLayoutId id="2147483651" r:id="rId10"/>
    <p:sldLayoutId id="2147483652" r:id="rId11"/>
    <p:sldLayoutId id="2147483654" r:id="rId12"/>
    <p:sldLayoutId id="2147483656" r:id="rId13"/>
    <p:sldLayoutId id="2147483657" r:id="rId14"/>
    <p:sldLayoutId id="2147483658" r:id="rId15"/>
    <p:sldLayoutId id="2147483659" r:id="rId16"/>
    <p:sldLayoutId id="2147483660" r:id="rId17"/>
    <p:sldLayoutId id="2147483661" r:id="rId18"/>
    <p:sldLayoutId id="2147483662"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microsoft.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自动针对设备耳机状态的改变作出响应</a:t>
            </a:r>
            <a:endParaRPr lang="en-US" altLang="zh-CN"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357158" y="2571744"/>
            <a:ext cx="8229600" cy="1143000"/>
          </a:xfrm>
        </p:spPr>
        <p:txBody>
          <a:bodyPr/>
          <a:lstStyle/>
          <a:p>
            <a:r>
              <a:rPr lang="zh-CN" altLang="en-US" dirty="0" smtClean="0"/>
              <a:t>疑问和解答</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57158" y="642918"/>
            <a:ext cx="8229600" cy="1143000"/>
          </a:xfrm>
        </p:spPr>
        <p:txBody>
          <a:bodyPr/>
          <a:lstStyle/>
          <a:p>
            <a:r>
              <a:rPr lang="zh-CN" altLang="en-US" dirty="0" smtClean="0"/>
              <a:t>参考资源</a:t>
            </a:r>
            <a:endParaRPr lang="zh-CN" altLang="en-US" dirty="0"/>
          </a:p>
        </p:txBody>
      </p:sp>
      <p:sp>
        <p:nvSpPr>
          <p:cNvPr id="3" name="Rectangle 2"/>
          <p:cNvSpPr/>
          <p:nvPr/>
        </p:nvSpPr>
        <p:spPr>
          <a:xfrm>
            <a:off x="500034" y="1826357"/>
            <a:ext cx="8286808" cy="4745915"/>
          </a:xfrm>
          <a:prstGeom prst="rect">
            <a:avLst/>
          </a:prstGeom>
        </p:spPr>
        <p:txBody>
          <a:bodyPr wrap="square">
            <a:spAutoFit/>
          </a:bodyPr>
          <a:lstStyle/>
          <a:p>
            <a:pPr marL="342900" lvl="0" indent="-342900">
              <a:spcBef>
                <a:spcPct val="20000"/>
              </a:spcBef>
              <a:buClr>
                <a:srgbClr val="075198"/>
              </a:buClr>
              <a:buSzPct val="100000"/>
              <a:buFont typeface="Wingdings" pitchFamily="2" charset="2"/>
              <a:buChar char="l"/>
            </a:pPr>
            <a:r>
              <a:rPr lang="zh-CN" altLang="en-US" sz="2400" dirty="0" smtClean="0">
                <a:solidFill>
                  <a:schemeClr val="bg1"/>
                </a:solidFill>
              </a:rPr>
              <a:t>查询</a:t>
            </a:r>
            <a:r>
              <a:rPr lang="en-US" altLang="zh-CN" sz="2400" dirty="0" smtClean="0">
                <a:solidFill>
                  <a:schemeClr val="bg1"/>
                </a:solidFill>
              </a:rPr>
              <a:t>MSDN</a:t>
            </a:r>
            <a:r>
              <a:rPr lang="zh-CN" altLang="en-US" sz="2400" dirty="0" smtClean="0">
                <a:solidFill>
                  <a:schemeClr val="bg1"/>
                </a:solidFill>
              </a:rPr>
              <a:t>上的最新技术资料和视频</a:t>
            </a:r>
            <a:endParaRPr lang="en-US" altLang="zh-CN" sz="2400" dirty="0" smtClean="0">
              <a:solidFill>
                <a:schemeClr val="bg1"/>
              </a:solidFill>
            </a:endParaRPr>
          </a:p>
          <a:p>
            <a:pPr marL="342900" lvl="0" indent="-342900">
              <a:spcBef>
                <a:spcPct val="20000"/>
              </a:spcBef>
              <a:buClr>
                <a:srgbClr val="075198"/>
              </a:buClr>
              <a:buSzPct val="100000"/>
              <a:buFont typeface="Wingdings" pitchFamily="2" charset="2"/>
              <a:buChar char="l"/>
            </a:pPr>
            <a:r>
              <a:rPr lang="en-US" altLang="zh-CN" sz="2400" b="1" dirty="0" smtClean="0">
                <a:solidFill>
                  <a:schemeClr val="accent1"/>
                </a:solidFill>
                <a:hlinkClick r:id="rId3"/>
              </a:rPr>
              <a:t>http://msdn.microsoft.com/en-us/windowsmobile/default.aspx</a:t>
            </a:r>
          </a:p>
          <a:p>
            <a:pPr marL="342900" lvl="0" indent="-342900">
              <a:spcBef>
                <a:spcPct val="20000"/>
              </a:spcBef>
              <a:buClr>
                <a:srgbClr val="075198"/>
              </a:buClr>
              <a:buSzPct val="100000"/>
              <a:buFont typeface="Wingdings" pitchFamily="2" charset="2"/>
              <a:buChar char="l"/>
            </a:pPr>
            <a:endParaRPr lang="en-US" altLang="zh-CN" sz="2400" dirty="0" smtClean="0">
              <a:solidFill>
                <a:schemeClr val="bg1"/>
              </a:solidFill>
            </a:endParaRPr>
          </a:p>
          <a:p>
            <a:pPr marL="342900" lvl="0" indent="-342900">
              <a:spcBef>
                <a:spcPct val="20000"/>
              </a:spcBef>
              <a:buClr>
                <a:srgbClr val="075198"/>
              </a:buClr>
              <a:buSzPct val="100000"/>
              <a:buFont typeface="Wingdings" pitchFamily="2" charset="2"/>
              <a:buChar char="l"/>
            </a:pPr>
            <a:r>
              <a:rPr lang="zh-CN" altLang="en-US" sz="2400" dirty="0" smtClean="0">
                <a:solidFill>
                  <a:schemeClr val="bg1"/>
                </a:solidFill>
              </a:rPr>
              <a:t>下载 </a:t>
            </a:r>
            <a:r>
              <a:rPr lang="en-US" sz="2400" dirty="0" smtClean="0">
                <a:solidFill>
                  <a:schemeClr val="bg1"/>
                </a:solidFill>
              </a:rPr>
              <a:t>Windows Mobile 6.5 Developer Tool Kit</a:t>
            </a:r>
          </a:p>
          <a:p>
            <a:pPr marL="342900" lvl="0" indent="-342900">
              <a:spcBef>
                <a:spcPct val="20000"/>
              </a:spcBef>
              <a:buClr>
                <a:srgbClr val="075198"/>
              </a:buClr>
              <a:buSzPct val="100000"/>
              <a:buFont typeface="Wingdings" pitchFamily="2" charset="2"/>
              <a:buChar char="l"/>
            </a:pPr>
            <a:r>
              <a:rPr lang="en-US" altLang="zh-CN" sz="2400" b="1" dirty="0" smtClean="0">
                <a:solidFill>
                  <a:schemeClr val="accent1"/>
                </a:solidFill>
                <a:hlinkClick r:id="rId3"/>
              </a:rPr>
              <a:t>http://www.microsoft.com/downloads/details.aspx?FamilyID=20686a1d-97a8-4f80-bc6a-ae010e085a6e&amp;displaylang=en</a:t>
            </a:r>
          </a:p>
          <a:p>
            <a:pPr marL="342900" lvl="0" indent="-342900">
              <a:spcBef>
                <a:spcPct val="20000"/>
              </a:spcBef>
              <a:buClr>
                <a:srgbClr val="075198"/>
              </a:buClr>
              <a:buSzPct val="100000"/>
              <a:buFont typeface="Wingdings" pitchFamily="2" charset="2"/>
              <a:buChar char="l"/>
            </a:pPr>
            <a:endParaRPr lang="en-US" altLang="zh-CN" sz="2400" dirty="0" smtClean="0">
              <a:solidFill>
                <a:schemeClr val="bg1"/>
              </a:solidFill>
            </a:endParaRPr>
          </a:p>
          <a:p>
            <a:pPr marL="342900" lvl="0" indent="-342900">
              <a:spcBef>
                <a:spcPct val="20000"/>
              </a:spcBef>
              <a:buClr>
                <a:srgbClr val="075198"/>
              </a:buClr>
              <a:buSzPct val="100000"/>
              <a:buFont typeface="Wingdings" pitchFamily="2" charset="2"/>
              <a:buChar char="l"/>
            </a:pPr>
            <a:r>
              <a:rPr lang="zh-CN" altLang="en-US" sz="2400" dirty="0" smtClean="0">
                <a:solidFill>
                  <a:schemeClr val="bg1"/>
                </a:solidFill>
              </a:rPr>
              <a:t>我的联系方式</a:t>
            </a:r>
            <a:endParaRPr lang="en-US" altLang="zh-CN" sz="2400" dirty="0" smtClean="0">
              <a:solidFill>
                <a:schemeClr val="bg1"/>
              </a:solidFill>
              <a:hlinkClick r:id="rId3"/>
            </a:endParaRPr>
          </a:p>
          <a:p>
            <a:pPr marL="342900" indent="-342900">
              <a:spcBef>
                <a:spcPct val="20000"/>
              </a:spcBef>
              <a:buClr>
                <a:srgbClr val="075198"/>
              </a:buClr>
              <a:buSzPct val="100000"/>
              <a:buFont typeface="Wingdings" pitchFamily="2" charset="2"/>
              <a:buChar char="l"/>
            </a:pPr>
            <a:r>
              <a:rPr lang="en-US" altLang="zh-CN" sz="2400" b="1" dirty="0" smtClean="0">
                <a:solidFill>
                  <a:schemeClr val="accent1"/>
                </a:solidFill>
                <a:hlinkClick r:id="rId3"/>
              </a:rPr>
              <a:t>leona_cn@sina.com</a:t>
            </a:r>
            <a:endParaRPr lang="zh-CN" altLang="en-US" sz="2400" b="1" dirty="0" smtClean="0">
              <a:solidFill>
                <a:schemeClr val="accent1"/>
              </a:solidFill>
              <a:hlinkClick r:id="rId3"/>
            </a:endParaRPr>
          </a:p>
          <a:p>
            <a:pPr marL="342900" lvl="0" indent="-342900">
              <a:spcBef>
                <a:spcPct val="20000"/>
              </a:spcBef>
              <a:buClr>
                <a:srgbClr val="075198"/>
              </a:buClr>
              <a:buSzPct val="100000"/>
              <a:buFont typeface="Wingdings" pitchFamily="2" charset="2"/>
              <a:buChar char="l"/>
            </a:pPr>
            <a:endParaRPr lang="zh-CN" altLang="en-US" sz="24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357158" y="3071810"/>
            <a:ext cx="8572560" cy="1143000"/>
          </a:xfrm>
        </p:spPr>
        <p:txBody>
          <a:bodyPr/>
          <a:lstStyle/>
          <a:p>
            <a:r>
              <a:rPr lang="zh-CN" altLang="en-US" dirty="0" smtClean="0"/>
              <a:t>开发跨设备的</a:t>
            </a:r>
            <a:r>
              <a:rPr lang="en-US" altLang="zh-CN" dirty="0" smtClean="0"/>
              <a:t>Windows Mobile</a:t>
            </a:r>
            <a:r>
              <a:rPr lang="zh-CN" altLang="en-US" dirty="0" smtClean="0"/>
              <a:t>应用</a:t>
            </a:r>
            <a:endParaRPr lang="zh-CN" altLang="en-US" dirty="0"/>
          </a:p>
        </p:txBody>
      </p:sp>
      <p:sp>
        <p:nvSpPr>
          <p:cNvPr id="5" name="文本占位符 4"/>
          <p:cNvSpPr>
            <a:spLocks noGrp="1"/>
          </p:cNvSpPr>
          <p:nvPr>
            <p:ph type="body" sz="quarter" idx="10"/>
          </p:nvPr>
        </p:nvSpPr>
        <p:spPr/>
        <p:txBody>
          <a:bodyPr/>
          <a:lstStyle/>
          <a:p>
            <a:r>
              <a:rPr lang="en-US" altLang="zh-CN" dirty="0" smtClean="0"/>
              <a:t>MBL302 </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Windows Mobile</a:t>
            </a:r>
            <a:r>
              <a:rPr lang="zh-CN" altLang="en-US" dirty="0" smtClean="0"/>
              <a:t>家族</a:t>
            </a:r>
            <a:endParaRPr lang="zh-CN" altLang="en-US" dirty="0"/>
          </a:p>
        </p:txBody>
      </p:sp>
      <p:sp>
        <p:nvSpPr>
          <p:cNvPr id="3" name="Content Placeholder 2"/>
          <p:cNvSpPr>
            <a:spLocks noGrp="1"/>
          </p:cNvSpPr>
          <p:nvPr>
            <p:ph idx="1"/>
          </p:nvPr>
        </p:nvSpPr>
        <p:spPr/>
        <p:txBody>
          <a:bodyPr/>
          <a:lstStyle/>
          <a:p>
            <a:r>
              <a:rPr lang="en-US" altLang="zh-CN" dirty="0" smtClean="0"/>
              <a:t>Windows Mobile </a:t>
            </a:r>
            <a:r>
              <a:rPr lang="zh-CN" altLang="en-US" dirty="0" smtClean="0"/>
              <a:t>家族有许多不同设备</a:t>
            </a:r>
            <a:endParaRPr lang="en-US" altLang="zh-CN" dirty="0" smtClean="0"/>
          </a:p>
          <a:p>
            <a:pPr lvl="1"/>
            <a:r>
              <a:rPr lang="zh-CN" altLang="en-US" dirty="0" smtClean="0"/>
              <a:t>不同显示模式</a:t>
            </a:r>
            <a:endParaRPr lang="en-US" altLang="zh-CN" dirty="0" smtClean="0"/>
          </a:p>
          <a:p>
            <a:pPr lvl="1"/>
            <a:r>
              <a:rPr lang="zh-CN" altLang="en-US" dirty="0" smtClean="0"/>
              <a:t>不同输入模式</a:t>
            </a:r>
            <a:endParaRPr lang="en-US" altLang="zh-CN" dirty="0" smtClean="0"/>
          </a:p>
          <a:p>
            <a:pPr lvl="1"/>
            <a:r>
              <a:rPr lang="zh-CN" altLang="en-US" dirty="0" smtClean="0"/>
              <a:t>不同</a:t>
            </a:r>
            <a:r>
              <a:rPr lang="en-US" altLang="zh-CN" dirty="0" smtClean="0"/>
              <a:t>Windows Mobile </a:t>
            </a:r>
            <a:r>
              <a:rPr lang="zh-CN" altLang="en-US" dirty="0" smtClean="0"/>
              <a:t>版本</a:t>
            </a:r>
            <a:endParaRPr lang="en-US" altLang="zh-CN" dirty="0" smtClean="0"/>
          </a:p>
          <a:p>
            <a:pPr lvl="1"/>
            <a:r>
              <a:rPr lang="zh-CN" altLang="en-US" dirty="0" smtClean="0"/>
              <a:t>不同硬件厂商</a:t>
            </a:r>
            <a:endParaRPr lang="en-US" altLang="zh-CN" dirty="0" smtClean="0"/>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屏幕大小及方向</a:t>
            </a:r>
            <a:endParaRPr lang="zh-CN" altLang="en-US" dirty="0"/>
          </a:p>
        </p:txBody>
      </p:sp>
      <p:sp>
        <p:nvSpPr>
          <p:cNvPr id="3" name="Content Placeholder 2"/>
          <p:cNvSpPr>
            <a:spLocks noGrp="1"/>
          </p:cNvSpPr>
          <p:nvPr>
            <p:ph idx="1"/>
          </p:nvPr>
        </p:nvSpPr>
        <p:spPr/>
        <p:txBody>
          <a:bodyPr/>
          <a:lstStyle/>
          <a:p>
            <a:r>
              <a:rPr lang="zh-CN" altLang="en-US" dirty="0" smtClean="0"/>
              <a:t>不同设备的屏幕大小及方向列表：</a:t>
            </a:r>
            <a:endParaRPr lang="zh-CN" altLang="en-US" dirty="0"/>
          </a:p>
        </p:txBody>
      </p:sp>
      <p:sp>
        <p:nvSpPr>
          <p:cNvPr id="4" name="Rounded Rectangle 3"/>
          <p:cNvSpPr/>
          <p:nvPr/>
        </p:nvSpPr>
        <p:spPr bwMode="blackWhite">
          <a:xfrm>
            <a:off x="2598738" y="3479800"/>
            <a:ext cx="1763712" cy="21431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172x220</a:t>
            </a:r>
          </a:p>
        </p:txBody>
      </p:sp>
      <p:sp>
        <p:nvSpPr>
          <p:cNvPr id="5" name="Rounded Rectangle 4"/>
          <p:cNvSpPr/>
          <p:nvPr/>
        </p:nvSpPr>
        <p:spPr bwMode="blackWhite">
          <a:xfrm>
            <a:off x="2605088" y="4376750"/>
            <a:ext cx="1763712" cy="2159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172x220</a:t>
            </a:r>
          </a:p>
        </p:txBody>
      </p:sp>
      <p:sp>
        <p:nvSpPr>
          <p:cNvPr id="6" name="Rounded Rectangle 5"/>
          <p:cNvSpPr/>
          <p:nvPr/>
        </p:nvSpPr>
        <p:spPr bwMode="blackWhite">
          <a:xfrm>
            <a:off x="2605088" y="4654562"/>
            <a:ext cx="1763712" cy="26511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240x320</a:t>
            </a:r>
          </a:p>
        </p:txBody>
      </p:sp>
      <p:sp>
        <p:nvSpPr>
          <p:cNvPr id="7" name="Rounded Rectangle 6"/>
          <p:cNvSpPr/>
          <p:nvPr/>
        </p:nvSpPr>
        <p:spPr bwMode="blackWhite">
          <a:xfrm>
            <a:off x="2605088" y="4981587"/>
            <a:ext cx="1763712" cy="233363"/>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320x240</a:t>
            </a:r>
          </a:p>
        </p:txBody>
      </p:sp>
      <p:sp>
        <p:nvSpPr>
          <p:cNvPr id="8" name="Rounded Rectangle 7"/>
          <p:cNvSpPr/>
          <p:nvPr/>
        </p:nvSpPr>
        <p:spPr bwMode="blackWhite">
          <a:xfrm>
            <a:off x="6361141" y="3000375"/>
            <a:ext cx="2211387" cy="27305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240x320/320x240</a:t>
            </a:r>
          </a:p>
        </p:txBody>
      </p:sp>
      <p:sp>
        <p:nvSpPr>
          <p:cNvPr id="9" name="Rounded Rectangle 8"/>
          <p:cNvSpPr/>
          <p:nvPr/>
        </p:nvSpPr>
        <p:spPr bwMode="blackWhite">
          <a:xfrm>
            <a:off x="6373841" y="3319463"/>
            <a:ext cx="1990725" cy="2524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240x240</a:t>
            </a:r>
          </a:p>
        </p:txBody>
      </p:sp>
      <p:sp>
        <p:nvSpPr>
          <p:cNvPr id="10" name="Rounded Rectangle 9"/>
          <p:cNvSpPr/>
          <p:nvPr/>
        </p:nvSpPr>
        <p:spPr bwMode="blackWhite">
          <a:xfrm>
            <a:off x="6373841" y="4260858"/>
            <a:ext cx="1981200" cy="2397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320x320</a:t>
            </a:r>
          </a:p>
        </p:txBody>
      </p:sp>
      <p:sp>
        <p:nvSpPr>
          <p:cNvPr id="11" name="Rounded Rectangle 10"/>
          <p:cNvSpPr/>
          <p:nvPr/>
        </p:nvSpPr>
        <p:spPr bwMode="blackWhite">
          <a:xfrm>
            <a:off x="6370666" y="5213364"/>
            <a:ext cx="2201862" cy="28733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en-US" altLang="zh-CN" dirty="0"/>
              <a:t>480x640/640x480</a:t>
            </a:r>
          </a:p>
        </p:txBody>
      </p:sp>
      <p:sp>
        <p:nvSpPr>
          <p:cNvPr id="12" name="Rounded Rectangle 11"/>
          <p:cNvSpPr/>
          <p:nvPr/>
        </p:nvSpPr>
        <p:spPr>
          <a:xfrm>
            <a:off x="542925" y="2287588"/>
            <a:ext cx="1490663" cy="746125"/>
          </a:xfrm>
          <a:prstGeom prst="roundRect">
            <a:avLst>
              <a:gd name="adj" fmla="val 1000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defRPr/>
            </a:pPr>
            <a:r>
              <a:rPr lang="en-US" altLang="zh-CN" dirty="0" err="1"/>
              <a:t>Smartphone</a:t>
            </a:r>
            <a:endParaRPr lang="en-US" altLang="zh-CN" dirty="0"/>
          </a:p>
          <a:p>
            <a:pPr algn="ctr">
              <a:defRPr/>
            </a:pPr>
            <a:r>
              <a:rPr lang="en-US" altLang="zh-CN" dirty="0"/>
              <a:t>NO</a:t>
            </a:r>
          </a:p>
        </p:txBody>
      </p:sp>
      <p:sp>
        <p:nvSpPr>
          <p:cNvPr id="13" name="Rounded Rectangle 12"/>
          <p:cNvSpPr/>
          <p:nvPr/>
        </p:nvSpPr>
        <p:spPr>
          <a:xfrm>
            <a:off x="4565678" y="2208213"/>
            <a:ext cx="1447800" cy="701675"/>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lnSpc>
                <a:spcPct val="90000"/>
              </a:lnSpc>
              <a:defRPr/>
            </a:pPr>
            <a:r>
              <a:rPr lang="en-US" altLang="zh-CN" dirty="0"/>
              <a:t>Pocket PC</a:t>
            </a:r>
          </a:p>
          <a:p>
            <a:pPr algn="ctr">
              <a:lnSpc>
                <a:spcPct val="90000"/>
              </a:lnSpc>
              <a:defRPr/>
            </a:pPr>
            <a:r>
              <a:rPr lang="en-US" altLang="zh-CN" dirty="0"/>
              <a:t>YES</a:t>
            </a:r>
          </a:p>
        </p:txBody>
      </p:sp>
      <p:sp>
        <p:nvSpPr>
          <p:cNvPr id="14" name="Straight Connector 13"/>
          <p:cNvSpPr/>
          <p:nvPr/>
        </p:nvSpPr>
        <p:spPr>
          <a:xfrm>
            <a:off x="4692678" y="2901950"/>
            <a:ext cx="773113" cy="417513"/>
          </a:xfrm>
          <a:custGeom>
            <a:avLst/>
            <a:gdLst/>
            <a:ahLst/>
            <a:cxnLst/>
            <a:rect l="0" t="0" r="0" b="0"/>
            <a:pathLst>
              <a:path>
                <a:moveTo>
                  <a:pt x="0" y="0"/>
                </a:moveTo>
                <a:lnTo>
                  <a:pt x="0" y="501113"/>
                </a:lnTo>
                <a:lnTo>
                  <a:pt x="927127" y="501113"/>
                </a:lnTo>
              </a:path>
            </a:pathLst>
          </a:custGeom>
          <a:noFill/>
        </p:spPr>
        <p:style>
          <a:lnRef idx="2">
            <a:schemeClr val="accent2">
              <a:tint val="90000"/>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nvGrpSpPr>
          <p:cNvPr id="15" name="Group 37"/>
          <p:cNvGrpSpPr>
            <a:grpSpLocks/>
          </p:cNvGrpSpPr>
          <p:nvPr/>
        </p:nvGrpSpPr>
        <p:grpSpPr bwMode="auto">
          <a:xfrm>
            <a:off x="5465791" y="2947988"/>
            <a:ext cx="1042987" cy="744537"/>
            <a:chOff x="6647385" y="1075899"/>
            <a:chExt cx="1251604" cy="894893"/>
          </a:xfrm>
        </p:grpSpPr>
        <p:sp>
          <p:nvSpPr>
            <p:cNvPr id="16" name="Right Arrow 15"/>
            <p:cNvSpPr/>
            <p:nvPr/>
          </p:nvSpPr>
          <p:spPr>
            <a:xfrm>
              <a:off x="6647385" y="1075899"/>
              <a:ext cx="1251604" cy="894893"/>
            </a:xfrm>
            <a:prstGeom prst="rightArrow">
              <a:avLst/>
            </a:prstGeom>
          </p:spPr>
          <p:style>
            <a:lnRef idx="0">
              <a:schemeClr val="accent5"/>
            </a:lnRef>
            <a:fillRef idx="3">
              <a:schemeClr val="accent5"/>
            </a:fillRef>
            <a:effectRef idx="3">
              <a:schemeClr val="accent5"/>
            </a:effectRef>
            <a:fontRef idx="minor">
              <a:schemeClr val="lt1"/>
            </a:fontRef>
          </p:style>
        </p:sp>
        <p:sp>
          <p:nvSpPr>
            <p:cNvPr id="17" name="Right Arrow 15"/>
            <p:cNvSpPr/>
            <p:nvPr/>
          </p:nvSpPr>
          <p:spPr>
            <a:xfrm>
              <a:off x="6647385" y="1299145"/>
              <a:ext cx="1028716" cy="44840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lnSpc>
                  <a:spcPct val="90000"/>
                </a:lnSpc>
                <a:spcAft>
                  <a:spcPct val="35000"/>
                </a:spcAft>
                <a:defRPr/>
              </a:pPr>
              <a:r>
                <a:rPr lang="en-US" altLang="zh-CN" dirty="0">
                  <a:solidFill>
                    <a:schemeClr val="lt1"/>
                  </a:solidFill>
                </a:rPr>
                <a:t>96 dpi</a:t>
              </a:r>
            </a:p>
          </p:txBody>
        </p:sp>
      </p:grpSp>
      <p:sp>
        <p:nvSpPr>
          <p:cNvPr id="18" name="Straight Connector 16"/>
          <p:cNvSpPr/>
          <p:nvPr/>
        </p:nvSpPr>
        <p:spPr>
          <a:xfrm>
            <a:off x="4692678" y="2901950"/>
            <a:ext cx="773113" cy="1276350"/>
          </a:xfrm>
          <a:custGeom>
            <a:avLst/>
            <a:gdLst/>
            <a:ahLst/>
            <a:cxnLst/>
            <a:rect l="0" t="0" r="0" b="0"/>
            <a:pathLst>
              <a:path>
                <a:moveTo>
                  <a:pt x="0" y="0"/>
                </a:moveTo>
                <a:lnTo>
                  <a:pt x="0" y="1531806"/>
                </a:lnTo>
                <a:lnTo>
                  <a:pt x="927127" y="1531806"/>
                </a:lnTo>
              </a:path>
            </a:pathLst>
          </a:custGeom>
          <a:noFill/>
        </p:spPr>
        <p:style>
          <a:lnRef idx="2">
            <a:schemeClr val="accent2">
              <a:tint val="90000"/>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nvGrpSpPr>
          <p:cNvPr id="19" name="Group 39"/>
          <p:cNvGrpSpPr>
            <a:grpSpLocks/>
          </p:cNvGrpSpPr>
          <p:nvPr/>
        </p:nvGrpSpPr>
        <p:grpSpPr bwMode="auto">
          <a:xfrm>
            <a:off x="5465791" y="4000504"/>
            <a:ext cx="1042987" cy="744538"/>
            <a:chOff x="6647385" y="2106593"/>
            <a:chExt cx="1251604" cy="894893"/>
          </a:xfrm>
        </p:grpSpPr>
        <p:sp>
          <p:nvSpPr>
            <p:cNvPr id="20" name="Right Arrow 19"/>
            <p:cNvSpPr/>
            <p:nvPr/>
          </p:nvSpPr>
          <p:spPr>
            <a:xfrm>
              <a:off x="6647385" y="2106593"/>
              <a:ext cx="1251604" cy="894893"/>
            </a:xfrm>
            <a:prstGeom prst="rightArrow">
              <a:avLst/>
            </a:prstGeom>
          </p:spPr>
          <p:style>
            <a:lnRef idx="0">
              <a:schemeClr val="accent5"/>
            </a:lnRef>
            <a:fillRef idx="3">
              <a:schemeClr val="accent5"/>
            </a:fillRef>
            <a:effectRef idx="3">
              <a:schemeClr val="accent5"/>
            </a:effectRef>
            <a:fontRef idx="minor">
              <a:schemeClr val="lt1"/>
            </a:fontRef>
          </p:style>
        </p:sp>
        <p:sp>
          <p:nvSpPr>
            <p:cNvPr id="21" name="Right Arrow 18"/>
            <p:cNvSpPr/>
            <p:nvPr/>
          </p:nvSpPr>
          <p:spPr>
            <a:xfrm>
              <a:off x="6647385" y="2329840"/>
              <a:ext cx="1028716" cy="448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lnSpc>
                  <a:spcPct val="90000"/>
                </a:lnSpc>
                <a:spcAft>
                  <a:spcPct val="35000"/>
                </a:spcAft>
                <a:defRPr/>
              </a:pPr>
              <a:r>
                <a:rPr lang="en-US" altLang="zh-CN" dirty="0" smtClean="0">
                  <a:solidFill>
                    <a:schemeClr val="lt1"/>
                  </a:solidFill>
                </a:rPr>
                <a:t>128dpi</a:t>
              </a:r>
              <a:endParaRPr lang="en-US" altLang="zh-CN" dirty="0">
                <a:solidFill>
                  <a:schemeClr val="lt1"/>
                </a:solidFill>
              </a:endParaRPr>
            </a:p>
          </p:txBody>
        </p:sp>
      </p:grpSp>
      <p:sp>
        <p:nvSpPr>
          <p:cNvPr id="22" name="Straight Connector 19"/>
          <p:cNvSpPr/>
          <p:nvPr/>
        </p:nvSpPr>
        <p:spPr>
          <a:xfrm>
            <a:off x="4692678" y="2901950"/>
            <a:ext cx="773113" cy="2120900"/>
          </a:xfrm>
          <a:custGeom>
            <a:avLst/>
            <a:gdLst/>
            <a:ahLst/>
            <a:cxnLst/>
            <a:rect l="0" t="0" r="0" b="0"/>
            <a:pathLst>
              <a:path>
                <a:moveTo>
                  <a:pt x="0" y="0"/>
                </a:moveTo>
                <a:lnTo>
                  <a:pt x="0" y="2545273"/>
                </a:lnTo>
                <a:lnTo>
                  <a:pt x="927127" y="2545273"/>
                </a:lnTo>
              </a:path>
            </a:pathLst>
          </a:custGeom>
          <a:noFill/>
        </p:spPr>
        <p:style>
          <a:lnRef idx="2">
            <a:schemeClr val="accent2">
              <a:tint val="90000"/>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nvGrpSpPr>
          <p:cNvPr id="23" name="Group 41"/>
          <p:cNvGrpSpPr>
            <a:grpSpLocks/>
          </p:cNvGrpSpPr>
          <p:nvPr/>
        </p:nvGrpSpPr>
        <p:grpSpPr bwMode="auto">
          <a:xfrm>
            <a:off x="5465791" y="4970478"/>
            <a:ext cx="1042987" cy="744538"/>
            <a:chOff x="6647385" y="3120059"/>
            <a:chExt cx="1251604" cy="894893"/>
          </a:xfrm>
        </p:grpSpPr>
        <p:sp>
          <p:nvSpPr>
            <p:cNvPr id="24" name="Right Arrow 23"/>
            <p:cNvSpPr/>
            <p:nvPr/>
          </p:nvSpPr>
          <p:spPr>
            <a:xfrm>
              <a:off x="6647385" y="3120059"/>
              <a:ext cx="1251604" cy="894893"/>
            </a:xfrm>
            <a:prstGeom prst="rightArrow">
              <a:avLst/>
            </a:prstGeom>
          </p:spPr>
          <p:style>
            <a:lnRef idx="0">
              <a:schemeClr val="accent5"/>
            </a:lnRef>
            <a:fillRef idx="3">
              <a:schemeClr val="accent5"/>
            </a:fillRef>
            <a:effectRef idx="3">
              <a:schemeClr val="accent5"/>
            </a:effectRef>
            <a:fontRef idx="minor">
              <a:schemeClr val="lt1"/>
            </a:fontRef>
          </p:style>
        </p:sp>
        <p:sp>
          <p:nvSpPr>
            <p:cNvPr id="25" name="Right Arrow 21"/>
            <p:cNvSpPr/>
            <p:nvPr/>
          </p:nvSpPr>
          <p:spPr>
            <a:xfrm>
              <a:off x="6647385" y="3343306"/>
              <a:ext cx="1028716" cy="448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lnSpc>
                  <a:spcPct val="90000"/>
                </a:lnSpc>
                <a:spcAft>
                  <a:spcPct val="35000"/>
                </a:spcAft>
                <a:defRPr/>
              </a:pPr>
              <a:r>
                <a:rPr lang="en-US" altLang="zh-CN" dirty="0">
                  <a:solidFill>
                    <a:schemeClr val="lt1"/>
                  </a:solidFill>
                </a:rPr>
                <a:t>192dpi</a:t>
              </a:r>
            </a:p>
          </p:txBody>
        </p:sp>
      </p:grpSp>
      <p:sp>
        <p:nvSpPr>
          <p:cNvPr id="26" name="Straight Connector 3"/>
          <p:cNvSpPr/>
          <p:nvPr/>
        </p:nvSpPr>
        <p:spPr>
          <a:xfrm>
            <a:off x="727075" y="3048000"/>
            <a:ext cx="839788" cy="550863"/>
          </a:xfrm>
          <a:custGeom>
            <a:avLst/>
            <a:gdLst/>
            <a:ahLst/>
            <a:cxnLst/>
            <a:rect l="0" t="0" r="0" b="0"/>
            <a:pathLst>
              <a:path>
                <a:moveTo>
                  <a:pt x="0" y="0"/>
                </a:moveTo>
                <a:lnTo>
                  <a:pt x="0" y="662041"/>
                </a:lnTo>
                <a:lnTo>
                  <a:pt x="1006346" y="662041"/>
                </a:lnTo>
              </a:path>
            </a:pathLst>
          </a:custGeom>
          <a:noFill/>
        </p:spPr>
        <p:style>
          <a:lnRef idx="2">
            <a:schemeClr val="accent2">
              <a:tint val="90000"/>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nvGrpSpPr>
          <p:cNvPr id="27" name="Group 57"/>
          <p:cNvGrpSpPr>
            <a:grpSpLocks/>
          </p:cNvGrpSpPr>
          <p:nvPr/>
        </p:nvGrpSpPr>
        <p:grpSpPr bwMode="auto">
          <a:xfrm>
            <a:off x="1566863" y="3225800"/>
            <a:ext cx="1066800" cy="746125"/>
            <a:chOff x="1238995" y="1393604"/>
            <a:chExt cx="1280184" cy="894893"/>
          </a:xfrm>
        </p:grpSpPr>
        <p:sp>
          <p:nvSpPr>
            <p:cNvPr id="28" name="Right Arrow 27"/>
            <p:cNvSpPr/>
            <p:nvPr/>
          </p:nvSpPr>
          <p:spPr>
            <a:xfrm>
              <a:off x="1238995" y="1393604"/>
              <a:ext cx="1280184" cy="894893"/>
            </a:xfrm>
            <a:prstGeom prst="rightArrow">
              <a:avLst/>
            </a:prstGeom>
          </p:spPr>
          <p:style>
            <a:lnRef idx="0">
              <a:schemeClr val="accent5"/>
            </a:lnRef>
            <a:fillRef idx="3">
              <a:schemeClr val="accent5"/>
            </a:fillRef>
            <a:effectRef idx="3">
              <a:schemeClr val="accent5"/>
            </a:effectRef>
            <a:fontRef idx="minor">
              <a:schemeClr val="lt1"/>
            </a:fontRef>
          </p:style>
        </p:sp>
        <p:sp>
          <p:nvSpPr>
            <p:cNvPr id="29" name="Right Arrow 5"/>
            <p:cNvSpPr/>
            <p:nvPr/>
          </p:nvSpPr>
          <p:spPr>
            <a:xfrm>
              <a:off x="1238995" y="1616376"/>
              <a:ext cx="1057294" cy="44935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lnSpc>
                  <a:spcPct val="90000"/>
                </a:lnSpc>
                <a:spcAft>
                  <a:spcPct val="35000"/>
                </a:spcAft>
                <a:defRPr/>
              </a:pPr>
              <a:r>
                <a:rPr lang="en-US" altLang="zh-CN" dirty="0">
                  <a:solidFill>
                    <a:schemeClr val="lt1"/>
                  </a:solidFill>
                </a:rPr>
                <a:t>96 dpi</a:t>
              </a:r>
            </a:p>
          </p:txBody>
        </p:sp>
      </p:grpSp>
      <p:sp>
        <p:nvSpPr>
          <p:cNvPr id="30" name="Straight Connector 6"/>
          <p:cNvSpPr/>
          <p:nvPr/>
        </p:nvSpPr>
        <p:spPr>
          <a:xfrm>
            <a:off x="727075" y="3048000"/>
            <a:ext cx="839788" cy="1482725"/>
          </a:xfrm>
          <a:custGeom>
            <a:avLst/>
            <a:gdLst/>
            <a:ahLst/>
            <a:cxnLst/>
            <a:rect l="0" t="0" r="0" b="0"/>
            <a:pathLst>
              <a:path>
                <a:moveTo>
                  <a:pt x="0" y="0"/>
                </a:moveTo>
                <a:lnTo>
                  <a:pt x="0" y="1780658"/>
                </a:lnTo>
                <a:lnTo>
                  <a:pt x="1006346" y="1780658"/>
                </a:lnTo>
              </a:path>
            </a:pathLst>
          </a:custGeom>
          <a:noFill/>
        </p:spPr>
        <p:style>
          <a:lnRef idx="2">
            <a:schemeClr val="accent2">
              <a:tint val="90000"/>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nvGrpSpPr>
          <p:cNvPr id="31" name="Group 59"/>
          <p:cNvGrpSpPr>
            <a:grpSpLocks/>
          </p:cNvGrpSpPr>
          <p:nvPr/>
        </p:nvGrpSpPr>
        <p:grpSpPr bwMode="auto">
          <a:xfrm>
            <a:off x="1566863" y="4397387"/>
            <a:ext cx="1066800" cy="746125"/>
            <a:chOff x="1238995" y="2512221"/>
            <a:chExt cx="1280184" cy="894893"/>
          </a:xfrm>
        </p:grpSpPr>
        <p:sp>
          <p:nvSpPr>
            <p:cNvPr id="32" name="Right Arrow 31"/>
            <p:cNvSpPr/>
            <p:nvPr/>
          </p:nvSpPr>
          <p:spPr>
            <a:xfrm>
              <a:off x="1238995" y="2512221"/>
              <a:ext cx="1280184" cy="894893"/>
            </a:xfrm>
            <a:prstGeom prst="rightArrow">
              <a:avLst/>
            </a:prstGeom>
          </p:spPr>
          <p:style>
            <a:lnRef idx="0">
              <a:schemeClr val="accent5"/>
            </a:lnRef>
            <a:fillRef idx="3">
              <a:schemeClr val="accent5"/>
            </a:fillRef>
            <a:effectRef idx="3">
              <a:schemeClr val="accent5"/>
            </a:effectRef>
            <a:fontRef idx="minor">
              <a:schemeClr val="lt1"/>
            </a:fontRef>
          </p:style>
        </p:sp>
        <p:sp>
          <p:nvSpPr>
            <p:cNvPr id="33" name="Right Arrow 8"/>
            <p:cNvSpPr/>
            <p:nvPr/>
          </p:nvSpPr>
          <p:spPr>
            <a:xfrm>
              <a:off x="1238995" y="2734992"/>
              <a:ext cx="1057294" cy="44935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lnSpc>
                  <a:spcPct val="90000"/>
                </a:lnSpc>
                <a:spcAft>
                  <a:spcPct val="35000"/>
                </a:spcAft>
                <a:defRPr/>
              </a:pPr>
              <a:r>
                <a:rPr lang="en-US" altLang="zh-CN" dirty="0">
                  <a:solidFill>
                    <a:schemeClr val="lt1"/>
                  </a:solidFill>
                </a:rPr>
                <a:t>131 dpi</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自适应屏幕大小及方向</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是否支持触摸屏</a:t>
            </a:r>
            <a:endParaRPr lang="zh-CN" altLang="en-US" dirty="0"/>
          </a:p>
        </p:txBody>
      </p:sp>
      <p:sp>
        <p:nvSpPr>
          <p:cNvPr id="3" name="Content Placeholder 2"/>
          <p:cNvSpPr>
            <a:spLocks noGrp="1"/>
          </p:cNvSpPr>
          <p:nvPr>
            <p:ph idx="1"/>
          </p:nvPr>
        </p:nvSpPr>
        <p:spPr/>
        <p:txBody>
          <a:bodyPr/>
          <a:lstStyle/>
          <a:p>
            <a:r>
              <a:rPr lang="en-US" altLang="zh-CN" dirty="0" smtClean="0"/>
              <a:t>Windows Mobile 6 Standard SDK</a:t>
            </a:r>
          </a:p>
          <a:p>
            <a:pPr lvl="1"/>
            <a:r>
              <a:rPr lang="zh-CN" altLang="en-US" dirty="0" smtClean="0"/>
              <a:t>用于不支持触摸屏的设备</a:t>
            </a:r>
            <a:endParaRPr lang="en-US" altLang="zh-CN" dirty="0" smtClean="0"/>
          </a:p>
          <a:p>
            <a:r>
              <a:rPr lang="en-US" altLang="zh-CN" dirty="0" smtClean="0"/>
              <a:t>Windows Mobile 6 Professional SDK</a:t>
            </a:r>
          </a:p>
          <a:p>
            <a:pPr lvl="1"/>
            <a:r>
              <a:rPr lang="zh-CN" altLang="en-US" dirty="0" smtClean="0"/>
              <a:t>用于支持触摸屏的设备</a:t>
            </a:r>
            <a:endParaRPr lang="en-US" altLang="zh-CN" dirty="0" smtClean="0"/>
          </a:p>
          <a:p>
            <a:endParaRPr lang="en-US" altLang="zh-CN" dirty="0" smtClean="0"/>
          </a:p>
        </p:txBody>
      </p:sp>
      <p:pic>
        <p:nvPicPr>
          <p:cNvPr id="4" name="Picture 2" descr="E:\WM6\PT2007\img\s1.jpg"/>
          <p:cNvPicPr>
            <a:picLocks noChangeAspect="1" noChangeArrowheads="1"/>
          </p:cNvPicPr>
          <p:nvPr/>
        </p:nvPicPr>
        <p:blipFill>
          <a:blip r:embed="rId3"/>
          <a:stretch>
            <a:fillRect/>
          </a:stretch>
        </p:blipFill>
        <p:spPr bwMode="auto">
          <a:xfrm>
            <a:off x="7143768" y="2500306"/>
            <a:ext cx="1500197" cy="2001438"/>
          </a:xfrm>
          <a:prstGeom prst="rect">
            <a:avLst/>
          </a:prstGeom>
          <a:noFill/>
        </p:spPr>
      </p:pic>
      <p:pic>
        <p:nvPicPr>
          <p:cNvPr id="5" name="Picture 2" descr="http://www.pdafans.com/images/product_images/536/200.jpg"/>
          <p:cNvPicPr>
            <a:picLocks noChangeAspect="1" noChangeArrowheads="1"/>
          </p:cNvPicPr>
          <p:nvPr/>
        </p:nvPicPr>
        <p:blipFill>
          <a:blip r:embed="rId4"/>
          <a:srcRect/>
          <a:stretch>
            <a:fillRect/>
          </a:stretch>
        </p:blipFill>
        <p:spPr bwMode="auto">
          <a:xfrm>
            <a:off x="5500694" y="3786190"/>
            <a:ext cx="1549655" cy="201455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自适应是否支持触摸屏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其它设备状态信息</a:t>
            </a:r>
            <a:endParaRPr lang="zh-CN" altLang="en-US" dirty="0"/>
          </a:p>
        </p:txBody>
      </p:sp>
      <p:sp>
        <p:nvSpPr>
          <p:cNvPr id="3" name="Content Placeholder 2"/>
          <p:cNvSpPr>
            <a:spLocks noGrp="1"/>
          </p:cNvSpPr>
          <p:nvPr>
            <p:ph idx="1"/>
          </p:nvPr>
        </p:nvSpPr>
        <p:spPr/>
        <p:txBody>
          <a:bodyPr/>
          <a:lstStyle/>
          <a:p>
            <a:r>
              <a:rPr lang="zh-CN" altLang="en-US" dirty="0" smtClean="0"/>
              <a:t>设备连接状态（如桌面、</a:t>
            </a:r>
            <a:r>
              <a:rPr lang="en-US" altLang="zh-CN" dirty="0" err="1" smtClean="0"/>
              <a:t>WiFi</a:t>
            </a:r>
            <a:r>
              <a:rPr lang="zh-CN" altLang="en-US" dirty="0" smtClean="0"/>
              <a:t>）</a:t>
            </a:r>
          </a:p>
          <a:p>
            <a:r>
              <a:rPr lang="zh-CN" altLang="en-US" dirty="0" smtClean="0"/>
              <a:t>设备电量状态</a:t>
            </a:r>
            <a:endParaRPr lang="en-US" altLang="zh-CN" dirty="0" smtClean="0"/>
          </a:p>
          <a:p>
            <a:r>
              <a:rPr lang="zh-CN" altLang="en-US" dirty="0" smtClean="0"/>
              <a:t>设备耳机状态</a:t>
            </a:r>
            <a:endParaRPr lang="en-US" altLang="zh-CN" dirty="0" smtClean="0"/>
          </a:p>
          <a:p>
            <a:r>
              <a:rPr lang="zh-CN" altLang="en-US" dirty="0" smtClean="0"/>
              <a:t>来电信息</a:t>
            </a:r>
            <a:endParaRPr lang="en-US" altLang="zh-CN" dirty="0" smtClean="0"/>
          </a:p>
          <a:p>
            <a:r>
              <a:rPr lang="zh-CN" altLang="en-US" dirty="0" smtClean="0"/>
              <a:t>短信信息</a:t>
            </a:r>
            <a:endParaRPr lang="en-US" altLang="zh-CN" dirty="0" smtClean="0"/>
          </a:p>
          <a:p>
            <a:r>
              <a:rPr lang="zh-CN" altLang="en-US" dirty="0" smtClean="0"/>
              <a:t>用户自定义状态</a:t>
            </a:r>
            <a:endParaRPr lang="en-US" altLang="zh-CN" dirty="0" smtClean="0"/>
          </a:p>
          <a:p>
            <a:r>
              <a:rPr lang="en-US" altLang="zh-CN" dirty="0" smtClean="0"/>
              <a:t>……</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自动根据设备连接状态的改变修改设置</a:t>
            </a:r>
          </a:p>
        </p:txBody>
      </p:sp>
    </p:spTree>
  </p:cSld>
  <p:clrMapOvr>
    <a:masterClrMapping/>
  </p:clrMapOvr>
</p:sld>
</file>

<file path=ppt/theme/theme1.xml><?xml version="1.0" encoding="utf-8"?>
<a:theme xmlns:a="http://schemas.openxmlformats.org/drawingml/2006/main" name="Office 主题">
  <a:themeElements>
    <a:clrScheme name="TechED 2009">
      <a:dk1>
        <a:sysClr val="windowText" lastClr="000000"/>
      </a:dk1>
      <a:lt1>
        <a:sysClr val="window" lastClr="FFFFFF"/>
      </a:lt1>
      <a:dk2>
        <a:srgbClr val="5F5F5F"/>
      </a:dk2>
      <a:lt2>
        <a:srgbClr val="075198"/>
      </a:lt2>
      <a:accent1>
        <a:srgbClr val="075198"/>
      </a:accent1>
      <a:accent2>
        <a:srgbClr val="6CAE30"/>
      </a:accent2>
      <a:accent3>
        <a:srgbClr val="DE8400"/>
      </a:accent3>
      <a:accent4>
        <a:srgbClr val="B30000"/>
      </a:accent4>
      <a:accent5>
        <a:srgbClr val="000000"/>
      </a:accent5>
      <a:accent6>
        <a:srgbClr val="808080"/>
      </a:accent6>
      <a:hlink>
        <a:srgbClr val="FA9500"/>
      </a:hlink>
      <a:folHlink>
        <a:srgbClr val="F0ED7B"/>
      </a:folHlink>
    </a:clrScheme>
    <a:fontScheme name="English Calibri">
      <a:majorFont>
        <a:latin typeface="Calibri"/>
        <a:ea typeface="微软雅黑"/>
        <a:cs typeface=""/>
      </a:majorFont>
      <a:minorFont>
        <a:latin typeface="Calibri"/>
        <a:ea typeface="微软雅黑"/>
        <a:cs typeface=""/>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Words>
  <Application>Microsoft Office PowerPoint</Application>
  <PresentationFormat>全屏显示(4:3)</PresentationFormat>
  <Paragraphs>72</Paragraphs>
  <Slides>14</Slides>
  <Notes>14</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幻灯片 1</vt:lpstr>
      <vt:lpstr>开发跨设备的Windows Mobile应用</vt:lpstr>
      <vt:lpstr>Windows Mobile家族</vt:lpstr>
      <vt:lpstr>屏幕大小及方向</vt:lpstr>
      <vt:lpstr>演 示</vt:lpstr>
      <vt:lpstr>是否支持触摸屏</vt:lpstr>
      <vt:lpstr>演 示</vt:lpstr>
      <vt:lpstr>其它设备状态信息</vt:lpstr>
      <vt:lpstr>演 示</vt:lpstr>
      <vt:lpstr>演 示</vt:lpstr>
      <vt:lpstr>疑问和解答</vt:lpstr>
      <vt:lpstr>参考资源</vt:lpstr>
      <vt:lpstr>幻灯片 13</vt:lpstr>
      <vt:lpstr>幻灯片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2009-10-29T02:27:10Z</dcterms:created>
  <dcterms:modified xsi:type="dcterms:W3CDTF">2009-10-29T02:27:16Z</dcterms:modified>
  <cp:contentStatus>最终状态</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