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56" r:id="rId2"/>
    <p:sldId id="257" r:id="rId3"/>
    <p:sldId id="276" r:id="rId4"/>
    <p:sldId id="285" r:id="rId5"/>
    <p:sldId id="277" r:id="rId6"/>
    <p:sldId id="283" r:id="rId7"/>
    <p:sldId id="292" r:id="rId8"/>
    <p:sldId id="279" r:id="rId9"/>
    <p:sldId id="282" r:id="rId10"/>
    <p:sldId id="280" r:id="rId11"/>
    <p:sldId id="281" r:id="rId12"/>
    <p:sldId id="294" r:id="rId13"/>
    <p:sldId id="293" r:id="rId14"/>
    <p:sldId id="295" r:id="rId15"/>
    <p:sldId id="296" r:id="rId16"/>
    <p:sldId id="297" r:id="rId17"/>
    <p:sldId id="286" r:id="rId18"/>
    <p:sldId id="288" r:id="rId19"/>
    <p:sldId id="289" r:id="rId20"/>
    <p:sldId id="290" r:id="rId21"/>
    <p:sldId id="265" r:id="rId22"/>
    <p:sldId id="272" r:id="rId23"/>
    <p:sldId id="284" r:id="rId24"/>
    <p:sldId id="274" r:id="rId25"/>
    <p:sldId id="275"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0B5E9-CE57-42BC-8E14-D47623DEE71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D9888C3F-A145-4B9C-B8F3-2A33BC2F1543}">
      <dgm:prSet phldrT="[Text]"/>
      <dgm:spPr/>
      <dgm:t>
        <a:bodyPr/>
        <a:lstStyle/>
        <a:p>
          <a:r>
            <a:rPr lang="zh-CN" altLang="en-US" dirty="0" smtClean="0"/>
            <a:t>最新特性</a:t>
          </a:r>
          <a:endParaRPr lang="en-US" dirty="0"/>
        </a:p>
      </dgm:t>
    </dgm:pt>
    <dgm:pt modelId="{CF04EBE1-86A3-4308-8066-D544E0CA0A3D}" type="parTrans" cxnId="{9C011183-93D4-4F53-9A3E-91B664225A18}">
      <dgm:prSet/>
      <dgm:spPr/>
      <dgm:t>
        <a:bodyPr/>
        <a:lstStyle/>
        <a:p>
          <a:endParaRPr lang="en-US"/>
        </a:p>
      </dgm:t>
    </dgm:pt>
    <dgm:pt modelId="{8E099118-96B2-4698-AC7F-8AE5482F1746}" type="sibTrans" cxnId="{9C011183-93D4-4F53-9A3E-91B664225A18}">
      <dgm:prSet/>
      <dgm:spPr/>
      <dgm:t>
        <a:bodyPr/>
        <a:lstStyle/>
        <a:p>
          <a:endParaRPr lang="en-US"/>
        </a:p>
      </dgm:t>
    </dgm:pt>
    <dgm:pt modelId="{F70025AD-8E2A-4B40-9D40-C063A0B456DB}">
      <dgm:prSet phldrT="[Text]"/>
      <dgm:spPr/>
      <dgm:t>
        <a:bodyPr/>
        <a:lstStyle/>
        <a:p>
          <a:r>
            <a:rPr lang="en-US" dirty="0" smtClean="0"/>
            <a:t>Designer</a:t>
          </a:r>
          <a:r>
            <a:rPr lang="zh-CN" altLang="en-US" dirty="0" smtClean="0"/>
            <a:t>和</a:t>
          </a:r>
          <a:r>
            <a:rPr lang="en-US" dirty="0" smtClean="0"/>
            <a:t>Toolbox</a:t>
          </a:r>
          <a:endParaRPr lang="en-US" dirty="0"/>
        </a:p>
      </dgm:t>
    </dgm:pt>
    <dgm:pt modelId="{41DCDC22-6F07-4150-B12D-048B09E66211}" type="parTrans" cxnId="{97AD84A0-468F-4085-99F2-B0604DA4010E}">
      <dgm:prSet/>
      <dgm:spPr/>
      <dgm:t>
        <a:bodyPr/>
        <a:lstStyle/>
        <a:p>
          <a:endParaRPr lang="en-US"/>
        </a:p>
      </dgm:t>
    </dgm:pt>
    <dgm:pt modelId="{0FC02ECA-7843-4364-8517-CC843A43728A}" type="sibTrans" cxnId="{97AD84A0-468F-4085-99F2-B0604DA4010E}">
      <dgm:prSet/>
      <dgm:spPr/>
      <dgm:t>
        <a:bodyPr/>
        <a:lstStyle/>
        <a:p>
          <a:endParaRPr lang="en-US"/>
        </a:p>
      </dgm:t>
    </dgm:pt>
    <dgm:pt modelId="{6EF984D1-6EB5-44BB-86C1-83BCA9436838}">
      <dgm:prSet phldrT="[Text]"/>
      <dgm:spPr/>
      <dgm:t>
        <a:bodyPr/>
        <a:lstStyle/>
        <a:p>
          <a:r>
            <a:rPr lang="en-US" altLang="zh-CN" dirty="0" smtClean="0"/>
            <a:t>XAML</a:t>
          </a:r>
          <a:r>
            <a:rPr lang="zh-CN" altLang="en-US" dirty="0" smtClean="0"/>
            <a:t>和代码编辑器</a:t>
          </a:r>
          <a:endParaRPr lang="en-US" dirty="0"/>
        </a:p>
      </dgm:t>
    </dgm:pt>
    <dgm:pt modelId="{D3086569-127A-4CA4-9295-3C923B232FE8}" type="parTrans" cxnId="{165AAEEC-2256-4BB4-B228-EA3DF9173C3D}">
      <dgm:prSet/>
      <dgm:spPr/>
      <dgm:t>
        <a:bodyPr/>
        <a:lstStyle/>
        <a:p>
          <a:endParaRPr lang="en-US"/>
        </a:p>
      </dgm:t>
    </dgm:pt>
    <dgm:pt modelId="{66ED10EC-3215-40F8-891A-A262FAEFEF3C}" type="sibTrans" cxnId="{165AAEEC-2256-4BB4-B228-EA3DF9173C3D}">
      <dgm:prSet/>
      <dgm:spPr/>
      <dgm:t>
        <a:bodyPr/>
        <a:lstStyle/>
        <a:p>
          <a:endParaRPr lang="en-US"/>
        </a:p>
      </dgm:t>
    </dgm:pt>
    <dgm:pt modelId="{9D43B649-7501-4663-AA43-D56802D91753}">
      <dgm:prSet phldrT="[Text]"/>
      <dgm:spPr/>
      <dgm:t>
        <a:bodyPr/>
        <a:lstStyle/>
        <a:p>
          <a:r>
            <a:rPr lang="zh-CN" altLang="en-US" dirty="0" smtClean="0"/>
            <a:t>驱动数据</a:t>
          </a:r>
          <a:endParaRPr lang="en-US" dirty="0"/>
        </a:p>
      </dgm:t>
    </dgm:pt>
    <dgm:pt modelId="{66618F71-0185-4CC2-A715-AD02B4FDEBAD}" type="parTrans" cxnId="{C5180CF7-23D8-4865-9421-55BAE87B3347}">
      <dgm:prSet/>
      <dgm:spPr/>
      <dgm:t>
        <a:bodyPr/>
        <a:lstStyle/>
        <a:p>
          <a:endParaRPr lang="en-US"/>
        </a:p>
      </dgm:t>
    </dgm:pt>
    <dgm:pt modelId="{9F5F2ABC-1880-4F16-8B95-9F4A321DB262}" type="sibTrans" cxnId="{C5180CF7-23D8-4865-9421-55BAE87B3347}">
      <dgm:prSet/>
      <dgm:spPr/>
      <dgm:t>
        <a:bodyPr/>
        <a:lstStyle/>
        <a:p>
          <a:endParaRPr lang="en-US"/>
        </a:p>
      </dgm:t>
    </dgm:pt>
    <dgm:pt modelId="{09866E8F-01CE-4DBA-B4B8-EED71CBBAA0A}">
      <dgm:prSet phldrT="[Text]"/>
      <dgm:spPr/>
      <dgm:t>
        <a:bodyPr/>
        <a:lstStyle/>
        <a:p>
          <a:r>
            <a:rPr lang="zh-CN" altLang="en-US" dirty="0" smtClean="0"/>
            <a:t>数据绑定</a:t>
          </a:r>
          <a:endParaRPr lang="en-US" dirty="0"/>
        </a:p>
      </dgm:t>
    </dgm:pt>
    <dgm:pt modelId="{8CA37265-F892-4722-BE45-9DCFA4AFB4BC}" type="parTrans" cxnId="{BA93B06D-76CF-462F-8EDE-66C5299D7B77}">
      <dgm:prSet/>
      <dgm:spPr/>
      <dgm:t>
        <a:bodyPr/>
        <a:lstStyle/>
        <a:p>
          <a:endParaRPr lang="en-US"/>
        </a:p>
      </dgm:t>
    </dgm:pt>
    <dgm:pt modelId="{473AB2A8-6EDC-4744-87C0-011E2E793A69}" type="sibTrans" cxnId="{BA93B06D-76CF-462F-8EDE-66C5299D7B77}">
      <dgm:prSet/>
      <dgm:spPr/>
      <dgm:t>
        <a:bodyPr/>
        <a:lstStyle/>
        <a:p>
          <a:endParaRPr lang="en-US"/>
        </a:p>
      </dgm:t>
    </dgm:pt>
    <dgm:pt modelId="{EC08FC30-CA6B-47D9-AD6D-26BCCF3EE3B4}">
      <dgm:prSet phldrT="[Text]"/>
      <dgm:spPr/>
      <dgm:t>
        <a:bodyPr/>
        <a:lstStyle/>
        <a:p>
          <a:r>
            <a:rPr lang="zh-CN" altLang="en-US" dirty="0" smtClean="0"/>
            <a:t>扩展架构</a:t>
          </a:r>
          <a:endParaRPr lang="en-US" dirty="0"/>
        </a:p>
      </dgm:t>
    </dgm:pt>
    <dgm:pt modelId="{9484E3BD-8CE5-4092-AFDB-B6FCFEC89031}" type="parTrans" cxnId="{E035DFC6-CDBB-43F6-B9B7-60CC20A0B088}">
      <dgm:prSet/>
      <dgm:spPr/>
      <dgm:t>
        <a:bodyPr/>
        <a:lstStyle/>
        <a:p>
          <a:endParaRPr lang="en-US"/>
        </a:p>
      </dgm:t>
    </dgm:pt>
    <dgm:pt modelId="{9B530B95-B011-4CDA-AE6B-C4E1EE816E1F}" type="sibTrans" cxnId="{E035DFC6-CDBB-43F6-B9B7-60CC20A0B088}">
      <dgm:prSet/>
      <dgm:spPr/>
      <dgm:t>
        <a:bodyPr/>
        <a:lstStyle/>
        <a:p>
          <a:endParaRPr lang="en-US"/>
        </a:p>
      </dgm:t>
    </dgm:pt>
    <dgm:pt modelId="{F7678A97-11CB-442D-A366-A2C2627C15EB}">
      <dgm:prSet phldrT="[Text]"/>
      <dgm:spPr/>
      <dgm:t>
        <a:bodyPr/>
        <a:lstStyle/>
        <a:p>
          <a:r>
            <a:rPr lang="zh-CN" altLang="en-US" dirty="0" smtClean="0"/>
            <a:t>定制</a:t>
          </a:r>
          <a:r>
            <a:rPr lang="en-US" altLang="zh-CN" dirty="0" smtClean="0"/>
            <a:t>Context Menu (</a:t>
          </a:r>
          <a:r>
            <a:rPr lang="zh-CN" altLang="en-US" dirty="0" smtClean="0"/>
            <a:t>快捷菜单</a:t>
          </a:r>
          <a:r>
            <a:rPr lang="en-US" altLang="zh-CN" dirty="0" smtClean="0"/>
            <a:t>)</a:t>
          </a:r>
          <a:endParaRPr lang="en-US" dirty="0"/>
        </a:p>
      </dgm:t>
    </dgm:pt>
    <dgm:pt modelId="{FF60FF1B-B042-47C4-A6F3-2F4098FD6EF4}" type="parTrans" cxnId="{E215DF2A-B07B-4503-B271-D513964AA6DA}">
      <dgm:prSet/>
      <dgm:spPr/>
      <dgm:t>
        <a:bodyPr/>
        <a:lstStyle/>
        <a:p>
          <a:endParaRPr lang="en-US"/>
        </a:p>
      </dgm:t>
    </dgm:pt>
    <dgm:pt modelId="{6720F9B7-257A-41B4-9592-F879EA7A9B05}" type="sibTrans" cxnId="{E215DF2A-B07B-4503-B271-D513964AA6DA}">
      <dgm:prSet/>
      <dgm:spPr/>
      <dgm:t>
        <a:bodyPr/>
        <a:lstStyle/>
        <a:p>
          <a:endParaRPr lang="en-US"/>
        </a:p>
      </dgm:t>
    </dgm:pt>
    <dgm:pt modelId="{003E51A9-A53D-4871-AF1B-2D61FA96703D}">
      <dgm:prSet phldrT="[Text]"/>
      <dgm:spPr/>
      <dgm:t>
        <a:bodyPr/>
        <a:lstStyle/>
        <a:p>
          <a:r>
            <a:rPr lang="zh-CN" altLang="en-US" dirty="0" smtClean="0"/>
            <a:t>定制</a:t>
          </a:r>
          <a:r>
            <a:rPr lang="en-US" altLang="zh-CN" dirty="0" smtClean="0"/>
            <a:t>Adorner</a:t>
          </a:r>
          <a:endParaRPr lang="en-US" dirty="0"/>
        </a:p>
      </dgm:t>
    </dgm:pt>
    <dgm:pt modelId="{3CEA5AAB-1550-488D-8A4D-26BA3D11C2D7}" type="parTrans" cxnId="{A54BCCB1-3098-44B0-BB3D-AD4316345F19}">
      <dgm:prSet/>
      <dgm:spPr/>
      <dgm:t>
        <a:bodyPr/>
        <a:lstStyle/>
        <a:p>
          <a:endParaRPr lang="en-US"/>
        </a:p>
      </dgm:t>
    </dgm:pt>
    <dgm:pt modelId="{30502069-55CC-443B-8B68-C02517DC7D9B}" type="sibTrans" cxnId="{A54BCCB1-3098-44B0-BB3D-AD4316345F19}">
      <dgm:prSet/>
      <dgm:spPr/>
      <dgm:t>
        <a:bodyPr/>
        <a:lstStyle/>
        <a:p>
          <a:endParaRPr lang="en-US"/>
        </a:p>
      </dgm:t>
    </dgm:pt>
    <dgm:pt modelId="{9671F771-F25E-4949-92D6-F10219BB218C}">
      <dgm:prSet phldrT="[Text]"/>
      <dgm:spPr/>
      <dgm:t>
        <a:bodyPr/>
        <a:lstStyle/>
        <a:p>
          <a:r>
            <a:rPr lang="en-US" dirty="0" smtClean="0"/>
            <a:t>Properties Window</a:t>
          </a:r>
          <a:endParaRPr lang="en-US" dirty="0"/>
        </a:p>
      </dgm:t>
    </dgm:pt>
    <dgm:pt modelId="{CBEA28A8-BCFA-4EB4-827C-3F031D9F8AFD}" type="parTrans" cxnId="{3111A342-95DF-4C2D-B259-5D555003DD21}">
      <dgm:prSet/>
      <dgm:spPr/>
    </dgm:pt>
    <dgm:pt modelId="{0186505F-EAAD-45DB-BC84-A45F360B2F95}" type="sibTrans" cxnId="{3111A342-95DF-4C2D-B259-5D555003DD21}">
      <dgm:prSet/>
      <dgm:spPr/>
    </dgm:pt>
    <dgm:pt modelId="{CAD341C3-F22A-4996-9545-E875F4383063}">
      <dgm:prSet phldrT="[Text]"/>
      <dgm:spPr/>
      <dgm:t>
        <a:bodyPr/>
        <a:lstStyle/>
        <a:p>
          <a:r>
            <a:rPr lang="zh-CN" altLang="en-US" dirty="0" smtClean="0"/>
            <a:t>定制属性值编辑器和类别编辑器</a:t>
          </a:r>
          <a:endParaRPr lang="en-US" dirty="0"/>
        </a:p>
      </dgm:t>
    </dgm:pt>
    <dgm:pt modelId="{1D24DEA8-5E9E-4A75-B745-1AD728EA07B2}" type="parTrans" cxnId="{F48C129E-86E8-4B36-936D-7CC96E0731BB}">
      <dgm:prSet/>
      <dgm:spPr/>
    </dgm:pt>
    <dgm:pt modelId="{E78FA742-CA93-4A45-B9A1-347D4E4374FA}" type="sibTrans" cxnId="{F48C129E-86E8-4B36-936D-7CC96E0731BB}">
      <dgm:prSet/>
      <dgm:spPr/>
    </dgm:pt>
    <dgm:pt modelId="{BF204B4A-C753-4168-9EA2-E03937D6F32C}">
      <dgm:prSet phldrT="[Text]"/>
      <dgm:spPr/>
      <dgm:t>
        <a:bodyPr/>
        <a:lstStyle/>
        <a:p>
          <a:r>
            <a:rPr lang="zh-CN" altLang="en-US" dirty="0" smtClean="0"/>
            <a:t>代码自动生成</a:t>
          </a:r>
          <a:endParaRPr lang="en-US" dirty="0"/>
        </a:p>
      </dgm:t>
    </dgm:pt>
    <dgm:pt modelId="{ED331C23-EB8F-4F87-AB32-98B0B3A007EA}" type="parTrans" cxnId="{26F0A3BE-F741-48BA-A883-DC4503AEC516}">
      <dgm:prSet/>
      <dgm:spPr/>
    </dgm:pt>
    <dgm:pt modelId="{CC453629-779E-46D4-9453-DF54ED30DF00}" type="sibTrans" cxnId="{26F0A3BE-F741-48BA-A883-DC4503AEC516}">
      <dgm:prSet/>
      <dgm:spPr/>
    </dgm:pt>
    <dgm:pt modelId="{CB5F876A-6DDE-4A4A-A288-BFF9D8B7EB61}">
      <dgm:prSet phldrT="[Text]"/>
      <dgm:spPr/>
      <dgm:t>
        <a:bodyPr/>
        <a:lstStyle/>
        <a:p>
          <a:r>
            <a:rPr lang="zh-CN" altLang="en-US" dirty="0" smtClean="0"/>
            <a:t>示例数据</a:t>
          </a:r>
          <a:endParaRPr lang="en-US" dirty="0"/>
        </a:p>
      </dgm:t>
    </dgm:pt>
    <dgm:pt modelId="{FB2B8257-F21F-4CE6-BFF5-C8CDC2A1219F}" type="parTrans" cxnId="{6598736D-B747-4E55-B664-24F2B46947E9}">
      <dgm:prSet/>
      <dgm:spPr/>
    </dgm:pt>
    <dgm:pt modelId="{EB33DE62-0287-40A8-8E0D-393761B39B45}" type="sibTrans" cxnId="{6598736D-B747-4E55-B664-24F2B46947E9}">
      <dgm:prSet/>
      <dgm:spPr/>
    </dgm:pt>
    <dgm:pt modelId="{40020B01-888B-49EA-A03B-3F984CA5554A}" type="pres">
      <dgm:prSet presAssocID="{B5A0B5E9-CE57-42BC-8E14-D47623DEE715}" presName="Name0" presStyleCnt="0">
        <dgm:presLayoutVars>
          <dgm:chMax val="7"/>
          <dgm:dir/>
          <dgm:animLvl val="lvl"/>
          <dgm:resizeHandles val="exact"/>
        </dgm:presLayoutVars>
      </dgm:prSet>
      <dgm:spPr/>
      <dgm:t>
        <a:bodyPr/>
        <a:lstStyle/>
        <a:p>
          <a:endParaRPr lang="en-US"/>
        </a:p>
      </dgm:t>
    </dgm:pt>
    <dgm:pt modelId="{3C753FE5-6571-4BA9-B03A-4281987C8379}" type="pres">
      <dgm:prSet presAssocID="{D9888C3F-A145-4B9C-B8F3-2A33BC2F1543}" presName="circle1" presStyleLbl="node1" presStyleIdx="0" presStyleCnt="3"/>
      <dgm:spPr/>
    </dgm:pt>
    <dgm:pt modelId="{9E234D4D-2FA3-414F-B232-C82B41CE5355}" type="pres">
      <dgm:prSet presAssocID="{D9888C3F-A145-4B9C-B8F3-2A33BC2F1543}" presName="space" presStyleCnt="0"/>
      <dgm:spPr/>
    </dgm:pt>
    <dgm:pt modelId="{AB7AE7A0-7309-4FD8-BB2E-120BF851041F}" type="pres">
      <dgm:prSet presAssocID="{D9888C3F-A145-4B9C-B8F3-2A33BC2F1543}" presName="rect1" presStyleLbl="alignAcc1" presStyleIdx="0" presStyleCnt="3"/>
      <dgm:spPr/>
      <dgm:t>
        <a:bodyPr/>
        <a:lstStyle/>
        <a:p>
          <a:endParaRPr lang="en-US"/>
        </a:p>
      </dgm:t>
    </dgm:pt>
    <dgm:pt modelId="{3B34F380-67FE-4BCB-9349-44FEF4930A05}" type="pres">
      <dgm:prSet presAssocID="{9D43B649-7501-4663-AA43-D56802D91753}" presName="vertSpace2" presStyleLbl="node1" presStyleIdx="0" presStyleCnt="3"/>
      <dgm:spPr/>
    </dgm:pt>
    <dgm:pt modelId="{0760F3DD-7C4B-458D-8173-2341B621CE37}" type="pres">
      <dgm:prSet presAssocID="{9D43B649-7501-4663-AA43-D56802D91753}" presName="circle2" presStyleLbl="node1" presStyleIdx="1" presStyleCnt="3"/>
      <dgm:spPr/>
    </dgm:pt>
    <dgm:pt modelId="{AA917811-03A4-4DCB-8B89-4F7380AFA59D}" type="pres">
      <dgm:prSet presAssocID="{9D43B649-7501-4663-AA43-D56802D91753}" presName="rect2" presStyleLbl="alignAcc1" presStyleIdx="1" presStyleCnt="3"/>
      <dgm:spPr/>
      <dgm:t>
        <a:bodyPr/>
        <a:lstStyle/>
        <a:p>
          <a:endParaRPr lang="en-US"/>
        </a:p>
      </dgm:t>
    </dgm:pt>
    <dgm:pt modelId="{D0CAE4CA-F4E8-4946-B1C5-B0ACF5608178}" type="pres">
      <dgm:prSet presAssocID="{EC08FC30-CA6B-47D9-AD6D-26BCCF3EE3B4}" presName="vertSpace3" presStyleLbl="node1" presStyleIdx="1" presStyleCnt="3"/>
      <dgm:spPr/>
    </dgm:pt>
    <dgm:pt modelId="{CE759FDC-146E-47FE-8DD6-945C654F17E8}" type="pres">
      <dgm:prSet presAssocID="{EC08FC30-CA6B-47D9-AD6D-26BCCF3EE3B4}" presName="circle3" presStyleLbl="node1" presStyleIdx="2" presStyleCnt="3"/>
      <dgm:spPr/>
    </dgm:pt>
    <dgm:pt modelId="{EDE47F98-6C27-4529-9F79-8D0CB6D19E26}" type="pres">
      <dgm:prSet presAssocID="{EC08FC30-CA6B-47D9-AD6D-26BCCF3EE3B4}" presName="rect3" presStyleLbl="alignAcc1" presStyleIdx="2" presStyleCnt="3"/>
      <dgm:spPr/>
      <dgm:t>
        <a:bodyPr/>
        <a:lstStyle/>
        <a:p>
          <a:endParaRPr lang="en-US"/>
        </a:p>
      </dgm:t>
    </dgm:pt>
    <dgm:pt modelId="{55BDD038-43C0-431E-98CF-60B5366AAC4D}" type="pres">
      <dgm:prSet presAssocID="{D9888C3F-A145-4B9C-B8F3-2A33BC2F1543}" presName="rect1ParTx" presStyleLbl="alignAcc1" presStyleIdx="2" presStyleCnt="3">
        <dgm:presLayoutVars>
          <dgm:chMax val="1"/>
          <dgm:bulletEnabled val="1"/>
        </dgm:presLayoutVars>
      </dgm:prSet>
      <dgm:spPr/>
      <dgm:t>
        <a:bodyPr/>
        <a:lstStyle/>
        <a:p>
          <a:endParaRPr lang="en-US"/>
        </a:p>
      </dgm:t>
    </dgm:pt>
    <dgm:pt modelId="{A1B92340-5E09-49CC-8113-141D4D104AD1}" type="pres">
      <dgm:prSet presAssocID="{D9888C3F-A145-4B9C-B8F3-2A33BC2F1543}" presName="rect1ChTx" presStyleLbl="alignAcc1" presStyleIdx="2" presStyleCnt="3">
        <dgm:presLayoutVars>
          <dgm:bulletEnabled val="1"/>
        </dgm:presLayoutVars>
      </dgm:prSet>
      <dgm:spPr/>
      <dgm:t>
        <a:bodyPr/>
        <a:lstStyle/>
        <a:p>
          <a:endParaRPr lang="en-US"/>
        </a:p>
      </dgm:t>
    </dgm:pt>
    <dgm:pt modelId="{27198489-7004-4DD0-94F8-8BA5F951D8A0}" type="pres">
      <dgm:prSet presAssocID="{9D43B649-7501-4663-AA43-D56802D91753}" presName="rect2ParTx" presStyleLbl="alignAcc1" presStyleIdx="2" presStyleCnt="3">
        <dgm:presLayoutVars>
          <dgm:chMax val="1"/>
          <dgm:bulletEnabled val="1"/>
        </dgm:presLayoutVars>
      </dgm:prSet>
      <dgm:spPr/>
      <dgm:t>
        <a:bodyPr/>
        <a:lstStyle/>
        <a:p>
          <a:endParaRPr lang="en-US"/>
        </a:p>
      </dgm:t>
    </dgm:pt>
    <dgm:pt modelId="{E74567EF-7E3F-4F46-9019-B82E1D72252F}" type="pres">
      <dgm:prSet presAssocID="{9D43B649-7501-4663-AA43-D56802D91753}" presName="rect2ChTx" presStyleLbl="alignAcc1" presStyleIdx="2" presStyleCnt="3">
        <dgm:presLayoutVars>
          <dgm:bulletEnabled val="1"/>
        </dgm:presLayoutVars>
      </dgm:prSet>
      <dgm:spPr/>
      <dgm:t>
        <a:bodyPr/>
        <a:lstStyle/>
        <a:p>
          <a:endParaRPr lang="en-US"/>
        </a:p>
      </dgm:t>
    </dgm:pt>
    <dgm:pt modelId="{63BB63B0-A87E-456F-B9D4-6317D6618F7A}" type="pres">
      <dgm:prSet presAssocID="{EC08FC30-CA6B-47D9-AD6D-26BCCF3EE3B4}" presName="rect3ParTx" presStyleLbl="alignAcc1" presStyleIdx="2" presStyleCnt="3">
        <dgm:presLayoutVars>
          <dgm:chMax val="1"/>
          <dgm:bulletEnabled val="1"/>
        </dgm:presLayoutVars>
      </dgm:prSet>
      <dgm:spPr/>
      <dgm:t>
        <a:bodyPr/>
        <a:lstStyle/>
        <a:p>
          <a:endParaRPr lang="en-US"/>
        </a:p>
      </dgm:t>
    </dgm:pt>
    <dgm:pt modelId="{2013E8D5-9FD3-4BB8-B366-67803744DA7D}" type="pres">
      <dgm:prSet presAssocID="{EC08FC30-CA6B-47D9-AD6D-26BCCF3EE3B4}" presName="rect3ChTx" presStyleLbl="alignAcc1" presStyleIdx="2" presStyleCnt="3">
        <dgm:presLayoutVars>
          <dgm:bulletEnabled val="1"/>
        </dgm:presLayoutVars>
      </dgm:prSet>
      <dgm:spPr/>
      <dgm:t>
        <a:bodyPr/>
        <a:lstStyle/>
        <a:p>
          <a:endParaRPr lang="en-US"/>
        </a:p>
      </dgm:t>
    </dgm:pt>
  </dgm:ptLst>
  <dgm:cxnLst>
    <dgm:cxn modelId="{229D03D1-7BA6-4B2B-B605-0FC435258FB0}" type="presOf" srcId="{003E51A9-A53D-4871-AF1B-2D61FA96703D}" destId="{2013E8D5-9FD3-4BB8-B366-67803744DA7D}" srcOrd="0" destOrd="1" presId="urn:microsoft.com/office/officeart/2005/8/layout/target3"/>
    <dgm:cxn modelId="{1B2DADBA-372B-4AA7-B9DB-11D9CB4D12A8}" type="presOf" srcId="{6EF984D1-6EB5-44BB-86C1-83BCA9436838}" destId="{A1B92340-5E09-49CC-8113-141D4D104AD1}" srcOrd="0" destOrd="1" presId="urn:microsoft.com/office/officeart/2005/8/layout/target3"/>
    <dgm:cxn modelId="{19FDEB77-4898-414D-BD4D-263C10040C1B}" type="presOf" srcId="{B5A0B5E9-CE57-42BC-8E14-D47623DEE715}" destId="{40020B01-888B-49EA-A03B-3F984CA5554A}" srcOrd="0" destOrd="0" presId="urn:microsoft.com/office/officeart/2005/8/layout/target3"/>
    <dgm:cxn modelId="{CE94A8EB-FBF2-4FA2-B80B-D3CA8CE4DD93}" type="presOf" srcId="{9671F771-F25E-4949-92D6-F10219BB218C}" destId="{A1B92340-5E09-49CC-8113-141D4D104AD1}" srcOrd="0" destOrd="2" presId="urn:microsoft.com/office/officeart/2005/8/layout/target3"/>
    <dgm:cxn modelId="{032FF594-6DA4-44A4-BC0B-2096BDB93607}" type="presOf" srcId="{9D43B649-7501-4663-AA43-D56802D91753}" destId="{27198489-7004-4DD0-94F8-8BA5F951D8A0}" srcOrd="1" destOrd="0" presId="urn:microsoft.com/office/officeart/2005/8/layout/target3"/>
    <dgm:cxn modelId="{2997C858-B898-493D-8F76-1647050EDAD2}" type="presOf" srcId="{BF204B4A-C753-4168-9EA2-E03937D6F32C}" destId="{E74567EF-7E3F-4F46-9019-B82E1D72252F}" srcOrd="0" destOrd="0" presId="urn:microsoft.com/office/officeart/2005/8/layout/target3"/>
    <dgm:cxn modelId="{165AAEEC-2256-4BB4-B228-EA3DF9173C3D}" srcId="{D9888C3F-A145-4B9C-B8F3-2A33BC2F1543}" destId="{6EF984D1-6EB5-44BB-86C1-83BCA9436838}" srcOrd="1" destOrd="0" parTransId="{D3086569-127A-4CA4-9295-3C923B232FE8}" sibTransId="{66ED10EC-3215-40F8-891A-A262FAEFEF3C}"/>
    <dgm:cxn modelId="{ED408D39-4BFD-477F-BE69-EF83052516DC}" type="presOf" srcId="{CB5F876A-6DDE-4A4A-A288-BFF9D8B7EB61}" destId="{E74567EF-7E3F-4F46-9019-B82E1D72252F}" srcOrd="0" destOrd="2" presId="urn:microsoft.com/office/officeart/2005/8/layout/target3"/>
    <dgm:cxn modelId="{2E56E736-18C0-4FF3-8B2F-67A359933049}" type="presOf" srcId="{EC08FC30-CA6B-47D9-AD6D-26BCCF3EE3B4}" destId="{63BB63B0-A87E-456F-B9D4-6317D6618F7A}" srcOrd="1" destOrd="0" presId="urn:microsoft.com/office/officeart/2005/8/layout/target3"/>
    <dgm:cxn modelId="{C5180CF7-23D8-4865-9421-55BAE87B3347}" srcId="{B5A0B5E9-CE57-42BC-8E14-D47623DEE715}" destId="{9D43B649-7501-4663-AA43-D56802D91753}" srcOrd="1" destOrd="0" parTransId="{66618F71-0185-4CC2-A715-AD02B4FDEBAD}" sibTransId="{9F5F2ABC-1880-4F16-8B95-9F4A321DB262}"/>
    <dgm:cxn modelId="{A54BCCB1-3098-44B0-BB3D-AD4316345F19}" srcId="{EC08FC30-CA6B-47D9-AD6D-26BCCF3EE3B4}" destId="{003E51A9-A53D-4871-AF1B-2D61FA96703D}" srcOrd="1" destOrd="0" parTransId="{3CEA5AAB-1550-488D-8A4D-26BA3D11C2D7}" sibTransId="{30502069-55CC-443B-8B68-C02517DC7D9B}"/>
    <dgm:cxn modelId="{23409DDC-A5A6-4048-B0AF-0FC7084CE5C5}" type="presOf" srcId="{CAD341C3-F22A-4996-9545-E875F4383063}" destId="{2013E8D5-9FD3-4BB8-B366-67803744DA7D}" srcOrd="0" destOrd="2" presId="urn:microsoft.com/office/officeart/2005/8/layout/target3"/>
    <dgm:cxn modelId="{7514AA92-9D53-460F-BA7C-693E507D2A23}" type="presOf" srcId="{09866E8F-01CE-4DBA-B4B8-EED71CBBAA0A}" destId="{E74567EF-7E3F-4F46-9019-B82E1D72252F}" srcOrd="0" destOrd="1" presId="urn:microsoft.com/office/officeart/2005/8/layout/target3"/>
    <dgm:cxn modelId="{26F0A3BE-F741-48BA-A883-DC4503AEC516}" srcId="{9D43B649-7501-4663-AA43-D56802D91753}" destId="{BF204B4A-C753-4168-9EA2-E03937D6F32C}" srcOrd="0" destOrd="0" parTransId="{ED331C23-EB8F-4F87-AB32-98B0B3A007EA}" sibTransId="{CC453629-779E-46D4-9453-DF54ED30DF00}"/>
    <dgm:cxn modelId="{8979A147-0058-4ECA-9BDE-0051FA80653D}" type="presOf" srcId="{F7678A97-11CB-442D-A366-A2C2627C15EB}" destId="{2013E8D5-9FD3-4BB8-B366-67803744DA7D}" srcOrd="0" destOrd="0" presId="urn:microsoft.com/office/officeart/2005/8/layout/target3"/>
    <dgm:cxn modelId="{9C011183-93D4-4F53-9A3E-91B664225A18}" srcId="{B5A0B5E9-CE57-42BC-8E14-D47623DEE715}" destId="{D9888C3F-A145-4B9C-B8F3-2A33BC2F1543}" srcOrd="0" destOrd="0" parTransId="{CF04EBE1-86A3-4308-8066-D544E0CA0A3D}" sibTransId="{8E099118-96B2-4698-AC7F-8AE5482F1746}"/>
    <dgm:cxn modelId="{14E02567-4C6E-4B56-B506-74B13C832DDA}" type="presOf" srcId="{9D43B649-7501-4663-AA43-D56802D91753}" destId="{AA917811-03A4-4DCB-8B89-4F7380AFA59D}" srcOrd="0" destOrd="0" presId="urn:microsoft.com/office/officeart/2005/8/layout/target3"/>
    <dgm:cxn modelId="{D72896BE-DEEB-41D5-8BED-BBA3B3910FA9}" type="presOf" srcId="{D9888C3F-A145-4B9C-B8F3-2A33BC2F1543}" destId="{55BDD038-43C0-431E-98CF-60B5366AAC4D}" srcOrd="1" destOrd="0" presId="urn:microsoft.com/office/officeart/2005/8/layout/target3"/>
    <dgm:cxn modelId="{BA93B06D-76CF-462F-8EDE-66C5299D7B77}" srcId="{9D43B649-7501-4663-AA43-D56802D91753}" destId="{09866E8F-01CE-4DBA-B4B8-EED71CBBAA0A}" srcOrd="1" destOrd="0" parTransId="{8CA37265-F892-4722-BE45-9DCFA4AFB4BC}" sibTransId="{473AB2A8-6EDC-4744-87C0-011E2E793A69}"/>
    <dgm:cxn modelId="{75167CAD-52D5-43B3-80E5-616400D48F22}" type="presOf" srcId="{F70025AD-8E2A-4B40-9D40-C063A0B456DB}" destId="{A1B92340-5E09-49CC-8113-141D4D104AD1}" srcOrd="0" destOrd="0" presId="urn:microsoft.com/office/officeart/2005/8/layout/target3"/>
    <dgm:cxn modelId="{E215DF2A-B07B-4503-B271-D513964AA6DA}" srcId="{EC08FC30-CA6B-47D9-AD6D-26BCCF3EE3B4}" destId="{F7678A97-11CB-442D-A366-A2C2627C15EB}" srcOrd="0" destOrd="0" parTransId="{FF60FF1B-B042-47C4-A6F3-2F4098FD6EF4}" sibTransId="{6720F9B7-257A-41B4-9592-F879EA7A9B05}"/>
    <dgm:cxn modelId="{6598736D-B747-4E55-B664-24F2B46947E9}" srcId="{9D43B649-7501-4663-AA43-D56802D91753}" destId="{CB5F876A-6DDE-4A4A-A288-BFF9D8B7EB61}" srcOrd="2" destOrd="0" parTransId="{FB2B8257-F21F-4CE6-BFF5-C8CDC2A1219F}" sibTransId="{EB33DE62-0287-40A8-8E0D-393761B39B45}"/>
    <dgm:cxn modelId="{E035DFC6-CDBB-43F6-B9B7-60CC20A0B088}" srcId="{B5A0B5E9-CE57-42BC-8E14-D47623DEE715}" destId="{EC08FC30-CA6B-47D9-AD6D-26BCCF3EE3B4}" srcOrd="2" destOrd="0" parTransId="{9484E3BD-8CE5-4092-AFDB-B6FCFEC89031}" sibTransId="{9B530B95-B011-4CDA-AE6B-C4E1EE816E1F}"/>
    <dgm:cxn modelId="{3DB80036-0F0B-4A13-9F45-7BBC99050224}" type="presOf" srcId="{EC08FC30-CA6B-47D9-AD6D-26BCCF3EE3B4}" destId="{EDE47F98-6C27-4529-9F79-8D0CB6D19E26}" srcOrd="0" destOrd="0" presId="urn:microsoft.com/office/officeart/2005/8/layout/target3"/>
    <dgm:cxn modelId="{4F3708CD-781C-42F4-A05D-8ABD32BD0623}" type="presOf" srcId="{D9888C3F-A145-4B9C-B8F3-2A33BC2F1543}" destId="{AB7AE7A0-7309-4FD8-BB2E-120BF851041F}" srcOrd="0" destOrd="0" presId="urn:microsoft.com/office/officeart/2005/8/layout/target3"/>
    <dgm:cxn modelId="{F48C129E-86E8-4B36-936D-7CC96E0731BB}" srcId="{EC08FC30-CA6B-47D9-AD6D-26BCCF3EE3B4}" destId="{CAD341C3-F22A-4996-9545-E875F4383063}" srcOrd="2" destOrd="0" parTransId="{1D24DEA8-5E9E-4A75-B745-1AD728EA07B2}" sibTransId="{E78FA742-CA93-4A45-B9A1-347D4E4374FA}"/>
    <dgm:cxn modelId="{3111A342-95DF-4C2D-B259-5D555003DD21}" srcId="{D9888C3F-A145-4B9C-B8F3-2A33BC2F1543}" destId="{9671F771-F25E-4949-92D6-F10219BB218C}" srcOrd="2" destOrd="0" parTransId="{CBEA28A8-BCFA-4EB4-827C-3F031D9F8AFD}" sibTransId="{0186505F-EAAD-45DB-BC84-A45F360B2F95}"/>
    <dgm:cxn modelId="{97AD84A0-468F-4085-99F2-B0604DA4010E}" srcId="{D9888C3F-A145-4B9C-B8F3-2A33BC2F1543}" destId="{F70025AD-8E2A-4B40-9D40-C063A0B456DB}" srcOrd="0" destOrd="0" parTransId="{41DCDC22-6F07-4150-B12D-048B09E66211}" sibTransId="{0FC02ECA-7843-4364-8517-CC843A43728A}"/>
    <dgm:cxn modelId="{2EE2320D-73E5-4586-8F89-B608A65B3EFD}" type="presParOf" srcId="{40020B01-888B-49EA-A03B-3F984CA5554A}" destId="{3C753FE5-6571-4BA9-B03A-4281987C8379}" srcOrd="0" destOrd="0" presId="urn:microsoft.com/office/officeart/2005/8/layout/target3"/>
    <dgm:cxn modelId="{020E1393-B522-45FF-97CD-5E146733E17B}" type="presParOf" srcId="{40020B01-888B-49EA-A03B-3F984CA5554A}" destId="{9E234D4D-2FA3-414F-B232-C82B41CE5355}" srcOrd="1" destOrd="0" presId="urn:microsoft.com/office/officeart/2005/8/layout/target3"/>
    <dgm:cxn modelId="{5B1D1344-A900-42C1-9525-7C0ED37F058E}" type="presParOf" srcId="{40020B01-888B-49EA-A03B-3F984CA5554A}" destId="{AB7AE7A0-7309-4FD8-BB2E-120BF851041F}" srcOrd="2" destOrd="0" presId="urn:microsoft.com/office/officeart/2005/8/layout/target3"/>
    <dgm:cxn modelId="{B8C35A16-41E8-4828-8DF9-DC8F880473D1}" type="presParOf" srcId="{40020B01-888B-49EA-A03B-3F984CA5554A}" destId="{3B34F380-67FE-4BCB-9349-44FEF4930A05}" srcOrd="3" destOrd="0" presId="urn:microsoft.com/office/officeart/2005/8/layout/target3"/>
    <dgm:cxn modelId="{8C913EDE-E139-4D58-8522-D1DC8CEBF226}" type="presParOf" srcId="{40020B01-888B-49EA-A03B-3F984CA5554A}" destId="{0760F3DD-7C4B-458D-8173-2341B621CE37}" srcOrd="4" destOrd="0" presId="urn:microsoft.com/office/officeart/2005/8/layout/target3"/>
    <dgm:cxn modelId="{5E86EECD-7F39-4183-8258-9EF56E7A0BE8}" type="presParOf" srcId="{40020B01-888B-49EA-A03B-3F984CA5554A}" destId="{AA917811-03A4-4DCB-8B89-4F7380AFA59D}" srcOrd="5" destOrd="0" presId="urn:microsoft.com/office/officeart/2005/8/layout/target3"/>
    <dgm:cxn modelId="{F6E6BCB3-234F-4D4A-BC25-8114176F27D8}" type="presParOf" srcId="{40020B01-888B-49EA-A03B-3F984CA5554A}" destId="{D0CAE4CA-F4E8-4946-B1C5-B0ACF5608178}" srcOrd="6" destOrd="0" presId="urn:microsoft.com/office/officeart/2005/8/layout/target3"/>
    <dgm:cxn modelId="{9B575936-FF9C-4FB9-BB40-02149F71C7F3}" type="presParOf" srcId="{40020B01-888B-49EA-A03B-3F984CA5554A}" destId="{CE759FDC-146E-47FE-8DD6-945C654F17E8}" srcOrd="7" destOrd="0" presId="urn:microsoft.com/office/officeart/2005/8/layout/target3"/>
    <dgm:cxn modelId="{81CA6320-7DEC-41C6-A524-52A3411F2786}" type="presParOf" srcId="{40020B01-888B-49EA-A03B-3F984CA5554A}" destId="{EDE47F98-6C27-4529-9F79-8D0CB6D19E26}" srcOrd="8" destOrd="0" presId="urn:microsoft.com/office/officeart/2005/8/layout/target3"/>
    <dgm:cxn modelId="{2128A796-6FA8-45D0-8EA5-9865F561C8A5}" type="presParOf" srcId="{40020B01-888B-49EA-A03B-3F984CA5554A}" destId="{55BDD038-43C0-431E-98CF-60B5366AAC4D}" srcOrd="9" destOrd="0" presId="urn:microsoft.com/office/officeart/2005/8/layout/target3"/>
    <dgm:cxn modelId="{C8D35050-7828-43BB-96AD-3D6DE6B56AF2}" type="presParOf" srcId="{40020B01-888B-49EA-A03B-3F984CA5554A}" destId="{A1B92340-5E09-49CC-8113-141D4D104AD1}" srcOrd="10" destOrd="0" presId="urn:microsoft.com/office/officeart/2005/8/layout/target3"/>
    <dgm:cxn modelId="{8791559D-7DE3-4ACA-866A-01EF86A08B1E}" type="presParOf" srcId="{40020B01-888B-49EA-A03B-3F984CA5554A}" destId="{27198489-7004-4DD0-94F8-8BA5F951D8A0}" srcOrd="11" destOrd="0" presId="urn:microsoft.com/office/officeart/2005/8/layout/target3"/>
    <dgm:cxn modelId="{2EC7B89E-056F-4EAE-B01D-34C70C86890E}" type="presParOf" srcId="{40020B01-888B-49EA-A03B-3F984CA5554A}" destId="{E74567EF-7E3F-4F46-9019-B82E1D72252F}" srcOrd="12" destOrd="0" presId="urn:microsoft.com/office/officeart/2005/8/layout/target3"/>
    <dgm:cxn modelId="{AD7462F5-B173-4EC9-9557-729BADA77598}" type="presParOf" srcId="{40020B01-888B-49EA-A03B-3F984CA5554A}" destId="{63BB63B0-A87E-456F-B9D4-6317D6618F7A}" srcOrd="13" destOrd="0" presId="urn:microsoft.com/office/officeart/2005/8/layout/target3"/>
    <dgm:cxn modelId="{29B81B3D-65E9-4812-9547-02234DAD47F6}" type="presParOf" srcId="{40020B01-888B-49EA-A03B-3F984CA5554A}" destId="{2013E8D5-9FD3-4BB8-B366-67803744DA7D}"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2CF342-D5BA-4C8A-BBB5-DC10C719507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9EDC9E22-ED85-439A-A81A-B2A5169BC3EB}">
      <dgm:prSet/>
      <dgm:spPr/>
      <dgm:t>
        <a:bodyPr/>
        <a:lstStyle/>
        <a:p>
          <a:pPr rtl="0"/>
          <a:r>
            <a:rPr lang="zh-CN" altLang="en-US" b="1" dirty="0" smtClean="0"/>
            <a:t>全面</a:t>
          </a:r>
          <a:r>
            <a:rPr lang="zh-CN" b="1" dirty="0" smtClean="0"/>
            <a:t>支持</a:t>
          </a:r>
          <a:r>
            <a:rPr lang="en-US" b="1" dirty="0" smtClean="0"/>
            <a:t>Silverlight</a:t>
          </a:r>
          <a:r>
            <a:rPr lang="zh-CN" altLang="en-US" b="1" dirty="0" smtClean="0"/>
            <a:t>平台。</a:t>
          </a:r>
          <a:endParaRPr lang="en-US" dirty="0"/>
        </a:p>
      </dgm:t>
    </dgm:pt>
    <dgm:pt modelId="{82358E35-A8BF-4B65-97CB-E790A1F6AEC4}" type="parTrans" cxnId="{6C905161-CF4B-46DC-B6DB-9469591FF0EA}">
      <dgm:prSet/>
      <dgm:spPr/>
      <dgm:t>
        <a:bodyPr/>
        <a:lstStyle/>
        <a:p>
          <a:endParaRPr lang="en-US"/>
        </a:p>
      </dgm:t>
    </dgm:pt>
    <dgm:pt modelId="{2C13875C-ACC5-4569-9370-6F98562F0CB9}" type="sibTrans" cxnId="{6C905161-CF4B-46DC-B6DB-9469591FF0EA}">
      <dgm:prSet/>
      <dgm:spPr/>
      <dgm:t>
        <a:bodyPr/>
        <a:lstStyle/>
        <a:p>
          <a:endParaRPr lang="en-US"/>
        </a:p>
      </dgm:t>
    </dgm:pt>
    <dgm:pt modelId="{A35EFCDC-6293-4E96-AF72-1AFCE8B9273F}">
      <dgm:prSet/>
      <dgm:spPr/>
      <dgm:t>
        <a:bodyPr/>
        <a:lstStyle/>
        <a:p>
          <a:pPr rtl="0"/>
          <a:r>
            <a:rPr lang="en-US" b="1" dirty="0" smtClean="0"/>
            <a:t>MT</a:t>
          </a:r>
          <a:r>
            <a:rPr lang="zh-CN" b="1" dirty="0" smtClean="0"/>
            <a:t>（</a:t>
          </a:r>
          <a:r>
            <a:rPr lang="en-US" b="1" dirty="0" smtClean="0"/>
            <a:t>Multiple Targeting</a:t>
          </a:r>
          <a:r>
            <a:rPr lang="zh-CN" b="1" dirty="0" smtClean="0"/>
            <a:t>）</a:t>
          </a:r>
          <a:r>
            <a:rPr lang="en-US" b="1" dirty="0" smtClean="0"/>
            <a:t>: </a:t>
          </a:r>
          <a:r>
            <a:rPr lang="zh-CN" b="1" dirty="0" smtClean="0"/>
            <a:t>支持多个目标框架</a:t>
          </a:r>
          <a:r>
            <a:rPr lang="zh-CN" altLang="en-US" b="1" dirty="0" smtClean="0"/>
            <a:t>。</a:t>
          </a:r>
          <a:endParaRPr lang="en-US" dirty="0"/>
        </a:p>
      </dgm:t>
    </dgm:pt>
    <dgm:pt modelId="{26B45A2A-6437-4B49-B440-84EBCFF5E39F}" type="parTrans" cxnId="{DE9CFF4D-30BA-413A-A36E-B746C9E0A0CF}">
      <dgm:prSet/>
      <dgm:spPr/>
      <dgm:t>
        <a:bodyPr/>
        <a:lstStyle/>
        <a:p>
          <a:endParaRPr lang="en-US"/>
        </a:p>
      </dgm:t>
    </dgm:pt>
    <dgm:pt modelId="{390B4A57-F93B-46E6-8F8E-ACBF01060F8F}" type="sibTrans" cxnId="{DE9CFF4D-30BA-413A-A36E-B746C9E0A0CF}">
      <dgm:prSet/>
      <dgm:spPr/>
      <dgm:t>
        <a:bodyPr/>
        <a:lstStyle/>
        <a:p>
          <a:endParaRPr lang="en-US"/>
        </a:p>
      </dgm:t>
    </dgm:pt>
    <dgm:pt modelId="{1090816E-970C-4A61-A233-CD83FB5E2834}">
      <dgm:prSet/>
      <dgm:spPr/>
      <dgm:t>
        <a:bodyPr/>
        <a:lstStyle/>
        <a:p>
          <a:pPr rtl="0"/>
          <a:r>
            <a:rPr lang="zh-CN" altLang="en-US" b="1" dirty="0" smtClean="0"/>
            <a:t>支持</a:t>
          </a:r>
          <a:r>
            <a:rPr lang="zh-CN" b="1" dirty="0" smtClean="0"/>
            <a:t>设计时的名称空间</a:t>
          </a:r>
          <a:r>
            <a:rPr lang="zh-CN" altLang="en-US" b="1" dirty="0" smtClean="0"/>
            <a:t> （</a:t>
          </a:r>
          <a:r>
            <a:rPr lang="en-US" altLang="en-US" b="1" dirty="0" err="1" smtClean="0"/>
            <a:t>xmlns:d</a:t>
          </a:r>
          <a:r>
            <a:rPr lang="en-US" altLang="en-US" b="1" dirty="0" smtClean="0"/>
            <a:t>=“http://schemas.microsoft.com/expression/blend/2008”</a:t>
          </a:r>
          <a:r>
            <a:rPr lang="zh-CN" altLang="en-US" b="1" dirty="0" smtClean="0"/>
            <a:t>）。</a:t>
          </a:r>
          <a:endParaRPr lang="en-US" dirty="0"/>
        </a:p>
      </dgm:t>
    </dgm:pt>
    <dgm:pt modelId="{3A80CBFD-C456-4918-959D-0AF4661C6503}" type="parTrans" cxnId="{A70FD2ED-097C-4B4A-9611-898207EF9401}">
      <dgm:prSet/>
      <dgm:spPr/>
      <dgm:t>
        <a:bodyPr/>
        <a:lstStyle/>
        <a:p>
          <a:endParaRPr lang="en-US"/>
        </a:p>
      </dgm:t>
    </dgm:pt>
    <dgm:pt modelId="{A6423A61-5435-4259-9CB8-AB56D0C46ECE}" type="sibTrans" cxnId="{A70FD2ED-097C-4B4A-9611-898207EF9401}">
      <dgm:prSet/>
      <dgm:spPr/>
      <dgm:t>
        <a:bodyPr/>
        <a:lstStyle/>
        <a:p>
          <a:endParaRPr lang="en-US"/>
        </a:p>
      </dgm:t>
    </dgm:pt>
    <dgm:pt modelId="{66852FD3-1B31-482D-BEDD-08F0838046B0}">
      <dgm:prSet/>
      <dgm:spPr/>
      <dgm:t>
        <a:bodyPr/>
        <a:lstStyle/>
        <a:p>
          <a:pPr rtl="0"/>
          <a:r>
            <a:rPr lang="zh-CN" b="1" dirty="0" smtClean="0"/>
            <a:t>智能感知支持标记扩展</a:t>
          </a:r>
          <a:r>
            <a:rPr lang="en-US" b="1" dirty="0" smtClean="0"/>
            <a:t>(Markup Extension)</a:t>
          </a:r>
          <a:r>
            <a:rPr lang="zh-CN" altLang="en-US" b="1" dirty="0" smtClean="0"/>
            <a:t>和名称空间（</a:t>
          </a:r>
          <a:r>
            <a:rPr lang="en-US" altLang="zh-CN" b="1" dirty="0" err="1" smtClean="0"/>
            <a:t>xmlns</a:t>
          </a:r>
          <a:r>
            <a:rPr lang="zh-CN" altLang="en-US" b="1" dirty="0" smtClean="0"/>
            <a:t>）。</a:t>
          </a:r>
          <a:endParaRPr lang="en-US" dirty="0"/>
        </a:p>
      </dgm:t>
    </dgm:pt>
    <dgm:pt modelId="{A23DCEDD-7A77-4FAE-A62D-48FC1494D29D}" type="parTrans" cxnId="{93069A8B-B364-42C4-BFFD-365AE7676EFD}">
      <dgm:prSet/>
      <dgm:spPr/>
      <dgm:t>
        <a:bodyPr/>
        <a:lstStyle/>
        <a:p>
          <a:endParaRPr lang="en-US"/>
        </a:p>
      </dgm:t>
    </dgm:pt>
    <dgm:pt modelId="{C3C82273-E8A1-4516-A3F7-C8CABE54AB95}" type="sibTrans" cxnId="{93069A8B-B364-42C4-BFFD-365AE7676EFD}">
      <dgm:prSet/>
      <dgm:spPr/>
      <dgm:t>
        <a:bodyPr/>
        <a:lstStyle/>
        <a:p>
          <a:endParaRPr lang="en-US"/>
        </a:p>
      </dgm:t>
    </dgm:pt>
    <dgm:pt modelId="{1AC277FF-5D73-4E70-8AF3-FF25259941CE}">
      <dgm:prSet/>
      <dgm:spPr/>
      <dgm:t>
        <a:bodyPr/>
        <a:lstStyle/>
        <a:p>
          <a:pPr rtl="0"/>
          <a:r>
            <a:rPr lang="zh-CN" altLang="en-US" b="1" dirty="0" smtClean="0"/>
            <a:t>当前项目或者被引用的程序集之中的用户控件或者定制控件能够自动加入到工具箱之中。</a:t>
          </a:r>
          <a:endParaRPr lang="en-US" dirty="0"/>
        </a:p>
      </dgm:t>
    </dgm:pt>
    <dgm:pt modelId="{22A43098-0C5A-4733-A755-C76CF58B26AF}" type="parTrans" cxnId="{B83EB6F4-6ECE-45A7-926B-1D2A40180060}">
      <dgm:prSet/>
      <dgm:spPr/>
      <dgm:t>
        <a:bodyPr/>
        <a:lstStyle/>
        <a:p>
          <a:endParaRPr lang="en-US"/>
        </a:p>
      </dgm:t>
    </dgm:pt>
    <dgm:pt modelId="{5889A131-1A17-4105-8B3E-F30C0A5D5CFA}" type="sibTrans" cxnId="{B83EB6F4-6ECE-45A7-926B-1D2A40180060}">
      <dgm:prSet/>
      <dgm:spPr/>
      <dgm:t>
        <a:bodyPr/>
        <a:lstStyle/>
        <a:p>
          <a:endParaRPr lang="en-US"/>
        </a:p>
      </dgm:t>
    </dgm:pt>
    <dgm:pt modelId="{2319BE26-A909-4918-90CA-6A2E1FB73E9B}">
      <dgm:prSet/>
      <dgm:spPr/>
      <dgm:t>
        <a:bodyPr/>
        <a:lstStyle/>
        <a:p>
          <a:pPr rtl="0"/>
          <a:r>
            <a:rPr lang="zh-CN" altLang="en-US" b="1" dirty="0" smtClean="0"/>
            <a:t>能够</a:t>
          </a:r>
          <a:r>
            <a:rPr lang="zh-CN" b="1" dirty="0" smtClean="0"/>
            <a:t>加载更多包含有错误的文档</a:t>
          </a:r>
          <a:r>
            <a:rPr lang="zh-CN" altLang="en-US" b="1" dirty="0" smtClean="0"/>
            <a:t>，而不是仅仅显示“文档错误”的页面。</a:t>
          </a:r>
          <a:endParaRPr lang="en-US" dirty="0"/>
        </a:p>
      </dgm:t>
    </dgm:pt>
    <dgm:pt modelId="{53D66DDB-4DF8-422B-BB90-9818014DAF23}" type="parTrans" cxnId="{02516E9B-E19A-4F59-975B-27A4D9572C8F}">
      <dgm:prSet/>
      <dgm:spPr/>
      <dgm:t>
        <a:bodyPr/>
        <a:lstStyle/>
        <a:p>
          <a:endParaRPr lang="en-US"/>
        </a:p>
      </dgm:t>
    </dgm:pt>
    <dgm:pt modelId="{0E9E048F-1C6E-492F-B500-A2E424539999}" type="sibTrans" cxnId="{02516E9B-E19A-4F59-975B-27A4D9572C8F}">
      <dgm:prSet/>
      <dgm:spPr/>
      <dgm:t>
        <a:bodyPr/>
        <a:lstStyle/>
        <a:p>
          <a:endParaRPr lang="en-US"/>
        </a:p>
      </dgm:t>
    </dgm:pt>
    <dgm:pt modelId="{78029C16-F23B-4EE8-BA93-598CA4E2A7EC}">
      <dgm:prSet/>
      <dgm:spPr/>
      <dgm:t>
        <a:bodyPr/>
        <a:lstStyle/>
        <a:p>
          <a:pPr rtl="0"/>
          <a:r>
            <a:rPr lang="zh-CN" altLang="en-US" b="1" dirty="0" smtClean="0"/>
            <a:t>新增的</a:t>
          </a:r>
          <a:r>
            <a:rPr lang="en-US" b="1" dirty="0" smtClean="0"/>
            <a:t>DSW</a:t>
          </a:r>
          <a:r>
            <a:rPr lang="zh-CN" b="1" dirty="0" smtClean="0"/>
            <a:t> </a:t>
          </a:r>
          <a:r>
            <a:rPr lang="en-US" b="1" dirty="0" smtClean="0"/>
            <a:t>(</a:t>
          </a:r>
          <a:r>
            <a:rPr lang="zh-CN" altLang="en-US" b="1" dirty="0" smtClean="0"/>
            <a:t>数据源窗口</a:t>
          </a:r>
          <a:r>
            <a:rPr lang="en-US" b="1" dirty="0" smtClean="0"/>
            <a:t>)</a:t>
          </a:r>
          <a:r>
            <a:rPr lang="zh-CN" altLang="en-US" b="1" dirty="0" smtClean="0"/>
            <a:t>支持通过鼠标的拖放自动生成数据绑定代码。</a:t>
          </a:r>
          <a:endParaRPr lang="en-US" dirty="0"/>
        </a:p>
      </dgm:t>
    </dgm:pt>
    <dgm:pt modelId="{9EE10792-95EA-4862-9B08-B6FEA5172B7E}" type="parTrans" cxnId="{C1A01A16-24A7-4676-AB60-0082421F2473}">
      <dgm:prSet/>
      <dgm:spPr/>
      <dgm:t>
        <a:bodyPr/>
        <a:lstStyle/>
        <a:p>
          <a:endParaRPr lang="en-US"/>
        </a:p>
      </dgm:t>
    </dgm:pt>
    <dgm:pt modelId="{B9B0BE44-A6A2-413B-B02A-B7A1257E42AB}" type="sibTrans" cxnId="{C1A01A16-24A7-4676-AB60-0082421F2473}">
      <dgm:prSet/>
      <dgm:spPr/>
      <dgm:t>
        <a:bodyPr/>
        <a:lstStyle/>
        <a:p>
          <a:endParaRPr lang="en-US"/>
        </a:p>
      </dgm:t>
    </dgm:pt>
    <dgm:pt modelId="{6D32BADF-6E8F-43DC-9CFB-1DB703B8C018}">
      <dgm:prSet/>
      <dgm:spPr/>
      <dgm:t>
        <a:bodyPr/>
        <a:lstStyle/>
        <a:p>
          <a:pPr rtl="0"/>
          <a:r>
            <a:rPr lang="zh-CN" altLang="en-US" b="1" dirty="0" smtClean="0"/>
            <a:t>支持用于设计时使用的示例数据（</a:t>
          </a:r>
          <a:r>
            <a:rPr lang="en-US" altLang="zh-CN" b="1" dirty="0" smtClean="0"/>
            <a:t>Sample Data</a:t>
          </a:r>
          <a:r>
            <a:rPr lang="zh-CN" altLang="en-US" b="1" dirty="0" smtClean="0"/>
            <a:t>）。</a:t>
          </a:r>
          <a:endParaRPr lang="en-US" dirty="0"/>
        </a:p>
      </dgm:t>
    </dgm:pt>
    <dgm:pt modelId="{B464222E-B059-4DCF-9D29-72309ED23F76}" type="parTrans" cxnId="{A739718D-E5FA-427C-B4B6-4D05CBEFBEF7}">
      <dgm:prSet/>
      <dgm:spPr/>
      <dgm:t>
        <a:bodyPr/>
        <a:lstStyle/>
        <a:p>
          <a:endParaRPr lang="en-US"/>
        </a:p>
      </dgm:t>
    </dgm:pt>
    <dgm:pt modelId="{1F75AB9F-FC1B-42CD-A8E2-FCFB154091D6}" type="sibTrans" cxnId="{A739718D-E5FA-427C-B4B6-4D05CBEFBEF7}">
      <dgm:prSet/>
      <dgm:spPr/>
      <dgm:t>
        <a:bodyPr/>
        <a:lstStyle/>
        <a:p>
          <a:endParaRPr lang="en-US"/>
        </a:p>
      </dgm:t>
    </dgm:pt>
    <dgm:pt modelId="{5638F1F9-E9F3-48D4-9562-025F0B7B6C39}">
      <dgm:prSet/>
      <dgm:spPr/>
      <dgm:t>
        <a:bodyPr/>
        <a:lstStyle/>
        <a:p>
          <a:pPr rtl="0"/>
          <a:r>
            <a:rPr lang="zh-CN" altLang="en-US" b="1" dirty="0" smtClean="0"/>
            <a:t>对更多控件增加和</a:t>
          </a:r>
          <a:r>
            <a:rPr lang="en-US" altLang="zh-CN" b="1" dirty="0" smtClean="0"/>
            <a:t>/</a:t>
          </a:r>
          <a:r>
            <a:rPr lang="zh-CN" altLang="en-US" b="1" dirty="0" smtClean="0"/>
            <a:t>或增强的设计时支持。</a:t>
          </a:r>
          <a:endParaRPr lang="en-US" dirty="0"/>
        </a:p>
      </dgm:t>
    </dgm:pt>
    <dgm:pt modelId="{A895B242-0405-4A15-B9D2-A66A477E7F35}" type="parTrans" cxnId="{7C9AFF38-199A-464B-BED9-5F650E60822E}">
      <dgm:prSet/>
      <dgm:spPr/>
      <dgm:t>
        <a:bodyPr/>
        <a:lstStyle/>
        <a:p>
          <a:endParaRPr lang="en-US"/>
        </a:p>
      </dgm:t>
    </dgm:pt>
    <dgm:pt modelId="{3421509F-23E1-469C-98CB-A933C4330E6A}" type="sibTrans" cxnId="{7C9AFF38-199A-464B-BED9-5F650E60822E}">
      <dgm:prSet/>
      <dgm:spPr/>
      <dgm:t>
        <a:bodyPr/>
        <a:lstStyle/>
        <a:p>
          <a:endParaRPr lang="en-US"/>
        </a:p>
      </dgm:t>
    </dgm:pt>
    <dgm:pt modelId="{3989048D-7640-417F-9F83-55F750D13B18}" type="pres">
      <dgm:prSet presAssocID="{9D2CF342-D5BA-4C8A-BBB5-DC10C719507C}" presName="linear" presStyleCnt="0">
        <dgm:presLayoutVars>
          <dgm:animLvl val="lvl"/>
          <dgm:resizeHandles val="exact"/>
        </dgm:presLayoutVars>
      </dgm:prSet>
      <dgm:spPr/>
      <dgm:t>
        <a:bodyPr/>
        <a:lstStyle/>
        <a:p>
          <a:endParaRPr lang="en-US"/>
        </a:p>
      </dgm:t>
    </dgm:pt>
    <dgm:pt modelId="{0D1DD85E-8B92-473B-A9C2-E76FB7986A1F}" type="pres">
      <dgm:prSet presAssocID="{9EDC9E22-ED85-439A-A81A-B2A5169BC3EB}" presName="parentText" presStyleLbl="node1" presStyleIdx="0" presStyleCnt="9">
        <dgm:presLayoutVars>
          <dgm:chMax val="0"/>
          <dgm:bulletEnabled val="1"/>
        </dgm:presLayoutVars>
      </dgm:prSet>
      <dgm:spPr/>
      <dgm:t>
        <a:bodyPr/>
        <a:lstStyle/>
        <a:p>
          <a:endParaRPr lang="en-US"/>
        </a:p>
      </dgm:t>
    </dgm:pt>
    <dgm:pt modelId="{5BBF3181-EEC2-4CD7-A627-7D5620C6BCC4}" type="pres">
      <dgm:prSet presAssocID="{2C13875C-ACC5-4569-9370-6F98562F0CB9}" presName="spacer" presStyleCnt="0"/>
      <dgm:spPr/>
    </dgm:pt>
    <dgm:pt modelId="{89ED3B23-B2E1-4E6B-9251-74ED5B1DF862}" type="pres">
      <dgm:prSet presAssocID="{A35EFCDC-6293-4E96-AF72-1AFCE8B9273F}" presName="parentText" presStyleLbl="node1" presStyleIdx="1" presStyleCnt="9">
        <dgm:presLayoutVars>
          <dgm:chMax val="0"/>
          <dgm:bulletEnabled val="1"/>
        </dgm:presLayoutVars>
      </dgm:prSet>
      <dgm:spPr/>
      <dgm:t>
        <a:bodyPr/>
        <a:lstStyle/>
        <a:p>
          <a:endParaRPr lang="en-US"/>
        </a:p>
      </dgm:t>
    </dgm:pt>
    <dgm:pt modelId="{A7F0CC4E-3E64-4110-96E5-5100EA036317}" type="pres">
      <dgm:prSet presAssocID="{390B4A57-F93B-46E6-8F8E-ACBF01060F8F}" presName="spacer" presStyleCnt="0"/>
      <dgm:spPr/>
    </dgm:pt>
    <dgm:pt modelId="{9180699C-1ADD-43E2-9F73-FDC2A18A4B87}" type="pres">
      <dgm:prSet presAssocID="{1090816E-970C-4A61-A233-CD83FB5E2834}" presName="parentText" presStyleLbl="node1" presStyleIdx="2" presStyleCnt="9">
        <dgm:presLayoutVars>
          <dgm:chMax val="0"/>
          <dgm:bulletEnabled val="1"/>
        </dgm:presLayoutVars>
      </dgm:prSet>
      <dgm:spPr/>
      <dgm:t>
        <a:bodyPr/>
        <a:lstStyle/>
        <a:p>
          <a:endParaRPr lang="en-US"/>
        </a:p>
      </dgm:t>
    </dgm:pt>
    <dgm:pt modelId="{A4D6B939-5589-48C3-B1FE-3791CDC2798C}" type="pres">
      <dgm:prSet presAssocID="{A6423A61-5435-4259-9CB8-AB56D0C46ECE}" presName="spacer" presStyleCnt="0"/>
      <dgm:spPr/>
    </dgm:pt>
    <dgm:pt modelId="{8C8B4F66-65AF-499C-98DB-29F1EB8935B7}" type="pres">
      <dgm:prSet presAssocID="{66852FD3-1B31-482D-BEDD-08F0838046B0}" presName="parentText" presStyleLbl="node1" presStyleIdx="3" presStyleCnt="9">
        <dgm:presLayoutVars>
          <dgm:chMax val="0"/>
          <dgm:bulletEnabled val="1"/>
        </dgm:presLayoutVars>
      </dgm:prSet>
      <dgm:spPr/>
      <dgm:t>
        <a:bodyPr/>
        <a:lstStyle/>
        <a:p>
          <a:endParaRPr lang="en-US"/>
        </a:p>
      </dgm:t>
    </dgm:pt>
    <dgm:pt modelId="{5D036B12-F2AA-4532-8BB6-6EF7BE54B57D}" type="pres">
      <dgm:prSet presAssocID="{C3C82273-E8A1-4516-A3F7-C8CABE54AB95}" presName="spacer" presStyleCnt="0"/>
      <dgm:spPr/>
    </dgm:pt>
    <dgm:pt modelId="{7A784DD8-5881-4ADA-8BFD-B8EE35E82196}" type="pres">
      <dgm:prSet presAssocID="{1AC277FF-5D73-4E70-8AF3-FF25259941CE}" presName="parentText" presStyleLbl="node1" presStyleIdx="4" presStyleCnt="9">
        <dgm:presLayoutVars>
          <dgm:chMax val="0"/>
          <dgm:bulletEnabled val="1"/>
        </dgm:presLayoutVars>
      </dgm:prSet>
      <dgm:spPr/>
      <dgm:t>
        <a:bodyPr/>
        <a:lstStyle/>
        <a:p>
          <a:endParaRPr lang="en-US"/>
        </a:p>
      </dgm:t>
    </dgm:pt>
    <dgm:pt modelId="{8AEE230A-2093-443F-AC05-9EBDFD868F4D}" type="pres">
      <dgm:prSet presAssocID="{5889A131-1A17-4105-8B3E-F30C0A5D5CFA}" presName="spacer" presStyleCnt="0"/>
      <dgm:spPr/>
    </dgm:pt>
    <dgm:pt modelId="{41C1B84D-B1B3-4762-9A66-930A47EC644E}" type="pres">
      <dgm:prSet presAssocID="{2319BE26-A909-4918-90CA-6A2E1FB73E9B}" presName="parentText" presStyleLbl="node1" presStyleIdx="5" presStyleCnt="9">
        <dgm:presLayoutVars>
          <dgm:chMax val="0"/>
          <dgm:bulletEnabled val="1"/>
        </dgm:presLayoutVars>
      </dgm:prSet>
      <dgm:spPr/>
      <dgm:t>
        <a:bodyPr/>
        <a:lstStyle/>
        <a:p>
          <a:endParaRPr lang="en-US"/>
        </a:p>
      </dgm:t>
    </dgm:pt>
    <dgm:pt modelId="{0110A608-6AF4-4E56-9F7F-C9E329F72249}" type="pres">
      <dgm:prSet presAssocID="{0E9E048F-1C6E-492F-B500-A2E424539999}" presName="spacer" presStyleCnt="0"/>
      <dgm:spPr/>
    </dgm:pt>
    <dgm:pt modelId="{1848C3B9-27AF-475B-89AF-99D468F25EA9}" type="pres">
      <dgm:prSet presAssocID="{78029C16-F23B-4EE8-BA93-598CA4E2A7EC}" presName="parentText" presStyleLbl="node1" presStyleIdx="6" presStyleCnt="9">
        <dgm:presLayoutVars>
          <dgm:chMax val="0"/>
          <dgm:bulletEnabled val="1"/>
        </dgm:presLayoutVars>
      </dgm:prSet>
      <dgm:spPr/>
      <dgm:t>
        <a:bodyPr/>
        <a:lstStyle/>
        <a:p>
          <a:endParaRPr lang="en-US"/>
        </a:p>
      </dgm:t>
    </dgm:pt>
    <dgm:pt modelId="{1F5B61FA-3A47-47C6-8C38-0D5D0EF8E60D}" type="pres">
      <dgm:prSet presAssocID="{B9B0BE44-A6A2-413B-B02A-B7A1257E42AB}" presName="spacer" presStyleCnt="0"/>
      <dgm:spPr/>
    </dgm:pt>
    <dgm:pt modelId="{DF4596FB-2D34-4F5F-9EF7-9A0BA5D6AC9F}" type="pres">
      <dgm:prSet presAssocID="{6D32BADF-6E8F-43DC-9CFB-1DB703B8C018}" presName="parentText" presStyleLbl="node1" presStyleIdx="7" presStyleCnt="9" custLinFactNeighborX="-2499" custLinFactNeighborY="7617">
        <dgm:presLayoutVars>
          <dgm:chMax val="0"/>
          <dgm:bulletEnabled val="1"/>
        </dgm:presLayoutVars>
      </dgm:prSet>
      <dgm:spPr/>
      <dgm:t>
        <a:bodyPr/>
        <a:lstStyle/>
        <a:p>
          <a:endParaRPr lang="en-US"/>
        </a:p>
      </dgm:t>
    </dgm:pt>
    <dgm:pt modelId="{9297092E-CEBC-431E-9312-EEC4A1847BE4}" type="pres">
      <dgm:prSet presAssocID="{1F75AB9F-FC1B-42CD-A8E2-FCFB154091D6}" presName="spacer" presStyleCnt="0"/>
      <dgm:spPr/>
    </dgm:pt>
    <dgm:pt modelId="{1F3E5390-9995-4BDC-B245-55571CBD7286}" type="pres">
      <dgm:prSet presAssocID="{5638F1F9-E9F3-48D4-9562-025F0B7B6C39}" presName="parentText" presStyleLbl="node1" presStyleIdx="8" presStyleCnt="9">
        <dgm:presLayoutVars>
          <dgm:chMax val="0"/>
          <dgm:bulletEnabled val="1"/>
        </dgm:presLayoutVars>
      </dgm:prSet>
      <dgm:spPr/>
      <dgm:t>
        <a:bodyPr/>
        <a:lstStyle/>
        <a:p>
          <a:endParaRPr lang="en-US"/>
        </a:p>
      </dgm:t>
    </dgm:pt>
  </dgm:ptLst>
  <dgm:cxnLst>
    <dgm:cxn modelId="{DE9CFF4D-30BA-413A-A36E-B746C9E0A0CF}" srcId="{9D2CF342-D5BA-4C8A-BBB5-DC10C719507C}" destId="{A35EFCDC-6293-4E96-AF72-1AFCE8B9273F}" srcOrd="1" destOrd="0" parTransId="{26B45A2A-6437-4B49-B440-84EBCFF5E39F}" sibTransId="{390B4A57-F93B-46E6-8F8E-ACBF01060F8F}"/>
    <dgm:cxn modelId="{A739718D-E5FA-427C-B4B6-4D05CBEFBEF7}" srcId="{9D2CF342-D5BA-4C8A-BBB5-DC10C719507C}" destId="{6D32BADF-6E8F-43DC-9CFB-1DB703B8C018}" srcOrd="7" destOrd="0" parTransId="{B464222E-B059-4DCF-9D29-72309ED23F76}" sibTransId="{1F75AB9F-FC1B-42CD-A8E2-FCFB154091D6}"/>
    <dgm:cxn modelId="{B83EB6F4-6ECE-45A7-926B-1D2A40180060}" srcId="{9D2CF342-D5BA-4C8A-BBB5-DC10C719507C}" destId="{1AC277FF-5D73-4E70-8AF3-FF25259941CE}" srcOrd="4" destOrd="0" parTransId="{22A43098-0C5A-4733-A755-C76CF58B26AF}" sibTransId="{5889A131-1A17-4105-8B3E-F30C0A5D5CFA}"/>
    <dgm:cxn modelId="{5FC90B8A-A62A-4545-8C86-BC333CF26143}" type="presOf" srcId="{78029C16-F23B-4EE8-BA93-598CA4E2A7EC}" destId="{1848C3B9-27AF-475B-89AF-99D468F25EA9}" srcOrd="0" destOrd="0" presId="urn:microsoft.com/office/officeart/2005/8/layout/vList2"/>
    <dgm:cxn modelId="{08BF07EA-88EC-4815-94F5-E6436A715E20}" type="presOf" srcId="{5638F1F9-E9F3-48D4-9562-025F0B7B6C39}" destId="{1F3E5390-9995-4BDC-B245-55571CBD7286}" srcOrd="0" destOrd="0" presId="urn:microsoft.com/office/officeart/2005/8/layout/vList2"/>
    <dgm:cxn modelId="{C1A01A16-24A7-4676-AB60-0082421F2473}" srcId="{9D2CF342-D5BA-4C8A-BBB5-DC10C719507C}" destId="{78029C16-F23B-4EE8-BA93-598CA4E2A7EC}" srcOrd="6" destOrd="0" parTransId="{9EE10792-95EA-4862-9B08-B6FEA5172B7E}" sibTransId="{B9B0BE44-A6A2-413B-B02A-B7A1257E42AB}"/>
    <dgm:cxn modelId="{B24C1449-1407-4B98-9A45-17B71FA44D81}" type="presOf" srcId="{9D2CF342-D5BA-4C8A-BBB5-DC10C719507C}" destId="{3989048D-7640-417F-9F83-55F750D13B18}" srcOrd="0" destOrd="0" presId="urn:microsoft.com/office/officeart/2005/8/layout/vList2"/>
    <dgm:cxn modelId="{6C905161-CF4B-46DC-B6DB-9469591FF0EA}" srcId="{9D2CF342-D5BA-4C8A-BBB5-DC10C719507C}" destId="{9EDC9E22-ED85-439A-A81A-B2A5169BC3EB}" srcOrd="0" destOrd="0" parTransId="{82358E35-A8BF-4B65-97CB-E790A1F6AEC4}" sibTransId="{2C13875C-ACC5-4569-9370-6F98562F0CB9}"/>
    <dgm:cxn modelId="{4BF8EE5F-783D-41A3-909E-E8BEF0AB7C0C}" type="presOf" srcId="{1AC277FF-5D73-4E70-8AF3-FF25259941CE}" destId="{7A784DD8-5881-4ADA-8BFD-B8EE35E82196}" srcOrd="0" destOrd="0" presId="urn:microsoft.com/office/officeart/2005/8/layout/vList2"/>
    <dgm:cxn modelId="{8568B70E-4559-4412-8132-F8A64AA2AD14}" type="presOf" srcId="{A35EFCDC-6293-4E96-AF72-1AFCE8B9273F}" destId="{89ED3B23-B2E1-4E6B-9251-74ED5B1DF862}" srcOrd="0" destOrd="0" presId="urn:microsoft.com/office/officeart/2005/8/layout/vList2"/>
    <dgm:cxn modelId="{7C9AFF38-199A-464B-BED9-5F650E60822E}" srcId="{9D2CF342-D5BA-4C8A-BBB5-DC10C719507C}" destId="{5638F1F9-E9F3-48D4-9562-025F0B7B6C39}" srcOrd="8" destOrd="0" parTransId="{A895B242-0405-4A15-B9D2-A66A477E7F35}" sibTransId="{3421509F-23E1-469C-98CB-A933C4330E6A}"/>
    <dgm:cxn modelId="{F3D64248-9753-433B-8DB1-75F890ACF26E}" type="presOf" srcId="{66852FD3-1B31-482D-BEDD-08F0838046B0}" destId="{8C8B4F66-65AF-499C-98DB-29F1EB8935B7}" srcOrd="0" destOrd="0" presId="urn:microsoft.com/office/officeart/2005/8/layout/vList2"/>
    <dgm:cxn modelId="{7112018B-8F5A-4FA7-836E-DFAC50BEB517}" type="presOf" srcId="{9EDC9E22-ED85-439A-A81A-B2A5169BC3EB}" destId="{0D1DD85E-8B92-473B-A9C2-E76FB7986A1F}" srcOrd="0" destOrd="0" presId="urn:microsoft.com/office/officeart/2005/8/layout/vList2"/>
    <dgm:cxn modelId="{40E9ED69-363A-40A8-8392-904F8460BA7C}" type="presOf" srcId="{1090816E-970C-4A61-A233-CD83FB5E2834}" destId="{9180699C-1ADD-43E2-9F73-FDC2A18A4B87}" srcOrd="0" destOrd="0" presId="urn:microsoft.com/office/officeart/2005/8/layout/vList2"/>
    <dgm:cxn modelId="{A70FD2ED-097C-4B4A-9611-898207EF9401}" srcId="{9D2CF342-D5BA-4C8A-BBB5-DC10C719507C}" destId="{1090816E-970C-4A61-A233-CD83FB5E2834}" srcOrd="2" destOrd="0" parTransId="{3A80CBFD-C456-4918-959D-0AF4661C6503}" sibTransId="{A6423A61-5435-4259-9CB8-AB56D0C46ECE}"/>
    <dgm:cxn modelId="{270B5719-03EF-4BC1-B348-DEE4B2A6A66A}" type="presOf" srcId="{6D32BADF-6E8F-43DC-9CFB-1DB703B8C018}" destId="{DF4596FB-2D34-4F5F-9EF7-9A0BA5D6AC9F}" srcOrd="0" destOrd="0" presId="urn:microsoft.com/office/officeart/2005/8/layout/vList2"/>
    <dgm:cxn modelId="{93069A8B-B364-42C4-BFFD-365AE7676EFD}" srcId="{9D2CF342-D5BA-4C8A-BBB5-DC10C719507C}" destId="{66852FD3-1B31-482D-BEDD-08F0838046B0}" srcOrd="3" destOrd="0" parTransId="{A23DCEDD-7A77-4FAE-A62D-48FC1494D29D}" sibTransId="{C3C82273-E8A1-4516-A3F7-C8CABE54AB95}"/>
    <dgm:cxn modelId="{02516E9B-E19A-4F59-975B-27A4D9572C8F}" srcId="{9D2CF342-D5BA-4C8A-BBB5-DC10C719507C}" destId="{2319BE26-A909-4918-90CA-6A2E1FB73E9B}" srcOrd="5" destOrd="0" parTransId="{53D66DDB-4DF8-422B-BB90-9818014DAF23}" sibTransId="{0E9E048F-1C6E-492F-B500-A2E424539999}"/>
    <dgm:cxn modelId="{5A47419D-EF7D-43E5-9138-EA17A5C6D017}" type="presOf" srcId="{2319BE26-A909-4918-90CA-6A2E1FB73E9B}" destId="{41C1B84D-B1B3-4762-9A66-930A47EC644E}" srcOrd="0" destOrd="0" presId="urn:microsoft.com/office/officeart/2005/8/layout/vList2"/>
    <dgm:cxn modelId="{0CFEE36A-38F5-498F-9401-FBAA0552D6D9}" type="presParOf" srcId="{3989048D-7640-417F-9F83-55F750D13B18}" destId="{0D1DD85E-8B92-473B-A9C2-E76FB7986A1F}" srcOrd="0" destOrd="0" presId="urn:microsoft.com/office/officeart/2005/8/layout/vList2"/>
    <dgm:cxn modelId="{66F9BC32-7F55-46B6-A535-B30915A36B93}" type="presParOf" srcId="{3989048D-7640-417F-9F83-55F750D13B18}" destId="{5BBF3181-EEC2-4CD7-A627-7D5620C6BCC4}" srcOrd="1" destOrd="0" presId="urn:microsoft.com/office/officeart/2005/8/layout/vList2"/>
    <dgm:cxn modelId="{566B5530-BD92-4002-AE8F-EF2234183A7B}" type="presParOf" srcId="{3989048D-7640-417F-9F83-55F750D13B18}" destId="{89ED3B23-B2E1-4E6B-9251-74ED5B1DF862}" srcOrd="2" destOrd="0" presId="urn:microsoft.com/office/officeart/2005/8/layout/vList2"/>
    <dgm:cxn modelId="{5BCBA3C5-D7D3-47DB-81ED-1D4640C28675}" type="presParOf" srcId="{3989048D-7640-417F-9F83-55F750D13B18}" destId="{A7F0CC4E-3E64-4110-96E5-5100EA036317}" srcOrd="3" destOrd="0" presId="urn:microsoft.com/office/officeart/2005/8/layout/vList2"/>
    <dgm:cxn modelId="{ACC4E2EA-AA9E-49C7-A404-9F9E5C4DABB9}" type="presParOf" srcId="{3989048D-7640-417F-9F83-55F750D13B18}" destId="{9180699C-1ADD-43E2-9F73-FDC2A18A4B87}" srcOrd="4" destOrd="0" presId="urn:microsoft.com/office/officeart/2005/8/layout/vList2"/>
    <dgm:cxn modelId="{44148990-15D1-48BE-A1AC-E04891B78111}" type="presParOf" srcId="{3989048D-7640-417F-9F83-55F750D13B18}" destId="{A4D6B939-5589-48C3-B1FE-3791CDC2798C}" srcOrd="5" destOrd="0" presId="urn:microsoft.com/office/officeart/2005/8/layout/vList2"/>
    <dgm:cxn modelId="{BDB44B26-622B-4319-8EE7-7FD3C109B4B1}" type="presParOf" srcId="{3989048D-7640-417F-9F83-55F750D13B18}" destId="{8C8B4F66-65AF-499C-98DB-29F1EB8935B7}" srcOrd="6" destOrd="0" presId="urn:microsoft.com/office/officeart/2005/8/layout/vList2"/>
    <dgm:cxn modelId="{ACEDA49F-2EA8-4BB7-ABBC-FA1C410FA535}" type="presParOf" srcId="{3989048D-7640-417F-9F83-55F750D13B18}" destId="{5D036B12-F2AA-4532-8BB6-6EF7BE54B57D}" srcOrd="7" destOrd="0" presId="urn:microsoft.com/office/officeart/2005/8/layout/vList2"/>
    <dgm:cxn modelId="{131AE974-F35E-402C-B068-70EA93F5BF8C}" type="presParOf" srcId="{3989048D-7640-417F-9F83-55F750D13B18}" destId="{7A784DD8-5881-4ADA-8BFD-B8EE35E82196}" srcOrd="8" destOrd="0" presId="urn:microsoft.com/office/officeart/2005/8/layout/vList2"/>
    <dgm:cxn modelId="{977680FB-B8D2-4A02-ADF8-693966D15986}" type="presParOf" srcId="{3989048D-7640-417F-9F83-55F750D13B18}" destId="{8AEE230A-2093-443F-AC05-9EBDFD868F4D}" srcOrd="9" destOrd="0" presId="urn:microsoft.com/office/officeart/2005/8/layout/vList2"/>
    <dgm:cxn modelId="{12EB59DD-9C33-4852-A4F1-C17C3DBA2748}" type="presParOf" srcId="{3989048D-7640-417F-9F83-55F750D13B18}" destId="{41C1B84D-B1B3-4762-9A66-930A47EC644E}" srcOrd="10" destOrd="0" presId="urn:microsoft.com/office/officeart/2005/8/layout/vList2"/>
    <dgm:cxn modelId="{914160CD-A288-481B-B710-A65AF30D68A0}" type="presParOf" srcId="{3989048D-7640-417F-9F83-55F750D13B18}" destId="{0110A608-6AF4-4E56-9F7F-C9E329F72249}" srcOrd="11" destOrd="0" presId="urn:microsoft.com/office/officeart/2005/8/layout/vList2"/>
    <dgm:cxn modelId="{46DCB64B-7AED-4607-BEC1-5DBAB142B6B2}" type="presParOf" srcId="{3989048D-7640-417F-9F83-55F750D13B18}" destId="{1848C3B9-27AF-475B-89AF-99D468F25EA9}" srcOrd="12" destOrd="0" presId="urn:microsoft.com/office/officeart/2005/8/layout/vList2"/>
    <dgm:cxn modelId="{5961D3A8-633B-4601-99EA-C021FD88090B}" type="presParOf" srcId="{3989048D-7640-417F-9F83-55F750D13B18}" destId="{1F5B61FA-3A47-47C6-8C38-0D5D0EF8E60D}" srcOrd="13" destOrd="0" presId="urn:microsoft.com/office/officeart/2005/8/layout/vList2"/>
    <dgm:cxn modelId="{7E193239-B725-4A9C-AFDC-B14DFD1C1937}" type="presParOf" srcId="{3989048D-7640-417F-9F83-55F750D13B18}" destId="{DF4596FB-2D34-4F5F-9EF7-9A0BA5D6AC9F}" srcOrd="14" destOrd="0" presId="urn:microsoft.com/office/officeart/2005/8/layout/vList2"/>
    <dgm:cxn modelId="{89F2A332-142C-4CED-894C-D8856A7CD653}" type="presParOf" srcId="{3989048D-7640-417F-9F83-55F750D13B18}" destId="{9297092E-CEBC-431E-9312-EEC4A1847BE4}" srcOrd="15" destOrd="0" presId="urn:microsoft.com/office/officeart/2005/8/layout/vList2"/>
    <dgm:cxn modelId="{48273C71-8C8B-416C-A874-44C3C362465A}" type="presParOf" srcId="{3989048D-7640-417F-9F83-55F750D13B18}" destId="{1F3E5390-9995-4BDC-B245-55571CBD7286}"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CC360F-85AC-49B3-AAB8-8DC0E54785E3}" type="doc">
      <dgm:prSet loTypeId="urn:microsoft.com/office/officeart/2005/8/layout/vList3#1" loCatId="list" qsTypeId="urn:microsoft.com/office/officeart/2005/8/quickstyle/simple5" qsCatId="simple" csTypeId="urn:microsoft.com/office/officeart/2005/8/colors/colorful2" csCatId="colorful" phldr="1"/>
      <dgm:spPr/>
      <dgm:t>
        <a:bodyPr/>
        <a:lstStyle/>
        <a:p>
          <a:endParaRPr lang="en-US"/>
        </a:p>
      </dgm:t>
    </dgm:pt>
    <dgm:pt modelId="{09FBFADD-C992-4B81-A421-06D50732F9E6}">
      <dgm:prSet>
        <dgm:style>
          <a:lnRef idx="1">
            <a:schemeClr val="accent3"/>
          </a:lnRef>
          <a:fillRef idx="3">
            <a:schemeClr val="accent3"/>
          </a:fillRef>
          <a:effectRef idx="2">
            <a:schemeClr val="accent3"/>
          </a:effectRef>
          <a:fontRef idx="minor">
            <a:schemeClr val="lt1"/>
          </a:fontRef>
        </dgm:style>
      </dgm:prSet>
      <dgm:spPr/>
      <dgm:t>
        <a:bodyPr/>
        <a:lstStyle/>
        <a:p>
          <a:pPr rtl="0"/>
          <a:r>
            <a:rPr lang="zh-CN" altLang="en-US" b="1" dirty="0" smtClean="0"/>
            <a:t> </a:t>
          </a:r>
          <a:r>
            <a:rPr lang="en-US" b="1" dirty="0" smtClean="0"/>
            <a:t>Gold Bar</a:t>
          </a:r>
          <a:r>
            <a:rPr lang="zh-CN" b="1" dirty="0" smtClean="0"/>
            <a:t>覆盖在设计器顶部。设计器为只读状态。</a:t>
          </a:r>
          <a:endParaRPr lang="en-US" dirty="0"/>
        </a:p>
      </dgm:t>
    </dgm:pt>
    <dgm:pt modelId="{23B27CFC-173E-48F6-98D2-0F489C450264}" type="parTrans" cxnId="{85D17E39-19CC-4859-B3C5-88514D94D76C}">
      <dgm:prSet/>
      <dgm:spPr/>
      <dgm:t>
        <a:bodyPr/>
        <a:lstStyle/>
        <a:p>
          <a:endParaRPr lang="en-US"/>
        </a:p>
      </dgm:t>
    </dgm:pt>
    <dgm:pt modelId="{9D414079-9B0A-486B-9C4B-57AB70A51686}" type="sibTrans" cxnId="{85D17E39-19CC-4859-B3C5-88514D94D76C}">
      <dgm:prSet/>
      <dgm:spPr/>
      <dgm:t>
        <a:bodyPr/>
        <a:lstStyle/>
        <a:p>
          <a:endParaRPr lang="en-US"/>
        </a:p>
      </dgm:t>
    </dgm:pt>
    <dgm:pt modelId="{857DC24C-9139-4482-AA52-AA5CF73DFF9D}">
      <dgm:prSet>
        <dgm:style>
          <a:lnRef idx="1">
            <a:schemeClr val="accent3"/>
          </a:lnRef>
          <a:fillRef idx="3">
            <a:schemeClr val="accent3"/>
          </a:fillRef>
          <a:effectRef idx="2">
            <a:schemeClr val="accent3"/>
          </a:effectRef>
          <a:fontRef idx="minor">
            <a:schemeClr val="lt1"/>
          </a:fontRef>
        </dgm:style>
      </dgm:prSet>
      <dgm:spPr/>
      <dgm:t>
        <a:bodyPr/>
        <a:lstStyle/>
        <a:p>
          <a:pPr rtl="0"/>
          <a:r>
            <a:rPr lang="en-US" b="1" dirty="0" smtClean="0"/>
            <a:t>Error</a:t>
          </a:r>
          <a:r>
            <a:rPr lang="zh-CN" b="1" dirty="0" smtClean="0"/>
            <a:t> </a:t>
          </a:r>
          <a:r>
            <a:rPr lang="en-US" b="1" dirty="0" smtClean="0"/>
            <a:t>Gold Bar: </a:t>
          </a:r>
          <a:r>
            <a:rPr lang="zh-CN" b="1" dirty="0" smtClean="0"/>
            <a:t>语法错误</a:t>
          </a:r>
          <a:endParaRPr lang="en-US" dirty="0"/>
        </a:p>
      </dgm:t>
    </dgm:pt>
    <dgm:pt modelId="{3317F021-2974-4170-B4C2-4A725249E0D8}" type="parTrans" cxnId="{08C0C813-A289-4D87-9223-E435FDC46469}">
      <dgm:prSet/>
      <dgm:spPr/>
      <dgm:t>
        <a:bodyPr/>
        <a:lstStyle/>
        <a:p>
          <a:endParaRPr lang="en-US"/>
        </a:p>
      </dgm:t>
    </dgm:pt>
    <dgm:pt modelId="{4A4F5D35-9AE4-4486-A591-7E4FA474D02D}" type="sibTrans" cxnId="{08C0C813-A289-4D87-9223-E435FDC46469}">
      <dgm:prSet/>
      <dgm:spPr/>
      <dgm:t>
        <a:bodyPr/>
        <a:lstStyle/>
        <a:p>
          <a:endParaRPr lang="en-US"/>
        </a:p>
      </dgm:t>
    </dgm:pt>
    <dgm:pt modelId="{F60D41E9-9C12-4E7B-8514-01A04E85F251}">
      <dgm:prSet>
        <dgm:style>
          <a:lnRef idx="1">
            <a:schemeClr val="accent3"/>
          </a:lnRef>
          <a:fillRef idx="3">
            <a:schemeClr val="accent3"/>
          </a:fillRef>
          <a:effectRef idx="2">
            <a:schemeClr val="accent3"/>
          </a:effectRef>
          <a:fontRef idx="minor">
            <a:schemeClr val="lt1"/>
          </a:fontRef>
        </dgm:style>
      </dgm:prSet>
      <dgm:spPr/>
      <dgm:t>
        <a:bodyPr/>
        <a:lstStyle/>
        <a:p>
          <a:pPr rtl="0"/>
          <a:r>
            <a:rPr lang="en-US" b="1" dirty="0" smtClean="0"/>
            <a:t>Exception Detail Gold Bar: </a:t>
          </a:r>
          <a:r>
            <a:rPr lang="zh-CN" b="1" dirty="0" smtClean="0"/>
            <a:t>语义错误。</a:t>
          </a:r>
          <a:endParaRPr lang="en-US" dirty="0"/>
        </a:p>
      </dgm:t>
    </dgm:pt>
    <dgm:pt modelId="{59516745-F11D-4E90-9935-C8F71BE71F5A}" type="parTrans" cxnId="{246139E5-9AC8-40A0-808C-163866B04016}">
      <dgm:prSet/>
      <dgm:spPr/>
      <dgm:t>
        <a:bodyPr/>
        <a:lstStyle/>
        <a:p>
          <a:endParaRPr lang="en-US"/>
        </a:p>
      </dgm:t>
    </dgm:pt>
    <dgm:pt modelId="{BB88499A-0897-48CB-AF5A-17AE293F97E9}" type="sibTrans" cxnId="{246139E5-9AC8-40A0-808C-163866B04016}">
      <dgm:prSet/>
      <dgm:spPr/>
      <dgm:t>
        <a:bodyPr/>
        <a:lstStyle/>
        <a:p>
          <a:endParaRPr lang="en-US"/>
        </a:p>
      </dgm:t>
    </dgm:pt>
    <dgm:pt modelId="{890415F6-81BE-4AFD-88CD-A791B5E49AB1}">
      <dgm:prSet>
        <dgm:style>
          <a:lnRef idx="1">
            <a:schemeClr val="accent3"/>
          </a:lnRef>
          <a:fillRef idx="3">
            <a:schemeClr val="accent3"/>
          </a:fillRef>
          <a:effectRef idx="2">
            <a:schemeClr val="accent3"/>
          </a:effectRef>
          <a:fontRef idx="minor">
            <a:schemeClr val="lt1"/>
          </a:fontRef>
        </dgm:style>
      </dgm:prSet>
      <dgm:spPr/>
      <dgm:t>
        <a:bodyPr/>
        <a:lstStyle/>
        <a:p>
          <a:pPr rtl="0"/>
          <a:r>
            <a:rPr lang="en-US" b="1" dirty="0" smtClean="0"/>
            <a:t>Exception Gold Bar: </a:t>
          </a:r>
          <a:r>
            <a:rPr lang="zh-CN" b="1" dirty="0" smtClean="0"/>
            <a:t>异常状态</a:t>
          </a:r>
          <a:endParaRPr lang="en-US" dirty="0"/>
        </a:p>
      </dgm:t>
    </dgm:pt>
    <dgm:pt modelId="{F49604B9-E4A2-4295-BF72-4859E89C395F}" type="parTrans" cxnId="{C3F73838-73A1-4107-9ECB-039EC5645171}">
      <dgm:prSet/>
      <dgm:spPr/>
      <dgm:t>
        <a:bodyPr/>
        <a:lstStyle/>
        <a:p>
          <a:endParaRPr lang="en-US"/>
        </a:p>
      </dgm:t>
    </dgm:pt>
    <dgm:pt modelId="{0F5C587A-C6A7-4A12-B93D-815E8B9A4BB6}" type="sibTrans" cxnId="{C3F73838-73A1-4107-9ECB-039EC5645171}">
      <dgm:prSet/>
      <dgm:spPr/>
      <dgm:t>
        <a:bodyPr/>
        <a:lstStyle/>
        <a:p>
          <a:endParaRPr lang="en-US"/>
        </a:p>
      </dgm:t>
    </dgm:pt>
    <dgm:pt modelId="{6179A2EA-0026-4862-B548-2E0CDC955374}" type="pres">
      <dgm:prSet presAssocID="{BACC360F-85AC-49B3-AAB8-8DC0E54785E3}" presName="linearFlow" presStyleCnt="0">
        <dgm:presLayoutVars>
          <dgm:dir/>
          <dgm:resizeHandles val="exact"/>
        </dgm:presLayoutVars>
      </dgm:prSet>
      <dgm:spPr/>
      <dgm:t>
        <a:bodyPr/>
        <a:lstStyle/>
        <a:p>
          <a:endParaRPr lang="en-US"/>
        </a:p>
      </dgm:t>
    </dgm:pt>
    <dgm:pt modelId="{4D57B055-A193-410C-9AB2-C6600EB679E7}" type="pres">
      <dgm:prSet presAssocID="{09FBFADD-C992-4B81-A421-06D50732F9E6}" presName="composite" presStyleCnt="0"/>
      <dgm:spPr/>
    </dgm:pt>
    <dgm:pt modelId="{A19FA21E-E022-4347-9E54-A84268F78A2A}" type="pres">
      <dgm:prSet presAssocID="{09FBFADD-C992-4B81-A421-06D50732F9E6}" presName="imgShp" presStyleLbl="fgImgPlace1" presStyleIdx="0" presStyleCnt="1"/>
      <dgm:spPr>
        <a:blipFill dpi="0" rotWithShape="1">
          <a:blip xmlns:r="http://schemas.openxmlformats.org/officeDocument/2006/relationships" r:embed="rId1"/>
          <a:srcRect/>
          <a:stretch>
            <a:fillRect t="48473" b="48473"/>
          </a:stretch>
        </a:blipFill>
      </dgm:spPr>
      <dgm:t>
        <a:bodyPr/>
        <a:lstStyle/>
        <a:p>
          <a:endParaRPr lang="en-US"/>
        </a:p>
      </dgm:t>
    </dgm:pt>
    <dgm:pt modelId="{0BF75A6D-EE8A-421B-8675-5A209BD2C2F9}" type="pres">
      <dgm:prSet presAssocID="{09FBFADD-C992-4B81-A421-06D50732F9E6}" presName="txShp" presStyleLbl="node1" presStyleIdx="0" presStyleCnt="1" custScaleY="156869">
        <dgm:presLayoutVars>
          <dgm:bulletEnabled val="1"/>
        </dgm:presLayoutVars>
      </dgm:prSet>
      <dgm:spPr/>
      <dgm:t>
        <a:bodyPr/>
        <a:lstStyle/>
        <a:p>
          <a:endParaRPr lang="en-US"/>
        </a:p>
      </dgm:t>
    </dgm:pt>
  </dgm:ptLst>
  <dgm:cxnLst>
    <dgm:cxn modelId="{EFECA5F4-E6B9-4E9C-8BD2-6144D12ABD07}" type="presOf" srcId="{F60D41E9-9C12-4E7B-8514-01A04E85F251}" destId="{0BF75A6D-EE8A-421B-8675-5A209BD2C2F9}" srcOrd="0" destOrd="2" presId="urn:microsoft.com/office/officeart/2005/8/layout/vList3#1"/>
    <dgm:cxn modelId="{F7C644CA-7270-46A0-8302-2158852274C8}" type="presOf" srcId="{857DC24C-9139-4482-AA52-AA5CF73DFF9D}" destId="{0BF75A6D-EE8A-421B-8675-5A209BD2C2F9}" srcOrd="0" destOrd="1" presId="urn:microsoft.com/office/officeart/2005/8/layout/vList3#1"/>
    <dgm:cxn modelId="{C3F73838-73A1-4107-9ECB-039EC5645171}" srcId="{09FBFADD-C992-4B81-A421-06D50732F9E6}" destId="{890415F6-81BE-4AFD-88CD-A791B5E49AB1}" srcOrd="2" destOrd="0" parTransId="{F49604B9-E4A2-4295-BF72-4859E89C395F}" sibTransId="{0F5C587A-C6A7-4A12-B93D-815E8B9A4BB6}"/>
    <dgm:cxn modelId="{08C0C813-A289-4D87-9223-E435FDC46469}" srcId="{09FBFADD-C992-4B81-A421-06D50732F9E6}" destId="{857DC24C-9139-4482-AA52-AA5CF73DFF9D}" srcOrd="0" destOrd="0" parTransId="{3317F021-2974-4170-B4C2-4A725249E0D8}" sibTransId="{4A4F5D35-9AE4-4486-A591-7E4FA474D02D}"/>
    <dgm:cxn modelId="{F26FCB22-85BB-499D-86B8-3490481E574B}" type="presOf" srcId="{09FBFADD-C992-4B81-A421-06D50732F9E6}" destId="{0BF75A6D-EE8A-421B-8675-5A209BD2C2F9}" srcOrd="0" destOrd="0" presId="urn:microsoft.com/office/officeart/2005/8/layout/vList3#1"/>
    <dgm:cxn modelId="{246139E5-9AC8-40A0-808C-163866B04016}" srcId="{09FBFADD-C992-4B81-A421-06D50732F9E6}" destId="{F60D41E9-9C12-4E7B-8514-01A04E85F251}" srcOrd="1" destOrd="0" parTransId="{59516745-F11D-4E90-9935-C8F71BE71F5A}" sibTransId="{BB88499A-0897-48CB-AF5A-17AE293F97E9}"/>
    <dgm:cxn modelId="{A67A4926-06A6-4BFA-A3DB-484C7692B29A}" type="presOf" srcId="{BACC360F-85AC-49B3-AAB8-8DC0E54785E3}" destId="{6179A2EA-0026-4862-B548-2E0CDC955374}" srcOrd="0" destOrd="0" presId="urn:microsoft.com/office/officeart/2005/8/layout/vList3#1"/>
    <dgm:cxn modelId="{85D17E39-19CC-4859-B3C5-88514D94D76C}" srcId="{BACC360F-85AC-49B3-AAB8-8DC0E54785E3}" destId="{09FBFADD-C992-4B81-A421-06D50732F9E6}" srcOrd="0" destOrd="0" parTransId="{23B27CFC-173E-48F6-98D2-0F489C450264}" sibTransId="{9D414079-9B0A-486B-9C4B-57AB70A51686}"/>
    <dgm:cxn modelId="{F96698B6-E020-4B69-8BDA-1212C008F049}" type="presOf" srcId="{890415F6-81BE-4AFD-88CD-A791B5E49AB1}" destId="{0BF75A6D-EE8A-421B-8675-5A209BD2C2F9}" srcOrd="0" destOrd="3" presId="urn:microsoft.com/office/officeart/2005/8/layout/vList3#1"/>
    <dgm:cxn modelId="{78922A0F-790D-4583-8BAF-B1A959205090}" type="presParOf" srcId="{6179A2EA-0026-4862-B548-2E0CDC955374}" destId="{4D57B055-A193-410C-9AB2-C6600EB679E7}" srcOrd="0" destOrd="0" presId="urn:microsoft.com/office/officeart/2005/8/layout/vList3#1"/>
    <dgm:cxn modelId="{AABBA570-F1A0-42E4-953E-4AA485DD4736}" type="presParOf" srcId="{4D57B055-A193-410C-9AB2-C6600EB679E7}" destId="{A19FA21E-E022-4347-9E54-A84268F78A2A}" srcOrd="0" destOrd="0" presId="urn:microsoft.com/office/officeart/2005/8/layout/vList3#1"/>
    <dgm:cxn modelId="{B2EF2EEF-FEAF-4960-9F88-67A525956547}" type="presParOf" srcId="{4D57B055-A193-410C-9AB2-C6600EB679E7}" destId="{0BF75A6D-EE8A-421B-8675-5A209BD2C2F9}"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53FE5-6571-4BA9-B03A-4281987C8379}">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7AE7A0-7309-4FD8-BB2E-120BF851041F}">
      <dsp:nvSpPr>
        <dsp:cNvPr id="0" name=""/>
        <dsp:cNvSpPr/>
      </dsp:nvSpPr>
      <dsp:spPr>
        <a:xfrm>
          <a:off x="2262981" y="0"/>
          <a:ext cx="5966618" cy="4525963"/>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zh-CN" altLang="en-US" sz="4900" kern="1200" dirty="0" smtClean="0"/>
            <a:t>最新特性</a:t>
          </a:r>
          <a:endParaRPr lang="en-US" sz="4900" kern="1200" dirty="0"/>
        </a:p>
      </dsp:txBody>
      <dsp:txXfrm>
        <a:off x="2262981" y="0"/>
        <a:ext cx="2983309" cy="1357791"/>
      </dsp:txXfrm>
    </dsp:sp>
    <dsp:sp modelId="{0760F3DD-7C4B-458D-8173-2341B621CE37}">
      <dsp:nvSpPr>
        <dsp:cNvPr id="0" name=""/>
        <dsp:cNvSpPr/>
      </dsp:nvSpPr>
      <dsp:spPr>
        <a:xfrm>
          <a:off x="792044" y="1357791"/>
          <a:ext cx="2941873" cy="2941873"/>
        </a:xfrm>
        <a:prstGeom prst="pie">
          <a:avLst>
            <a:gd name="adj1" fmla="val 5400000"/>
            <a:gd name="adj2" fmla="val 1620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17811-03A4-4DCB-8B89-4F7380AFA59D}">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zh-CN" altLang="en-US" sz="4900" kern="1200" dirty="0" smtClean="0"/>
            <a:t>驱动数据</a:t>
          </a:r>
          <a:endParaRPr lang="en-US" sz="4900" kern="1200" dirty="0"/>
        </a:p>
      </dsp:txBody>
      <dsp:txXfrm>
        <a:off x="2262981" y="1357791"/>
        <a:ext cx="2983309" cy="1357787"/>
      </dsp:txXfrm>
    </dsp:sp>
    <dsp:sp modelId="{CE759FDC-146E-47FE-8DD6-945C654F17E8}">
      <dsp:nvSpPr>
        <dsp:cNvPr id="0" name=""/>
        <dsp:cNvSpPr/>
      </dsp:nvSpPr>
      <dsp:spPr>
        <a:xfrm>
          <a:off x="1584087" y="2715579"/>
          <a:ext cx="1357787" cy="1357787"/>
        </a:xfrm>
        <a:prstGeom prst="pie">
          <a:avLst>
            <a:gd name="adj1" fmla="val 5400000"/>
            <a:gd name="adj2" fmla="val 1620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E47F98-6C27-4529-9F79-8D0CB6D19E26}">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zh-CN" altLang="en-US" sz="4900" kern="1200" dirty="0" smtClean="0"/>
            <a:t>扩展架构</a:t>
          </a:r>
          <a:endParaRPr lang="en-US" sz="4900" kern="1200" dirty="0"/>
        </a:p>
      </dsp:txBody>
      <dsp:txXfrm>
        <a:off x="2262981" y="2715579"/>
        <a:ext cx="2983309" cy="1357787"/>
      </dsp:txXfrm>
    </dsp:sp>
    <dsp:sp modelId="{A1B92340-5E09-49CC-8113-141D4D104AD1}">
      <dsp:nvSpPr>
        <dsp:cNvPr id="0" name=""/>
        <dsp:cNvSpPr/>
      </dsp:nvSpPr>
      <dsp:spPr>
        <a:xfrm>
          <a:off x="5246290" y="0"/>
          <a:ext cx="2983309" cy="1357791"/>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Designer</a:t>
          </a:r>
          <a:r>
            <a:rPr lang="zh-CN" altLang="en-US" sz="1500" kern="1200" dirty="0" smtClean="0"/>
            <a:t>和</a:t>
          </a:r>
          <a:r>
            <a:rPr lang="en-US" sz="1500" kern="1200" dirty="0" smtClean="0"/>
            <a:t>Toolbox</a:t>
          </a:r>
          <a:endParaRPr lang="en-US" sz="1500" kern="1200" dirty="0"/>
        </a:p>
        <a:p>
          <a:pPr marL="114300" lvl="1" indent="-114300" algn="l" defTabSz="666750">
            <a:lnSpc>
              <a:spcPct val="90000"/>
            </a:lnSpc>
            <a:spcBef>
              <a:spcPct val="0"/>
            </a:spcBef>
            <a:spcAft>
              <a:spcPct val="15000"/>
            </a:spcAft>
            <a:buChar char="••"/>
          </a:pPr>
          <a:r>
            <a:rPr lang="en-US" altLang="zh-CN" sz="1500" kern="1200" dirty="0" smtClean="0"/>
            <a:t>XAML</a:t>
          </a:r>
          <a:r>
            <a:rPr lang="zh-CN" altLang="en-US" sz="1500" kern="1200" dirty="0" smtClean="0"/>
            <a:t>和代码编辑器</a:t>
          </a:r>
          <a:endParaRPr lang="en-US" sz="1500" kern="1200" dirty="0"/>
        </a:p>
        <a:p>
          <a:pPr marL="114300" lvl="1" indent="-114300" algn="l" defTabSz="666750">
            <a:lnSpc>
              <a:spcPct val="90000"/>
            </a:lnSpc>
            <a:spcBef>
              <a:spcPct val="0"/>
            </a:spcBef>
            <a:spcAft>
              <a:spcPct val="15000"/>
            </a:spcAft>
            <a:buChar char="••"/>
          </a:pPr>
          <a:r>
            <a:rPr lang="en-US" sz="1500" kern="1200" dirty="0" smtClean="0"/>
            <a:t>Properties Window</a:t>
          </a:r>
          <a:endParaRPr lang="en-US" sz="1500" kern="1200" dirty="0"/>
        </a:p>
      </dsp:txBody>
      <dsp:txXfrm>
        <a:off x="5246290" y="0"/>
        <a:ext cx="2983309" cy="1357791"/>
      </dsp:txXfrm>
    </dsp:sp>
    <dsp:sp modelId="{E74567EF-7E3F-4F46-9019-B82E1D72252F}">
      <dsp:nvSpPr>
        <dsp:cNvPr id="0" name=""/>
        <dsp:cNvSpPr/>
      </dsp:nvSpPr>
      <dsp:spPr>
        <a:xfrm>
          <a:off x="5246290" y="1357791"/>
          <a:ext cx="2983309" cy="1357787"/>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smtClean="0"/>
            <a:t>代码自动生成</a:t>
          </a:r>
          <a:endParaRPr lang="en-US" sz="1500" kern="1200" dirty="0"/>
        </a:p>
        <a:p>
          <a:pPr marL="114300" lvl="1" indent="-114300" algn="l" defTabSz="666750">
            <a:lnSpc>
              <a:spcPct val="90000"/>
            </a:lnSpc>
            <a:spcBef>
              <a:spcPct val="0"/>
            </a:spcBef>
            <a:spcAft>
              <a:spcPct val="15000"/>
            </a:spcAft>
            <a:buChar char="••"/>
          </a:pPr>
          <a:r>
            <a:rPr lang="zh-CN" altLang="en-US" sz="1500" kern="1200" dirty="0" smtClean="0"/>
            <a:t>数据绑定</a:t>
          </a:r>
          <a:endParaRPr lang="en-US" sz="1500" kern="1200" dirty="0"/>
        </a:p>
        <a:p>
          <a:pPr marL="114300" lvl="1" indent="-114300" algn="l" defTabSz="666750">
            <a:lnSpc>
              <a:spcPct val="90000"/>
            </a:lnSpc>
            <a:spcBef>
              <a:spcPct val="0"/>
            </a:spcBef>
            <a:spcAft>
              <a:spcPct val="15000"/>
            </a:spcAft>
            <a:buChar char="••"/>
          </a:pPr>
          <a:r>
            <a:rPr lang="zh-CN" altLang="en-US" sz="1500" kern="1200" dirty="0" smtClean="0"/>
            <a:t>示例数据</a:t>
          </a:r>
          <a:endParaRPr lang="en-US" sz="1500" kern="1200" dirty="0"/>
        </a:p>
      </dsp:txBody>
      <dsp:txXfrm>
        <a:off x="5246290" y="1357791"/>
        <a:ext cx="2983309" cy="1357787"/>
      </dsp:txXfrm>
    </dsp:sp>
    <dsp:sp modelId="{2013E8D5-9FD3-4BB8-B366-67803744DA7D}">
      <dsp:nvSpPr>
        <dsp:cNvPr id="0" name=""/>
        <dsp:cNvSpPr/>
      </dsp:nvSpPr>
      <dsp:spPr>
        <a:xfrm>
          <a:off x="5246290" y="2715579"/>
          <a:ext cx="2983309" cy="1357787"/>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smtClean="0"/>
            <a:t>定制</a:t>
          </a:r>
          <a:r>
            <a:rPr lang="en-US" altLang="zh-CN" sz="1500" kern="1200" dirty="0" smtClean="0"/>
            <a:t>Context Menu (</a:t>
          </a:r>
          <a:r>
            <a:rPr lang="zh-CN" altLang="en-US" sz="1500" kern="1200" dirty="0" smtClean="0"/>
            <a:t>快捷菜单</a:t>
          </a:r>
          <a:r>
            <a:rPr lang="en-US" altLang="zh-CN" sz="1500" kern="1200" dirty="0" smtClean="0"/>
            <a:t>)</a:t>
          </a:r>
          <a:endParaRPr lang="en-US" sz="1500" kern="1200" dirty="0"/>
        </a:p>
        <a:p>
          <a:pPr marL="114300" lvl="1" indent="-114300" algn="l" defTabSz="666750">
            <a:lnSpc>
              <a:spcPct val="90000"/>
            </a:lnSpc>
            <a:spcBef>
              <a:spcPct val="0"/>
            </a:spcBef>
            <a:spcAft>
              <a:spcPct val="15000"/>
            </a:spcAft>
            <a:buChar char="••"/>
          </a:pPr>
          <a:r>
            <a:rPr lang="zh-CN" altLang="en-US" sz="1500" kern="1200" dirty="0" smtClean="0"/>
            <a:t>定制</a:t>
          </a:r>
          <a:r>
            <a:rPr lang="en-US" altLang="zh-CN" sz="1500" kern="1200" dirty="0" smtClean="0"/>
            <a:t>Adorner</a:t>
          </a:r>
          <a:endParaRPr lang="en-US" sz="1500" kern="1200" dirty="0"/>
        </a:p>
        <a:p>
          <a:pPr marL="114300" lvl="1" indent="-114300" algn="l" defTabSz="666750">
            <a:lnSpc>
              <a:spcPct val="90000"/>
            </a:lnSpc>
            <a:spcBef>
              <a:spcPct val="0"/>
            </a:spcBef>
            <a:spcAft>
              <a:spcPct val="15000"/>
            </a:spcAft>
            <a:buChar char="••"/>
          </a:pPr>
          <a:r>
            <a:rPr lang="zh-CN" altLang="en-US" sz="1500" kern="1200" dirty="0" smtClean="0"/>
            <a:t>定制属性值编辑器和类别编辑器</a:t>
          </a:r>
          <a:endParaRPr lang="en-US" sz="1500" kern="1200" dirty="0"/>
        </a:p>
      </dsp:txBody>
      <dsp:txXfrm>
        <a:off x="5246290" y="2715579"/>
        <a:ext cx="2983309" cy="135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DD85E-8B92-473B-A9C2-E76FB7986A1F}">
      <dsp:nvSpPr>
        <dsp:cNvPr id="0" name=""/>
        <dsp:cNvSpPr/>
      </dsp:nvSpPr>
      <dsp:spPr>
        <a:xfrm>
          <a:off x="0" y="125352"/>
          <a:ext cx="8229600" cy="439188"/>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t>全面</a:t>
          </a:r>
          <a:r>
            <a:rPr lang="zh-CN" sz="1400" b="1" kern="1200" dirty="0" smtClean="0"/>
            <a:t>支持</a:t>
          </a:r>
          <a:r>
            <a:rPr lang="en-US" sz="1400" b="1" kern="1200" dirty="0" smtClean="0"/>
            <a:t>Silverlight</a:t>
          </a:r>
          <a:r>
            <a:rPr lang="zh-CN" altLang="en-US" sz="1400" b="1" kern="1200" dirty="0" smtClean="0"/>
            <a:t>平台。</a:t>
          </a:r>
          <a:endParaRPr lang="en-US" sz="1400" kern="1200" dirty="0"/>
        </a:p>
      </dsp:txBody>
      <dsp:txXfrm>
        <a:off x="21439" y="146791"/>
        <a:ext cx="8186722" cy="396310"/>
      </dsp:txXfrm>
    </dsp:sp>
    <dsp:sp modelId="{89ED3B23-B2E1-4E6B-9251-74ED5B1DF862}">
      <dsp:nvSpPr>
        <dsp:cNvPr id="0" name=""/>
        <dsp:cNvSpPr/>
      </dsp:nvSpPr>
      <dsp:spPr>
        <a:xfrm>
          <a:off x="0" y="604860"/>
          <a:ext cx="8229600" cy="439188"/>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MT</a:t>
          </a:r>
          <a:r>
            <a:rPr lang="zh-CN" sz="1400" b="1" kern="1200" dirty="0" smtClean="0"/>
            <a:t>（</a:t>
          </a:r>
          <a:r>
            <a:rPr lang="en-US" sz="1400" b="1" kern="1200" dirty="0" smtClean="0"/>
            <a:t>Multiple Targeting</a:t>
          </a:r>
          <a:r>
            <a:rPr lang="zh-CN" sz="1400" b="1" kern="1200" dirty="0" smtClean="0"/>
            <a:t>）</a:t>
          </a:r>
          <a:r>
            <a:rPr lang="en-US" sz="1400" b="1" kern="1200" dirty="0" smtClean="0"/>
            <a:t>: </a:t>
          </a:r>
          <a:r>
            <a:rPr lang="zh-CN" sz="1400" b="1" kern="1200" dirty="0" smtClean="0"/>
            <a:t>支持多个目标框架</a:t>
          </a:r>
          <a:r>
            <a:rPr lang="zh-CN" altLang="en-US" sz="1400" b="1" kern="1200" dirty="0" smtClean="0"/>
            <a:t>。</a:t>
          </a:r>
          <a:endParaRPr lang="en-US" sz="1400" kern="1200" dirty="0"/>
        </a:p>
      </dsp:txBody>
      <dsp:txXfrm>
        <a:off x="21439" y="626299"/>
        <a:ext cx="8186722" cy="396310"/>
      </dsp:txXfrm>
    </dsp:sp>
    <dsp:sp modelId="{9180699C-1ADD-43E2-9F73-FDC2A18A4B87}">
      <dsp:nvSpPr>
        <dsp:cNvPr id="0" name=""/>
        <dsp:cNvSpPr/>
      </dsp:nvSpPr>
      <dsp:spPr>
        <a:xfrm>
          <a:off x="0" y="1084369"/>
          <a:ext cx="8229600" cy="439188"/>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t>支持</a:t>
          </a:r>
          <a:r>
            <a:rPr lang="zh-CN" sz="1400" b="1" kern="1200" dirty="0" smtClean="0"/>
            <a:t>设计时的名称空间</a:t>
          </a:r>
          <a:r>
            <a:rPr lang="zh-CN" altLang="en-US" sz="1400" b="1" kern="1200" dirty="0" smtClean="0"/>
            <a:t> （</a:t>
          </a:r>
          <a:r>
            <a:rPr lang="en-US" altLang="en-US" sz="1400" b="1" kern="1200" dirty="0" err="1" smtClean="0"/>
            <a:t>xmlns:d</a:t>
          </a:r>
          <a:r>
            <a:rPr lang="en-US" altLang="en-US" sz="1400" b="1" kern="1200" dirty="0" smtClean="0"/>
            <a:t>=“http://schemas.microsoft.com/expression/blend/2008”</a:t>
          </a:r>
          <a:r>
            <a:rPr lang="zh-CN" altLang="en-US" sz="1400" b="1" kern="1200" dirty="0" smtClean="0"/>
            <a:t>）。</a:t>
          </a:r>
          <a:endParaRPr lang="en-US" sz="1400" kern="1200" dirty="0"/>
        </a:p>
      </dsp:txBody>
      <dsp:txXfrm>
        <a:off x="21439" y="1105808"/>
        <a:ext cx="8186722" cy="396310"/>
      </dsp:txXfrm>
    </dsp:sp>
    <dsp:sp modelId="{8C8B4F66-65AF-499C-98DB-29F1EB8935B7}">
      <dsp:nvSpPr>
        <dsp:cNvPr id="0" name=""/>
        <dsp:cNvSpPr/>
      </dsp:nvSpPr>
      <dsp:spPr>
        <a:xfrm>
          <a:off x="0" y="1563878"/>
          <a:ext cx="8229600" cy="439188"/>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sz="1400" b="1" kern="1200" dirty="0" smtClean="0"/>
            <a:t>智能感知支持标记扩展</a:t>
          </a:r>
          <a:r>
            <a:rPr lang="en-US" sz="1400" b="1" kern="1200" dirty="0" smtClean="0"/>
            <a:t>(Markup Extension)</a:t>
          </a:r>
          <a:r>
            <a:rPr lang="zh-CN" altLang="en-US" sz="1400" b="1" kern="1200" dirty="0" smtClean="0"/>
            <a:t>和名称空间（</a:t>
          </a:r>
          <a:r>
            <a:rPr lang="en-US" altLang="zh-CN" sz="1400" b="1" kern="1200" dirty="0" err="1" smtClean="0"/>
            <a:t>xmlns</a:t>
          </a:r>
          <a:r>
            <a:rPr lang="zh-CN" altLang="en-US" sz="1400" b="1" kern="1200" dirty="0" smtClean="0"/>
            <a:t>）。</a:t>
          </a:r>
          <a:endParaRPr lang="en-US" sz="1400" kern="1200" dirty="0"/>
        </a:p>
      </dsp:txBody>
      <dsp:txXfrm>
        <a:off x="21439" y="1585317"/>
        <a:ext cx="8186722" cy="396310"/>
      </dsp:txXfrm>
    </dsp:sp>
    <dsp:sp modelId="{7A784DD8-5881-4ADA-8BFD-B8EE35E82196}">
      <dsp:nvSpPr>
        <dsp:cNvPr id="0" name=""/>
        <dsp:cNvSpPr/>
      </dsp:nvSpPr>
      <dsp:spPr>
        <a:xfrm>
          <a:off x="0" y="2043387"/>
          <a:ext cx="8229600" cy="439188"/>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t>当前项目或者被引用的程序集之中的用户控件或者定制控件能够自动加入到工具箱之中。</a:t>
          </a:r>
          <a:endParaRPr lang="en-US" sz="1400" kern="1200" dirty="0"/>
        </a:p>
      </dsp:txBody>
      <dsp:txXfrm>
        <a:off x="21439" y="2064826"/>
        <a:ext cx="8186722" cy="396310"/>
      </dsp:txXfrm>
    </dsp:sp>
    <dsp:sp modelId="{41C1B84D-B1B3-4762-9A66-930A47EC644E}">
      <dsp:nvSpPr>
        <dsp:cNvPr id="0" name=""/>
        <dsp:cNvSpPr/>
      </dsp:nvSpPr>
      <dsp:spPr>
        <a:xfrm>
          <a:off x="0" y="2522895"/>
          <a:ext cx="8229600" cy="439188"/>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t>能够</a:t>
          </a:r>
          <a:r>
            <a:rPr lang="zh-CN" sz="1400" b="1" kern="1200" dirty="0" smtClean="0"/>
            <a:t>加载更多包含有错误的文档</a:t>
          </a:r>
          <a:r>
            <a:rPr lang="zh-CN" altLang="en-US" sz="1400" b="1" kern="1200" dirty="0" smtClean="0"/>
            <a:t>，而不是仅仅显示“文档错误”的页面。</a:t>
          </a:r>
          <a:endParaRPr lang="en-US" sz="1400" kern="1200" dirty="0"/>
        </a:p>
      </dsp:txBody>
      <dsp:txXfrm>
        <a:off x="21439" y="2544334"/>
        <a:ext cx="8186722" cy="396310"/>
      </dsp:txXfrm>
    </dsp:sp>
    <dsp:sp modelId="{1848C3B9-27AF-475B-89AF-99D468F25EA9}">
      <dsp:nvSpPr>
        <dsp:cNvPr id="0" name=""/>
        <dsp:cNvSpPr/>
      </dsp:nvSpPr>
      <dsp:spPr>
        <a:xfrm>
          <a:off x="0" y="3002404"/>
          <a:ext cx="8229600" cy="439188"/>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t>新增的</a:t>
          </a:r>
          <a:r>
            <a:rPr lang="en-US" sz="1400" b="1" kern="1200" dirty="0" smtClean="0"/>
            <a:t>DSW</a:t>
          </a:r>
          <a:r>
            <a:rPr lang="zh-CN" sz="1400" b="1" kern="1200" dirty="0" smtClean="0"/>
            <a:t> </a:t>
          </a:r>
          <a:r>
            <a:rPr lang="en-US" sz="1400" b="1" kern="1200" dirty="0" smtClean="0"/>
            <a:t>(</a:t>
          </a:r>
          <a:r>
            <a:rPr lang="zh-CN" altLang="en-US" sz="1400" b="1" kern="1200" dirty="0" smtClean="0"/>
            <a:t>数据源窗口</a:t>
          </a:r>
          <a:r>
            <a:rPr lang="en-US" sz="1400" b="1" kern="1200" dirty="0" smtClean="0"/>
            <a:t>)</a:t>
          </a:r>
          <a:r>
            <a:rPr lang="zh-CN" altLang="en-US" sz="1400" b="1" kern="1200" dirty="0" smtClean="0"/>
            <a:t>支持通过鼠标的拖放自动生成数据绑定代码。</a:t>
          </a:r>
          <a:endParaRPr lang="en-US" sz="1400" kern="1200" dirty="0"/>
        </a:p>
      </dsp:txBody>
      <dsp:txXfrm>
        <a:off x="21439" y="3023843"/>
        <a:ext cx="8186722" cy="396310"/>
      </dsp:txXfrm>
    </dsp:sp>
    <dsp:sp modelId="{DF4596FB-2D34-4F5F-9EF7-9A0BA5D6AC9F}">
      <dsp:nvSpPr>
        <dsp:cNvPr id="0" name=""/>
        <dsp:cNvSpPr/>
      </dsp:nvSpPr>
      <dsp:spPr>
        <a:xfrm>
          <a:off x="0" y="3484984"/>
          <a:ext cx="8229600" cy="439188"/>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t>支持用于设计时使用的示例数据（</a:t>
          </a:r>
          <a:r>
            <a:rPr lang="en-US" altLang="zh-CN" sz="1400" b="1" kern="1200" dirty="0" smtClean="0"/>
            <a:t>Sample Data</a:t>
          </a:r>
          <a:r>
            <a:rPr lang="zh-CN" altLang="en-US" sz="1400" b="1" kern="1200" dirty="0" smtClean="0"/>
            <a:t>）。</a:t>
          </a:r>
          <a:endParaRPr lang="en-US" sz="1400" kern="1200" dirty="0"/>
        </a:p>
      </dsp:txBody>
      <dsp:txXfrm>
        <a:off x="21439" y="3506423"/>
        <a:ext cx="8186722" cy="396310"/>
      </dsp:txXfrm>
    </dsp:sp>
    <dsp:sp modelId="{1F3E5390-9995-4BDC-B245-55571CBD7286}">
      <dsp:nvSpPr>
        <dsp:cNvPr id="0" name=""/>
        <dsp:cNvSpPr/>
      </dsp:nvSpPr>
      <dsp:spPr>
        <a:xfrm>
          <a:off x="0" y="3961422"/>
          <a:ext cx="8229600" cy="439188"/>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zh-CN" altLang="en-US" sz="1400" b="1" kern="1200" dirty="0" smtClean="0"/>
            <a:t>对更多控件增加和</a:t>
          </a:r>
          <a:r>
            <a:rPr lang="en-US" altLang="zh-CN" sz="1400" b="1" kern="1200" dirty="0" smtClean="0"/>
            <a:t>/</a:t>
          </a:r>
          <a:r>
            <a:rPr lang="zh-CN" altLang="en-US" sz="1400" b="1" kern="1200" dirty="0" smtClean="0"/>
            <a:t>或增强的设计时支持。</a:t>
          </a:r>
          <a:endParaRPr lang="en-US" sz="1400" kern="1200" dirty="0"/>
        </a:p>
      </dsp:txBody>
      <dsp:txXfrm>
        <a:off x="21439" y="3982861"/>
        <a:ext cx="8186722" cy="396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75A6D-EE8A-421B-8675-5A209BD2C2F9}">
      <dsp:nvSpPr>
        <dsp:cNvPr id="0" name=""/>
        <dsp:cNvSpPr/>
      </dsp:nvSpPr>
      <dsp:spPr>
        <a:xfrm rot="10800000">
          <a:off x="2067686" y="100608"/>
          <a:ext cx="5472684" cy="4324746"/>
        </a:xfrm>
        <a:prstGeom prst="homePlate">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15723" tIns="99060" rIns="184912" bIns="99060" numCol="1" spcCol="1270" anchor="t" anchorCtr="0">
          <a:noAutofit/>
        </a:bodyPr>
        <a:lstStyle/>
        <a:p>
          <a:pPr lvl="0" algn="l" defTabSz="1155700" rtl="0">
            <a:lnSpc>
              <a:spcPct val="90000"/>
            </a:lnSpc>
            <a:spcBef>
              <a:spcPct val="0"/>
            </a:spcBef>
            <a:spcAft>
              <a:spcPct val="35000"/>
            </a:spcAft>
          </a:pPr>
          <a:r>
            <a:rPr lang="zh-CN" altLang="en-US" sz="2600" b="1" kern="1200" dirty="0" smtClean="0"/>
            <a:t> </a:t>
          </a:r>
          <a:r>
            <a:rPr lang="en-US" sz="2600" b="1" kern="1200" dirty="0" smtClean="0"/>
            <a:t>Gold Bar</a:t>
          </a:r>
          <a:r>
            <a:rPr lang="zh-CN" sz="2600" b="1" kern="1200" dirty="0" smtClean="0"/>
            <a:t>覆盖在设计器顶部。设计器为只读状态。</a:t>
          </a:r>
          <a:endParaRPr lang="en-US" sz="2600" kern="1200" dirty="0"/>
        </a:p>
        <a:p>
          <a:pPr marL="228600" lvl="1" indent="-228600" algn="l" defTabSz="889000" rtl="0">
            <a:lnSpc>
              <a:spcPct val="90000"/>
            </a:lnSpc>
            <a:spcBef>
              <a:spcPct val="0"/>
            </a:spcBef>
            <a:spcAft>
              <a:spcPct val="15000"/>
            </a:spcAft>
            <a:buChar char="••"/>
          </a:pPr>
          <a:r>
            <a:rPr lang="en-US" sz="2000" b="1" kern="1200" dirty="0" smtClean="0"/>
            <a:t>Error</a:t>
          </a:r>
          <a:r>
            <a:rPr lang="zh-CN" sz="2000" b="1" kern="1200" dirty="0" smtClean="0"/>
            <a:t> </a:t>
          </a:r>
          <a:r>
            <a:rPr lang="en-US" sz="2000" b="1" kern="1200" dirty="0" smtClean="0"/>
            <a:t>Gold Bar: </a:t>
          </a:r>
          <a:r>
            <a:rPr lang="zh-CN" sz="2000" b="1" kern="1200" dirty="0" smtClean="0"/>
            <a:t>语法错误</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Exception Detail Gold Bar: </a:t>
          </a:r>
          <a:r>
            <a:rPr lang="zh-CN" sz="2000" b="1" kern="1200" dirty="0" smtClean="0"/>
            <a:t>语义错误。</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Exception Gold Bar: </a:t>
          </a:r>
          <a:r>
            <a:rPr lang="zh-CN" sz="2000" b="1" kern="1200" dirty="0" smtClean="0"/>
            <a:t>异常状态</a:t>
          </a:r>
          <a:endParaRPr lang="en-US" sz="2000" kern="1200" dirty="0"/>
        </a:p>
      </dsp:txBody>
      <dsp:txXfrm rot="10800000">
        <a:off x="3148872" y="100608"/>
        <a:ext cx="4391498" cy="4324746"/>
      </dsp:txXfrm>
    </dsp:sp>
    <dsp:sp modelId="{A19FA21E-E022-4347-9E54-A84268F78A2A}">
      <dsp:nvSpPr>
        <dsp:cNvPr id="0" name=""/>
        <dsp:cNvSpPr/>
      </dsp:nvSpPr>
      <dsp:spPr>
        <a:xfrm>
          <a:off x="689228" y="884523"/>
          <a:ext cx="2756916" cy="2756916"/>
        </a:xfrm>
        <a:prstGeom prst="ellipse">
          <a:avLst/>
        </a:prstGeom>
        <a:blipFill dpi="0" rotWithShape="1">
          <a:blip xmlns:r="http://schemas.openxmlformats.org/officeDocument/2006/relationships" r:embed="rId1"/>
          <a:srcRect/>
          <a:stretch>
            <a:fillRect t="48473" b="48473"/>
          </a:stretch>
        </a:blipFill>
        <a:ln>
          <a:noFill/>
        </a:ln>
        <a:effectLst>
          <a:outerShdw blurRad="39000" dist="25400" dir="5400000" rotWithShape="0">
            <a:schemeClr val="accent2">
              <a:tint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62942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各种</a:t>
            </a:r>
            <a:r>
              <a:rPr lang="en-US" altLang="zh-CN" dirty="0" smtClean="0"/>
              <a:t>Gold Bar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41261173"/>
              </p:ext>
            </p:extLst>
          </p:nvPr>
        </p:nvGraphicFramePr>
        <p:xfrm>
          <a:off x="395536" y="119675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310396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App</a:t>
            </a:r>
            <a:r>
              <a:rPr lang="zh-CN" altLang="en-US" dirty="0" smtClean="0"/>
              <a:t> </a:t>
            </a:r>
            <a:r>
              <a:rPr lang="en-US" altLang="zh-CN" dirty="0" smtClean="0"/>
              <a:t>Domain Gold Bar</a:t>
            </a:r>
            <a:r>
              <a:rPr lang="zh-CN" altLang="en-US" dirty="0" smtClean="0"/>
              <a:t>不复存在</a:t>
            </a:r>
            <a:r>
              <a:rPr lang="en-US" altLang="zh-CN" dirty="0" smtClean="0"/>
              <a:t/>
            </a:r>
            <a:br>
              <a:rPr lang="en-US" altLang="zh-CN" dirty="0" smtClean="0"/>
            </a:br>
            <a:r>
              <a:rPr lang="en-US" altLang="zh-CN" dirty="0"/>
              <a:t/>
            </a:r>
            <a:br>
              <a:rPr lang="en-US" altLang="zh-CN"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403648" y="1412776"/>
            <a:ext cx="6363589" cy="3248479"/>
          </a:xfrm>
        </p:spPr>
      </p:pic>
    </p:spTree>
    <p:extLst>
      <p:ext uri="{BB962C8B-B14F-4D97-AF65-F5344CB8AC3E}">
        <p14:creationId xmlns:p14="http://schemas.microsoft.com/office/powerpoint/2010/main" xmlns="" val="215138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a:t>
            </a:r>
            <a:endParaRPr lang="zh-CN" altLang="en-US" dirty="0"/>
          </a:p>
        </p:txBody>
      </p:sp>
      <p:sp>
        <p:nvSpPr>
          <p:cNvPr id="3" name="文本占位符 2"/>
          <p:cNvSpPr>
            <a:spLocks noGrp="1"/>
          </p:cNvSpPr>
          <p:nvPr>
            <p:ph type="body" sz="quarter" idx="10"/>
          </p:nvPr>
        </p:nvSpPr>
        <p:spPr/>
        <p:txBody>
          <a:bodyPr/>
          <a:lstStyle/>
          <a:p>
            <a:pPr lvl="0"/>
            <a:r>
              <a:rPr lang="zh-CN" altLang="en-US" b="1" dirty="0"/>
              <a:t>自动生成数据绑定代码</a:t>
            </a:r>
            <a:endParaRPr lang="en-US" dirty="0"/>
          </a:p>
        </p:txBody>
      </p:sp>
    </p:spTree>
    <p:extLst>
      <p:ext uri="{BB962C8B-B14F-4D97-AF65-F5344CB8AC3E}">
        <p14:creationId xmlns:p14="http://schemas.microsoft.com/office/powerpoint/2010/main" xmlns="" val="2930659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zh-CN" dirty="0" smtClean="0"/>
              <a:t>DSW</a:t>
            </a:r>
            <a:r>
              <a:rPr lang="zh-CN" altLang="en-US" dirty="0" smtClean="0"/>
              <a:t>（</a:t>
            </a:r>
            <a:r>
              <a:rPr lang="zh-CN" altLang="en-US" dirty="0"/>
              <a:t>数据源窗</a:t>
            </a:r>
            <a:r>
              <a:rPr lang="zh-CN" altLang="en-US" dirty="0" smtClean="0"/>
              <a:t>口）</a:t>
            </a:r>
            <a:endParaRPr lang="en-US" dirty="0"/>
          </a:p>
        </p:txBody>
      </p:sp>
      <p:sp>
        <p:nvSpPr>
          <p:cNvPr id="3" name="Content Placeholder 2"/>
          <p:cNvSpPr>
            <a:spLocks noGrp="1"/>
          </p:cNvSpPr>
          <p:nvPr>
            <p:ph idx="1"/>
          </p:nvPr>
        </p:nvSpPr>
        <p:spPr/>
        <p:txBody>
          <a:bodyPr/>
          <a:lstStyle/>
          <a:p>
            <a:r>
              <a:rPr lang="zh-CN" altLang="en-US" dirty="0" smtClean="0"/>
              <a:t>多种数据源</a:t>
            </a:r>
            <a:endParaRPr lang="en-US" altLang="zh-CN" dirty="0" smtClean="0"/>
          </a:p>
          <a:p>
            <a:pPr lvl="1"/>
            <a:r>
              <a:rPr lang="zh-CN" altLang="en-US" dirty="0"/>
              <a:t>数据</a:t>
            </a:r>
            <a:r>
              <a:rPr lang="zh-CN" altLang="en-US" dirty="0" smtClean="0"/>
              <a:t>库（</a:t>
            </a:r>
            <a:r>
              <a:rPr lang="en-US" altLang="zh-CN" dirty="0" smtClean="0"/>
              <a:t>Database</a:t>
            </a:r>
            <a:r>
              <a:rPr lang="zh-CN" altLang="en-US" dirty="0" smtClean="0"/>
              <a:t>）</a:t>
            </a:r>
            <a:endParaRPr lang="en-US" altLang="zh-CN" dirty="0" smtClean="0"/>
          </a:p>
          <a:p>
            <a:pPr lvl="2"/>
            <a:r>
              <a:rPr lang="en-US" altLang="zh-CN" dirty="0" err="1" smtClean="0"/>
              <a:t>DataSet</a:t>
            </a:r>
            <a:endParaRPr lang="en-US" altLang="zh-CN" dirty="0" smtClean="0"/>
          </a:p>
          <a:p>
            <a:pPr lvl="2"/>
            <a:r>
              <a:rPr lang="en-US" altLang="zh-CN" dirty="0" smtClean="0"/>
              <a:t>Entity Data Model </a:t>
            </a:r>
            <a:r>
              <a:rPr lang="zh-CN" altLang="en-US" dirty="0" smtClean="0"/>
              <a:t>（</a:t>
            </a:r>
            <a:r>
              <a:rPr lang="zh-CN" altLang="en-US" b="1" dirty="0" smtClean="0"/>
              <a:t>详细讨论，尽在</a:t>
            </a:r>
            <a:r>
              <a:rPr lang="en-US" altLang="zh-CN" b="1" dirty="0" smtClean="0"/>
              <a:t>DEV323</a:t>
            </a:r>
            <a:r>
              <a:rPr lang="zh-CN" altLang="en-US" dirty="0" smtClean="0"/>
              <a:t>）</a:t>
            </a:r>
            <a:endParaRPr lang="en-US" altLang="zh-CN" dirty="0" smtClean="0"/>
          </a:p>
          <a:p>
            <a:pPr lvl="1"/>
            <a:r>
              <a:rPr lang="zh-CN" altLang="en-US" dirty="0"/>
              <a:t>服</a:t>
            </a:r>
            <a:r>
              <a:rPr lang="zh-CN" altLang="en-US" dirty="0" smtClean="0"/>
              <a:t>务（</a:t>
            </a:r>
            <a:r>
              <a:rPr lang="en-US" altLang="zh-CN" dirty="0" smtClean="0"/>
              <a:t>Service</a:t>
            </a:r>
            <a:r>
              <a:rPr lang="zh-CN" altLang="en-US" dirty="0" smtClean="0"/>
              <a:t>）</a:t>
            </a:r>
            <a:endParaRPr lang="en-US" altLang="zh-CN" dirty="0" smtClean="0"/>
          </a:p>
          <a:p>
            <a:pPr lvl="1"/>
            <a:r>
              <a:rPr lang="zh-CN" altLang="en-US" dirty="0"/>
              <a:t>系统或</a:t>
            </a:r>
            <a:r>
              <a:rPr lang="zh-CN" altLang="en-US" dirty="0" smtClean="0"/>
              <a:t>者自定义的类型（</a:t>
            </a:r>
            <a:r>
              <a:rPr lang="en-US" altLang="zh-CN" dirty="0" smtClean="0"/>
              <a:t>Type | Object</a:t>
            </a:r>
            <a:r>
              <a:rPr lang="zh-CN" altLang="en-US" dirty="0" smtClean="0"/>
              <a:t>）</a:t>
            </a:r>
            <a:endParaRPr lang="en-US" altLang="zh-CN" dirty="0" smtClean="0"/>
          </a:p>
          <a:p>
            <a:pPr lvl="1"/>
            <a:r>
              <a:rPr lang="en-US" dirty="0" smtClean="0"/>
              <a:t>SharePoint</a:t>
            </a:r>
          </a:p>
          <a:p>
            <a:r>
              <a:rPr lang="zh-CN" altLang="en-US" dirty="0"/>
              <a:t>不</a:t>
            </a:r>
            <a:r>
              <a:rPr lang="zh-CN" altLang="en-US" dirty="0" smtClean="0"/>
              <a:t>同</a:t>
            </a:r>
            <a:r>
              <a:rPr lang="zh-CN" altLang="en-US" dirty="0"/>
              <a:t>的数据类</a:t>
            </a:r>
            <a:r>
              <a:rPr lang="zh-CN" altLang="en-US" dirty="0" smtClean="0"/>
              <a:t>型可绑定到不同的控件</a:t>
            </a:r>
            <a:endParaRPr lang="en-US" altLang="zh-CN" dirty="0" smtClean="0"/>
          </a:p>
          <a:p>
            <a:r>
              <a:rPr lang="zh-CN" altLang="en-US" dirty="0"/>
              <a:t>支</a:t>
            </a:r>
            <a:r>
              <a:rPr lang="zh-CN" altLang="en-US" dirty="0" smtClean="0"/>
              <a:t>持主从复合结构（</a:t>
            </a:r>
            <a:r>
              <a:rPr lang="en-US" altLang="zh-CN" dirty="0" smtClean="0"/>
              <a:t>Master-Detail</a:t>
            </a:r>
            <a:r>
              <a:rPr lang="zh-CN" altLang="en-US" dirty="0" smtClean="0"/>
              <a:t>）的数据绑定</a:t>
            </a:r>
            <a:endParaRPr lang="en-US" altLang="zh-CN" dirty="0" smtClean="0"/>
          </a:p>
          <a:p>
            <a:r>
              <a:rPr lang="zh-CN" altLang="en-US" dirty="0"/>
              <a:t>支</a:t>
            </a:r>
            <a:r>
              <a:rPr lang="zh-CN" altLang="en-US" dirty="0" smtClean="0"/>
              <a:t>持对现存控件</a:t>
            </a:r>
            <a:r>
              <a:rPr lang="zh-CN" altLang="en-US" dirty="0"/>
              <a:t>添</a:t>
            </a:r>
            <a:r>
              <a:rPr lang="zh-CN" altLang="en-US" dirty="0" smtClean="0"/>
              <a:t>加数据绑定</a:t>
            </a:r>
            <a:endParaRPr lang="en-US" altLang="zh-CN" dirty="0" smtClean="0"/>
          </a:p>
          <a:p>
            <a:endParaRPr lang="en-US" altLang="zh-CN" dirty="0" smtClean="0"/>
          </a:p>
          <a:p>
            <a:endParaRPr lang="en-US" dirty="0"/>
          </a:p>
        </p:txBody>
      </p:sp>
    </p:spTree>
    <p:extLst>
      <p:ext uri="{BB962C8B-B14F-4D97-AF65-F5344CB8AC3E}">
        <p14:creationId xmlns:p14="http://schemas.microsoft.com/office/powerpoint/2010/main" xmlns="" val="493575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a:t>
            </a:r>
            <a:endParaRPr lang="zh-CN" altLang="en-US" dirty="0"/>
          </a:p>
        </p:txBody>
      </p:sp>
      <p:sp>
        <p:nvSpPr>
          <p:cNvPr id="3" name="文本占位符 2"/>
          <p:cNvSpPr>
            <a:spLocks noGrp="1"/>
          </p:cNvSpPr>
          <p:nvPr>
            <p:ph type="body" sz="quarter" idx="10"/>
          </p:nvPr>
        </p:nvSpPr>
        <p:spPr/>
        <p:txBody>
          <a:bodyPr/>
          <a:lstStyle/>
          <a:p>
            <a:pPr lvl="0"/>
            <a:r>
              <a:rPr lang="zh-CN" altLang="en-US" dirty="0"/>
              <a:t>使</a:t>
            </a:r>
            <a:r>
              <a:rPr lang="zh-CN" altLang="en-US" dirty="0" smtClean="0"/>
              <a:t>用设计时类型和数据</a:t>
            </a:r>
            <a:endParaRPr lang="en-US" dirty="0"/>
          </a:p>
        </p:txBody>
      </p:sp>
    </p:spTree>
    <p:extLst>
      <p:ext uri="{BB962C8B-B14F-4D97-AF65-F5344CB8AC3E}">
        <p14:creationId xmlns:p14="http://schemas.microsoft.com/office/powerpoint/2010/main" xmlns="" val="2442754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设计时属性和设计时标记扩展</a:t>
            </a:r>
            <a:endParaRPr lang="en-US" dirty="0"/>
          </a:p>
        </p:txBody>
      </p:sp>
      <p:sp>
        <p:nvSpPr>
          <p:cNvPr id="3" name="Content Placeholder 2"/>
          <p:cNvSpPr>
            <a:spLocks noGrp="1"/>
          </p:cNvSpPr>
          <p:nvPr>
            <p:ph idx="1"/>
          </p:nvPr>
        </p:nvSpPr>
        <p:spPr/>
        <p:txBody>
          <a:bodyPr/>
          <a:lstStyle/>
          <a:p>
            <a:r>
              <a:rPr lang="zh-CN" altLang="en-US" dirty="0" smtClean="0"/>
              <a:t>设计时属性</a:t>
            </a:r>
            <a:endParaRPr lang="en-US" altLang="zh-CN" dirty="0" smtClean="0"/>
          </a:p>
          <a:p>
            <a:pPr lvl="1"/>
            <a:r>
              <a:rPr lang="en-US" dirty="0" smtClean="0"/>
              <a:t>d:DataContext</a:t>
            </a:r>
          </a:p>
          <a:p>
            <a:pPr lvl="1"/>
            <a:r>
              <a:rPr lang="en-US" dirty="0" smtClean="0"/>
              <a:t>d:DesignSource</a:t>
            </a:r>
          </a:p>
          <a:p>
            <a:r>
              <a:rPr lang="zh-CN" altLang="en-US" dirty="0"/>
              <a:t>设计</a:t>
            </a:r>
            <a:r>
              <a:rPr lang="zh-CN" altLang="en-US" dirty="0" smtClean="0"/>
              <a:t>时标记扩展（</a:t>
            </a:r>
            <a:r>
              <a:rPr lang="en-US" altLang="zh-CN" dirty="0" smtClean="0"/>
              <a:t>Markup Extension</a:t>
            </a:r>
            <a:r>
              <a:rPr lang="zh-CN" altLang="en-US" dirty="0" smtClean="0"/>
              <a:t>）</a:t>
            </a:r>
            <a:endParaRPr lang="en-US" altLang="zh-CN" dirty="0" smtClean="0"/>
          </a:p>
          <a:p>
            <a:pPr lvl="1"/>
            <a:r>
              <a:rPr lang="en-US" dirty="0" smtClean="0"/>
              <a:t>d:DesignInstance</a:t>
            </a:r>
          </a:p>
          <a:p>
            <a:pPr lvl="2"/>
            <a:r>
              <a:rPr lang="en-US" altLang="zh-CN" dirty="0" smtClean="0"/>
              <a:t>Type</a:t>
            </a:r>
            <a:r>
              <a:rPr lang="zh-CN" altLang="en-US" dirty="0" smtClean="0"/>
              <a:t>（</a:t>
            </a:r>
            <a:r>
              <a:rPr lang="zh-CN" altLang="en-US" dirty="0"/>
              <a:t>类</a:t>
            </a:r>
            <a:r>
              <a:rPr lang="zh-CN" altLang="en-US" dirty="0" smtClean="0"/>
              <a:t>型）</a:t>
            </a:r>
            <a:endParaRPr lang="en-US" altLang="zh-CN" dirty="0" smtClean="0"/>
          </a:p>
          <a:p>
            <a:pPr lvl="2"/>
            <a:r>
              <a:rPr lang="en-US" altLang="zh-CN" dirty="0" err="1" smtClean="0"/>
              <a:t>IsDesignTimeCreatable</a:t>
            </a:r>
            <a:r>
              <a:rPr lang="zh-CN" altLang="en-US" dirty="0" smtClean="0"/>
              <a:t>（缺省为</a:t>
            </a:r>
            <a:r>
              <a:rPr lang="en-US" altLang="zh-CN" dirty="0" smtClean="0"/>
              <a:t>false</a:t>
            </a:r>
            <a:r>
              <a:rPr lang="zh-CN" altLang="en-US" dirty="0" smtClean="0"/>
              <a:t>）</a:t>
            </a:r>
            <a:endParaRPr lang="en-US" altLang="zh-CN" dirty="0" smtClean="0"/>
          </a:p>
          <a:p>
            <a:pPr lvl="3"/>
            <a:r>
              <a:rPr lang="zh-CN" altLang="en-US" dirty="0"/>
              <a:t>讨论</a:t>
            </a:r>
            <a:r>
              <a:rPr lang="zh-CN" altLang="en-US" dirty="0" smtClean="0"/>
              <a:t>题：设置为</a:t>
            </a:r>
            <a:r>
              <a:rPr lang="en-US" altLang="zh-CN" dirty="0" smtClean="0"/>
              <a:t>true</a:t>
            </a:r>
            <a:r>
              <a:rPr lang="zh-CN" altLang="en-US" dirty="0" smtClean="0"/>
              <a:t>会有什么好处么？</a:t>
            </a:r>
            <a:endParaRPr lang="en-US" altLang="zh-CN" dirty="0" smtClean="0"/>
          </a:p>
          <a:p>
            <a:pPr lvl="2"/>
            <a:r>
              <a:rPr lang="en-US" dirty="0" err="1" smtClean="0"/>
              <a:t>CreateList</a:t>
            </a:r>
            <a:r>
              <a:rPr lang="zh-CN" altLang="en-US" dirty="0" smtClean="0"/>
              <a:t>（</a:t>
            </a:r>
            <a:r>
              <a:rPr lang="zh-CN" altLang="en-US" dirty="0"/>
              <a:t>缺省</a:t>
            </a:r>
            <a:r>
              <a:rPr lang="zh-CN" altLang="en-US" dirty="0" smtClean="0"/>
              <a:t>为</a:t>
            </a:r>
            <a:r>
              <a:rPr lang="en-US" altLang="zh-CN" dirty="0" smtClean="0"/>
              <a:t>false</a:t>
            </a:r>
            <a:r>
              <a:rPr lang="zh-CN" altLang="en-US" dirty="0" smtClean="0"/>
              <a:t>）</a:t>
            </a:r>
            <a:endParaRPr lang="en-US" altLang="zh-CN" dirty="0" smtClean="0"/>
          </a:p>
          <a:p>
            <a:pPr lvl="1"/>
            <a:r>
              <a:rPr lang="en-US" dirty="0"/>
              <a:t>d:DesignData</a:t>
            </a:r>
          </a:p>
          <a:p>
            <a:pPr lvl="2"/>
            <a:r>
              <a:rPr lang="en-US" altLang="zh-CN" dirty="0"/>
              <a:t>Source </a:t>
            </a:r>
            <a:r>
              <a:rPr lang="zh-CN" altLang="en-US" dirty="0"/>
              <a:t>（示例数据文件路</a:t>
            </a:r>
            <a:r>
              <a:rPr lang="zh-CN" altLang="en-US" dirty="0" smtClean="0"/>
              <a:t>径）</a:t>
            </a:r>
          </a:p>
          <a:p>
            <a:pPr marL="457200" lvl="1" indent="0">
              <a:buNone/>
            </a:pPr>
            <a:endParaRPr lang="en-US" dirty="0" smtClean="0"/>
          </a:p>
        </p:txBody>
      </p:sp>
    </p:spTree>
    <p:extLst>
      <p:ext uri="{BB962C8B-B14F-4D97-AF65-F5344CB8AC3E}">
        <p14:creationId xmlns:p14="http://schemas.microsoft.com/office/powerpoint/2010/main" xmlns="" val="3069927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示例数</a:t>
            </a:r>
            <a:r>
              <a:rPr lang="zh-CN" altLang="en-US" dirty="0" smtClean="0"/>
              <a:t>据（</a:t>
            </a:r>
            <a:r>
              <a:rPr lang="en-US" altLang="zh-CN" dirty="0" smtClean="0"/>
              <a:t>Sample Data</a:t>
            </a:r>
            <a:r>
              <a:rPr lang="zh-CN" altLang="en-US" dirty="0" smtClean="0"/>
              <a:t>）</a:t>
            </a:r>
            <a:endParaRPr lang="en-US" dirty="0"/>
          </a:p>
        </p:txBody>
      </p:sp>
      <p:sp>
        <p:nvSpPr>
          <p:cNvPr id="3" name="Content Placeholder 2"/>
          <p:cNvSpPr>
            <a:spLocks noGrp="1"/>
          </p:cNvSpPr>
          <p:nvPr>
            <p:ph idx="1"/>
          </p:nvPr>
        </p:nvSpPr>
        <p:spPr/>
        <p:txBody>
          <a:bodyPr/>
          <a:lstStyle/>
          <a:p>
            <a:r>
              <a:rPr lang="zh-CN" altLang="en-US" dirty="0"/>
              <a:t>用于创建实例的</a:t>
            </a:r>
            <a:r>
              <a:rPr lang="en-US" altLang="zh-CN" dirty="0"/>
              <a:t>XAML</a:t>
            </a:r>
            <a:r>
              <a:rPr lang="zh-CN" altLang="en-US" dirty="0"/>
              <a:t>文</a:t>
            </a:r>
            <a:r>
              <a:rPr lang="zh-CN" altLang="en-US" dirty="0" smtClean="0"/>
              <a:t>件</a:t>
            </a:r>
            <a:endParaRPr lang="en-US" altLang="zh-CN" dirty="0" smtClean="0"/>
          </a:p>
          <a:p>
            <a:r>
              <a:rPr lang="en-US" dirty="0"/>
              <a:t>Build </a:t>
            </a:r>
            <a:r>
              <a:rPr lang="en-US" dirty="0" smtClean="0"/>
              <a:t>Action</a:t>
            </a:r>
            <a:r>
              <a:rPr lang="zh-CN" altLang="en-US" dirty="0" smtClean="0"/>
              <a:t>设置为</a:t>
            </a:r>
            <a:r>
              <a:rPr lang="en-US" dirty="0" err="1" smtClean="0"/>
              <a:t>DesignData</a:t>
            </a:r>
            <a:endParaRPr lang="en-US" dirty="0" smtClean="0"/>
          </a:p>
          <a:p>
            <a:pPr lvl="1"/>
            <a:r>
              <a:rPr lang="en-US" altLang="zh-CN" dirty="0" smtClean="0"/>
              <a:t>Beta 2</a:t>
            </a:r>
            <a:r>
              <a:rPr lang="zh-CN" altLang="en-US" dirty="0" smtClean="0"/>
              <a:t>版本：请从</a:t>
            </a:r>
            <a:r>
              <a:rPr lang="en-US" altLang="zh-CN" dirty="0" smtClean="0"/>
              <a:t>Online</a:t>
            </a:r>
            <a:r>
              <a:rPr lang="zh-CN" altLang="en-US" dirty="0" smtClean="0"/>
              <a:t> </a:t>
            </a:r>
            <a:r>
              <a:rPr lang="en-US" altLang="zh-CN" dirty="0" smtClean="0"/>
              <a:t>Templates</a:t>
            </a:r>
            <a:r>
              <a:rPr lang="zh-CN" altLang="en-US" dirty="0"/>
              <a:t>下载</a:t>
            </a:r>
            <a:endParaRPr lang="en-US" altLang="zh-CN" dirty="0" smtClean="0"/>
          </a:p>
          <a:p>
            <a:pPr lvl="1"/>
            <a:r>
              <a:rPr lang="en-US" altLang="zh-CN" dirty="0" smtClean="0"/>
              <a:t>RTM</a:t>
            </a:r>
            <a:r>
              <a:rPr lang="zh-CN" altLang="en-US" dirty="0" smtClean="0"/>
              <a:t>版本：此</a:t>
            </a:r>
            <a:r>
              <a:rPr lang="en-US" altLang="zh-CN" dirty="0" smtClean="0"/>
              <a:t>Build Action</a:t>
            </a:r>
            <a:r>
              <a:rPr lang="zh-CN" altLang="en-US" dirty="0" smtClean="0"/>
              <a:t>将存在于目标文件之中</a:t>
            </a:r>
            <a:endParaRPr lang="en-US" altLang="zh-CN" dirty="0" smtClean="0"/>
          </a:p>
          <a:p>
            <a:r>
              <a:rPr lang="en-US" altLang="zh-CN" dirty="0" smtClean="0"/>
              <a:t>Copy to Output</a:t>
            </a:r>
            <a:r>
              <a:rPr lang="zh-CN" altLang="en-US" dirty="0" smtClean="0"/>
              <a:t>设置为</a:t>
            </a:r>
            <a:r>
              <a:rPr lang="en-US" altLang="zh-CN" dirty="0" smtClean="0"/>
              <a:t>Do not copy</a:t>
            </a:r>
          </a:p>
          <a:p>
            <a:r>
              <a:rPr lang="en-US" altLang="zh-CN" dirty="0" err="1" smtClean="0"/>
              <a:t>DesignData.Source</a:t>
            </a:r>
            <a:r>
              <a:rPr lang="zh-CN" altLang="en-US" dirty="0" smtClean="0"/>
              <a:t>路径设置：</a:t>
            </a:r>
            <a:endParaRPr lang="en-US" altLang="zh-CN" dirty="0" smtClean="0"/>
          </a:p>
          <a:p>
            <a:pPr lvl="1"/>
            <a:r>
              <a:rPr lang="en-US" altLang="zh-CN" dirty="0" smtClean="0"/>
              <a:t>WPF</a:t>
            </a:r>
            <a:r>
              <a:rPr lang="zh-CN" altLang="en-US" dirty="0" smtClean="0"/>
              <a:t>：</a:t>
            </a:r>
            <a:r>
              <a:rPr lang="en-US" altLang="zh-CN" dirty="0" smtClean="0"/>
              <a:t>/</a:t>
            </a:r>
            <a:r>
              <a:rPr lang="en-US" altLang="zh-CN" dirty="0" err="1" smtClean="0"/>
              <a:t>SampleData</a:t>
            </a:r>
            <a:r>
              <a:rPr lang="en-US" altLang="zh-CN" dirty="0" smtClean="0"/>
              <a:t>/</a:t>
            </a:r>
            <a:r>
              <a:rPr lang="en-US" altLang="zh-CN" dirty="0" err="1" smtClean="0"/>
              <a:t>TechEdChinaData.xaml</a:t>
            </a:r>
            <a:endParaRPr lang="en-US" altLang="zh-CN" dirty="0" smtClean="0"/>
          </a:p>
          <a:p>
            <a:pPr lvl="1"/>
            <a:r>
              <a:rPr lang="en-US" altLang="zh-CN" dirty="0" smtClean="0"/>
              <a:t>Silverlight</a:t>
            </a:r>
            <a:r>
              <a:rPr lang="zh-CN" altLang="en-US" dirty="0" smtClean="0"/>
              <a:t>：</a:t>
            </a:r>
            <a:r>
              <a:rPr lang="en-US" altLang="zh-CN" dirty="0" smtClean="0">
                <a:solidFill>
                  <a:srgbClr val="FF0000"/>
                </a:solidFill>
              </a:rPr>
              <a:t>..</a:t>
            </a:r>
            <a:r>
              <a:rPr lang="en-US" altLang="zh-CN" dirty="0" smtClean="0"/>
              <a:t>/</a:t>
            </a:r>
            <a:r>
              <a:rPr lang="en-US" altLang="zh-CN" dirty="0" err="1" smtClean="0"/>
              <a:t>SampleDate</a:t>
            </a:r>
            <a:r>
              <a:rPr lang="en-US" altLang="zh-CN" dirty="0" smtClean="0"/>
              <a:t>/</a:t>
            </a:r>
            <a:r>
              <a:rPr lang="en-US" altLang="zh-CN" dirty="0" err="1" smtClean="0"/>
              <a:t>TechEdChinaData.xaml</a:t>
            </a:r>
            <a:endParaRPr lang="en-US" altLang="zh-CN" dirty="0"/>
          </a:p>
          <a:p>
            <a:pPr lvl="1"/>
            <a:endParaRPr lang="en-US" altLang="zh-CN" dirty="0" smtClean="0"/>
          </a:p>
        </p:txBody>
      </p:sp>
    </p:spTree>
    <p:extLst>
      <p:ext uri="{BB962C8B-B14F-4D97-AF65-F5344CB8AC3E}">
        <p14:creationId xmlns:p14="http://schemas.microsoft.com/office/powerpoint/2010/main" xmlns="" val="1567051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zh-CN" altLang="en-US" dirty="0" smtClean="0"/>
              <a:t>使用</a:t>
            </a:r>
            <a:r>
              <a:rPr lang="zh-CN" altLang="en-US" dirty="0"/>
              <a:t>扩展架</a:t>
            </a:r>
            <a:r>
              <a:rPr lang="zh-CN" altLang="en-US" dirty="0" smtClean="0"/>
              <a:t>构</a:t>
            </a:r>
            <a:endParaRPr lang="en-US" dirty="0"/>
          </a:p>
        </p:txBody>
      </p:sp>
      <p:sp>
        <p:nvSpPr>
          <p:cNvPr id="3" name="Content Placeholder 2"/>
          <p:cNvSpPr>
            <a:spLocks noGrp="1"/>
          </p:cNvSpPr>
          <p:nvPr>
            <p:ph idx="1"/>
          </p:nvPr>
        </p:nvSpPr>
        <p:spPr/>
        <p:txBody>
          <a:bodyPr/>
          <a:lstStyle/>
          <a:p>
            <a:r>
              <a:rPr lang="zh-CN" altLang="en-US" dirty="0"/>
              <a:t>创</a:t>
            </a:r>
            <a:r>
              <a:rPr lang="zh-CN" altLang="en-US" dirty="0" smtClean="0"/>
              <a:t>建</a:t>
            </a:r>
            <a:r>
              <a:rPr lang="zh-CN" altLang="en-US" dirty="0"/>
              <a:t>支持</a:t>
            </a:r>
            <a:r>
              <a:rPr lang="zh-CN" altLang="en-US" dirty="0" smtClean="0"/>
              <a:t>设</a:t>
            </a:r>
            <a:r>
              <a:rPr lang="zh-CN" altLang="en-US" dirty="0"/>
              <a:t>计</a:t>
            </a:r>
            <a:r>
              <a:rPr lang="zh-CN" altLang="en-US" dirty="0" smtClean="0"/>
              <a:t>时的项目</a:t>
            </a:r>
            <a:endParaRPr lang="en-US" altLang="zh-CN" dirty="0" smtClean="0"/>
          </a:p>
          <a:p>
            <a:pPr lvl="1"/>
            <a:r>
              <a:rPr lang="zh-CN" altLang="en-US" dirty="0" smtClean="0"/>
              <a:t>类别：</a:t>
            </a:r>
            <a:r>
              <a:rPr lang="en-US" altLang="zh-CN" dirty="0" smtClean="0"/>
              <a:t>Class</a:t>
            </a:r>
            <a:r>
              <a:rPr lang="zh-CN" altLang="en-US" dirty="0" smtClean="0"/>
              <a:t> </a:t>
            </a:r>
            <a:r>
              <a:rPr lang="en-US" altLang="zh-CN" dirty="0" smtClean="0"/>
              <a:t>Library</a:t>
            </a:r>
          </a:p>
          <a:p>
            <a:pPr lvl="1"/>
            <a:r>
              <a:rPr lang="zh-CN" altLang="en-US" dirty="0" smtClean="0"/>
              <a:t>命名规则</a:t>
            </a:r>
            <a:endParaRPr lang="en-US" altLang="zh-CN" dirty="0" smtClean="0"/>
          </a:p>
          <a:p>
            <a:pPr lvl="1"/>
            <a:r>
              <a:rPr lang="zh-CN" altLang="en-US" dirty="0" smtClean="0"/>
              <a:t>增</a:t>
            </a:r>
            <a:r>
              <a:rPr lang="zh-CN" altLang="en-US" dirty="0"/>
              <a:t>加对程序集</a:t>
            </a:r>
            <a:r>
              <a:rPr lang="en-US" dirty="0"/>
              <a:t>Microsoft.Windows.Design.Extensibility.dll</a:t>
            </a:r>
            <a:r>
              <a:rPr lang="zh-CN" altLang="en-US" dirty="0"/>
              <a:t>和</a:t>
            </a:r>
            <a:r>
              <a:rPr lang="en-US" dirty="0"/>
              <a:t>Microsoft.Windows.Design.Interaction.dll</a:t>
            </a:r>
            <a:r>
              <a:rPr lang="zh-CN" altLang="en-US" dirty="0"/>
              <a:t>的引</a:t>
            </a:r>
            <a:r>
              <a:rPr lang="zh-CN" altLang="en-US" dirty="0" smtClean="0"/>
              <a:t>用</a:t>
            </a:r>
            <a:endParaRPr lang="en-US" altLang="zh-CN" dirty="0" smtClean="0"/>
          </a:p>
          <a:p>
            <a:r>
              <a:rPr lang="zh-CN" altLang="en-US" dirty="0" smtClean="0"/>
              <a:t>定制</a:t>
            </a:r>
            <a:endParaRPr lang="en-US" altLang="zh-CN" dirty="0" smtClean="0"/>
          </a:p>
          <a:p>
            <a:pPr lvl="1"/>
            <a:r>
              <a:rPr lang="en-US" altLang="zh-CN" dirty="0"/>
              <a:t>Context Menu (</a:t>
            </a:r>
            <a:r>
              <a:rPr lang="zh-CN" altLang="en-US" dirty="0"/>
              <a:t>快捷菜单</a:t>
            </a:r>
            <a:r>
              <a:rPr lang="en-US" altLang="zh-CN" dirty="0" smtClean="0"/>
              <a:t>)</a:t>
            </a:r>
          </a:p>
          <a:p>
            <a:pPr lvl="1"/>
            <a:r>
              <a:rPr lang="en-US" altLang="zh-CN" dirty="0" smtClean="0"/>
              <a:t>Adorner</a:t>
            </a:r>
          </a:p>
          <a:p>
            <a:pPr lvl="1"/>
            <a:r>
              <a:rPr lang="zh-CN" altLang="en-US" dirty="0"/>
              <a:t>属性值编辑器和类别编辑器</a:t>
            </a:r>
            <a:endParaRPr lang="en-US" altLang="zh-CN" dirty="0" smtClean="0"/>
          </a:p>
          <a:p>
            <a:endParaRPr lang="en-US" dirty="0"/>
          </a:p>
        </p:txBody>
      </p:sp>
    </p:spTree>
    <p:extLst>
      <p:ext uri="{BB962C8B-B14F-4D97-AF65-F5344CB8AC3E}">
        <p14:creationId xmlns:p14="http://schemas.microsoft.com/office/powerpoint/2010/main" xmlns="" val="157164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ContextMenuProvider</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574110" y="1600200"/>
            <a:ext cx="599578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4566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AdornerProvider</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4005064"/>
            <a:ext cx="3676650" cy="225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251520" y="1196752"/>
            <a:ext cx="6276975" cy="413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5708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5536" y="2852936"/>
            <a:ext cx="8229600" cy="1143000"/>
          </a:xfrm>
        </p:spPr>
        <p:txBody>
          <a:bodyPr/>
          <a:lstStyle/>
          <a:p>
            <a:r>
              <a:rPr lang="en-US" altLang="zh-CN" dirty="0" smtClean="0"/>
              <a:t>Visual Studio 2010</a:t>
            </a:r>
            <a:r>
              <a:rPr lang="zh-CN" altLang="en-US" dirty="0" smtClean="0"/>
              <a:t>开发</a:t>
            </a:r>
            <a:r>
              <a:rPr lang="en-US" altLang="zh-CN" dirty="0" smtClean="0"/>
              <a:t>WPF</a:t>
            </a:r>
            <a:r>
              <a:rPr lang="zh-CN" altLang="en-US" dirty="0" smtClean="0"/>
              <a:t>和</a:t>
            </a:r>
            <a:r>
              <a:rPr lang="en-US" altLang="zh-CN" dirty="0" smtClean="0"/>
              <a:t>Silverlight</a:t>
            </a:r>
            <a:r>
              <a:rPr lang="zh-CN" altLang="en-US" dirty="0" smtClean="0"/>
              <a:t>最新特性</a:t>
            </a:r>
            <a:endParaRPr lang="zh-CN" altLang="en-US" dirty="0"/>
          </a:p>
        </p:txBody>
      </p:sp>
      <p:sp>
        <p:nvSpPr>
          <p:cNvPr id="5" name="文本占位符 4"/>
          <p:cNvSpPr>
            <a:spLocks noGrp="1"/>
          </p:cNvSpPr>
          <p:nvPr>
            <p:ph type="body" sz="quarter" idx="10"/>
          </p:nvPr>
        </p:nvSpPr>
        <p:spPr/>
        <p:txBody>
          <a:bodyPr>
            <a:normAutofit/>
          </a:bodyPr>
          <a:lstStyle/>
          <a:p>
            <a:r>
              <a:rPr lang="en-US" altLang="zh-CN" sz="3600" dirty="0" smtClean="0"/>
              <a:t>DEV312</a:t>
            </a:r>
            <a:endParaRPr lang="zh-CN"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PropertyValueEditor</a:t>
            </a:r>
            <a:r>
              <a:rPr lang="en-US" dirty="0" smtClean="0"/>
              <a:t/>
            </a:r>
            <a:br>
              <a:rPr lang="en-US" dirty="0" smtClean="0"/>
            </a:br>
            <a:r>
              <a:rPr lang="zh-CN" altLang="en-US" dirty="0" smtClean="0"/>
              <a:t>和</a:t>
            </a:r>
            <a:r>
              <a:rPr lang="en-US" altLang="zh-CN" dirty="0" err="1" smtClean="0"/>
              <a:t>CategoryEditor</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556792"/>
            <a:ext cx="4724400" cy="455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27984" y="1916832"/>
            <a:ext cx="4629150" cy="398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3457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代码演示</a:t>
            </a:r>
            <a:endParaRPr lang="zh-CN" altLang="en-US" dirty="0"/>
          </a:p>
        </p:txBody>
      </p:sp>
      <p:sp>
        <p:nvSpPr>
          <p:cNvPr id="3" name="文本占位符 2"/>
          <p:cNvSpPr>
            <a:spLocks noGrp="1"/>
          </p:cNvSpPr>
          <p:nvPr>
            <p:ph type="body" sz="quarter" idx="10"/>
          </p:nvPr>
        </p:nvSpPr>
        <p:spPr/>
        <p:txBody>
          <a:bodyPr/>
          <a:lstStyle/>
          <a:p>
            <a:r>
              <a:rPr lang="zh-CN" altLang="en-US" dirty="0"/>
              <a:t>使用扩展架构</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dirty="0" smtClean="0"/>
              <a:t>(F4)</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263522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DEV312</a:t>
            </a:r>
            <a:r>
              <a:rPr lang="zh-CN" altLang="en-US" dirty="0" smtClean="0"/>
              <a:t>欢</a:t>
            </a:r>
            <a:r>
              <a:rPr lang="zh-CN" altLang="en-US" dirty="0"/>
              <a:t>迎</a:t>
            </a:r>
            <a:r>
              <a:rPr lang="zh-CN" altLang="en-US" dirty="0" smtClean="0"/>
              <a:t>您</a:t>
            </a:r>
            <a:endParaRPr lang="zh-CN" altLang="en-US" dirty="0"/>
          </a:p>
        </p:txBody>
      </p:sp>
      <p:sp>
        <p:nvSpPr>
          <p:cNvPr id="3" name="Content Placeholder 2"/>
          <p:cNvSpPr>
            <a:spLocks noGrp="1"/>
          </p:cNvSpPr>
          <p:nvPr>
            <p:ph idx="1"/>
          </p:nvPr>
        </p:nvSpPr>
        <p:spPr/>
        <p:txBody>
          <a:bodyPr/>
          <a:lstStyle/>
          <a:p>
            <a:pPr marL="0" indent="0">
              <a:buNone/>
            </a:pPr>
            <a:r>
              <a:rPr lang="zh-CN" altLang="en-US" dirty="0"/>
              <a:t>对</a:t>
            </a:r>
            <a:r>
              <a:rPr lang="en-US" dirty="0"/>
              <a:t>WPF</a:t>
            </a:r>
            <a:r>
              <a:rPr lang="zh-CN" altLang="en-US" dirty="0"/>
              <a:t>和</a:t>
            </a:r>
            <a:r>
              <a:rPr lang="en-US" dirty="0"/>
              <a:t>Silverlight</a:t>
            </a:r>
            <a:r>
              <a:rPr lang="zh-CN" altLang="en-US" dirty="0"/>
              <a:t>的开发人员来说，</a:t>
            </a:r>
            <a:r>
              <a:rPr lang="en-US" dirty="0"/>
              <a:t>Visual studio 2010</a:t>
            </a:r>
            <a:r>
              <a:rPr lang="zh-CN" altLang="en-US" dirty="0"/>
              <a:t>第一</a:t>
            </a:r>
            <a:r>
              <a:rPr lang="zh-CN" altLang="en-US" dirty="0" smtClean="0"/>
              <a:t>次提</a:t>
            </a:r>
            <a:r>
              <a:rPr lang="zh-CN" altLang="en-US" dirty="0"/>
              <a:t>供了全面和有效的支持</a:t>
            </a:r>
            <a:r>
              <a:rPr lang="zh-CN" altLang="en-US" dirty="0" smtClean="0"/>
              <a:t>。</a:t>
            </a:r>
            <a:endParaRPr lang="en-US" altLang="zh-CN" dirty="0" smtClean="0"/>
          </a:p>
          <a:p>
            <a:pPr marL="0" indent="0">
              <a:buNone/>
            </a:pPr>
            <a:endParaRPr lang="en-US" altLang="zh-CN" dirty="0"/>
          </a:p>
          <a:p>
            <a:pPr marL="0" indent="0">
              <a:buNone/>
            </a:pPr>
            <a:r>
              <a:rPr lang="zh-CN" altLang="en-US" dirty="0" smtClean="0"/>
              <a:t>参</a:t>
            </a:r>
            <a:r>
              <a:rPr lang="zh-CN" altLang="en-US" dirty="0"/>
              <a:t>加本课程以了解</a:t>
            </a:r>
            <a:r>
              <a:rPr lang="en-US" dirty="0"/>
              <a:t>Visual Studio 2010</a:t>
            </a:r>
            <a:r>
              <a:rPr lang="zh-CN" altLang="en-US" dirty="0"/>
              <a:t>在数据绑定，设计器，代码和</a:t>
            </a:r>
            <a:r>
              <a:rPr lang="en-US" dirty="0"/>
              <a:t>XAML</a:t>
            </a:r>
            <a:r>
              <a:rPr lang="zh-CN" altLang="en-US" dirty="0"/>
              <a:t>编辑器，代码调试等方面的最新特性和使用技巧，从而更大提高在开发工作中的效率</a:t>
            </a:r>
            <a:r>
              <a:rPr lang="zh-CN" altLang="en-US" dirty="0" smtClean="0"/>
              <a:t>。</a:t>
            </a:r>
            <a:endParaRPr lang="en-US" altLang="zh-CN" dirty="0" smtClean="0"/>
          </a:p>
          <a:p>
            <a:pPr marL="0" indent="0">
              <a:buNone/>
            </a:pPr>
            <a:endParaRPr lang="en-US" altLang="zh-CN" dirty="0"/>
          </a:p>
          <a:p>
            <a:pPr marL="0" indent="0">
              <a:buNone/>
            </a:pPr>
            <a:r>
              <a:rPr lang="zh-CN" altLang="en-US" dirty="0" smtClean="0"/>
              <a:t>本课程还将介绍使用可扩展性架构定制</a:t>
            </a:r>
            <a:r>
              <a:rPr lang="zh-CN" altLang="en-US" dirty="0"/>
              <a:t>新</a:t>
            </a:r>
            <a:r>
              <a:rPr lang="zh-CN" altLang="en-US" dirty="0" smtClean="0"/>
              <a:t>的设计时特性。</a:t>
            </a:r>
            <a:endParaRPr lang="en-US" altLang="zh-CN" dirty="0" smtClean="0"/>
          </a:p>
          <a:p>
            <a:pPr marL="0" indent="0">
              <a:buNone/>
            </a:pPr>
            <a:endParaRPr lang="en-US" dirty="0"/>
          </a:p>
          <a:p>
            <a:pPr marL="0" indent="0">
              <a:buNone/>
            </a:pPr>
            <a:endParaRPr lang="en-US" dirty="0"/>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5936" y="188640"/>
            <a:ext cx="3390900" cy="71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497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承</a:t>
            </a:r>
            <a:r>
              <a:rPr lang="zh-CN" altLang="en-US" dirty="0" smtClean="0"/>
              <a:t>前启后</a:t>
            </a:r>
            <a:r>
              <a:rPr lang="en-US" altLang="zh-CN" dirty="0" smtClean="0"/>
              <a:t>: </a:t>
            </a:r>
            <a:r>
              <a:rPr lang="zh-CN" altLang="en-US" dirty="0" smtClean="0"/>
              <a:t>关于</a:t>
            </a:r>
            <a:r>
              <a:rPr lang="en-US" altLang="zh-CN" dirty="0" smtClean="0"/>
              <a:t>VS2008 SP1</a:t>
            </a:r>
            <a:endParaRPr lang="en-US" dirty="0"/>
          </a:p>
        </p:txBody>
      </p:sp>
      <p:sp>
        <p:nvSpPr>
          <p:cNvPr id="3" name="Content Placeholder 2"/>
          <p:cNvSpPr>
            <a:spLocks noGrp="1"/>
          </p:cNvSpPr>
          <p:nvPr>
            <p:ph idx="1"/>
          </p:nvPr>
        </p:nvSpPr>
        <p:spPr>
          <a:xfrm>
            <a:off x="457200" y="1196752"/>
            <a:ext cx="8229600" cy="4929411"/>
          </a:xfrm>
        </p:spPr>
        <p:txBody>
          <a:bodyPr/>
          <a:lstStyle/>
          <a:p>
            <a:r>
              <a:rPr lang="en-US" dirty="0" smtClean="0"/>
              <a:t>Path Control</a:t>
            </a:r>
            <a:r>
              <a:rPr lang="zh-CN" altLang="en-US" dirty="0" smtClean="0"/>
              <a:t>上的</a:t>
            </a:r>
            <a:r>
              <a:rPr lang="zh-CN" altLang="en-US" dirty="0"/>
              <a:t>第一</a:t>
            </a:r>
            <a:r>
              <a:rPr lang="zh-CN" altLang="en-US" dirty="0" smtClean="0"/>
              <a:t>个图标是打开设计器</a:t>
            </a:r>
            <a:r>
              <a:rPr lang="en-US" altLang="zh-CN" dirty="0" smtClean="0"/>
              <a:t>Document Outline</a:t>
            </a:r>
            <a:r>
              <a:rPr lang="zh-CN" altLang="en-US" dirty="0" smtClean="0"/>
              <a:t>窗口的快捷方式。</a:t>
            </a:r>
            <a:endParaRPr lang="en-US" altLang="zh-CN" dirty="0" smtClean="0"/>
          </a:p>
          <a:p>
            <a:r>
              <a:rPr lang="zh-CN" altLang="en-US" dirty="0"/>
              <a:t>使</a:t>
            </a:r>
            <a:r>
              <a:rPr lang="zh-CN" altLang="en-US" dirty="0" smtClean="0"/>
              <a:t>用</a:t>
            </a:r>
            <a:r>
              <a:rPr lang="en-US" altLang="zh-CN" dirty="0" smtClean="0"/>
              <a:t>XAML</a:t>
            </a:r>
            <a:r>
              <a:rPr lang="zh-CN" altLang="en-US" dirty="0" smtClean="0"/>
              <a:t>选项设置</a:t>
            </a:r>
            <a:r>
              <a:rPr lang="zh-CN" altLang="en-US" dirty="0"/>
              <a:t>尤其</a:t>
            </a:r>
            <a:r>
              <a:rPr lang="zh-CN" altLang="en-US" dirty="0" smtClean="0"/>
              <a:t>是</a:t>
            </a:r>
            <a:r>
              <a:rPr lang="en-US" altLang="zh-CN" dirty="0" smtClean="0"/>
              <a:t>Miscellaneous</a:t>
            </a:r>
            <a:r>
              <a:rPr lang="zh-CN" altLang="en-US" dirty="0" smtClean="0"/>
              <a:t>的</a:t>
            </a:r>
            <a:r>
              <a:rPr lang="en-US" altLang="zh-CN" dirty="0" smtClean="0"/>
              <a:t>Auto Insert</a:t>
            </a:r>
            <a:r>
              <a:rPr lang="zh-CN" altLang="en-US" dirty="0" smtClean="0"/>
              <a:t>和</a:t>
            </a:r>
            <a:r>
              <a:rPr lang="en-US" altLang="zh-CN" dirty="0" smtClean="0"/>
              <a:t>Default View</a:t>
            </a:r>
            <a:r>
              <a:rPr lang="zh-CN" altLang="en-US" dirty="0" smtClean="0"/>
              <a:t>。</a:t>
            </a:r>
            <a:endParaRPr lang="en-US" altLang="zh-CN" dirty="0" smtClean="0"/>
          </a:p>
          <a:p>
            <a:r>
              <a:rPr lang="zh-CN" altLang="en-US" dirty="0"/>
              <a:t>安</a:t>
            </a:r>
            <a:r>
              <a:rPr lang="zh-CN" altLang="en-US" dirty="0" smtClean="0"/>
              <a:t>装</a:t>
            </a:r>
            <a:r>
              <a:rPr lang="en-US" altLang="zh-CN" dirty="0" smtClean="0"/>
              <a:t>KB958017</a:t>
            </a:r>
            <a:r>
              <a:rPr lang="zh-CN" altLang="en-US" dirty="0" smtClean="0"/>
              <a:t>，</a:t>
            </a:r>
            <a:r>
              <a:rPr lang="en-US" altLang="zh-CN" dirty="0" smtClean="0"/>
              <a:t>KB963035</a:t>
            </a:r>
            <a:r>
              <a:rPr lang="zh-CN" altLang="en-US" dirty="0" smtClean="0"/>
              <a:t>，</a:t>
            </a:r>
            <a:r>
              <a:rPr lang="en-US" altLang="zh-CN" dirty="0" smtClean="0"/>
              <a:t>KB963676</a:t>
            </a:r>
            <a:r>
              <a:rPr lang="zh-CN" altLang="en-US" dirty="0" smtClean="0"/>
              <a:t>以提高系统稳定性。</a:t>
            </a:r>
            <a:endParaRPr lang="en-US" altLang="zh-CN" dirty="0"/>
          </a:p>
          <a:p>
            <a:r>
              <a:rPr lang="zh-CN" altLang="en-US" dirty="0" smtClean="0"/>
              <a:t>如果</a:t>
            </a:r>
            <a:r>
              <a:rPr lang="en-US" altLang="zh-CN" dirty="0" err="1" smtClean="0"/>
              <a:t>DevEnv</a:t>
            </a:r>
            <a:r>
              <a:rPr lang="zh-CN" altLang="en-US" dirty="0" smtClean="0"/>
              <a:t>使用的</a:t>
            </a:r>
            <a:r>
              <a:rPr lang="en-US" altLang="zh-CN" dirty="0" smtClean="0"/>
              <a:t>GDI Objects</a:t>
            </a:r>
            <a:r>
              <a:rPr lang="zh-CN" altLang="en-US" dirty="0" smtClean="0"/>
              <a:t>数目超过了注册表设定的</a:t>
            </a:r>
            <a:r>
              <a:rPr lang="en-US" dirty="0" err="1" smtClean="0"/>
              <a:t>GDIProcessHandleQuota</a:t>
            </a:r>
            <a:r>
              <a:rPr lang="zh-CN" altLang="en-US" dirty="0" smtClean="0"/>
              <a:t>，就会导致</a:t>
            </a:r>
            <a:r>
              <a:rPr lang="en-US" altLang="zh-CN" dirty="0" smtClean="0"/>
              <a:t>OOM</a:t>
            </a:r>
            <a:r>
              <a:rPr lang="zh-CN" altLang="en-US" dirty="0" smtClean="0"/>
              <a:t>例外。</a:t>
            </a:r>
            <a:endParaRPr lang="en-US" altLang="zh-CN" dirty="0" smtClean="0"/>
          </a:p>
          <a:p>
            <a:endParaRPr lang="en-US" altLang="zh-CN" dirty="0" smtClean="0"/>
          </a:p>
          <a:p>
            <a:r>
              <a:rPr lang="zh-CN" altLang="en-US" dirty="0" smtClean="0"/>
              <a:t>发现</a:t>
            </a:r>
            <a:r>
              <a:rPr lang="zh-CN" altLang="en-US" dirty="0"/>
              <a:t>了</a:t>
            </a:r>
            <a:r>
              <a:rPr lang="zh-CN" altLang="en-US" dirty="0" smtClean="0"/>
              <a:t>其他问题，怎么办？</a:t>
            </a:r>
            <a:endParaRPr lang="en-US" altLang="zh-CN" dirty="0" smtClean="0"/>
          </a:p>
          <a:p>
            <a:r>
              <a:rPr lang="zh-CN" altLang="en-US" dirty="0" smtClean="0"/>
              <a:t>期待有更多特性，怎么办？</a:t>
            </a:r>
            <a:endParaRPr lang="en-US" altLang="zh-CN" dirty="0" smtClean="0"/>
          </a:p>
          <a:p>
            <a:endParaRPr lang="en-US" altLang="zh-CN" dirty="0" smtClean="0"/>
          </a:p>
          <a:p>
            <a:endParaRPr lang="en-US" altLang="zh-CN" dirty="0" smtClean="0"/>
          </a:p>
          <a:p>
            <a:endParaRPr lang="en-US" dirty="0"/>
          </a:p>
        </p:txBody>
      </p:sp>
    </p:spTree>
    <p:extLst>
      <p:ext uri="{BB962C8B-B14F-4D97-AF65-F5344CB8AC3E}">
        <p14:creationId xmlns:p14="http://schemas.microsoft.com/office/powerpoint/2010/main" xmlns="" val="1900328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DEV312</a:t>
            </a:r>
            <a:r>
              <a:rPr lang="zh-CN" altLang="en-US" dirty="0" smtClean="0"/>
              <a:t>三部曲</a:t>
            </a:r>
            <a:endParaRPr lang="zh-CN" alt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16884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4890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3C753FE5-6571-4BA9-B03A-4281987C8379}"/>
                                            </p:graphicEl>
                                          </p:spTgt>
                                        </p:tgtEl>
                                        <p:attrNameLst>
                                          <p:attrName>style.visibility</p:attrName>
                                        </p:attrNameLst>
                                      </p:cBhvr>
                                      <p:to>
                                        <p:strVal val="visible"/>
                                      </p:to>
                                    </p:set>
                                    <p:anim calcmode="lin" valueType="num">
                                      <p:cBhvr additive="base">
                                        <p:cTn id="7" dur="500" fill="hold"/>
                                        <p:tgtEl>
                                          <p:spTgt spid="4">
                                            <p:graphicEl>
                                              <a:dgm id="{3C753FE5-6571-4BA9-B03A-4281987C837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3C753FE5-6571-4BA9-B03A-4281987C837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AB7AE7A0-7309-4FD8-BB2E-120BF851041F}"/>
                                            </p:graphicEl>
                                          </p:spTgt>
                                        </p:tgtEl>
                                        <p:attrNameLst>
                                          <p:attrName>style.visibility</p:attrName>
                                        </p:attrNameLst>
                                      </p:cBhvr>
                                      <p:to>
                                        <p:strVal val="visible"/>
                                      </p:to>
                                    </p:set>
                                    <p:anim calcmode="lin" valueType="num">
                                      <p:cBhvr additive="base">
                                        <p:cTn id="11" dur="500" fill="hold"/>
                                        <p:tgtEl>
                                          <p:spTgt spid="4">
                                            <p:graphicEl>
                                              <a:dgm id="{AB7AE7A0-7309-4FD8-BB2E-120BF851041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AB7AE7A0-7309-4FD8-BB2E-120BF851041F}"/>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0760F3DD-7C4B-458D-8173-2341B621CE37}"/>
                                            </p:graphicEl>
                                          </p:spTgt>
                                        </p:tgtEl>
                                        <p:attrNameLst>
                                          <p:attrName>style.visibility</p:attrName>
                                        </p:attrNameLst>
                                      </p:cBhvr>
                                      <p:to>
                                        <p:strVal val="visible"/>
                                      </p:to>
                                    </p:set>
                                    <p:anim calcmode="lin" valueType="num">
                                      <p:cBhvr additive="base">
                                        <p:cTn id="17" dur="500" fill="hold"/>
                                        <p:tgtEl>
                                          <p:spTgt spid="4">
                                            <p:graphicEl>
                                              <a:dgm id="{0760F3DD-7C4B-458D-8173-2341B621CE3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0760F3DD-7C4B-458D-8173-2341B621CE37}"/>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AA917811-03A4-4DCB-8B89-4F7380AFA59D}"/>
                                            </p:graphicEl>
                                          </p:spTgt>
                                        </p:tgtEl>
                                        <p:attrNameLst>
                                          <p:attrName>style.visibility</p:attrName>
                                        </p:attrNameLst>
                                      </p:cBhvr>
                                      <p:to>
                                        <p:strVal val="visible"/>
                                      </p:to>
                                    </p:set>
                                    <p:anim calcmode="lin" valueType="num">
                                      <p:cBhvr additive="base">
                                        <p:cTn id="21" dur="500" fill="hold"/>
                                        <p:tgtEl>
                                          <p:spTgt spid="4">
                                            <p:graphicEl>
                                              <a:dgm id="{AA917811-03A4-4DCB-8B89-4F7380AFA59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AA917811-03A4-4DCB-8B89-4F7380AFA59D}"/>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CE759FDC-146E-47FE-8DD6-945C654F17E8}"/>
                                            </p:graphicEl>
                                          </p:spTgt>
                                        </p:tgtEl>
                                        <p:attrNameLst>
                                          <p:attrName>style.visibility</p:attrName>
                                        </p:attrNameLst>
                                      </p:cBhvr>
                                      <p:to>
                                        <p:strVal val="visible"/>
                                      </p:to>
                                    </p:set>
                                    <p:anim calcmode="lin" valueType="num">
                                      <p:cBhvr additive="base">
                                        <p:cTn id="27" dur="500" fill="hold"/>
                                        <p:tgtEl>
                                          <p:spTgt spid="4">
                                            <p:graphicEl>
                                              <a:dgm id="{CE759FDC-146E-47FE-8DD6-945C654F17E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CE759FDC-146E-47FE-8DD6-945C654F17E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EDE47F98-6C27-4529-9F79-8D0CB6D19E26}"/>
                                            </p:graphicEl>
                                          </p:spTgt>
                                        </p:tgtEl>
                                        <p:attrNameLst>
                                          <p:attrName>style.visibility</p:attrName>
                                        </p:attrNameLst>
                                      </p:cBhvr>
                                      <p:to>
                                        <p:strVal val="visible"/>
                                      </p:to>
                                    </p:set>
                                    <p:anim calcmode="lin" valueType="num">
                                      <p:cBhvr additive="base">
                                        <p:cTn id="31" dur="500" fill="hold"/>
                                        <p:tgtEl>
                                          <p:spTgt spid="4">
                                            <p:graphicEl>
                                              <a:dgm id="{EDE47F98-6C27-4529-9F79-8D0CB6D19E2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EDE47F98-6C27-4529-9F79-8D0CB6D19E2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A1B92340-5E09-49CC-8113-141D4D104AD1}"/>
                                            </p:graphicEl>
                                          </p:spTgt>
                                        </p:tgtEl>
                                        <p:attrNameLst>
                                          <p:attrName>style.visibility</p:attrName>
                                        </p:attrNameLst>
                                      </p:cBhvr>
                                      <p:to>
                                        <p:strVal val="visible"/>
                                      </p:to>
                                    </p:set>
                                    <p:anim calcmode="lin" valueType="num">
                                      <p:cBhvr additive="base">
                                        <p:cTn id="37" dur="500" fill="hold"/>
                                        <p:tgtEl>
                                          <p:spTgt spid="4">
                                            <p:graphicEl>
                                              <a:dgm id="{A1B92340-5E09-49CC-8113-141D4D104AD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A1B92340-5E09-49CC-8113-141D4D104AD1}"/>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E74567EF-7E3F-4F46-9019-B82E1D72252F}"/>
                                            </p:graphicEl>
                                          </p:spTgt>
                                        </p:tgtEl>
                                        <p:attrNameLst>
                                          <p:attrName>style.visibility</p:attrName>
                                        </p:attrNameLst>
                                      </p:cBhvr>
                                      <p:to>
                                        <p:strVal val="visible"/>
                                      </p:to>
                                    </p:set>
                                    <p:anim calcmode="lin" valueType="num">
                                      <p:cBhvr additive="base">
                                        <p:cTn id="43" dur="500" fill="hold"/>
                                        <p:tgtEl>
                                          <p:spTgt spid="4">
                                            <p:graphicEl>
                                              <a:dgm id="{E74567EF-7E3F-4F46-9019-B82E1D72252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E74567EF-7E3F-4F46-9019-B82E1D72252F}"/>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2013E8D5-9FD3-4BB8-B366-67803744DA7D}"/>
                                            </p:graphicEl>
                                          </p:spTgt>
                                        </p:tgtEl>
                                        <p:attrNameLst>
                                          <p:attrName>style.visibility</p:attrName>
                                        </p:attrNameLst>
                                      </p:cBhvr>
                                      <p:to>
                                        <p:strVal val="visible"/>
                                      </p:to>
                                    </p:set>
                                    <p:anim calcmode="lin" valueType="num">
                                      <p:cBhvr additive="base">
                                        <p:cTn id="49" dur="500" fill="hold"/>
                                        <p:tgtEl>
                                          <p:spTgt spid="4">
                                            <p:graphicEl>
                                              <a:dgm id="{2013E8D5-9FD3-4BB8-B366-67803744DA7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2013E8D5-9FD3-4BB8-B366-67803744DA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九大最新特性</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53967070"/>
              </p:ext>
            </p:extLst>
          </p:nvPr>
        </p:nvGraphicFramePr>
        <p:xfrm>
          <a:off x="395536" y="126876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3873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0D1DD85E-8B92-473B-A9C2-E76FB7986A1F}"/>
                                            </p:graphicEl>
                                          </p:spTgt>
                                        </p:tgtEl>
                                        <p:attrNameLst>
                                          <p:attrName>style.visibility</p:attrName>
                                        </p:attrNameLst>
                                      </p:cBhvr>
                                      <p:to>
                                        <p:strVal val="visible"/>
                                      </p:to>
                                    </p:set>
                                    <p:animEffect transition="in" filter="fade">
                                      <p:cBhvr>
                                        <p:cTn id="7" dur="1000"/>
                                        <p:tgtEl>
                                          <p:spTgt spid="4">
                                            <p:graphicEl>
                                              <a:dgm id="{0D1DD85E-8B92-473B-A9C2-E76FB7986A1F}"/>
                                            </p:graphicEl>
                                          </p:spTgt>
                                        </p:tgtEl>
                                      </p:cBhvr>
                                    </p:animEffect>
                                    <p:anim calcmode="lin" valueType="num">
                                      <p:cBhvr>
                                        <p:cTn id="8" dur="1000" fill="hold"/>
                                        <p:tgtEl>
                                          <p:spTgt spid="4">
                                            <p:graphicEl>
                                              <a:dgm id="{0D1DD85E-8B92-473B-A9C2-E76FB7986A1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0D1DD85E-8B92-473B-A9C2-E76FB7986A1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89ED3B23-B2E1-4E6B-9251-74ED5B1DF862}"/>
                                            </p:graphicEl>
                                          </p:spTgt>
                                        </p:tgtEl>
                                        <p:attrNameLst>
                                          <p:attrName>style.visibility</p:attrName>
                                        </p:attrNameLst>
                                      </p:cBhvr>
                                      <p:to>
                                        <p:strVal val="visible"/>
                                      </p:to>
                                    </p:set>
                                    <p:animEffect transition="in" filter="fade">
                                      <p:cBhvr>
                                        <p:cTn id="14" dur="1000"/>
                                        <p:tgtEl>
                                          <p:spTgt spid="4">
                                            <p:graphicEl>
                                              <a:dgm id="{89ED3B23-B2E1-4E6B-9251-74ED5B1DF862}"/>
                                            </p:graphicEl>
                                          </p:spTgt>
                                        </p:tgtEl>
                                      </p:cBhvr>
                                    </p:animEffect>
                                    <p:anim calcmode="lin" valueType="num">
                                      <p:cBhvr>
                                        <p:cTn id="15" dur="1000" fill="hold"/>
                                        <p:tgtEl>
                                          <p:spTgt spid="4">
                                            <p:graphicEl>
                                              <a:dgm id="{89ED3B23-B2E1-4E6B-9251-74ED5B1DF86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89ED3B23-B2E1-4E6B-9251-74ED5B1DF86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9180699C-1ADD-43E2-9F73-FDC2A18A4B87}"/>
                                            </p:graphicEl>
                                          </p:spTgt>
                                        </p:tgtEl>
                                        <p:attrNameLst>
                                          <p:attrName>style.visibility</p:attrName>
                                        </p:attrNameLst>
                                      </p:cBhvr>
                                      <p:to>
                                        <p:strVal val="visible"/>
                                      </p:to>
                                    </p:set>
                                    <p:animEffect transition="in" filter="fade">
                                      <p:cBhvr>
                                        <p:cTn id="21" dur="1000"/>
                                        <p:tgtEl>
                                          <p:spTgt spid="4">
                                            <p:graphicEl>
                                              <a:dgm id="{9180699C-1ADD-43E2-9F73-FDC2A18A4B87}"/>
                                            </p:graphicEl>
                                          </p:spTgt>
                                        </p:tgtEl>
                                      </p:cBhvr>
                                    </p:animEffect>
                                    <p:anim calcmode="lin" valueType="num">
                                      <p:cBhvr>
                                        <p:cTn id="22" dur="1000" fill="hold"/>
                                        <p:tgtEl>
                                          <p:spTgt spid="4">
                                            <p:graphicEl>
                                              <a:dgm id="{9180699C-1ADD-43E2-9F73-FDC2A18A4B87}"/>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9180699C-1ADD-43E2-9F73-FDC2A18A4B8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8C8B4F66-65AF-499C-98DB-29F1EB8935B7}"/>
                                            </p:graphicEl>
                                          </p:spTgt>
                                        </p:tgtEl>
                                        <p:attrNameLst>
                                          <p:attrName>style.visibility</p:attrName>
                                        </p:attrNameLst>
                                      </p:cBhvr>
                                      <p:to>
                                        <p:strVal val="visible"/>
                                      </p:to>
                                    </p:set>
                                    <p:animEffect transition="in" filter="fade">
                                      <p:cBhvr>
                                        <p:cTn id="28" dur="1000"/>
                                        <p:tgtEl>
                                          <p:spTgt spid="4">
                                            <p:graphicEl>
                                              <a:dgm id="{8C8B4F66-65AF-499C-98DB-29F1EB8935B7}"/>
                                            </p:graphicEl>
                                          </p:spTgt>
                                        </p:tgtEl>
                                      </p:cBhvr>
                                    </p:animEffect>
                                    <p:anim calcmode="lin" valueType="num">
                                      <p:cBhvr>
                                        <p:cTn id="29" dur="1000" fill="hold"/>
                                        <p:tgtEl>
                                          <p:spTgt spid="4">
                                            <p:graphicEl>
                                              <a:dgm id="{8C8B4F66-65AF-499C-98DB-29F1EB8935B7}"/>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8C8B4F66-65AF-499C-98DB-29F1EB8935B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7A784DD8-5881-4ADA-8BFD-B8EE35E82196}"/>
                                            </p:graphicEl>
                                          </p:spTgt>
                                        </p:tgtEl>
                                        <p:attrNameLst>
                                          <p:attrName>style.visibility</p:attrName>
                                        </p:attrNameLst>
                                      </p:cBhvr>
                                      <p:to>
                                        <p:strVal val="visible"/>
                                      </p:to>
                                    </p:set>
                                    <p:animEffect transition="in" filter="fade">
                                      <p:cBhvr>
                                        <p:cTn id="35" dur="1000"/>
                                        <p:tgtEl>
                                          <p:spTgt spid="4">
                                            <p:graphicEl>
                                              <a:dgm id="{7A784DD8-5881-4ADA-8BFD-B8EE35E82196}"/>
                                            </p:graphicEl>
                                          </p:spTgt>
                                        </p:tgtEl>
                                      </p:cBhvr>
                                    </p:animEffect>
                                    <p:anim calcmode="lin" valueType="num">
                                      <p:cBhvr>
                                        <p:cTn id="36" dur="1000" fill="hold"/>
                                        <p:tgtEl>
                                          <p:spTgt spid="4">
                                            <p:graphicEl>
                                              <a:dgm id="{7A784DD8-5881-4ADA-8BFD-B8EE35E82196}"/>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7A784DD8-5881-4ADA-8BFD-B8EE35E82196}"/>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41C1B84D-B1B3-4762-9A66-930A47EC644E}"/>
                                            </p:graphicEl>
                                          </p:spTgt>
                                        </p:tgtEl>
                                        <p:attrNameLst>
                                          <p:attrName>style.visibility</p:attrName>
                                        </p:attrNameLst>
                                      </p:cBhvr>
                                      <p:to>
                                        <p:strVal val="visible"/>
                                      </p:to>
                                    </p:set>
                                    <p:animEffect transition="in" filter="fade">
                                      <p:cBhvr>
                                        <p:cTn id="42" dur="1000"/>
                                        <p:tgtEl>
                                          <p:spTgt spid="4">
                                            <p:graphicEl>
                                              <a:dgm id="{41C1B84D-B1B3-4762-9A66-930A47EC644E}"/>
                                            </p:graphicEl>
                                          </p:spTgt>
                                        </p:tgtEl>
                                      </p:cBhvr>
                                    </p:animEffect>
                                    <p:anim calcmode="lin" valueType="num">
                                      <p:cBhvr>
                                        <p:cTn id="43" dur="1000" fill="hold"/>
                                        <p:tgtEl>
                                          <p:spTgt spid="4">
                                            <p:graphicEl>
                                              <a:dgm id="{41C1B84D-B1B3-4762-9A66-930A47EC644E}"/>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41C1B84D-B1B3-4762-9A66-930A47EC644E}"/>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1848C3B9-27AF-475B-89AF-99D468F25EA9}"/>
                                            </p:graphicEl>
                                          </p:spTgt>
                                        </p:tgtEl>
                                        <p:attrNameLst>
                                          <p:attrName>style.visibility</p:attrName>
                                        </p:attrNameLst>
                                      </p:cBhvr>
                                      <p:to>
                                        <p:strVal val="visible"/>
                                      </p:to>
                                    </p:set>
                                    <p:animEffect transition="in" filter="fade">
                                      <p:cBhvr>
                                        <p:cTn id="49" dur="1000"/>
                                        <p:tgtEl>
                                          <p:spTgt spid="4">
                                            <p:graphicEl>
                                              <a:dgm id="{1848C3B9-27AF-475B-89AF-99D468F25EA9}"/>
                                            </p:graphicEl>
                                          </p:spTgt>
                                        </p:tgtEl>
                                      </p:cBhvr>
                                    </p:animEffect>
                                    <p:anim calcmode="lin" valueType="num">
                                      <p:cBhvr>
                                        <p:cTn id="50" dur="1000" fill="hold"/>
                                        <p:tgtEl>
                                          <p:spTgt spid="4">
                                            <p:graphicEl>
                                              <a:dgm id="{1848C3B9-27AF-475B-89AF-99D468F25EA9}"/>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1848C3B9-27AF-475B-89AF-99D468F25EA9}"/>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DF4596FB-2D34-4F5F-9EF7-9A0BA5D6AC9F}"/>
                                            </p:graphicEl>
                                          </p:spTgt>
                                        </p:tgtEl>
                                        <p:attrNameLst>
                                          <p:attrName>style.visibility</p:attrName>
                                        </p:attrNameLst>
                                      </p:cBhvr>
                                      <p:to>
                                        <p:strVal val="visible"/>
                                      </p:to>
                                    </p:set>
                                    <p:animEffect transition="in" filter="fade">
                                      <p:cBhvr>
                                        <p:cTn id="56" dur="1000"/>
                                        <p:tgtEl>
                                          <p:spTgt spid="4">
                                            <p:graphicEl>
                                              <a:dgm id="{DF4596FB-2D34-4F5F-9EF7-9A0BA5D6AC9F}"/>
                                            </p:graphicEl>
                                          </p:spTgt>
                                        </p:tgtEl>
                                      </p:cBhvr>
                                    </p:animEffect>
                                    <p:anim calcmode="lin" valueType="num">
                                      <p:cBhvr>
                                        <p:cTn id="57" dur="1000" fill="hold"/>
                                        <p:tgtEl>
                                          <p:spTgt spid="4">
                                            <p:graphicEl>
                                              <a:dgm id="{DF4596FB-2D34-4F5F-9EF7-9A0BA5D6AC9F}"/>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DF4596FB-2D34-4F5F-9EF7-9A0BA5D6AC9F}"/>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graphicEl>
                                              <a:dgm id="{1F3E5390-9995-4BDC-B245-55571CBD7286}"/>
                                            </p:graphicEl>
                                          </p:spTgt>
                                        </p:tgtEl>
                                        <p:attrNameLst>
                                          <p:attrName>style.visibility</p:attrName>
                                        </p:attrNameLst>
                                      </p:cBhvr>
                                      <p:to>
                                        <p:strVal val="visible"/>
                                      </p:to>
                                    </p:set>
                                    <p:animEffect transition="in" filter="fade">
                                      <p:cBhvr>
                                        <p:cTn id="63" dur="1000"/>
                                        <p:tgtEl>
                                          <p:spTgt spid="4">
                                            <p:graphicEl>
                                              <a:dgm id="{1F3E5390-9995-4BDC-B245-55571CBD7286}"/>
                                            </p:graphicEl>
                                          </p:spTgt>
                                        </p:tgtEl>
                                      </p:cBhvr>
                                    </p:animEffect>
                                    <p:anim calcmode="lin" valueType="num">
                                      <p:cBhvr>
                                        <p:cTn id="64" dur="1000" fill="hold"/>
                                        <p:tgtEl>
                                          <p:spTgt spid="4">
                                            <p:graphicEl>
                                              <a:dgm id="{1F3E5390-9995-4BDC-B245-55571CBD7286}"/>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1F3E5390-9995-4BDC-B245-55571CBD728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a:t>
            </a:r>
            <a:endParaRPr lang="zh-CN" altLang="en-US" dirty="0"/>
          </a:p>
        </p:txBody>
      </p:sp>
      <p:sp>
        <p:nvSpPr>
          <p:cNvPr id="3" name="文本占位符 2"/>
          <p:cNvSpPr>
            <a:spLocks noGrp="1"/>
          </p:cNvSpPr>
          <p:nvPr>
            <p:ph type="body" sz="quarter" idx="10"/>
          </p:nvPr>
        </p:nvSpPr>
        <p:spPr/>
        <p:txBody>
          <a:bodyPr/>
          <a:lstStyle/>
          <a:p>
            <a:r>
              <a:rPr lang="zh-CN" altLang="en-US" dirty="0" smtClean="0"/>
              <a:t>创新体验最新特性</a:t>
            </a:r>
            <a:endParaRPr lang="zh-CN" altLang="en-US" dirty="0"/>
          </a:p>
        </p:txBody>
      </p:sp>
    </p:spTree>
    <p:extLst>
      <p:ext uri="{BB962C8B-B14F-4D97-AF65-F5344CB8AC3E}">
        <p14:creationId xmlns:p14="http://schemas.microsoft.com/office/powerpoint/2010/main" xmlns="" val="394466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加载</a:t>
            </a:r>
            <a:r>
              <a:rPr lang="en-US" altLang="zh-CN" dirty="0" smtClean="0"/>
              <a:t>XAML</a:t>
            </a:r>
            <a:r>
              <a:rPr lang="zh-CN" altLang="en-US" dirty="0" smtClean="0"/>
              <a:t>文件流程（简化版）</a:t>
            </a:r>
            <a:endParaRPr lang="en-US" dirty="0"/>
          </a:p>
        </p:txBody>
      </p:sp>
      <p:sp>
        <p:nvSpPr>
          <p:cNvPr id="3" name="Content Placeholder 2"/>
          <p:cNvSpPr>
            <a:spLocks noGrp="1"/>
          </p:cNvSpPr>
          <p:nvPr>
            <p:ph idx="1"/>
          </p:nvPr>
        </p:nvSpPr>
        <p:spPr/>
        <p:txBody>
          <a:bodyPr/>
          <a:lstStyle/>
          <a:p>
            <a:r>
              <a:rPr lang="en-US" altLang="zh-CN" dirty="0" smtClean="0"/>
              <a:t>Load Canceled</a:t>
            </a:r>
            <a:r>
              <a:rPr lang="zh-CN" altLang="en-US" dirty="0" smtClean="0"/>
              <a:t>页面</a:t>
            </a:r>
            <a:r>
              <a:rPr lang="en-US" altLang="zh-CN" dirty="0" smtClean="0"/>
              <a:t>: </a:t>
            </a:r>
            <a:r>
              <a:rPr lang="zh-CN" altLang="en-US" dirty="0" smtClean="0"/>
              <a:t>如果用户取消了加载。</a:t>
            </a:r>
            <a:endParaRPr lang="en-US" altLang="zh-CN" dirty="0" smtClean="0"/>
          </a:p>
          <a:p>
            <a:r>
              <a:rPr lang="en-US" altLang="zh-CN" dirty="0" smtClean="0"/>
              <a:t>Internationally Left Blank</a:t>
            </a:r>
            <a:r>
              <a:rPr lang="zh-CN" altLang="en-US" dirty="0" smtClean="0"/>
              <a:t>页面</a:t>
            </a:r>
            <a:r>
              <a:rPr lang="en-US" altLang="zh-CN" dirty="0" smtClean="0"/>
              <a:t>: </a:t>
            </a:r>
            <a:r>
              <a:rPr lang="zh-CN" altLang="en-US" dirty="0" smtClean="0"/>
              <a:t>如果设计器不支持该类型的文件。</a:t>
            </a:r>
            <a:endParaRPr lang="en-US" altLang="zh-CN" dirty="0" smtClean="0"/>
          </a:p>
          <a:p>
            <a:r>
              <a:rPr lang="en-US" altLang="zh-CN" dirty="0" smtClean="0"/>
              <a:t>Problem Loading</a:t>
            </a:r>
            <a:r>
              <a:rPr lang="zh-CN" altLang="en-US" dirty="0" smtClean="0"/>
              <a:t>页面</a:t>
            </a:r>
            <a:r>
              <a:rPr lang="en-US" altLang="zh-CN" dirty="0" smtClean="0"/>
              <a:t>: </a:t>
            </a:r>
            <a:r>
              <a:rPr lang="zh-CN" altLang="en-US" dirty="0" smtClean="0"/>
              <a:t>如果</a:t>
            </a:r>
            <a:r>
              <a:rPr lang="en-US" altLang="zh-CN" dirty="0" smtClean="0"/>
              <a:t>XAML</a:t>
            </a:r>
            <a:r>
              <a:rPr lang="zh-CN" altLang="en-US" dirty="0" smtClean="0"/>
              <a:t>包含语法错误。</a:t>
            </a:r>
            <a:endParaRPr lang="en-US" altLang="zh-CN" dirty="0" smtClean="0"/>
          </a:p>
          <a:p>
            <a:r>
              <a:rPr lang="zh-CN" altLang="en-US" dirty="0"/>
              <a:t>只</a:t>
            </a:r>
            <a:r>
              <a:rPr lang="zh-CN" altLang="en-US" dirty="0" smtClean="0"/>
              <a:t>读设计器页面：如果</a:t>
            </a:r>
            <a:r>
              <a:rPr lang="en-US" altLang="zh-CN" dirty="0" smtClean="0"/>
              <a:t>XAML</a:t>
            </a:r>
            <a:r>
              <a:rPr lang="zh-CN" altLang="en-US" dirty="0" smtClean="0"/>
              <a:t>包含语义错误。</a:t>
            </a:r>
            <a:r>
              <a:rPr lang="en-US" altLang="zh-CN" dirty="0" smtClean="0"/>
              <a:t>	</a:t>
            </a:r>
          </a:p>
          <a:p>
            <a:pPr lvl="1"/>
            <a:r>
              <a:rPr lang="zh-CN" altLang="en-US" dirty="0" smtClean="0"/>
              <a:t>新特性：</a:t>
            </a:r>
            <a:r>
              <a:rPr lang="en-US" altLang="zh-CN" dirty="0" smtClean="0"/>
              <a:t>Exception Detail Gold Bar</a:t>
            </a:r>
          </a:p>
          <a:p>
            <a:pPr lvl="1"/>
            <a:r>
              <a:rPr lang="zh-CN" altLang="en-US" dirty="0"/>
              <a:t>例外</a:t>
            </a:r>
            <a:r>
              <a:rPr lang="zh-CN" altLang="en-US" dirty="0" smtClean="0"/>
              <a:t>：有些语义错误不会导致设计器只读。</a:t>
            </a:r>
            <a:endParaRPr lang="en-US" altLang="zh-CN" dirty="0" smtClean="0"/>
          </a:p>
          <a:p>
            <a:r>
              <a:rPr lang="zh-CN" altLang="en-US" dirty="0"/>
              <a:t>正常</a:t>
            </a:r>
            <a:r>
              <a:rPr lang="zh-CN" altLang="en-US" dirty="0" smtClean="0"/>
              <a:t>的设计器页面</a:t>
            </a:r>
            <a:endParaRPr lang="en-US" altLang="zh-CN" dirty="0" smtClean="0"/>
          </a:p>
          <a:p>
            <a:endParaRPr lang="en-US" altLang="zh-CN" dirty="0"/>
          </a:p>
          <a:p>
            <a:r>
              <a:rPr lang="zh-CN" altLang="en-US" dirty="0" smtClean="0"/>
              <a:t>还剩下些什么？</a:t>
            </a:r>
            <a:endParaRPr lang="en-US" altLang="zh-CN" dirty="0" smtClean="0"/>
          </a:p>
        </p:txBody>
      </p:sp>
    </p:spTree>
    <p:extLst>
      <p:ext uri="{BB962C8B-B14F-4D97-AF65-F5344CB8AC3E}">
        <p14:creationId xmlns:p14="http://schemas.microsoft.com/office/powerpoint/2010/main" xmlns="" val="1167522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异常（</a:t>
            </a:r>
            <a:r>
              <a:rPr lang="en-US" altLang="zh-CN" dirty="0" smtClean="0"/>
              <a:t>Exception</a:t>
            </a:r>
            <a:r>
              <a:rPr lang="zh-CN" altLang="en-US" dirty="0" smtClean="0"/>
              <a:t>）页面</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11560" y="1052736"/>
            <a:ext cx="7848872" cy="5472608"/>
          </a:xfrm>
        </p:spPr>
      </p:pic>
    </p:spTree>
    <p:extLst>
      <p:ext uri="{BB962C8B-B14F-4D97-AF65-F5344CB8AC3E}">
        <p14:creationId xmlns:p14="http://schemas.microsoft.com/office/powerpoint/2010/main" xmlns="" val="3398911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728</Words>
  <Application>Microsoft Office PowerPoint</Application>
  <PresentationFormat>全屏显示(4:3)</PresentationFormat>
  <Paragraphs>137</Paragraphs>
  <Slides>25</Slides>
  <Notes>25</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幻灯片 1</vt:lpstr>
      <vt:lpstr>Visual Studio 2010开发WPF和Silverlight最新特性</vt:lpstr>
      <vt:lpstr>DEV312欢迎您</vt:lpstr>
      <vt:lpstr>承前启后: 关于VS2008 SP1</vt:lpstr>
      <vt:lpstr>DEV312三部曲</vt:lpstr>
      <vt:lpstr>九大最新特性</vt:lpstr>
      <vt:lpstr>演示</vt:lpstr>
      <vt:lpstr>加载XAML文件流程（简化版）</vt:lpstr>
      <vt:lpstr>异常（Exception）页面</vt:lpstr>
      <vt:lpstr>各种Gold Bar</vt:lpstr>
      <vt:lpstr>App Domain Gold Bar不复存在  </vt:lpstr>
      <vt:lpstr>演示</vt:lpstr>
      <vt:lpstr>DSW（数据源窗口）</vt:lpstr>
      <vt:lpstr>演示</vt:lpstr>
      <vt:lpstr>设计时属性和设计时标记扩展</vt:lpstr>
      <vt:lpstr>示例数据（Sample Data）</vt:lpstr>
      <vt:lpstr>使用扩展架构</vt:lpstr>
      <vt:lpstr>ContextMenuProvider</vt:lpstr>
      <vt:lpstr>AdornerProvider</vt:lpstr>
      <vt:lpstr>PropertyValueEditor 和CategoryEditor</vt:lpstr>
      <vt:lpstr>代码演示</vt:lpstr>
      <vt:lpstr>疑问和解答</vt:lpstr>
      <vt:lpstr>专家问答区 (F4) 本课程结束后，我将在接下来的70分钟内于4层专家问答区与您交流答疑</vt:lpstr>
      <vt:lpstr>幻灯片 24</vt:lpstr>
      <vt:lpstr>幻灯片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2009-10-29T02:12:16Z</dcterms:created>
  <dcterms:modified xsi:type="dcterms:W3CDTF">2009-10-29T02:12:22Z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