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5"/>
  </p:notesMasterIdLst>
  <p:sldIdLst>
    <p:sldId id="256" r:id="rId2"/>
    <p:sldId id="257" r:id="rId3"/>
    <p:sldId id="259" r:id="rId4"/>
    <p:sldId id="289" r:id="rId5"/>
    <p:sldId id="296" r:id="rId6"/>
    <p:sldId id="287" r:id="rId7"/>
    <p:sldId id="288" r:id="rId8"/>
    <p:sldId id="295" r:id="rId9"/>
    <p:sldId id="286" r:id="rId10"/>
    <p:sldId id="301" r:id="rId11"/>
    <p:sldId id="310" r:id="rId12"/>
    <p:sldId id="311" r:id="rId13"/>
    <p:sldId id="306" r:id="rId14"/>
    <p:sldId id="307" r:id="rId15"/>
    <p:sldId id="284" r:id="rId16"/>
    <p:sldId id="278" r:id="rId17"/>
    <p:sldId id="276" r:id="rId18"/>
    <p:sldId id="277" r:id="rId19"/>
    <p:sldId id="293" r:id="rId20"/>
    <p:sldId id="294" r:id="rId21"/>
    <p:sldId id="303" r:id="rId22"/>
    <p:sldId id="297" r:id="rId23"/>
    <p:sldId id="298" r:id="rId24"/>
    <p:sldId id="299" r:id="rId25"/>
    <p:sldId id="305" r:id="rId26"/>
    <p:sldId id="283" r:id="rId27"/>
    <p:sldId id="309" r:id="rId28"/>
    <p:sldId id="304" r:id="rId29"/>
    <p:sldId id="302" r:id="rId30"/>
    <p:sldId id="272" r:id="rId31"/>
    <p:sldId id="273" r:id="rId32"/>
    <p:sldId id="274" r:id="rId33"/>
    <p:sldId id="275" r:id="rId3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82811A-07EA-48F3-9BAE-07EF09E30715}" type="doc">
      <dgm:prSet loTypeId="urn:microsoft.com/office/officeart/2005/8/layout/cycle2" loCatId="cycle" qsTypeId="urn:microsoft.com/office/officeart/2005/8/quickstyle/3d2" qsCatId="3D" csTypeId="urn:microsoft.com/office/officeart/2005/8/colors/accent0_2" csCatId="mainScheme" phldr="1"/>
      <dgm:spPr/>
      <dgm:t>
        <a:bodyPr/>
        <a:lstStyle/>
        <a:p>
          <a:endParaRPr lang="en-US"/>
        </a:p>
      </dgm:t>
    </dgm:pt>
    <dgm:pt modelId="{6A5B23ED-420B-404F-BB10-65AF7EF1D6FF}">
      <dgm:prSet phldrT="[Text]" custT="1"/>
      <dgm:spPr/>
      <dgm:t>
        <a:bodyPr/>
        <a:lstStyle/>
        <a:p>
          <a:r>
            <a:rPr lang="zh-CN" altLang="en-US" sz="2800" dirty="0" smtClean="0"/>
            <a:t>编译代码</a:t>
          </a:r>
          <a:endParaRPr lang="en-US" sz="2800" dirty="0"/>
        </a:p>
      </dgm:t>
    </dgm:pt>
    <dgm:pt modelId="{7A49011A-2FF7-47E8-9A63-6A27C4385A9C}" type="parTrans" cxnId="{6828C1D6-E126-43F1-BB5B-1417724620A2}">
      <dgm:prSet/>
      <dgm:spPr/>
      <dgm:t>
        <a:bodyPr/>
        <a:lstStyle/>
        <a:p>
          <a:endParaRPr lang="en-US" sz="3600"/>
        </a:p>
      </dgm:t>
    </dgm:pt>
    <dgm:pt modelId="{FF862A41-7BB3-49AE-AB68-4BACCD56ABF9}" type="sibTrans" cxnId="{6828C1D6-E126-43F1-BB5B-1417724620A2}">
      <dgm:prSet custT="1"/>
      <dgm:spPr/>
      <dgm:t>
        <a:bodyPr/>
        <a:lstStyle/>
        <a:p>
          <a:endParaRPr lang="en-US" sz="2000" dirty="0"/>
        </a:p>
      </dgm:t>
    </dgm:pt>
    <dgm:pt modelId="{64F63AF4-F6DE-4A17-88F0-0726B2D75C6D}">
      <dgm:prSet phldrT="[Text]" custT="1"/>
      <dgm:spPr/>
      <dgm:t>
        <a:bodyPr/>
        <a:lstStyle/>
        <a:p>
          <a:r>
            <a:rPr lang="zh-CN" altLang="en-US" sz="2800" dirty="0" smtClean="0"/>
            <a:t>部署应用</a:t>
          </a:r>
          <a:endParaRPr lang="en-US" sz="2800" dirty="0"/>
        </a:p>
      </dgm:t>
    </dgm:pt>
    <dgm:pt modelId="{D1A341BA-B4E7-477B-9AD3-004B1B71AFF4}" type="parTrans" cxnId="{C40CA388-628A-431C-B6E7-0085E1313789}">
      <dgm:prSet/>
      <dgm:spPr/>
      <dgm:t>
        <a:bodyPr/>
        <a:lstStyle/>
        <a:p>
          <a:endParaRPr lang="en-US" sz="3600"/>
        </a:p>
      </dgm:t>
    </dgm:pt>
    <dgm:pt modelId="{902D30D4-6CD9-4040-8888-421F69DCE3B2}" type="sibTrans" cxnId="{C40CA388-628A-431C-B6E7-0085E1313789}">
      <dgm:prSet custT="1"/>
      <dgm:spPr/>
      <dgm:t>
        <a:bodyPr/>
        <a:lstStyle/>
        <a:p>
          <a:endParaRPr lang="en-US" sz="2000" dirty="0"/>
        </a:p>
      </dgm:t>
    </dgm:pt>
    <dgm:pt modelId="{ADFDFB83-1177-4692-BF80-3805B5E21D3E}">
      <dgm:prSet phldrT="[Text]" custT="1"/>
      <dgm:spPr/>
      <dgm:t>
        <a:bodyPr/>
        <a:lstStyle/>
        <a:p>
          <a:r>
            <a:rPr lang="zh-CN" altLang="en-US" sz="2800" dirty="0" smtClean="0"/>
            <a:t>运行测试</a:t>
          </a:r>
          <a:endParaRPr lang="en-US" sz="2800" dirty="0"/>
        </a:p>
      </dgm:t>
    </dgm:pt>
    <dgm:pt modelId="{12F5F1C5-D3B5-439E-ACB3-ECA3AD2DA9FB}" type="parTrans" cxnId="{C4083255-BBBD-47E2-AE83-ECA0EC492245}">
      <dgm:prSet/>
      <dgm:spPr/>
      <dgm:t>
        <a:bodyPr/>
        <a:lstStyle/>
        <a:p>
          <a:endParaRPr lang="en-US" sz="3600"/>
        </a:p>
      </dgm:t>
    </dgm:pt>
    <dgm:pt modelId="{336CF0B6-4615-4744-8735-C0F36B2225FF}" type="sibTrans" cxnId="{C4083255-BBBD-47E2-AE83-ECA0EC492245}">
      <dgm:prSet custT="1"/>
      <dgm:spPr/>
      <dgm:t>
        <a:bodyPr/>
        <a:lstStyle/>
        <a:p>
          <a:endParaRPr lang="en-US" sz="2000" dirty="0"/>
        </a:p>
      </dgm:t>
    </dgm:pt>
    <dgm:pt modelId="{5A384242-A183-4492-9CE9-7D2DEAFE17AC}" type="pres">
      <dgm:prSet presAssocID="{3082811A-07EA-48F3-9BAE-07EF09E30715}" presName="cycle" presStyleCnt="0">
        <dgm:presLayoutVars>
          <dgm:dir/>
          <dgm:resizeHandles val="exact"/>
        </dgm:presLayoutVars>
      </dgm:prSet>
      <dgm:spPr/>
      <dgm:t>
        <a:bodyPr/>
        <a:lstStyle/>
        <a:p>
          <a:endParaRPr lang="en-US"/>
        </a:p>
      </dgm:t>
    </dgm:pt>
    <dgm:pt modelId="{8CC46E66-8B96-45C6-9F12-25CEC38B27C6}" type="pres">
      <dgm:prSet presAssocID="{6A5B23ED-420B-404F-BB10-65AF7EF1D6FF}" presName="node" presStyleLbl="node1" presStyleIdx="0" presStyleCnt="3">
        <dgm:presLayoutVars>
          <dgm:bulletEnabled val="1"/>
        </dgm:presLayoutVars>
      </dgm:prSet>
      <dgm:spPr/>
      <dgm:t>
        <a:bodyPr/>
        <a:lstStyle/>
        <a:p>
          <a:endParaRPr lang="en-US"/>
        </a:p>
      </dgm:t>
    </dgm:pt>
    <dgm:pt modelId="{32966C9E-F720-45D1-BECB-BA6DADAC7C02}" type="pres">
      <dgm:prSet presAssocID="{FF862A41-7BB3-49AE-AB68-4BACCD56ABF9}" presName="sibTrans" presStyleLbl="sibTrans2D1" presStyleIdx="0" presStyleCnt="3"/>
      <dgm:spPr/>
      <dgm:t>
        <a:bodyPr/>
        <a:lstStyle/>
        <a:p>
          <a:endParaRPr lang="en-US"/>
        </a:p>
      </dgm:t>
    </dgm:pt>
    <dgm:pt modelId="{921B5363-0688-416F-80E4-4F825C0BAC6C}" type="pres">
      <dgm:prSet presAssocID="{FF862A41-7BB3-49AE-AB68-4BACCD56ABF9}" presName="connectorText" presStyleLbl="sibTrans2D1" presStyleIdx="0" presStyleCnt="3"/>
      <dgm:spPr/>
      <dgm:t>
        <a:bodyPr/>
        <a:lstStyle/>
        <a:p>
          <a:endParaRPr lang="en-US"/>
        </a:p>
      </dgm:t>
    </dgm:pt>
    <dgm:pt modelId="{1A46C609-4B11-47AD-86EA-E67A3C5C705A}" type="pres">
      <dgm:prSet presAssocID="{64F63AF4-F6DE-4A17-88F0-0726B2D75C6D}" presName="node" presStyleLbl="node1" presStyleIdx="1" presStyleCnt="3">
        <dgm:presLayoutVars>
          <dgm:bulletEnabled val="1"/>
        </dgm:presLayoutVars>
      </dgm:prSet>
      <dgm:spPr/>
      <dgm:t>
        <a:bodyPr/>
        <a:lstStyle/>
        <a:p>
          <a:endParaRPr lang="en-US"/>
        </a:p>
      </dgm:t>
    </dgm:pt>
    <dgm:pt modelId="{BCF2DCFE-39F4-45BB-B0B2-574BAC7892AB}" type="pres">
      <dgm:prSet presAssocID="{902D30D4-6CD9-4040-8888-421F69DCE3B2}" presName="sibTrans" presStyleLbl="sibTrans2D1" presStyleIdx="1" presStyleCnt="3"/>
      <dgm:spPr/>
      <dgm:t>
        <a:bodyPr/>
        <a:lstStyle/>
        <a:p>
          <a:endParaRPr lang="en-US"/>
        </a:p>
      </dgm:t>
    </dgm:pt>
    <dgm:pt modelId="{541E4CBA-D571-4430-957B-52DE0F82A904}" type="pres">
      <dgm:prSet presAssocID="{902D30D4-6CD9-4040-8888-421F69DCE3B2}" presName="connectorText" presStyleLbl="sibTrans2D1" presStyleIdx="1" presStyleCnt="3"/>
      <dgm:spPr/>
      <dgm:t>
        <a:bodyPr/>
        <a:lstStyle/>
        <a:p>
          <a:endParaRPr lang="en-US"/>
        </a:p>
      </dgm:t>
    </dgm:pt>
    <dgm:pt modelId="{9CED715E-AF94-49A4-A5A3-591218D36997}" type="pres">
      <dgm:prSet presAssocID="{ADFDFB83-1177-4692-BF80-3805B5E21D3E}" presName="node" presStyleLbl="node1" presStyleIdx="2" presStyleCnt="3">
        <dgm:presLayoutVars>
          <dgm:bulletEnabled val="1"/>
        </dgm:presLayoutVars>
      </dgm:prSet>
      <dgm:spPr/>
      <dgm:t>
        <a:bodyPr/>
        <a:lstStyle/>
        <a:p>
          <a:endParaRPr lang="en-US"/>
        </a:p>
      </dgm:t>
    </dgm:pt>
    <dgm:pt modelId="{069B4CB7-84F0-4573-98DC-6BB78F1BF5FB}" type="pres">
      <dgm:prSet presAssocID="{336CF0B6-4615-4744-8735-C0F36B2225FF}" presName="sibTrans" presStyleLbl="sibTrans2D1" presStyleIdx="2" presStyleCnt="3"/>
      <dgm:spPr/>
      <dgm:t>
        <a:bodyPr/>
        <a:lstStyle/>
        <a:p>
          <a:endParaRPr lang="en-US"/>
        </a:p>
      </dgm:t>
    </dgm:pt>
    <dgm:pt modelId="{E44B2131-D711-4ACA-BB12-668C6CC81B6E}" type="pres">
      <dgm:prSet presAssocID="{336CF0B6-4615-4744-8735-C0F36B2225FF}" presName="connectorText" presStyleLbl="sibTrans2D1" presStyleIdx="2" presStyleCnt="3"/>
      <dgm:spPr/>
      <dgm:t>
        <a:bodyPr/>
        <a:lstStyle/>
        <a:p>
          <a:endParaRPr lang="en-US"/>
        </a:p>
      </dgm:t>
    </dgm:pt>
  </dgm:ptLst>
  <dgm:cxnLst>
    <dgm:cxn modelId="{7DA1858A-9B76-4956-88B3-E0A2E1A69B50}" type="presOf" srcId="{64F63AF4-F6DE-4A17-88F0-0726B2D75C6D}" destId="{1A46C609-4B11-47AD-86EA-E67A3C5C705A}" srcOrd="0" destOrd="0" presId="urn:microsoft.com/office/officeart/2005/8/layout/cycle2"/>
    <dgm:cxn modelId="{F25ABADD-3C30-4F74-AA11-44343BF4E231}" type="presOf" srcId="{902D30D4-6CD9-4040-8888-421F69DCE3B2}" destId="{541E4CBA-D571-4430-957B-52DE0F82A904}" srcOrd="1" destOrd="0" presId="urn:microsoft.com/office/officeart/2005/8/layout/cycle2"/>
    <dgm:cxn modelId="{6828C1D6-E126-43F1-BB5B-1417724620A2}" srcId="{3082811A-07EA-48F3-9BAE-07EF09E30715}" destId="{6A5B23ED-420B-404F-BB10-65AF7EF1D6FF}" srcOrd="0" destOrd="0" parTransId="{7A49011A-2FF7-47E8-9A63-6A27C4385A9C}" sibTransId="{FF862A41-7BB3-49AE-AB68-4BACCD56ABF9}"/>
    <dgm:cxn modelId="{A586BD53-CB97-48EE-9796-C01C31F20040}" type="presOf" srcId="{ADFDFB83-1177-4692-BF80-3805B5E21D3E}" destId="{9CED715E-AF94-49A4-A5A3-591218D36997}" srcOrd="0" destOrd="0" presId="urn:microsoft.com/office/officeart/2005/8/layout/cycle2"/>
    <dgm:cxn modelId="{C4083255-BBBD-47E2-AE83-ECA0EC492245}" srcId="{3082811A-07EA-48F3-9BAE-07EF09E30715}" destId="{ADFDFB83-1177-4692-BF80-3805B5E21D3E}" srcOrd="2" destOrd="0" parTransId="{12F5F1C5-D3B5-439E-ACB3-ECA3AD2DA9FB}" sibTransId="{336CF0B6-4615-4744-8735-C0F36B2225FF}"/>
    <dgm:cxn modelId="{41507218-32D3-4A06-B218-060815837F4D}" type="presOf" srcId="{336CF0B6-4615-4744-8735-C0F36B2225FF}" destId="{069B4CB7-84F0-4573-98DC-6BB78F1BF5FB}" srcOrd="0" destOrd="0" presId="urn:microsoft.com/office/officeart/2005/8/layout/cycle2"/>
    <dgm:cxn modelId="{05FA22AA-162E-4D59-BC98-A8172AD4030F}" type="presOf" srcId="{FF862A41-7BB3-49AE-AB68-4BACCD56ABF9}" destId="{921B5363-0688-416F-80E4-4F825C0BAC6C}" srcOrd="1" destOrd="0" presId="urn:microsoft.com/office/officeart/2005/8/layout/cycle2"/>
    <dgm:cxn modelId="{36EB547B-498E-4420-9965-B133F1348CFE}" type="presOf" srcId="{FF862A41-7BB3-49AE-AB68-4BACCD56ABF9}" destId="{32966C9E-F720-45D1-BECB-BA6DADAC7C02}" srcOrd="0" destOrd="0" presId="urn:microsoft.com/office/officeart/2005/8/layout/cycle2"/>
    <dgm:cxn modelId="{3FE3DC1B-69AD-41DC-8680-D68024071128}" type="presOf" srcId="{902D30D4-6CD9-4040-8888-421F69DCE3B2}" destId="{BCF2DCFE-39F4-45BB-B0B2-574BAC7892AB}" srcOrd="0" destOrd="0" presId="urn:microsoft.com/office/officeart/2005/8/layout/cycle2"/>
    <dgm:cxn modelId="{9C15081F-AF0B-4578-9C68-44195640943D}" type="presOf" srcId="{6A5B23ED-420B-404F-BB10-65AF7EF1D6FF}" destId="{8CC46E66-8B96-45C6-9F12-25CEC38B27C6}" srcOrd="0" destOrd="0" presId="urn:microsoft.com/office/officeart/2005/8/layout/cycle2"/>
    <dgm:cxn modelId="{10ACC295-C4D9-4A86-8533-855AABF720D0}" type="presOf" srcId="{3082811A-07EA-48F3-9BAE-07EF09E30715}" destId="{5A384242-A183-4492-9CE9-7D2DEAFE17AC}" srcOrd="0" destOrd="0" presId="urn:microsoft.com/office/officeart/2005/8/layout/cycle2"/>
    <dgm:cxn modelId="{0F26FB9A-4C01-43C1-9B52-6DD234680504}" type="presOf" srcId="{336CF0B6-4615-4744-8735-C0F36B2225FF}" destId="{E44B2131-D711-4ACA-BB12-668C6CC81B6E}" srcOrd="1" destOrd="0" presId="urn:microsoft.com/office/officeart/2005/8/layout/cycle2"/>
    <dgm:cxn modelId="{C40CA388-628A-431C-B6E7-0085E1313789}" srcId="{3082811A-07EA-48F3-9BAE-07EF09E30715}" destId="{64F63AF4-F6DE-4A17-88F0-0726B2D75C6D}" srcOrd="1" destOrd="0" parTransId="{D1A341BA-B4E7-477B-9AD3-004B1B71AFF4}" sibTransId="{902D30D4-6CD9-4040-8888-421F69DCE3B2}"/>
    <dgm:cxn modelId="{7CB46150-9024-4B86-AD73-5B7B9191C01E}" type="presParOf" srcId="{5A384242-A183-4492-9CE9-7D2DEAFE17AC}" destId="{8CC46E66-8B96-45C6-9F12-25CEC38B27C6}" srcOrd="0" destOrd="0" presId="urn:microsoft.com/office/officeart/2005/8/layout/cycle2"/>
    <dgm:cxn modelId="{8D99E418-9359-4BAB-89B2-D0A8393D3449}" type="presParOf" srcId="{5A384242-A183-4492-9CE9-7D2DEAFE17AC}" destId="{32966C9E-F720-45D1-BECB-BA6DADAC7C02}" srcOrd="1" destOrd="0" presId="urn:microsoft.com/office/officeart/2005/8/layout/cycle2"/>
    <dgm:cxn modelId="{68797937-16E6-42F1-B9BC-0556547F359C}" type="presParOf" srcId="{32966C9E-F720-45D1-BECB-BA6DADAC7C02}" destId="{921B5363-0688-416F-80E4-4F825C0BAC6C}" srcOrd="0" destOrd="0" presId="urn:microsoft.com/office/officeart/2005/8/layout/cycle2"/>
    <dgm:cxn modelId="{EDA326D9-03E1-4B7E-A7AE-BBFEBF21E3CD}" type="presParOf" srcId="{5A384242-A183-4492-9CE9-7D2DEAFE17AC}" destId="{1A46C609-4B11-47AD-86EA-E67A3C5C705A}" srcOrd="2" destOrd="0" presId="urn:microsoft.com/office/officeart/2005/8/layout/cycle2"/>
    <dgm:cxn modelId="{4C466EB3-28A7-471B-B6AA-9363A7644271}" type="presParOf" srcId="{5A384242-A183-4492-9CE9-7D2DEAFE17AC}" destId="{BCF2DCFE-39F4-45BB-B0B2-574BAC7892AB}" srcOrd="3" destOrd="0" presId="urn:microsoft.com/office/officeart/2005/8/layout/cycle2"/>
    <dgm:cxn modelId="{A7F393F6-637B-48CD-8837-721E6D055847}" type="presParOf" srcId="{BCF2DCFE-39F4-45BB-B0B2-574BAC7892AB}" destId="{541E4CBA-D571-4430-957B-52DE0F82A904}" srcOrd="0" destOrd="0" presId="urn:microsoft.com/office/officeart/2005/8/layout/cycle2"/>
    <dgm:cxn modelId="{73E06D32-9970-4433-AB05-1985BCB52989}" type="presParOf" srcId="{5A384242-A183-4492-9CE9-7D2DEAFE17AC}" destId="{9CED715E-AF94-49A4-A5A3-591218D36997}" srcOrd="4" destOrd="0" presId="urn:microsoft.com/office/officeart/2005/8/layout/cycle2"/>
    <dgm:cxn modelId="{68FA6689-25E8-4C57-8B3F-6A4E289591E8}" type="presParOf" srcId="{5A384242-A183-4492-9CE9-7D2DEAFE17AC}" destId="{069B4CB7-84F0-4573-98DC-6BB78F1BF5FB}" srcOrd="5" destOrd="0" presId="urn:microsoft.com/office/officeart/2005/8/layout/cycle2"/>
    <dgm:cxn modelId="{D6C0C7F4-B2D5-4EF1-B398-7990D2694D9A}" type="presParOf" srcId="{069B4CB7-84F0-4573-98DC-6BB78F1BF5FB}" destId="{E44B2131-D711-4ACA-BB12-668C6CC81B6E}" srcOrd="0" destOrd="0" presId="urn:microsoft.com/office/officeart/2005/8/layout/cycle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82811A-07EA-48F3-9BAE-07EF09E30715}" type="doc">
      <dgm:prSet loTypeId="urn:microsoft.com/office/officeart/2005/8/layout/cycle2" loCatId="cycle" qsTypeId="urn:microsoft.com/office/officeart/2005/8/quickstyle/3d2" qsCatId="3D" csTypeId="urn:microsoft.com/office/officeart/2005/8/colors/accent0_2" csCatId="mainScheme" phldr="1"/>
      <dgm:spPr/>
      <dgm:t>
        <a:bodyPr/>
        <a:lstStyle/>
        <a:p>
          <a:endParaRPr lang="en-US"/>
        </a:p>
      </dgm:t>
    </dgm:pt>
    <dgm:pt modelId="{6A5B23ED-420B-404F-BB10-65AF7EF1D6FF}">
      <dgm:prSet phldrT="[Text]" custT="1"/>
      <dgm:spPr/>
      <dgm:t>
        <a:bodyPr/>
        <a:lstStyle/>
        <a:p>
          <a:r>
            <a:rPr lang="zh-CN" altLang="en-US" sz="2000" dirty="0" smtClean="0"/>
            <a:t>编译代码</a:t>
          </a:r>
          <a:endParaRPr lang="en-US" sz="2000" dirty="0"/>
        </a:p>
      </dgm:t>
    </dgm:pt>
    <dgm:pt modelId="{7A49011A-2FF7-47E8-9A63-6A27C4385A9C}" type="parTrans" cxnId="{6828C1D6-E126-43F1-BB5B-1417724620A2}">
      <dgm:prSet/>
      <dgm:spPr/>
      <dgm:t>
        <a:bodyPr/>
        <a:lstStyle/>
        <a:p>
          <a:endParaRPr lang="en-US" sz="2400"/>
        </a:p>
      </dgm:t>
    </dgm:pt>
    <dgm:pt modelId="{FF862A41-7BB3-49AE-AB68-4BACCD56ABF9}" type="sibTrans" cxnId="{6828C1D6-E126-43F1-BB5B-1417724620A2}">
      <dgm:prSet custT="1"/>
      <dgm:spPr/>
      <dgm:t>
        <a:bodyPr/>
        <a:lstStyle/>
        <a:p>
          <a:endParaRPr lang="en-US" sz="1400" dirty="0"/>
        </a:p>
      </dgm:t>
    </dgm:pt>
    <dgm:pt modelId="{72E0DD4B-0C2B-45AD-A3FE-60C94613240C}">
      <dgm:prSet phldrT="[Text]" custT="1"/>
      <dgm:spPr>
        <a:solidFill>
          <a:srgbClr val="00B050"/>
        </a:solidFill>
      </dgm:spPr>
      <dgm:t>
        <a:bodyPr/>
        <a:lstStyle/>
        <a:p>
          <a:r>
            <a:rPr lang="zh-CN" altLang="en-US" sz="2000" dirty="0" smtClean="0">
              <a:solidFill>
                <a:schemeClr val="tx1"/>
              </a:solidFill>
            </a:rPr>
            <a:t>还原环境</a:t>
          </a:r>
          <a:endParaRPr lang="en-US" sz="2000" dirty="0">
            <a:solidFill>
              <a:schemeClr val="tx1"/>
            </a:solidFill>
          </a:endParaRPr>
        </a:p>
      </dgm:t>
    </dgm:pt>
    <dgm:pt modelId="{69C95765-1DC0-49A4-95D2-93013E38D2CC}" type="parTrans" cxnId="{105DD736-46E3-412A-9702-0DE914789532}">
      <dgm:prSet/>
      <dgm:spPr/>
      <dgm:t>
        <a:bodyPr/>
        <a:lstStyle/>
        <a:p>
          <a:endParaRPr lang="en-US" sz="2400"/>
        </a:p>
      </dgm:t>
    </dgm:pt>
    <dgm:pt modelId="{7413E07A-A675-4FA8-80BC-62A136E71482}" type="sibTrans" cxnId="{105DD736-46E3-412A-9702-0DE914789532}">
      <dgm:prSet custT="1"/>
      <dgm:spPr/>
      <dgm:t>
        <a:bodyPr/>
        <a:lstStyle/>
        <a:p>
          <a:endParaRPr lang="en-US" sz="1400" dirty="0"/>
        </a:p>
      </dgm:t>
    </dgm:pt>
    <dgm:pt modelId="{64F63AF4-F6DE-4A17-88F0-0726B2D75C6D}">
      <dgm:prSet phldrT="[Text]" custT="1"/>
      <dgm:spPr/>
      <dgm:t>
        <a:bodyPr/>
        <a:lstStyle/>
        <a:p>
          <a:r>
            <a:rPr lang="zh-CN" altLang="en-US" sz="1800" dirty="0" smtClean="0"/>
            <a:t>部署应用</a:t>
          </a:r>
          <a:endParaRPr lang="en-US" sz="1800" dirty="0"/>
        </a:p>
      </dgm:t>
    </dgm:pt>
    <dgm:pt modelId="{D1A341BA-B4E7-477B-9AD3-004B1B71AFF4}" type="parTrans" cxnId="{C40CA388-628A-431C-B6E7-0085E1313789}">
      <dgm:prSet/>
      <dgm:spPr/>
      <dgm:t>
        <a:bodyPr/>
        <a:lstStyle/>
        <a:p>
          <a:endParaRPr lang="en-US" sz="2400"/>
        </a:p>
      </dgm:t>
    </dgm:pt>
    <dgm:pt modelId="{902D30D4-6CD9-4040-8888-421F69DCE3B2}" type="sibTrans" cxnId="{C40CA388-628A-431C-B6E7-0085E1313789}">
      <dgm:prSet custT="1"/>
      <dgm:spPr/>
      <dgm:t>
        <a:bodyPr/>
        <a:lstStyle/>
        <a:p>
          <a:endParaRPr lang="en-US" sz="1400" dirty="0"/>
        </a:p>
      </dgm:t>
    </dgm:pt>
    <dgm:pt modelId="{441CEF0C-A7AB-47CB-8475-D2830126FD24}">
      <dgm:prSet phldrT="[Text]" custT="1"/>
      <dgm:spPr>
        <a:solidFill>
          <a:srgbClr val="00B050"/>
        </a:solidFill>
      </dgm:spPr>
      <dgm:t>
        <a:bodyPr/>
        <a:lstStyle/>
        <a:p>
          <a:r>
            <a:rPr lang="zh-CN" altLang="en-US" sz="1800" dirty="0" smtClean="0">
              <a:solidFill>
                <a:schemeClr val="tx1"/>
              </a:solidFill>
            </a:rPr>
            <a:t>检测点</a:t>
          </a:r>
          <a:endParaRPr lang="en-US" sz="1800" dirty="0" smtClean="0">
            <a:solidFill>
              <a:schemeClr val="tx1"/>
            </a:solidFill>
          </a:endParaRPr>
        </a:p>
      </dgm:t>
    </dgm:pt>
    <dgm:pt modelId="{91AF5220-BD82-4B12-8388-EC8CD95D9006}" type="parTrans" cxnId="{4EE9D19E-1360-4191-893D-C7166E662537}">
      <dgm:prSet/>
      <dgm:spPr/>
      <dgm:t>
        <a:bodyPr/>
        <a:lstStyle/>
        <a:p>
          <a:endParaRPr lang="en-US" sz="2400"/>
        </a:p>
      </dgm:t>
    </dgm:pt>
    <dgm:pt modelId="{407B1157-D544-470E-914C-3AB06DB93F63}" type="sibTrans" cxnId="{4EE9D19E-1360-4191-893D-C7166E662537}">
      <dgm:prSet custT="1"/>
      <dgm:spPr/>
      <dgm:t>
        <a:bodyPr/>
        <a:lstStyle/>
        <a:p>
          <a:endParaRPr lang="en-US" sz="1400" dirty="0"/>
        </a:p>
      </dgm:t>
    </dgm:pt>
    <dgm:pt modelId="{ADFDFB83-1177-4692-BF80-3805B5E21D3E}">
      <dgm:prSet phldrT="[Text]" custT="1"/>
      <dgm:spPr/>
      <dgm:t>
        <a:bodyPr/>
        <a:lstStyle/>
        <a:p>
          <a:r>
            <a:rPr lang="zh-CN" altLang="en-US" sz="2000" dirty="0" smtClean="0"/>
            <a:t>运行测试</a:t>
          </a:r>
          <a:endParaRPr lang="en-US" sz="2000" dirty="0"/>
        </a:p>
      </dgm:t>
    </dgm:pt>
    <dgm:pt modelId="{12F5F1C5-D3B5-439E-ACB3-ECA3AD2DA9FB}" type="parTrans" cxnId="{C4083255-BBBD-47E2-AE83-ECA0EC492245}">
      <dgm:prSet/>
      <dgm:spPr/>
      <dgm:t>
        <a:bodyPr/>
        <a:lstStyle/>
        <a:p>
          <a:endParaRPr lang="en-US" sz="2400"/>
        </a:p>
      </dgm:t>
    </dgm:pt>
    <dgm:pt modelId="{336CF0B6-4615-4744-8735-C0F36B2225FF}" type="sibTrans" cxnId="{C4083255-BBBD-47E2-AE83-ECA0EC492245}">
      <dgm:prSet custT="1"/>
      <dgm:spPr/>
      <dgm:t>
        <a:bodyPr/>
        <a:lstStyle/>
        <a:p>
          <a:endParaRPr lang="en-US" sz="1400" dirty="0"/>
        </a:p>
      </dgm:t>
    </dgm:pt>
    <dgm:pt modelId="{5A384242-A183-4492-9CE9-7D2DEAFE17AC}" type="pres">
      <dgm:prSet presAssocID="{3082811A-07EA-48F3-9BAE-07EF09E30715}" presName="cycle" presStyleCnt="0">
        <dgm:presLayoutVars>
          <dgm:dir/>
          <dgm:resizeHandles val="exact"/>
        </dgm:presLayoutVars>
      </dgm:prSet>
      <dgm:spPr/>
      <dgm:t>
        <a:bodyPr/>
        <a:lstStyle/>
        <a:p>
          <a:endParaRPr lang="en-US"/>
        </a:p>
      </dgm:t>
    </dgm:pt>
    <dgm:pt modelId="{8CC46E66-8B96-45C6-9F12-25CEC38B27C6}" type="pres">
      <dgm:prSet presAssocID="{6A5B23ED-420B-404F-BB10-65AF7EF1D6FF}" presName="node" presStyleLbl="node1" presStyleIdx="0" presStyleCnt="5">
        <dgm:presLayoutVars>
          <dgm:bulletEnabled val="1"/>
        </dgm:presLayoutVars>
      </dgm:prSet>
      <dgm:spPr/>
      <dgm:t>
        <a:bodyPr/>
        <a:lstStyle/>
        <a:p>
          <a:endParaRPr lang="en-US"/>
        </a:p>
      </dgm:t>
    </dgm:pt>
    <dgm:pt modelId="{32966C9E-F720-45D1-BECB-BA6DADAC7C02}" type="pres">
      <dgm:prSet presAssocID="{FF862A41-7BB3-49AE-AB68-4BACCD56ABF9}" presName="sibTrans" presStyleLbl="sibTrans2D1" presStyleIdx="0" presStyleCnt="5"/>
      <dgm:spPr/>
      <dgm:t>
        <a:bodyPr/>
        <a:lstStyle/>
        <a:p>
          <a:endParaRPr lang="en-US"/>
        </a:p>
      </dgm:t>
    </dgm:pt>
    <dgm:pt modelId="{921B5363-0688-416F-80E4-4F825C0BAC6C}" type="pres">
      <dgm:prSet presAssocID="{FF862A41-7BB3-49AE-AB68-4BACCD56ABF9}" presName="connectorText" presStyleLbl="sibTrans2D1" presStyleIdx="0" presStyleCnt="5"/>
      <dgm:spPr/>
      <dgm:t>
        <a:bodyPr/>
        <a:lstStyle/>
        <a:p>
          <a:endParaRPr lang="en-US"/>
        </a:p>
      </dgm:t>
    </dgm:pt>
    <dgm:pt modelId="{94B2A515-AC9F-4E09-BEAD-ABD5EC3BAD51}" type="pres">
      <dgm:prSet presAssocID="{72E0DD4B-0C2B-45AD-A3FE-60C94613240C}" presName="node" presStyleLbl="node1" presStyleIdx="1" presStyleCnt="5">
        <dgm:presLayoutVars>
          <dgm:bulletEnabled val="1"/>
        </dgm:presLayoutVars>
      </dgm:prSet>
      <dgm:spPr/>
      <dgm:t>
        <a:bodyPr/>
        <a:lstStyle/>
        <a:p>
          <a:endParaRPr lang="en-US"/>
        </a:p>
      </dgm:t>
    </dgm:pt>
    <dgm:pt modelId="{B86F24CB-4B04-47CE-B073-F8E6B00E6274}" type="pres">
      <dgm:prSet presAssocID="{7413E07A-A675-4FA8-80BC-62A136E71482}" presName="sibTrans" presStyleLbl="sibTrans2D1" presStyleIdx="1" presStyleCnt="5"/>
      <dgm:spPr/>
      <dgm:t>
        <a:bodyPr/>
        <a:lstStyle/>
        <a:p>
          <a:endParaRPr lang="en-US"/>
        </a:p>
      </dgm:t>
    </dgm:pt>
    <dgm:pt modelId="{A707F33D-8C63-49B3-9805-FCB1735562D8}" type="pres">
      <dgm:prSet presAssocID="{7413E07A-A675-4FA8-80BC-62A136E71482}" presName="connectorText" presStyleLbl="sibTrans2D1" presStyleIdx="1" presStyleCnt="5"/>
      <dgm:spPr/>
      <dgm:t>
        <a:bodyPr/>
        <a:lstStyle/>
        <a:p>
          <a:endParaRPr lang="en-US"/>
        </a:p>
      </dgm:t>
    </dgm:pt>
    <dgm:pt modelId="{1A46C609-4B11-47AD-86EA-E67A3C5C705A}" type="pres">
      <dgm:prSet presAssocID="{64F63AF4-F6DE-4A17-88F0-0726B2D75C6D}" presName="node" presStyleLbl="node1" presStyleIdx="2" presStyleCnt="5">
        <dgm:presLayoutVars>
          <dgm:bulletEnabled val="1"/>
        </dgm:presLayoutVars>
      </dgm:prSet>
      <dgm:spPr/>
      <dgm:t>
        <a:bodyPr/>
        <a:lstStyle/>
        <a:p>
          <a:endParaRPr lang="en-US"/>
        </a:p>
      </dgm:t>
    </dgm:pt>
    <dgm:pt modelId="{BCF2DCFE-39F4-45BB-B0B2-574BAC7892AB}" type="pres">
      <dgm:prSet presAssocID="{902D30D4-6CD9-4040-8888-421F69DCE3B2}" presName="sibTrans" presStyleLbl="sibTrans2D1" presStyleIdx="2" presStyleCnt="5"/>
      <dgm:spPr/>
      <dgm:t>
        <a:bodyPr/>
        <a:lstStyle/>
        <a:p>
          <a:endParaRPr lang="en-US"/>
        </a:p>
      </dgm:t>
    </dgm:pt>
    <dgm:pt modelId="{541E4CBA-D571-4430-957B-52DE0F82A904}" type="pres">
      <dgm:prSet presAssocID="{902D30D4-6CD9-4040-8888-421F69DCE3B2}" presName="connectorText" presStyleLbl="sibTrans2D1" presStyleIdx="2" presStyleCnt="5"/>
      <dgm:spPr/>
      <dgm:t>
        <a:bodyPr/>
        <a:lstStyle/>
        <a:p>
          <a:endParaRPr lang="en-US"/>
        </a:p>
      </dgm:t>
    </dgm:pt>
    <dgm:pt modelId="{C128C558-F6A5-40A0-A905-735D0C147D4D}" type="pres">
      <dgm:prSet presAssocID="{441CEF0C-A7AB-47CB-8475-D2830126FD24}" presName="node" presStyleLbl="node1" presStyleIdx="3" presStyleCnt="5">
        <dgm:presLayoutVars>
          <dgm:bulletEnabled val="1"/>
        </dgm:presLayoutVars>
      </dgm:prSet>
      <dgm:spPr/>
      <dgm:t>
        <a:bodyPr/>
        <a:lstStyle/>
        <a:p>
          <a:endParaRPr lang="en-US"/>
        </a:p>
      </dgm:t>
    </dgm:pt>
    <dgm:pt modelId="{C914639A-0326-45A6-B906-EE6ED198F715}" type="pres">
      <dgm:prSet presAssocID="{407B1157-D544-470E-914C-3AB06DB93F63}" presName="sibTrans" presStyleLbl="sibTrans2D1" presStyleIdx="3" presStyleCnt="5"/>
      <dgm:spPr/>
      <dgm:t>
        <a:bodyPr/>
        <a:lstStyle/>
        <a:p>
          <a:endParaRPr lang="en-US"/>
        </a:p>
      </dgm:t>
    </dgm:pt>
    <dgm:pt modelId="{0BE0BFEC-96E6-416A-853B-B53666CB0E1E}" type="pres">
      <dgm:prSet presAssocID="{407B1157-D544-470E-914C-3AB06DB93F63}" presName="connectorText" presStyleLbl="sibTrans2D1" presStyleIdx="3" presStyleCnt="5"/>
      <dgm:spPr/>
      <dgm:t>
        <a:bodyPr/>
        <a:lstStyle/>
        <a:p>
          <a:endParaRPr lang="en-US"/>
        </a:p>
      </dgm:t>
    </dgm:pt>
    <dgm:pt modelId="{9CED715E-AF94-49A4-A5A3-591218D36997}" type="pres">
      <dgm:prSet presAssocID="{ADFDFB83-1177-4692-BF80-3805B5E21D3E}" presName="node" presStyleLbl="node1" presStyleIdx="4" presStyleCnt="5">
        <dgm:presLayoutVars>
          <dgm:bulletEnabled val="1"/>
        </dgm:presLayoutVars>
      </dgm:prSet>
      <dgm:spPr/>
      <dgm:t>
        <a:bodyPr/>
        <a:lstStyle/>
        <a:p>
          <a:endParaRPr lang="en-US"/>
        </a:p>
      </dgm:t>
    </dgm:pt>
    <dgm:pt modelId="{069B4CB7-84F0-4573-98DC-6BB78F1BF5FB}" type="pres">
      <dgm:prSet presAssocID="{336CF0B6-4615-4744-8735-C0F36B2225FF}" presName="sibTrans" presStyleLbl="sibTrans2D1" presStyleIdx="4" presStyleCnt="5"/>
      <dgm:spPr/>
      <dgm:t>
        <a:bodyPr/>
        <a:lstStyle/>
        <a:p>
          <a:endParaRPr lang="en-US"/>
        </a:p>
      </dgm:t>
    </dgm:pt>
    <dgm:pt modelId="{E44B2131-D711-4ACA-BB12-668C6CC81B6E}" type="pres">
      <dgm:prSet presAssocID="{336CF0B6-4615-4744-8735-C0F36B2225FF}" presName="connectorText" presStyleLbl="sibTrans2D1" presStyleIdx="4" presStyleCnt="5"/>
      <dgm:spPr/>
      <dgm:t>
        <a:bodyPr/>
        <a:lstStyle/>
        <a:p>
          <a:endParaRPr lang="en-US"/>
        </a:p>
      </dgm:t>
    </dgm:pt>
  </dgm:ptLst>
  <dgm:cxnLst>
    <dgm:cxn modelId="{99836FC1-F6B6-4B2A-8D8C-E7A4FDF751E9}" type="presOf" srcId="{3082811A-07EA-48F3-9BAE-07EF09E30715}" destId="{5A384242-A183-4492-9CE9-7D2DEAFE17AC}" srcOrd="0" destOrd="0" presId="urn:microsoft.com/office/officeart/2005/8/layout/cycle2"/>
    <dgm:cxn modelId="{C4C6C780-2C4E-4E44-B014-F66F5DEFB6FB}" type="presOf" srcId="{441CEF0C-A7AB-47CB-8475-D2830126FD24}" destId="{C128C558-F6A5-40A0-A905-735D0C147D4D}" srcOrd="0" destOrd="0" presId="urn:microsoft.com/office/officeart/2005/8/layout/cycle2"/>
    <dgm:cxn modelId="{1FEF1DF6-EA0D-4DBC-8DBE-6BC720DB19F1}" type="presOf" srcId="{336CF0B6-4615-4744-8735-C0F36B2225FF}" destId="{E44B2131-D711-4ACA-BB12-668C6CC81B6E}" srcOrd="1" destOrd="0" presId="urn:microsoft.com/office/officeart/2005/8/layout/cycle2"/>
    <dgm:cxn modelId="{4B70B72E-E735-4555-BB86-E948FA7864F7}" type="presOf" srcId="{72E0DD4B-0C2B-45AD-A3FE-60C94613240C}" destId="{94B2A515-AC9F-4E09-BEAD-ABD5EC3BAD51}" srcOrd="0" destOrd="0" presId="urn:microsoft.com/office/officeart/2005/8/layout/cycle2"/>
    <dgm:cxn modelId="{C4083255-BBBD-47E2-AE83-ECA0EC492245}" srcId="{3082811A-07EA-48F3-9BAE-07EF09E30715}" destId="{ADFDFB83-1177-4692-BF80-3805B5E21D3E}" srcOrd="4" destOrd="0" parTransId="{12F5F1C5-D3B5-439E-ACB3-ECA3AD2DA9FB}" sibTransId="{336CF0B6-4615-4744-8735-C0F36B2225FF}"/>
    <dgm:cxn modelId="{5337C8A7-3A0F-4AC9-83ED-D12D1FB102AA}" type="presOf" srcId="{7413E07A-A675-4FA8-80BC-62A136E71482}" destId="{B86F24CB-4B04-47CE-B073-F8E6B00E6274}" srcOrd="0" destOrd="0" presId="urn:microsoft.com/office/officeart/2005/8/layout/cycle2"/>
    <dgm:cxn modelId="{3FEC4D8D-70EF-455B-8BB4-57467474FD90}" type="presOf" srcId="{FF862A41-7BB3-49AE-AB68-4BACCD56ABF9}" destId="{32966C9E-F720-45D1-BECB-BA6DADAC7C02}" srcOrd="0" destOrd="0" presId="urn:microsoft.com/office/officeart/2005/8/layout/cycle2"/>
    <dgm:cxn modelId="{6828C1D6-E126-43F1-BB5B-1417724620A2}" srcId="{3082811A-07EA-48F3-9BAE-07EF09E30715}" destId="{6A5B23ED-420B-404F-BB10-65AF7EF1D6FF}" srcOrd="0" destOrd="0" parTransId="{7A49011A-2FF7-47E8-9A63-6A27C4385A9C}" sibTransId="{FF862A41-7BB3-49AE-AB68-4BACCD56ABF9}"/>
    <dgm:cxn modelId="{62348C5E-7BFD-4EBF-98CF-53BDB727FC82}" type="presOf" srcId="{902D30D4-6CD9-4040-8888-421F69DCE3B2}" destId="{BCF2DCFE-39F4-45BB-B0B2-574BAC7892AB}" srcOrd="0" destOrd="0" presId="urn:microsoft.com/office/officeart/2005/8/layout/cycle2"/>
    <dgm:cxn modelId="{E6C270B0-4430-41BA-88E9-3EEEFB711857}" type="presOf" srcId="{FF862A41-7BB3-49AE-AB68-4BACCD56ABF9}" destId="{921B5363-0688-416F-80E4-4F825C0BAC6C}" srcOrd="1" destOrd="0" presId="urn:microsoft.com/office/officeart/2005/8/layout/cycle2"/>
    <dgm:cxn modelId="{CEF7B32C-9DD2-4107-9F7A-B1787A210392}" type="presOf" srcId="{ADFDFB83-1177-4692-BF80-3805B5E21D3E}" destId="{9CED715E-AF94-49A4-A5A3-591218D36997}" srcOrd="0" destOrd="0" presId="urn:microsoft.com/office/officeart/2005/8/layout/cycle2"/>
    <dgm:cxn modelId="{4EE9D19E-1360-4191-893D-C7166E662537}" srcId="{3082811A-07EA-48F3-9BAE-07EF09E30715}" destId="{441CEF0C-A7AB-47CB-8475-D2830126FD24}" srcOrd="3" destOrd="0" parTransId="{91AF5220-BD82-4B12-8388-EC8CD95D9006}" sibTransId="{407B1157-D544-470E-914C-3AB06DB93F63}"/>
    <dgm:cxn modelId="{0F039FE7-9D10-4372-80D5-29DEA417D4A7}" type="presOf" srcId="{7413E07A-A675-4FA8-80BC-62A136E71482}" destId="{A707F33D-8C63-49B3-9805-FCB1735562D8}" srcOrd="1" destOrd="0" presId="urn:microsoft.com/office/officeart/2005/8/layout/cycle2"/>
    <dgm:cxn modelId="{6AFD50E8-F343-4A60-8343-4574F671F2A2}" type="presOf" srcId="{64F63AF4-F6DE-4A17-88F0-0726B2D75C6D}" destId="{1A46C609-4B11-47AD-86EA-E67A3C5C705A}" srcOrd="0" destOrd="0" presId="urn:microsoft.com/office/officeart/2005/8/layout/cycle2"/>
    <dgm:cxn modelId="{6CAFE87E-E5D6-4827-9F14-E084482496FF}" type="presOf" srcId="{336CF0B6-4615-4744-8735-C0F36B2225FF}" destId="{069B4CB7-84F0-4573-98DC-6BB78F1BF5FB}" srcOrd="0" destOrd="0" presId="urn:microsoft.com/office/officeart/2005/8/layout/cycle2"/>
    <dgm:cxn modelId="{73B7A43C-BC87-4CFB-ADEB-1482E7146794}" type="presOf" srcId="{407B1157-D544-470E-914C-3AB06DB93F63}" destId="{C914639A-0326-45A6-B906-EE6ED198F715}" srcOrd="0" destOrd="0" presId="urn:microsoft.com/office/officeart/2005/8/layout/cycle2"/>
    <dgm:cxn modelId="{28B8E65A-43E2-4819-AA4E-3ADD548F08DA}" type="presOf" srcId="{407B1157-D544-470E-914C-3AB06DB93F63}" destId="{0BE0BFEC-96E6-416A-853B-B53666CB0E1E}" srcOrd="1" destOrd="0" presId="urn:microsoft.com/office/officeart/2005/8/layout/cycle2"/>
    <dgm:cxn modelId="{105DD736-46E3-412A-9702-0DE914789532}" srcId="{3082811A-07EA-48F3-9BAE-07EF09E30715}" destId="{72E0DD4B-0C2B-45AD-A3FE-60C94613240C}" srcOrd="1" destOrd="0" parTransId="{69C95765-1DC0-49A4-95D2-93013E38D2CC}" sibTransId="{7413E07A-A675-4FA8-80BC-62A136E71482}"/>
    <dgm:cxn modelId="{C40CA388-628A-431C-B6E7-0085E1313789}" srcId="{3082811A-07EA-48F3-9BAE-07EF09E30715}" destId="{64F63AF4-F6DE-4A17-88F0-0726B2D75C6D}" srcOrd="2" destOrd="0" parTransId="{D1A341BA-B4E7-477B-9AD3-004B1B71AFF4}" sibTransId="{902D30D4-6CD9-4040-8888-421F69DCE3B2}"/>
    <dgm:cxn modelId="{B09E06B1-9A8D-4CA1-9566-76D8BA2E0267}" type="presOf" srcId="{902D30D4-6CD9-4040-8888-421F69DCE3B2}" destId="{541E4CBA-D571-4430-957B-52DE0F82A904}" srcOrd="1" destOrd="0" presId="urn:microsoft.com/office/officeart/2005/8/layout/cycle2"/>
    <dgm:cxn modelId="{1C9A7D26-05FB-45A6-BBCA-8F217C16DC99}" type="presOf" srcId="{6A5B23ED-420B-404F-BB10-65AF7EF1D6FF}" destId="{8CC46E66-8B96-45C6-9F12-25CEC38B27C6}" srcOrd="0" destOrd="0" presId="urn:microsoft.com/office/officeart/2005/8/layout/cycle2"/>
    <dgm:cxn modelId="{BA1FD1E5-0F50-4595-BC43-B0A5C97E8EF5}" type="presParOf" srcId="{5A384242-A183-4492-9CE9-7D2DEAFE17AC}" destId="{8CC46E66-8B96-45C6-9F12-25CEC38B27C6}" srcOrd="0" destOrd="0" presId="urn:microsoft.com/office/officeart/2005/8/layout/cycle2"/>
    <dgm:cxn modelId="{69FF5472-A935-463C-B0EF-EE9639C33F30}" type="presParOf" srcId="{5A384242-A183-4492-9CE9-7D2DEAFE17AC}" destId="{32966C9E-F720-45D1-BECB-BA6DADAC7C02}" srcOrd="1" destOrd="0" presId="urn:microsoft.com/office/officeart/2005/8/layout/cycle2"/>
    <dgm:cxn modelId="{96599A7C-7644-4FF3-867B-4E09982B6B4C}" type="presParOf" srcId="{32966C9E-F720-45D1-BECB-BA6DADAC7C02}" destId="{921B5363-0688-416F-80E4-4F825C0BAC6C}" srcOrd="0" destOrd="0" presId="urn:microsoft.com/office/officeart/2005/8/layout/cycle2"/>
    <dgm:cxn modelId="{180D2D63-EF5F-461D-B9C9-5D4948B0B490}" type="presParOf" srcId="{5A384242-A183-4492-9CE9-7D2DEAFE17AC}" destId="{94B2A515-AC9F-4E09-BEAD-ABD5EC3BAD51}" srcOrd="2" destOrd="0" presId="urn:microsoft.com/office/officeart/2005/8/layout/cycle2"/>
    <dgm:cxn modelId="{7C3A65BA-E6A0-421A-BFB2-D041DB548F3D}" type="presParOf" srcId="{5A384242-A183-4492-9CE9-7D2DEAFE17AC}" destId="{B86F24CB-4B04-47CE-B073-F8E6B00E6274}" srcOrd="3" destOrd="0" presId="urn:microsoft.com/office/officeart/2005/8/layout/cycle2"/>
    <dgm:cxn modelId="{B2F87E83-0B17-4FC8-8A6D-A67391E3CBB6}" type="presParOf" srcId="{B86F24CB-4B04-47CE-B073-F8E6B00E6274}" destId="{A707F33D-8C63-49B3-9805-FCB1735562D8}" srcOrd="0" destOrd="0" presId="urn:microsoft.com/office/officeart/2005/8/layout/cycle2"/>
    <dgm:cxn modelId="{4279BF3B-F51B-4F3C-B4D7-5EEE735194E4}" type="presParOf" srcId="{5A384242-A183-4492-9CE9-7D2DEAFE17AC}" destId="{1A46C609-4B11-47AD-86EA-E67A3C5C705A}" srcOrd="4" destOrd="0" presId="urn:microsoft.com/office/officeart/2005/8/layout/cycle2"/>
    <dgm:cxn modelId="{D51C29ED-1471-4E6F-83F8-96699AE2A359}" type="presParOf" srcId="{5A384242-A183-4492-9CE9-7D2DEAFE17AC}" destId="{BCF2DCFE-39F4-45BB-B0B2-574BAC7892AB}" srcOrd="5" destOrd="0" presId="urn:microsoft.com/office/officeart/2005/8/layout/cycle2"/>
    <dgm:cxn modelId="{4BB917CD-542B-4308-9CDD-6D80F6B7AD59}" type="presParOf" srcId="{BCF2DCFE-39F4-45BB-B0B2-574BAC7892AB}" destId="{541E4CBA-D571-4430-957B-52DE0F82A904}" srcOrd="0" destOrd="0" presId="urn:microsoft.com/office/officeart/2005/8/layout/cycle2"/>
    <dgm:cxn modelId="{77972B3A-716C-402A-B058-B2FDDDA538D1}" type="presParOf" srcId="{5A384242-A183-4492-9CE9-7D2DEAFE17AC}" destId="{C128C558-F6A5-40A0-A905-735D0C147D4D}" srcOrd="6" destOrd="0" presId="urn:microsoft.com/office/officeart/2005/8/layout/cycle2"/>
    <dgm:cxn modelId="{395937FB-FE73-49C9-8F82-1625BABBA100}" type="presParOf" srcId="{5A384242-A183-4492-9CE9-7D2DEAFE17AC}" destId="{C914639A-0326-45A6-B906-EE6ED198F715}" srcOrd="7" destOrd="0" presId="urn:microsoft.com/office/officeart/2005/8/layout/cycle2"/>
    <dgm:cxn modelId="{4FE07E03-0E1F-438F-AD0D-D7516FCB8C64}" type="presParOf" srcId="{C914639A-0326-45A6-B906-EE6ED198F715}" destId="{0BE0BFEC-96E6-416A-853B-B53666CB0E1E}" srcOrd="0" destOrd="0" presId="urn:microsoft.com/office/officeart/2005/8/layout/cycle2"/>
    <dgm:cxn modelId="{C589AC09-F17A-4C25-9F5A-3A8276075FD1}" type="presParOf" srcId="{5A384242-A183-4492-9CE9-7D2DEAFE17AC}" destId="{9CED715E-AF94-49A4-A5A3-591218D36997}" srcOrd="8" destOrd="0" presId="urn:microsoft.com/office/officeart/2005/8/layout/cycle2"/>
    <dgm:cxn modelId="{DCB28FEF-F378-4EA7-8BA2-71BF90193734}" type="presParOf" srcId="{5A384242-A183-4492-9CE9-7D2DEAFE17AC}" destId="{069B4CB7-84F0-4573-98DC-6BB78F1BF5FB}" srcOrd="9" destOrd="0" presId="urn:microsoft.com/office/officeart/2005/8/layout/cycle2"/>
    <dgm:cxn modelId="{AF8FC079-EC09-488E-B6FF-162BC8639B47}" type="presParOf" srcId="{069B4CB7-84F0-4573-98DC-6BB78F1BF5FB}" destId="{E44B2131-D711-4ACA-BB12-668C6CC81B6E}" srcOrd="0" destOrd="0" presId="urn:microsoft.com/office/officeart/2005/8/layout/cycle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7E23B7-3980-4056-8B16-996B2E6DA372}" type="doc">
      <dgm:prSet loTypeId="urn:microsoft.com/office/officeart/2005/8/layout/target2" loCatId="relationship" qsTypeId="urn:microsoft.com/office/officeart/2005/8/quickstyle/3d3" qsCatId="3D" csTypeId="urn:microsoft.com/office/officeart/2005/8/colors/accent0_2" csCatId="mainScheme" phldr="1"/>
      <dgm:spPr/>
      <dgm:t>
        <a:bodyPr/>
        <a:lstStyle/>
        <a:p>
          <a:endParaRPr lang="en-IN"/>
        </a:p>
      </dgm:t>
    </dgm:pt>
    <dgm:pt modelId="{842F1538-5CB7-4691-AC8B-2586870139B6}">
      <dgm:prSet phldrT="[Text]" custT="1"/>
      <dgm:spPr/>
      <dgm:t>
        <a:bodyPr/>
        <a:lstStyle/>
        <a:p>
          <a:r>
            <a:rPr lang="en-US" sz="3600" dirty="0" smtClean="0"/>
            <a:t>Team Foundation Server (TFS)</a:t>
          </a:r>
          <a:endParaRPr lang="en-IN" sz="3600" dirty="0"/>
        </a:p>
      </dgm:t>
    </dgm:pt>
    <dgm:pt modelId="{F9767321-454B-462E-A537-76C7403FB403}" type="parTrans" cxnId="{0321A126-B331-460E-959C-013D932AD730}">
      <dgm:prSet/>
      <dgm:spPr/>
      <dgm:t>
        <a:bodyPr/>
        <a:lstStyle/>
        <a:p>
          <a:endParaRPr lang="en-IN"/>
        </a:p>
      </dgm:t>
    </dgm:pt>
    <dgm:pt modelId="{928E328E-7B37-4F83-93B5-35F0ACEDCC1F}" type="sibTrans" cxnId="{0321A126-B331-460E-959C-013D932AD730}">
      <dgm:prSet/>
      <dgm:spPr/>
      <dgm:t>
        <a:bodyPr/>
        <a:lstStyle/>
        <a:p>
          <a:endParaRPr lang="en-IN"/>
        </a:p>
      </dgm:t>
    </dgm:pt>
    <dgm:pt modelId="{1D7CABFA-C3CF-417C-82ED-0F2299CB82B1}">
      <dgm:prSet phldrT="[Text]" custT="1"/>
      <dgm:spPr>
        <a:solidFill>
          <a:srgbClr val="00B050">
            <a:alpha val="90000"/>
          </a:srgbClr>
        </a:solidFill>
      </dgm:spPr>
      <dgm:t>
        <a:bodyPr/>
        <a:lstStyle/>
        <a:p>
          <a:r>
            <a:rPr lang="en-US" sz="1600" b="1" dirty="0" smtClean="0">
              <a:solidFill>
                <a:schemeClr val="tx1"/>
              </a:solidFill>
            </a:rPr>
            <a:t>Lab Management</a:t>
          </a:r>
          <a:endParaRPr lang="en-IN" sz="1600" b="1" dirty="0">
            <a:solidFill>
              <a:schemeClr val="tx1"/>
            </a:solidFill>
          </a:endParaRPr>
        </a:p>
      </dgm:t>
    </dgm:pt>
    <dgm:pt modelId="{6AC3BF60-3E57-459F-AB29-A614FA0CDFAC}" type="parTrans" cxnId="{86303D49-5923-4F28-9B32-66F12BB1D96D}">
      <dgm:prSet/>
      <dgm:spPr/>
      <dgm:t>
        <a:bodyPr/>
        <a:lstStyle/>
        <a:p>
          <a:endParaRPr lang="en-IN"/>
        </a:p>
      </dgm:t>
    </dgm:pt>
    <dgm:pt modelId="{C819C935-3C40-4586-B24B-0694BA4E5D1E}" type="sibTrans" cxnId="{86303D49-5923-4F28-9B32-66F12BB1D96D}">
      <dgm:prSet/>
      <dgm:spPr/>
      <dgm:t>
        <a:bodyPr/>
        <a:lstStyle/>
        <a:p>
          <a:endParaRPr lang="en-IN"/>
        </a:p>
      </dgm:t>
    </dgm:pt>
    <dgm:pt modelId="{84FC0A0E-6C47-476B-9E74-EEB8E323E978}">
      <dgm:prSet phldrT="[Text]" custT="1"/>
      <dgm:spPr/>
      <dgm:t>
        <a:bodyPr/>
        <a:lstStyle/>
        <a:p>
          <a:r>
            <a:rPr lang="en-US" sz="1600" dirty="0" smtClean="0"/>
            <a:t>Test Case management</a:t>
          </a:r>
          <a:endParaRPr lang="en-IN" sz="1600" dirty="0"/>
        </a:p>
      </dgm:t>
    </dgm:pt>
    <dgm:pt modelId="{050ED9C0-0DB2-44D7-996C-EB196CCA5A6B}" type="parTrans" cxnId="{6D45F6AA-42A8-476A-AA46-4FD269FB24E2}">
      <dgm:prSet/>
      <dgm:spPr/>
      <dgm:t>
        <a:bodyPr/>
        <a:lstStyle/>
        <a:p>
          <a:endParaRPr lang="en-IN"/>
        </a:p>
      </dgm:t>
    </dgm:pt>
    <dgm:pt modelId="{18809037-D00F-4277-BC62-FCAA4E1D10E8}" type="sibTrans" cxnId="{6D45F6AA-42A8-476A-AA46-4FD269FB24E2}">
      <dgm:prSet/>
      <dgm:spPr/>
      <dgm:t>
        <a:bodyPr/>
        <a:lstStyle/>
        <a:p>
          <a:endParaRPr lang="en-IN"/>
        </a:p>
      </dgm:t>
    </dgm:pt>
    <dgm:pt modelId="{638C7111-11BC-4B9B-B771-1545B33DF97A}">
      <dgm:prSet phldrT="[Text]" custT="1"/>
      <dgm:spPr/>
      <dgm:t>
        <a:bodyPr/>
        <a:lstStyle/>
        <a:p>
          <a:r>
            <a:rPr lang="en-US" sz="1600" dirty="0" smtClean="0"/>
            <a:t>Operations Manager</a:t>
          </a:r>
          <a:endParaRPr lang="en-IN" sz="1600" dirty="0"/>
        </a:p>
      </dgm:t>
    </dgm:pt>
    <dgm:pt modelId="{EFCC9FDF-1F42-4239-8872-ED384C046B09}" type="parTrans" cxnId="{A7CDDA5D-91CF-4644-B2E6-F0D1C28B2747}">
      <dgm:prSet/>
      <dgm:spPr/>
      <dgm:t>
        <a:bodyPr/>
        <a:lstStyle/>
        <a:p>
          <a:endParaRPr lang="en-IN"/>
        </a:p>
      </dgm:t>
    </dgm:pt>
    <dgm:pt modelId="{CDA9E5FC-9ED0-4792-AE98-362336125E78}" type="sibTrans" cxnId="{A7CDDA5D-91CF-4644-B2E6-F0D1C28B2747}">
      <dgm:prSet/>
      <dgm:spPr/>
      <dgm:t>
        <a:bodyPr/>
        <a:lstStyle/>
        <a:p>
          <a:endParaRPr lang="en-IN"/>
        </a:p>
      </dgm:t>
    </dgm:pt>
    <dgm:pt modelId="{CBE23AE3-33B3-4488-A2DF-DC03D1C17BD0}">
      <dgm:prSet phldrT="[Text]" custT="1"/>
      <dgm:spPr/>
      <dgm:t>
        <a:bodyPr/>
        <a:lstStyle/>
        <a:p>
          <a:r>
            <a:rPr lang="en-US" sz="1600" dirty="0" smtClean="0"/>
            <a:t>Virtual Machine Manager</a:t>
          </a:r>
          <a:endParaRPr lang="en-IN" sz="1600" dirty="0"/>
        </a:p>
      </dgm:t>
    </dgm:pt>
    <dgm:pt modelId="{7B0A9079-88BF-47FD-9E97-2B68E0EB2D7E}" type="parTrans" cxnId="{61A2E406-3FD8-47F9-B9F5-83697B6CF7DE}">
      <dgm:prSet/>
      <dgm:spPr/>
      <dgm:t>
        <a:bodyPr/>
        <a:lstStyle/>
        <a:p>
          <a:endParaRPr lang="en-IN"/>
        </a:p>
      </dgm:t>
    </dgm:pt>
    <dgm:pt modelId="{8DFCE743-768E-4FF4-A1A6-D4B5A805093E}" type="sibTrans" cxnId="{61A2E406-3FD8-47F9-B9F5-83697B6CF7DE}">
      <dgm:prSet/>
      <dgm:spPr/>
      <dgm:t>
        <a:bodyPr/>
        <a:lstStyle/>
        <a:p>
          <a:endParaRPr lang="en-IN"/>
        </a:p>
      </dgm:t>
    </dgm:pt>
    <dgm:pt modelId="{004F34F5-00C4-4B0E-A6FF-B117B93BFC79}">
      <dgm:prSet phldrT="[Text]" custT="1"/>
      <dgm:spPr/>
      <dgm:t>
        <a:bodyPr/>
        <a:lstStyle/>
        <a:p>
          <a:r>
            <a:rPr lang="en-US" sz="2800" dirty="0" smtClean="0"/>
            <a:t>Virtualization Platform</a:t>
          </a:r>
          <a:endParaRPr lang="en-IN" sz="2800" dirty="0"/>
        </a:p>
      </dgm:t>
    </dgm:pt>
    <dgm:pt modelId="{CE6A0C65-3A5B-43F0-9DFE-D0C21EC9DC32}" type="parTrans" cxnId="{9A862ED5-EBFD-4E9F-B1A3-493D8BE00909}">
      <dgm:prSet/>
      <dgm:spPr/>
      <dgm:t>
        <a:bodyPr/>
        <a:lstStyle/>
        <a:p>
          <a:endParaRPr lang="en-IN"/>
        </a:p>
      </dgm:t>
    </dgm:pt>
    <dgm:pt modelId="{C6FCF50C-D440-4868-B638-184EF0CE31E9}" type="sibTrans" cxnId="{9A862ED5-EBFD-4E9F-B1A3-493D8BE00909}">
      <dgm:prSet/>
      <dgm:spPr/>
      <dgm:t>
        <a:bodyPr/>
        <a:lstStyle/>
        <a:p>
          <a:endParaRPr lang="en-IN"/>
        </a:p>
      </dgm:t>
    </dgm:pt>
    <dgm:pt modelId="{265C8568-CCF1-462D-AC28-FD9F5820A2DB}">
      <dgm:prSet phldrT="[Text]" custT="1"/>
      <dgm:spPr/>
      <dgm:t>
        <a:bodyPr/>
        <a:lstStyle/>
        <a:p>
          <a:r>
            <a:rPr lang="en-US" sz="1600" dirty="0" smtClean="0"/>
            <a:t>Hyper-V</a:t>
          </a:r>
          <a:endParaRPr lang="en-IN" sz="1600" dirty="0"/>
        </a:p>
      </dgm:t>
    </dgm:pt>
    <dgm:pt modelId="{7BCDA934-2815-457A-BA19-120CEA6785D6}" type="parTrans" cxnId="{378CDB5D-6DE7-41B0-ABD8-2F227DCC5CD6}">
      <dgm:prSet/>
      <dgm:spPr/>
      <dgm:t>
        <a:bodyPr/>
        <a:lstStyle/>
        <a:p>
          <a:endParaRPr lang="en-IN"/>
        </a:p>
      </dgm:t>
    </dgm:pt>
    <dgm:pt modelId="{CB2A6EAA-F1B5-4EAE-BA58-A84C50CDF6FF}" type="sibTrans" cxnId="{378CDB5D-6DE7-41B0-ABD8-2F227DCC5CD6}">
      <dgm:prSet/>
      <dgm:spPr/>
      <dgm:t>
        <a:bodyPr/>
        <a:lstStyle/>
        <a:p>
          <a:endParaRPr lang="en-IN"/>
        </a:p>
      </dgm:t>
    </dgm:pt>
    <dgm:pt modelId="{4D1EDA0E-757E-499D-8C75-8AAFF3D548F5}">
      <dgm:prSet phldrT="[Text]" custT="1"/>
      <dgm:spPr/>
      <dgm:t>
        <a:bodyPr/>
        <a:lstStyle/>
        <a:p>
          <a:r>
            <a:rPr lang="en-IN" sz="1600" dirty="0" smtClean="0"/>
            <a:t>ESX</a:t>
          </a:r>
          <a:endParaRPr lang="en-IN" sz="1600" dirty="0"/>
        </a:p>
      </dgm:t>
    </dgm:pt>
    <dgm:pt modelId="{8E531291-7D21-4271-A3D8-912353131F86}" type="parTrans" cxnId="{452CD0F7-9A56-4359-82ED-F7B6F1427A35}">
      <dgm:prSet/>
      <dgm:spPr/>
      <dgm:t>
        <a:bodyPr/>
        <a:lstStyle/>
        <a:p>
          <a:endParaRPr lang="en-IN"/>
        </a:p>
      </dgm:t>
    </dgm:pt>
    <dgm:pt modelId="{13B12CF6-9CB4-4706-B73D-45A21694CEB8}" type="sibTrans" cxnId="{452CD0F7-9A56-4359-82ED-F7B6F1427A35}">
      <dgm:prSet/>
      <dgm:spPr/>
      <dgm:t>
        <a:bodyPr/>
        <a:lstStyle/>
        <a:p>
          <a:endParaRPr lang="en-IN"/>
        </a:p>
      </dgm:t>
    </dgm:pt>
    <dgm:pt modelId="{6B7C5DA8-666F-4FB8-9473-4D2072382938}">
      <dgm:prSet phldrT="[Text]" custT="1"/>
      <dgm:spPr/>
      <dgm:t>
        <a:bodyPr/>
        <a:lstStyle/>
        <a:p>
          <a:r>
            <a:rPr lang="en-US" sz="1600" dirty="0" smtClean="0"/>
            <a:t>Build management</a:t>
          </a:r>
          <a:endParaRPr lang="en-IN" sz="1600" dirty="0"/>
        </a:p>
      </dgm:t>
    </dgm:pt>
    <dgm:pt modelId="{5B789563-22D0-4563-9600-275119AF4516}" type="parTrans" cxnId="{CC906AEC-FD27-4B7A-A257-C4635A1ECD4E}">
      <dgm:prSet/>
      <dgm:spPr/>
      <dgm:t>
        <a:bodyPr/>
        <a:lstStyle/>
        <a:p>
          <a:endParaRPr lang="en-IN"/>
        </a:p>
      </dgm:t>
    </dgm:pt>
    <dgm:pt modelId="{162F270D-A2AA-4A6D-9961-97BDB08D5294}" type="sibTrans" cxnId="{CC906AEC-FD27-4B7A-A257-C4635A1ECD4E}">
      <dgm:prSet/>
      <dgm:spPr/>
      <dgm:t>
        <a:bodyPr/>
        <a:lstStyle/>
        <a:p>
          <a:endParaRPr lang="en-IN"/>
        </a:p>
      </dgm:t>
    </dgm:pt>
    <dgm:pt modelId="{1D9B1D05-C0DD-42C2-9B9B-53BC48520928}">
      <dgm:prSet phldrT="[Text]" custT="1"/>
      <dgm:spPr/>
      <dgm:t>
        <a:bodyPr/>
        <a:lstStyle/>
        <a:p>
          <a:r>
            <a:rPr lang="en-US" sz="1600" dirty="0" smtClean="0"/>
            <a:t>Work Item Tracking</a:t>
          </a:r>
          <a:endParaRPr lang="en-IN" sz="1600" dirty="0"/>
        </a:p>
      </dgm:t>
    </dgm:pt>
    <dgm:pt modelId="{E2DCF853-D248-4F2F-A33D-37335A0AD434}" type="parTrans" cxnId="{A41EBD5F-0689-4BF0-9C3F-7112B76E5989}">
      <dgm:prSet/>
      <dgm:spPr/>
      <dgm:t>
        <a:bodyPr/>
        <a:lstStyle/>
        <a:p>
          <a:endParaRPr lang="en-IN"/>
        </a:p>
      </dgm:t>
    </dgm:pt>
    <dgm:pt modelId="{65DA2373-9FF1-4063-B5DE-06E6F26BD29C}" type="sibTrans" cxnId="{A41EBD5F-0689-4BF0-9C3F-7112B76E5989}">
      <dgm:prSet/>
      <dgm:spPr/>
      <dgm:t>
        <a:bodyPr/>
        <a:lstStyle/>
        <a:p>
          <a:endParaRPr lang="en-IN"/>
        </a:p>
      </dgm:t>
    </dgm:pt>
    <dgm:pt modelId="{BB5E6616-4E1B-438C-B3F4-55527B5B5DF5}">
      <dgm:prSet phldrT="[Text]" custT="1"/>
      <dgm:spPr/>
      <dgm:t>
        <a:bodyPr/>
        <a:lstStyle/>
        <a:p>
          <a:r>
            <a:rPr lang="en-US" sz="1600" dirty="0" smtClean="0"/>
            <a:t>Source Control</a:t>
          </a:r>
          <a:endParaRPr lang="en-IN" sz="1600" dirty="0"/>
        </a:p>
      </dgm:t>
    </dgm:pt>
    <dgm:pt modelId="{9EBE95A7-8057-4830-9954-3C30479D7376}" type="parTrans" cxnId="{A15E65B0-D7DD-4411-BFD7-52642FE0FCD0}">
      <dgm:prSet/>
      <dgm:spPr/>
      <dgm:t>
        <a:bodyPr/>
        <a:lstStyle/>
        <a:p>
          <a:endParaRPr lang="en-IN"/>
        </a:p>
      </dgm:t>
    </dgm:pt>
    <dgm:pt modelId="{B35D1E06-1B61-4437-A845-5C73E656DC92}" type="sibTrans" cxnId="{A15E65B0-D7DD-4411-BFD7-52642FE0FCD0}">
      <dgm:prSet/>
      <dgm:spPr/>
      <dgm:t>
        <a:bodyPr/>
        <a:lstStyle/>
        <a:p>
          <a:endParaRPr lang="en-IN"/>
        </a:p>
      </dgm:t>
    </dgm:pt>
    <dgm:pt modelId="{18B2BED1-40D3-453E-A6F8-4BA916999427}">
      <dgm:prSet phldrT="[Text]" custT="1"/>
      <dgm:spPr/>
      <dgm:t>
        <a:bodyPr/>
        <a:lstStyle/>
        <a:p>
          <a:r>
            <a:rPr lang="en-US" sz="2800" dirty="0" smtClean="0"/>
            <a:t>System Center Management Stack </a:t>
          </a:r>
          <a:endParaRPr lang="en-IN" sz="2800" dirty="0"/>
        </a:p>
      </dgm:t>
    </dgm:pt>
    <dgm:pt modelId="{D12E0B62-1ECA-40B0-B3C3-C4E583ECC773}" type="sibTrans" cxnId="{7A847EF3-AACC-4CD5-9F5C-A4987B6CB5AE}">
      <dgm:prSet/>
      <dgm:spPr/>
      <dgm:t>
        <a:bodyPr/>
        <a:lstStyle/>
        <a:p>
          <a:endParaRPr lang="en-IN"/>
        </a:p>
      </dgm:t>
    </dgm:pt>
    <dgm:pt modelId="{521D6334-3914-4E71-B515-8826B592DCF9}" type="parTrans" cxnId="{7A847EF3-AACC-4CD5-9F5C-A4987B6CB5AE}">
      <dgm:prSet/>
      <dgm:spPr/>
      <dgm:t>
        <a:bodyPr/>
        <a:lstStyle/>
        <a:p>
          <a:endParaRPr lang="en-IN"/>
        </a:p>
      </dgm:t>
    </dgm:pt>
    <dgm:pt modelId="{2B015A8B-C2AE-4041-A05A-0675EAF8E7A9}" type="pres">
      <dgm:prSet presAssocID="{077E23B7-3980-4056-8B16-996B2E6DA372}" presName="Name0" presStyleCnt="0">
        <dgm:presLayoutVars>
          <dgm:chMax val="3"/>
          <dgm:chPref val="1"/>
          <dgm:dir/>
          <dgm:animLvl val="lvl"/>
          <dgm:resizeHandles/>
        </dgm:presLayoutVars>
      </dgm:prSet>
      <dgm:spPr/>
      <dgm:t>
        <a:bodyPr/>
        <a:lstStyle/>
        <a:p>
          <a:endParaRPr lang="en-IN"/>
        </a:p>
      </dgm:t>
    </dgm:pt>
    <dgm:pt modelId="{D6048633-A7DF-47C7-B7A7-6B705795D2AC}" type="pres">
      <dgm:prSet presAssocID="{077E23B7-3980-4056-8B16-996B2E6DA372}" presName="outerBox" presStyleCnt="0"/>
      <dgm:spPr/>
      <dgm:t>
        <a:bodyPr/>
        <a:lstStyle/>
        <a:p>
          <a:endParaRPr lang="en-US"/>
        </a:p>
      </dgm:t>
    </dgm:pt>
    <dgm:pt modelId="{47C15E6E-5DF1-4A03-98D3-EFCD45D4FB82}" type="pres">
      <dgm:prSet presAssocID="{077E23B7-3980-4056-8B16-996B2E6DA372}" presName="outerBoxParent" presStyleLbl="node1" presStyleIdx="0" presStyleCnt="3" custLinFactNeighborX="661" custLinFactNeighborY="-2307"/>
      <dgm:spPr/>
      <dgm:t>
        <a:bodyPr/>
        <a:lstStyle/>
        <a:p>
          <a:endParaRPr lang="en-IN"/>
        </a:p>
      </dgm:t>
    </dgm:pt>
    <dgm:pt modelId="{6D0A8C40-277B-43E1-B491-CAAF0C78C5BB}" type="pres">
      <dgm:prSet presAssocID="{077E23B7-3980-4056-8B16-996B2E6DA372}" presName="outerBoxChildren" presStyleCnt="0"/>
      <dgm:spPr/>
      <dgm:t>
        <a:bodyPr/>
        <a:lstStyle/>
        <a:p>
          <a:endParaRPr lang="en-US"/>
        </a:p>
      </dgm:t>
    </dgm:pt>
    <dgm:pt modelId="{391918A6-AA87-48AD-81E3-2D4443AA2C38}" type="pres">
      <dgm:prSet presAssocID="{1D7CABFA-C3CF-417C-82ED-0F2299CB82B1}" presName="oChild" presStyleLbl="fgAcc1" presStyleIdx="0" presStyleCnt="9" custScaleX="163301" custLinFactNeighborX="35515">
        <dgm:presLayoutVars>
          <dgm:bulletEnabled val="1"/>
        </dgm:presLayoutVars>
      </dgm:prSet>
      <dgm:spPr/>
      <dgm:t>
        <a:bodyPr/>
        <a:lstStyle/>
        <a:p>
          <a:endParaRPr lang="en-IN"/>
        </a:p>
      </dgm:t>
    </dgm:pt>
    <dgm:pt modelId="{A0F2CDB8-6CC5-40AF-B35F-46F6EC99C550}" type="pres">
      <dgm:prSet presAssocID="{C819C935-3C40-4586-B24B-0694BA4E5D1E}" presName="outerSibTrans" presStyleCnt="0"/>
      <dgm:spPr/>
      <dgm:t>
        <a:bodyPr/>
        <a:lstStyle/>
        <a:p>
          <a:endParaRPr lang="en-US"/>
        </a:p>
      </dgm:t>
    </dgm:pt>
    <dgm:pt modelId="{F2ED8FA0-6AC6-4CFD-96A7-40AB872813BF}" type="pres">
      <dgm:prSet presAssocID="{84FC0A0E-6C47-476B-9E74-EEB8E323E978}" presName="oChild" presStyleLbl="fgAcc1" presStyleIdx="1" presStyleCnt="9" custScaleX="163301" custLinFactNeighborX="35515">
        <dgm:presLayoutVars>
          <dgm:bulletEnabled val="1"/>
        </dgm:presLayoutVars>
      </dgm:prSet>
      <dgm:spPr/>
      <dgm:t>
        <a:bodyPr/>
        <a:lstStyle/>
        <a:p>
          <a:endParaRPr lang="en-IN"/>
        </a:p>
      </dgm:t>
    </dgm:pt>
    <dgm:pt modelId="{5CC2A623-F851-4452-AEC4-6216AA872B43}" type="pres">
      <dgm:prSet presAssocID="{18809037-D00F-4277-BC62-FCAA4E1D10E8}" presName="outerSibTrans" presStyleCnt="0"/>
      <dgm:spPr/>
      <dgm:t>
        <a:bodyPr/>
        <a:lstStyle/>
        <a:p>
          <a:endParaRPr lang="en-US"/>
        </a:p>
      </dgm:t>
    </dgm:pt>
    <dgm:pt modelId="{AEBD1BB1-5C8B-439E-BAAE-8E00FE2DF970}" type="pres">
      <dgm:prSet presAssocID="{6B7C5DA8-666F-4FB8-9473-4D2072382938}" presName="oChild" presStyleLbl="fgAcc1" presStyleIdx="2" presStyleCnt="9" custScaleX="163301" custLinFactNeighborX="35515">
        <dgm:presLayoutVars>
          <dgm:bulletEnabled val="1"/>
        </dgm:presLayoutVars>
      </dgm:prSet>
      <dgm:spPr/>
      <dgm:t>
        <a:bodyPr/>
        <a:lstStyle/>
        <a:p>
          <a:endParaRPr lang="en-IN"/>
        </a:p>
      </dgm:t>
    </dgm:pt>
    <dgm:pt modelId="{DEB7750F-12A9-47A8-A25D-24C953291FEB}" type="pres">
      <dgm:prSet presAssocID="{162F270D-A2AA-4A6D-9961-97BDB08D5294}" presName="outerSibTrans" presStyleCnt="0"/>
      <dgm:spPr/>
      <dgm:t>
        <a:bodyPr/>
        <a:lstStyle/>
        <a:p>
          <a:endParaRPr lang="en-US"/>
        </a:p>
      </dgm:t>
    </dgm:pt>
    <dgm:pt modelId="{E948CE56-1658-4818-8E23-6E819FD9DF51}" type="pres">
      <dgm:prSet presAssocID="{1D9B1D05-C0DD-42C2-9B9B-53BC48520928}" presName="oChild" presStyleLbl="fgAcc1" presStyleIdx="3" presStyleCnt="9" custScaleX="163301" custLinFactNeighborX="35515">
        <dgm:presLayoutVars>
          <dgm:bulletEnabled val="1"/>
        </dgm:presLayoutVars>
      </dgm:prSet>
      <dgm:spPr/>
      <dgm:t>
        <a:bodyPr/>
        <a:lstStyle/>
        <a:p>
          <a:endParaRPr lang="en-IN"/>
        </a:p>
      </dgm:t>
    </dgm:pt>
    <dgm:pt modelId="{A8E32E79-3105-4F0D-A6ED-E75230BEA0F6}" type="pres">
      <dgm:prSet presAssocID="{65DA2373-9FF1-4063-B5DE-06E6F26BD29C}" presName="outerSibTrans" presStyleCnt="0"/>
      <dgm:spPr/>
      <dgm:t>
        <a:bodyPr/>
        <a:lstStyle/>
        <a:p>
          <a:endParaRPr lang="en-US"/>
        </a:p>
      </dgm:t>
    </dgm:pt>
    <dgm:pt modelId="{6A979002-0DA6-4A90-A7AB-2A6F3DFA00EE}" type="pres">
      <dgm:prSet presAssocID="{BB5E6616-4E1B-438C-B3F4-55527B5B5DF5}" presName="oChild" presStyleLbl="fgAcc1" presStyleIdx="4" presStyleCnt="9" custScaleX="163301" custLinFactNeighborX="35515">
        <dgm:presLayoutVars>
          <dgm:bulletEnabled val="1"/>
        </dgm:presLayoutVars>
      </dgm:prSet>
      <dgm:spPr/>
      <dgm:t>
        <a:bodyPr/>
        <a:lstStyle/>
        <a:p>
          <a:endParaRPr lang="en-IN"/>
        </a:p>
      </dgm:t>
    </dgm:pt>
    <dgm:pt modelId="{C9B290FE-C028-460E-B778-FDF8E1980B4B}" type="pres">
      <dgm:prSet presAssocID="{077E23B7-3980-4056-8B16-996B2E6DA372}" presName="middleBox" presStyleCnt="0"/>
      <dgm:spPr/>
      <dgm:t>
        <a:bodyPr/>
        <a:lstStyle/>
        <a:p>
          <a:endParaRPr lang="en-US"/>
        </a:p>
      </dgm:t>
    </dgm:pt>
    <dgm:pt modelId="{C700B4C7-DF94-4D3D-9707-46A3A6EF31A7}" type="pres">
      <dgm:prSet presAssocID="{077E23B7-3980-4056-8B16-996B2E6DA372}" presName="middleBoxParent" presStyleLbl="node1" presStyleIdx="1" presStyleCnt="3" custScaleX="87325" custLinFactNeighborX="6617"/>
      <dgm:spPr/>
      <dgm:t>
        <a:bodyPr/>
        <a:lstStyle/>
        <a:p>
          <a:endParaRPr lang="en-IN"/>
        </a:p>
      </dgm:t>
    </dgm:pt>
    <dgm:pt modelId="{E7B8DE7C-2348-4831-930C-21B0EEB588D9}" type="pres">
      <dgm:prSet presAssocID="{077E23B7-3980-4056-8B16-996B2E6DA372}" presName="middleBoxChildren" presStyleCnt="0"/>
      <dgm:spPr/>
      <dgm:t>
        <a:bodyPr/>
        <a:lstStyle/>
        <a:p>
          <a:endParaRPr lang="en-US"/>
        </a:p>
      </dgm:t>
    </dgm:pt>
    <dgm:pt modelId="{CC3A0AD4-69DC-4FE6-B457-06DA90F43376}" type="pres">
      <dgm:prSet presAssocID="{638C7111-11BC-4B9B-B771-1545B33DF97A}" presName="mChild" presStyleLbl="fgAcc1" presStyleIdx="5" presStyleCnt="9" custLinFactNeighborX="68119">
        <dgm:presLayoutVars>
          <dgm:bulletEnabled val="1"/>
        </dgm:presLayoutVars>
      </dgm:prSet>
      <dgm:spPr/>
      <dgm:t>
        <a:bodyPr/>
        <a:lstStyle/>
        <a:p>
          <a:endParaRPr lang="en-IN"/>
        </a:p>
      </dgm:t>
    </dgm:pt>
    <dgm:pt modelId="{FAFD8DAD-B752-4214-A895-2CC9183D2235}" type="pres">
      <dgm:prSet presAssocID="{CDA9E5FC-9ED0-4792-AE98-362336125E78}" presName="middleSibTrans" presStyleCnt="0"/>
      <dgm:spPr/>
      <dgm:t>
        <a:bodyPr/>
        <a:lstStyle/>
        <a:p>
          <a:endParaRPr lang="en-US"/>
        </a:p>
      </dgm:t>
    </dgm:pt>
    <dgm:pt modelId="{847D5FE0-ADCC-4E14-B01B-92280CC77C0F}" type="pres">
      <dgm:prSet presAssocID="{CBE23AE3-33B3-4488-A2DF-DC03D1C17BD0}" presName="mChild" presStyleLbl="fgAcc1" presStyleIdx="6" presStyleCnt="9" custLinFactNeighborX="68119">
        <dgm:presLayoutVars>
          <dgm:bulletEnabled val="1"/>
        </dgm:presLayoutVars>
      </dgm:prSet>
      <dgm:spPr/>
      <dgm:t>
        <a:bodyPr/>
        <a:lstStyle/>
        <a:p>
          <a:endParaRPr lang="en-IN"/>
        </a:p>
      </dgm:t>
    </dgm:pt>
    <dgm:pt modelId="{C75565EE-58D4-44CA-BFB7-4191E16BBE90}" type="pres">
      <dgm:prSet presAssocID="{077E23B7-3980-4056-8B16-996B2E6DA372}" presName="centerBox" presStyleCnt="0"/>
      <dgm:spPr/>
      <dgm:t>
        <a:bodyPr/>
        <a:lstStyle/>
        <a:p>
          <a:endParaRPr lang="en-US"/>
        </a:p>
      </dgm:t>
    </dgm:pt>
    <dgm:pt modelId="{6CFDF319-1B42-41DC-B739-103BEADE7A18}" type="pres">
      <dgm:prSet presAssocID="{077E23B7-3980-4056-8B16-996B2E6DA372}" presName="centerBoxParent" presStyleLbl="node1" presStyleIdx="2" presStyleCnt="3" custScaleX="77795" custLinFactNeighborX="9599"/>
      <dgm:spPr/>
      <dgm:t>
        <a:bodyPr/>
        <a:lstStyle/>
        <a:p>
          <a:endParaRPr lang="en-IN"/>
        </a:p>
      </dgm:t>
    </dgm:pt>
    <dgm:pt modelId="{D433E81B-3EE0-4551-8173-F53B5CA106B6}" type="pres">
      <dgm:prSet presAssocID="{077E23B7-3980-4056-8B16-996B2E6DA372}" presName="centerBoxChildren" presStyleCnt="0"/>
      <dgm:spPr/>
      <dgm:t>
        <a:bodyPr/>
        <a:lstStyle/>
        <a:p>
          <a:endParaRPr lang="en-US"/>
        </a:p>
      </dgm:t>
    </dgm:pt>
    <dgm:pt modelId="{D7DD796C-4C02-4F4C-808E-9BB0D65C4937}" type="pres">
      <dgm:prSet presAssocID="{265C8568-CCF1-462D-AC28-FD9F5820A2DB}" presName="cChild" presStyleLbl="fgAcc1" presStyleIdx="7" presStyleCnt="9" custScaleX="35680" custLinFactX="19057" custLinFactNeighborX="100000">
        <dgm:presLayoutVars>
          <dgm:bulletEnabled val="1"/>
        </dgm:presLayoutVars>
      </dgm:prSet>
      <dgm:spPr/>
      <dgm:t>
        <a:bodyPr/>
        <a:lstStyle/>
        <a:p>
          <a:endParaRPr lang="en-IN"/>
        </a:p>
      </dgm:t>
    </dgm:pt>
    <dgm:pt modelId="{809A796F-4BC9-4493-AEDC-16B32667A3F6}" type="pres">
      <dgm:prSet presAssocID="{CB2A6EAA-F1B5-4EAE-BA58-A84C50CDF6FF}" presName="centerSibTrans" presStyleCnt="0"/>
      <dgm:spPr/>
      <dgm:t>
        <a:bodyPr/>
        <a:lstStyle/>
        <a:p>
          <a:endParaRPr lang="en-US"/>
        </a:p>
      </dgm:t>
    </dgm:pt>
    <dgm:pt modelId="{BEAF3746-FDBD-43B2-A738-8C7095D21E53}" type="pres">
      <dgm:prSet presAssocID="{4D1EDA0E-757E-499D-8C75-8AAFF3D548F5}" presName="cChild" presStyleLbl="fgAcc1" presStyleIdx="8" presStyleCnt="9" custScaleX="37476" custLinFactX="19263" custLinFactNeighborX="100000">
        <dgm:presLayoutVars>
          <dgm:bulletEnabled val="1"/>
        </dgm:presLayoutVars>
      </dgm:prSet>
      <dgm:spPr/>
      <dgm:t>
        <a:bodyPr/>
        <a:lstStyle/>
        <a:p>
          <a:endParaRPr lang="en-IN"/>
        </a:p>
      </dgm:t>
    </dgm:pt>
  </dgm:ptLst>
  <dgm:cxnLst>
    <dgm:cxn modelId="{A15E65B0-D7DD-4411-BFD7-52642FE0FCD0}" srcId="{842F1538-5CB7-4691-AC8B-2586870139B6}" destId="{BB5E6616-4E1B-438C-B3F4-55527B5B5DF5}" srcOrd="4" destOrd="0" parTransId="{9EBE95A7-8057-4830-9954-3C30479D7376}" sibTransId="{B35D1E06-1B61-4437-A845-5C73E656DC92}"/>
    <dgm:cxn modelId="{CFFD7213-DA2A-4D20-BE7E-E55A95A8A190}" type="presOf" srcId="{077E23B7-3980-4056-8B16-996B2E6DA372}" destId="{2B015A8B-C2AE-4041-A05A-0675EAF8E7A9}" srcOrd="0" destOrd="0" presId="urn:microsoft.com/office/officeart/2005/8/layout/target2"/>
    <dgm:cxn modelId="{7F73CA21-9C10-4F5D-8141-D9748391B667}" type="presOf" srcId="{4D1EDA0E-757E-499D-8C75-8AAFF3D548F5}" destId="{BEAF3746-FDBD-43B2-A738-8C7095D21E53}" srcOrd="0" destOrd="0" presId="urn:microsoft.com/office/officeart/2005/8/layout/target2"/>
    <dgm:cxn modelId="{9A862ED5-EBFD-4E9F-B1A3-493D8BE00909}" srcId="{077E23B7-3980-4056-8B16-996B2E6DA372}" destId="{004F34F5-00C4-4B0E-A6FF-B117B93BFC79}" srcOrd="2" destOrd="0" parTransId="{CE6A0C65-3A5B-43F0-9DFE-D0C21EC9DC32}" sibTransId="{C6FCF50C-D440-4868-B638-184EF0CE31E9}"/>
    <dgm:cxn modelId="{7A847EF3-AACC-4CD5-9F5C-A4987B6CB5AE}" srcId="{077E23B7-3980-4056-8B16-996B2E6DA372}" destId="{18B2BED1-40D3-453E-A6F8-4BA916999427}" srcOrd="1" destOrd="0" parTransId="{521D6334-3914-4E71-B515-8826B592DCF9}" sibTransId="{D12E0B62-1ECA-40B0-B3C3-C4E583ECC773}"/>
    <dgm:cxn modelId="{8C8BD081-29B9-4BCF-AF6A-C2364C54F741}" type="presOf" srcId="{638C7111-11BC-4B9B-B771-1545B33DF97A}" destId="{CC3A0AD4-69DC-4FE6-B457-06DA90F43376}" srcOrd="0" destOrd="0" presId="urn:microsoft.com/office/officeart/2005/8/layout/target2"/>
    <dgm:cxn modelId="{CC906AEC-FD27-4B7A-A257-C4635A1ECD4E}" srcId="{842F1538-5CB7-4691-AC8B-2586870139B6}" destId="{6B7C5DA8-666F-4FB8-9473-4D2072382938}" srcOrd="2" destOrd="0" parTransId="{5B789563-22D0-4563-9600-275119AF4516}" sibTransId="{162F270D-A2AA-4A6D-9961-97BDB08D5294}"/>
    <dgm:cxn modelId="{2D289232-3E4E-48FC-B210-B358C78DD35F}" type="presOf" srcId="{1D9B1D05-C0DD-42C2-9B9B-53BC48520928}" destId="{E948CE56-1658-4818-8E23-6E819FD9DF51}" srcOrd="0" destOrd="0" presId="urn:microsoft.com/office/officeart/2005/8/layout/target2"/>
    <dgm:cxn modelId="{61A2E406-3FD8-47F9-B9F5-83697B6CF7DE}" srcId="{18B2BED1-40D3-453E-A6F8-4BA916999427}" destId="{CBE23AE3-33B3-4488-A2DF-DC03D1C17BD0}" srcOrd="1" destOrd="0" parTransId="{7B0A9079-88BF-47FD-9E97-2B68E0EB2D7E}" sibTransId="{8DFCE743-768E-4FF4-A1A6-D4B5A805093E}"/>
    <dgm:cxn modelId="{DD793C1C-3263-4949-8773-3CCEFD91D6F6}" type="presOf" srcId="{6B7C5DA8-666F-4FB8-9473-4D2072382938}" destId="{AEBD1BB1-5C8B-439E-BAAE-8E00FE2DF970}" srcOrd="0" destOrd="0" presId="urn:microsoft.com/office/officeart/2005/8/layout/target2"/>
    <dgm:cxn modelId="{A41EBD5F-0689-4BF0-9C3F-7112B76E5989}" srcId="{842F1538-5CB7-4691-AC8B-2586870139B6}" destId="{1D9B1D05-C0DD-42C2-9B9B-53BC48520928}" srcOrd="3" destOrd="0" parTransId="{E2DCF853-D248-4F2F-A33D-37335A0AD434}" sibTransId="{65DA2373-9FF1-4063-B5DE-06E6F26BD29C}"/>
    <dgm:cxn modelId="{A7CDDA5D-91CF-4644-B2E6-F0D1C28B2747}" srcId="{18B2BED1-40D3-453E-A6F8-4BA916999427}" destId="{638C7111-11BC-4B9B-B771-1545B33DF97A}" srcOrd="0" destOrd="0" parTransId="{EFCC9FDF-1F42-4239-8872-ED384C046B09}" sibTransId="{CDA9E5FC-9ED0-4792-AE98-362336125E78}"/>
    <dgm:cxn modelId="{B6EC1041-FCCF-4B5B-AE67-F1CFAE56AAFF}" type="presOf" srcId="{004F34F5-00C4-4B0E-A6FF-B117B93BFC79}" destId="{6CFDF319-1B42-41DC-B739-103BEADE7A18}" srcOrd="0" destOrd="0" presId="urn:microsoft.com/office/officeart/2005/8/layout/target2"/>
    <dgm:cxn modelId="{CCCF8F9A-D818-4AA7-B11A-BB27A3DE1B63}" type="presOf" srcId="{842F1538-5CB7-4691-AC8B-2586870139B6}" destId="{47C15E6E-5DF1-4A03-98D3-EFCD45D4FB82}" srcOrd="0" destOrd="0" presId="urn:microsoft.com/office/officeart/2005/8/layout/target2"/>
    <dgm:cxn modelId="{65F90D7B-B0C3-448A-BD0A-9AD917EF7F15}" type="presOf" srcId="{84FC0A0E-6C47-476B-9E74-EEB8E323E978}" destId="{F2ED8FA0-6AC6-4CFD-96A7-40AB872813BF}" srcOrd="0" destOrd="0" presId="urn:microsoft.com/office/officeart/2005/8/layout/target2"/>
    <dgm:cxn modelId="{378CDB5D-6DE7-41B0-ABD8-2F227DCC5CD6}" srcId="{004F34F5-00C4-4B0E-A6FF-B117B93BFC79}" destId="{265C8568-CCF1-462D-AC28-FD9F5820A2DB}" srcOrd="0" destOrd="0" parTransId="{7BCDA934-2815-457A-BA19-120CEA6785D6}" sibTransId="{CB2A6EAA-F1B5-4EAE-BA58-A84C50CDF6FF}"/>
    <dgm:cxn modelId="{8FA9C670-2251-4BF4-AE75-3B816BFB5C54}" type="presOf" srcId="{1D7CABFA-C3CF-417C-82ED-0F2299CB82B1}" destId="{391918A6-AA87-48AD-81E3-2D4443AA2C38}" srcOrd="0" destOrd="0" presId="urn:microsoft.com/office/officeart/2005/8/layout/target2"/>
    <dgm:cxn modelId="{AF65A158-8277-4266-9BAB-AD283605CBC3}" type="presOf" srcId="{265C8568-CCF1-462D-AC28-FD9F5820A2DB}" destId="{D7DD796C-4C02-4F4C-808E-9BB0D65C4937}" srcOrd="0" destOrd="0" presId="urn:microsoft.com/office/officeart/2005/8/layout/target2"/>
    <dgm:cxn modelId="{EF2C637B-1CC0-4790-9896-A8A3EC6D7FCD}" type="presOf" srcId="{18B2BED1-40D3-453E-A6F8-4BA916999427}" destId="{C700B4C7-DF94-4D3D-9707-46A3A6EF31A7}" srcOrd="0" destOrd="0" presId="urn:microsoft.com/office/officeart/2005/8/layout/target2"/>
    <dgm:cxn modelId="{6D45F6AA-42A8-476A-AA46-4FD269FB24E2}" srcId="{842F1538-5CB7-4691-AC8B-2586870139B6}" destId="{84FC0A0E-6C47-476B-9E74-EEB8E323E978}" srcOrd="1" destOrd="0" parTransId="{050ED9C0-0DB2-44D7-996C-EB196CCA5A6B}" sibTransId="{18809037-D00F-4277-BC62-FCAA4E1D10E8}"/>
    <dgm:cxn modelId="{0321A126-B331-460E-959C-013D932AD730}" srcId="{077E23B7-3980-4056-8B16-996B2E6DA372}" destId="{842F1538-5CB7-4691-AC8B-2586870139B6}" srcOrd="0" destOrd="0" parTransId="{F9767321-454B-462E-A537-76C7403FB403}" sibTransId="{928E328E-7B37-4F83-93B5-35F0ACEDCC1F}"/>
    <dgm:cxn modelId="{86303D49-5923-4F28-9B32-66F12BB1D96D}" srcId="{842F1538-5CB7-4691-AC8B-2586870139B6}" destId="{1D7CABFA-C3CF-417C-82ED-0F2299CB82B1}" srcOrd="0" destOrd="0" parTransId="{6AC3BF60-3E57-459F-AB29-A614FA0CDFAC}" sibTransId="{C819C935-3C40-4586-B24B-0694BA4E5D1E}"/>
    <dgm:cxn modelId="{DD8A7381-63B6-48D6-93CF-F6F263CC12DD}" type="presOf" srcId="{BB5E6616-4E1B-438C-B3F4-55527B5B5DF5}" destId="{6A979002-0DA6-4A90-A7AB-2A6F3DFA00EE}" srcOrd="0" destOrd="0" presId="urn:microsoft.com/office/officeart/2005/8/layout/target2"/>
    <dgm:cxn modelId="{452CD0F7-9A56-4359-82ED-F7B6F1427A35}" srcId="{004F34F5-00C4-4B0E-A6FF-B117B93BFC79}" destId="{4D1EDA0E-757E-499D-8C75-8AAFF3D548F5}" srcOrd="1" destOrd="0" parTransId="{8E531291-7D21-4271-A3D8-912353131F86}" sibTransId="{13B12CF6-9CB4-4706-B73D-45A21694CEB8}"/>
    <dgm:cxn modelId="{7656C2BA-B5AA-4E23-B757-BFFD4F718978}" type="presOf" srcId="{CBE23AE3-33B3-4488-A2DF-DC03D1C17BD0}" destId="{847D5FE0-ADCC-4E14-B01B-92280CC77C0F}" srcOrd="0" destOrd="0" presId="urn:microsoft.com/office/officeart/2005/8/layout/target2"/>
    <dgm:cxn modelId="{729BBE50-DB67-4E79-B63C-2806B61DC3B1}" type="presParOf" srcId="{2B015A8B-C2AE-4041-A05A-0675EAF8E7A9}" destId="{D6048633-A7DF-47C7-B7A7-6B705795D2AC}" srcOrd="0" destOrd="0" presId="urn:microsoft.com/office/officeart/2005/8/layout/target2"/>
    <dgm:cxn modelId="{40D3735F-BF87-4655-8713-CCD8DAAD3503}" type="presParOf" srcId="{D6048633-A7DF-47C7-B7A7-6B705795D2AC}" destId="{47C15E6E-5DF1-4A03-98D3-EFCD45D4FB82}" srcOrd="0" destOrd="0" presId="urn:microsoft.com/office/officeart/2005/8/layout/target2"/>
    <dgm:cxn modelId="{31C4CCC3-5313-4380-BDE2-D335DF9C9ACC}" type="presParOf" srcId="{D6048633-A7DF-47C7-B7A7-6B705795D2AC}" destId="{6D0A8C40-277B-43E1-B491-CAAF0C78C5BB}" srcOrd="1" destOrd="0" presId="urn:microsoft.com/office/officeart/2005/8/layout/target2"/>
    <dgm:cxn modelId="{1A20FFEE-78EE-4847-BE0C-5B9DFC4DA48C}" type="presParOf" srcId="{6D0A8C40-277B-43E1-B491-CAAF0C78C5BB}" destId="{391918A6-AA87-48AD-81E3-2D4443AA2C38}" srcOrd="0" destOrd="0" presId="urn:microsoft.com/office/officeart/2005/8/layout/target2"/>
    <dgm:cxn modelId="{041A2026-3C75-4462-A26F-4F127F56FDBA}" type="presParOf" srcId="{6D0A8C40-277B-43E1-B491-CAAF0C78C5BB}" destId="{A0F2CDB8-6CC5-40AF-B35F-46F6EC99C550}" srcOrd="1" destOrd="0" presId="urn:microsoft.com/office/officeart/2005/8/layout/target2"/>
    <dgm:cxn modelId="{15A0BE81-987B-4DBE-8761-6B4A128EA65A}" type="presParOf" srcId="{6D0A8C40-277B-43E1-B491-CAAF0C78C5BB}" destId="{F2ED8FA0-6AC6-4CFD-96A7-40AB872813BF}" srcOrd="2" destOrd="0" presId="urn:microsoft.com/office/officeart/2005/8/layout/target2"/>
    <dgm:cxn modelId="{4E9803BE-75B7-4EF2-9847-02389DB3D73A}" type="presParOf" srcId="{6D0A8C40-277B-43E1-B491-CAAF0C78C5BB}" destId="{5CC2A623-F851-4452-AEC4-6216AA872B43}" srcOrd="3" destOrd="0" presId="urn:microsoft.com/office/officeart/2005/8/layout/target2"/>
    <dgm:cxn modelId="{672023F2-8AB4-4492-A75E-BDE580E9952E}" type="presParOf" srcId="{6D0A8C40-277B-43E1-B491-CAAF0C78C5BB}" destId="{AEBD1BB1-5C8B-439E-BAAE-8E00FE2DF970}" srcOrd="4" destOrd="0" presId="urn:microsoft.com/office/officeart/2005/8/layout/target2"/>
    <dgm:cxn modelId="{AF4F76A6-DBA5-4AF8-B9E2-AC4C0C8EA34D}" type="presParOf" srcId="{6D0A8C40-277B-43E1-B491-CAAF0C78C5BB}" destId="{DEB7750F-12A9-47A8-A25D-24C953291FEB}" srcOrd="5" destOrd="0" presId="urn:microsoft.com/office/officeart/2005/8/layout/target2"/>
    <dgm:cxn modelId="{461E1F63-035C-42C0-8143-B4B67199A057}" type="presParOf" srcId="{6D0A8C40-277B-43E1-B491-CAAF0C78C5BB}" destId="{E948CE56-1658-4818-8E23-6E819FD9DF51}" srcOrd="6" destOrd="0" presId="urn:microsoft.com/office/officeart/2005/8/layout/target2"/>
    <dgm:cxn modelId="{3D95FF1A-5F18-4DD2-AAB9-239000C3B929}" type="presParOf" srcId="{6D0A8C40-277B-43E1-B491-CAAF0C78C5BB}" destId="{A8E32E79-3105-4F0D-A6ED-E75230BEA0F6}" srcOrd="7" destOrd="0" presId="urn:microsoft.com/office/officeart/2005/8/layout/target2"/>
    <dgm:cxn modelId="{20ACE85F-4C02-4249-AB65-767313A10F32}" type="presParOf" srcId="{6D0A8C40-277B-43E1-B491-CAAF0C78C5BB}" destId="{6A979002-0DA6-4A90-A7AB-2A6F3DFA00EE}" srcOrd="8" destOrd="0" presId="urn:microsoft.com/office/officeart/2005/8/layout/target2"/>
    <dgm:cxn modelId="{063053DE-6AA3-46CD-B5EF-1E9CDA4ABAFD}" type="presParOf" srcId="{2B015A8B-C2AE-4041-A05A-0675EAF8E7A9}" destId="{C9B290FE-C028-460E-B778-FDF8E1980B4B}" srcOrd="1" destOrd="0" presId="urn:microsoft.com/office/officeart/2005/8/layout/target2"/>
    <dgm:cxn modelId="{C28BAD42-2930-422F-BBD6-47F1B7ACC19C}" type="presParOf" srcId="{C9B290FE-C028-460E-B778-FDF8E1980B4B}" destId="{C700B4C7-DF94-4D3D-9707-46A3A6EF31A7}" srcOrd="0" destOrd="0" presId="urn:microsoft.com/office/officeart/2005/8/layout/target2"/>
    <dgm:cxn modelId="{FD2A4506-987C-42CE-90B1-C3357545112E}" type="presParOf" srcId="{C9B290FE-C028-460E-B778-FDF8E1980B4B}" destId="{E7B8DE7C-2348-4831-930C-21B0EEB588D9}" srcOrd="1" destOrd="0" presId="urn:microsoft.com/office/officeart/2005/8/layout/target2"/>
    <dgm:cxn modelId="{BB6EF190-8CE0-4A48-ACA2-4913E195F4D6}" type="presParOf" srcId="{E7B8DE7C-2348-4831-930C-21B0EEB588D9}" destId="{CC3A0AD4-69DC-4FE6-B457-06DA90F43376}" srcOrd="0" destOrd="0" presId="urn:microsoft.com/office/officeart/2005/8/layout/target2"/>
    <dgm:cxn modelId="{7630C4B5-17E5-45CB-9B9D-82EAE260DC85}" type="presParOf" srcId="{E7B8DE7C-2348-4831-930C-21B0EEB588D9}" destId="{FAFD8DAD-B752-4214-A895-2CC9183D2235}" srcOrd="1" destOrd="0" presId="urn:microsoft.com/office/officeart/2005/8/layout/target2"/>
    <dgm:cxn modelId="{37043886-AD29-4A0C-84E3-3F3DB3897FDA}" type="presParOf" srcId="{E7B8DE7C-2348-4831-930C-21B0EEB588D9}" destId="{847D5FE0-ADCC-4E14-B01B-92280CC77C0F}" srcOrd="2" destOrd="0" presId="urn:microsoft.com/office/officeart/2005/8/layout/target2"/>
    <dgm:cxn modelId="{968C3A91-05BA-421F-9051-71CB60136971}" type="presParOf" srcId="{2B015A8B-C2AE-4041-A05A-0675EAF8E7A9}" destId="{C75565EE-58D4-44CA-BFB7-4191E16BBE90}" srcOrd="2" destOrd="0" presId="urn:microsoft.com/office/officeart/2005/8/layout/target2"/>
    <dgm:cxn modelId="{62E4B2DE-98EA-4561-8DD9-97B35128C8B7}" type="presParOf" srcId="{C75565EE-58D4-44CA-BFB7-4191E16BBE90}" destId="{6CFDF319-1B42-41DC-B739-103BEADE7A18}" srcOrd="0" destOrd="0" presId="urn:microsoft.com/office/officeart/2005/8/layout/target2"/>
    <dgm:cxn modelId="{01050B5F-0872-4B0A-B7A6-02B0449C86E3}" type="presParOf" srcId="{C75565EE-58D4-44CA-BFB7-4191E16BBE90}" destId="{D433E81B-3EE0-4551-8173-F53B5CA106B6}" srcOrd="1" destOrd="0" presId="urn:microsoft.com/office/officeart/2005/8/layout/target2"/>
    <dgm:cxn modelId="{36AFA997-87A0-43CF-B230-E1DFCEB1D2CE}" type="presParOf" srcId="{D433E81B-3EE0-4551-8173-F53B5CA106B6}" destId="{D7DD796C-4C02-4F4C-808E-9BB0D65C4937}" srcOrd="0" destOrd="0" presId="urn:microsoft.com/office/officeart/2005/8/layout/target2"/>
    <dgm:cxn modelId="{83977E64-C07A-414E-8DA4-6CB7478CF6B7}" type="presParOf" srcId="{D433E81B-3EE0-4551-8173-F53B5CA106B6}" destId="{809A796F-4BC9-4493-AEDC-16B32667A3F6}" srcOrd="1" destOrd="0" presId="urn:microsoft.com/office/officeart/2005/8/layout/target2"/>
    <dgm:cxn modelId="{B88164E4-F269-433B-B376-EAC3D8F8F0A4}" type="presParOf" srcId="{D433E81B-3EE0-4551-8173-F53B5CA106B6}" destId="{BEAF3746-FDBD-43B2-A738-8C7095D21E53}" srcOrd="2" destOrd="0" presId="urn:microsoft.com/office/officeart/2005/8/layout/targe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C46E66-8B96-45C6-9F12-25CEC38B27C6}">
      <dsp:nvSpPr>
        <dsp:cNvPr id="0" name=""/>
        <dsp:cNvSpPr/>
      </dsp:nvSpPr>
      <dsp:spPr>
        <a:xfrm>
          <a:off x="2759395" y="503"/>
          <a:ext cx="2302997" cy="2302997"/>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kern="1200" dirty="0" smtClean="0"/>
            <a:t>编译代码</a:t>
          </a:r>
          <a:endParaRPr lang="en-US" sz="2800" kern="1200" dirty="0"/>
        </a:p>
      </dsp:txBody>
      <dsp:txXfrm>
        <a:off x="2759395" y="503"/>
        <a:ext cx="2302997" cy="2302997"/>
      </dsp:txXfrm>
    </dsp:sp>
    <dsp:sp modelId="{32966C9E-F720-45D1-BECB-BA6DADAC7C02}">
      <dsp:nvSpPr>
        <dsp:cNvPr id="0" name=""/>
        <dsp:cNvSpPr/>
      </dsp:nvSpPr>
      <dsp:spPr>
        <a:xfrm rot="3600000">
          <a:off x="4460647" y="2245873"/>
          <a:ext cx="612338" cy="777261"/>
        </a:xfrm>
        <a:prstGeom prst="rightArrow">
          <a:avLst>
            <a:gd name="adj1" fmla="val 60000"/>
            <a:gd name="adj2" fmla="val 50000"/>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rot="3600000">
        <a:off x="4460647" y="2245873"/>
        <a:ext cx="612338" cy="777261"/>
      </dsp:txXfrm>
    </dsp:sp>
    <dsp:sp modelId="{1A46C609-4B11-47AD-86EA-E67A3C5C705A}">
      <dsp:nvSpPr>
        <dsp:cNvPr id="0" name=""/>
        <dsp:cNvSpPr/>
      </dsp:nvSpPr>
      <dsp:spPr>
        <a:xfrm>
          <a:off x="4488572" y="2995525"/>
          <a:ext cx="2302997" cy="2302997"/>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kern="1200" dirty="0" smtClean="0"/>
            <a:t>部署应用</a:t>
          </a:r>
          <a:endParaRPr lang="en-US" sz="2800" kern="1200" dirty="0"/>
        </a:p>
      </dsp:txBody>
      <dsp:txXfrm>
        <a:off x="4488572" y="2995525"/>
        <a:ext cx="2302997" cy="2302997"/>
      </dsp:txXfrm>
    </dsp:sp>
    <dsp:sp modelId="{BCF2DCFE-39F4-45BB-B0B2-574BAC7892AB}">
      <dsp:nvSpPr>
        <dsp:cNvPr id="0" name=""/>
        <dsp:cNvSpPr/>
      </dsp:nvSpPr>
      <dsp:spPr>
        <a:xfrm rot="10800000">
          <a:off x="3622054" y="3758393"/>
          <a:ext cx="612338" cy="777261"/>
        </a:xfrm>
        <a:prstGeom prst="rightArrow">
          <a:avLst>
            <a:gd name="adj1" fmla="val 60000"/>
            <a:gd name="adj2" fmla="val 50000"/>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rot="10800000">
        <a:off x="3622054" y="3758393"/>
        <a:ext cx="612338" cy="777261"/>
      </dsp:txXfrm>
    </dsp:sp>
    <dsp:sp modelId="{9CED715E-AF94-49A4-A5A3-591218D36997}">
      <dsp:nvSpPr>
        <dsp:cNvPr id="0" name=""/>
        <dsp:cNvSpPr/>
      </dsp:nvSpPr>
      <dsp:spPr>
        <a:xfrm>
          <a:off x="1030218" y="2995525"/>
          <a:ext cx="2302997" cy="2302997"/>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kern="1200" dirty="0" smtClean="0"/>
            <a:t>运行测试</a:t>
          </a:r>
          <a:endParaRPr lang="en-US" sz="2800" kern="1200" dirty="0"/>
        </a:p>
      </dsp:txBody>
      <dsp:txXfrm>
        <a:off x="1030218" y="2995525"/>
        <a:ext cx="2302997" cy="2302997"/>
      </dsp:txXfrm>
    </dsp:sp>
    <dsp:sp modelId="{069B4CB7-84F0-4573-98DC-6BB78F1BF5FB}">
      <dsp:nvSpPr>
        <dsp:cNvPr id="0" name=""/>
        <dsp:cNvSpPr/>
      </dsp:nvSpPr>
      <dsp:spPr>
        <a:xfrm rot="18000000">
          <a:off x="2731471" y="2275890"/>
          <a:ext cx="612338" cy="777261"/>
        </a:xfrm>
        <a:prstGeom prst="rightArrow">
          <a:avLst>
            <a:gd name="adj1" fmla="val 60000"/>
            <a:gd name="adj2" fmla="val 50000"/>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rot="18000000">
        <a:off x="2731471" y="2275890"/>
        <a:ext cx="612338" cy="77726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C46E66-8B96-45C6-9F12-25CEC38B27C6}">
      <dsp:nvSpPr>
        <dsp:cNvPr id="0" name=""/>
        <dsp:cNvSpPr/>
      </dsp:nvSpPr>
      <dsp:spPr>
        <a:xfrm>
          <a:off x="3127243" y="1298"/>
          <a:ext cx="1532254" cy="1532254"/>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smtClean="0"/>
            <a:t>编译代码</a:t>
          </a:r>
          <a:endParaRPr lang="en-US" sz="2000" kern="1200" dirty="0"/>
        </a:p>
      </dsp:txBody>
      <dsp:txXfrm>
        <a:off x="3127243" y="1298"/>
        <a:ext cx="1532254" cy="1532254"/>
      </dsp:txXfrm>
    </dsp:sp>
    <dsp:sp modelId="{32966C9E-F720-45D1-BECB-BA6DADAC7C02}">
      <dsp:nvSpPr>
        <dsp:cNvPr id="0" name=""/>
        <dsp:cNvSpPr/>
      </dsp:nvSpPr>
      <dsp:spPr>
        <a:xfrm rot="2160000">
          <a:off x="4610798" y="1177654"/>
          <a:ext cx="406185" cy="517135"/>
        </a:xfrm>
        <a:prstGeom prst="rightArrow">
          <a:avLst>
            <a:gd name="adj1" fmla="val 60000"/>
            <a:gd name="adj2" fmla="val 50000"/>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2160000">
        <a:off x="4610798" y="1177654"/>
        <a:ext cx="406185" cy="517135"/>
      </dsp:txXfrm>
    </dsp:sp>
    <dsp:sp modelId="{94B2A515-AC9F-4E09-BEAD-ABD5EC3BAD51}">
      <dsp:nvSpPr>
        <dsp:cNvPr id="0" name=""/>
        <dsp:cNvSpPr/>
      </dsp:nvSpPr>
      <dsp:spPr>
        <a:xfrm>
          <a:off x="4986884" y="1352406"/>
          <a:ext cx="1532254" cy="1532254"/>
        </a:xfrm>
        <a:prstGeom prst="ellipse">
          <a:avLst/>
        </a:prstGeom>
        <a:solidFill>
          <a:srgbClr val="00B050"/>
        </a:soli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chemeClr val="tx1"/>
              </a:solidFill>
            </a:rPr>
            <a:t>还原环境</a:t>
          </a:r>
          <a:endParaRPr lang="en-US" sz="2000" kern="1200" dirty="0">
            <a:solidFill>
              <a:schemeClr val="tx1"/>
            </a:solidFill>
          </a:endParaRPr>
        </a:p>
      </dsp:txBody>
      <dsp:txXfrm>
        <a:off x="4986884" y="1352406"/>
        <a:ext cx="1532254" cy="1532254"/>
      </dsp:txXfrm>
    </dsp:sp>
    <dsp:sp modelId="{B86F24CB-4B04-47CE-B073-F8E6B00E6274}">
      <dsp:nvSpPr>
        <dsp:cNvPr id="0" name=""/>
        <dsp:cNvSpPr/>
      </dsp:nvSpPr>
      <dsp:spPr>
        <a:xfrm rot="6480000">
          <a:off x="5198311" y="2942101"/>
          <a:ext cx="406185" cy="517135"/>
        </a:xfrm>
        <a:prstGeom prst="rightArrow">
          <a:avLst>
            <a:gd name="adj1" fmla="val 60000"/>
            <a:gd name="adj2" fmla="val 50000"/>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6480000">
        <a:off x="5198311" y="2942101"/>
        <a:ext cx="406185" cy="517135"/>
      </dsp:txXfrm>
    </dsp:sp>
    <dsp:sp modelId="{1A46C609-4B11-47AD-86EA-E67A3C5C705A}">
      <dsp:nvSpPr>
        <dsp:cNvPr id="0" name=""/>
        <dsp:cNvSpPr/>
      </dsp:nvSpPr>
      <dsp:spPr>
        <a:xfrm>
          <a:off x="4276564" y="3538544"/>
          <a:ext cx="1532254" cy="1532254"/>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kern="1200" dirty="0" smtClean="0"/>
            <a:t>部署应用</a:t>
          </a:r>
          <a:endParaRPr lang="en-US" sz="1800" kern="1200" dirty="0"/>
        </a:p>
      </dsp:txBody>
      <dsp:txXfrm>
        <a:off x="4276564" y="3538544"/>
        <a:ext cx="1532254" cy="1532254"/>
      </dsp:txXfrm>
    </dsp:sp>
    <dsp:sp modelId="{BCF2DCFE-39F4-45BB-B0B2-574BAC7892AB}">
      <dsp:nvSpPr>
        <dsp:cNvPr id="0" name=""/>
        <dsp:cNvSpPr/>
      </dsp:nvSpPr>
      <dsp:spPr>
        <a:xfrm rot="10800000">
          <a:off x="3701774" y="4046104"/>
          <a:ext cx="406185" cy="517135"/>
        </a:xfrm>
        <a:prstGeom prst="rightArrow">
          <a:avLst>
            <a:gd name="adj1" fmla="val 60000"/>
            <a:gd name="adj2" fmla="val 50000"/>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3701774" y="4046104"/>
        <a:ext cx="406185" cy="517135"/>
      </dsp:txXfrm>
    </dsp:sp>
    <dsp:sp modelId="{C128C558-F6A5-40A0-A905-735D0C147D4D}">
      <dsp:nvSpPr>
        <dsp:cNvPr id="0" name=""/>
        <dsp:cNvSpPr/>
      </dsp:nvSpPr>
      <dsp:spPr>
        <a:xfrm>
          <a:off x="1977922" y="3538544"/>
          <a:ext cx="1532254" cy="1532254"/>
        </a:xfrm>
        <a:prstGeom prst="ellipse">
          <a:avLst/>
        </a:prstGeom>
        <a:solidFill>
          <a:srgbClr val="00B050"/>
        </a:soli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chemeClr val="tx1"/>
              </a:solidFill>
            </a:rPr>
            <a:t>检测点</a:t>
          </a:r>
          <a:endParaRPr lang="en-US" sz="1800" kern="1200" dirty="0" smtClean="0">
            <a:solidFill>
              <a:schemeClr val="tx1"/>
            </a:solidFill>
          </a:endParaRPr>
        </a:p>
      </dsp:txBody>
      <dsp:txXfrm>
        <a:off x="1977922" y="3538544"/>
        <a:ext cx="1532254" cy="1532254"/>
      </dsp:txXfrm>
    </dsp:sp>
    <dsp:sp modelId="{C914639A-0326-45A6-B906-EE6ED198F715}">
      <dsp:nvSpPr>
        <dsp:cNvPr id="0" name=""/>
        <dsp:cNvSpPr/>
      </dsp:nvSpPr>
      <dsp:spPr>
        <a:xfrm rot="15120000">
          <a:off x="2189350" y="2963968"/>
          <a:ext cx="406185" cy="517135"/>
        </a:xfrm>
        <a:prstGeom prst="rightArrow">
          <a:avLst>
            <a:gd name="adj1" fmla="val 60000"/>
            <a:gd name="adj2" fmla="val 50000"/>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5120000">
        <a:off x="2189350" y="2963968"/>
        <a:ext cx="406185" cy="517135"/>
      </dsp:txXfrm>
    </dsp:sp>
    <dsp:sp modelId="{9CED715E-AF94-49A4-A5A3-591218D36997}">
      <dsp:nvSpPr>
        <dsp:cNvPr id="0" name=""/>
        <dsp:cNvSpPr/>
      </dsp:nvSpPr>
      <dsp:spPr>
        <a:xfrm>
          <a:off x="1267603" y="1352406"/>
          <a:ext cx="1532254" cy="1532254"/>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smtClean="0"/>
            <a:t>运行测试</a:t>
          </a:r>
          <a:endParaRPr lang="en-US" sz="2000" kern="1200" dirty="0"/>
        </a:p>
      </dsp:txBody>
      <dsp:txXfrm>
        <a:off x="1267603" y="1352406"/>
        <a:ext cx="1532254" cy="1532254"/>
      </dsp:txXfrm>
    </dsp:sp>
    <dsp:sp modelId="{069B4CB7-84F0-4573-98DC-6BB78F1BF5FB}">
      <dsp:nvSpPr>
        <dsp:cNvPr id="0" name=""/>
        <dsp:cNvSpPr/>
      </dsp:nvSpPr>
      <dsp:spPr>
        <a:xfrm rot="19440000">
          <a:off x="2751157" y="1191168"/>
          <a:ext cx="406185" cy="517135"/>
        </a:xfrm>
        <a:prstGeom prst="rightArrow">
          <a:avLst>
            <a:gd name="adj1" fmla="val 60000"/>
            <a:gd name="adj2" fmla="val 50000"/>
          </a:avLst>
        </a:prstGeom>
        <a:solidFill>
          <a:schemeClr val="dk2">
            <a:tint val="60000"/>
            <a:hueOff val="0"/>
            <a:satOff val="0"/>
            <a:lumOff val="0"/>
            <a:alphaOff val="0"/>
          </a:schemeClr>
        </a:solidFill>
        <a:ln>
          <a:noFill/>
        </a:ln>
        <a:effectLst>
          <a:outerShdw blurRad="39000" dist="25400" dir="5400000" rotWithShape="0">
            <a:schemeClr val="dk2">
              <a:tint val="60000"/>
              <a:hueOff val="0"/>
              <a:satOff val="0"/>
              <a:lumOff val="0"/>
              <a:alphaOff val="0"/>
              <a:shade val="33000"/>
              <a:alpha val="83000"/>
            </a:scheme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9440000">
        <a:off x="2751157" y="1191168"/>
        <a:ext cx="406185" cy="51713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C15E6E-5DF1-4A03-98D3-EFCD45D4FB82}">
      <dsp:nvSpPr>
        <dsp:cNvPr id="0" name=""/>
        <dsp:cNvSpPr/>
      </dsp:nvSpPr>
      <dsp:spPr>
        <a:xfrm>
          <a:off x="0" y="0"/>
          <a:ext cx="8582296" cy="5043917"/>
        </a:xfrm>
        <a:prstGeom prst="roundRect">
          <a:avLst>
            <a:gd name="adj" fmla="val 8500"/>
          </a:avLst>
        </a:prstGeom>
        <a:solidFill>
          <a:schemeClr val="lt1">
            <a:hueOff val="0"/>
            <a:satOff val="0"/>
            <a:lumOff val="0"/>
            <a:alphaOff val="0"/>
          </a:schemeClr>
        </a:solidFill>
        <a:ln>
          <a:noFill/>
        </a:ln>
        <a:effectLst>
          <a:outerShdw blurRad="39000" dist="25400" dir="5400000" rotWithShape="0">
            <a:schemeClr val="l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3914640" numCol="1" spcCol="1270" anchor="t" anchorCtr="0">
          <a:noAutofit/>
        </a:bodyPr>
        <a:lstStyle/>
        <a:p>
          <a:pPr lvl="0" algn="l" defTabSz="1600200">
            <a:lnSpc>
              <a:spcPct val="90000"/>
            </a:lnSpc>
            <a:spcBef>
              <a:spcPct val="0"/>
            </a:spcBef>
            <a:spcAft>
              <a:spcPct val="35000"/>
            </a:spcAft>
          </a:pPr>
          <a:r>
            <a:rPr lang="en-US" sz="3600" kern="1200" dirty="0" smtClean="0"/>
            <a:t>Team Foundation Server (TFS)</a:t>
          </a:r>
          <a:endParaRPr lang="en-IN" sz="3600" kern="1200" dirty="0"/>
        </a:p>
      </dsp:txBody>
      <dsp:txXfrm>
        <a:off x="0" y="0"/>
        <a:ext cx="8582296" cy="5043917"/>
      </dsp:txXfrm>
    </dsp:sp>
    <dsp:sp modelId="{391918A6-AA87-48AD-81E3-2D4443AA2C38}">
      <dsp:nvSpPr>
        <dsp:cNvPr id="0" name=""/>
        <dsp:cNvSpPr/>
      </dsp:nvSpPr>
      <dsp:spPr>
        <a:xfrm>
          <a:off x="264306" y="1260979"/>
          <a:ext cx="2102246" cy="685288"/>
        </a:xfrm>
        <a:prstGeom prst="roundRect">
          <a:avLst>
            <a:gd name="adj" fmla="val 10500"/>
          </a:avLst>
        </a:prstGeom>
        <a:solidFill>
          <a:srgbClr val="00B05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Lab Management</a:t>
          </a:r>
          <a:endParaRPr lang="en-IN" sz="1600" b="1" kern="1200" dirty="0">
            <a:solidFill>
              <a:schemeClr val="tx1"/>
            </a:solidFill>
          </a:endParaRPr>
        </a:p>
      </dsp:txBody>
      <dsp:txXfrm>
        <a:off x="264306" y="1260979"/>
        <a:ext cx="2102246" cy="685288"/>
      </dsp:txXfrm>
    </dsp:sp>
    <dsp:sp modelId="{F2ED8FA0-6AC6-4CFD-96A7-40AB872813BF}">
      <dsp:nvSpPr>
        <dsp:cNvPr id="0" name=""/>
        <dsp:cNvSpPr/>
      </dsp:nvSpPr>
      <dsp:spPr>
        <a:xfrm>
          <a:off x="264306" y="1971253"/>
          <a:ext cx="2102246" cy="685288"/>
        </a:xfrm>
        <a:prstGeom prst="roundRect">
          <a:avLst>
            <a:gd name="adj" fmla="val 105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Test Case management</a:t>
          </a:r>
          <a:endParaRPr lang="en-IN" sz="1600" kern="1200" dirty="0"/>
        </a:p>
      </dsp:txBody>
      <dsp:txXfrm>
        <a:off x="264306" y="1971253"/>
        <a:ext cx="2102246" cy="685288"/>
      </dsp:txXfrm>
    </dsp:sp>
    <dsp:sp modelId="{AEBD1BB1-5C8B-439E-BAAE-8E00FE2DF970}">
      <dsp:nvSpPr>
        <dsp:cNvPr id="0" name=""/>
        <dsp:cNvSpPr/>
      </dsp:nvSpPr>
      <dsp:spPr>
        <a:xfrm>
          <a:off x="264306" y="2681527"/>
          <a:ext cx="2102246" cy="685288"/>
        </a:xfrm>
        <a:prstGeom prst="roundRect">
          <a:avLst>
            <a:gd name="adj" fmla="val 105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Build management</a:t>
          </a:r>
          <a:endParaRPr lang="en-IN" sz="1600" kern="1200" dirty="0"/>
        </a:p>
      </dsp:txBody>
      <dsp:txXfrm>
        <a:off x="264306" y="2681527"/>
        <a:ext cx="2102246" cy="685288"/>
      </dsp:txXfrm>
    </dsp:sp>
    <dsp:sp modelId="{E948CE56-1658-4818-8E23-6E819FD9DF51}">
      <dsp:nvSpPr>
        <dsp:cNvPr id="0" name=""/>
        <dsp:cNvSpPr/>
      </dsp:nvSpPr>
      <dsp:spPr>
        <a:xfrm>
          <a:off x="264306" y="3391802"/>
          <a:ext cx="2102246" cy="685288"/>
        </a:xfrm>
        <a:prstGeom prst="roundRect">
          <a:avLst>
            <a:gd name="adj" fmla="val 105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Work Item Tracking</a:t>
          </a:r>
          <a:endParaRPr lang="en-IN" sz="1600" kern="1200" dirty="0"/>
        </a:p>
      </dsp:txBody>
      <dsp:txXfrm>
        <a:off x="264306" y="3391802"/>
        <a:ext cx="2102246" cy="685288"/>
      </dsp:txXfrm>
    </dsp:sp>
    <dsp:sp modelId="{6A979002-0DA6-4A90-A7AB-2A6F3DFA00EE}">
      <dsp:nvSpPr>
        <dsp:cNvPr id="0" name=""/>
        <dsp:cNvSpPr/>
      </dsp:nvSpPr>
      <dsp:spPr>
        <a:xfrm>
          <a:off x="264306" y="4102076"/>
          <a:ext cx="2102246" cy="685288"/>
        </a:xfrm>
        <a:prstGeom prst="roundRect">
          <a:avLst>
            <a:gd name="adj" fmla="val 105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Source Control</a:t>
          </a:r>
          <a:endParaRPr lang="en-IN" sz="1600" kern="1200" dirty="0"/>
        </a:p>
      </dsp:txBody>
      <dsp:txXfrm>
        <a:off x="264306" y="4102076"/>
        <a:ext cx="2102246" cy="685288"/>
      </dsp:txXfrm>
    </dsp:sp>
    <dsp:sp modelId="{C700B4C7-DF94-4D3D-9707-46A3A6EF31A7}">
      <dsp:nvSpPr>
        <dsp:cNvPr id="0" name=""/>
        <dsp:cNvSpPr/>
      </dsp:nvSpPr>
      <dsp:spPr>
        <a:xfrm>
          <a:off x="2578099" y="1260979"/>
          <a:ext cx="5808229" cy="3530741"/>
        </a:xfrm>
        <a:prstGeom prst="roundRect">
          <a:avLst>
            <a:gd name="adj" fmla="val 10500"/>
          </a:avLst>
        </a:prstGeom>
        <a:solidFill>
          <a:schemeClr val="lt1">
            <a:hueOff val="0"/>
            <a:satOff val="0"/>
            <a:lumOff val="0"/>
            <a:alphaOff val="0"/>
          </a:schemeClr>
        </a:solidFill>
        <a:ln>
          <a:noFill/>
        </a:ln>
        <a:effectLst>
          <a:outerShdw blurRad="39000" dist="25400" dir="5400000" rotWithShape="0">
            <a:schemeClr val="l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2242021" numCol="1" spcCol="1270" anchor="t" anchorCtr="0">
          <a:noAutofit/>
        </a:bodyPr>
        <a:lstStyle/>
        <a:p>
          <a:pPr lvl="0" algn="l" defTabSz="1244600">
            <a:lnSpc>
              <a:spcPct val="90000"/>
            </a:lnSpc>
            <a:spcBef>
              <a:spcPct val="0"/>
            </a:spcBef>
            <a:spcAft>
              <a:spcPct val="35000"/>
            </a:spcAft>
          </a:pPr>
          <a:r>
            <a:rPr lang="en-US" sz="2800" kern="1200" dirty="0" smtClean="0"/>
            <a:t>System Center Management Stack </a:t>
          </a:r>
          <a:endParaRPr lang="en-IN" sz="2800" kern="1200" dirty="0"/>
        </a:p>
      </dsp:txBody>
      <dsp:txXfrm>
        <a:off x="2578099" y="1260979"/>
        <a:ext cx="5808229" cy="3530741"/>
      </dsp:txXfrm>
    </dsp:sp>
    <dsp:sp modelId="{CC3A0AD4-69DC-4FE6-B457-06DA90F43376}">
      <dsp:nvSpPr>
        <dsp:cNvPr id="0" name=""/>
        <dsp:cNvSpPr/>
      </dsp:nvSpPr>
      <dsp:spPr>
        <a:xfrm>
          <a:off x="2788898" y="2496738"/>
          <a:ext cx="1330255" cy="983366"/>
        </a:xfrm>
        <a:prstGeom prst="roundRect">
          <a:avLst>
            <a:gd name="adj" fmla="val 105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Operations Manager</a:t>
          </a:r>
          <a:endParaRPr lang="en-IN" sz="1600" kern="1200" dirty="0"/>
        </a:p>
      </dsp:txBody>
      <dsp:txXfrm>
        <a:off x="2788898" y="2496738"/>
        <a:ext cx="1330255" cy="983366"/>
      </dsp:txXfrm>
    </dsp:sp>
    <dsp:sp modelId="{847D5FE0-ADCC-4E14-B01B-92280CC77C0F}">
      <dsp:nvSpPr>
        <dsp:cNvPr id="0" name=""/>
        <dsp:cNvSpPr/>
      </dsp:nvSpPr>
      <dsp:spPr>
        <a:xfrm>
          <a:off x="2788898" y="3542461"/>
          <a:ext cx="1330255" cy="983366"/>
        </a:xfrm>
        <a:prstGeom prst="roundRect">
          <a:avLst>
            <a:gd name="adj" fmla="val 105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Virtual Machine Manager</a:t>
          </a:r>
          <a:endParaRPr lang="en-IN" sz="1600" kern="1200" dirty="0"/>
        </a:p>
      </dsp:txBody>
      <dsp:txXfrm>
        <a:off x="2788898" y="3542461"/>
        <a:ext cx="1330255" cy="983366"/>
      </dsp:txXfrm>
    </dsp:sp>
    <dsp:sp modelId="{6CFDF319-1B42-41DC-B739-103BEADE7A18}">
      <dsp:nvSpPr>
        <dsp:cNvPr id="0" name=""/>
        <dsp:cNvSpPr/>
      </dsp:nvSpPr>
      <dsp:spPr>
        <a:xfrm>
          <a:off x="4376055" y="2521958"/>
          <a:ext cx="3705511" cy="2017566"/>
        </a:xfrm>
        <a:prstGeom prst="roundRect">
          <a:avLst>
            <a:gd name="adj" fmla="val 10500"/>
          </a:avLst>
        </a:prstGeom>
        <a:solidFill>
          <a:schemeClr val="lt1">
            <a:hueOff val="0"/>
            <a:satOff val="0"/>
            <a:lumOff val="0"/>
            <a:alphaOff val="0"/>
          </a:schemeClr>
        </a:solidFill>
        <a:ln>
          <a:noFill/>
        </a:ln>
        <a:effectLst>
          <a:outerShdw blurRad="39000" dist="25400" dir="5400000" rotWithShape="0">
            <a:schemeClr val="l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138804" numCol="1" spcCol="1270" anchor="t" anchorCtr="0">
          <a:noAutofit/>
        </a:bodyPr>
        <a:lstStyle/>
        <a:p>
          <a:pPr lvl="0" algn="l" defTabSz="1244600">
            <a:lnSpc>
              <a:spcPct val="90000"/>
            </a:lnSpc>
            <a:spcBef>
              <a:spcPct val="0"/>
            </a:spcBef>
            <a:spcAft>
              <a:spcPct val="35000"/>
            </a:spcAft>
          </a:pPr>
          <a:r>
            <a:rPr lang="en-US" sz="2800" kern="1200" dirty="0" smtClean="0"/>
            <a:t>Virtualization Platform</a:t>
          </a:r>
          <a:endParaRPr lang="en-IN" sz="2800" kern="1200" dirty="0"/>
        </a:p>
      </dsp:txBody>
      <dsp:txXfrm>
        <a:off x="4376055" y="2521958"/>
        <a:ext cx="3705511" cy="2017566"/>
      </dsp:txXfrm>
    </dsp:sp>
    <dsp:sp modelId="{D7DD796C-4C02-4F4C-808E-9BB0D65C4937}">
      <dsp:nvSpPr>
        <dsp:cNvPr id="0" name=""/>
        <dsp:cNvSpPr/>
      </dsp:nvSpPr>
      <dsp:spPr>
        <a:xfrm>
          <a:off x="4500152" y="3429863"/>
          <a:ext cx="1614525" cy="907905"/>
        </a:xfrm>
        <a:prstGeom prst="roundRect">
          <a:avLst>
            <a:gd name="adj" fmla="val 105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Hyper-V</a:t>
          </a:r>
          <a:endParaRPr lang="en-IN" sz="1600" kern="1200" dirty="0"/>
        </a:p>
      </dsp:txBody>
      <dsp:txXfrm>
        <a:off x="4500152" y="3429863"/>
        <a:ext cx="1614525" cy="907905"/>
      </dsp:txXfrm>
    </dsp:sp>
    <dsp:sp modelId="{BEAF3746-FDBD-43B2-A738-8C7095D21E53}">
      <dsp:nvSpPr>
        <dsp:cNvPr id="0" name=""/>
        <dsp:cNvSpPr/>
      </dsp:nvSpPr>
      <dsp:spPr>
        <a:xfrm>
          <a:off x="6252734" y="3429863"/>
          <a:ext cx="1695794" cy="907905"/>
        </a:xfrm>
        <a:prstGeom prst="roundRect">
          <a:avLst>
            <a:gd name="adj" fmla="val 105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t>ESX</a:t>
          </a:r>
          <a:endParaRPr lang="en-IN" sz="1600" kern="1200" dirty="0"/>
        </a:p>
      </dsp:txBody>
      <dsp:txXfrm>
        <a:off x="6252734" y="3429863"/>
        <a:ext cx="1695794" cy="90790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blogs.msdn.com/blogfiles/amit_chatterjee/WindowsLiveWriter/OfficialNamesforthe2010TestProductsnowan_A5E7/image_14.pn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blogs.msdn.com/blogfiles/vstsqualitytools/WindowsLiveWriter/TitleTBD_AA4D/image_30.pn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blogs.msdn.com/blogfiles/vstsqualitytools/WindowsLiveWriter/TestinginaProductIteration_9D54/image_4.pn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blogs.msdn.com/blogfiles/ratnaditya/WindowsLiveWriter/RunningautomatedtestsinManualTestandLabM_C1EE/clip_image002%5b5%5d.gi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blogs.msdn.com/blogfiles/ratnaditya/WindowsLiveWriter/RunningautomatedtestsinManualTestandLabM_C1EE/image_2.png" TargetMode="Externa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agile.jpg"/>
          <p:cNvPicPr>
            <a:picLocks noChangeAspect="1"/>
          </p:cNvPicPr>
          <p:nvPr/>
        </p:nvPicPr>
        <p:blipFill>
          <a:blip r:embed="rId3" cstate="print"/>
          <a:stretch>
            <a:fillRect/>
          </a:stretch>
        </p:blipFill>
        <p:spPr>
          <a:xfrm>
            <a:off x="357158" y="1214422"/>
            <a:ext cx="7643866" cy="5034389"/>
          </a:xfrm>
          <a:prstGeom prst="rect">
            <a:avLst/>
          </a:prstGeom>
        </p:spPr>
      </p:pic>
      <p:sp>
        <p:nvSpPr>
          <p:cNvPr id="12" name="TextBox 11"/>
          <p:cNvSpPr txBox="1"/>
          <p:nvPr/>
        </p:nvSpPr>
        <p:spPr>
          <a:xfrm>
            <a:off x="0" y="857232"/>
            <a:ext cx="9144000" cy="369332"/>
          </a:xfrm>
          <a:prstGeom prst="rect">
            <a:avLst/>
          </a:prstGeom>
          <a:solidFill>
            <a:schemeClr val="bg1">
              <a:lumMod val="95000"/>
            </a:schemeClr>
          </a:solidFill>
          <a:ln>
            <a:solidFill>
              <a:schemeClr val="bg1">
                <a:lumMod val="75000"/>
              </a:schemeClr>
            </a:solidFill>
          </a:ln>
        </p:spPr>
        <p:txBody>
          <a:bodyPr>
            <a:spAutoFit/>
          </a:bodyPr>
          <a:lstStyle/>
          <a:p>
            <a:pPr algn="ctr">
              <a:defRPr/>
            </a:pPr>
            <a:r>
              <a:rPr lang="en-US" spc="150" dirty="0">
                <a:solidFill>
                  <a:prstClr val="black"/>
                </a:solidFill>
                <a:latin typeface="Calibri"/>
                <a:ea typeface="+mn-ea"/>
              </a:rPr>
              <a:t>-- </a:t>
            </a:r>
            <a:r>
              <a:rPr lang="en-US" altLang="zh-CN" dirty="0" smtClean="0">
                <a:latin typeface="微软雅黑 (标题)"/>
              </a:rPr>
              <a:t>MSF 5.0 </a:t>
            </a:r>
            <a:r>
              <a:rPr lang="zh-CN" altLang="en-US" dirty="0" smtClean="0">
                <a:latin typeface="微软雅黑 (标题)"/>
              </a:rPr>
              <a:t>中的测试与软件生命周期（</a:t>
            </a:r>
            <a:r>
              <a:rPr lang="en-US" altLang="zh-CN" dirty="0" smtClean="0">
                <a:latin typeface="微软雅黑 (标题)"/>
              </a:rPr>
              <a:t>SDLC</a:t>
            </a:r>
            <a:r>
              <a:rPr lang="zh-CN" altLang="en-US" dirty="0" smtClean="0">
                <a:latin typeface="微软雅黑 (标题)"/>
              </a:rPr>
              <a:t>）</a:t>
            </a:r>
            <a:r>
              <a:rPr lang="en-US" spc="150" dirty="0" smtClean="0">
                <a:solidFill>
                  <a:prstClr val="black"/>
                </a:solidFill>
                <a:latin typeface="Calibri"/>
                <a:ea typeface="+mn-ea"/>
              </a:rPr>
              <a:t>--</a:t>
            </a:r>
            <a:endParaRPr lang="en-US" spc="150" dirty="0">
              <a:solidFill>
                <a:prstClr val="black"/>
              </a:solidFill>
              <a:latin typeface="Calibri"/>
              <a:ea typeface="+mn-ea"/>
            </a:endParaRPr>
          </a:p>
        </p:txBody>
      </p:sp>
      <p:pic>
        <p:nvPicPr>
          <p:cNvPr id="16" name="图片 15" descr="Snap2.jpg"/>
          <p:cNvPicPr>
            <a:picLocks noChangeAspect="1"/>
          </p:cNvPicPr>
          <p:nvPr/>
        </p:nvPicPr>
        <p:blipFill>
          <a:blip r:embed="rId4" cstate="print"/>
          <a:stretch>
            <a:fillRect/>
          </a:stretch>
        </p:blipFill>
        <p:spPr>
          <a:xfrm>
            <a:off x="3143240" y="2528842"/>
            <a:ext cx="2293161" cy="263582"/>
          </a:xfrm>
          <a:prstGeom prst="rect">
            <a:avLst/>
          </a:prstGeom>
        </p:spPr>
      </p:pic>
      <p:pic>
        <p:nvPicPr>
          <p:cNvPr id="17" name="图片 16" descr="Snap3.jpg"/>
          <p:cNvPicPr>
            <a:picLocks noChangeAspect="1"/>
          </p:cNvPicPr>
          <p:nvPr/>
        </p:nvPicPr>
        <p:blipFill>
          <a:blip r:embed="rId5" cstate="print"/>
          <a:stretch>
            <a:fillRect/>
          </a:stretch>
        </p:blipFill>
        <p:spPr>
          <a:xfrm>
            <a:off x="4938296" y="4786322"/>
            <a:ext cx="2711218" cy="1400224"/>
          </a:xfrm>
          <a:prstGeom prst="rect">
            <a:avLst/>
          </a:prstGeom>
        </p:spPr>
      </p:pic>
      <p:pic>
        <p:nvPicPr>
          <p:cNvPr id="18" name="图片 17" descr="Snap4.jpg"/>
          <p:cNvPicPr>
            <a:picLocks noChangeAspect="1"/>
          </p:cNvPicPr>
          <p:nvPr/>
        </p:nvPicPr>
        <p:blipFill>
          <a:blip r:embed="rId6" cstate="print"/>
          <a:stretch>
            <a:fillRect/>
          </a:stretch>
        </p:blipFill>
        <p:spPr>
          <a:xfrm>
            <a:off x="1357290" y="2957471"/>
            <a:ext cx="3786214" cy="1727287"/>
          </a:xfrm>
          <a:prstGeom prst="rect">
            <a:avLst/>
          </a:prstGeom>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25470"/>
          </a:xfrm>
        </p:spPr>
        <p:txBody>
          <a:bodyPr/>
          <a:lstStyle/>
          <a:p>
            <a:endParaRPr lang="zh-CN" altLang="en-US" dirty="0"/>
          </a:p>
        </p:txBody>
      </p:sp>
      <p:pic>
        <p:nvPicPr>
          <p:cNvPr id="5" name="图片 4" descr="Snap7.jpg"/>
          <p:cNvPicPr>
            <a:picLocks noChangeAspect="1"/>
          </p:cNvPicPr>
          <p:nvPr/>
        </p:nvPicPr>
        <p:blipFill>
          <a:blip r:embed="rId3" cstate="print"/>
          <a:stretch>
            <a:fillRect/>
          </a:stretch>
        </p:blipFill>
        <p:spPr>
          <a:xfrm>
            <a:off x="357158" y="1000108"/>
            <a:ext cx="8501058" cy="5023889"/>
          </a:xfrm>
          <a:prstGeom prst="rect">
            <a:avLst/>
          </a:prstGeom>
        </p:spPr>
      </p:pic>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96908"/>
          </a:xfrm>
        </p:spPr>
        <p:txBody>
          <a:bodyPr/>
          <a:lstStyle/>
          <a:p>
            <a:endParaRPr lang="zh-CN" altLang="en-US" dirty="0"/>
          </a:p>
        </p:txBody>
      </p:sp>
      <p:pic>
        <p:nvPicPr>
          <p:cNvPr id="4" name="图片 3" descr="Snap8.jpg"/>
          <p:cNvPicPr>
            <a:picLocks noChangeAspect="1"/>
          </p:cNvPicPr>
          <p:nvPr/>
        </p:nvPicPr>
        <p:blipFill>
          <a:blip r:embed="rId3" cstate="print"/>
          <a:stretch>
            <a:fillRect/>
          </a:stretch>
        </p:blipFill>
        <p:spPr>
          <a:xfrm>
            <a:off x="318691" y="1025546"/>
            <a:ext cx="8539589" cy="5046660"/>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VSTS 2010</a:t>
            </a:r>
            <a:endParaRPr lang="zh-CN" altLang="en-US" dirty="0"/>
          </a:p>
        </p:txBody>
      </p:sp>
      <p:pic>
        <p:nvPicPr>
          <p:cNvPr id="4" name="Content Placeholder 4" descr="vsts_diagram2.png"/>
          <p:cNvPicPr>
            <a:picLocks noChangeAspect="1"/>
          </p:cNvPicPr>
          <p:nvPr/>
        </p:nvPicPr>
        <p:blipFill>
          <a:blip r:embed="rId3" cstate="print"/>
          <a:stretch>
            <a:fillRect/>
          </a:stretch>
        </p:blipFill>
        <p:spPr bwMode="auto">
          <a:xfrm>
            <a:off x="198468" y="1465263"/>
            <a:ext cx="8731250" cy="4945062"/>
          </a:xfrm>
          <a:prstGeom prst="rect">
            <a:avLst/>
          </a:prstGeom>
          <a:noFill/>
          <a:ln w="9525">
            <a:noFill/>
            <a:miter lim="800000"/>
            <a:headEnd/>
            <a:tailEnd/>
          </a:ln>
          <a:effectLst>
            <a:outerShdw blurRad="76200" dir="13500000" sy="23000" kx="1200000" algn="br" rotWithShape="0">
              <a:prstClr val="black">
                <a:alpha val="20000"/>
              </a:prst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image">
            <a:hlinkClick r:id="rId3"/>
          </p:cNvPr>
          <p:cNvPicPr/>
          <p:nvPr/>
        </p:nvPicPr>
        <p:blipFill>
          <a:blip r:embed="rId4" cstate="print"/>
          <a:srcRect/>
          <a:stretch>
            <a:fillRect/>
          </a:stretch>
        </p:blipFill>
        <p:spPr bwMode="auto">
          <a:xfrm>
            <a:off x="428596" y="1000108"/>
            <a:ext cx="8215370" cy="5143536"/>
          </a:xfrm>
          <a:prstGeom prst="rect">
            <a:avLst/>
          </a:prstGeom>
          <a:noFill/>
          <a:ln w="9525">
            <a:noFill/>
            <a:miter lim="800000"/>
            <a:headEnd/>
            <a:tailEnd/>
          </a:ln>
        </p:spPr>
      </p:pic>
      <p:sp>
        <p:nvSpPr>
          <p:cNvPr id="4" name="文本占位符 3"/>
          <p:cNvSpPr txBox="1">
            <a:spLocks/>
          </p:cNvSpPr>
          <p:nvPr/>
        </p:nvSpPr>
        <p:spPr>
          <a:xfrm>
            <a:off x="428596" y="214290"/>
            <a:ext cx="8215370" cy="642938"/>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CN"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VSTS 2010</a:t>
            </a:r>
            <a:r>
              <a:rPr kumimoji="0" lang="zh-CN" alt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测试框架</a:t>
            </a:r>
            <a:br>
              <a:rPr kumimoji="0" lang="zh-CN" alt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br>
            <a:endParaRPr kumimoji="0" lang="zh-CN" altLang="en-US" sz="4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标题)"/>
              <a:ea typeface="+mn-ea"/>
              <a:cs typeface="+mn-cs"/>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1500166" y="3857628"/>
            <a:ext cx="2857520" cy="200026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dirty="0" smtClean="0"/>
              <a:t>构建自动化</a:t>
            </a:r>
            <a:endParaRPr lang="en-US" altLang="zh-CN" dirty="0" smtClean="0"/>
          </a:p>
        </p:txBody>
      </p:sp>
      <p:sp>
        <p:nvSpPr>
          <p:cNvPr id="48" name="圆角矩形 47"/>
          <p:cNvSpPr/>
          <p:nvPr/>
        </p:nvSpPr>
        <p:spPr>
          <a:xfrm>
            <a:off x="1500166" y="1785926"/>
            <a:ext cx="2857520" cy="192882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dirty="0" smtClean="0"/>
              <a:t>工作项跟踪</a:t>
            </a:r>
            <a:endParaRPr lang="en-US" altLang="zh-CN" dirty="0" smtClean="0"/>
          </a:p>
        </p:txBody>
      </p:sp>
      <p:sp>
        <p:nvSpPr>
          <p:cNvPr id="47" name="圆角矩形 46"/>
          <p:cNvSpPr/>
          <p:nvPr/>
        </p:nvSpPr>
        <p:spPr>
          <a:xfrm>
            <a:off x="4500562" y="1785926"/>
            <a:ext cx="2928958" cy="20002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dirty="0" smtClean="0"/>
              <a:t>版本控制</a:t>
            </a:r>
            <a:endParaRPr lang="zh-CN" altLang="en-US" dirty="0"/>
          </a:p>
        </p:txBody>
      </p:sp>
      <p:sp>
        <p:nvSpPr>
          <p:cNvPr id="45" name="圆角矩形 44"/>
          <p:cNvSpPr/>
          <p:nvPr/>
        </p:nvSpPr>
        <p:spPr>
          <a:xfrm>
            <a:off x="4500562" y="3929066"/>
            <a:ext cx="2928958" cy="192882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dirty="0" smtClean="0"/>
              <a:t>团队即时沟通</a:t>
            </a:r>
            <a:endParaRPr lang="en-US" altLang="zh-CN" dirty="0" smtClean="0"/>
          </a:p>
        </p:txBody>
      </p:sp>
      <p:sp>
        <p:nvSpPr>
          <p:cNvPr id="3" name="文本占位符 2"/>
          <p:cNvSpPr>
            <a:spLocks noGrp="1"/>
          </p:cNvSpPr>
          <p:nvPr>
            <p:ph type="body" sz="quarter" idx="10"/>
          </p:nvPr>
        </p:nvSpPr>
        <p:spPr>
          <a:xfrm>
            <a:off x="285720" y="285728"/>
            <a:ext cx="8215370" cy="642938"/>
          </a:xfrm>
        </p:spPr>
        <p:txBody>
          <a:bodyPr/>
          <a:lstStyle/>
          <a:p>
            <a:r>
              <a:rPr lang="en-US" altLang="zh-CN" dirty="0" smtClean="0"/>
              <a:t>Team Foundation Server</a:t>
            </a:r>
            <a:endParaRPr lang="zh-CN" altLang="en-US" dirty="0"/>
          </a:p>
        </p:txBody>
      </p:sp>
      <p:sp>
        <p:nvSpPr>
          <p:cNvPr id="4" name="文本占位符 3"/>
          <p:cNvSpPr>
            <a:spLocks noGrp="1"/>
          </p:cNvSpPr>
          <p:nvPr>
            <p:ph type="body" sz="quarter" idx="11"/>
          </p:nvPr>
        </p:nvSpPr>
        <p:spPr>
          <a:xfrm>
            <a:off x="285720" y="928670"/>
            <a:ext cx="8215370" cy="642938"/>
          </a:xfrm>
        </p:spPr>
        <p:txBody>
          <a:bodyPr/>
          <a:lstStyle/>
          <a:p>
            <a:r>
              <a:rPr lang="zh-CN" altLang="en-US" dirty="0" smtClean="0"/>
              <a:t>集成平台的软件开发项目的合作</a:t>
            </a:r>
            <a:endParaRPr lang="zh-CN" altLang="en-US" dirty="0"/>
          </a:p>
        </p:txBody>
      </p:sp>
      <p:grpSp>
        <p:nvGrpSpPr>
          <p:cNvPr id="14" name="Group 16"/>
          <p:cNvGrpSpPr>
            <a:grpSpLocks/>
          </p:cNvGrpSpPr>
          <p:nvPr/>
        </p:nvGrpSpPr>
        <p:grpSpPr bwMode="auto">
          <a:xfrm>
            <a:off x="3255961" y="2728901"/>
            <a:ext cx="2255838" cy="2195512"/>
            <a:chOff x="2168" y="2048"/>
            <a:chExt cx="1421" cy="1383"/>
          </a:xfrm>
        </p:grpSpPr>
        <p:pic>
          <p:nvPicPr>
            <p:cNvPr id="18" name="Picture 17"/>
            <p:cNvPicPr>
              <a:picLocks noChangeAspect="1" noChangeArrowheads="1"/>
            </p:cNvPicPr>
            <p:nvPr/>
          </p:nvPicPr>
          <p:blipFill>
            <a:blip r:embed="rId3" cstate="print"/>
            <a:srcRect/>
            <a:stretch>
              <a:fillRect/>
            </a:stretch>
          </p:blipFill>
          <p:spPr bwMode="auto">
            <a:xfrm>
              <a:off x="2184" y="2048"/>
              <a:ext cx="1383" cy="1383"/>
            </a:xfrm>
            <a:prstGeom prst="rect">
              <a:avLst/>
            </a:prstGeom>
            <a:noFill/>
            <a:ln w="9525" algn="ctr">
              <a:noFill/>
              <a:miter lim="800000"/>
              <a:headEnd/>
              <a:tailEnd/>
            </a:ln>
          </p:spPr>
        </p:pic>
        <p:sp>
          <p:nvSpPr>
            <p:cNvPr id="19" name="Text Box 18"/>
            <p:cNvSpPr txBox="1">
              <a:spLocks noChangeArrowheads="1"/>
            </p:cNvSpPr>
            <p:nvPr/>
          </p:nvSpPr>
          <p:spPr bwMode="auto">
            <a:xfrm>
              <a:off x="2168" y="2589"/>
              <a:ext cx="1421" cy="291"/>
            </a:xfrm>
            <a:prstGeom prst="rect">
              <a:avLst/>
            </a:prstGeom>
            <a:noFill/>
            <a:ln w="12700" cap="flat" cmpd="sng" algn="ctr">
              <a:noFill/>
              <a:prstDash val="solid"/>
              <a:miter lim="800000"/>
              <a:headEnd type="none" w="med" len="med"/>
              <a:tailEnd type="none" w="med" len="med"/>
            </a:ln>
            <a:effectLst/>
          </p:spPr>
          <p:txBody>
            <a:bodyPr>
              <a:spAutoFit/>
            </a:bodyPr>
            <a:lstStyle>
              <a:extLst/>
            </a:lstStyle>
            <a:p>
              <a:pPr algn="ctr"/>
              <a:r>
                <a:rPr lang="zh-CN" altLang="en-US" sz="2400" dirty="0" smtClean="0">
                  <a:solidFill>
                    <a:schemeClr val="bg1">
                      <a:lumMod val="95000"/>
                    </a:schemeClr>
                  </a:solidFill>
                </a:rPr>
                <a:t>报告</a:t>
              </a:r>
              <a:endParaRPr lang="en-US" altLang="zh-CN" sz="2400" dirty="0" smtClean="0">
                <a:solidFill>
                  <a:schemeClr val="bg1">
                    <a:lumMod val="95000"/>
                  </a:schemeClr>
                </a:solidFill>
              </a:endParaRPr>
            </a:p>
          </p:txBody>
        </p:sp>
      </p:gr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3"/>
          <p:cNvSpPr txBox="1">
            <a:spLocks/>
          </p:cNvSpPr>
          <p:nvPr/>
        </p:nvSpPr>
        <p:spPr>
          <a:xfrm>
            <a:off x="428596" y="214290"/>
            <a:ext cx="8215370" cy="642938"/>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zh-CN" altLang="en-US" sz="4000" dirty="0" smtClean="0">
                <a:solidFill>
                  <a:schemeClr val="bg1"/>
                </a:solidFill>
                <a:effectLst>
                  <a:outerShdw blurRad="38100" dist="38100" dir="2700000" algn="tl">
                    <a:srgbClr val="000000">
                      <a:alpha val="43137"/>
                    </a:srgbClr>
                  </a:outerShdw>
                </a:effectLst>
              </a:rPr>
              <a:t>传统的构建</a:t>
            </a:r>
            <a:r>
              <a:rPr kumimoji="0" lang="zh-CN" alt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工作流程</a:t>
            </a:r>
            <a:br>
              <a:rPr kumimoji="0" lang="zh-CN" alt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br>
            <a:endParaRPr kumimoji="0" lang="zh-CN" altLang="en-US" sz="4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标题)"/>
              <a:ea typeface="+mn-ea"/>
              <a:cs typeface="+mn-cs"/>
            </a:endParaRPr>
          </a:p>
        </p:txBody>
      </p:sp>
      <p:graphicFrame>
        <p:nvGraphicFramePr>
          <p:cNvPr id="6" name="Diagram 7"/>
          <p:cNvGraphicFramePr/>
          <p:nvPr/>
        </p:nvGraphicFramePr>
        <p:xfrm>
          <a:off x="785786" y="1000108"/>
          <a:ext cx="7821788" cy="5299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a:xfrm>
            <a:off x="428596" y="214290"/>
            <a:ext cx="8215370" cy="642938"/>
          </a:xfrm>
        </p:spPr>
        <p:txBody>
          <a:bodyPr/>
          <a:lstStyle/>
          <a:p>
            <a:r>
              <a:rPr lang="zh-CN" altLang="en-US" sz="4000" dirty="0" smtClean="0"/>
              <a:t>实验室管理建设工作流程</a:t>
            </a:r>
            <a:br>
              <a:rPr lang="zh-CN" altLang="en-US" sz="4000" dirty="0" smtClean="0"/>
            </a:br>
            <a:endParaRPr lang="zh-CN" altLang="en-US" sz="4000" b="1" dirty="0">
              <a:latin typeface="微软雅黑 (标题)"/>
            </a:endParaRPr>
          </a:p>
        </p:txBody>
      </p:sp>
      <p:graphicFrame>
        <p:nvGraphicFramePr>
          <p:cNvPr id="7" name="Diagram 7"/>
          <p:cNvGraphicFramePr/>
          <p:nvPr/>
        </p:nvGraphicFramePr>
        <p:xfrm>
          <a:off x="428596" y="928670"/>
          <a:ext cx="7786742"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3"/>
          <p:cNvSpPr txBox="1">
            <a:spLocks/>
          </p:cNvSpPr>
          <p:nvPr/>
        </p:nvSpPr>
        <p:spPr>
          <a:xfrm>
            <a:off x="428596" y="214290"/>
            <a:ext cx="8215370" cy="642938"/>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zh-CN" alt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实验室管理</a:t>
            </a:r>
            <a:r>
              <a:rPr lang="zh-CN" altLang="en-US" sz="4000" noProof="0" dirty="0" smtClean="0">
                <a:solidFill>
                  <a:schemeClr val="bg1"/>
                </a:solidFill>
                <a:effectLst>
                  <a:outerShdw blurRad="38100" dist="38100" dir="2700000" algn="tl">
                    <a:srgbClr val="000000">
                      <a:alpha val="43137"/>
                    </a:srgbClr>
                  </a:outerShdw>
                </a:effectLst>
              </a:rPr>
              <a:t>架构</a:t>
            </a:r>
            <a:r>
              <a:rPr kumimoji="0" lang="zh-CN" alt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r>
            <a:br>
              <a:rPr kumimoji="0" lang="zh-CN" alt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br>
            <a:endParaRPr kumimoji="0" lang="zh-CN" altLang="en-US" sz="4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标题)"/>
              <a:ea typeface="+mn-ea"/>
              <a:cs typeface="+mn-cs"/>
            </a:endParaRPr>
          </a:p>
        </p:txBody>
      </p:sp>
      <p:sp>
        <p:nvSpPr>
          <p:cNvPr id="7" name="Text Placeholder 5"/>
          <p:cNvSpPr>
            <a:spLocks noGrp="1"/>
          </p:cNvSpPr>
          <p:nvPr>
            <p:ph type="body" sz="quarter" idx="10"/>
          </p:nvPr>
        </p:nvSpPr>
        <p:spPr>
          <a:xfrm>
            <a:off x="730044" y="1411553"/>
            <a:ext cx="7672004" cy="1994841"/>
          </a:xfrm>
        </p:spPr>
        <p:txBody>
          <a:bodyPr/>
          <a:lstStyle/>
          <a:p>
            <a:endParaRPr lang="en-US" dirty="0"/>
          </a:p>
        </p:txBody>
      </p:sp>
      <p:graphicFrame>
        <p:nvGraphicFramePr>
          <p:cNvPr id="8" name="Diagram 7"/>
          <p:cNvGraphicFramePr/>
          <p:nvPr/>
        </p:nvGraphicFramePr>
        <p:xfrm>
          <a:off x="357158" y="928670"/>
          <a:ext cx="8582296" cy="5043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Connect To a Team Project"/>
          <p:cNvPicPr/>
          <p:nvPr/>
        </p:nvPicPr>
        <p:blipFill>
          <a:blip r:embed="rId3" cstate="print"/>
          <a:srcRect/>
          <a:stretch>
            <a:fillRect/>
          </a:stretch>
        </p:blipFill>
        <p:spPr bwMode="auto">
          <a:xfrm>
            <a:off x="214282" y="928670"/>
            <a:ext cx="4895850" cy="3933825"/>
          </a:xfrm>
          <a:prstGeom prst="rect">
            <a:avLst/>
          </a:prstGeom>
          <a:noFill/>
          <a:ln w="9525">
            <a:noFill/>
            <a:miter lim="800000"/>
            <a:headEnd/>
            <a:tailEnd/>
          </a:ln>
        </p:spPr>
      </p:pic>
      <p:pic>
        <p:nvPicPr>
          <p:cNvPr id="6" name="图片 5" descr="Test Plan Properties"/>
          <p:cNvPicPr/>
          <p:nvPr/>
        </p:nvPicPr>
        <p:blipFill>
          <a:blip r:embed="rId4" cstate="print"/>
          <a:srcRect/>
          <a:stretch>
            <a:fillRect/>
          </a:stretch>
        </p:blipFill>
        <p:spPr bwMode="auto">
          <a:xfrm>
            <a:off x="3143240" y="2071678"/>
            <a:ext cx="5600700" cy="4267200"/>
          </a:xfrm>
          <a:prstGeom prst="rect">
            <a:avLst/>
          </a:prstGeom>
          <a:noFill/>
          <a:ln w="9525">
            <a:noFill/>
            <a:miter lim="800000"/>
            <a:headEnd/>
            <a:tailEnd/>
          </a:ln>
        </p:spPr>
      </p:pic>
      <p:sp>
        <p:nvSpPr>
          <p:cNvPr id="7" name="文本占位符 3"/>
          <p:cNvSpPr txBox="1">
            <a:spLocks/>
          </p:cNvSpPr>
          <p:nvPr/>
        </p:nvSpPr>
        <p:spPr>
          <a:xfrm>
            <a:off x="214282" y="214290"/>
            <a:ext cx="8215370" cy="642938"/>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zh-CN" altLang="en-US" sz="4000" noProof="0" dirty="0" smtClean="0">
                <a:solidFill>
                  <a:schemeClr val="bg1"/>
                </a:solidFill>
                <a:effectLst>
                  <a:outerShdw blurRad="38100" dist="38100" dir="2700000" algn="tl">
                    <a:srgbClr val="000000">
                      <a:alpha val="43137"/>
                    </a:srgbClr>
                  </a:outerShdw>
                </a:effectLst>
              </a:rPr>
              <a:t>实验室管理测试中心</a:t>
            </a:r>
            <a:r>
              <a:rPr kumimoji="0" lang="zh-CN" alt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r>
            <a:br>
              <a:rPr kumimoji="0" lang="zh-CN" alt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br>
            <a:endParaRPr kumimoji="0" lang="zh-CN" altLang="en-US" sz="4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标题)"/>
              <a:ea typeface="+mn-ea"/>
              <a:cs typeface="+mn-cs"/>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3071810"/>
            <a:ext cx="8572560" cy="1143000"/>
          </a:xfrm>
        </p:spPr>
        <p:txBody>
          <a:bodyPr/>
          <a:lstStyle/>
          <a:p>
            <a:r>
              <a:rPr lang="zh-CN" altLang="en-US" sz="3500" dirty="0" smtClean="0"/>
              <a:t>深入剖析</a:t>
            </a:r>
            <a:r>
              <a:rPr lang="en-US" altLang="zh-CN" sz="3500" dirty="0" smtClean="0"/>
              <a:t/>
            </a:r>
            <a:br>
              <a:rPr lang="en-US" altLang="zh-CN" sz="3500" dirty="0" smtClean="0"/>
            </a:br>
            <a:r>
              <a:rPr lang="en-US" altLang="zh-CN" sz="3500" dirty="0" smtClean="0"/>
              <a:t>          Visual Studio 2010</a:t>
            </a:r>
            <a:r>
              <a:rPr lang="zh-CN" altLang="en-US" sz="3500" dirty="0" smtClean="0"/>
              <a:t>软件测试新功能</a:t>
            </a:r>
            <a:endParaRPr lang="zh-CN" altLang="en-US" sz="3500" dirty="0"/>
          </a:p>
        </p:txBody>
      </p:sp>
      <p:sp>
        <p:nvSpPr>
          <p:cNvPr id="5" name="文本占位符 4"/>
          <p:cNvSpPr>
            <a:spLocks noGrp="1"/>
          </p:cNvSpPr>
          <p:nvPr>
            <p:ph type="body" sz="quarter" idx="10"/>
          </p:nvPr>
        </p:nvSpPr>
        <p:spPr/>
        <p:txBody>
          <a:bodyPr/>
          <a:lstStyle/>
          <a:p>
            <a:r>
              <a:rPr lang="en-US" altLang="zh-CN" dirty="0" smtClean="0"/>
              <a:t>DEV301</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How to Run a Test"/>
          <p:cNvPicPr/>
          <p:nvPr/>
        </p:nvPicPr>
        <p:blipFill>
          <a:blip r:embed="rId3" cstate="print"/>
          <a:srcRect/>
          <a:stretch>
            <a:fillRect/>
          </a:stretch>
        </p:blipFill>
        <p:spPr bwMode="auto">
          <a:xfrm>
            <a:off x="285720" y="428604"/>
            <a:ext cx="4857784" cy="3857652"/>
          </a:xfrm>
          <a:prstGeom prst="rect">
            <a:avLst/>
          </a:prstGeom>
          <a:noFill/>
          <a:ln w="9525">
            <a:noFill/>
            <a:miter lim="800000"/>
            <a:headEnd/>
            <a:tailEnd/>
          </a:ln>
        </p:spPr>
      </p:pic>
      <p:pic>
        <p:nvPicPr>
          <p:cNvPr id="6" name="图片 5" descr="Test Runner for Manual Tests"/>
          <p:cNvPicPr/>
          <p:nvPr/>
        </p:nvPicPr>
        <p:blipFill>
          <a:blip r:embed="rId4" cstate="print"/>
          <a:srcRect/>
          <a:stretch>
            <a:fillRect/>
          </a:stretch>
        </p:blipFill>
        <p:spPr bwMode="auto">
          <a:xfrm>
            <a:off x="4357686" y="2143116"/>
            <a:ext cx="4600575" cy="44291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Microsoft Test and Lab Manager</a:t>
            </a:r>
            <a:r>
              <a:rPr lang="zh-CN" altLang="en-US" dirty="0" smtClean="0"/>
              <a:t> （</a:t>
            </a:r>
            <a:r>
              <a:rPr lang="en-US" altLang="zh-CN" dirty="0" smtClean="0"/>
              <a:t>Camano</a:t>
            </a:r>
            <a:r>
              <a:rPr lang="zh-CN" altLang="en-US" dirty="0" smtClean="0"/>
              <a:t>）</a:t>
            </a:r>
          </a:p>
          <a:p>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image">
            <a:hlinkClick r:id="rId3"/>
          </p:cNvPr>
          <p:cNvPicPr/>
          <p:nvPr/>
        </p:nvPicPr>
        <p:blipFill>
          <a:blip r:embed="rId4" cstate="print"/>
          <a:srcRect/>
          <a:stretch>
            <a:fillRect/>
          </a:stretch>
        </p:blipFill>
        <p:spPr bwMode="auto">
          <a:xfrm>
            <a:off x="285720" y="1142984"/>
            <a:ext cx="8072494" cy="5072098"/>
          </a:xfrm>
          <a:prstGeom prst="rect">
            <a:avLst/>
          </a:prstGeom>
          <a:noFill/>
          <a:ln w="9525">
            <a:noFill/>
            <a:miter lim="800000"/>
            <a:headEnd/>
            <a:tailEnd/>
          </a:ln>
        </p:spPr>
      </p:pic>
      <p:sp>
        <p:nvSpPr>
          <p:cNvPr id="6" name="文本占位符 3"/>
          <p:cNvSpPr txBox="1">
            <a:spLocks/>
          </p:cNvSpPr>
          <p:nvPr/>
        </p:nvSpPr>
        <p:spPr>
          <a:xfrm>
            <a:off x="285720" y="285728"/>
            <a:ext cx="8215370" cy="642938"/>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zh-CN" altLang="en-US" sz="4000" dirty="0" smtClean="0">
                <a:solidFill>
                  <a:schemeClr val="bg1"/>
                </a:solidFill>
                <a:effectLst>
                  <a:outerShdw blurRad="38100" dist="38100" dir="2700000" algn="tl">
                    <a:srgbClr val="000000">
                      <a:alpha val="43137"/>
                    </a:srgbClr>
                  </a:outerShdw>
                </a:effectLst>
              </a:rPr>
              <a:t>产品迭代测试</a:t>
            </a:r>
            <a:r>
              <a:rPr kumimoji="0" lang="zh-CN" alt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r>
            <a:br>
              <a:rPr kumimoji="0" lang="zh-CN" alt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br>
            <a:endParaRPr kumimoji="0" lang="zh-CN" altLang="en-US" sz="4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标题)"/>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http://blogs.msdn.com/blogfiles/vstsqualitytools/WindowsLiveWriter/VerifyingFixes_102A1/image_8.png"/>
          <p:cNvPicPr/>
          <p:nvPr/>
        </p:nvPicPr>
        <p:blipFill>
          <a:blip r:embed="rId3" cstate="print"/>
          <a:srcRect/>
          <a:stretch>
            <a:fillRect/>
          </a:stretch>
        </p:blipFill>
        <p:spPr bwMode="auto">
          <a:xfrm>
            <a:off x="571472" y="1071546"/>
            <a:ext cx="8001056" cy="5072098"/>
          </a:xfrm>
          <a:prstGeom prst="rect">
            <a:avLst/>
          </a:prstGeom>
          <a:noFill/>
          <a:ln w="9525">
            <a:noFill/>
            <a:miter lim="800000"/>
            <a:headEnd/>
            <a:tailEnd/>
          </a:ln>
        </p:spPr>
      </p:pic>
      <p:sp>
        <p:nvSpPr>
          <p:cNvPr id="6" name="文本占位符 3"/>
          <p:cNvSpPr txBox="1">
            <a:spLocks/>
          </p:cNvSpPr>
          <p:nvPr/>
        </p:nvSpPr>
        <p:spPr>
          <a:xfrm>
            <a:off x="285720" y="285728"/>
            <a:ext cx="8215370" cy="642938"/>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zh-CN" altLang="en-US" sz="4000" noProof="0" dirty="0" smtClean="0">
                <a:solidFill>
                  <a:schemeClr val="bg1"/>
                </a:solidFill>
                <a:effectLst>
                  <a:outerShdw blurRad="38100" dist="38100" dir="2700000" algn="tl">
                    <a:srgbClr val="000000">
                      <a:alpha val="43137"/>
                    </a:srgbClr>
                  </a:outerShdw>
                </a:effectLst>
              </a:rPr>
              <a:t>验证和有效解决错误</a:t>
            </a:r>
            <a:r>
              <a:rPr kumimoji="0" lang="zh-CN" alt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r>
            <a:br>
              <a:rPr kumimoji="0" lang="zh-CN" alt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br>
            <a:endParaRPr kumimoji="0" lang="zh-CN" altLang="en-US" sz="4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标题)"/>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image">
            <a:hlinkClick r:id="rId3"/>
          </p:cNvPr>
          <p:cNvPicPr/>
          <p:nvPr/>
        </p:nvPicPr>
        <p:blipFill>
          <a:blip r:embed="rId4" cstate="print"/>
          <a:srcRect/>
          <a:stretch>
            <a:fillRect/>
          </a:stretch>
        </p:blipFill>
        <p:spPr bwMode="auto">
          <a:xfrm>
            <a:off x="428596" y="1071546"/>
            <a:ext cx="8215370" cy="5143536"/>
          </a:xfrm>
          <a:prstGeom prst="rect">
            <a:avLst/>
          </a:prstGeom>
          <a:noFill/>
          <a:ln w="9525">
            <a:noFill/>
            <a:miter lim="800000"/>
            <a:headEnd/>
            <a:tailEnd/>
          </a:ln>
        </p:spPr>
      </p:pic>
      <p:sp>
        <p:nvSpPr>
          <p:cNvPr id="6" name="文本占位符 3"/>
          <p:cNvSpPr txBox="1">
            <a:spLocks/>
          </p:cNvSpPr>
          <p:nvPr/>
        </p:nvSpPr>
        <p:spPr>
          <a:xfrm>
            <a:off x="285720" y="285728"/>
            <a:ext cx="8215370" cy="642938"/>
          </a:xfrm>
          <a:prstGeom prst="rect">
            <a:avLst/>
          </a:prstGeom>
        </p:spPr>
        <p:txBody>
          <a:bodyPr>
            <a:noAutofit/>
          </a:bodyPr>
          <a:lstStyle/>
          <a:p>
            <a:pPr marL="342900" lvl="0" indent="-342900">
              <a:spcBef>
                <a:spcPct val="20000"/>
              </a:spcBef>
              <a:defRPr/>
            </a:pPr>
            <a:r>
              <a:rPr lang="zh-CN" altLang="en-US" sz="4000" dirty="0" smtClean="0">
                <a:solidFill>
                  <a:schemeClr val="bg1">
                    <a:lumMod val="95000"/>
                  </a:schemeClr>
                </a:solidFill>
              </a:rPr>
              <a:t>保持团队轨道上的迭代</a:t>
            </a:r>
            <a:r>
              <a:rPr kumimoji="0" lang="zh-CN" alt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r>
            <a:br>
              <a:rPr kumimoji="0" lang="zh-CN" altLang="en-US" sz="4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br>
            <a:endParaRPr kumimoji="0" lang="zh-CN" altLang="en-US" sz="4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标题)"/>
              <a:ea typeface="+mn-ea"/>
              <a:cs typeface="+mn-cs"/>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smtClean="0"/>
              <a:t>VSTS2010 </a:t>
            </a:r>
            <a:r>
              <a:rPr lang="zh-CN" altLang="en-US" dirty="0" smtClean="0"/>
              <a:t>测试工具</a:t>
            </a:r>
            <a:endParaRPr lang="zh-CN" altLang="en-US" dirty="0"/>
          </a:p>
        </p:txBody>
      </p:sp>
      <p:sp>
        <p:nvSpPr>
          <p:cNvPr id="7" name="内容占位符 6"/>
          <p:cNvSpPr>
            <a:spLocks noGrp="1"/>
          </p:cNvSpPr>
          <p:nvPr>
            <p:ph idx="1"/>
          </p:nvPr>
        </p:nvSpPr>
        <p:spPr/>
        <p:txBody>
          <a:bodyPr/>
          <a:lstStyle/>
          <a:p>
            <a:r>
              <a:rPr lang="en-US" altLang="zh-CN" dirty="0" err="1" smtClean="0"/>
              <a:t>CodedUI</a:t>
            </a:r>
            <a:r>
              <a:rPr lang="en-US" altLang="zh-CN" dirty="0" smtClean="0"/>
              <a:t> Test</a:t>
            </a:r>
          </a:p>
          <a:p>
            <a:r>
              <a:rPr lang="en-US" altLang="zh-CN" dirty="0" smtClean="0"/>
              <a:t>Load Tests</a:t>
            </a:r>
          </a:p>
          <a:p>
            <a:r>
              <a:rPr lang="en-US" altLang="zh-CN" dirty="0" smtClean="0"/>
              <a:t>Web Tests</a:t>
            </a:r>
          </a:p>
          <a:p>
            <a:r>
              <a:rPr lang="en-US" altLang="zh-CN" dirty="0" smtClean="0"/>
              <a:t>Ordered Test</a:t>
            </a:r>
          </a:p>
          <a:p>
            <a:r>
              <a:rPr lang="en-US" altLang="zh-CN" dirty="0" smtClean="0"/>
              <a:t>Generic Test</a:t>
            </a:r>
          </a:p>
          <a:p>
            <a:r>
              <a:rPr lang="en-US" altLang="zh-CN" dirty="0" smtClean="0"/>
              <a:t>Unit Test</a:t>
            </a:r>
          </a:p>
        </p:txBody>
      </p:sp>
      <p:pic>
        <p:nvPicPr>
          <p:cNvPr id="4" name="图片 3" descr="mytest.jpg"/>
          <p:cNvPicPr>
            <a:picLocks noChangeAspect="1"/>
          </p:cNvPicPr>
          <p:nvPr/>
        </p:nvPicPr>
        <p:blipFill>
          <a:blip r:embed="rId3" cstate="print"/>
          <a:stretch>
            <a:fillRect/>
          </a:stretch>
        </p:blipFill>
        <p:spPr>
          <a:xfrm>
            <a:off x="5000628" y="928670"/>
            <a:ext cx="3643338" cy="561681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测试工具</a:t>
            </a:r>
            <a:endParaRPr lang="en-US" altLang="zh-CN" dirty="0" smtClean="0"/>
          </a:p>
          <a:p>
            <a:pPr lvl="0"/>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54032"/>
          </a:xfrm>
        </p:spPr>
        <p:txBody>
          <a:bodyPr>
            <a:normAutofit fontScale="90000"/>
          </a:bodyPr>
          <a:lstStyle/>
          <a:p>
            <a:r>
              <a:rPr lang="en-US" spc="300" dirty="0" smtClean="0"/>
              <a:t>Lab Management</a:t>
            </a:r>
            <a:r>
              <a:rPr lang="zh-CN" altLang="en-US" dirty="0" smtClean="0"/>
              <a:t/>
            </a:r>
            <a:br>
              <a:rPr lang="zh-CN" altLang="en-US" dirty="0" smtClean="0"/>
            </a:br>
            <a:r>
              <a:rPr lang="en-US" altLang="zh-CN" dirty="0" smtClean="0"/>
              <a:t/>
            </a:r>
            <a:br>
              <a:rPr lang="en-US" altLang="zh-CN" dirty="0" smtClean="0"/>
            </a:br>
            <a:r>
              <a:rPr lang="en-US" altLang="zh-CN" dirty="0" smtClean="0"/>
              <a:t/>
            </a:r>
            <a:br>
              <a:rPr lang="en-US" altLang="zh-CN" dirty="0" smtClean="0"/>
            </a:br>
            <a:endParaRPr lang="zh-CN" altLang="en-US" dirty="0"/>
          </a:p>
        </p:txBody>
      </p:sp>
      <p:pic>
        <p:nvPicPr>
          <p:cNvPr id="6" name="图片 5" descr="图片1.png"/>
          <p:cNvPicPr>
            <a:picLocks noChangeAspect="1"/>
          </p:cNvPicPr>
          <p:nvPr/>
        </p:nvPicPr>
        <p:blipFill>
          <a:blip r:embed="rId3" cstate="print"/>
          <a:stretch>
            <a:fillRect/>
          </a:stretch>
        </p:blipFill>
        <p:spPr>
          <a:xfrm>
            <a:off x="571472" y="1071547"/>
            <a:ext cx="6533677" cy="4714908"/>
          </a:xfrm>
          <a:prstGeom prst="rect">
            <a:avLst/>
          </a:prstGeom>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54032"/>
          </a:xfrm>
        </p:spPr>
        <p:txBody>
          <a:bodyPr>
            <a:normAutofit fontScale="90000"/>
          </a:bodyPr>
          <a:lstStyle/>
          <a:p>
            <a:r>
              <a:rPr lang="zh-CN" altLang="en-US" spc="300" dirty="0" smtClean="0"/>
              <a:t>使用虚拟的环境中工作</a:t>
            </a:r>
            <a:r>
              <a:rPr lang="zh-CN" altLang="en-US" dirty="0" smtClean="0"/>
              <a:t/>
            </a:r>
            <a:br>
              <a:rPr lang="zh-CN" altLang="en-US" dirty="0" smtClean="0"/>
            </a:br>
            <a:r>
              <a:rPr lang="en-US" altLang="zh-CN" dirty="0" smtClean="0"/>
              <a:t/>
            </a:r>
            <a:br>
              <a:rPr lang="en-US" altLang="zh-CN" dirty="0" smtClean="0"/>
            </a:br>
            <a:r>
              <a:rPr lang="en-US" altLang="zh-CN" dirty="0" smtClean="0"/>
              <a:t/>
            </a:r>
            <a:br>
              <a:rPr lang="en-US" altLang="zh-CN" dirty="0" smtClean="0"/>
            </a:br>
            <a:endParaRPr lang="zh-CN" altLang="en-US" dirty="0"/>
          </a:p>
        </p:txBody>
      </p:sp>
      <p:pic>
        <p:nvPicPr>
          <p:cNvPr id="3" name="Picture 18"/>
          <p:cNvPicPr>
            <a:picLocks noChangeAspect="1" noChangeArrowheads="1"/>
          </p:cNvPicPr>
          <p:nvPr/>
        </p:nvPicPr>
        <p:blipFill>
          <a:blip r:embed="rId3" cstate="email"/>
          <a:stretch>
            <a:fillRect/>
          </a:stretch>
        </p:blipFill>
        <p:spPr bwMode="auto">
          <a:xfrm>
            <a:off x="642910" y="1026599"/>
            <a:ext cx="5929354" cy="4902731"/>
          </a:xfrm>
          <a:prstGeom prst="rect">
            <a:avLst/>
          </a:prstGeom>
          <a:ln>
            <a:noFill/>
          </a:ln>
          <a:effectLst>
            <a:outerShdw blurRad="292100" dist="139700" dir="2700000" algn="tl" rotWithShape="0">
              <a:srgbClr val="333333">
                <a:alpha val="65000"/>
              </a:srgbClr>
            </a:outerShdw>
            <a:reflection blurRad="6350" stA="50000" endA="300" endPos="38500" dist="50800" dir="5400000" sy="-100000" algn="bl" rotWithShape="0"/>
          </a:effectLst>
        </p:spPr>
      </p:pic>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Snap5.jpg"/>
          <p:cNvPicPr>
            <a:picLocks noChangeAspect="1"/>
          </p:cNvPicPr>
          <p:nvPr/>
        </p:nvPicPr>
        <p:blipFill>
          <a:blip r:embed="rId3" cstate="print"/>
          <a:stretch>
            <a:fillRect/>
          </a:stretch>
        </p:blipFill>
        <p:spPr>
          <a:xfrm>
            <a:off x="285720" y="142852"/>
            <a:ext cx="5533191" cy="3519492"/>
          </a:xfrm>
          <a:prstGeom prst="rect">
            <a:avLst/>
          </a:prstGeom>
        </p:spPr>
      </p:pic>
      <p:pic>
        <p:nvPicPr>
          <p:cNvPr id="6" name="图片 5" descr="http://somasegar.members.winisp.net/images/blog_images/2008_10_06_Rosario/suite_editor2_small.png"/>
          <p:cNvPicPr/>
          <p:nvPr/>
        </p:nvPicPr>
        <p:blipFill>
          <a:blip r:embed="rId4" cstate="print"/>
          <a:srcRect/>
          <a:stretch>
            <a:fillRect/>
          </a:stretch>
        </p:blipFill>
        <p:spPr bwMode="auto">
          <a:xfrm>
            <a:off x="285720" y="2214554"/>
            <a:ext cx="5610225" cy="4029075"/>
          </a:xfrm>
          <a:prstGeom prst="rect">
            <a:avLst/>
          </a:prstGeom>
          <a:noFill/>
          <a:ln w="9525">
            <a:noFill/>
            <a:miter lim="800000"/>
            <a:headEnd/>
            <a:tailEnd/>
          </a:ln>
        </p:spPr>
      </p:pic>
      <p:pic>
        <p:nvPicPr>
          <p:cNvPr id="7" name="图片 6" descr="http://somasegar.members.winisp.net/images/blog_images/2008_10_06_Rosario/BranchVisualization_medium.png"/>
          <p:cNvPicPr/>
          <p:nvPr/>
        </p:nvPicPr>
        <p:blipFill>
          <a:blip r:embed="rId5" cstate="print"/>
          <a:srcRect/>
          <a:stretch>
            <a:fillRect/>
          </a:stretch>
        </p:blipFill>
        <p:spPr bwMode="auto">
          <a:xfrm>
            <a:off x="4167218" y="2214554"/>
            <a:ext cx="4762500" cy="398144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主要内容</a:t>
            </a:r>
            <a:endParaRPr lang="zh-CN" altLang="en-US" dirty="0"/>
          </a:p>
        </p:txBody>
      </p:sp>
      <p:sp>
        <p:nvSpPr>
          <p:cNvPr id="3" name="内容占位符 2"/>
          <p:cNvSpPr>
            <a:spLocks noGrp="1"/>
          </p:cNvSpPr>
          <p:nvPr>
            <p:ph idx="1"/>
          </p:nvPr>
        </p:nvSpPr>
        <p:spPr/>
        <p:txBody>
          <a:bodyPr/>
          <a:lstStyle/>
          <a:p>
            <a:r>
              <a:rPr lang="zh-CN" altLang="en-US" dirty="0" smtClean="0"/>
              <a:t>传统</a:t>
            </a:r>
            <a:r>
              <a:rPr lang="en-US" altLang="zh-CN" dirty="0" smtClean="0"/>
              <a:t>Visual Studio</a:t>
            </a:r>
            <a:r>
              <a:rPr lang="zh-CN" altLang="en-US" dirty="0" smtClean="0"/>
              <a:t>测试</a:t>
            </a:r>
            <a:endParaRPr lang="en-US" altLang="zh-CN" dirty="0" smtClean="0"/>
          </a:p>
          <a:p>
            <a:r>
              <a:rPr lang="en-US" altLang="zh-CN" dirty="0" smtClean="0"/>
              <a:t>VSTS 2010</a:t>
            </a:r>
          </a:p>
          <a:p>
            <a:r>
              <a:rPr lang="en-US" altLang="zh-CN" dirty="0" smtClean="0"/>
              <a:t>MSF </a:t>
            </a:r>
            <a:r>
              <a:rPr lang="zh-CN" altLang="en-US" dirty="0" smtClean="0"/>
              <a:t>中的测试与软件生命周期（</a:t>
            </a:r>
            <a:r>
              <a:rPr lang="en-US" altLang="zh-CN" dirty="0" smtClean="0"/>
              <a:t>SDLC</a:t>
            </a:r>
            <a:r>
              <a:rPr lang="zh-CN" altLang="en-US" dirty="0" smtClean="0"/>
              <a:t>）</a:t>
            </a:r>
            <a:endParaRPr lang="en-US" altLang="zh-CN" dirty="0" smtClean="0"/>
          </a:p>
          <a:p>
            <a:r>
              <a:rPr lang="zh-CN" altLang="en-US" dirty="0" smtClean="0"/>
              <a:t>构建测试工作流</a:t>
            </a:r>
            <a:endParaRPr lang="en-US" altLang="zh-CN" dirty="0" smtClean="0"/>
          </a:p>
          <a:p>
            <a:r>
              <a:rPr lang="zh-CN" altLang="en-US" dirty="0" smtClean="0"/>
              <a:t>实验室管理架构</a:t>
            </a:r>
            <a:endParaRPr lang="en-US" altLang="zh-CN" dirty="0" smtClean="0"/>
          </a:p>
          <a:p>
            <a:r>
              <a:rPr lang="zh-CN" altLang="en-US" dirty="0" smtClean="0"/>
              <a:t>创建和使用虚拟的环境中工作</a:t>
            </a:r>
            <a:endParaRPr lang="en-US" altLang="zh-CN" dirty="0" smtClean="0"/>
          </a:p>
          <a:p>
            <a:r>
              <a:rPr lang="zh-CN" altLang="en-US" dirty="0" smtClean="0"/>
              <a:t>测试工具</a:t>
            </a:r>
            <a:endParaRPr lang="en-US" altLang="zh-CN" dirty="0" smtClean="0"/>
          </a:p>
          <a:p>
            <a:endParaRPr lang="en-US" altLang="zh-CN" dirty="0" smtClean="0"/>
          </a:p>
          <a:p>
            <a:pPr lvl="2">
              <a:buNone/>
            </a:pPr>
            <a:endParaRPr lang="zh-CN" altLang="en-US" dirty="0" smtClean="0"/>
          </a:p>
          <a:p>
            <a:endParaRPr lang="zh-CN" altLang="en-US" dirty="0"/>
          </a:p>
        </p:txBody>
      </p:sp>
    </p:spTree>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r>
              <a:rPr lang="en-US" altLang="zh-CN" dirty="0" smtClean="0"/>
              <a:t/>
            </a:r>
            <a:br>
              <a:rPr lang="en-US" altLang="zh-CN" dirty="0" smtClean="0"/>
            </a:br>
            <a:r>
              <a:rPr lang="en-US" altLang="zh-CN" dirty="0" smtClean="0"/>
              <a:t/>
            </a:r>
            <a:br>
              <a:rPr lang="en-US" altLang="zh-CN" dirty="0" smtClean="0"/>
            </a:br>
            <a:r>
              <a:rPr lang="en-US" altLang="zh-CN" dirty="0" smtClean="0"/>
              <a:t>http://xiaoyin_net.cnblogs.com/</a:t>
            </a:r>
            <a:br>
              <a:rPr lang="en-US" altLang="zh-CN" dirty="0" smtClean="0"/>
            </a:br>
            <a:r>
              <a:rPr lang="en-US" altLang="zh-CN" u="sng" dirty="0" smtClean="0"/>
              <a:t>http://liefeng123.cnblogs.com</a:t>
            </a:r>
            <a:r>
              <a:rPr lang="en-US" altLang="zh-CN" dirty="0" smtClean="0"/>
              <a:t/>
            </a:r>
            <a:br>
              <a:rPr lang="en-US" altLang="zh-CN" dirty="0" smtClean="0"/>
            </a:br>
            <a:r>
              <a:rPr lang="en-US" altLang="zh-CN" dirty="0" smtClean="0"/>
              <a:t>http://www.clemensreijnen.nl/</a:t>
            </a:r>
            <a:br>
              <a:rPr lang="en-US" altLang="zh-CN" dirty="0" smtClean="0"/>
            </a:br>
            <a:r>
              <a:rPr lang="en-US" altLang="zh-CN" dirty="0" smtClean="0"/>
              <a:t>http://msdn.microsoft.com/zh-cn/magazine/dd347827.aspx</a:t>
            </a:r>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传统</a:t>
            </a:r>
            <a:r>
              <a:rPr lang="en-US" altLang="zh-CN" dirty="0" smtClean="0"/>
              <a:t>Visual Studio</a:t>
            </a:r>
            <a:r>
              <a:rPr lang="zh-CN" altLang="en-US" dirty="0" smtClean="0"/>
              <a:t>测试</a:t>
            </a:r>
            <a:endParaRPr lang="en-US" altLang="zh-CN" dirty="0" smtClean="0"/>
          </a:p>
        </p:txBody>
      </p:sp>
      <p:sp>
        <p:nvSpPr>
          <p:cNvPr id="3" name="内容占位符 2"/>
          <p:cNvSpPr>
            <a:spLocks noGrp="1"/>
          </p:cNvSpPr>
          <p:nvPr>
            <p:ph idx="1"/>
          </p:nvPr>
        </p:nvSpPr>
        <p:spPr/>
        <p:txBody>
          <a:bodyPr/>
          <a:lstStyle/>
          <a:p>
            <a:r>
              <a:rPr lang="en-US" altLang="zh-CN" dirty="0" smtClean="0"/>
              <a:t>90</a:t>
            </a:r>
            <a:r>
              <a:rPr lang="zh-CN" altLang="en-US" dirty="0" smtClean="0"/>
              <a:t>％的人工测试</a:t>
            </a:r>
          </a:p>
          <a:p>
            <a:pPr lvl="1"/>
            <a:r>
              <a:rPr lang="zh-CN" altLang="en-US" dirty="0" smtClean="0"/>
              <a:t>手动完成（黑盒）</a:t>
            </a:r>
            <a:endParaRPr lang="en-US" altLang="zh-CN" dirty="0" smtClean="0"/>
          </a:p>
          <a:p>
            <a:r>
              <a:rPr lang="en-US" altLang="zh-CN" dirty="0" smtClean="0"/>
              <a:t>10</a:t>
            </a:r>
            <a:r>
              <a:rPr lang="zh-CN" altLang="en-US" dirty="0" smtClean="0"/>
              <a:t>％的程序测试</a:t>
            </a:r>
          </a:p>
          <a:p>
            <a:pPr lvl="1"/>
            <a:r>
              <a:rPr lang="zh-CN" altLang="en-US" dirty="0" smtClean="0"/>
              <a:t>自动完成（白盒）</a:t>
            </a:r>
            <a:endParaRPr lang="en-US" altLang="zh-CN" dirty="0" smtClean="0"/>
          </a:p>
          <a:p>
            <a:pPr lvl="1"/>
            <a:endParaRPr lang="en-US" altLang="zh-CN" dirty="0" smtClean="0"/>
          </a:p>
          <a:p>
            <a:pPr>
              <a:buNone/>
            </a:pPr>
            <a:r>
              <a:rPr lang="zh-CN" altLang="en-US" dirty="0" smtClean="0"/>
              <a:t/>
            </a:r>
            <a:br>
              <a:rPr lang="zh-CN" altLang="en-US" dirty="0" smtClean="0"/>
            </a:br>
            <a:r>
              <a:rPr lang="zh-CN" altLang="en-US" dirty="0" smtClean="0"/>
              <a:t>    </a:t>
            </a:r>
            <a:r>
              <a:rPr lang="en-US" altLang="zh-CN" dirty="0" smtClean="0"/>
              <a:t>VSTS2010</a:t>
            </a:r>
            <a:r>
              <a:rPr lang="zh-CN" altLang="en-US" dirty="0" smtClean="0"/>
              <a:t>的许多功能，是为了改善对手工和自动测试，通过与应用程序的用户界面交互的集成测试</a:t>
            </a:r>
            <a:endParaRPr lang="zh-CN" alt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lip_image002[5]">
            <a:hlinkClick r:id="rId3"/>
          </p:cNvPr>
          <p:cNvPicPr/>
          <p:nvPr/>
        </p:nvPicPr>
        <p:blipFill>
          <a:blip r:embed="rId4" cstate="print"/>
          <a:srcRect/>
          <a:stretch>
            <a:fillRect/>
          </a:stretch>
        </p:blipFill>
        <p:spPr bwMode="auto">
          <a:xfrm>
            <a:off x="285720" y="214290"/>
            <a:ext cx="5786478" cy="4286280"/>
          </a:xfrm>
          <a:prstGeom prst="rect">
            <a:avLst/>
          </a:prstGeom>
          <a:noFill/>
          <a:ln w="9525">
            <a:noFill/>
            <a:miter lim="800000"/>
            <a:headEnd/>
            <a:tailEnd/>
          </a:ln>
        </p:spPr>
      </p:pic>
      <p:pic>
        <p:nvPicPr>
          <p:cNvPr id="5" name="图片 4" descr="image">
            <a:hlinkClick r:id="rId5"/>
          </p:cNvPr>
          <p:cNvPicPr/>
          <p:nvPr/>
        </p:nvPicPr>
        <p:blipFill>
          <a:blip r:embed="rId6" cstate="print"/>
          <a:srcRect/>
          <a:stretch>
            <a:fillRect/>
          </a:stretch>
        </p:blipFill>
        <p:spPr bwMode="auto">
          <a:xfrm>
            <a:off x="3929058" y="3357562"/>
            <a:ext cx="4572000" cy="33051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Diagram group"/>
          <p:cNvGrpSpPr/>
          <p:nvPr/>
        </p:nvGrpSpPr>
        <p:grpSpPr>
          <a:xfrm>
            <a:off x="-142908" y="4143380"/>
            <a:ext cx="9858444" cy="7715304"/>
            <a:chOff x="1215905" y="89153"/>
            <a:chExt cx="6712189" cy="6679328"/>
          </a:xfrm>
          <a:scene3d>
            <a:camera prst="perspectiveRelaxed">
              <a:rot lat="19149996" lon="20104178" rev="1577324"/>
            </a:camera>
            <a:lightRig rig="soft" dir="t"/>
            <a:backdrop>
              <a:anchor x="0" y="0" z="-210000"/>
              <a:norm dx="0" dy="0" dz="914400"/>
              <a:up dx="0" dy="914400" dz="0"/>
            </a:backdrop>
          </a:scene3d>
        </p:grpSpPr>
        <p:grpSp>
          <p:nvGrpSpPr>
            <p:cNvPr id="51" name="Groep 4"/>
            <p:cNvGrpSpPr/>
            <p:nvPr/>
          </p:nvGrpSpPr>
          <p:grpSpPr>
            <a:xfrm>
              <a:off x="1810283" y="445769"/>
              <a:ext cx="5760720" cy="5760720"/>
              <a:chOff x="1810283" y="445769"/>
              <a:chExt cx="5760720" cy="5760720"/>
            </a:xfrm>
          </p:grpSpPr>
          <p:sp>
            <p:nvSpPr>
              <p:cNvPr id="61" name="Cirkel 35"/>
              <p:cNvSpPr/>
              <p:nvPr/>
            </p:nvSpPr>
            <p:spPr>
              <a:xfrm>
                <a:off x="1810283" y="445769"/>
                <a:ext cx="5760720" cy="5760720"/>
              </a:xfrm>
              <a:prstGeom prst="pie">
                <a:avLst>
                  <a:gd name="adj1" fmla="val 16200000"/>
                  <a:gd name="adj2" fmla="val 1800000"/>
                </a:avLst>
              </a:prstGeom>
              <a:solidFill>
                <a:srgbClr val="1F497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p:spPr>
          </p:sp>
          <p:sp>
            <p:nvSpPr>
              <p:cNvPr id="62" name="Cirkel 4"/>
              <p:cNvSpPr/>
              <p:nvPr/>
            </p:nvSpPr>
            <p:spPr>
              <a:xfrm>
                <a:off x="4846320" y="1666494"/>
                <a:ext cx="2057400" cy="1714500"/>
              </a:xfrm>
              <a:prstGeom prst="rect">
                <a:avLst/>
              </a:prstGeom>
              <a:noFill/>
              <a:ln>
                <a:noFill/>
              </a:ln>
              <a:effectLst/>
              <a:sp3d/>
            </p:spPr>
            <p:txBody>
              <a:bodyPr lIns="43180" tIns="43180" rIns="43180" bIns="43180" spcCol="1270" anchor="ctr">
                <a:sp3d extrusionH="28000" prstMaterial="matte"/>
              </a:bodyPr>
              <a:lstStyle/>
              <a:p>
                <a:pPr algn="ctr" defTabSz="1511300">
                  <a:lnSpc>
                    <a:spcPct val="90000"/>
                  </a:lnSpc>
                  <a:spcAft>
                    <a:spcPct val="35000"/>
                  </a:spcAft>
                  <a:defRPr/>
                </a:pPr>
                <a:r>
                  <a:rPr lang="en-US" sz="3600" dirty="0">
                    <a:solidFill>
                      <a:prstClr val="white"/>
                    </a:solidFill>
                    <a:latin typeface="Calibri"/>
                    <a:ea typeface="+mn-ea"/>
                  </a:rPr>
                  <a:t>Business</a:t>
                </a:r>
                <a:endParaRPr lang="nl-NL" sz="3600" dirty="0">
                  <a:solidFill>
                    <a:prstClr val="white"/>
                  </a:solidFill>
                  <a:latin typeface="Calibri"/>
                  <a:ea typeface="+mn-ea"/>
                </a:endParaRPr>
              </a:p>
            </p:txBody>
          </p:sp>
        </p:grpSp>
        <p:grpSp>
          <p:nvGrpSpPr>
            <p:cNvPr id="52" name="Groep 5"/>
            <p:cNvGrpSpPr/>
            <p:nvPr/>
          </p:nvGrpSpPr>
          <p:grpSpPr>
            <a:xfrm>
              <a:off x="1691640" y="651509"/>
              <a:ext cx="5760720" cy="5760720"/>
              <a:chOff x="1691640" y="651509"/>
              <a:chExt cx="5760720" cy="5760720"/>
            </a:xfrm>
          </p:grpSpPr>
          <p:sp>
            <p:nvSpPr>
              <p:cNvPr id="59" name="Cirkel 33"/>
              <p:cNvSpPr/>
              <p:nvPr/>
            </p:nvSpPr>
            <p:spPr>
              <a:xfrm>
                <a:off x="1691640" y="651509"/>
                <a:ext cx="5760720" cy="5760720"/>
              </a:xfrm>
              <a:prstGeom prst="pie">
                <a:avLst>
                  <a:gd name="adj1" fmla="val 1800000"/>
                  <a:gd name="adj2" fmla="val 9000000"/>
                </a:avLst>
              </a:prstGeom>
              <a:solidFill>
                <a:srgbClr val="1F497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p:spPr>
          </p:sp>
          <p:sp>
            <p:nvSpPr>
              <p:cNvPr id="60" name="Cirkel 6"/>
              <p:cNvSpPr/>
              <p:nvPr/>
            </p:nvSpPr>
            <p:spPr>
              <a:xfrm>
                <a:off x="3063240" y="4389120"/>
                <a:ext cx="3086100" cy="1508760"/>
              </a:xfrm>
              <a:prstGeom prst="rect">
                <a:avLst/>
              </a:prstGeom>
              <a:noFill/>
              <a:ln>
                <a:noFill/>
              </a:ln>
              <a:effectLst/>
              <a:sp3d/>
            </p:spPr>
            <p:txBody>
              <a:bodyPr lIns="43180" tIns="43180" rIns="43180" bIns="43180" spcCol="1270" anchor="ctr">
                <a:sp3d extrusionH="28000" prstMaterial="matte"/>
              </a:bodyPr>
              <a:lstStyle/>
              <a:p>
                <a:pPr algn="ctr" defTabSz="1511300">
                  <a:lnSpc>
                    <a:spcPct val="90000"/>
                  </a:lnSpc>
                  <a:spcAft>
                    <a:spcPct val="35000"/>
                  </a:spcAft>
                  <a:defRPr/>
                </a:pPr>
                <a:r>
                  <a:rPr lang="en-US" sz="3600" dirty="0">
                    <a:solidFill>
                      <a:prstClr val="white"/>
                    </a:solidFill>
                    <a:latin typeface="Calibri"/>
                    <a:ea typeface="+mn-ea"/>
                  </a:rPr>
                  <a:t>Development</a:t>
                </a:r>
                <a:endParaRPr lang="nl-NL" sz="3600" dirty="0">
                  <a:solidFill>
                    <a:prstClr val="white"/>
                  </a:solidFill>
                  <a:latin typeface="Calibri"/>
                  <a:ea typeface="+mn-ea"/>
                </a:endParaRPr>
              </a:p>
            </p:txBody>
          </p:sp>
        </p:grpSp>
        <p:grpSp>
          <p:nvGrpSpPr>
            <p:cNvPr id="53" name="Groep 6"/>
            <p:cNvGrpSpPr/>
            <p:nvPr/>
          </p:nvGrpSpPr>
          <p:grpSpPr>
            <a:xfrm>
              <a:off x="1572996" y="445769"/>
              <a:ext cx="5760720" cy="5760720"/>
              <a:chOff x="1572996" y="445769"/>
              <a:chExt cx="5760720" cy="5760720"/>
            </a:xfrm>
          </p:grpSpPr>
          <p:sp>
            <p:nvSpPr>
              <p:cNvPr id="57" name="Cirkel 31"/>
              <p:cNvSpPr/>
              <p:nvPr/>
            </p:nvSpPr>
            <p:spPr>
              <a:xfrm>
                <a:off x="1572996" y="445769"/>
                <a:ext cx="5760720" cy="5760720"/>
              </a:xfrm>
              <a:prstGeom prst="pie">
                <a:avLst>
                  <a:gd name="adj1" fmla="val 9000000"/>
                  <a:gd name="adj2" fmla="val 16200000"/>
                </a:avLst>
              </a:prstGeom>
              <a:solidFill>
                <a:srgbClr val="1F497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p:spPr>
          </p:sp>
          <p:sp>
            <p:nvSpPr>
              <p:cNvPr id="58" name="Cirkel 8"/>
              <p:cNvSpPr/>
              <p:nvPr/>
            </p:nvSpPr>
            <p:spPr>
              <a:xfrm>
                <a:off x="2240280" y="1666494"/>
                <a:ext cx="2057400" cy="1714500"/>
              </a:xfrm>
              <a:prstGeom prst="rect">
                <a:avLst/>
              </a:prstGeom>
              <a:noFill/>
              <a:ln>
                <a:noFill/>
              </a:ln>
              <a:effectLst/>
              <a:sp3d/>
            </p:spPr>
            <p:txBody>
              <a:bodyPr lIns="43180" tIns="43180" rIns="43180" bIns="43180" spcCol="1270" anchor="ctr">
                <a:sp3d extrusionH="28000" prstMaterial="matte"/>
              </a:bodyPr>
              <a:lstStyle/>
              <a:p>
                <a:pPr algn="ctr" defTabSz="1511300">
                  <a:lnSpc>
                    <a:spcPct val="90000"/>
                  </a:lnSpc>
                  <a:spcAft>
                    <a:spcPct val="35000"/>
                  </a:spcAft>
                  <a:defRPr/>
                </a:pPr>
                <a:r>
                  <a:rPr lang="en-US" sz="3600" dirty="0">
                    <a:solidFill>
                      <a:prstClr val="white"/>
                    </a:solidFill>
                    <a:latin typeface="Calibri"/>
                    <a:ea typeface="+mn-ea"/>
                  </a:rPr>
                  <a:t>Development</a:t>
                </a:r>
                <a:endParaRPr lang="nl-NL" sz="3600" dirty="0">
                  <a:solidFill>
                    <a:prstClr val="white"/>
                  </a:solidFill>
                  <a:latin typeface="Calibri"/>
                  <a:ea typeface="+mn-ea"/>
                </a:endParaRPr>
              </a:p>
            </p:txBody>
          </p:sp>
        </p:grpSp>
        <p:sp>
          <p:nvSpPr>
            <p:cNvPr id="54" name="Draaiende pijl 28"/>
            <p:cNvSpPr/>
            <p:nvPr/>
          </p:nvSpPr>
          <p:spPr>
            <a:xfrm>
              <a:off x="1454142" y="89153"/>
              <a:ext cx="6473952" cy="6473952"/>
            </a:xfrm>
            <a:prstGeom prst="circularArrow">
              <a:avLst>
                <a:gd name="adj1" fmla="val 5085"/>
                <a:gd name="adj2" fmla="val 327528"/>
                <a:gd name="adj3" fmla="val 1472472"/>
                <a:gd name="adj4" fmla="val 16199432"/>
                <a:gd name="adj5" fmla="val 5932"/>
              </a:avLst>
            </a:prstGeom>
            <a:gradFill flip="none" rotWithShape="0">
              <a:gsLst>
                <a:gs pos="0">
                  <a:srgbClr val="1F497D">
                    <a:tint val="60000"/>
                    <a:hueOff val="0"/>
                    <a:satOff val="0"/>
                    <a:lumOff val="0"/>
                    <a:shade val="30000"/>
                    <a:satMod val="115000"/>
                  </a:srgbClr>
                </a:gs>
                <a:gs pos="50000">
                  <a:srgbClr val="1F497D">
                    <a:tint val="60000"/>
                    <a:hueOff val="0"/>
                    <a:satOff val="0"/>
                    <a:lumOff val="0"/>
                    <a:shade val="67500"/>
                    <a:satMod val="115000"/>
                  </a:srgbClr>
                </a:gs>
                <a:gs pos="100000">
                  <a:srgbClr val="1F497D">
                    <a:tint val="60000"/>
                    <a:hueOff val="0"/>
                    <a:satOff val="0"/>
                    <a:lumOff val="0"/>
                    <a:shade val="100000"/>
                    <a:satMod val="115000"/>
                  </a:srgbClr>
                </a:gs>
              </a:gsLst>
              <a:path path="circle">
                <a:fillToRect l="100000" t="100000"/>
              </a:path>
              <a:tileRect r="-100000" b="-100000"/>
            </a:gradFill>
            <a:ln>
              <a:noFill/>
            </a:ln>
            <a:effectLst>
              <a:outerShdw blurRad="40000" dist="23000" dir="5400000" rotWithShape="0">
                <a:srgbClr val="000000">
                  <a:alpha val="35000"/>
                </a:srgbClr>
              </a:outerShdw>
            </a:effectLst>
            <a:sp3d prstMaterial="matte"/>
          </p:spPr>
        </p:sp>
        <p:sp>
          <p:nvSpPr>
            <p:cNvPr id="55" name="Draaiende pijl 29"/>
            <p:cNvSpPr/>
            <p:nvPr/>
          </p:nvSpPr>
          <p:spPr>
            <a:xfrm>
              <a:off x="1335024" y="294529"/>
              <a:ext cx="6473952" cy="6473952"/>
            </a:xfrm>
            <a:prstGeom prst="circularArrow">
              <a:avLst>
                <a:gd name="adj1" fmla="val 5085"/>
                <a:gd name="adj2" fmla="val 327528"/>
                <a:gd name="adj3" fmla="val 8671970"/>
                <a:gd name="adj4" fmla="val 1800502"/>
                <a:gd name="adj5" fmla="val 5932"/>
              </a:avLst>
            </a:prstGeom>
            <a:gradFill flip="none" rotWithShape="0">
              <a:gsLst>
                <a:gs pos="0">
                  <a:srgbClr val="1F497D">
                    <a:tint val="60000"/>
                    <a:hueOff val="0"/>
                    <a:satOff val="0"/>
                    <a:lumOff val="0"/>
                    <a:shade val="30000"/>
                    <a:satMod val="115000"/>
                  </a:srgbClr>
                </a:gs>
                <a:gs pos="50000">
                  <a:srgbClr val="1F497D">
                    <a:tint val="60000"/>
                    <a:hueOff val="0"/>
                    <a:satOff val="0"/>
                    <a:lumOff val="0"/>
                    <a:shade val="67500"/>
                    <a:satMod val="115000"/>
                  </a:srgbClr>
                </a:gs>
                <a:gs pos="100000">
                  <a:srgbClr val="1F497D">
                    <a:tint val="60000"/>
                    <a:hueOff val="0"/>
                    <a:satOff val="0"/>
                    <a:lumOff val="0"/>
                    <a:shade val="100000"/>
                    <a:satMod val="115000"/>
                  </a:srgbClr>
                </a:gs>
              </a:gsLst>
              <a:lin ang="18900000" scaled="1"/>
              <a:tileRect/>
            </a:gradFill>
            <a:ln>
              <a:noFill/>
            </a:ln>
            <a:effectLst>
              <a:outerShdw blurRad="40000" dist="23000" dir="5400000" rotWithShape="0">
                <a:srgbClr val="000000">
                  <a:alpha val="35000"/>
                </a:srgbClr>
              </a:outerShdw>
            </a:effectLst>
            <a:sp3d prstMaterial="matte"/>
          </p:spPr>
        </p:sp>
        <p:sp>
          <p:nvSpPr>
            <p:cNvPr id="56" name="Draaiende pijl 30"/>
            <p:cNvSpPr/>
            <p:nvPr/>
          </p:nvSpPr>
          <p:spPr>
            <a:xfrm>
              <a:off x="1215905" y="89153"/>
              <a:ext cx="6473952" cy="6473952"/>
            </a:xfrm>
            <a:prstGeom prst="circularArrow">
              <a:avLst>
                <a:gd name="adj1" fmla="val 5085"/>
                <a:gd name="adj2" fmla="val 327528"/>
                <a:gd name="adj3" fmla="val 15873039"/>
                <a:gd name="adj4" fmla="val 9000000"/>
                <a:gd name="adj5" fmla="val 5932"/>
              </a:avLst>
            </a:prstGeom>
            <a:gradFill flip="none" rotWithShape="0">
              <a:gsLst>
                <a:gs pos="0">
                  <a:srgbClr val="1F497D">
                    <a:tint val="60000"/>
                    <a:hueOff val="0"/>
                    <a:satOff val="0"/>
                    <a:lumOff val="0"/>
                    <a:shade val="30000"/>
                    <a:satMod val="115000"/>
                  </a:srgbClr>
                </a:gs>
                <a:gs pos="50000">
                  <a:srgbClr val="1F497D">
                    <a:tint val="60000"/>
                    <a:hueOff val="0"/>
                    <a:satOff val="0"/>
                    <a:lumOff val="0"/>
                    <a:shade val="67500"/>
                    <a:satMod val="115000"/>
                  </a:srgbClr>
                </a:gs>
                <a:gs pos="100000">
                  <a:srgbClr val="1F497D">
                    <a:tint val="60000"/>
                    <a:hueOff val="0"/>
                    <a:satOff val="0"/>
                    <a:lumOff val="0"/>
                    <a:shade val="100000"/>
                    <a:satMod val="115000"/>
                  </a:srgbClr>
                </a:gs>
              </a:gsLst>
              <a:lin ang="13500000" scaled="1"/>
              <a:tileRect/>
            </a:gradFill>
            <a:ln>
              <a:noFill/>
            </a:ln>
            <a:effectLst>
              <a:outerShdw blurRad="40000" dist="23000" dir="5400000" rotWithShape="0">
                <a:srgbClr val="000000">
                  <a:alpha val="35000"/>
                </a:srgbClr>
              </a:outerShdw>
            </a:effectLst>
            <a:sp3d prstMaterial="matte"/>
          </p:spPr>
        </p:sp>
      </p:grpSp>
      <p:grpSp>
        <p:nvGrpSpPr>
          <p:cNvPr id="63" name="Group 36"/>
          <p:cNvGrpSpPr/>
          <p:nvPr/>
        </p:nvGrpSpPr>
        <p:grpSpPr>
          <a:xfrm>
            <a:off x="857224" y="2928934"/>
            <a:ext cx="2428892" cy="3643338"/>
            <a:chOff x="785786" y="2357430"/>
            <a:chExt cx="2428892" cy="3643338"/>
          </a:xfrm>
          <a:effectLst>
            <a:outerShdw blurRad="76200" dir="13500000" sy="23000" kx="1200000" algn="br" rotWithShape="0">
              <a:prstClr val="black">
                <a:alpha val="20000"/>
              </a:prstClr>
            </a:outerShdw>
          </a:effectLst>
        </p:grpSpPr>
        <p:pic>
          <p:nvPicPr>
            <p:cNvPr id="64" name="Afbeelding 44" descr="Design.png"/>
            <p:cNvPicPr>
              <a:picLocks noChangeAspect="1"/>
            </p:cNvPicPr>
            <p:nvPr/>
          </p:nvPicPr>
          <p:blipFill>
            <a:blip r:embed="rId3" cstate="print"/>
            <a:stretch>
              <a:fillRect/>
            </a:stretch>
          </p:blipFill>
          <p:spPr>
            <a:xfrm flipH="1">
              <a:off x="1285852" y="4496425"/>
              <a:ext cx="1545221" cy="1504343"/>
            </a:xfrm>
            <a:prstGeom prst="rect">
              <a:avLst/>
            </a:prstGeom>
            <a:effectLst/>
          </p:spPr>
        </p:pic>
        <p:sp>
          <p:nvSpPr>
            <p:cNvPr id="65" name="Cloud Callout 38"/>
            <p:cNvSpPr/>
            <p:nvPr/>
          </p:nvSpPr>
          <p:spPr>
            <a:xfrm>
              <a:off x="785786" y="2357430"/>
              <a:ext cx="2428892" cy="1714512"/>
            </a:xfrm>
            <a:prstGeom prst="cloudCallout">
              <a:avLst/>
            </a:prstGeom>
            <a:solidFill>
              <a:srgbClr val="FEB80A"/>
            </a:solidFill>
            <a:ln w="20000" cap="flat" cmpd="sng" algn="ctr">
              <a:solidFill>
                <a:sysClr val="window" lastClr="FFFFFF"/>
              </a:solidFill>
              <a:prstDash val="solid"/>
            </a:ln>
            <a:effectLst/>
          </p:spPr>
          <p:txBody>
            <a:bodyPr anchor="ctr"/>
            <a:lstStyle/>
            <a:p>
              <a:pPr algn="ctr">
                <a:defRPr/>
              </a:pPr>
              <a:endParaRPr lang="nl-NL">
                <a:solidFill>
                  <a:prstClr val="white"/>
                </a:solidFill>
                <a:latin typeface="Calibri"/>
                <a:ea typeface="+mn-ea"/>
              </a:endParaRPr>
            </a:p>
          </p:txBody>
        </p:sp>
      </p:grpSp>
      <p:grpSp>
        <p:nvGrpSpPr>
          <p:cNvPr id="66" name="Group 39"/>
          <p:cNvGrpSpPr/>
          <p:nvPr/>
        </p:nvGrpSpPr>
        <p:grpSpPr>
          <a:xfrm>
            <a:off x="5715008" y="2786058"/>
            <a:ext cx="2714644" cy="3647483"/>
            <a:chOff x="5643570" y="2214554"/>
            <a:chExt cx="2714644" cy="3647483"/>
          </a:xfrm>
          <a:effectLst>
            <a:outerShdw blurRad="76200" dir="13500000" sy="23000" kx="1200000" algn="br" rotWithShape="0">
              <a:prstClr val="black">
                <a:alpha val="20000"/>
              </a:prstClr>
            </a:outerShdw>
          </a:effectLst>
        </p:grpSpPr>
        <p:pic>
          <p:nvPicPr>
            <p:cNvPr id="67" name="Afbeelding 37" descr="users.png"/>
            <p:cNvPicPr>
              <a:picLocks noChangeAspect="1"/>
            </p:cNvPicPr>
            <p:nvPr/>
          </p:nvPicPr>
          <p:blipFill>
            <a:blip r:embed="rId4" cstate="print"/>
            <a:stretch>
              <a:fillRect/>
            </a:stretch>
          </p:blipFill>
          <p:spPr>
            <a:xfrm>
              <a:off x="6215074" y="4500570"/>
              <a:ext cx="1398463" cy="1361467"/>
            </a:xfrm>
            <a:prstGeom prst="rect">
              <a:avLst/>
            </a:prstGeom>
            <a:effectLst/>
          </p:spPr>
        </p:pic>
        <p:sp>
          <p:nvSpPr>
            <p:cNvPr id="68" name="Cloud Callout 41"/>
            <p:cNvSpPr/>
            <p:nvPr/>
          </p:nvSpPr>
          <p:spPr>
            <a:xfrm rot="16200000" flipH="1">
              <a:off x="6143636" y="1714488"/>
              <a:ext cx="1714512" cy="2714644"/>
            </a:xfrm>
            <a:prstGeom prst="cloudCallout">
              <a:avLst>
                <a:gd name="adj1" fmla="val 74208"/>
                <a:gd name="adj2" fmla="val 7462"/>
              </a:avLst>
            </a:prstGeom>
            <a:solidFill>
              <a:srgbClr val="FEB80A"/>
            </a:solidFill>
            <a:ln w="20000" cap="flat" cmpd="sng" algn="ctr">
              <a:solidFill>
                <a:sysClr val="window" lastClr="FFFFFF"/>
              </a:solidFill>
              <a:prstDash val="solid"/>
            </a:ln>
            <a:effectLst/>
          </p:spPr>
          <p:txBody>
            <a:bodyPr anchor="ctr"/>
            <a:lstStyle/>
            <a:p>
              <a:pPr algn="ctr">
                <a:defRPr/>
              </a:pPr>
              <a:endParaRPr lang="nl-NL">
                <a:solidFill>
                  <a:prstClr val="white"/>
                </a:solidFill>
                <a:latin typeface="Calibri"/>
                <a:ea typeface="+mn-ea"/>
              </a:endParaRPr>
            </a:p>
          </p:txBody>
        </p:sp>
      </p:grpSp>
      <p:pic>
        <p:nvPicPr>
          <p:cNvPr id="69" name="Picture 42" descr="j0431590.png"/>
          <p:cNvPicPr>
            <a:picLocks noChangeAspect="1"/>
          </p:cNvPicPr>
          <p:nvPr/>
        </p:nvPicPr>
        <p:blipFill>
          <a:blip r:embed="rId5" cstate="print"/>
          <a:stretch>
            <a:fillRect/>
          </a:stretch>
        </p:blipFill>
        <p:spPr>
          <a:xfrm>
            <a:off x="3500438" y="2500313"/>
            <a:ext cx="2000250" cy="1938337"/>
          </a:xfrm>
          <a:prstGeom prst="rect">
            <a:avLst/>
          </a:prstGeom>
          <a:effectLst>
            <a:outerShdw blurRad="152400" dist="317500" dir="5400000" sx="90000" sy="-19000" rotWithShape="0">
              <a:prstClr val="black">
                <a:alpha val="15000"/>
              </a:prstClr>
            </a:outerShdw>
          </a:effectLst>
        </p:spPr>
      </p:pic>
      <p:sp>
        <p:nvSpPr>
          <p:cNvPr id="71" name="标题 1"/>
          <p:cNvSpPr>
            <a:spLocks noGrp="1"/>
          </p:cNvSpPr>
          <p:nvPr>
            <p:ph type="title"/>
          </p:nvPr>
        </p:nvSpPr>
        <p:spPr>
          <a:xfrm>
            <a:off x="457200" y="274638"/>
            <a:ext cx="8229600" cy="1143000"/>
          </a:xfrm>
        </p:spPr>
        <p:txBody>
          <a:bodyPr/>
          <a:lstStyle/>
          <a:p>
            <a:r>
              <a:rPr lang="zh-CN" altLang="en-US" dirty="0" smtClean="0"/>
              <a:t>以前</a:t>
            </a:r>
            <a:r>
              <a:rPr lang="en-US" altLang="zh-CN" dirty="0" smtClean="0"/>
              <a:t>……</a:t>
            </a:r>
            <a:endParaRPr lang="zh-CN" altLang="en-US" dirty="0"/>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2010</a:t>
            </a:r>
            <a:endParaRPr lang="zh-CN" altLang="en-US" dirty="0"/>
          </a:p>
        </p:txBody>
      </p:sp>
      <p:grpSp>
        <p:nvGrpSpPr>
          <p:cNvPr id="4" name="Diagram group"/>
          <p:cNvGrpSpPr/>
          <p:nvPr/>
        </p:nvGrpSpPr>
        <p:grpSpPr>
          <a:xfrm>
            <a:off x="-214346" y="4143380"/>
            <a:ext cx="9858444" cy="7715304"/>
            <a:chOff x="1215905" y="89153"/>
            <a:chExt cx="6712189" cy="6679328"/>
          </a:xfrm>
          <a:scene3d>
            <a:camera prst="perspectiveRelaxed">
              <a:rot lat="19149996" lon="20104178" rev="1577324"/>
            </a:camera>
            <a:lightRig rig="soft" dir="t"/>
            <a:backdrop>
              <a:anchor x="0" y="0" z="-210000"/>
              <a:norm dx="0" dy="0" dz="914400"/>
              <a:up dx="0" dy="914400" dz="0"/>
            </a:backdrop>
          </a:scene3d>
        </p:grpSpPr>
        <p:grpSp>
          <p:nvGrpSpPr>
            <p:cNvPr id="5" name="Groep 4"/>
            <p:cNvGrpSpPr/>
            <p:nvPr/>
          </p:nvGrpSpPr>
          <p:grpSpPr>
            <a:xfrm>
              <a:off x="1810283" y="445769"/>
              <a:ext cx="5760720" cy="5760720"/>
              <a:chOff x="1810283" y="445769"/>
              <a:chExt cx="5760720" cy="5760720"/>
            </a:xfrm>
          </p:grpSpPr>
          <p:sp>
            <p:nvSpPr>
              <p:cNvPr id="15" name="Cirkel 35"/>
              <p:cNvSpPr/>
              <p:nvPr/>
            </p:nvSpPr>
            <p:spPr>
              <a:xfrm>
                <a:off x="1810283" y="445769"/>
                <a:ext cx="5760720" cy="5760720"/>
              </a:xfrm>
              <a:prstGeom prst="pie">
                <a:avLst>
                  <a:gd name="adj1" fmla="val 16200000"/>
                  <a:gd name="adj2" fmla="val 1800000"/>
                </a:avLst>
              </a:prstGeom>
              <a:solidFill>
                <a:srgbClr val="1F497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p:spPr>
          </p:sp>
          <p:sp>
            <p:nvSpPr>
              <p:cNvPr id="16" name="Cirkel 4"/>
              <p:cNvSpPr/>
              <p:nvPr/>
            </p:nvSpPr>
            <p:spPr>
              <a:xfrm>
                <a:off x="4846320" y="1666494"/>
                <a:ext cx="2057400" cy="1714500"/>
              </a:xfrm>
              <a:prstGeom prst="rect">
                <a:avLst/>
              </a:prstGeom>
              <a:noFill/>
              <a:ln>
                <a:noFill/>
              </a:ln>
              <a:effectLst/>
              <a:sp3d/>
            </p:spPr>
            <p:txBody>
              <a:bodyPr lIns="43180" tIns="43180" rIns="43180" bIns="43180" spcCol="1270" anchor="ctr">
                <a:sp3d extrusionH="28000" prstMaterial="matte"/>
              </a:bodyPr>
              <a:lstStyle/>
              <a:p>
                <a:pPr algn="ctr" defTabSz="1511300">
                  <a:lnSpc>
                    <a:spcPct val="90000"/>
                  </a:lnSpc>
                  <a:spcAft>
                    <a:spcPct val="35000"/>
                  </a:spcAft>
                  <a:defRPr/>
                </a:pPr>
                <a:r>
                  <a:rPr lang="en-US" sz="3200" dirty="0">
                    <a:solidFill>
                      <a:prstClr val="white"/>
                    </a:solidFill>
                    <a:latin typeface="Calibri"/>
                    <a:ea typeface="+mn-ea"/>
                  </a:rPr>
                  <a:t>Business</a:t>
                </a:r>
                <a:endParaRPr lang="nl-NL" sz="3200" dirty="0">
                  <a:solidFill>
                    <a:prstClr val="white"/>
                  </a:solidFill>
                  <a:latin typeface="Calibri"/>
                  <a:ea typeface="+mn-ea"/>
                </a:endParaRPr>
              </a:p>
            </p:txBody>
          </p:sp>
        </p:grpSp>
        <p:grpSp>
          <p:nvGrpSpPr>
            <p:cNvPr id="6" name="Groep 5"/>
            <p:cNvGrpSpPr/>
            <p:nvPr/>
          </p:nvGrpSpPr>
          <p:grpSpPr>
            <a:xfrm>
              <a:off x="1691640" y="651509"/>
              <a:ext cx="5760720" cy="5760720"/>
              <a:chOff x="1691640" y="651509"/>
              <a:chExt cx="5760720" cy="5760720"/>
            </a:xfrm>
          </p:grpSpPr>
          <p:sp>
            <p:nvSpPr>
              <p:cNvPr id="13" name="Cirkel 33"/>
              <p:cNvSpPr/>
              <p:nvPr/>
            </p:nvSpPr>
            <p:spPr>
              <a:xfrm>
                <a:off x="1691640" y="651509"/>
                <a:ext cx="5760720" cy="5760720"/>
              </a:xfrm>
              <a:prstGeom prst="pie">
                <a:avLst>
                  <a:gd name="adj1" fmla="val 1800000"/>
                  <a:gd name="adj2" fmla="val 9000000"/>
                </a:avLst>
              </a:prstGeom>
              <a:solidFill>
                <a:srgbClr val="1F497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p:spPr>
          </p:sp>
          <p:sp>
            <p:nvSpPr>
              <p:cNvPr id="14" name="Cirkel 6"/>
              <p:cNvSpPr/>
              <p:nvPr/>
            </p:nvSpPr>
            <p:spPr>
              <a:xfrm>
                <a:off x="3063240" y="4389120"/>
                <a:ext cx="3086100" cy="1508760"/>
              </a:xfrm>
              <a:prstGeom prst="rect">
                <a:avLst/>
              </a:prstGeom>
              <a:noFill/>
              <a:ln>
                <a:noFill/>
              </a:ln>
              <a:effectLst/>
              <a:sp3d/>
            </p:spPr>
            <p:txBody>
              <a:bodyPr lIns="43180" tIns="43180" rIns="43180" bIns="43180" spcCol="1270" anchor="ctr">
                <a:sp3d extrusionH="28000" prstMaterial="matte"/>
              </a:bodyPr>
              <a:lstStyle/>
              <a:p>
                <a:pPr algn="ctr" defTabSz="1511300">
                  <a:lnSpc>
                    <a:spcPct val="90000"/>
                  </a:lnSpc>
                  <a:spcAft>
                    <a:spcPct val="35000"/>
                  </a:spcAft>
                  <a:defRPr/>
                </a:pPr>
                <a:r>
                  <a:rPr lang="en-US" sz="3200" dirty="0">
                    <a:solidFill>
                      <a:prstClr val="white"/>
                    </a:solidFill>
                    <a:latin typeface="Calibri"/>
                    <a:ea typeface="+mn-ea"/>
                  </a:rPr>
                  <a:t>Development</a:t>
                </a:r>
                <a:endParaRPr lang="nl-NL" sz="3200" dirty="0">
                  <a:solidFill>
                    <a:prstClr val="white"/>
                  </a:solidFill>
                  <a:latin typeface="Calibri"/>
                  <a:ea typeface="+mn-ea"/>
                </a:endParaRPr>
              </a:p>
            </p:txBody>
          </p:sp>
        </p:grpSp>
        <p:grpSp>
          <p:nvGrpSpPr>
            <p:cNvPr id="7" name="Groep 6"/>
            <p:cNvGrpSpPr/>
            <p:nvPr/>
          </p:nvGrpSpPr>
          <p:grpSpPr>
            <a:xfrm>
              <a:off x="1572996" y="445769"/>
              <a:ext cx="5760720" cy="5760720"/>
              <a:chOff x="1572996" y="445769"/>
              <a:chExt cx="5760720" cy="5760720"/>
            </a:xfrm>
          </p:grpSpPr>
          <p:sp>
            <p:nvSpPr>
              <p:cNvPr id="11" name="Cirkel 31"/>
              <p:cNvSpPr/>
              <p:nvPr/>
            </p:nvSpPr>
            <p:spPr>
              <a:xfrm>
                <a:off x="1572996" y="445769"/>
                <a:ext cx="5760720" cy="5760720"/>
              </a:xfrm>
              <a:prstGeom prst="pie">
                <a:avLst>
                  <a:gd name="adj1" fmla="val 9000000"/>
                  <a:gd name="adj2" fmla="val 16200000"/>
                </a:avLst>
              </a:prstGeom>
              <a:solidFill>
                <a:srgbClr val="1F497D">
                  <a:hueOff val="0"/>
                  <a:satOff val="0"/>
                  <a:lumOff val="0"/>
                  <a:alphaOff val="0"/>
                </a:srgbClr>
              </a:solidFill>
              <a:ln>
                <a:noFill/>
              </a:ln>
              <a:effectLst>
                <a:outerShdw blurRad="40000" dist="23000" dir="5400000" rotWithShape="0">
                  <a:srgbClr val="000000">
                    <a:alpha val="35000"/>
                  </a:srgbClr>
                </a:outerShdw>
              </a:effectLst>
              <a:sp3d extrusionH="152250" prstMaterial="matte">
                <a:bevelT w="165100" prst="coolSlant"/>
              </a:sp3d>
            </p:spPr>
          </p:sp>
          <p:sp>
            <p:nvSpPr>
              <p:cNvPr id="12" name="Cirkel 8"/>
              <p:cNvSpPr/>
              <p:nvPr/>
            </p:nvSpPr>
            <p:spPr>
              <a:xfrm>
                <a:off x="2240280" y="1666494"/>
                <a:ext cx="2057400" cy="1714500"/>
              </a:xfrm>
              <a:prstGeom prst="rect">
                <a:avLst/>
              </a:prstGeom>
              <a:noFill/>
              <a:ln>
                <a:noFill/>
              </a:ln>
              <a:effectLst/>
              <a:sp3d/>
            </p:spPr>
            <p:txBody>
              <a:bodyPr lIns="43180" tIns="43180" rIns="43180" bIns="43180" spcCol="1270" anchor="ctr">
                <a:sp3d extrusionH="28000" prstMaterial="matte"/>
              </a:bodyPr>
              <a:lstStyle/>
              <a:p>
                <a:pPr algn="ctr" defTabSz="1511300">
                  <a:lnSpc>
                    <a:spcPct val="90000"/>
                  </a:lnSpc>
                  <a:spcAft>
                    <a:spcPct val="35000"/>
                  </a:spcAft>
                  <a:defRPr/>
                </a:pPr>
                <a:r>
                  <a:rPr lang="en-US" sz="3200" dirty="0">
                    <a:solidFill>
                      <a:prstClr val="white"/>
                    </a:solidFill>
                    <a:latin typeface="Calibri"/>
                    <a:ea typeface="+mn-ea"/>
                  </a:rPr>
                  <a:t>Development</a:t>
                </a:r>
                <a:endParaRPr lang="nl-NL" sz="3200" dirty="0">
                  <a:solidFill>
                    <a:prstClr val="white"/>
                  </a:solidFill>
                  <a:latin typeface="Calibri"/>
                  <a:ea typeface="+mn-ea"/>
                </a:endParaRPr>
              </a:p>
            </p:txBody>
          </p:sp>
        </p:grpSp>
        <p:sp>
          <p:nvSpPr>
            <p:cNvPr id="8" name="Draaiende pijl 28"/>
            <p:cNvSpPr/>
            <p:nvPr/>
          </p:nvSpPr>
          <p:spPr>
            <a:xfrm>
              <a:off x="1454142" y="89153"/>
              <a:ext cx="6473952" cy="6473952"/>
            </a:xfrm>
            <a:prstGeom prst="circularArrow">
              <a:avLst>
                <a:gd name="adj1" fmla="val 5085"/>
                <a:gd name="adj2" fmla="val 327528"/>
                <a:gd name="adj3" fmla="val 1472472"/>
                <a:gd name="adj4" fmla="val 16199432"/>
                <a:gd name="adj5" fmla="val 5932"/>
              </a:avLst>
            </a:prstGeom>
            <a:gradFill flip="none" rotWithShape="0">
              <a:gsLst>
                <a:gs pos="0">
                  <a:srgbClr val="1F497D">
                    <a:tint val="60000"/>
                    <a:hueOff val="0"/>
                    <a:satOff val="0"/>
                    <a:lumOff val="0"/>
                    <a:shade val="30000"/>
                    <a:satMod val="115000"/>
                  </a:srgbClr>
                </a:gs>
                <a:gs pos="50000">
                  <a:srgbClr val="1F497D">
                    <a:tint val="60000"/>
                    <a:hueOff val="0"/>
                    <a:satOff val="0"/>
                    <a:lumOff val="0"/>
                    <a:shade val="67500"/>
                    <a:satMod val="115000"/>
                  </a:srgbClr>
                </a:gs>
                <a:gs pos="100000">
                  <a:srgbClr val="1F497D">
                    <a:tint val="60000"/>
                    <a:hueOff val="0"/>
                    <a:satOff val="0"/>
                    <a:lumOff val="0"/>
                    <a:shade val="100000"/>
                    <a:satMod val="115000"/>
                  </a:srgbClr>
                </a:gs>
              </a:gsLst>
              <a:path path="circle">
                <a:fillToRect l="100000" t="100000"/>
              </a:path>
              <a:tileRect r="-100000" b="-100000"/>
            </a:gradFill>
            <a:ln>
              <a:noFill/>
            </a:ln>
            <a:effectLst>
              <a:outerShdw blurRad="40000" dist="23000" dir="5400000" rotWithShape="0">
                <a:srgbClr val="000000">
                  <a:alpha val="35000"/>
                </a:srgbClr>
              </a:outerShdw>
            </a:effectLst>
            <a:sp3d prstMaterial="matte"/>
          </p:spPr>
        </p:sp>
        <p:sp>
          <p:nvSpPr>
            <p:cNvPr id="9" name="Draaiende pijl 29"/>
            <p:cNvSpPr/>
            <p:nvPr/>
          </p:nvSpPr>
          <p:spPr>
            <a:xfrm>
              <a:off x="1335024" y="294529"/>
              <a:ext cx="6473952" cy="6473952"/>
            </a:xfrm>
            <a:prstGeom prst="circularArrow">
              <a:avLst>
                <a:gd name="adj1" fmla="val 5085"/>
                <a:gd name="adj2" fmla="val 327528"/>
                <a:gd name="adj3" fmla="val 8671970"/>
                <a:gd name="adj4" fmla="val 1800502"/>
                <a:gd name="adj5" fmla="val 5932"/>
              </a:avLst>
            </a:prstGeom>
            <a:gradFill flip="none" rotWithShape="0">
              <a:gsLst>
                <a:gs pos="0">
                  <a:srgbClr val="1F497D">
                    <a:tint val="60000"/>
                    <a:hueOff val="0"/>
                    <a:satOff val="0"/>
                    <a:lumOff val="0"/>
                    <a:shade val="30000"/>
                    <a:satMod val="115000"/>
                  </a:srgbClr>
                </a:gs>
                <a:gs pos="50000">
                  <a:srgbClr val="1F497D">
                    <a:tint val="60000"/>
                    <a:hueOff val="0"/>
                    <a:satOff val="0"/>
                    <a:lumOff val="0"/>
                    <a:shade val="67500"/>
                    <a:satMod val="115000"/>
                  </a:srgbClr>
                </a:gs>
                <a:gs pos="100000">
                  <a:srgbClr val="1F497D">
                    <a:tint val="60000"/>
                    <a:hueOff val="0"/>
                    <a:satOff val="0"/>
                    <a:lumOff val="0"/>
                    <a:shade val="100000"/>
                    <a:satMod val="115000"/>
                  </a:srgbClr>
                </a:gs>
              </a:gsLst>
              <a:lin ang="18900000" scaled="1"/>
              <a:tileRect/>
            </a:gradFill>
            <a:ln>
              <a:noFill/>
            </a:ln>
            <a:effectLst>
              <a:outerShdw blurRad="40000" dist="23000" dir="5400000" rotWithShape="0">
                <a:srgbClr val="000000">
                  <a:alpha val="35000"/>
                </a:srgbClr>
              </a:outerShdw>
            </a:effectLst>
            <a:sp3d prstMaterial="matte"/>
          </p:spPr>
        </p:sp>
        <p:sp>
          <p:nvSpPr>
            <p:cNvPr id="10" name="Draaiende pijl 30"/>
            <p:cNvSpPr/>
            <p:nvPr/>
          </p:nvSpPr>
          <p:spPr>
            <a:xfrm>
              <a:off x="1215905" y="89153"/>
              <a:ext cx="6473952" cy="6473952"/>
            </a:xfrm>
            <a:prstGeom prst="circularArrow">
              <a:avLst>
                <a:gd name="adj1" fmla="val 5085"/>
                <a:gd name="adj2" fmla="val 327528"/>
                <a:gd name="adj3" fmla="val 15873039"/>
                <a:gd name="adj4" fmla="val 9000000"/>
                <a:gd name="adj5" fmla="val 5932"/>
              </a:avLst>
            </a:prstGeom>
            <a:gradFill flip="none" rotWithShape="0">
              <a:gsLst>
                <a:gs pos="0">
                  <a:srgbClr val="1F497D">
                    <a:tint val="60000"/>
                    <a:hueOff val="0"/>
                    <a:satOff val="0"/>
                    <a:lumOff val="0"/>
                    <a:shade val="30000"/>
                    <a:satMod val="115000"/>
                  </a:srgbClr>
                </a:gs>
                <a:gs pos="50000">
                  <a:srgbClr val="1F497D">
                    <a:tint val="60000"/>
                    <a:hueOff val="0"/>
                    <a:satOff val="0"/>
                    <a:lumOff val="0"/>
                    <a:shade val="67500"/>
                    <a:satMod val="115000"/>
                  </a:srgbClr>
                </a:gs>
                <a:gs pos="100000">
                  <a:srgbClr val="1F497D">
                    <a:tint val="60000"/>
                    <a:hueOff val="0"/>
                    <a:satOff val="0"/>
                    <a:lumOff val="0"/>
                    <a:shade val="100000"/>
                    <a:satMod val="115000"/>
                  </a:srgbClr>
                </a:gs>
              </a:gsLst>
              <a:lin ang="13500000" scaled="1"/>
              <a:tileRect/>
            </a:gradFill>
            <a:ln>
              <a:noFill/>
            </a:ln>
            <a:effectLst>
              <a:outerShdw blurRad="40000" dist="23000" dir="5400000" rotWithShape="0">
                <a:srgbClr val="000000">
                  <a:alpha val="35000"/>
                </a:srgbClr>
              </a:outerShdw>
            </a:effectLst>
            <a:sp3d prstMaterial="matte"/>
          </p:spPr>
        </p:sp>
      </p:grpSp>
      <p:pic>
        <p:nvPicPr>
          <p:cNvPr id="17" name="Picture 5"/>
          <p:cNvPicPr>
            <a:picLocks noChangeAspect="1" noChangeArrowheads="1"/>
          </p:cNvPicPr>
          <p:nvPr/>
        </p:nvPicPr>
        <p:blipFill>
          <a:blip r:embed="rId3" cstate="print"/>
          <a:stretch>
            <a:fillRect/>
          </a:stretch>
        </p:blipFill>
        <p:spPr bwMode="auto">
          <a:xfrm>
            <a:off x="4202113" y="4714875"/>
            <a:ext cx="525462" cy="582613"/>
          </a:xfrm>
          <a:prstGeom prst="rect">
            <a:avLst/>
          </a:prstGeom>
          <a:noFill/>
          <a:ln w="9525">
            <a:noFill/>
            <a:miter lim="800000"/>
            <a:headEnd/>
            <a:tailEnd/>
          </a:ln>
          <a:effectLst>
            <a:outerShdw blurRad="76200" dir="13500000" sy="23000" kx="1200000" algn="br" rotWithShape="0">
              <a:prstClr val="black">
                <a:alpha val="20000"/>
              </a:prstClr>
            </a:outerShdw>
          </a:effectLst>
        </p:spPr>
      </p:pic>
      <p:pic>
        <p:nvPicPr>
          <p:cNvPr id="18" name="Picture 6"/>
          <p:cNvPicPr>
            <a:picLocks noChangeAspect="1" noChangeArrowheads="1"/>
          </p:cNvPicPr>
          <p:nvPr/>
        </p:nvPicPr>
        <p:blipFill>
          <a:blip r:embed="rId4" cstate="print"/>
          <a:stretch>
            <a:fillRect/>
          </a:stretch>
        </p:blipFill>
        <p:spPr bwMode="auto">
          <a:xfrm>
            <a:off x="2981325" y="4572000"/>
            <a:ext cx="769938" cy="890588"/>
          </a:xfrm>
          <a:prstGeom prst="rect">
            <a:avLst/>
          </a:prstGeom>
          <a:noFill/>
          <a:ln w="9525">
            <a:noFill/>
            <a:miter lim="800000"/>
            <a:headEnd/>
            <a:tailEnd/>
          </a:ln>
          <a:effectLst>
            <a:outerShdw blurRad="76200" dir="13500000" sy="23000" kx="1200000" algn="br" rotWithShape="0">
              <a:prstClr val="black">
                <a:alpha val="20000"/>
              </a:prstClr>
            </a:outerShdw>
          </a:effectLst>
        </p:spPr>
      </p:pic>
      <p:pic>
        <p:nvPicPr>
          <p:cNvPr id="19" name="Picture 7"/>
          <p:cNvPicPr>
            <a:picLocks noChangeAspect="1" noChangeArrowheads="1"/>
          </p:cNvPicPr>
          <p:nvPr/>
        </p:nvPicPr>
        <p:blipFill>
          <a:blip r:embed="rId5" cstate="print"/>
          <a:stretch>
            <a:fillRect/>
          </a:stretch>
        </p:blipFill>
        <p:spPr bwMode="auto">
          <a:xfrm>
            <a:off x="5143500" y="4573588"/>
            <a:ext cx="785813" cy="854075"/>
          </a:xfrm>
          <a:prstGeom prst="rect">
            <a:avLst/>
          </a:prstGeom>
          <a:noFill/>
          <a:ln w="9525">
            <a:noFill/>
            <a:miter lim="800000"/>
            <a:headEnd/>
            <a:tailEnd/>
          </a:ln>
          <a:effectLst>
            <a:outerShdw blurRad="76200" dir="13500000" sy="23000" kx="1200000" algn="br" rotWithShape="0">
              <a:prstClr val="black">
                <a:alpha val="20000"/>
              </a:prstClr>
            </a:outerShdw>
          </a:effectLst>
        </p:spPr>
      </p:pic>
      <p:grpSp>
        <p:nvGrpSpPr>
          <p:cNvPr id="20" name="Group 49"/>
          <p:cNvGrpSpPr/>
          <p:nvPr/>
        </p:nvGrpSpPr>
        <p:grpSpPr>
          <a:xfrm>
            <a:off x="1285852" y="2071678"/>
            <a:ext cx="6327685" cy="4361863"/>
            <a:chOff x="1285852" y="1500174"/>
            <a:chExt cx="6327685" cy="4361863"/>
          </a:xfrm>
          <a:effectLst>
            <a:outerShdw blurRad="76200" dir="13500000" sy="23000" kx="1200000" algn="br" rotWithShape="0">
              <a:prstClr val="black">
                <a:alpha val="20000"/>
              </a:prstClr>
            </a:outerShdw>
          </a:effectLst>
        </p:grpSpPr>
        <p:pic>
          <p:nvPicPr>
            <p:cNvPr id="21" name="Afbeelding 44" descr="Design.png"/>
            <p:cNvPicPr>
              <a:picLocks noChangeAspect="1"/>
            </p:cNvPicPr>
            <p:nvPr/>
          </p:nvPicPr>
          <p:blipFill>
            <a:blip r:embed="rId6" cstate="print"/>
            <a:stretch>
              <a:fillRect/>
            </a:stretch>
          </p:blipFill>
          <p:spPr>
            <a:xfrm flipH="1">
              <a:off x="1285852" y="4357694"/>
              <a:ext cx="1545221" cy="1504343"/>
            </a:xfrm>
            <a:prstGeom prst="rect">
              <a:avLst/>
            </a:prstGeom>
          </p:spPr>
        </p:pic>
        <p:pic>
          <p:nvPicPr>
            <p:cNvPr id="22" name="Afbeelding 37" descr="users.png"/>
            <p:cNvPicPr>
              <a:picLocks noChangeAspect="1"/>
            </p:cNvPicPr>
            <p:nvPr/>
          </p:nvPicPr>
          <p:blipFill>
            <a:blip r:embed="rId7" cstate="print"/>
            <a:stretch>
              <a:fillRect/>
            </a:stretch>
          </p:blipFill>
          <p:spPr>
            <a:xfrm>
              <a:off x="6215074" y="4500570"/>
              <a:ext cx="1398463" cy="1361467"/>
            </a:xfrm>
            <a:prstGeom prst="rect">
              <a:avLst/>
            </a:prstGeom>
          </p:spPr>
        </p:pic>
        <p:grpSp>
          <p:nvGrpSpPr>
            <p:cNvPr id="23" name="Group 48"/>
            <p:cNvGrpSpPr/>
            <p:nvPr/>
          </p:nvGrpSpPr>
          <p:grpSpPr>
            <a:xfrm>
              <a:off x="2857488" y="1500174"/>
              <a:ext cx="3286148" cy="2143140"/>
              <a:chOff x="2857488" y="1500174"/>
              <a:chExt cx="3286148" cy="2143140"/>
            </a:xfrm>
          </p:grpSpPr>
          <p:grpSp>
            <p:nvGrpSpPr>
              <p:cNvPr id="24" name="Group 45"/>
              <p:cNvGrpSpPr/>
              <p:nvPr/>
            </p:nvGrpSpPr>
            <p:grpSpPr>
              <a:xfrm>
                <a:off x="2857488" y="1500174"/>
                <a:ext cx="3286148" cy="2143140"/>
                <a:chOff x="2857488" y="1500174"/>
                <a:chExt cx="3286148" cy="2143140"/>
              </a:xfrm>
            </p:grpSpPr>
            <p:sp>
              <p:nvSpPr>
                <p:cNvPr id="26" name="Oval Callout 49"/>
                <p:cNvSpPr/>
                <p:nvPr/>
              </p:nvSpPr>
              <p:spPr>
                <a:xfrm>
                  <a:off x="2857488" y="1500174"/>
                  <a:ext cx="3286148" cy="2143140"/>
                </a:xfrm>
                <a:prstGeom prst="wedgeEllipseCallout">
                  <a:avLst>
                    <a:gd name="adj1" fmla="val -75107"/>
                    <a:gd name="adj2" fmla="val 80665"/>
                  </a:avLst>
                </a:prstGeom>
                <a:solidFill>
                  <a:srgbClr val="FEB80A"/>
                </a:solidFill>
                <a:ln w="20000" cap="flat" cmpd="sng" algn="ctr">
                  <a:solidFill>
                    <a:sysClr val="window" lastClr="FFFFFF"/>
                  </a:solidFill>
                  <a:prstDash val="solid"/>
                </a:ln>
                <a:effectLst/>
              </p:spPr>
              <p:txBody>
                <a:bodyPr anchor="ctr"/>
                <a:lstStyle/>
                <a:p>
                  <a:pPr algn="ctr" fontAlgn="auto">
                    <a:spcBef>
                      <a:spcPts val="0"/>
                    </a:spcBef>
                    <a:spcAft>
                      <a:spcPts val="0"/>
                    </a:spcAft>
                    <a:defRPr/>
                  </a:pPr>
                  <a:endParaRPr lang="nl-NL" sz="1800">
                    <a:solidFill>
                      <a:prstClr val="white"/>
                    </a:solidFill>
                    <a:latin typeface="Calibri"/>
                    <a:ea typeface="+mn-ea"/>
                  </a:endParaRPr>
                </a:p>
              </p:txBody>
            </p:sp>
            <p:sp>
              <p:nvSpPr>
                <p:cNvPr id="27" name="Oval Callout 50"/>
                <p:cNvSpPr/>
                <p:nvPr/>
              </p:nvSpPr>
              <p:spPr>
                <a:xfrm>
                  <a:off x="2857488" y="1500174"/>
                  <a:ext cx="3286148" cy="2143140"/>
                </a:xfrm>
                <a:prstGeom prst="wedgeEllipseCallout">
                  <a:avLst>
                    <a:gd name="adj1" fmla="val 68982"/>
                    <a:gd name="adj2" fmla="val 84467"/>
                  </a:avLst>
                </a:prstGeom>
                <a:solidFill>
                  <a:srgbClr val="FEB80A"/>
                </a:solidFill>
                <a:ln w="20000" cap="flat" cmpd="sng" algn="ctr">
                  <a:solidFill>
                    <a:sysClr val="window" lastClr="FFFFFF"/>
                  </a:solidFill>
                  <a:prstDash val="solid"/>
                </a:ln>
                <a:effectLst/>
              </p:spPr>
              <p:txBody>
                <a:bodyPr anchor="ctr"/>
                <a:lstStyle/>
                <a:p>
                  <a:pPr algn="ctr" fontAlgn="auto">
                    <a:spcBef>
                      <a:spcPts val="0"/>
                    </a:spcBef>
                    <a:spcAft>
                      <a:spcPts val="0"/>
                    </a:spcAft>
                    <a:defRPr/>
                  </a:pPr>
                  <a:endParaRPr lang="nl-NL" sz="1800">
                    <a:solidFill>
                      <a:prstClr val="white"/>
                    </a:solidFill>
                    <a:latin typeface="Calibri"/>
                    <a:ea typeface="+mn-ea"/>
                  </a:endParaRPr>
                </a:p>
              </p:txBody>
            </p:sp>
          </p:grpSp>
          <p:sp>
            <p:nvSpPr>
              <p:cNvPr id="25" name="Freeform 48"/>
              <p:cNvSpPr/>
              <p:nvPr/>
            </p:nvSpPr>
            <p:spPr>
              <a:xfrm>
                <a:off x="3136106" y="3171825"/>
                <a:ext cx="542925" cy="328613"/>
              </a:xfrm>
              <a:custGeom>
                <a:avLst/>
                <a:gdLst>
                  <a:gd name="connsiteX0" fmla="*/ 0 w 542925"/>
                  <a:gd name="connsiteY0" fmla="*/ 80963 h 328613"/>
                  <a:gd name="connsiteX1" fmla="*/ 83344 w 542925"/>
                  <a:gd name="connsiteY1" fmla="*/ 0 h 328613"/>
                  <a:gd name="connsiteX2" fmla="*/ 542925 w 542925"/>
                  <a:gd name="connsiteY2" fmla="*/ 261938 h 328613"/>
                  <a:gd name="connsiteX3" fmla="*/ 511969 w 542925"/>
                  <a:gd name="connsiteY3" fmla="*/ 285750 h 328613"/>
                  <a:gd name="connsiteX4" fmla="*/ 435769 w 542925"/>
                  <a:gd name="connsiteY4" fmla="*/ 328613 h 328613"/>
                  <a:gd name="connsiteX5" fmla="*/ 0 w 542925"/>
                  <a:gd name="connsiteY5" fmla="*/ 80963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328613">
                    <a:moveTo>
                      <a:pt x="0" y="80963"/>
                    </a:moveTo>
                    <a:lnTo>
                      <a:pt x="83344" y="0"/>
                    </a:lnTo>
                    <a:lnTo>
                      <a:pt x="542925" y="261938"/>
                    </a:lnTo>
                    <a:lnTo>
                      <a:pt x="511969" y="285750"/>
                    </a:lnTo>
                    <a:lnTo>
                      <a:pt x="435769" y="328613"/>
                    </a:lnTo>
                    <a:lnTo>
                      <a:pt x="0" y="80963"/>
                    </a:lnTo>
                    <a:close/>
                  </a:path>
                </a:pathLst>
              </a:custGeom>
              <a:solidFill>
                <a:srgbClr val="FEB80A"/>
              </a:solidFill>
              <a:ln w="25400" cap="flat" cmpd="sng" algn="ctr">
                <a:noFill/>
                <a:prstDash val="solid"/>
              </a:ln>
              <a:effectLst/>
            </p:spPr>
            <p:txBody>
              <a:bodyPr anchor="ctr"/>
              <a:lstStyle/>
              <a:p>
                <a:pPr algn="ctr" fontAlgn="auto">
                  <a:spcBef>
                    <a:spcPts val="0"/>
                  </a:spcBef>
                  <a:spcAft>
                    <a:spcPts val="0"/>
                  </a:spcAft>
                  <a:defRPr/>
                </a:pPr>
                <a:endParaRPr lang="nl-NL" sz="1800">
                  <a:solidFill>
                    <a:prstClr val="white"/>
                  </a:solidFill>
                  <a:latin typeface="Calibri"/>
                  <a:ea typeface="+mn-ea"/>
                </a:endParaRPr>
              </a:p>
            </p:txBody>
          </p:sp>
        </p:grpSp>
      </p:gr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571472" y="428604"/>
            <a:ext cx="2590800" cy="1846263"/>
          </a:xfrm>
          <a:prstGeom prst="rect">
            <a:avLst/>
          </a:prstGeom>
          <a:ln>
            <a:noFill/>
          </a:ln>
          <a:effectLst>
            <a:outerShdw blurRad="292100" dist="139700" dir="2700000" algn="tl" rotWithShape="0">
              <a:srgbClr val="333333">
                <a:alpha val="65000"/>
              </a:srgbClr>
            </a:outerShdw>
          </a:effectLst>
        </p:spPr>
      </p:pic>
      <p:pic>
        <p:nvPicPr>
          <p:cNvPr id="6" name="Picture 3"/>
          <p:cNvPicPr>
            <a:picLocks noChangeAspect="1" noChangeArrowheads="1"/>
          </p:cNvPicPr>
          <p:nvPr/>
        </p:nvPicPr>
        <p:blipFill>
          <a:blip r:embed="rId4" cstate="print"/>
          <a:srcRect/>
          <a:stretch>
            <a:fillRect/>
          </a:stretch>
        </p:blipFill>
        <p:spPr bwMode="auto">
          <a:xfrm>
            <a:off x="3238472" y="504804"/>
            <a:ext cx="4572000" cy="2406650"/>
          </a:xfrm>
          <a:prstGeom prst="rect">
            <a:avLst/>
          </a:prstGeom>
          <a:ln>
            <a:noFill/>
          </a:ln>
          <a:effectLst>
            <a:outerShdw blurRad="292100" dist="139700" dir="2700000" algn="tl" rotWithShape="0">
              <a:srgbClr val="333333">
                <a:alpha val="65000"/>
              </a:srgbClr>
            </a:outerShdw>
          </a:effectLst>
        </p:spPr>
      </p:pic>
      <p:grpSp>
        <p:nvGrpSpPr>
          <p:cNvPr id="2" name="Group 4"/>
          <p:cNvGrpSpPr>
            <a:grpSpLocks/>
          </p:cNvGrpSpPr>
          <p:nvPr/>
        </p:nvGrpSpPr>
        <p:grpSpPr bwMode="auto">
          <a:xfrm>
            <a:off x="723873" y="2409804"/>
            <a:ext cx="2819400" cy="1714500"/>
            <a:chOff x="432" y="1584"/>
            <a:chExt cx="1776" cy="1080"/>
          </a:xfrm>
        </p:grpSpPr>
        <p:grpSp>
          <p:nvGrpSpPr>
            <p:cNvPr id="3" name="Group 5"/>
            <p:cNvGrpSpPr>
              <a:grpSpLocks/>
            </p:cNvGrpSpPr>
            <p:nvPr/>
          </p:nvGrpSpPr>
          <p:grpSpPr bwMode="auto">
            <a:xfrm>
              <a:off x="432" y="1584"/>
              <a:ext cx="1776" cy="1080"/>
              <a:chOff x="432" y="1584"/>
              <a:chExt cx="1776" cy="1080"/>
            </a:xfrm>
          </p:grpSpPr>
          <p:pic>
            <p:nvPicPr>
              <p:cNvPr id="10" name="Picture 6"/>
              <p:cNvPicPr>
                <a:picLocks noChangeAspect="1" noChangeArrowheads="1"/>
              </p:cNvPicPr>
              <p:nvPr/>
            </p:nvPicPr>
            <p:blipFill>
              <a:blip r:embed="rId5" cstate="print"/>
              <a:srcRect/>
              <a:stretch>
                <a:fillRect/>
              </a:stretch>
            </p:blipFill>
            <p:spPr bwMode="auto">
              <a:xfrm>
                <a:off x="432" y="1683"/>
                <a:ext cx="1776" cy="758"/>
              </a:xfrm>
              <a:prstGeom prst="rect">
                <a:avLst/>
              </a:prstGeom>
              <a:ln>
                <a:noFill/>
              </a:ln>
              <a:effectLst>
                <a:outerShdw blurRad="292100" dist="139700" dir="2700000" algn="tl" rotWithShape="0">
                  <a:srgbClr val="333333">
                    <a:alpha val="65000"/>
                  </a:srgbClr>
                </a:outerShdw>
              </a:effectLst>
            </p:spPr>
          </p:pic>
          <p:pic>
            <p:nvPicPr>
              <p:cNvPr id="11" name="Picture 7"/>
              <p:cNvPicPr>
                <a:picLocks noChangeAspect="1" noChangeArrowheads="1"/>
              </p:cNvPicPr>
              <p:nvPr/>
            </p:nvPicPr>
            <p:blipFill>
              <a:blip r:embed="rId6" cstate="print"/>
              <a:srcRect/>
              <a:stretch>
                <a:fillRect/>
              </a:stretch>
            </p:blipFill>
            <p:spPr bwMode="auto">
              <a:xfrm>
                <a:off x="1493" y="1584"/>
                <a:ext cx="450" cy="572"/>
              </a:xfrm>
              <a:prstGeom prst="rect">
                <a:avLst/>
              </a:prstGeom>
              <a:ln>
                <a:noFill/>
              </a:ln>
              <a:effectLst>
                <a:outerShdw blurRad="292100" dist="139700" dir="2700000" algn="tl" rotWithShape="0">
                  <a:srgbClr val="333333">
                    <a:alpha val="65000"/>
                  </a:srgbClr>
                </a:outerShdw>
              </a:effectLst>
            </p:spPr>
          </p:pic>
          <p:pic>
            <p:nvPicPr>
              <p:cNvPr id="12" name="Picture 8"/>
              <p:cNvPicPr>
                <a:picLocks noChangeAspect="1" noChangeArrowheads="1"/>
              </p:cNvPicPr>
              <p:nvPr/>
            </p:nvPicPr>
            <p:blipFill>
              <a:blip r:embed="rId7" cstate="print"/>
              <a:srcRect/>
              <a:stretch>
                <a:fillRect/>
              </a:stretch>
            </p:blipFill>
            <p:spPr bwMode="auto">
              <a:xfrm>
                <a:off x="1026" y="1643"/>
                <a:ext cx="624" cy="1021"/>
              </a:xfrm>
              <a:prstGeom prst="rect">
                <a:avLst/>
              </a:prstGeom>
              <a:ln>
                <a:noFill/>
              </a:ln>
              <a:effectLst>
                <a:outerShdw blurRad="292100" dist="139700" dir="2700000" algn="tl" rotWithShape="0">
                  <a:srgbClr val="333333">
                    <a:alpha val="65000"/>
                  </a:srgbClr>
                </a:outerShdw>
              </a:effectLst>
            </p:spPr>
          </p:pic>
          <p:pic>
            <p:nvPicPr>
              <p:cNvPr id="13" name="Picture 9"/>
              <p:cNvPicPr>
                <a:picLocks noChangeAspect="1" noChangeArrowheads="1"/>
              </p:cNvPicPr>
              <p:nvPr/>
            </p:nvPicPr>
            <p:blipFill>
              <a:blip r:embed="rId8" cstate="print"/>
              <a:srcRect/>
              <a:stretch>
                <a:fillRect/>
              </a:stretch>
            </p:blipFill>
            <p:spPr bwMode="auto">
              <a:xfrm>
                <a:off x="668" y="1722"/>
                <a:ext cx="511" cy="498"/>
              </a:xfrm>
              <a:prstGeom prst="rect">
                <a:avLst/>
              </a:prstGeom>
              <a:ln>
                <a:noFill/>
              </a:ln>
              <a:effectLst>
                <a:outerShdw blurRad="292100" dist="139700" dir="2700000" algn="tl" rotWithShape="0">
                  <a:srgbClr val="333333">
                    <a:alpha val="65000"/>
                  </a:srgbClr>
                </a:outerShdw>
              </a:effectLst>
            </p:spPr>
          </p:pic>
        </p:grpSp>
        <p:sp>
          <p:nvSpPr>
            <p:cNvPr id="9" name="Text Box 10"/>
            <p:cNvSpPr txBox="1">
              <a:spLocks noChangeArrowheads="1"/>
            </p:cNvSpPr>
            <p:nvPr/>
          </p:nvSpPr>
          <p:spPr bwMode="auto">
            <a:xfrm>
              <a:off x="637" y="2361"/>
              <a:ext cx="1367" cy="233"/>
            </a:xfrm>
            <a:prstGeom prst="rect">
              <a:avLst/>
            </a:prstGeom>
            <a:noFill/>
            <a:ln w="9525" algn="ctr">
              <a:noFill/>
              <a:miter lim="800000"/>
              <a:headEnd/>
              <a:tailEnd/>
            </a:ln>
          </p:spPr>
          <p:txBody>
            <a:bodyPr wrap="none" lIns="45720" rIns="45720">
              <a:spAutoFit/>
            </a:bodyPr>
            <a:lstStyle/>
            <a:p>
              <a:pPr algn="ctr">
                <a:spcBef>
                  <a:spcPct val="25000"/>
                </a:spcBef>
                <a:buClr>
                  <a:schemeClr val="tx2"/>
                </a:buClr>
                <a:buFont typeface="Wingdings 2" pitchFamily="18" charset="2"/>
                <a:buNone/>
              </a:pPr>
              <a:r>
                <a:rPr lang="zh-CN" altLang="en-US" dirty="0" smtClean="0">
                  <a:solidFill>
                    <a:schemeClr val="bg1">
                      <a:lumMod val="95000"/>
                    </a:schemeClr>
                  </a:solidFill>
                  <a:latin typeface="Segoe Semibold"/>
                </a:rPr>
                <a:t>降低成本，增加效率</a:t>
              </a:r>
              <a:endParaRPr lang="en-US" dirty="0">
                <a:solidFill>
                  <a:schemeClr val="bg1">
                    <a:lumMod val="95000"/>
                  </a:schemeClr>
                </a:solidFill>
                <a:latin typeface="Segoe Semibold"/>
              </a:endParaRPr>
            </a:p>
          </p:txBody>
        </p:sp>
      </p:grpSp>
      <p:grpSp>
        <p:nvGrpSpPr>
          <p:cNvPr id="4" name="Group 11"/>
          <p:cNvGrpSpPr>
            <a:grpSpLocks/>
          </p:cNvGrpSpPr>
          <p:nvPr/>
        </p:nvGrpSpPr>
        <p:grpSpPr bwMode="auto">
          <a:xfrm>
            <a:off x="1992285" y="4324329"/>
            <a:ext cx="2819400" cy="2124075"/>
            <a:chOff x="2080" y="2688"/>
            <a:chExt cx="1776" cy="1338"/>
          </a:xfrm>
        </p:grpSpPr>
        <p:grpSp>
          <p:nvGrpSpPr>
            <p:cNvPr id="7" name="Group 12"/>
            <p:cNvGrpSpPr>
              <a:grpSpLocks/>
            </p:cNvGrpSpPr>
            <p:nvPr/>
          </p:nvGrpSpPr>
          <p:grpSpPr bwMode="auto">
            <a:xfrm>
              <a:off x="2080" y="2688"/>
              <a:ext cx="1776" cy="1338"/>
              <a:chOff x="2400" y="2784"/>
              <a:chExt cx="1776" cy="1338"/>
            </a:xfrm>
          </p:grpSpPr>
          <p:pic>
            <p:nvPicPr>
              <p:cNvPr id="17" name="Picture 13"/>
              <p:cNvPicPr>
                <a:picLocks noChangeAspect="1" noChangeArrowheads="1"/>
              </p:cNvPicPr>
              <p:nvPr/>
            </p:nvPicPr>
            <p:blipFill>
              <a:blip r:embed="rId5" cstate="print"/>
              <a:srcRect/>
              <a:stretch>
                <a:fillRect/>
              </a:stretch>
            </p:blipFill>
            <p:spPr bwMode="auto">
              <a:xfrm>
                <a:off x="2400" y="3072"/>
                <a:ext cx="1776" cy="758"/>
              </a:xfrm>
              <a:prstGeom prst="rect">
                <a:avLst/>
              </a:prstGeom>
              <a:ln>
                <a:noFill/>
              </a:ln>
              <a:effectLst>
                <a:outerShdw blurRad="292100" dist="139700" dir="2700000" algn="tl" rotWithShape="0">
                  <a:srgbClr val="333333">
                    <a:alpha val="65000"/>
                  </a:srgbClr>
                </a:outerShdw>
              </a:effectLst>
            </p:spPr>
          </p:pic>
          <p:pic>
            <p:nvPicPr>
              <p:cNvPr id="18" name="Picture 14"/>
              <p:cNvPicPr>
                <a:picLocks noChangeAspect="1" noChangeArrowheads="1"/>
              </p:cNvPicPr>
              <p:nvPr/>
            </p:nvPicPr>
            <p:blipFill>
              <a:blip r:embed="rId9" cstate="print"/>
              <a:srcRect/>
              <a:stretch>
                <a:fillRect/>
              </a:stretch>
            </p:blipFill>
            <p:spPr bwMode="auto">
              <a:xfrm>
                <a:off x="3168" y="3030"/>
                <a:ext cx="568" cy="618"/>
              </a:xfrm>
              <a:prstGeom prst="rect">
                <a:avLst/>
              </a:prstGeom>
              <a:ln>
                <a:noFill/>
              </a:ln>
              <a:effectLst>
                <a:outerShdw blurRad="292100" dist="139700" dir="2700000" algn="tl" rotWithShape="0">
                  <a:srgbClr val="333333">
                    <a:alpha val="65000"/>
                  </a:srgbClr>
                </a:outerShdw>
              </a:effectLst>
            </p:spPr>
          </p:pic>
          <p:pic>
            <p:nvPicPr>
              <p:cNvPr id="19" name="Picture 15"/>
              <p:cNvPicPr>
                <a:picLocks noChangeAspect="1" noChangeArrowheads="1"/>
              </p:cNvPicPr>
              <p:nvPr/>
            </p:nvPicPr>
            <p:blipFill>
              <a:blip r:embed="rId10" cstate="print"/>
              <a:srcRect/>
              <a:stretch>
                <a:fillRect/>
              </a:stretch>
            </p:blipFill>
            <p:spPr bwMode="auto">
              <a:xfrm>
                <a:off x="2685" y="2784"/>
                <a:ext cx="819" cy="1338"/>
              </a:xfrm>
              <a:prstGeom prst="rect">
                <a:avLst/>
              </a:prstGeom>
              <a:ln>
                <a:noFill/>
              </a:ln>
              <a:effectLst>
                <a:outerShdw blurRad="292100" dist="139700" dir="2700000" algn="tl" rotWithShape="0">
                  <a:srgbClr val="333333">
                    <a:alpha val="65000"/>
                  </a:srgbClr>
                </a:outerShdw>
              </a:effectLst>
            </p:spPr>
          </p:pic>
        </p:grpSp>
        <p:sp>
          <p:nvSpPr>
            <p:cNvPr id="16" name="Text Box 16"/>
            <p:cNvSpPr txBox="1">
              <a:spLocks noChangeArrowheads="1"/>
            </p:cNvSpPr>
            <p:nvPr/>
          </p:nvSpPr>
          <p:spPr bwMode="auto">
            <a:xfrm>
              <a:off x="2140" y="3696"/>
              <a:ext cx="1658" cy="233"/>
            </a:xfrm>
            <a:prstGeom prst="rect">
              <a:avLst/>
            </a:prstGeom>
            <a:noFill/>
            <a:ln w="9525" algn="ctr">
              <a:noFill/>
              <a:miter lim="800000"/>
              <a:headEnd/>
              <a:tailEnd/>
            </a:ln>
          </p:spPr>
          <p:txBody>
            <a:bodyPr wrap="none" lIns="45720" rIns="45720">
              <a:spAutoFit/>
            </a:bodyPr>
            <a:lstStyle/>
            <a:p>
              <a:pPr algn="ctr">
                <a:spcBef>
                  <a:spcPct val="25000"/>
                </a:spcBef>
                <a:buClr>
                  <a:schemeClr val="tx2"/>
                </a:buClr>
                <a:buFont typeface="Wingdings 2" pitchFamily="18" charset="2"/>
                <a:buNone/>
              </a:pPr>
              <a:r>
                <a:rPr lang="zh-CN" altLang="en-US" dirty="0" smtClean="0">
                  <a:solidFill>
                    <a:schemeClr val="bg1">
                      <a:lumMod val="95000"/>
                    </a:schemeClr>
                  </a:solidFill>
                </a:rPr>
                <a:t>降低风险，提高可预测性</a:t>
              </a:r>
              <a:endParaRPr lang="en-US" dirty="0">
                <a:solidFill>
                  <a:schemeClr val="bg1">
                    <a:lumMod val="95000"/>
                  </a:schemeClr>
                </a:solidFill>
                <a:latin typeface="Segoe Semibold"/>
              </a:endParaRPr>
            </a:p>
          </p:txBody>
        </p:sp>
      </p:grpSp>
      <p:grpSp>
        <p:nvGrpSpPr>
          <p:cNvPr id="8" name="Group 17"/>
          <p:cNvGrpSpPr>
            <a:grpSpLocks/>
          </p:cNvGrpSpPr>
          <p:nvPr/>
        </p:nvGrpSpPr>
        <p:grpSpPr bwMode="auto">
          <a:xfrm>
            <a:off x="5221262" y="2778104"/>
            <a:ext cx="2819400" cy="2225675"/>
            <a:chOff x="3361" y="1759"/>
            <a:chExt cx="1776" cy="1402"/>
          </a:xfrm>
        </p:grpSpPr>
        <p:sp>
          <p:nvSpPr>
            <p:cNvPr id="21" name="Text Box 18"/>
            <p:cNvSpPr txBox="1">
              <a:spLocks noChangeArrowheads="1"/>
            </p:cNvSpPr>
            <p:nvPr/>
          </p:nvSpPr>
          <p:spPr bwMode="auto">
            <a:xfrm>
              <a:off x="3639" y="2928"/>
              <a:ext cx="1221" cy="233"/>
            </a:xfrm>
            <a:prstGeom prst="rect">
              <a:avLst/>
            </a:prstGeom>
            <a:noFill/>
            <a:ln w="9525" algn="ctr">
              <a:noFill/>
              <a:miter lim="800000"/>
              <a:headEnd/>
              <a:tailEnd/>
            </a:ln>
          </p:spPr>
          <p:txBody>
            <a:bodyPr wrap="none" lIns="45720" rIns="45720">
              <a:spAutoFit/>
            </a:bodyPr>
            <a:lstStyle/>
            <a:p>
              <a:pPr algn="ctr">
                <a:spcBef>
                  <a:spcPct val="25000"/>
                </a:spcBef>
                <a:buClr>
                  <a:schemeClr val="tx2"/>
                </a:buClr>
                <a:buFont typeface="Wingdings 2" pitchFamily="18" charset="2"/>
                <a:buNone/>
              </a:pPr>
              <a:r>
                <a:rPr lang="zh-CN" altLang="en-US" dirty="0" smtClean="0">
                  <a:solidFill>
                    <a:schemeClr val="bg1">
                      <a:lumMod val="95000"/>
                    </a:schemeClr>
                  </a:solidFill>
                  <a:latin typeface="Segoe Semibold"/>
                </a:rPr>
                <a:t>提高软件产品质量</a:t>
              </a:r>
              <a:endParaRPr lang="en-US" altLang="zh-CN" dirty="0">
                <a:solidFill>
                  <a:schemeClr val="bg1">
                    <a:lumMod val="95000"/>
                  </a:schemeClr>
                </a:solidFill>
                <a:latin typeface="Segoe Semibold"/>
              </a:endParaRPr>
            </a:p>
          </p:txBody>
        </p:sp>
        <p:grpSp>
          <p:nvGrpSpPr>
            <p:cNvPr id="14" name="Group 19"/>
            <p:cNvGrpSpPr>
              <a:grpSpLocks/>
            </p:cNvGrpSpPr>
            <p:nvPr/>
          </p:nvGrpSpPr>
          <p:grpSpPr bwMode="auto">
            <a:xfrm>
              <a:off x="3361" y="1759"/>
              <a:ext cx="1776" cy="1207"/>
              <a:chOff x="3353" y="1759"/>
              <a:chExt cx="1776" cy="1207"/>
            </a:xfrm>
          </p:grpSpPr>
          <p:pic>
            <p:nvPicPr>
              <p:cNvPr id="23" name="Picture 20"/>
              <p:cNvPicPr>
                <a:picLocks noChangeAspect="1" noChangeArrowheads="1"/>
              </p:cNvPicPr>
              <p:nvPr/>
            </p:nvPicPr>
            <p:blipFill>
              <a:blip r:embed="rId5" cstate="print"/>
              <a:srcRect/>
              <a:stretch>
                <a:fillRect/>
              </a:stretch>
            </p:blipFill>
            <p:spPr bwMode="auto">
              <a:xfrm>
                <a:off x="3353" y="2208"/>
                <a:ext cx="1776" cy="758"/>
              </a:xfrm>
              <a:prstGeom prst="rect">
                <a:avLst/>
              </a:prstGeom>
              <a:ln>
                <a:noFill/>
              </a:ln>
              <a:effectLst>
                <a:outerShdw blurRad="292100" dist="139700" dir="2700000" algn="tl" rotWithShape="0">
                  <a:srgbClr val="333333">
                    <a:alpha val="65000"/>
                  </a:srgbClr>
                </a:outerShdw>
              </a:effectLst>
            </p:spPr>
          </p:pic>
          <p:pic>
            <p:nvPicPr>
              <p:cNvPr id="24" name="Picture 21"/>
              <p:cNvPicPr>
                <a:picLocks noChangeAspect="1" noChangeArrowheads="1"/>
              </p:cNvPicPr>
              <p:nvPr/>
            </p:nvPicPr>
            <p:blipFill>
              <a:blip r:embed="rId11" cstate="print"/>
              <a:srcRect/>
              <a:stretch>
                <a:fillRect/>
              </a:stretch>
            </p:blipFill>
            <p:spPr bwMode="auto">
              <a:xfrm>
                <a:off x="3408" y="1759"/>
                <a:ext cx="1392" cy="1088"/>
              </a:xfrm>
              <a:prstGeom prst="rect">
                <a:avLst/>
              </a:prstGeom>
              <a:ln>
                <a:noFill/>
              </a:ln>
              <a:effectLst>
                <a:outerShdw blurRad="292100" dist="139700" dir="2700000" algn="tl" rotWithShape="0">
                  <a:srgbClr val="333333">
                    <a:alpha val="65000"/>
                  </a:srgbClr>
                </a:outerShdw>
              </a:effectLst>
            </p:spPr>
          </p:pic>
          <p:pic>
            <p:nvPicPr>
              <p:cNvPr id="25" name="Picture 22"/>
              <p:cNvPicPr>
                <a:picLocks noChangeAspect="1" noChangeArrowheads="1"/>
              </p:cNvPicPr>
              <p:nvPr/>
            </p:nvPicPr>
            <p:blipFill>
              <a:blip r:embed="rId12" cstate="print"/>
              <a:srcRect/>
              <a:stretch>
                <a:fillRect/>
              </a:stretch>
            </p:blipFill>
            <p:spPr bwMode="auto">
              <a:xfrm>
                <a:off x="3792" y="2256"/>
                <a:ext cx="384" cy="384"/>
              </a:xfrm>
              <a:prstGeom prst="rect">
                <a:avLst/>
              </a:prstGeom>
              <a:ln>
                <a:noFill/>
              </a:ln>
              <a:effectLst>
                <a:outerShdw blurRad="292100" dist="139700" dir="2700000" algn="tl" rotWithShape="0">
                  <a:srgbClr val="333333">
                    <a:alpha val="65000"/>
                  </a:srgbClr>
                </a:outerShdw>
              </a:effectLst>
            </p:spPr>
          </p:pic>
          <p:pic>
            <p:nvPicPr>
              <p:cNvPr id="26" name="Picture 23"/>
              <p:cNvPicPr>
                <a:picLocks noChangeAspect="1" noChangeArrowheads="1"/>
              </p:cNvPicPr>
              <p:nvPr/>
            </p:nvPicPr>
            <p:blipFill>
              <a:blip r:embed="rId13" cstate="print"/>
              <a:srcRect/>
              <a:stretch>
                <a:fillRect/>
              </a:stretch>
            </p:blipFill>
            <p:spPr bwMode="auto">
              <a:xfrm>
                <a:off x="3837" y="2012"/>
                <a:ext cx="867" cy="628"/>
              </a:xfrm>
              <a:prstGeom prst="rect">
                <a:avLst/>
              </a:prstGeom>
              <a:ln>
                <a:noFill/>
              </a:ln>
              <a:effectLst>
                <a:outerShdw blurRad="292100" dist="139700" dir="2700000" algn="tl" rotWithShape="0">
                  <a:srgbClr val="333333">
                    <a:alpha val="65000"/>
                  </a:srgbClr>
                </a:outerShdw>
              </a:effectLst>
            </p:spPr>
          </p:pic>
        </p:grpSp>
      </p:gr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smtClean="0"/>
              <a:t>VSTS 2010 </a:t>
            </a:r>
            <a:r>
              <a:rPr lang="zh-CN" altLang="en-US" dirty="0" smtClean="0"/>
              <a:t>带来</a:t>
            </a:r>
            <a:r>
              <a:rPr lang="en-US" altLang="zh-CN" dirty="0" smtClean="0"/>
              <a:t>……</a:t>
            </a:r>
            <a:endParaRPr lang="zh-CN" altLang="en-US" dirty="0"/>
          </a:p>
        </p:txBody>
      </p:sp>
      <p:sp>
        <p:nvSpPr>
          <p:cNvPr id="7" name="内容占位符 6"/>
          <p:cNvSpPr>
            <a:spLocks noGrp="1"/>
          </p:cNvSpPr>
          <p:nvPr>
            <p:ph idx="1"/>
          </p:nvPr>
        </p:nvSpPr>
        <p:spPr/>
        <p:txBody>
          <a:bodyPr/>
          <a:lstStyle/>
          <a:p>
            <a:r>
              <a:rPr lang="en-US" altLang="zh-CN" dirty="0" smtClean="0"/>
              <a:t>IT</a:t>
            </a:r>
            <a:r>
              <a:rPr lang="zh-CN" altLang="en-US" dirty="0" smtClean="0"/>
              <a:t>管理、项目管理和测试的紧密集成</a:t>
            </a:r>
          </a:p>
          <a:p>
            <a:pPr lvl="1">
              <a:defRPr/>
            </a:pPr>
            <a:r>
              <a:rPr lang="zh-CN" altLang="en-US" dirty="0" smtClean="0"/>
              <a:t>集成和易于使用</a:t>
            </a:r>
            <a:endParaRPr lang="en-US" altLang="zh-CN" dirty="0" smtClean="0"/>
          </a:p>
          <a:p>
            <a:pPr lvl="1">
              <a:defRPr/>
            </a:pPr>
            <a:r>
              <a:rPr lang="zh-CN" altLang="en-US" dirty="0" smtClean="0"/>
              <a:t>降低成本</a:t>
            </a:r>
            <a:endParaRPr lang="en-US" altLang="zh-CN" dirty="0" smtClean="0"/>
          </a:p>
          <a:p>
            <a:pPr lvl="1">
              <a:defRPr/>
            </a:pPr>
            <a:r>
              <a:rPr lang="zh-CN" altLang="en-US" dirty="0" smtClean="0"/>
              <a:t>增强效益</a:t>
            </a:r>
            <a:endParaRPr lang="en-US" altLang="zh-CN" dirty="0" smtClean="0"/>
          </a:p>
          <a:p>
            <a:r>
              <a:rPr lang="zh-CN" altLang="en-US" dirty="0" smtClean="0"/>
              <a:t>新的团队测试方案</a:t>
            </a:r>
            <a:endParaRPr lang="en-US" altLang="zh-CN" dirty="0" smtClean="0"/>
          </a:p>
          <a:p>
            <a:r>
              <a:rPr lang="zh-CN" altLang="en-US" dirty="0" smtClean="0"/>
              <a:t>扩展的测试工具</a:t>
            </a:r>
            <a:endParaRPr lang="en-US" altLang="zh-CN" dirty="0" smtClean="0"/>
          </a:p>
          <a:p>
            <a:r>
              <a:rPr lang="zh-CN" altLang="en-US" dirty="0" smtClean="0"/>
              <a:t>提高项目的透明度和可预见性</a:t>
            </a:r>
            <a:endParaRPr lang="en-US" altLang="zh-CN" dirty="0" smtClean="0"/>
          </a:p>
          <a:p>
            <a:r>
              <a:rPr lang="zh-CN" altLang="en-US" dirty="0" smtClean="0"/>
              <a:t>保护您的代码质量</a:t>
            </a:r>
            <a:endParaRPr lang="en-US" altLang="zh-CN" dirty="0" smtClean="0"/>
          </a:p>
          <a:p>
            <a:r>
              <a:rPr lang="zh-CN" altLang="en-US" dirty="0" smtClean="0"/>
              <a:t>协作开发平台</a:t>
            </a:r>
            <a:endParaRPr lang="en-US" altLang="zh-CN" dirty="0" smtClean="0"/>
          </a:p>
        </p:txBody>
      </p:sp>
    </p:spTree>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319</Words>
  <Application>Microsoft Office PowerPoint</Application>
  <PresentationFormat>全屏显示(4:3)</PresentationFormat>
  <Paragraphs>124</Paragraphs>
  <Slides>33</Slides>
  <Notes>33</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主题</vt:lpstr>
      <vt:lpstr>幻灯片 1</vt:lpstr>
      <vt:lpstr>深入剖析           Visual Studio 2010软件测试新功能</vt:lpstr>
      <vt:lpstr>主要内容</vt:lpstr>
      <vt:lpstr>传统Visual Studio测试</vt:lpstr>
      <vt:lpstr>幻灯片 5</vt:lpstr>
      <vt:lpstr>以前……</vt:lpstr>
      <vt:lpstr>2010</vt:lpstr>
      <vt:lpstr>幻灯片 8</vt:lpstr>
      <vt:lpstr>VSTS 2010 带来……</vt:lpstr>
      <vt:lpstr>幻灯片 10</vt:lpstr>
      <vt:lpstr>幻灯片 11</vt:lpstr>
      <vt:lpstr>幻灯片 12</vt:lpstr>
      <vt:lpstr>VSTS 2010</vt:lpstr>
      <vt:lpstr>幻灯片 14</vt:lpstr>
      <vt:lpstr>幻灯片 15</vt:lpstr>
      <vt:lpstr>幻灯片 16</vt:lpstr>
      <vt:lpstr>幻灯片 17</vt:lpstr>
      <vt:lpstr>幻灯片 18</vt:lpstr>
      <vt:lpstr>幻灯片 19</vt:lpstr>
      <vt:lpstr>幻灯片 20</vt:lpstr>
      <vt:lpstr>演 示</vt:lpstr>
      <vt:lpstr>幻灯片 22</vt:lpstr>
      <vt:lpstr>幻灯片 23</vt:lpstr>
      <vt:lpstr>幻灯片 24</vt:lpstr>
      <vt:lpstr>VSTS2010 测试工具</vt:lpstr>
      <vt:lpstr>演 示</vt:lpstr>
      <vt:lpstr>Lab Management   </vt:lpstr>
      <vt:lpstr>使用虚拟的环境中工作   </vt:lpstr>
      <vt:lpstr>幻灯片 29</vt:lpstr>
      <vt:lpstr>疑问和解答</vt:lpstr>
      <vt:lpstr>参考资源  http://xiaoyin_net.cnblogs.com/ http://liefeng123.cnblogs.com http://www.clemensreijnen.nl/ http://msdn.microsoft.com/zh-cn/magazine/dd347827.aspx</vt:lpstr>
      <vt:lpstr>幻灯片 32</vt:lpstr>
      <vt:lpstr>幻灯片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2009-10-29T02:10:32Z</dcterms:created>
  <dcterms:modified xsi:type="dcterms:W3CDTF">2009-10-29T02:10:38Z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