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tags/tag3.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4"/>
  </p:notesMasterIdLst>
  <p:sldIdLst>
    <p:sldId id="256" r:id="rId2"/>
    <p:sldId id="276" r:id="rId3"/>
    <p:sldId id="277" r:id="rId4"/>
    <p:sldId id="278" r:id="rId5"/>
    <p:sldId id="279" r:id="rId6"/>
    <p:sldId id="280" r:id="rId7"/>
    <p:sldId id="304" r:id="rId8"/>
    <p:sldId id="282" r:id="rId9"/>
    <p:sldId id="314" r:id="rId10"/>
    <p:sldId id="305" r:id="rId11"/>
    <p:sldId id="306" r:id="rId12"/>
    <p:sldId id="286" r:id="rId13"/>
    <p:sldId id="313" r:id="rId14"/>
    <p:sldId id="307" r:id="rId15"/>
    <p:sldId id="289" r:id="rId16"/>
    <p:sldId id="290" r:id="rId17"/>
    <p:sldId id="291" r:id="rId18"/>
    <p:sldId id="292" r:id="rId19"/>
    <p:sldId id="312" r:id="rId20"/>
    <p:sldId id="294" r:id="rId21"/>
    <p:sldId id="308" r:id="rId22"/>
    <p:sldId id="309" r:id="rId23"/>
    <p:sldId id="297" r:id="rId24"/>
    <p:sldId id="298" r:id="rId25"/>
    <p:sldId id="310" r:id="rId26"/>
    <p:sldId id="311" r:id="rId27"/>
    <p:sldId id="272" r:id="rId28"/>
    <p:sldId id="301" r:id="rId29"/>
    <p:sldId id="302" r:id="rId30"/>
    <p:sldId id="303" r:id="rId31"/>
    <p:sldId id="274" r:id="rId32"/>
    <p:sldId id="275" r:id="rId3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755" autoAdjust="0"/>
    <p:restoredTop sz="94643" autoAdjust="0"/>
  </p:normalViewPr>
  <p:slideViewPr>
    <p:cSldViewPr>
      <p:cViewPr varScale="1">
        <p:scale>
          <a:sx n="64" d="100"/>
          <a:sy n="64" d="100"/>
        </p:scale>
        <p:origin x="-672"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5B73AC-1EA8-4F80-9B10-F9AB254A91D0}"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n-US"/>
        </a:p>
      </dgm:t>
    </dgm:pt>
    <dgm:pt modelId="{B0CD56A4-5EA0-4380-842A-79819A93886B}">
      <dgm:prSet phldrT="[Text]" custT="1"/>
      <dgm:spPr/>
      <dgm:t>
        <a:bodyPr/>
        <a:lstStyle/>
        <a:p>
          <a:r>
            <a:rPr lang="en-US" sz="2000" dirty="0" smtClean="0"/>
            <a:t>Collection Set</a:t>
          </a:r>
          <a:endParaRPr lang="en-US" sz="2000" dirty="0"/>
        </a:p>
      </dgm:t>
    </dgm:pt>
    <dgm:pt modelId="{CCEDCF60-9E7D-4069-9C25-35CB07252184}" type="parTrans" cxnId="{E3C88E9E-14CA-4245-A987-7C4A32B2C736}">
      <dgm:prSet/>
      <dgm:spPr/>
      <dgm:t>
        <a:bodyPr/>
        <a:lstStyle/>
        <a:p>
          <a:endParaRPr lang="en-US" sz="1600"/>
        </a:p>
      </dgm:t>
    </dgm:pt>
    <dgm:pt modelId="{34AAD83E-8EBC-46F7-92B2-D4B9B99E283A}" type="sibTrans" cxnId="{E3C88E9E-14CA-4245-A987-7C4A32B2C736}">
      <dgm:prSet/>
      <dgm:spPr/>
      <dgm:t>
        <a:bodyPr/>
        <a:lstStyle/>
        <a:p>
          <a:endParaRPr lang="en-US" sz="1600"/>
        </a:p>
      </dgm:t>
    </dgm:pt>
    <dgm:pt modelId="{B1B365BC-FA76-43B2-AB6A-8698E4E55BA3}">
      <dgm:prSet phldrT="[Text]" custT="1"/>
      <dgm:spPr/>
      <dgm:t>
        <a:bodyPr/>
        <a:lstStyle/>
        <a:p>
          <a:r>
            <a:rPr lang="en-US" sz="2000" dirty="0" err="1" smtClean="0"/>
            <a:t>msdb</a:t>
          </a:r>
          <a:r>
            <a:rPr lang="en-US" sz="2000" dirty="0" smtClean="0"/>
            <a:t> Database tables</a:t>
          </a:r>
          <a:endParaRPr lang="en-US" sz="2000" dirty="0"/>
        </a:p>
      </dgm:t>
    </dgm:pt>
    <dgm:pt modelId="{89E212EF-0A1B-46D8-8DBD-B52DF992C8CF}" type="parTrans" cxnId="{9C367AFA-46AD-4E82-8120-E1B12597EA11}">
      <dgm:prSet/>
      <dgm:spPr/>
      <dgm:t>
        <a:bodyPr/>
        <a:lstStyle/>
        <a:p>
          <a:endParaRPr lang="en-US" sz="1600"/>
        </a:p>
      </dgm:t>
    </dgm:pt>
    <dgm:pt modelId="{5EA0816D-94D5-4080-8D06-1F2428A7FDF7}" type="sibTrans" cxnId="{9C367AFA-46AD-4E82-8120-E1B12597EA11}">
      <dgm:prSet/>
      <dgm:spPr/>
      <dgm:t>
        <a:bodyPr/>
        <a:lstStyle/>
        <a:p>
          <a:endParaRPr lang="en-US" sz="1600"/>
        </a:p>
      </dgm:t>
    </dgm:pt>
    <dgm:pt modelId="{FF51D326-6121-4C0C-A788-E258B2DED28D}">
      <dgm:prSet phldrT="[Text]" custT="1"/>
      <dgm:spPr/>
      <dgm:t>
        <a:bodyPr/>
        <a:lstStyle/>
        <a:p>
          <a:r>
            <a:rPr lang="en-US" sz="2000" dirty="0" smtClean="0"/>
            <a:t>SSIS</a:t>
          </a:r>
          <a:endParaRPr lang="en-US" sz="2000" dirty="0"/>
        </a:p>
      </dgm:t>
    </dgm:pt>
    <dgm:pt modelId="{F9DD8BCC-15C3-4E1E-BFA1-528C4D888ACC}" type="parTrans" cxnId="{09434EA0-92A4-41BD-9DBD-92987E5A3E50}">
      <dgm:prSet/>
      <dgm:spPr/>
      <dgm:t>
        <a:bodyPr/>
        <a:lstStyle/>
        <a:p>
          <a:endParaRPr lang="en-US" sz="1600"/>
        </a:p>
      </dgm:t>
    </dgm:pt>
    <dgm:pt modelId="{9A27C45E-4FE5-4BD1-835A-4CB57961C333}" type="sibTrans" cxnId="{09434EA0-92A4-41BD-9DBD-92987E5A3E50}">
      <dgm:prSet/>
      <dgm:spPr/>
      <dgm:t>
        <a:bodyPr/>
        <a:lstStyle/>
        <a:p>
          <a:endParaRPr lang="en-US" sz="1600"/>
        </a:p>
      </dgm:t>
    </dgm:pt>
    <dgm:pt modelId="{9727D9CF-8846-4125-8626-07439B8E0CAB}">
      <dgm:prSet phldrT="[Text]" custT="1"/>
      <dgm:spPr/>
      <dgm:t>
        <a:bodyPr/>
        <a:lstStyle/>
        <a:p>
          <a:r>
            <a:rPr lang="en-US" sz="2000" dirty="0" smtClean="0"/>
            <a:t>New Packages (one per CI, two per CS)</a:t>
          </a:r>
          <a:endParaRPr lang="en-US" sz="2000" dirty="0"/>
        </a:p>
      </dgm:t>
    </dgm:pt>
    <dgm:pt modelId="{018BCF65-7F66-4434-BEBE-F6E073158B14}" type="parTrans" cxnId="{907562C3-C0E5-47F4-8B82-94B594BC9EDD}">
      <dgm:prSet/>
      <dgm:spPr/>
      <dgm:t>
        <a:bodyPr/>
        <a:lstStyle/>
        <a:p>
          <a:endParaRPr lang="en-US" sz="1600"/>
        </a:p>
      </dgm:t>
    </dgm:pt>
    <dgm:pt modelId="{949E8B84-A14F-4416-807E-02EE1EC40BA5}" type="sibTrans" cxnId="{907562C3-C0E5-47F4-8B82-94B594BC9EDD}">
      <dgm:prSet/>
      <dgm:spPr/>
      <dgm:t>
        <a:bodyPr/>
        <a:lstStyle/>
        <a:p>
          <a:endParaRPr lang="en-US" sz="1600"/>
        </a:p>
      </dgm:t>
    </dgm:pt>
    <dgm:pt modelId="{5482AE40-7E7B-43A1-9A1F-E2123904ABE5}">
      <dgm:prSet phldrT="[Text]" custT="1"/>
      <dgm:spPr/>
      <dgm:t>
        <a:bodyPr/>
        <a:lstStyle/>
        <a:p>
          <a:r>
            <a:rPr lang="en-US" sz="2000" dirty="0" smtClean="0"/>
            <a:t>Cache Directory</a:t>
          </a:r>
          <a:endParaRPr lang="en-US" sz="2000" dirty="0"/>
        </a:p>
      </dgm:t>
    </dgm:pt>
    <dgm:pt modelId="{235D21EC-D663-4922-891F-CC941E47C623}" type="parTrans" cxnId="{0462BA3C-4D3A-4828-9376-B7836AF402BD}">
      <dgm:prSet/>
      <dgm:spPr/>
      <dgm:t>
        <a:bodyPr/>
        <a:lstStyle/>
        <a:p>
          <a:endParaRPr lang="en-US" sz="1600"/>
        </a:p>
      </dgm:t>
    </dgm:pt>
    <dgm:pt modelId="{BDAEF327-2A3C-4F38-93CB-3E1B3457136B}" type="sibTrans" cxnId="{0462BA3C-4D3A-4828-9376-B7836AF402BD}">
      <dgm:prSet/>
      <dgm:spPr/>
      <dgm:t>
        <a:bodyPr/>
        <a:lstStyle/>
        <a:p>
          <a:endParaRPr lang="en-US" sz="1600"/>
        </a:p>
      </dgm:t>
    </dgm:pt>
    <dgm:pt modelId="{58AAE768-5932-4BF6-8D86-DBF7E7CE261A}">
      <dgm:prSet custT="1"/>
      <dgm:spPr/>
      <dgm:t>
        <a:bodyPr/>
        <a:lstStyle/>
        <a:p>
          <a:r>
            <a:rPr lang="en-US" sz="2000" dirty="0" smtClean="0"/>
            <a:t>Management Data Warehouse</a:t>
          </a:r>
          <a:endParaRPr lang="en-US" sz="2000" dirty="0"/>
        </a:p>
      </dgm:t>
    </dgm:pt>
    <dgm:pt modelId="{1BCE5429-2D70-4262-8320-7EED2B6E0442}" type="parTrans" cxnId="{6F154EBE-4CE4-41C8-8E3C-E4A4C008488C}">
      <dgm:prSet/>
      <dgm:spPr/>
      <dgm:t>
        <a:bodyPr/>
        <a:lstStyle/>
        <a:p>
          <a:endParaRPr lang="en-US" sz="1600"/>
        </a:p>
      </dgm:t>
    </dgm:pt>
    <dgm:pt modelId="{A58EC5F1-802B-4B07-A2AB-93CA6B10B56B}" type="sibTrans" cxnId="{6F154EBE-4CE4-41C8-8E3C-E4A4C008488C}">
      <dgm:prSet/>
      <dgm:spPr/>
      <dgm:t>
        <a:bodyPr/>
        <a:lstStyle/>
        <a:p>
          <a:endParaRPr lang="en-US" sz="1600"/>
        </a:p>
      </dgm:t>
    </dgm:pt>
    <dgm:pt modelId="{8C577C33-ED7A-4AC5-B926-9F32E0EC3B25}">
      <dgm:prSet custT="1"/>
      <dgm:spPr/>
      <dgm:t>
        <a:bodyPr/>
        <a:lstStyle/>
        <a:p>
          <a:r>
            <a:rPr lang="en-US" sz="1800" dirty="0" smtClean="0"/>
            <a:t>New Database (central or distributed)</a:t>
          </a:r>
          <a:endParaRPr lang="en-US" sz="1800" dirty="0"/>
        </a:p>
      </dgm:t>
    </dgm:pt>
    <dgm:pt modelId="{3F7E1ED9-D842-4D61-BA8F-67884F4ED148}" type="parTrans" cxnId="{F3998B99-3DC2-4CC4-863D-CB8FA8DB88CC}">
      <dgm:prSet/>
      <dgm:spPr/>
      <dgm:t>
        <a:bodyPr/>
        <a:lstStyle/>
        <a:p>
          <a:endParaRPr lang="en-US" sz="1600"/>
        </a:p>
      </dgm:t>
    </dgm:pt>
    <dgm:pt modelId="{1CFF202B-8180-46D3-8EC7-5C1B252A029A}" type="sibTrans" cxnId="{F3998B99-3DC2-4CC4-863D-CB8FA8DB88CC}">
      <dgm:prSet/>
      <dgm:spPr/>
      <dgm:t>
        <a:bodyPr/>
        <a:lstStyle/>
        <a:p>
          <a:endParaRPr lang="en-US" sz="1600"/>
        </a:p>
      </dgm:t>
    </dgm:pt>
    <dgm:pt modelId="{025AAEB4-B956-4D05-B3D4-874A2748F915}">
      <dgm:prSet custT="1"/>
      <dgm:spPr/>
      <dgm:t>
        <a:bodyPr/>
        <a:lstStyle/>
        <a:p>
          <a:r>
            <a:rPr lang="en-US" sz="1800" dirty="0" smtClean="0"/>
            <a:t>Schema Separations</a:t>
          </a:r>
          <a:br>
            <a:rPr lang="en-US" sz="1800" dirty="0" smtClean="0"/>
          </a:br>
          <a:endParaRPr lang="en-US" sz="1800" dirty="0"/>
        </a:p>
      </dgm:t>
    </dgm:pt>
    <dgm:pt modelId="{DBCD6B77-A53E-4185-A9AB-443C381DFABD}" type="parTrans" cxnId="{18D01F0B-DBDB-4E6A-9857-8D947A133FBC}">
      <dgm:prSet/>
      <dgm:spPr/>
      <dgm:t>
        <a:bodyPr/>
        <a:lstStyle/>
        <a:p>
          <a:endParaRPr lang="en-US"/>
        </a:p>
      </dgm:t>
    </dgm:pt>
    <dgm:pt modelId="{A16B24CB-3166-4B53-A827-7D173D6AF6B6}" type="sibTrans" cxnId="{18D01F0B-DBDB-4E6A-9857-8D947A133FBC}">
      <dgm:prSet/>
      <dgm:spPr/>
      <dgm:t>
        <a:bodyPr/>
        <a:lstStyle/>
        <a:p>
          <a:endParaRPr lang="en-US"/>
        </a:p>
      </dgm:t>
    </dgm:pt>
    <dgm:pt modelId="{EC66DB52-2DB2-489B-910B-85F131DE61A7}">
      <dgm:prSet phldrT="[Text]" custT="1"/>
      <dgm:spPr/>
      <dgm:t>
        <a:bodyPr/>
        <a:lstStyle/>
        <a:p>
          <a:r>
            <a:rPr lang="en-US" sz="2000" dirty="0" smtClean="0"/>
            <a:t>Linked to Agent Jobs</a:t>
          </a:r>
          <a:endParaRPr lang="en-US" sz="2000" dirty="0"/>
        </a:p>
      </dgm:t>
    </dgm:pt>
    <dgm:pt modelId="{7CACABCB-B1E3-4A6B-8F3F-C986665F226C}" type="parTrans" cxnId="{4AB754F9-EED5-4B17-8DAB-F9243703CB37}">
      <dgm:prSet/>
      <dgm:spPr/>
      <dgm:t>
        <a:bodyPr/>
        <a:lstStyle/>
        <a:p>
          <a:endParaRPr lang="en-US"/>
        </a:p>
      </dgm:t>
    </dgm:pt>
    <dgm:pt modelId="{2EFC8526-5DBB-4E66-9E1E-5B9D0C19236E}" type="sibTrans" cxnId="{4AB754F9-EED5-4B17-8DAB-F9243703CB37}">
      <dgm:prSet/>
      <dgm:spPr/>
      <dgm:t>
        <a:bodyPr/>
        <a:lstStyle/>
        <a:p>
          <a:endParaRPr lang="en-US"/>
        </a:p>
      </dgm:t>
    </dgm:pt>
    <dgm:pt modelId="{A98F4FDC-F1E9-498F-8D0E-08539AE26314}">
      <dgm:prSet phldrT="[Text]" custT="1"/>
      <dgm:spPr/>
      <dgm:t>
        <a:bodyPr/>
        <a:lstStyle/>
        <a:p>
          <a:r>
            <a:rPr lang="en-US" sz="1600" dirty="0" smtClean="0"/>
            <a:t>Trace Definition</a:t>
          </a:r>
          <a:endParaRPr lang="en-US" sz="1600" dirty="0"/>
        </a:p>
      </dgm:t>
    </dgm:pt>
    <dgm:pt modelId="{1A7248FC-6F5D-4D6A-B993-5AA9D673BDA2}">
      <dgm:prSet phldrT="[Text]" custT="1"/>
      <dgm:spPr/>
      <dgm:t>
        <a:bodyPr/>
        <a:lstStyle/>
        <a:p>
          <a:r>
            <a:rPr lang="en-US" sz="1600" dirty="0" err="1" smtClean="0"/>
            <a:t>Perfmon</a:t>
          </a:r>
          <a:r>
            <a:rPr lang="en-US" sz="1600" dirty="0" smtClean="0"/>
            <a:t> Counter</a:t>
          </a:r>
          <a:endParaRPr lang="en-US" sz="1600" dirty="0"/>
        </a:p>
      </dgm:t>
    </dgm:pt>
    <dgm:pt modelId="{B80E34F0-CB24-4B8F-9E3D-4A093F347026}">
      <dgm:prSet phldrT="[Text]" custT="1"/>
      <dgm:spPr/>
      <dgm:t>
        <a:bodyPr/>
        <a:lstStyle/>
        <a:p>
          <a:r>
            <a:rPr lang="en-US" sz="1600" dirty="0" smtClean="0"/>
            <a:t>T-SQL</a:t>
          </a:r>
          <a:endParaRPr lang="en-US" sz="1600" dirty="0"/>
        </a:p>
      </dgm:t>
    </dgm:pt>
    <dgm:pt modelId="{69B8DB50-7B91-41C2-9EDC-DF4C31C00C60}">
      <dgm:prSet phldrT="[Text]" custT="1"/>
      <dgm:spPr/>
      <dgm:t>
        <a:bodyPr/>
        <a:lstStyle/>
        <a:p>
          <a:r>
            <a:rPr lang="en-US" sz="2000" dirty="0" smtClean="0"/>
            <a:t>Data Provider (Collection Item)</a:t>
          </a:r>
          <a:endParaRPr lang="en-US" sz="2000" dirty="0"/>
        </a:p>
      </dgm:t>
    </dgm:pt>
    <dgm:pt modelId="{F8BDFF98-E261-47C1-B352-DCEC175B67F6}" type="sibTrans" cxnId="{D3F7ABB8-5726-4069-9F2F-B3F9F95D27D8}">
      <dgm:prSet/>
      <dgm:spPr/>
      <dgm:t>
        <a:bodyPr/>
        <a:lstStyle/>
        <a:p>
          <a:endParaRPr lang="en-US" sz="1600"/>
        </a:p>
      </dgm:t>
    </dgm:pt>
    <dgm:pt modelId="{1598823C-4173-457C-8D45-47D1B37F95FD}" type="parTrans" cxnId="{D3F7ABB8-5726-4069-9F2F-B3F9F95D27D8}">
      <dgm:prSet/>
      <dgm:spPr/>
      <dgm:t>
        <a:bodyPr/>
        <a:lstStyle/>
        <a:p>
          <a:endParaRPr lang="en-US" sz="1600"/>
        </a:p>
      </dgm:t>
    </dgm:pt>
    <dgm:pt modelId="{AC18E89C-38C3-430B-BBE4-F2AEB9F3B9F5}" type="sibTrans" cxnId="{189F4DEF-B162-4E11-A1E1-E26537FEE9DA}">
      <dgm:prSet/>
      <dgm:spPr/>
      <dgm:t>
        <a:bodyPr/>
        <a:lstStyle/>
        <a:p>
          <a:endParaRPr lang="en-US" sz="1600"/>
        </a:p>
      </dgm:t>
    </dgm:pt>
    <dgm:pt modelId="{4805E55A-6ED3-42DD-B2C5-0BCFD2AFCCAF}" type="parTrans" cxnId="{189F4DEF-B162-4E11-A1E1-E26537FEE9DA}">
      <dgm:prSet/>
      <dgm:spPr/>
      <dgm:t>
        <a:bodyPr/>
        <a:lstStyle/>
        <a:p>
          <a:endParaRPr lang="en-US" sz="1600"/>
        </a:p>
      </dgm:t>
    </dgm:pt>
    <dgm:pt modelId="{FBE3E779-07C5-43A2-BD14-C434070C00A2}" type="sibTrans" cxnId="{7EB852A3-87B9-4162-9D1A-5211047608A5}">
      <dgm:prSet/>
      <dgm:spPr/>
      <dgm:t>
        <a:bodyPr/>
        <a:lstStyle/>
        <a:p>
          <a:endParaRPr lang="en-US" sz="1600"/>
        </a:p>
      </dgm:t>
    </dgm:pt>
    <dgm:pt modelId="{8D04995A-D26F-4C1D-B16E-83A4C4831A8B}" type="parTrans" cxnId="{7EB852A3-87B9-4162-9D1A-5211047608A5}">
      <dgm:prSet/>
      <dgm:spPr/>
      <dgm:t>
        <a:bodyPr/>
        <a:lstStyle/>
        <a:p>
          <a:endParaRPr lang="en-US" sz="1600"/>
        </a:p>
      </dgm:t>
    </dgm:pt>
    <dgm:pt modelId="{1E3136D4-E769-4946-B56B-CA63D2702AB7}" type="sibTrans" cxnId="{E01E5F15-0750-479B-90A5-BA544C0AB6A1}">
      <dgm:prSet/>
      <dgm:spPr/>
      <dgm:t>
        <a:bodyPr/>
        <a:lstStyle/>
        <a:p>
          <a:endParaRPr lang="en-US" sz="1600"/>
        </a:p>
      </dgm:t>
    </dgm:pt>
    <dgm:pt modelId="{4249FFE1-CEE1-48FF-AACB-B5DB1ABF742C}" type="parTrans" cxnId="{E01E5F15-0750-479B-90A5-BA544C0AB6A1}">
      <dgm:prSet/>
      <dgm:spPr/>
      <dgm:t>
        <a:bodyPr/>
        <a:lstStyle/>
        <a:p>
          <a:endParaRPr lang="en-US" sz="1600"/>
        </a:p>
      </dgm:t>
    </dgm:pt>
    <dgm:pt modelId="{FD4BC78B-A6A5-4435-9B29-DA4CBC1F6EF4}" type="pres">
      <dgm:prSet presAssocID="{165B73AC-1EA8-4F80-9B10-F9AB254A91D0}" presName="linear" presStyleCnt="0">
        <dgm:presLayoutVars>
          <dgm:dir/>
          <dgm:animLvl val="lvl"/>
          <dgm:resizeHandles val="exact"/>
        </dgm:presLayoutVars>
      </dgm:prSet>
      <dgm:spPr/>
      <dgm:t>
        <a:bodyPr/>
        <a:lstStyle/>
        <a:p>
          <a:endParaRPr lang="en-US"/>
        </a:p>
      </dgm:t>
    </dgm:pt>
    <dgm:pt modelId="{098CD0B9-B912-46B6-898F-A772F6EF814E}" type="pres">
      <dgm:prSet presAssocID="{69B8DB50-7B91-41C2-9EDC-DF4C31C00C60}" presName="parentLin" presStyleCnt="0"/>
      <dgm:spPr/>
    </dgm:pt>
    <dgm:pt modelId="{A36F9CF8-4FB4-43FF-A6A8-A50DBCEA746E}" type="pres">
      <dgm:prSet presAssocID="{69B8DB50-7B91-41C2-9EDC-DF4C31C00C60}" presName="parentLeftMargin" presStyleLbl="node1" presStyleIdx="0" presStyleCnt="4"/>
      <dgm:spPr/>
      <dgm:t>
        <a:bodyPr/>
        <a:lstStyle/>
        <a:p>
          <a:endParaRPr lang="en-US"/>
        </a:p>
      </dgm:t>
    </dgm:pt>
    <dgm:pt modelId="{53102C05-36F3-4935-863A-57A406B8D589}" type="pres">
      <dgm:prSet presAssocID="{69B8DB50-7B91-41C2-9EDC-DF4C31C00C60}" presName="parentText" presStyleLbl="node1" presStyleIdx="0" presStyleCnt="4">
        <dgm:presLayoutVars>
          <dgm:chMax val="0"/>
          <dgm:bulletEnabled val="1"/>
        </dgm:presLayoutVars>
      </dgm:prSet>
      <dgm:spPr/>
      <dgm:t>
        <a:bodyPr/>
        <a:lstStyle/>
        <a:p>
          <a:endParaRPr lang="en-US"/>
        </a:p>
      </dgm:t>
    </dgm:pt>
    <dgm:pt modelId="{B507B1F4-FB98-411B-8490-3BE4DA27F8AA}" type="pres">
      <dgm:prSet presAssocID="{69B8DB50-7B91-41C2-9EDC-DF4C31C00C60}" presName="negativeSpace" presStyleCnt="0"/>
      <dgm:spPr/>
    </dgm:pt>
    <dgm:pt modelId="{98E99B30-5F30-4804-A6DB-3DE0E3B49A2E}" type="pres">
      <dgm:prSet presAssocID="{69B8DB50-7B91-41C2-9EDC-DF4C31C00C60}" presName="childText" presStyleLbl="conFgAcc1" presStyleIdx="0" presStyleCnt="4">
        <dgm:presLayoutVars>
          <dgm:bulletEnabled val="1"/>
        </dgm:presLayoutVars>
      </dgm:prSet>
      <dgm:spPr/>
      <dgm:t>
        <a:bodyPr/>
        <a:lstStyle/>
        <a:p>
          <a:endParaRPr lang="en-US"/>
        </a:p>
      </dgm:t>
    </dgm:pt>
    <dgm:pt modelId="{1140C518-AB41-4EF6-A18E-0836FABEC313}" type="pres">
      <dgm:prSet presAssocID="{F8BDFF98-E261-47C1-B352-DCEC175B67F6}" presName="spaceBetweenRectangles" presStyleCnt="0"/>
      <dgm:spPr/>
    </dgm:pt>
    <dgm:pt modelId="{DC4CD1DB-3197-46A7-9DA1-5EFC27528499}" type="pres">
      <dgm:prSet presAssocID="{B0CD56A4-5EA0-4380-842A-79819A93886B}" presName="parentLin" presStyleCnt="0"/>
      <dgm:spPr/>
    </dgm:pt>
    <dgm:pt modelId="{AA3D57E4-3E5C-4443-A539-D9A8DAD97F5C}" type="pres">
      <dgm:prSet presAssocID="{B0CD56A4-5EA0-4380-842A-79819A93886B}" presName="parentLeftMargin" presStyleLbl="node1" presStyleIdx="0" presStyleCnt="4"/>
      <dgm:spPr/>
      <dgm:t>
        <a:bodyPr/>
        <a:lstStyle/>
        <a:p>
          <a:endParaRPr lang="en-US"/>
        </a:p>
      </dgm:t>
    </dgm:pt>
    <dgm:pt modelId="{E1162492-1E85-4575-937B-E48372817F6E}" type="pres">
      <dgm:prSet presAssocID="{B0CD56A4-5EA0-4380-842A-79819A93886B}" presName="parentText" presStyleLbl="node1" presStyleIdx="1" presStyleCnt="4">
        <dgm:presLayoutVars>
          <dgm:chMax val="0"/>
          <dgm:bulletEnabled val="1"/>
        </dgm:presLayoutVars>
      </dgm:prSet>
      <dgm:spPr/>
      <dgm:t>
        <a:bodyPr/>
        <a:lstStyle/>
        <a:p>
          <a:endParaRPr lang="en-US"/>
        </a:p>
      </dgm:t>
    </dgm:pt>
    <dgm:pt modelId="{97964B6D-B58F-4778-9906-4E5B33DCF9D0}" type="pres">
      <dgm:prSet presAssocID="{B0CD56A4-5EA0-4380-842A-79819A93886B}" presName="negativeSpace" presStyleCnt="0"/>
      <dgm:spPr/>
    </dgm:pt>
    <dgm:pt modelId="{2F7732E6-46D9-42A2-9393-C284E81D868C}" type="pres">
      <dgm:prSet presAssocID="{B0CD56A4-5EA0-4380-842A-79819A93886B}" presName="childText" presStyleLbl="conFgAcc1" presStyleIdx="1" presStyleCnt="4">
        <dgm:presLayoutVars>
          <dgm:bulletEnabled val="1"/>
        </dgm:presLayoutVars>
      </dgm:prSet>
      <dgm:spPr/>
      <dgm:t>
        <a:bodyPr/>
        <a:lstStyle/>
        <a:p>
          <a:endParaRPr lang="en-US"/>
        </a:p>
      </dgm:t>
    </dgm:pt>
    <dgm:pt modelId="{08D54FBC-C95B-4461-896B-6887701F0AF4}" type="pres">
      <dgm:prSet presAssocID="{34AAD83E-8EBC-46F7-92B2-D4B9B99E283A}" presName="spaceBetweenRectangles" presStyleCnt="0"/>
      <dgm:spPr/>
    </dgm:pt>
    <dgm:pt modelId="{1324C86B-D0F5-428D-AC8C-00D132B99045}" type="pres">
      <dgm:prSet presAssocID="{FF51D326-6121-4C0C-A788-E258B2DED28D}" presName="parentLin" presStyleCnt="0"/>
      <dgm:spPr/>
    </dgm:pt>
    <dgm:pt modelId="{03DADB35-0384-4CCC-9403-BA5638192694}" type="pres">
      <dgm:prSet presAssocID="{FF51D326-6121-4C0C-A788-E258B2DED28D}" presName="parentLeftMargin" presStyleLbl="node1" presStyleIdx="1" presStyleCnt="4"/>
      <dgm:spPr/>
      <dgm:t>
        <a:bodyPr/>
        <a:lstStyle/>
        <a:p>
          <a:endParaRPr lang="en-US"/>
        </a:p>
      </dgm:t>
    </dgm:pt>
    <dgm:pt modelId="{827C7BE2-D431-4F61-ACA8-7CE242E5598D}" type="pres">
      <dgm:prSet presAssocID="{FF51D326-6121-4C0C-A788-E258B2DED28D}" presName="parentText" presStyleLbl="node1" presStyleIdx="2" presStyleCnt="4">
        <dgm:presLayoutVars>
          <dgm:chMax val="0"/>
          <dgm:bulletEnabled val="1"/>
        </dgm:presLayoutVars>
      </dgm:prSet>
      <dgm:spPr/>
      <dgm:t>
        <a:bodyPr/>
        <a:lstStyle/>
        <a:p>
          <a:endParaRPr lang="en-US"/>
        </a:p>
      </dgm:t>
    </dgm:pt>
    <dgm:pt modelId="{E4E46348-BBB5-4E62-AEEE-68F798CDB5F5}" type="pres">
      <dgm:prSet presAssocID="{FF51D326-6121-4C0C-A788-E258B2DED28D}" presName="negativeSpace" presStyleCnt="0"/>
      <dgm:spPr/>
    </dgm:pt>
    <dgm:pt modelId="{BD99637D-99FC-4380-AF6B-42EDC81E9A65}" type="pres">
      <dgm:prSet presAssocID="{FF51D326-6121-4C0C-A788-E258B2DED28D}" presName="childText" presStyleLbl="conFgAcc1" presStyleIdx="2" presStyleCnt="4">
        <dgm:presLayoutVars>
          <dgm:bulletEnabled val="1"/>
        </dgm:presLayoutVars>
      </dgm:prSet>
      <dgm:spPr/>
      <dgm:t>
        <a:bodyPr/>
        <a:lstStyle/>
        <a:p>
          <a:endParaRPr lang="en-US"/>
        </a:p>
      </dgm:t>
    </dgm:pt>
    <dgm:pt modelId="{AE7A43D5-4F8E-48F8-B781-FE8331186555}" type="pres">
      <dgm:prSet presAssocID="{9A27C45E-4FE5-4BD1-835A-4CB57961C333}" presName="spaceBetweenRectangles" presStyleCnt="0"/>
      <dgm:spPr/>
    </dgm:pt>
    <dgm:pt modelId="{2A5E560C-5586-4B5F-BDE1-CAEB97AEFA53}" type="pres">
      <dgm:prSet presAssocID="{58AAE768-5932-4BF6-8D86-DBF7E7CE261A}" presName="parentLin" presStyleCnt="0"/>
      <dgm:spPr/>
    </dgm:pt>
    <dgm:pt modelId="{E7D30E3F-1C27-45B5-93F4-3D5E3BA87DF9}" type="pres">
      <dgm:prSet presAssocID="{58AAE768-5932-4BF6-8D86-DBF7E7CE261A}" presName="parentLeftMargin" presStyleLbl="node1" presStyleIdx="2" presStyleCnt="4"/>
      <dgm:spPr/>
      <dgm:t>
        <a:bodyPr/>
        <a:lstStyle/>
        <a:p>
          <a:endParaRPr lang="en-US"/>
        </a:p>
      </dgm:t>
    </dgm:pt>
    <dgm:pt modelId="{A7955D31-E888-41BD-A9AD-63E91F7C539C}" type="pres">
      <dgm:prSet presAssocID="{58AAE768-5932-4BF6-8D86-DBF7E7CE261A}" presName="parentText" presStyleLbl="node1" presStyleIdx="3" presStyleCnt="4">
        <dgm:presLayoutVars>
          <dgm:chMax val="0"/>
          <dgm:bulletEnabled val="1"/>
        </dgm:presLayoutVars>
      </dgm:prSet>
      <dgm:spPr/>
      <dgm:t>
        <a:bodyPr/>
        <a:lstStyle/>
        <a:p>
          <a:endParaRPr lang="en-US"/>
        </a:p>
      </dgm:t>
    </dgm:pt>
    <dgm:pt modelId="{156F3148-36E0-4430-B272-34B7FC5F23AE}" type="pres">
      <dgm:prSet presAssocID="{58AAE768-5932-4BF6-8D86-DBF7E7CE261A}" presName="negativeSpace" presStyleCnt="0"/>
      <dgm:spPr/>
    </dgm:pt>
    <dgm:pt modelId="{ADE66539-F25F-4158-999E-E711E9BC800C}" type="pres">
      <dgm:prSet presAssocID="{58AAE768-5932-4BF6-8D86-DBF7E7CE261A}" presName="childText" presStyleLbl="conFgAcc1" presStyleIdx="3" presStyleCnt="4">
        <dgm:presLayoutVars>
          <dgm:bulletEnabled val="1"/>
        </dgm:presLayoutVars>
      </dgm:prSet>
      <dgm:spPr/>
      <dgm:t>
        <a:bodyPr/>
        <a:lstStyle/>
        <a:p>
          <a:endParaRPr lang="en-US"/>
        </a:p>
      </dgm:t>
    </dgm:pt>
  </dgm:ptLst>
  <dgm:cxnLst>
    <dgm:cxn modelId="{0CE8C306-954B-4DA9-A800-B5ACA45A0757}" type="presOf" srcId="{A98F4FDC-F1E9-498F-8D0E-08539AE26314}" destId="{98E99B30-5F30-4804-A6DB-3DE0E3B49A2E}" srcOrd="0" destOrd="2" presId="urn:microsoft.com/office/officeart/2005/8/layout/list1"/>
    <dgm:cxn modelId="{09434EA0-92A4-41BD-9DBD-92987E5A3E50}" srcId="{165B73AC-1EA8-4F80-9B10-F9AB254A91D0}" destId="{FF51D326-6121-4C0C-A788-E258B2DED28D}" srcOrd="2" destOrd="0" parTransId="{F9DD8BCC-15C3-4E1E-BFA1-528C4D888ACC}" sibTransId="{9A27C45E-4FE5-4BD1-835A-4CB57961C333}"/>
    <dgm:cxn modelId="{E3C88E9E-14CA-4245-A987-7C4A32B2C736}" srcId="{165B73AC-1EA8-4F80-9B10-F9AB254A91D0}" destId="{B0CD56A4-5EA0-4380-842A-79819A93886B}" srcOrd="1" destOrd="0" parTransId="{CCEDCF60-9E7D-4069-9C25-35CB07252184}" sibTransId="{34AAD83E-8EBC-46F7-92B2-D4B9B99E283A}"/>
    <dgm:cxn modelId="{18D01F0B-DBDB-4E6A-9857-8D947A133FBC}" srcId="{58AAE768-5932-4BF6-8D86-DBF7E7CE261A}" destId="{025AAEB4-B956-4D05-B3D4-874A2748F915}" srcOrd="1" destOrd="0" parTransId="{DBCD6B77-A53E-4185-A9AB-443C381DFABD}" sibTransId="{A16B24CB-3166-4B53-A827-7D173D6AF6B6}"/>
    <dgm:cxn modelId="{B7025752-40E9-4931-8326-0BBB3447BC73}" type="presOf" srcId="{69B8DB50-7B91-41C2-9EDC-DF4C31C00C60}" destId="{A36F9CF8-4FB4-43FF-A6A8-A50DBCEA746E}" srcOrd="0" destOrd="0" presId="urn:microsoft.com/office/officeart/2005/8/layout/list1"/>
    <dgm:cxn modelId="{0462BA3C-4D3A-4828-9376-B7836AF402BD}" srcId="{FF51D326-6121-4C0C-A788-E258B2DED28D}" destId="{5482AE40-7E7B-43A1-9A1F-E2123904ABE5}" srcOrd="1" destOrd="0" parTransId="{235D21EC-D663-4922-891F-CC941E47C623}" sibTransId="{BDAEF327-2A3C-4F38-93CB-3E1B3457136B}"/>
    <dgm:cxn modelId="{E6F9E16B-93A6-4CE2-9C53-8976460F37B2}" type="presOf" srcId="{B0CD56A4-5EA0-4380-842A-79819A93886B}" destId="{E1162492-1E85-4575-937B-E48372817F6E}" srcOrd="1" destOrd="0" presId="urn:microsoft.com/office/officeart/2005/8/layout/list1"/>
    <dgm:cxn modelId="{189F4DEF-B162-4E11-A1E1-E26537FEE9DA}" srcId="{69B8DB50-7B91-41C2-9EDC-DF4C31C00C60}" destId="{A98F4FDC-F1E9-498F-8D0E-08539AE26314}" srcOrd="2" destOrd="0" parTransId="{4805E55A-6ED3-42DD-B2C5-0BCFD2AFCCAF}" sibTransId="{AC18E89C-38C3-430B-BBE4-F2AEB9F3B9F5}"/>
    <dgm:cxn modelId="{A4B35734-403D-4915-9955-341AA9AE70F9}" type="presOf" srcId="{B0CD56A4-5EA0-4380-842A-79819A93886B}" destId="{AA3D57E4-3E5C-4443-A539-D9A8DAD97F5C}" srcOrd="0" destOrd="0" presId="urn:microsoft.com/office/officeart/2005/8/layout/list1"/>
    <dgm:cxn modelId="{E01E5F15-0750-479B-90A5-BA544C0AB6A1}" srcId="{69B8DB50-7B91-41C2-9EDC-DF4C31C00C60}" destId="{B80E34F0-CB24-4B8F-9E3D-4A093F347026}" srcOrd="0" destOrd="0" parTransId="{4249FFE1-CEE1-48FF-AACB-B5DB1ABF742C}" sibTransId="{1E3136D4-E769-4946-B56B-CA63D2702AB7}"/>
    <dgm:cxn modelId="{6F154EBE-4CE4-41C8-8E3C-E4A4C008488C}" srcId="{165B73AC-1EA8-4F80-9B10-F9AB254A91D0}" destId="{58AAE768-5932-4BF6-8D86-DBF7E7CE261A}" srcOrd="3" destOrd="0" parTransId="{1BCE5429-2D70-4262-8320-7EED2B6E0442}" sibTransId="{A58EC5F1-802B-4B07-A2AB-93CA6B10B56B}"/>
    <dgm:cxn modelId="{183391DE-B89B-4DFE-8AB7-3F021479843B}" type="presOf" srcId="{EC66DB52-2DB2-489B-910B-85F131DE61A7}" destId="{2F7732E6-46D9-42A2-9393-C284E81D868C}" srcOrd="0" destOrd="1" presId="urn:microsoft.com/office/officeart/2005/8/layout/list1"/>
    <dgm:cxn modelId="{6DED04D3-1C20-4B43-957F-991A9DB5DDB5}" type="presOf" srcId="{B1B365BC-FA76-43B2-AB6A-8698E4E55BA3}" destId="{2F7732E6-46D9-42A2-9393-C284E81D868C}" srcOrd="0" destOrd="0" presId="urn:microsoft.com/office/officeart/2005/8/layout/list1"/>
    <dgm:cxn modelId="{7EB852A3-87B9-4162-9D1A-5211047608A5}" srcId="{69B8DB50-7B91-41C2-9EDC-DF4C31C00C60}" destId="{1A7248FC-6F5D-4D6A-B993-5AA9D673BDA2}" srcOrd="1" destOrd="0" parTransId="{8D04995A-D26F-4C1D-B16E-83A4C4831A8B}" sibTransId="{FBE3E779-07C5-43A2-BD14-C434070C00A2}"/>
    <dgm:cxn modelId="{478ECE1D-4FCE-419B-8600-E6D14912C7EA}" type="presOf" srcId="{B80E34F0-CB24-4B8F-9E3D-4A093F347026}" destId="{98E99B30-5F30-4804-A6DB-3DE0E3B49A2E}" srcOrd="0" destOrd="0" presId="urn:microsoft.com/office/officeart/2005/8/layout/list1"/>
    <dgm:cxn modelId="{040FA73B-7CB1-4834-B9A9-543BF37C5BDE}" type="presOf" srcId="{9727D9CF-8846-4125-8626-07439B8E0CAB}" destId="{BD99637D-99FC-4380-AF6B-42EDC81E9A65}" srcOrd="0" destOrd="0" presId="urn:microsoft.com/office/officeart/2005/8/layout/list1"/>
    <dgm:cxn modelId="{541038C9-E248-4771-AA02-FCFFC294866C}" type="presOf" srcId="{69B8DB50-7B91-41C2-9EDC-DF4C31C00C60}" destId="{53102C05-36F3-4935-863A-57A406B8D589}" srcOrd="1" destOrd="0" presId="urn:microsoft.com/office/officeart/2005/8/layout/list1"/>
    <dgm:cxn modelId="{866B3C51-D68C-4572-8A15-DBBFF797FDEF}" type="presOf" srcId="{1A7248FC-6F5D-4D6A-B993-5AA9D673BDA2}" destId="{98E99B30-5F30-4804-A6DB-3DE0E3B49A2E}" srcOrd="0" destOrd="1" presId="urn:microsoft.com/office/officeart/2005/8/layout/list1"/>
    <dgm:cxn modelId="{2EE74569-9E6E-43B9-9CE9-90F47CFAC9C5}" type="presOf" srcId="{165B73AC-1EA8-4F80-9B10-F9AB254A91D0}" destId="{FD4BC78B-A6A5-4435-9B29-DA4CBC1F6EF4}" srcOrd="0" destOrd="0" presId="urn:microsoft.com/office/officeart/2005/8/layout/list1"/>
    <dgm:cxn modelId="{F3998B99-3DC2-4CC4-863D-CB8FA8DB88CC}" srcId="{58AAE768-5932-4BF6-8D86-DBF7E7CE261A}" destId="{8C577C33-ED7A-4AC5-B926-9F32E0EC3B25}" srcOrd="0" destOrd="0" parTransId="{3F7E1ED9-D842-4D61-BA8F-67884F4ED148}" sibTransId="{1CFF202B-8180-46D3-8EC7-5C1B252A029A}"/>
    <dgm:cxn modelId="{9C367AFA-46AD-4E82-8120-E1B12597EA11}" srcId="{B0CD56A4-5EA0-4380-842A-79819A93886B}" destId="{B1B365BC-FA76-43B2-AB6A-8698E4E55BA3}" srcOrd="0" destOrd="0" parTransId="{89E212EF-0A1B-46D8-8DBD-B52DF992C8CF}" sibTransId="{5EA0816D-94D5-4080-8D06-1F2428A7FDF7}"/>
    <dgm:cxn modelId="{52A28735-8323-4C58-9DB6-6D42E2FF6F93}" type="presOf" srcId="{FF51D326-6121-4C0C-A788-E258B2DED28D}" destId="{827C7BE2-D431-4F61-ACA8-7CE242E5598D}" srcOrd="1" destOrd="0" presId="urn:microsoft.com/office/officeart/2005/8/layout/list1"/>
    <dgm:cxn modelId="{1FB0C51A-E23E-4DCA-B37F-CA00A53941B8}" type="presOf" srcId="{5482AE40-7E7B-43A1-9A1F-E2123904ABE5}" destId="{BD99637D-99FC-4380-AF6B-42EDC81E9A65}" srcOrd="0" destOrd="1" presId="urn:microsoft.com/office/officeart/2005/8/layout/list1"/>
    <dgm:cxn modelId="{1391DA1A-62E1-4A16-9392-01893F920AED}" type="presOf" srcId="{58AAE768-5932-4BF6-8D86-DBF7E7CE261A}" destId="{A7955D31-E888-41BD-A9AD-63E91F7C539C}" srcOrd="1" destOrd="0" presId="urn:microsoft.com/office/officeart/2005/8/layout/list1"/>
    <dgm:cxn modelId="{A9E98B05-DEA6-4DB6-8987-E4505B4E29E0}" type="presOf" srcId="{58AAE768-5932-4BF6-8D86-DBF7E7CE261A}" destId="{E7D30E3F-1C27-45B5-93F4-3D5E3BA87DF9}" srcOrd="0" destOrd="0" presId="urn:microsoft.com/office/officeart/2005/8/layout/list1"/>
    <dgm:cxn modelId="{4AB754F9-EED5-4B17-8DAB-F9243703CB37}" srcId="{B0CD56A4-5EA0-4380-842A-79819A93886B}" destId="{EC66DB52-2DB2-489B-910B-85F131DE61A7}" srcOrd="1" destOrd="0" parTransId="{7CACABCB-B1E3-4A6B-8F3F-C986665F226C}" sibTransId="{2EFC8526-5DBB-4E66-9E1E-5B9D0C19236E}"/>
    <dgm:cxn modelId="{907562C3-C0E5-47F4-8B82-94B594BC9EDD}" srcId="{FF51D326-6121-4C0C-A788-E258B2DED28D}" destId="{9727D9CF-8846-4125-8626-07439B8E0CAB}" srcOrd="0" destOrd="0" parTransId="{018BCF65-7F66-4434-BEBE-F6E073158B14}" sibTransId="{949E8B84-A14F-4416-807E-02EE1EC40BA5}"/>
    <dgm:cxn modelId="{A26B2C21-3412-4D6B-A6F8-AD4BA0FDAF85}" type="presOf" srcId="{FF51D326-6121-4C0C-A788-E258B2DED28D}" destId="{03DADB35-0384-4CCC-9403-BA5638192694}" srcOrd="0" destOrd="0" presId="urn:microsoft.com/office/officeart/2005/8/layout/list1"/>
    <dgm:cxn modelId="{544EDACD-3043-45CA-B222-7CBF3A736CF0}" type="presOf" srcId="{8C577C33-ED7A-4AC5-B926-9F32E0EC3B25}" destId="{ADE66539-F25F-4158-999E-E711E9BC800C}" srcOrd="0" destOrd="0" presId="urn:microsoft.com/office/officeart/2005/8/layout/list1"/>
    <dgm:cxn modelId="{D3F7ABB8-5726-4069-9F2F-B3F9F95D27D8}" srcId="{165B73AC-1EA8-4F80-9B10-F9AB254A91D0}" destId="{69B8DB50-7B91-41C2-9EDC-DF4C31C00C60}" srcOrd="0" destOrd="0" parTransId="{1598823C-4173-457C-8D45-47D1B37F95FD}" sibTransId="{F8BDFF98-E261-47C1-B352-DCEC175B67F6}"/>
    <dgm:cxn modelId="{5F1B337E-B64D-4E1F-8EBE-7F2BF987FA0A}" type="presOf" srcId="{025AAEB4-B956-4D05-B3D4-874A2748F915}" destId="{ADE66539-F25F-4158-999E-E711E9BC800C}" srcOrd="0" destOrd="1" presId="urn:microsoft.com/office/officeart/2005/8/layout/list1"/>
    <dgm:cxn modelId="{01E54235-A0FE-407F-99B2-7DB24E9F8E8C}" type="presParOf" srcId="{FD4BC78B-A6A5-4435-9B29-DA4CBC1F6EF4}" destId="{098CD0B9-B912-46B6-898F-A772F6EF814E}" srcOrd="0" destOrd="0" presId="urn:microsoft.com/office/officeart/2005/8/layout/list1"/>
    <dgm:cxn modelId="{FBCC7476-3C89-42E5-B805-3A5C28355666}" type="presParOf" srcId="{098CD0B9-B912-46B6-898F-A772F6EF814E}" destId="{A36F9CF8-4FB4-43FF-A6A8-A50DBCEA746E}" srcOrd="0" destOrd="0" presId="urn:microsoft.com/office/officeart/2005/8/layout/list1"/>
    <dgm:cxn modelId="{BA630540-659A-4FBC-801C-3F6E6CF2ADDA}" type="presParOf" srcId="{098CD0B9-B912-46B6-898F-A772F6EF814E}" destId="{53102C05-36F3-4935-863A-57A406B8D589}" srcOrd="1" destOrd="0" presId="urn:microsoft.com/office/officeart/2005/8/layout/list1"/>
    <dgm:cxn modelId="{28EF5D0E-584F-4AF3-BA20-FDA8F0579EE1}" type="presParOf" srcId="{FD4BC78B-A6A5-4435-9B29-DA4CBC1F6EF4}" destId="{B507B1F4-FB98-411B-8490-3BE4DA27F8AA}" srcOrd="1" destOrd="0" presId="urn:microsoft.com/office/officeart/2005/8/layout/list1"/>
    <dgm:cxn modelId="{7A55A1B1-2FC4-4339-BCFF-ABA8AA362B92}" type="presParOf" srcId="{FD4BC78B-A6A5-4435-9B29-DA4CBC1F6EF4}" destId="{98E99B30-5F30-4804-A6DB-3DE0E3B49A2E}" srcOrd="2" destOrd="0" presId="urn:microsoft.com/office/officeart/2005/8/layout/list1"/>
    <dgm:cxn modelId="{996E837E-2E4F-4305-A6DD-4F1AD1E44C41}" type="presParOf" srcId="{FD4BC78B-A6A5-4435-9B29-DA4CBC1F6EF4}" destId="{1140C518-AB41-4EF6-A18E-0836FABEC313}" srcOrd="3" destOrd="0" presId="urn:microsoft.com/office/officeart/2005/8/layout/list1"/>
    <dgm:cxn modelId="{82840E2B-3CBE-4499-BB2E-1A4599956BA5}" type="presParOf" srcId="{FD4BC78B-A6A5-4435-9B29-DA4CBC1F6EF4}" destId="{DC4CD1DB-3197-46A7-9DA1-5EFC27528499}" srcOrd="4" destOrd="0" presId="urn:microsoft.com/office/officeart/2005/8/layout/list1"/>
    <dgm:cxn modelId="{BE76BE89-519E-4664-A60E-3254610BBE13}" type="presParOf" srcId="{DC4CD1DB-3197-46A7-9DA1-5EFC27528499}" destId="{AA3D57E4-3E5C-4443-A539-D9A8DAD97F5C}" srcOrd="0" destOrd="0" presId="urn:microsoft.com/office/officeart/2005/8/layout/list1"/>
    <dgm:cxn modelId="{E1169AD0-AA74-4990-A054-B5AC85E7A1E4}" type="presParOf" srcId="{DC4CD1DB-3197-46A7-9DA1-5EFC27528499}" destId="{E1162492-1E85-4575-937B-E48372817F6E}" srcOrd="1" destOrd="0" presId="urn:microsoft.com/office/officeart/2005/8/layout/list1"/>
    <dgm:cxn modelId="{FE646F45-52B0-45E8-A384-083332A4A7D2}" type="presParOf" srcId="{FD4BC78B-A6A5-4435-9B29-DA4CBC1F6EF4}" destId="{97964B6D-B58F-4778-9906-4E5B33DCF9D0}" srcOrd="5" destOrd="0" presId="urn:microsoft.com/office/officeart/2005/8/layout/list1"/>
    <dgm:cxn modelId="{5251E49B-1F0D-4B45-8831-62058D4975E6}" type="presParOf" srcId="{FD4BC78B-A6A5-4435-9B29-DA4CBC1F6EF4}" destId="{2F7732E6-46D9-42A2-9393-C284E81D868C}" srcOrd="6" destOrd="0" presId="urn:microsoft.com/office/officeart/2005/8/layout/list1"/>
    <dgm:cxn modelId="{2EDCC595-4136-4584-9F48-73716B48A7A8}" type="presParOf" srcId="{FD4BC78B-A6A5-4435-9B29-DA4CBC1F6EF4}" destId="{08D54FBC-C95B-4461-896B-6887701F0AF4}" srcOrd="7" destOrd="0" presId="urn:microsoft.com/office/officeart/2005/8/layout/list1"/>
    <dgm:cxn modelId="{411C03A6-E326-4AC3-8733-1A536859F51A}" type="presParOf" srcId="{FD4BC78B-A6A5-4435-9B29-DA4CBC1F6EF4}" destId="{1324C86B-D0F5-428D-AC8C-00D132B99045}" srcOrd="8" destOrd="0" presId="urn:microsoft.com/office/officeart/2005/8/layout/list1"/>
    <dgm:cxn modelId="{1BA7D8A7-3CB3-4487-A6AD-2B2ED1853379}" type="presParOf" srcId="{1324C86B-D0F5-428D-AC8C-00D132B99045}" destId="{03DADB35-0384-4CCC-9403-BA5638192694}" srcOrd="0" destOrd="0" presId="urn:microsoft.com/office/officeart/2005/8/layout/list1"/>
    <dgm:cxn modelId="{1ADEC70B-8F87-46E5-9449-BF69302F51F1}" type="presParOf" srcId="{1324C86B-D0F5-428D-AC8C-00D132B99045}" destId="{827C7BE2-D431-4F61-ACA8-7CE242E5598D}" srcOrd="1" destOrd="0" presId="urn:microsoft.com/office/officeart/2005/8/layout/list1"/>
    <dgm:cxn modelId="{D084316A-5699-4D7D-8922-4405A3E2C582}" type="presParOf" srcId="{FD4BC78B-A6A5-4435-9B29-DA4CBC1F6EF4}" destId="{E4E46348-BBB5-4E62-AEEE-68F798CDB5F5}" srcOrd="9" destOrd="0" presId="urn:microsoft.com/office/officeart/2005/8/layout/list1"/>
    <dgm:cxn modelId="{5066E0D9-2298-4FDF-B52A-BB9F342BD3EC}" type="presParOf" srcId="{FD4BC78B-A6A5-4435-9B29-DA4CBC1F6EF4}" destId="{BD99637D-99FC-4380-AF6B-42EDC81E9A65}" srcOrd="10" destOrd="0" presId="urn:microsoft.com/office/officeart/2005/8/layout/list1"/>
    <dgm:cxn modelId="{AB2B492C-F9F8-4857-83E4-EF8D81BCEFD2}" type="presParOf" srcId="{FD4BC78B-A6A5-4435-9B29-DA4CBC1F6EF4}" destId="{AE7A43D5-4F8E-48F8-B781-FE8331186555}" srcOrd="11" destOrd="0" presId="urn:microsoft.com/office/officeart/2005/8/layout/list1"/>
    <dgm:cxn modelId="{E253A416-9697-4CF9-B898-6A9782286749}" type="presParOf" srcId="{FD4BC78B-A6A5-4435-9B29-DA4CBC1F6EF4}" destId="{2A5E560C-5586-4B5F-BDE1-CAEB97AEFA53}" srcOrd="12" destOrd="0" presId="urn:microsoft.com/office/officeart/2005/8/layout/list1"/>
    <dgm:cxn modelId="{3B8E071B-71DC-4999-A741-F3929AECC584}" type="presParOf" srcId="{2A5E560C-5586-4B5F-BDE1-CAEB97AEFA53}" destId="{E7D30E3F-1C27-45B5-93F4-3D5E3BA87DF9}" srcOrd="0" destOrd="0" presId="urn:microsoft.com/office/officeart/2005/8/layout/list1"/>
    <dgm:cxn modelId="{A98CA380-794E-43F9-9104-26F3C3F78AF9}" type="presParOf" srcId="{2A5E560C-5586-4B5F-BDE1-CAEB97AEFA53}" destId="{A7955D31-E888-41BD-A9AD-63E91F7C539C}" srcOrd="1" destOrd="0" presId="urn:microsoft.com/office/officeart/2005/8/layout/list1"/>
    <dgm:cxn modelId="{758C8007-C442-4FB2-8728-082A19FA128E}" type="presParOf" srcId="{FD4BC78B-A6A5-4435-9B29-DA4CBC1F6EF4}" destId="{156F3148-36E0-4430-B272-34B7FC5F23AE}" srcOrd="13" destOrd="0" presId="urn:microsoft.com/office/officeart/2005/8/layout/list1"/>
    <dgm:cxn modelId="{A8BF728F-C220-4C5B-993E-362C1EA9FE94}" type="presParOf" srcId="{FD4BC78B-A6A5-4435-9B29-DA4CBC1F6EF4}" destId="{ADE66539-F25F-4158-999E-E711E9BC800C}" srcOrd="14"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4A5CEA-A923-47FA-8677-EEF80FCA8510}"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n-US"/>
        </a:p>
      </dgm:t>
    </dgm:pt>
    <dgm:pt modelId="{B3376885-9979-4B03-A478-C5FE92F9776B}">
      <dgm:prSet/>
      <dgm:spPr/>
      <dgm:t>
        <a:bodyPr/>
        <a:lstStyle/>
        <a:p>
          <a:pPr rtl="0"/>
          <a:r>
            <a:rPr lang="zh-CN" altLang="en-US" dirty="0" smtClean="0"/>
            <a:t>集中管理 </a:t>
          </a:r>
          <a:r>
            <a:rPr lang="en-US" dirty="0" smtClean="0"/>
            <a:t>Think Central</a:t>
          </a:r>
          <a:endParaRPr lang="en-US" dirty="0"/>
        </a:p>
      </dgm:t>
    </dgm:pt>
    <dgm:pt modelId="{2E3E54A4-6D9E-464F-AFC8-8B34BB32E90D}" type="parTrans" cxnId="{B12760AE-5869-4814-A4AB-971DAF4908FE}">
      <dgm:prSet/>
      <dgm:spPr/>
      <dgm:t>
        <a:bodyPr/>
        <a:lstStyle/>
        <a:p>
          <a:endParaRPr lang="en-US"/>
        </a:p>
      </dgm:t>
    </dgm:pt>
    <dgm:pt modelId="{8D66F2AB-419D-489D-85A6-F7D2B06D9487}" type="sibTrans" cxnId="{B12760AE-5869-4814-A4AB-971DAF4908FE}">
      <dgm:prSet/>
      <dgm:spPr/>
      <dgm:t>
        <a:bodyPr/>
        <a:lstStyle/>
        <a:p>
          <a:endParaRPr lang="en-US"/>
        </a:p>
      </dgm:t>
    </dgm:pt>
    <dgm:pt modelId="{79F6CBBB-E612-4106-B6DD-5C21BFEDB870}">
      <dgm:prSet/>
      <dgm:spPr/>
      <dgm:t>
        <a:bodyPr/>
        <a:lstStyle/>
        <a:p>
          <a:pPr rtl="0"/>
          <a:r>
            <a:rPr lang="en-US" dirty="0" smtClean="0"/>
            <a:t>Centralize your MDW</a:t>
          </a:r>
          <a:endParaRPr lang="en-US" dirty="0"/>
        </a:p>
      </dgm:t>
    </dgm:pt>
    <dgm:pt modelId="{827C1ABC-CA8E-4275-9863-6E8641468626}" type="parTrans" cxnId="{21E26C63-4F63-41FA-9532-47F19DD855BA}">
      <dgm:prSet/>
      <dgm:spPr/>
      <dgm:t>
        <a:bodyPr/>
        <a:lstStyle/>
        <a:p>
          <a:endParaRPr lang="en-US"/>
        </a:p>
      </dgm:t>
    </dgm:pt>
    <dgm:pt modelId="{5491736D-7FC3-40F0-BC93-6D205EB695C2}" type="sibTrans" cxnId="{21E26C63-4F63-41FA-9532-47F19DD855BA}">
      <dgm:prSet/>
      <dgm:spPr/>
      <dgm:t>
        <a:bodyPr/>
        <a:lstStyle/>
        <a:p>
          <a:endParaRPr lang="en-US"/>
        </a:p>
      </dgm:t>
    </dgm:pt>
    <dgm:pt modelId="{600869AD-C489-43A2-961B-C1F03A5C57C6}">
      <dgm:prSet/>
      <dgm:spPr/>
      <dgm:t>
        <a:bodyPr/>
        <a:lstStyle/>
        <a:p>
          <a:pPr rtl="0"/>
          <a:r>
            <a:rPr lang="en-US" dirty="0" smtClean="0"/>
            <a:t>Separate MDWs for server groups</a:t>
          </a:r>
          <a:endParaRPr lang="en-US" dirty="0"/>
        </a:p>
      </dgm:t>
    </dgm:pt>
    <dgm:pt modelId="{F79F995E-9681-4C81-B6F5-DE720C9988CC}" type="parTrans" cxnId="{7854A129-88D5-4033-913E-EE0C104DA455}">
      <dgm:prSet/>
      <dgm:spPr/>
      <dgm:t>
        <a:bodyPr/>
        <a:lstStyle/>
        <a:p>
          <a:endParaRPr lang="en-US"/>
        </a:p>
      </dgm:t>
    </dgm:pt>
    <dgm:pt modelId="{9C955E35-8AA2-4519-8E67-9E36B6C32D3C}" type="sibTrans" cxnId="{7854A129-88D5-4033-913E-EE0C104DA455}">
      <dgm:prSet/>
      <dgm:spPr/>
      <dgm:t>
        <a:bodyPr/>
        <a:lstStyle/>
        <a:p>
          <a:endParaRPr lang="en-US"/>
        </a:p>
      </dgm:t>
    </dgm:pt>
    <dgm:pt modelId="{C6418565-0345-4F65-AA85-40383B8FA5F3}">
      <dgm:prSet/>
      <dgm:spPr/>
      <dgm:t>
        <a:bodyPr/>
        <a:lstStyle/>
        <a:p>
          <a:pPr rtl="0"/>
          <a:r>
            <a:rPr lang="zh-CN" altLang="en-US" dirty="0" smtClean="0"/>
            <a:t>把握时间 </a:t>
          </a:r>
          <a:r>
            <a:rPr lang="en-US" dirty="0" smtClean="0"/>
            <a:t>Watch the clock</a:t>
          </a:r>
          <a:endParaRPr lang="en-US" dirty="0"/>
        </a:p>
      </dgm:t>
    </dgm:pt>
    <dgm:pt modelId="{70FF4F2D-F585-4501-82E1-2878AFFE4F28}" type="parTrans" cxnId="{ED215396-9D33-485D-A478-2F92D948F1FD}">
      <dgm:prSet/>
      <dgm:spPr/>
      <dgm:t>
        <a:bodyPr/>
        <a:lstStyle/>
        <a:p>
          <a:endParaRPr lang="en-US"/>
        </a:p>
      </dgm:t>
    </dgm:pt>
    <dgm:pt modelId="{79402D0C-786E-49AE-BF1D-24408782B426}" type="sibTrans" cxnId="{ED215396-9D33-485D-A478-2F92D948F1FD}">
      <dgm:prSet/>
      <dgm:spPr/>
      <dgm:t>
        <a:bodyPr/>
        <a:lstStyle/>
        <a:p>
          <a:endParaRPr lang="en-US"/>
        </a:p>
      </dgm:t>
    </dgm:pt>
    <dgm:pt modelId="{E6C27AD0-8CA5-4078-908C-1F402C0B5BB8}">
      <dgm:prSet/>
      <dgm:spPr/>
      <dgm:t>
        <a:bodyPr/>
        <a:lstStyle/>
        <a:p>
          <a:pPr rtl="0"/>
          <a:r>
            <a:rPr lang="en-US" dirty="0" smtClean="0"/>
            <a:t>Control upload and purge times</a:t>
          </a:r>
          <a:endParaRPr lang="en-US" dirty="0"/>
        </a:p>
      </dgm:t>
    </dgm:pt>
    <dgm:pt modelId="{7822D7FD-55F7-4209-B3BE-D6CDFBD7E12A}" type="parTrans" cxnId="{4B031079-4450-491D-AD65-4F0AFCC00698}">
      <dgm:prSet/>
      <dgm:spPr/>
      <dgm:t>
        <a:bodyPr/>
        <a:lstStyle/>
        <a:p>
          <a:endParaRPr lang="en-US"/>
        </a:p>
      </dgm:t>
    </dgm:pt>
    <dgm:pt modelId="{8043B2F8-5942-4992-98D2-8FECA5B419A8}" type="sibTrans" cxnId="{4B031079-4450-491D-AD65-4F0AFCC00698}">
      <dgm:prSet/>
      <dgm:spPr/>
      <dgm:t>
        <a:bodyPr/>
        <a:lstStyle/>
        <a:p>
          <a:endParaRPr lang="en-US"/>
        </a:p>
      </dgm:t>
    </dgm:pt>
    <dgm:pt modelId="{B170A3A5-BB8F-4195-8620-139CEA52F547}">
      <dgm:prSet/>
      <dgm:spPr/>
      <dgm:t>
        <a:bodyPr/>
        <a:lstStyle/>
        <a:p>
          <a:pPr rtl="0"/>
          <a:r>
            <a:rPr lang="en-US" dirty="0" smtClean="0"/>
            <a:t>Consider an archive job before MDW purge job</a:t>
          </a:r>
          <a:endParaRPr lang="en-US" dirty="0"/>
        </a:p>
      </dgm:t>
    </dgm:pt>
    <dgm:pt modelId="{FAF9FEC3-F022-41FB-B563-C85E5B603420}" type="parTrans" cxnId="{E4D2D1D2-4205-4464-9808-43F4D697F885}">
      <dgm:prSet/>
      <dgm:spPr/>
      <dgm:t>
        <a:bodyPr/>
        <a:lstStyle/>
        <a:p>
          <a:endParaRPr lang="en-US"/>
        </a:p>
      </dgm:t>
    </dgm:pt>
    <dgm:pt modelId="{92C24683-4382-4C91-8B68-DD9A82636E75}" type="sibTrans" cxnId="{E4D2D1D2-4205-4464-9808-43F4D697F885}">
      <dgm:prSet/>
      <dgm:spPr/>
      <dgm:t>
        <a:bodyPr/>
        <a:lstStyle/>
        <a:p>
          <a:endParaRPr lang="en-US"/>
        </a:p>
      </dgm:t>
    </dgm:pt>
    <dgm:pt modelId="{28919FD1-3C1F-4197-87AB-FBAB57F49540}">
      <dgm:prSet/>
      <dgm:spPr/>
      <dgm:t>
        <a:bodyPr/>
        <a:lstStyle/>
        <a:p>
          <a:pPr rtl="0"/>
          <a:r>
            <a:rPr lang="zh-CN" altLang="en-US" dirty="0" smtClean="0"/>
            <a:t>计划空间 </a:t>
          </a:r>
          <a:r>
            <a:rPr lang="en-US" dirty="0" smtClean="0"/>
            <a:t>Manage your space</a:t>
          </a:r>
          <a:endParaRPr lang="en-US" dirty="0"/>
        </a:p>
      </dgm:t>
    </dgm:pt>
    <dgm:pt modelId="{2546994D-4D28-4252-8834-593AC02A7197}" type="parTrans" cxnId="{6DD25D6A-87AB-461B-AB62-CA522C00C7A7}">
      <dgm:prSet/>
      <dgm:spPr/>
      <dgm:t>
        <a:bodyPr/>
        <a:lstStyle/>
        <a:p>
          <a:endParaRPr lang="en-US"/>
        </a:p>
      </dgm:t>
    </dgm:pt>
    <dgm:pt modelId="{5EB57A05-DDE4-4011-994A-01CA12F9AAB0}" type="sibTrans" cxnId="{6DD25D6A-87AB-461B-AB62-CA522C00C7A7}">
      <dgm:prSet/>
      <dgm:spPr/>
      <dgm:t>
        <a:bodyPr/>
        <a:lstStyle/>
        <a:p>
          <a:endParaRPr lang="en-US"/>
        </a:p>
      </dgm:t>
    </dgm:pt>
    <dgm:pt modelId="{CD416E5B-69B7-416B-A457-5F9E3389C70F}">
      <dgm:prSet/>
      <dgm:spPr/>
      <dgm:t>
        <a:bodyPr/>
        <a:lstStyle/>
        <a:p>
          <a:pPr rtl="0"/>
          <a:r>
            <a:rPr lang="en-US" dirty="0" smtClean="0"/>
            <a:t>Plan for around 200-500 MB per day</a:t>
          </a:r>
          <a:endParaRPr lang="en-US" dirty="0"/>
        </a:p>
      </dgm:t>
    </dgm:pt>
    <dgm:pt modelId="{9B0140A7-4E92-4F94-9142-96EE64441FA1}" type="parTrans" cxnId="{61C6EC62-2429-49E3-A4D8-29D75C6809CD}">
      <dgm:prSet/>
      <dgm:spPr/>
      <dgm:t>
        <a:bodyPr/>
        <a:lstStyle/>
        <a:p>
          <a:endParaRPr lang="en-US"/>
        </a:p>
      </dgm:t>
    </dgm:pt>
    <dgm:pt modelId="{7E01007E-0FCB-43C0-8F06-681D3393F9BB}" type="sibTrans" cxnId="{61C6EC62-2429-49E3-A4D8-29D75C6809CD}">
      <dgm:prSet/>
      <dgm:spPr/>
      <dgm:t>
        <a:bodyPr/>
        <a:lstStyle/>
        <a:p>
          <a:endParaRPr lang="en-US"/>
        </a:p>
      </dgm:t>
    </dgm:pt>
    <dgm:pt modelId="{76968E78-A5A8-4FA8-984E-683A7EFD6DF2}" type="pres">
      <dgm:prSet presAssocID="{A14A5CEA-A923-47FA-8677-EEF80FCA8510}" presName="linear" presStyleCnt="0">
        <dgm:presLayoutVars>
          <dgm:dir/>
          <dgm:animLvl val="lvl"/>
          <dgm:resizeHandles val="exact"/>
        </dgm:presLayoutVars>
      </dgm:prSet>
      <dgm:spPr/>
      <dgm:t>
        <a:bodyPr/>
        <a:lstStyle/>
        <a:p>
          <a:endParaRPr lang="en-US"/>
        </a:p>
      </dgm:t>
    </dgm:pt>
    <dgm:pt modelId="{0FB9EC09-0C4A-4D01-BCE1-C8D519943864}" type="pres">
      <dgm:prSet presAssocID="{B3376885-9979-4B03-A478-C5FE92F9776B}" presName="parentLin" presStyleCnt="0"/>
      <dgm:spPr/>
    </dgm:pt>
    <dgm:pt modelId="{7D2910FE-E656-44B8-90BF-F56357E8ED76}" type="pres">
      <dgm:prSet presAssocID="{B3376885-9979-4B03-A478-C5FE92F9776B}" presName="parentLeftMargin" presStyleLbl="node1" presStyleIdx="0" presStyleCnt="3"/>
      <dgm:spPr/>
      <dgm:t>
        <a:bodyPr/>
        <a:lstStyle/>
        <a:p>
          <a:endParaRPr lang="en-US"/>
        </a:p>
      </dgm:t>
    </dgm:pt>
    <dgm:pt modelId="{E5CB71C9-86C0-4F00-8BD9-ABDA8517741F}" type="pres">
      <dgm:prSet presAssocID="{B3376885-9979-4B03-A478-C5FE92F9776B}" presName="parentText" presStyleLbl="node1" presStyleIdx="0" presStyleCnt="3">
        <dgm:presLayoutVars>
          <dgm:chMax val="0"/>
          <dgm:bulletEnabled val="1"/>
        </dgm:presLayoutVars>
      </dgm:prSet>
      <dgm:spPr/>
      <dgm:t>
        <a:bodyPr/>
        <a:lstStyle/>
        <a:p>
          <a:endParaRPr lang="en-US"/>
        </a:p>
      </dgm:t>
    </dgm:pt>
    <dgm:pt modelId="{513FBAD8-849D-4730-9B99-4056AC5F68B7}" type="pres">
      <dgm:prSet presAssocID="{B3376885-9979-4B03-A478-C5FE92F9776B}" presName="negativeSpace" presStyleCnt="0"/>
      <dgm:spPr/>
    </dgm:pt>
    <dgm:pt modelId="{1A048C10-87FD-489A-B81E-70F88F92D978}" type="pres">
      <dgm:prSet presAssocID="{B3376885-9979-4B03-A478-C5FE92F9776B}" presName="childText" presStyleLbl="conFgAcc1" presStyleIdx="0" presStyleCnt="3">
        <dgm:presLayoutVars>
          <dgm:bulletEnabled val="1"/>
        </dgm:presLayoutVars>
      </dgm:prSet>
      <dgm:spPr/>
      <dgm:t>
        <a:bodyPr/>
        <a:lstStyle/>
        <a:p>
          <a:endParaRPr lang="en-US"/>
        </a:p>
      </dgm:t>
    </dgm:pt>
    <dgm:pt modelId="{BA443AF1-1BD1-40A2-8996-DD9E0AFF8A0F}" type="pres">
      <dgm:prSet presAssocID="{8D66F2AB-419D-489D-85A6-F7D2B06D9487}" presName="spaceBetweenRectangles" presStyleCnt="0"/>
      <dgm:spPr/>
    </dgm:pt>
    <dgm:pt modelId="{9D3D66A8-A5FD-4753-8B6F-E3F6F9C0E686}" type="pres">
      <dgm:prSet presAssocID="{C6418565-0345-4F65-AA85-40383B8FA5F3}" presName="parentLin" presStyleCnt="0"/>
      <dgm:spPr/>
    </dgm:pt>
    <dgm:pt modelId="{D0542A5C-61D6-47D5-981E-7646209A5593}" type="pres">
      <dgm:prSet presAssocID="{C6418565-0345-4F65-AA85-40383B8FA5F3}" presName="parentLeftMargin" presStyleLbl="node1" presStyleIdx="0" presStyleCnt="3"/>
      <dgm:spPr/>
      <dgm:t>
        <a:bodyPr/>
        <a:lstStyle/>
        <a:p>
          <a:endParaRPr lang="en-US"/>
        </a:p>
      </dgm:t>
    </dgm:pt>
    <dgm:pt modelId="{6DAE36E8-F4A2-4A3A-A0C0-286768449F8D}" type="pres">
      <dgm:prSet presAssocID="{C6418565-0345-4F65-AA85-40383B8FA5F3}" presName="parentText" presStyleLbl="node1" presStyleIdx="1" presStyleCnt="3">
        <dgm:presLayoutVars>
          <dgm:chMax val="0"/>
          <dgm:bulletEnabled val="1"/>
        </dgm:presLayoutVars>
      </dgm:prSet>
      <dgm:spPr/>
      <dgm:t>
        <a:bodyPr/>
        <a:lstStyle/>
        <a:p>
          <a:endParaRPr lang="en-US"/>
        </a:p>
      </dgm:t>
    </dgm:pt>
    <dgm:pt modelId="{653C607B-7AC6-4767-8576-6F2CCFF66027}" type="pres">
      <dgm:prSet presAssocID="{C6418565-0345-4F65-AA85-40383B8FA5F3}" presName="negativeSpace" presStyleCnt="0"/>
      <dgm:spPr/>
    </dgm:pt>
    <dgm:pt modelId="{3437C79E-0CE5-4CFA-80A5-96139715BECD}" type="pres">
      <dgm:prSet presAssocID="{C6418565-0345-4F65-AA85-40383B8FA5F3}" presName="childText" presStyleLbl="conFgAcc1" presStyleIdx="1" presStyleCnt="3">
        <dgm:presLayoutVars>
          <dgm:bulletEnabled val="1"/>
        </dgm:presLayoutVars>
      </dgm:prSet>
      <dgm:spPr/>
      <dgm:t>
        <a:bodyPr/>
        <a:lstStyle/>
        <a:p>
          <a:endParaRPr lang="en-US"/>
        </a:p>
      </dgm:t>
    </dgm:pt>
    <dgm:pt modelId="{40425754-651A-4AC7-9A1C-6A850BF4E532}" type="pres">
      <dgm:prSet presAssocID="{79402D0C-786E-49AE-BF1D-24408782B426}" presName="spaceBetweenRectangles" presStyleCnt="0"/>
      <dgm:spPr/>
    </dgm:pt>
    <dgm:pt modelId="{2E25D3BB-9783-41AB-B330-0CD95A00FB68}" type="pres">
      <dgm:prSet presAssocID="{28919FD1-3C1F-4197-87AB-FBAB57F49540}" presName="parentLin" presStyleCnt="0"/>
      <dgm:spPr/>
    </dgm:pt>
    <dgm:pt modelId="{AE1FBBF6-6751-43E9-A65B-1684DF3E54C6}" type="pres">
      <dgm:prSet presAssocID="{28919FD1-3C1F-4197-87AB-FBAB57F49540}" presName="parentLeftMargin" presStyleLbl="node1" presStyleIdx="1" presStyleCnt="3"/>
      <dgm:spPr/>
      <dgm:t>
        <a:bodyPr/>
        <a:lstStyle/>
        <a:p>
          <a:endParaRPr lang="en-US"/>
        </a:p>
      </dgm:t>
    </dgm:pt>
    <dgm:pt modelId="{AB72D409-9B68-4888-8FFD-FA09F5B5BCC2}" type="pres">
      <dgm:prSet presAssocID="{28919FD1-3C1F-4197-87AB-FBAB57F49540}" presName="parentText" presStyleLbl="node1" presStyleIdx="2" presStyleCnt="3">
        <dgm:presLayoutVars>
          <dgm:chMax val="0"/>
          <dgm:bulletEnabled val="1"/>
        </dgm:presLayoutVars>
      </dgm:prSet>
      <dgm:spPr/>
      <dgm:t>
        <a:bodyPr/>
        <a:lstStyle/>
        <a:p>
          <a:endParaRPr lang="en-US"/>
        </a:p>
      </dgm:t>
    </dgm:pt>
    <dgm:pt modelId="{95960BEA-3F99-45E0-999F-0AB1D51DE390}" type="pres">
      <dgm:prSet presAssocID="{28919FD1-3C1F-4197-87AB-FBAB57F49540}" presName="negativeSpace" presStyleCnt="0"/>
      <dgm:spPr/>
    </dgm:pt>
    <dgm:pt modelId="{537F626B-8038-459C-A98A-0C016421FAF3}" type="pres">
      <dgm:prSet presAssocID="{28919FD1-3C1F-4197-87AB-FBAB57F49540}" presName="childText" presStyleLbl="conFgAcc1" presStyleIdx="2" presStyleCnt="3">
        <dgm:presLayoutVars>
          <dgm:bulletEnabled val="1"/>
        </dgm:presLayoutVars>
      </dgm:prSet>
      <dgm:spPr/>
      <dgm:t>
        <a:bodyPr/>
        <a:lstStyle/>
        <a:p>
          <a:endParaRPr lang="en-US"/>
        </a:p>
      </dgm:t>
    </dgm:pt>
  </dgm:ptLst>
  <dgm:cxnLst>
    <dgm:cxn modelId="{3D6CFEEF-7A45-4BC2-9456-4316E2CDC3FE}" type="presOf" srcId="{E6C27AD0-8CA5-4078-908C-1F402C0B5BB8}" destId="{3437C79E-0CE5-4CFA-80A5-96139715BECD}" srcOrd="0" destOrd="0" presId="urn:microsoft.com/office/officeart/2005/8/layout/list1"/>
    <dgm:cxn modelId="{6DD25D6A-87AB-461B-AB62-CA522C00C7A7}" srcId="{A14A5CEA-A923-47FA-8677-EEF80FCA8510}" destId="{28919FD1-3C1F-4197-87AB-FBAB57F49540}" srcOrd="2" destOrd="0" parTransId="{2546994D-4D28-4252-8834-593AC02A7197}" sibTransId="{5EB57A05-DDE4-4011-994A-01CA12F9AAB0}"/>
    <dgm:cxn modelId="{6FE2CF02-8110-4B6C-944B-30CAA826B266}" type="presOf" srcId="{B170A3A5-BB8F-4195-8620-139CEA52F547}" destId="{3437C79E-0CE5-4CFA-80A5-96139715BECD}" srcOrd="0" destOrd="1" presId="urn:microsoft.com/office/officeart/2005/8/layout/list1"/>
    <dgm:cxn modelId="{C9B4C9E6-9BDB-4C1E-9D30-C700DAE76684}" type="presOf" srcId="{C6418565-0345-4F65-AA85-40383B8FA5F3}" destId="{6DAE36E8-F4A2-4A3A-A0C0-286768449F8D}" srcOrd="1" destOrd="0" presId="urn:microsoft.com/office/officeart/2005/8/layout/list1"/>
    <dgm:cxn modelId="{E4D2D1D2-4205-4464-9808-43F4D697F885}" srcId="{C6418565-0345-4F65-AA85-40383B8FA5F3}" destId="{B170A3A5-BB8F-4195-8620-139CEA52F547}" srcOrd="1" destOrd="0" parTransId="{FAF9FEC3-F022-41FB-B563-C85E5B603420}" sibTransId="{92C24683-4382-4C91-8B68-DD9A82636E75}"/>
    <dgm:cxn modelId="{F33FD1C6-97D1-40B4-A9D3-CA7ADC68505E}" type="presOf" srcId="{79F6CBBB-E612-4106-B6DD-5C21BFEDB870}" destId="{1A048C10-87FD-489A-B81E-70F88F92D978}" srcOrd="0" destOrd="0" presId="urn:microsoft.com/office/officeart/2005/8/layout/list1"/>
    <dgm:cxn modelId="{77DCD8E6-3D08-44AD-A5D9-B3B03DBC5672}" type="presOf" srcId="{28919FD1-3C1F-4197-87AB-FBAB57F49540}" destId="{AB72D409-9B68-4888-8FFD-FA09F5B5BCC2}" srcOrd="1" destOrd="0" presId="urn:microsoft.com/office/officeart/2005/8/layout/list1"/>
    <dgm:cxn modelId="{7DD0C013-35A7-4919-A2FF-014C40CA3113}" type="presOf" srcId="{CD416E5B-69B7-416B-A457-5F9E3389C70F}" destId="{537F626B-8038-459C-A98A-0C016421FAF3}" srcOrd="0" destOrd="0" presId="urn:microsoft.com/office/officeart/2005/8/layout/list1"/>
    <dgm:cxn modelId="{4B031079-4450-491D-AD65-4F0AFCC00698}" srcId="{C6418565-0345-4F65-AA85-40383B8FA5F3}" destId="{E6C27AD0-8CA5-4078-908C-1F402C0B5BB8}" srcOrd="0" destOrd="0" parTransId="{7822D7FD-55F7-4209-B3BE-D6CDFBD7E12A}" sibTransId="{8043B2F8-5942-4992-98D2-8FECA5B419A8}"/>
    <dgm:cxn modelId="{25CACED2-DC1E-4906-9783-870F0C0254E0}" type="presOf" srcId="{C6418565-0345-4F65-AA85-40383B8FA5F3}" destId="{D0542A5C-61D6-47D5-981E-7646209A5593}" srcOrd="0" destOrd="0" presId="urn:microsoft.com/office/officeart/2005/8/layout/list1"/>
    <dgm:cxn modelId="{93BF5917-4D31-41B8-9ED2-2361980A83EF}" type="presOf" srcId="{B3376885-9979-4B03-A478-C5FE92F9776B}" destId="{E5CB71C9-86C0-4F00-8BD9-ABDA8517741F}" srcOrd="1" destOrd="0" presId="urn:microsoft.com/office/officeart/2005/8/layout/list1"/>
    <dgm:cxn modelId="{CF6FD277-A435-4361-9D6F-80BCD1DEBA92}" type="presOf" srcId="{A14A5CEA-A923-47FA-8677-EEF80FCA8510}" destId="{76968E78-A5A8-4FA8-984E-683A7EFD6DF2}" srcOrd="0" destOrd="0" presId="urn:microsoft.com/office/officeart/2005/8/layout/list1"/>
    <dgm:cxn modelId="{B9586772-B2E3-4E5F-A62A-57EE4A945885}" type="presOf" srcId="{B3376885-9979-4B03-A478-C5FE92F9776B}" destId="{7D2910FE-E656-44B8-90BF-F56357E8ED76}" srcOrd="0" destOrd="0" presId="urn:microsoft.com/office/officeart/2005/8/layout/list1"/>
    <dgm:cxn modelId="{61C6EC62-2429-49E3-A4D8-29D75C6809CD}" srcId="{28919FD1-3C1F-4197-87AB-FBAB57F49540}" destId="{CD416E5B-69B7-416B-A457-5F9E3389C70F}" srcOrd="0" destOrd="0" parTransId="{9B0140A7-4E92-4F94-9142-96EE64441FA1}" sibTransId="{7E01007E-0FCB-43C0-8F06-681D3393F9BB}"/>
    <dgm:cxn modelId="{B12760AE-5869-4814-A4AB-971DAF4908FE}" srcId="{A14A5CEA-A923-47FA-8677-EEF80FCA8510}" destId="{B3376885-9979-4B03-A478-C5FE92F9776B}" srcOrd="0" destOrd="0" parTransId="{2E3E54A4-6D9E-464F-AFC8-8B34BB32E90D}" sibTransId="{8D66F2AB-419D-489D-85A6-F7D2B06D9487}"/>
    <dgm:cxn modelId="{21E26C63-4F63-41FA-9532-47F19DD855BA}" srcId="{B3376885-9979-4B03-A478-C5FE92F9776B}" destId="{79F6CBBB-E612-4106-B6DD-5C21BFEDB870}" srcOrd="0" destOrd="0" parTransId="{827C1ABC-CA8E-4275-9863-6E8641468626}" sibTransId="{5491736D-7FC3-40F0-BC93-6D205EB695C2}"/>
    <dgm:cxn modelId="{ED215396-9D33-485D-A478-2F92D948F1FD}" srcId="{A14A5CEA-A923-47FA-8677-EEF80FCA8510}" destId="{C6418565-0345-4F65-AA85-40383B8FA5F3}" srcOrd="1" destOrd="0" parTransId="{70FF4F2D-F585-4501-82E1-2878AFFE4F28}" sibTransId="{79402D0C-786E-49AE-BF1D-24408782B426}"/>
    <dgm:cxn modelId="{5D082394-3E26-47D2-9084-5E470990BD3E}" type="presOf" srcId="{28919FD1-3C1F-4197-87AB-FBAB57F49540}" destId="{AE1FBBF6-6751-43E9-A65B-1684DF3E54C6}" srcOrd="0" destOrd="0" presId="urn:microsoft.com/office/officeart/2005/8/layout/list1"/>
    <dgm:cxn modelId="{FA7CD2C2-1591-4BF7-AC31-5B1E84B08AC7}" type="presOf" srcId="{600869AD-C489-43A2-961B-C1F03A5C57C6}" destId="{1A048C10-87FD-489A-B81E-70F88F92D978}" srcOrd="0" destOrd="1" presId="urn:microsoft.com/office/officeart/2005/8/layout/list1"/>
    <dgm:cxn modelId="{7854A129-88D5-4033-913E-EE0C104DA455}" srcId="{B3376885-9979-4B03-A478-C5FE92F9776B}" destId="{600869AD-C489-43A2-961B-C1F03A5C57C6}" srcOrd="1" destOrd="0" parTransId="{F79F995E-9681-4C81-B6F5-DE720C9988CC}" sibTransId="{9C955E35-8AA2-4519-8E67-9E36B6C32D3C}"/>
    <dgm:cxn modelId="{4076A59F-4597-4FE1-8DD0-4A0918D3954B}" type="presParOf" srcId="{76968E78-A5A8-4FA8-984E-683A7EFD6DF2}" destId="{0FB9EC09-0C4A-4D01-BCE1-C8D519943864}" srcOrd="0" destOrd="0" presId="urn:microsoft.com/office/officeart/2005/8/layout/list1"/>
    <dgm:cxn modelId="{E7C882E8-4937-4C10-B8B5-699F7174A705}" type="presParOf" srcId="{0FB9EC09-0C4A-4D01-BCE1-C8D519943864}" destId="{7D2910FE-E656-44B8-90BF-F56357E8ED76}" srcOrd="0" destOrd="0" presId="urn:microsoft.com/office/officeart/2005/8/layout/list1"/>
    <dgm:cxn modelId="{3F7D613B-05F8-47D9-8ACE-48C6774F673A}" type="presParOf" srcId="{0FB9EC09-0C4A-4D01-BCE1-C8D519943864}" destId="{E5CB71C9-86C0-4F00-8BD9-ABDA8517741F}" srcOrd="1" destOrd="0" presId="urn:microsoft.com/office/officeart/2005/8/layout/list1"/>
    <dgm:cxn modelId="{9BB15A3E-8CFC-4C5C-BF9F-6248D604C4DD}" type="presParOf" srcId="{76968E78-A5A8-4FA8-984E-683A7EFD6DF2}" destId="{513FBAD8-849D-4730-9B99-4056AC5F68B7}" srcOrd="1" destOrd="0" presId="urn:microsoft.com/office/officeart/2005/8/layout/list1"/>
    <dgm:cxn modelId="{78CECDD1-9CD6-4E1B-9AED-B98BBAAE73BE}" type="presParOf" srcId="{76968E78-A5A8-4FA8-984E-683A7EFD6DF2}" destId="{1A048C10-87FD-489A-B81E-70F88F92D978}" srcOrd="2" destOrd="0" presId="urn:microsoft.com/office/officeart/2005/8/layout/list1"/>
    <dgm:cxn modelId="{EFBB7C2A-3DD7-40D4-8A89-E4FD99BDF8CD}" type="presParOf" srcId="{76968E78-A5A8-4FA8-984E-683A7EFD6DF2}" destId="{BA443AF1-1BD1-40A2-8996-DD9E0AFF8A0F}" srcOrd="3" destOrd="0" presId="urn:microsoft.com/office/officeart/2005/8/layout/list1"/>
    <dgm:cxn modelId="{F2B4E382-F2E8-43A7-8E28-50C99CF587ED}" type="presParOf" srcId="{76968E78-A5A8-4FA8-984E-683A7EFD6DF2}" destId="{9D3D66A8-A5FD-4753-8B6F-E3F6F9C0E686}" srcOrd="4" destOrd="0" presId="urn:microsoft.com/office/officeart/2005/8/layout/list1"/>
    <dgm:cxn modelId="{26DB7BED-19FC-4AF0-B0AE-5476471F05BE}" type="presParOf" srcId="{9D3D66A8-A5FD-4753-8B6F-E3F6F9C0E686}" destId="{D0542A5C-61D6-47D5-981E-7646209A5593}" srcOrd="0" destOrd="0" presId="urn:microsoft.com/office/officeart/2005/8/layout/list1"/>
    <dgm:cxn modelId="{BC53D0FF-8388-43A4-93A1-472E01A05CD0}" type="presParOf" srcId="{9D3D66A8-A5FD-4753-8B6F-E3F6F9C0E686}" destId="{6DAE36E8-F4A2-4A3A-A0C0-286768449F8D}" srcOrd="1" destOrd="0" presId="urn:microsoft.com/office/officeart/2005/8/layout/list1"/>
    <dgm:cxn modelId="{90ADD358-C106-4F51-B210-953454651A5E}" type="presParOf" srcId="{76968E78-A5A8-4FA8-984E-683A7EFD6DF2}" destId="{653C607B-7AC6-4767-8576-6F2CCFF66027}" srcOrd="5" destOrd="0" presId="urn:microsoft.com/office/officeart/2005/8/layout/list1"/>
    <dgm:cxn modelId="{C5789DC6-BD0E-4E12-9AE0-951EE579005E}" type="presParOf" srcId="{76968E78-A5A8-4FA8-984E-683A7EFD6DF2}" destId="{3437C79E-0CE5-4CFA-80A5-96139715BECD}" srcOrd="6" destOrd="0" presId="urn:microsoft.com/office/officeart/2005/8/layout/list1"/>
    <dgm:cxn modelId="{78129615-D7B5-43F4-A01B-DDB4066773A4}" type="presParOf" srcId="{76968E78-A5A8-4FA8-984E-683A7EFD6DF2}" destId="{40425754-651A-4AC7-9A1C-6A850BF4E532}" srcOrd="7" destOrd="0" presId="urn:microsoft.com/office/officeart/2005/8/layout/list1"/>
    <dgm:cxn modelId="{2155E74F-701B-4942-A52F-F6BD2927E117}" type="presParOf" srcId="{76968E78-A5A8-4FA8-984E-683A7EFD6DF2}" destId="{2E25D3BB-9783-41AB-B330-0CD95A00FB68}" srcOrd="8" destOrd="0" presId="urn:microsoft.com/office/officeart/2005/8/layout/list1"/>
    <dgm:cxn modelId="{39B49233-43C0-451D-AD36-999F8108FE78}" type="presParOf" srcId="{2E25D3BB-9783-41AB-B330-0CD95A00FB68}" destId="{AE1FBBF6-6751-43E9-A65B-1684DF3E54C6}" srcOrd="0" destOrd="0" presId="urn:microsoft.com/office/officeart/2005/8/layout/list1"/>
    <dgm:cxn modelId="{D1DA276F-1F6B-4683-9425-4F1142DCFA70}" type="presParOf" srcId="{2E25D3BB-9783-41AB-B330-0CD95A00FB68}" destId="{AB72D409-9B68-4888-8FFD-FA09F5B5BCC2}" srcOrd="1" destOrd="0" presId="urn:microsoft.com/office/officeart/2005/8/layout/list1"/>
    <dgm:cxn modelId="{F8C45E3D-F315-47DD-9C06-4F5429D62D75}" type="presParOf" srcId="{76968E78-A5A8-4FA8-984E-683A7EFD6DF2}" destId="{95960BEA-3F99-45E0-999F-0AB1D51DE390}" srcOrd="9" destOrd="0" presId="urn:microsoft.com/office/officeart/2005/8/layout/list1"/>
    <dgm:cxn modelId="{2FBCF066-C6F1-4378-872A-F331BBA65EF8}" type="presParOf" srcId="{76968E78-A5A8-4FA8-984E-683A7EFD6DF2}" destId="{537F626B-8038-459C-A98A-0C016421FAF3}" srcOrd="10"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34FCD2-137C-49EA-B475-B5D2E2FBB596}" type="doc">
      <dgm:prSet loTypeId="urn:microsoft.com/office/officeart/2005/8/layout/radial6" loCatId="cycle" qsTypeId="urn:microsoft.com/office/officeart/2005/8/quickstyle/simple5" qsCatId="simple" csTypeId="urn:microsoft.com/office/officeart/2005/8/colors/colorful3" csCatId="colorful" phldr="1"/>
      <dgm:spPr/>
      <dgm:t>
        <a:bodyPr/>
        <a:lstStyle/>
        <a:p>
          <a:endParaRPr lang="en-US"/>
        </a:p>
      </dgm:t>
    </dgm:pt>
    <dgm:pt modelId="{E9623638-22A3-4129-8E7A-D923BEA58490}">
      <dgm:prSet phldrT="[Text]"/>
      <dgm:spPr/>
      <dgm:t>
        <a:bodyPr/>
        <a:lstStyle/>
        <a:p>
          <a:r>
            <a:rPr lang="en-US" dirty="0" smtClean="0"/>
            <a:t>Policy</a:t>
          </a:r>
          <a:endParaRPr lang="en-US" dirty="0"/>
        </a:p>
      </dgm:t>
    </dgm:pt>
    <dgm:pt modelId="{2FC2FAF8-BE17-4B4C-AC93-B06246FCD5B6}" type="parTrans" cxnId="{DE6E62D3-4DF8-4497-9FE1-7FB085A76CDD}">
      <dgm:prSet/>
      <dgm:spPr/>
      <dgm:t>
        <a:bodyPr/>
        <a:lstStyle/>
        <a:p>
          <a:endParaRPr lang="en-US"/>
        </a:p>
      </dgm:t>
    </dgm:pt>
    <dgm:pt modelId="{90E060AD-EA20-47B4-ACFA-C4500FA3F2AA}" type="sibTrans" cxnId="{DE6E62D3-4DF8-4497-9FE1-7FB085A76CDD}">
      <dgm:prSet/>
      <dgm:spPr/>
      <dgm:t>
        <a:bodyPr/>
        <a:lstStyle/>
        <a:p>
          <a:endParaRPr lang="en-US"/>
        </a:p>
      </dgm:t>
    </dgm:pt>
    <dgm:pt modelId="{91AB878C-F35D-4DD9-B77D-12E3E3F149D9}">
      <dgm:prSet phldrT="[Text]" custT="1"/>
      <dgm:spPr/>
      <dgm:t>
        <a:bodyPr/>
        <a:lstStyle/>
        <a:p>
          <a:r>
            <a:rPr lang="zh-CN" altLang="en-US" sz="2400" b="1" dirty="0" smtClean="0"/>
            <a:t>服务器的限制</a:t>
          </a:r>
          <a:endParaRPr lang="en-US" sz="2400" b="1" dirty="0"/>
        </a:p>
      </dgm:t>
    </dgm:pt>
    <dgm:pt modelId="{6D3CAFA4-CF75-4F98-9919-0A961247CCF8}" type="parTrans" cxnId="{12296452-EBC8-4EFF-AE33-D1D3A7F21CBF}">
      <dgm:prSet/>
      <dgm:spPr/>
      <dgm:t>
        <a:bodyPr/>
        <a:lstStyle/>
        <a:p>
          <a:endParaRPr lang="en-US"/>
        </a:p>
      </dgm:t>
    </dgm:pt>
    <dgm:pt modelId="{BBE09B2C-BFFB-43C1-867E-B331F0B15BFE}" type="sibTrans" cxnId="{12296452-EBC8-4EFF-AE33-D1D3A7F21CBF}">
      <dgm:prSet/>
      <dgm:spPr/>
      <dgm:t>
        <a:bodyPr/>
        <a:lstStyle/>
        <a:p>
          <a:endParaRPr lang="en-US"/>
        </a:p>
      </dgm:t>
    </dgm:pt>
    <dgm:pt modelId="{D0D1AB9C-AFC9-4468-B069-2B9B2E6600EF}">
      <dgm:prSet phldrT="[Text]" custT="1"/>
      <dgm:spPr/>
      <dgm:t>
        <a:bodyPr/>
        <a:lstStyle/>
        <a:p>
          <a:r>
            <a:rPr lang="zh-CN" altLang="en-US" sz="2000" b="1" dirty="0" smtClean="0"/>
            <a:t>目标的设定</a:t>
          </a:r>
          <a:endParaRPr lang="en-US" sz="2000" b="1" dirty="0"/>
        </a:p>
      </dgm:t>
    </dgm:pt>
    <dgm:pt modelId="{903F390F-918C-48C0-99C1-7AF4AA5AD122}" type="parTrans" cxnId="{3894ED6E-9C59-4581-9ADF-BE6FFED71DBA}">
      <dgm:prSet/>
      <dgm:spPr/>
      <dgm:t>
        <a:bodyPr/>
        <a:lstStyle/>
        <a:p>
          <a:endParaRPr lang="en-US"/>
        </a:p>
      </dgm:t>
    </dgm:pt>
    <dgm:pt modelId="{0E7B0E49-4A58-488C-B47C-0EB809CEBCC3}" type="sibTrans" cxnId="{3894ED6E-9C59-4581-9ADF-BE6FFED71DBA}">
      <dgm:prSet/>
      <dgm:spPr/>
      <dgm:t>
        <a:bodyPr/>
        <a:lstStyle/>
        <a:p>
          <a:endParaRPr lang="en-US"/>
        </a:p>
      </dgm:t>
    </dgm:pt>
    <dgm:pt modelId="{E49CDE47-C2BC-488A-AF6F-83B74FD3AA16}">
      <dgm:prSet phldrT="[Text]" custT="1"/>
      <dgm:spPr/>
      <dgm:t>
        <a:bodyPr/>
        <a:lstStyle/>
        <a:p>
          <a:r>
            <a:rPr lang="zh-CN" altLang="en-US" sz="2400" b="1" dirty="0" smtClean="0"/>
            <a:t>评价的方法</a:t>
          </a:r>
          <a:endParaRPr lang="en-US" sz="2400" b="1" dirty="0"/>
        </a:p>
      </dgm:t>
    </dgm:pt>
    <dgm:pt modelId="{82847EC3-D498-4584-9BFE-F991EB3F44FE}" type="parTrans" cxnId="{439EAA63-2F9D-4162-8687-B73F8C2EB708}">
      <dgm:prSet/>
      <dgm:spPr/>
      <dgm:t>
        <a:bodyPr/>
        <a:lstStyle/>
        <a:p>
          <a:endParaRPr lang="en-US"/>
        </a:p>
      </dgm:t>
    </dgm:pt>
    <dgm:pt modelId="{E3247005-7703-4166-AE41-D8C0BB658ED5}" type="sibTrans" cxnId="{439EAA63-2F9D-4162-8687-B73F8C2EB708}">
      <dgm:prSet/>
      <dgm:spPr/>
      <dgm:t>
        <a:bodyPr/>
        <a:lstStyle/>
        <a:p>
          <a:endParaRPr lang="en-US"/>
        </a:p>
      </dgm:t>
    </dgm:pt>
    <dgm:pt modelId="{07120B62-D543-4686-8C6C-FE254E130F1E}">
      <dgm:prSet phldrT="[Text]" custT="1"/>
      <dgm:spPr/>
      <dgm:t>
        <a:bodyPr/>
        <a:lstStyle/>
        <a:p>
          <a:r>
            <a:rPr lang="zh-CN" altLang="en-US" sz="1600" b="1" dirty="0" smtClean="0"/>
            <a:t>分类</a:t>
          </a:r>
          <a:endParaRPr lang="en-US" sz="1600" b="1" dirty="0"/>
        </a:p>
      </dgm:t>
    </dgm:pt>
    <dgm:pt modelId="{5D5FF8AE-5ACF-47BF-B6EF-E317ABDC916E}" type="parTrans" cxnId="{97F12822-2545-412D-A77C-ECAE13C461DA}">
      <dgm:prSet/>
      <dgm:spPr/>
      <dgm:t>
        <a:bodyPr/>
        <a:lstStyle/>
        <a:p>
          <a:endParaRPr lang="en-US"/>
        </a:p>
      </dgm:t>
    </dgm:pt>
    <dgm:pt modelId="{C5EDF4F5-9BBA-419C-9F7C-59E2F1BC421E}" type="sibTrans" cxnId="{97F12822-2545-412D-A77C-ECAE13C461DA}">
      <dgm:prSet/>
      <dgm:spPr/>
      <dgm:t>
        <a:bodyPr/>
        <a:lstStyle/>
        <a:p>
          <a:endParaRPr lang="en-US"/>
        </a:p>
      </dgm:t>
    </dgm:pt>
    <dgm:pt modelId="{001B5647-D7F9-4F43-B9C7-A2DDD6999DD5}" type="pres">
      <dgm:prSet presAssocID="{1B34FCD2-137C-49EA-B475-B5D2E2FBB596}" presName="Name0" presStyleCnt="0">
        <dgm:presLayoutVars>
          <dgm:chMax val="1"/>
          <dgm:dir/>
          <dgm:animLvl val="ctr"/>
          <dgm:resizeHandles val="exact"/>
        </dgm:presLayoutVars>
      </dgm:prSet>
      <dgm:spPr/>
      <dgm:t>
        <a:bodyPr/>
        <a:lstStyle/>
        <a:p>
          <a:endParaRPr lang="en-US"/>
        </a:p>
      </dgm:t>
    </dgm:pt>
    <dgm:pt modelId="{4B12766B-A6B3-451B-AD2B-12CD6EED622C}" type="pres">
      <dgm:prSet presAssocID="{E9623638-22A3-4129-8E7A-D923BEA58490}" presName="centerShape" presStyleLbl="node0" presStyleIdx="0" presStyleCnt="1" custLinFactNeighborX="1559"/>
      <dgm:spPr/>
      <dgm:t>
        <a:bodyPr/>
        <a:lstStyle/>
        <a:p>
          <a:endParaRPr lang="en-US"/>
        </a:p>
      </dgm:t>
    </dgm:pt>
    <dgm:pt modelId="{CE7B0ADB-3009-4FBF-8D6C-F8A8DE3FEB1D}" type="pres">
      <dgm:prSet presAssocID="{91AB878C-F35D-4DD9-B77D-12E3E3F149D9}" presName="node" presStyleLbl="node1" presStyleIdx="0" presStyleCnt="4" custScaleX="189539">
        <dgm:presLayoutVars>
          <dgm:bulletEnabled val="1"/>
        </dgm:presLayoutVars>
      </dgm:prSet>
      <dgm:spPr/>
      <dgm:t>
        <a:bodyPr/>
        <a:lstStyle/>
        <a:p>
          <a:endParaRPr lang="en-US"/>
        </a:p>
      </dgm:t>
    </dgm:pt>
    <dgm:pt modelId="{46C92199-B58B-47EE-BB38-7BAA29233462}" type="pres">
      <dgm:prSet presAssocID="{91AB878C-F35D-4DD9-B77D-12E3E3F149D9}" presName="dummy" presStyleCnt="0"/>
      <dgm:spPr/>
      <dgm:t>
        <a:bodyPr/>
        <a:lstStyle/>
        <a:p>
          <a:endParaRPr lang="en-US"/>
        </a:p>
      </dgm:t>
    </dgm:pt>
    <dgm:pt modelId="{7FB12A6E-1FC0-45C2-93F8-78A1A7A12E6F}" type="pres">
      <dgm:prSet presAssocID="{BBE09B2C-BFFB-43C1-867E-B331F0B15BFE}" presName="sibTrans" presStyleLbl="sibTrans2D1" presStyleIdx="0" presStyleCnt="4"/>
      <dgm:spPr/>
      <dgm:t>
        <a:bodyPr/>
        <a:lstStyle/>
        <a:p>
          <a:endParaRPr lang="en-US"/>
        </a:p>
      </dgm:t>
    </dgm:pt>
    <dgm:pt modelId="{F5975037-674F-4212-87E6-692D299697BB}" type="pres">
      <dgm:prSet presAssocID="{D0D1AB9C-AFC9-4468-B069-2B9B2E6600EF}" presName="node" presStyleLbl="node1" presStyleIdx="1" presStyleCnt="4" custScaleX="126404" custScaleY="93142">
        <dgm:presLayoutVars>
          <dgm:bulletEnabled val="1"/>
        </dgm:presLayoutVars>
      </dgm:prSet>
      <dgm:spPr/>
      <dgm:t>
        <a:bodyPr/>
        <a:lstStyle/>
        <a:p>
          <a:endParaRPr lang="en-US"/>
        </a:p>
      </dgm:t>
    </dgm:pt>
    <dgm:pt modelId="{053BF71C-A604-46F4-9A94-246233BAD089}" type="pres">
      <dgm:prSet presAssocID="{D0D1AB9C-AFC9-4468-B069-2B9B2E6600EF}" presName="dummy" presStyleCnt="0"/>
      <dgm:spPr/>
      <dgm:t>
        <a:bodyPr/>
        <a:lstStyle/>
        <a:p>
          <a:endParaRPr lang="en-US"/>
        </a:p>
      </dgm:t>
    </dgm:pt>
    <dgm:pt modelId="{A11749F0-7090-48DF-B558-AF734092D6EC}" type="pres">
      <dgm:prSet presAssocID="{0E7B0E49-4A58-488C-B47C-0EB809CEBCC3}" presName="sibTrans" presStyleLbl="sibTrans2D1" presStyleIdx="1" presStyleCnt="4"/>
      <dgm:spPr/>
      <dgm:t>
        <a:bodyPr/>
        <a:lstStyle/>
        <a:p>
          <a:endParaRPr lang="en-US"/>
        </a:p>
      </dgm:t>
    </dgm:pt>
    <dgm:pt modelId="{AD4B76F9-5462-44D0-8D92-05EB9EC85402}" type="pres">
      <dgm:prSet presAssocID="{E49CDE47-C2BC-488A-AF6F-83B74FD3AA16}" presName="node" presStyleLbl="node1" presStyleIdx="2" presStyleCnt="4" custScaleX="183143">
        <dgm:presLayoutVars>
          <dgm:bulletEnabled val="1"/>
        </dgm:presLayoutVars>
      </dgm:prSet>
      <dgm:spPr/>
      <dgm:t>
        <a:bodyPr/>
        <a:lstStyle/>
        <a:p>
          <a:endParaRPr lang="en-US"/>
        </a:p>
      </dgm:t>
    </dgm:pt>
    <dgm:pt modelId="{C592D9D8-C83B-497F-8122-EE58B13E1471}" type="pres">
      <dgm:prSet presAssocID="{E49CDE47-C2BC-488A-AF6F-83B74FD3AA16}" presName="dummy" presStyleCnt="0"/>
      <dgm:spPr/>
      <dgm:t>
        <a:bodyPr/>
        <a:lstStyle/>
        <a:p>
          <a:endParaRPr lang="en-US"/>
        </a:p>
      </dgm:t>
    </dgm:pt>
    <dgm:pt modelId="{5D68B8B3-3585-43FA-BDB9-FDA1E72EFCD7}" type="pres">
      <dgm:prSet presAssocID="{E3247005-7703-4166-AE41-D8C0BB658ED5}" presName="sibTrans" presStyleLbl="sibTrans2D1" presStyleIdx="2" presStyleCnt="4"/>
      <dgm:spPr/>
      <dgm:t>
        <a:bodyPr/>
        <a:lstStyle/>
        <a:p>
          <a:endParaRPr lang="en-US"/>
        </a:p>
      </dgm:t>
    </dgm:pt>
    <dgm:pt modelId="{95F0FF15-B93C-4514-8593-DE0F051BEA09}" type="pres">
      <dgm:prSet presAssocID="{07120B62-D543-4686-8C6C-FE254E130F1E}" presName="node" presStyleLbl="node1" presStyleIdx="3" presStyleCnt="4" custScaleX="144192">
        <dgm:presLayoutVars>
          <dgm:bulletEnabled val="1"/>
        </dgm:presLayoutVars>
      </dgm:prSet>
      <dgm:spPr/>
      <dgm:t>
        <a:bodyPr/>
        <a:lstStyle/>
        <a:p>
          <a:endParaRPr lang="en-US"/>
        </a:p>
      </dgm:t>
    </dgm:pt>
    <dgm:pt modelId="{C4891ED9-BFCC-4DF1-8442-51C9685E3E58}" type="pres">
      <dgm:prSet presAssocID="{07120B62-D543-4686-8C6C-FE254E130F1E}" presName="dummy" presStyleCnt="0"/>
      <dgm:spPr/>
      <dgm:t>
        <a:bodyPr/>
        <a:lstStyle/>
        <a:p>
          <a:endParaRPr lang="en-US"/>
        </a:p>
      </dgm:t>
    </dgm:pt>
    <dgm:pt modelId="{EE5CAAA7-322B-40EF-A05E-91D6CA31F5DB}" type="pres">
      <dgm:prSet presAssocID="{C5EDF4F5-9BBA-419C-9F7C-59E2F1BC421E}" presName="sibTrans" presStyleLbl="sibTrans2D1" presStyleIdx="3" presStyleCnt="4"/>
      <dgm:spPr/>
      <dgm:t>
        <a:bodyPr/>
        <a:lstStyle/>
        <a:p>
          <a:endParaRPr lang="en-US"/>
        </a:p>
      </dgm:t>
    </dgm:pt>
  </dgm:ptLst>
  <dgm:cxnLst>
    <dgm:cxn modelId="{FB41547C-0EFE-4079-AA81-F9539F90A4D3}" type="presOf" srcId="{1B34FCD2-137C-49EA-B475-B5D2E2FBB596}" destId="{001B5647-D7F9-4F43-B9C7-A2DDD6999DD5}" srcOrd="0" destOrd="0" presId="urn:microsoft.com/office/officeart/2005/8/layout/radial6"/>
    <dgm:cxn modelId="{CCC957A6-395B-4545-A185-ACAB4253CF7D}" type="presOf" srcId="{E3247005-7703-4166-AE41-D8C0BB658ED5}" destId="{5D68B8B3-3585-43FA-BDB9-FDA1E72EFCD7}" srcOrd="0" destOrd="0" presId="urn:microsoft.com/office/officeart/2005/8/layout/radial6"/>
    <dgm:cxn modelId="{6D047EAA-8317-465E-ADAD-23887ADEB57E}" type="presOf" srcId="{E49CDE47-C2BC-488A-AF6F-83B74FD3AA16}" destId="{AD4B76F9-5462-44D0-8D92-05EB9EC85402}" srcOrd="0" destOrd="0" presId="urn:microsoft.com/office/officeart/2005/8/layout/radial6"/>
    <dgm:cxn modelId="{97F12822-2545-412D-A77C-ECAE13C461DA}" srcId="{E9623638-22A3-4129-8E7A-D923BEA58490}" destId="{07120B62-D543-4686-8C6C-FE254E130F1E}" srcOrd="3" destOrd="0" parTransId="{5D5FF8AE-5ACF-47BF-B6EF-E317ABDC916E}" sibTransId="{C5EDF4F5-9BBA-419C-9F7C-59E2F1BC421E}"/>
    <dgm:cxn modelId="{89281F1E-2B97-425B-8834-464F389AA456}" type="presOf" srcId="{07120B62-D543-4686-8C6C-FE254E130F1E}" destId="{95F0FF15-B93C-4514-8593-DE0F051BEA09}" srcOrd="0" destOrd="0" presId="urn:microsoft.com/office/officeart/2005/8/layout/radial6"/>
    <dgm:cxn modelId="{3894ED6E-9C59-4581-9ADF-BE6FFED71DBA}" srcId="{E9623638-22A3-4129-8E7A-D923BEA58490}" destId="{D0D1AB9C-AFC9-4468-B069-2B9B2E6600EF}" srcOrd="1" destOrd="0" parTransId="{903F390F-918C-48C0-99C1-7AF4AA5AD122}" sibTransId="{0E7B0E49-4A58-488C-B47C-0EB809CEBCC3}"/>
    <dgm:cxn modelId="{439EAA63-2F9D-4162-8687-B73F8C2EB708}" srcId="{E9623638-22A3-4129-8E7A-D923BEA58490}" destId="{E49CDE47-C2BC-488A-AF6F-83B74FD3AA16}" srcOrd="2" destOrd="0" parTransId="{82847EC3-D498-4584-9BFE-F991EB3F44FE}" sibTransId="{E3247005-7703-4166-AE41-D8C0BB658ED5}"/>
    <dgm:cxn modelId="{12296452-EBC8-4EFF-AE33-D1D3A7F21CBF}" srcId="{E9623638-22A3-4129-8E7A-D923BEA58490}" destId="{91AB878C-F35D-4DD9-B77D-12E3E3F149D9}" srcOrd="0" destOrd="0" parTransId="{6D3CAFA4-CF75-4F98-9919-0A961247CCF8}" sibTransId="{BBE09B2C-BFFB-43C1-867E-B331F0B15BFE}"/>
    <dgm:cxn modelId="{E299B834-0890-49DB-A7B6-851173059428}" type="presOf" srcId="{D0D1AB9C-AFC9-4468-B069-2B9B2E6600EF}" destId="{F5975037-674F-4212-87E6-692D299697BB}" srcOrd="0" destOrd="0" presId="urn:microsoft.com/office/officeart/2005/8/layout/radial6"/>
    <dgm:cxn modelId="{6797D676-53BD-4376-8BE6-5794056CB5EC}" type="presOf" srcId="{BBE09B2C-BFFB-43C1-867E-B331F0B15BFE}" destId="{7FB12A6E-1FC0-45C2-93F8-78A1A7A12E6F}" srcOrd="0" destOrd="0" presId="urn:microsoft.com/office/officeart/2005/8/layout/radial6"/>
    <dgm:cxn modelId="{D0165157-98A3-41A8-A9D5-6610BC7E7BC5}" type="presOf" srcId="{0E7B0E49-4A58-488C-B47C-0EB809CEBCC3}" destId="{A11749F0-7090-48DF-B558-AF734092D6EC}" srcOrd="0" destOrd="0" presId="urn:microsoft.com/office/officeart/2005/8/layout/radial6"/>
    <dgm:cxn modelId="{4B6169B0-BADD-4CCE-B636-E2A8CBCD2164}" type="presOf" srcId="{E9623638-22A3-4129-8E7A-D923BEA58490}" destId="{4B12766B-A6B3-451B-AD2B-12CD6EED622C}" srcOrd="0" destOrd="0" presId="urn:microsoft.com/office/officeart/2005/8/layout/radial6"/>
    <dgm:cxn modelId="{9249B198-E434-4507-82A0-98BAF981ED0D}" type="presOf" srcId="{91AB878C-F35D-4DD9-B77D-12E3E3F149D9}" destId="{CE7B0ADB-3009-4FBF-8D6C-F8A8DE3FEB1D}" srcOrd="0" destOrd="0" presId="urn:microsoft.com/office/officeart/2005/8/layout/radial6"/>
    <dgm:cxn modelId="{DE6E62D3-4DF8-4497-9FE1-7FB085A76CDD}" srcId="{1B34FCD2-137C-49EA-B475-B5D2E2FBB596}" destId="{E9623638-22A3-4129-8E7A-D923BEA58490}" srcOrd="0" destOrd="0" parTransId="{2FC2FAF8-BE17-4B4C-AC93-B06246FCD5B6}" sibTransId="{90E060AD-EA20-47B4-ACFA-C4500FA3F2AA}"/>
    <dgm:cxn modelId="{D706ADD7-E480-4A6C-B3A6-8D8D7975A520}" type="presOf" srcId="{C5EDF4F5-9BBA-419C-9F7C-59E2F1BC421E}" destId="{EE5CAAA7-322B-40EF-A05E-91D6CA31F5DB}" srcOrd="0" destOrd="0" presId="urn:microsoft.com/office/officeart/2005/8/layout/radial6"/>
    <dgm:cxn modelId="{C622071D-713E-4ECB-B072-338877BF7369}" type="presParOf" srcId="{001B5647-D7F9-4F43-B9C7-A2DDD6999DD5}" destId="{4B12766B-A6B3-451B-AD2B-12CD6EED622C}" srcOrd="0" destOrd="0" presId="urn:microsoft.com/office/officeart/2005/8/layout/radial6"/>
    <dgm:cxn modelId="{46D214C0-1378-4A02-B875-13FF91864A3B}" type="presParOf" srcId="{001B5647-D7F9-4F43-B9C7-A2DDD6999DD5}" destId="{CE7B0ADB-3009-4FBF-8D6C-F8A8DE3FEB1D}" srcOrd="1" destOrd="0" presId="urn:microsoft.com/office/officeart/2005/8/layout/radial6"/>
    <dgm:cxn modelId="{EE6A276A-5492-431B-B0F5-0AB3C0BD38A8}" type="presParOf" srcId="{001B5647-D7F9-4F43-B9C7-A2DDD6999DD5}" destId="{46C92199-B58B-47EE-BB38-7BAA29233462}" srcOrd="2" destOrd="0" presId="urn:microsoft.com/office/officeart/2005/8/layout/radial6"/>
    <dgm:cxn modelId="{186C4D0D-153B-44AB-83D1-76387007C316}" type="presParOf" srcId="{001B5647-D7F9-4F43-B9C7-A2DDD6999DD5}" destId="{7FB12A6E-1FC0-45C2-93F8-78A1A7A12E6F}" srcOrd="3" destOrd="0" presId="urn:microsoft.com/office/officeart/2005/8/layout/radial6"/>
    <dgm:cxn modelId="{30CBD2C4-F30F-45C5-B298-9D2EB4521B5E}" type="presParOf" srcId="{001B5647-D7F9-4F43-B9C7-A2DDD6999DD5}" destId="{F5975037-674F-4212-87E6-692D299697BB}" srcOrd="4" destOrd="0" presId="urn:microsoft.com/office/officeart/2005/8/layout/radial6"/>
    <dgm:cxn modelId="{C4A00F8E-2FA4-4593-8D2D-E44876E6055C}" type="presParOf" srcId="{001B5647-D7F9-4F43-B9C7-A2DDD6999DD5}" destId="{053BF71C-A604-46F4-9A94-246233BAD089}" srcOrd="5" destOrd="0" presId="urn:microsoft.com/office/officeart/2005/8/layout/radial6"/>
    <dgm:cxn modelId="{AD1EF13A-BFAF-448B-92D7-AEA40B13D930}" type="presParOf" srcId="{001B5647-D7F9-4F43-B9C7-A2DDD6999DD5}" destId="{A11749F0-7090-48DF-B558-AF734092D6EC}" srcOrd="6" destOrd="0" presId="urn:microsoft.com/office/officeart/2005/8/layout/radial6"/>
    <dgm:cxn modelId="{E78AD21B-C4EB-4285-8A46-255CE68A11AA}" type="presParOf" srcId="{001B5647-D7F9-4F43-B9C7-A2DDD6999DD5}" destId="{AD4B76F9-5462-44D0-8D92-05EB9EC85402}" srcOrd="7" destOrd="0" presId="urn:microsoft.com/office/officeart/2005/8/layout/radial6"/>
    <dgm:cxn modelId="{0CDA345D-98DE-4C61-99FB-2D70ABC3AADC}" type="presParOf" srcId="{001B5647-D7F9-4F43-B9C7-A2DDD6999DD5}" destId="{C592D9D8-C83B-497F-8122-EE58B13E1471}" srcOrd="8" destOrd="0" presId="urn:microsoft.com/office/officeart/2005/8/layout/radial6"/>
    <dgm:cxn modelId="{918DCD15-BA54-4DBF-8805-84911E65FA4B}" type="presParOf" srcId="{001B5647-D7F9-4F43-B9C7-A2DDD6999DD5}" destId="{5D68B8B3-3585-43FA-BDB9-FDA1E72EFCD7}" srcOrd="9" destOrd="0" presId="urn:microsoft.com/office/officeart/2005/8/layout/radial6"/>
    <dgm:cxn modelId="{E61CFFAA-5EAC-4AAA-9803-30B4343174B9}" type="presParOf" srcId="{001B5647-D7F9-4F43-B9C7-A2DDD6999DD5}" destId="{95F0FF15-B93C-4514-8593-DE0F051BEA09}" srcOrd="10" destOrd="0" presId="urn:microsoft.com/office/officeart/2005/8/layout/radial6"/>
    <dgm:cxn modelId="{241C25F1-5730-441D-914F-5785BF82E8BB}" type="presParOf" srcId="{001B5647-D7F9-4F43-B9C7-A2DDD6999DD5}" destId="{C4891ED9-BFCC-4DF1-8442-51C9685E3E58}" srcOrd="11" destOrd="0" presId="urn:microsoft.com/office/officeart/2005/8/layout/radial6"/>
    <dgm:cxn modelId="{A5D7BCAA-BEE7-4EFC-A640-C841E9701129}" type="presParOf" srcId="{001B5647-D7F9-4F43-B9C7-A2DDD6999DD5}" destId="{EE5CAAA7-322B-40EF-A05E-91D6CA31F5DB}" srcOrd="12" destOrd="0" presId="urn:microsoft.com/office/officeart/2005/8/layout/radial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1E313C-D0A7-49D6-8BEA-46439FF56DB3}" type="doc">
      <dgm:prSet loTypeId="urn:microsoft.com/office/officeart/2005/8/layout/matrix1" loCatId="matrix" qsTypeId="urn:microsoft.com/office/officeart/2005/8/quickstyle/simple4" qsCatId="simple" csTypeId="urn:microsoft.com/office/officeart/2005/8/colors/accent1_3" csCatId="accent1" phldr="1"/>
      <dgm:spPr/>
      <dgm:t>
        <a:bodyPr/>
        <a:lstStyle/>
        <a:p>
          <a:endParaRPr lang="en-US"/>
        </a:p>
      </dgm:t>
    </dgm:pt>
    <dgm:pt modelId="{A501D26E-0D40-4C33-95B8-64FD5E813EBC}">
      <dgm:prSet custT="1"/>
      <dgm:spPr/>
      <dgm:t>
        <a:bodyPr/>
        <a:lstStyle/>
        <a:p>
          <a:pPr rtl="0"/>
          <a:r>
            <a:rPr lang="en-US" sz="2000" dirty="0" smtClean="0"/>
            <a:t>Evaluation modes</a:t>
          </a:r>
          <a:endParaRPr lang="en-US" sz="2000" dirty="0"/>
        </a:p>
      </dgm:t>
    </dgm:pt>
    <dgm:pt modelId="{54BAF033-E05C-4C70-AB91-2E1682BE99E3}" type="parTrans" cxnId="{DA5B44FE-7901-45FE-8E54-7DEDE5137E49}">
      <dgm:prSet/>
      <dgm:spPr/>
      <dgm:t>
        <a:bodyPr/>
        <a:lstStyle/>
        <a:p>
          <a:endParaRPr lang="en-US" sz="2400">
            <a:solidFill>
              <a:schemeClr val="tx1"/>
            </a:solidFill>
          </a:endParaRPr>
        </a:p>
      </dgm:t>
    </dgm:pt>
    <dgm:pt modelId="{47C2D2EC-E841-4956-9E40-07DFAF963EED}" type="sibTrans" cxnId="{DA5B44FE-7901-45FE-8E54-7DEDE5137E49}">
      <dgm:prSet/>
      <dgm:spPr/>
      <dgm:t>
        <a:bodyPr/>
        <a:lstStyle/>
        <a:p>
          <a:endParaRPr lang="en-US" sz="2400">
            <a:solidFill>
              <a:schemeClr val="tx1"/>
            </a:solidFill>
          </a:endParaRPr>
        </a:p>
      </dgm:t>
    </dgm:pt>
    <dgm:pt modelId="{83F54414-6054-4EC5-9F2E-90A9F01550BC}">
      <dgm:prSet custT="1"/>
      <dgm:spPr/>
      <dgm:t>
        <a:bodyPr/>
        <a:lstStyle/>
        <a:p>
          <a:pPr rtl="0"/>
          <a:r>
            <a:rPr lang="zh-CN" altLang="en-US" sz="2000" b="1" dirty="0" smtClean="0"/>
            <a:t>实时 </a:t>
          </a:r>
          <a:r>
            <a:rPr lang="en-US" sz="2000" b="1" dirty="0" smtClean="0"/>
            <a:t>On Demand</a:t>
          </a:r>
          <a:endParaRPr lang="en-US" sz="2000" b="1" dirty="0"/>
        </a:p>
      </dgm:t>
    </dgm:pt>
    <dgm:pt modelId="{CF626D95-6785-4A3F-B13E-4F96E93BAB3D}" type="parTrans" cxnId="{E1850AAF-4070-453A-B115-CC4245B949B7}">
      <dgm:prSet/>
      <dgm:spPr/>
      <dgm:t>
        <a:bodyPr/>
        <a:lstStyle/>
        <a:p>
          <a:endParaRPr lang="en-US" sz="2400">
            <a:solidFill>
              <a:schemeClr val="tx1"/>
            </a:solidFill>
          </a:endParaRPr>
        </a:p>
      </dgm:t>
    </dgm:pt>
    <dgm:pt modelId="{A7E31191-10B8-4AB4-8B86-6F50CE552D97}" type="sibTrans" cxnId="{E1850AAF-4070-453A-B115-CC4245B949B7}">
      <dgm:prSet/>
      <dgm:spPr/>
      <dgm:t>
        <a:bodyPr/>
        <a:lstStyle/>
        <a:p>
          <a:endParaRPr lang="en-US" sz="2400">
            <a:solidFill>
              <a:schemeClr val="tx1"/>
            </a:solidFill>
          </a:endParaRPr>
        </a:p>
      </dgm:t>
    </dgm:pt>
    <dgm:pt modelId="{B37C67D3-CC98-4339-B74B-EC9125984EAC}">
      <dgm:prSet custT="1"/>
      <dgm:spPr/>
      <dgm:t>
        <a:bodyPr/>
        <a:lstStyle/>
        <a:p>
          <a:pPr rtl="0"/>
          <a:r>
            <a:rPr lang="zh-CN" altLang="en-US" sz="2000" b="1" dirty="0" smtClean="0"/>
            <a:t>定时 </a:t>
          </a:r>
          <a:r>
            <a:rPr lang="en-US" sz="2000" b="1" dirty="0" smtClean="0"/>
            <a:t>On Schedule</a:t>
          </a:r>
          <a:endParaRPr lang="en-US" sz="2000" b="1" dirty="0"/>
        </a:p>
      </dgm:t>
    </dgm:pt>
    <dgm:pt modelId="{0B129C85-6FF2-443D-A508-A10A0058B85E}" type="parTrans" cxnId="{A6E16187-1B10-4267-9D06-563286399330}">
      <dgm:prSet/>
      <dgm:spPr/>
      <dgm:t>
        <a:bodyPr/>
        <a:lstStyle/>
        <a:p>
          <a:endParaRPr lang="en-US" sz="2400">
            <a:solidFill>
              <a:schemeClr val="tx1"/>
            </a:solidFill>
          </a:endParaRPr>
        </a:p>
      </dgm:t>
    </dgm:pt>
    <dgm:pt modelId="{F3F4A33B-5091-406D-AF2F-89CEF6B48FF4}" type="sibTrans" cxnId="{A6E16187-1B10-4267-9D06-563286399330}">
      <dgm:prSet/>
      <dgm:spPr/>
      <dgm:t>
        <a:bodyPr/>
        <a:lstStyle/>
        <a:p>
          <a:endParaRPr lang="en-US" sz="2400">
            <a:solidFill>
              <a:schemeClr val="tx1"/>
            </a:solidFill>
          </a:endParaRPr>
        </a:p>
      </dgm:t>
    </dgm:pt>
    <dgm:pt modelId="{020A3FCF-0097-4122-A21D-C5993E522BCA}">
      <dgm:prSet custT="1"/>
      <dgm:spPr/>
      <dgm:t>
        <a:bodyPr/>
        <a:lstStyle/>
        <a:p>
          <a:pPr rtl="0"/>
          <a:r>
            <a:rPr lang="zh-CN" altLang="en-US" sz="2000" b="1" dirty="0" smtClean="0"/>
            <a:t>改变触动</a:t>
          </a:r>
          <a:r>
            <a:rPr lang="en-US" altLang="zh-CN" sz="2000" b="1" dirty="0" smtClean="0"/>
            <a:t>: </a:t>
          </a:r>
          <a:r>
            <a:rPr lang="zh-CN" altLang="en-US" sz="2000" b="1" dirty="0" smtClean="0"/>
            <a:t>记录 </a:t>
          </a:r>
          <a:r>
            <a:rPr lang="en-US" sz="2000" b="1" dirty="0" smtClean="0"/>
            <a:t>On Change: Log Only</a:t>
          </a:r>
          <a:endParaRPr lang="en-US" sz="2000" b="1" dirty="0"/>
        </a:p>
      </dgm:t>
    </dgm:pt>
    <dgm:pt modelId="{4404A92F-B1E0-49A7-B601-C16D1A172706}" type="parTrans" cxnId="{8B3FD305-8DF7-4C34-84A6-DE6543F4B0C0}">
      <dgm:prSet/>
      <dgm:spPr/>
      <dgm:t>
        <a:bodyPr/>
        <a:lstStyle/>
        <a:p>
          <a:endParaRPr lang="en-US" sz="2400">
            <a:solidFill>
              <a:schemeClr val="tx1"/>
            </a:solidFill>
          </a:endParaRPr>
        </a:p>
      </dgm:t>
    </dgm:pt>
    <dgm:pt modelId="{12B70A8F-5594-45A1-9453-C2D1F284ABFC}" type="sibTrans" cxnId="{8B3FD305-8DF7-4C34-84A6-DE6543F4B0C0}">
      <dgm:prSet/>
      <dgm:spPr/>
      <dgm:t>
        <a:bodyPr/>
        <a:lstStyle/>
        <a:p>
          <a:endParaRPr lang="en-US" sz="2400">
            <a:solidFill>
              <a:schemeClr val="tx1"/>
            </a:solidFill>
          </a:endParaRPr>
        </a:p>
      </dgm:t>
    </dgm:pt>
    <dgm:pt modelId="{ED5197BB-7380-4927-BB3A-299724B31A59}">
      <dgm:prSet custT="1"/>
      <dgm:spPr/>
      <dgm:t>
        <a:bodyPr/>
        <a:lstStyle/>
        <a:p>
          <a:pPr rtl="0"/>
          <a:r>
            <a:rPr lang="zh-CN" altLang="en-US" sz="2000" b="1" dirty="0" smtClean="0"/>
            <a:t>改变触动</a:t>
          </a:r>
          <a:r>
            <a:rPr lang="en-US" altLang="zh-CN" sz="2000" b="1" dirty="0" smtClean="0"/>
            <a:t>: </a:t>
          </a:r>
          <a:r>
            <a:rPr lang="zh-CN" altLang="en-US" sz="2000" b="1" dirty="0" smtClean="0"/>
            <a:t>防范 </a:t>
          </a:r>
          <a:r>
            <a:rPr lang="en-US" sz="2000" b="1" dirty="0" smtClean="0"/>
            <a:t>On Change: Prevent</a:t>
          </a:r>
          <a:endParaRPr lang="en-US" sz="2000" b="1" dirty="0"/>
        </a:p>
      </dgm:t>
    </dgm:pt>
    <dgm:pt modelId="{2AC07908-B930-4435-B75B-1C98ACA3FF9E}" type="parTrans" cxnId="{BC938599-96BD-4DE7-9152-F2A713047E7A}">
      <dgm:prSet/>
      <dgm:spPr/>
      <dgm:t>
        <a:bodyPr/>
        <a:lstStyle/>
        <a:p>
          <a:endParaRPr lang="en-US" sz="2400">
            <a:solidFill>
              <a:schemeClr val="tx1"/>
            </a:solidFill>
          </a:endParaRPr>
        </a:p>
      </dgm:t>
    </dgm:pt>
    <dgm:pt modelId="{E2BB69CC-B6F0-4DF4-AC17-7A2394123F36}" type="sibTrans" cxnId="{BC938599-96BD-4DE7-9152-F2A713047E7A}">
      <dgm:prSet/>
      <dgm:spPr/>
      <dgm:t>
        <a:bodyPr/>
        <a:lstStyle/>
        <a:p>
          <a:endParaRPr lang="en-US" sz="2400">
            <a:solidFill>
              <a:schemeClr val="tx1"/>
            </a:solidFill>
          </a:endParaRPr>
        </a:p>
      </dgm:t>
    </dgm:pt>
    <dgm:pt modelId="{32275139-EE2D-4DF5-B15E-08CF3D73ECC4}">
      <dgm:prSet custT="1"/>
      <dgm:spPr/>
      <dgm:t>
        <a:bodyPr/>
        <a:lstStyle/>
        <a:p>
          <a:pPr rtl="0"/>
          <a:r>
            <a:rPr lang="en-US" sz="1600" dirty="0" smtClean="0"/>
            <a:t>Evaluate a policy when specified by user</a:t>
          </a:r>
          <a:endParaRPr lang="en-US" sz="1600" dirty="0"/>
        </a:p>
      </dgm:t>
    </dgm:pt>
    <dgm:pt modelId="{E847C178-7E7D-4472-99E4-12901669CB84}" type="parTrans" cxnId="{82DE3222-DC7A-47D4-9E47-BDDA22CD9A12}">
      <dgm:prSet/>
      <dgm:spPr/>
      <dgm:t>
        <a:bodyPr/>
        <a:lstStyle/>
        <a:p>
          <a:endParaRPr lang="en-US" sz="2400">
            <a:solidFill>
              <a:schemeClr val="tx1"/>
            </a:solidFill>
          </a:endParaRPr>
        </a:p>
      </dgm:t>
    </dgm:pt>
    <dgm:pt modelId="{8B3032DE-89B6-4D8C-9FDD-B5C14FB160E4}" type="sibTrans" cxnId="{82DE3222-DC7A-47D4-9E47-BDDA22CD9A12}">
      <dgm:prSet/>
      <dgm:spPr/>
      <dgm:t>
        <a:bodyPr/>
        <a:lstStyle/>
        <a:p>
          <a:endParaRPr lang="en-US" sz="2400">
            <a:solidFill>
              <a:schemeClr val="tx1"/>
            </a:solidFill>
          </a:endParaRPr>
        </a:p>
      </dgm:t>
    </dgm:pt>
    <dgm:pt modelId="{39A3D549-CEE0-466A-BA42-D8A7AB0E7376}">
      <dgm:prSet custT="1"/>
      <dgm:spPr/>
      <dgm:t>
        <a:bodyPr/>
        <a:lstStyle/>
        <a:p>
          <a:pPr rtl="0"/>
          <a:r>
            <a:rPr lang="en-US" sz="1600" b="1" dirty="0" smtClean="0"/>
            <a:t>SQL Server 2008 only</a:t>
          </a:r>
          <a:endParaRPr lang="en-US" sz="1600" b="1" dirty="0"/>
        </a:p>
      </dgm:t>
    </dgm:pt>
    <dgm:pt modelId="{B0A07208-92F4-4825-ACA7-2A382BCD0686}" type="parTrans" cxnId="{6A3314B4-0917-470C-911C-4AAF9185EFFC}">
      <dgm:prSet/>
      <dgm:spPr/>
      <dgm:t>
        <a:bodyPr/>
        <a:lstStyle/>
        <a:p>
          <a:endParaRPr lang="en-US" sz="2400">
            <a:solidFill>
              <a:schemeClr val="tx1"/>
            </a:solidFill>
          </a:endParaRPr>
        </a:p>
      </dgm:t>
    </dgm:pt>
    <dgm:pt modelId="{054A4BF8-9A39-47A6-98F0-00B464A5A790}" type="sibTrans" cxnId="{6A3314B4-0917-470C-911C-4AAF9185EFFC}">
      <dgm:prSet/>
      <dgm:spPr/>
      <dgm:t>
        <a:bodyPr/>
        <a:lstStyle/>
        <a:p>
          <a:endParaRPr lang="en-US" sz="2400">
            <a:solidFill>
              <a:schemeClr val="tx1"/>
            </a:solidFill>
          </a:endParaRPr>
        </a:p>
      </dgm:t>
    </dgm:pt>
    <dgm:pt modelId="{FCEEF8D9-D8A4-4757-88F6-D9B986C7F7E0}">
      <dgm:prSet custT="1"/>
      <dgm:spPr/>
      <dgm:t>
        <a:bodyPr/>
        <a:lstStyle/>
        <a:p>
          <a:pPr rtl="0"/>
          <a:r>
            <a:rPr lang="en-US" sz="1600" b="1" dirty="0" smtClean="0"/>
            <a:t>SQL Server 2008 only</a:t>
          </a:r>
          <a:endParaRPr lang="en-US" sz="1600" b="1" dirty="0"/>
        </a:p>
      </dgm:t>
    </dgm:pt>
    <dgm:pt modelId="{E323FAAB-E648-4CE2-8C11-C5CA8CE79203}" type="parTrans" cxnId="{478DFE62-6A42-4C96-A40B-F95E76D716A6}">
      <dgm:prSet/>
      <dgm:spPr/>
      <dgm:t>
        <a:bodyPr/>
        <a:lstStyle/>
        <a:p>
          <a:endParaRPr lang="en-US" sz="2400">
            <a:solidFill>
              <a:schemeClr val="tx1"/>
            </a:solidFill>
          </a:endParaRPr>
        </a:p>
      </dgm:t>
    </dgm:pt>
    <dgm:pt modelId="{3BBEBFC3-3EF1-4355-8B00-45BE0061C211}" type="sibTrans" cxnId="{478DFE62-6A42-4C96-A40B-F95E76D716A6}">
      <dgm:prSet/>
      <dgm:spPr/>
      <dgm:t>
        <a:bodyPr/>
        <a:lstStyle/>
        <a:p>
          <a:endParaRPr lang="en-US" sz="2400">
            <a:solidFill>
              <a:schemeClr val="tx1"/>
            </a:solidFill>
          </a:endParaRPr>
        </a:p>
      </dgm:t>
    </dgm:pt>
    <dgm:pt modelId="{6D9F6E6D-2FE1-44A4-A87A-767290579172}">
      <dgm:prSet custT="1"/>
      <dgm:spPr/>
      <dgm:t>
        <a:bodyPr/>
        <a:lstStyle/>
        <a:p>
          <a:pPr rtl="0"/>
          <a:r>
            <a:rPr lang="en-US" sz="1600" b="1" dirty="0" smtClean="0"/>
            <a:t>SQL Server 2008 only</a:t>
          </a:r>
          <a:endParaRPr lang="en-US" sz="1600" b="1" dirty="0"/>
        </a:p>
      </dgm:t>
    </dgm:pt>
    <dgm:pt modelId="{3BADA1FD-0E99-442F-A578-6919921C9F5E}" type="parTrans" cxnId="{8FE36F78-8776-4F24-9EE5-E7FADCA0FFD8}">
      <dgm:prSet/>
      <dgm:spPr/>
      <dgm:t>
        <a:bodyPr/>
        <a:lstStyle/>
        <a:p>
          <a:endParaRPr lang="en-US" sz="2400">
            <a:solidFill>
              <a:schemeClr val="tx1"/>
            </a:solidFill>
          </a:endParaRPr>
        </a:p>
      </dgm:t>
    </dgm:pt>
    <dgm:pt modelId="{230FD155-4BF2-4C63-80BE-B3871C42FC74}" type="sibTrans" cxnId="{8FE36F78-8776-4F24-9EE5-E7FADCA0FFD8}">
      <dgm:prSet/>
      <dgm:spPr/>
      <dgm:t>
        <a:bodyPr/>
        <a:lstStyle/>
        <a:p>
          <a:endParaRPr lang="en-US" sz="2400">
            <a:solidFill>
              <a:schemeClr val="tx1"/>
            </a:solidFill>
          </a:endParaRPr>
        </a:p>
      </dgm:t>
    </dgm:pt>
    <dgm:pt modelId="{BF356D79-3A5F-4DA4-8BB9-BAEF314CFA7D}">
      <dgm:prSet custT="1"/>
      <dgm:spPr/>
      <dgm:t>
        <a:bodyPr/>
        <a:lstStyle/>
        <a:p>
          <a:pPr rtl="0"/>
          <a:r>
            <a:rPr lang="en-US" sz="1600" dirty="0" smtClean="0"/>
            <a:t>DDL triggers prevent policy violations</a:t>
          </a:r>
          <a:endParaRPr lang="en-US" sz="1600" dirty="0"/>
        </a:p>
      </dgm:t>
    </dgm:pt>
    <dgm:pt modelId="{E52BC0CE-0BE4-4C3D-801A-DDC8BCD6866A}" type="parTrans" cxnId="{03DCDC66-AD4E-425A-8483-76472D2A9718}">
      <dgm:prSet/>
      <dgm:spPr/>
      <dgm:t>
        <a:bodyPr/>
        <a:lstStyle/>
        <a:p>
          <a:endParaRPr lang="en-US" sz="2400">
            <a:solidFill>
              <a:schemeClr val="tx1"/>
            </a:solidFill>
          </a:endParaRPr>
        </a:p>
      </dgm:t>
    </dgm:pt>
    <dgm:pt modelId="{F9D526A7-920F-4F78-A5A2-A19C0610AF5B}" type="sibTrans" cxnId="{03DCDC66-AD4E-425A-8483-76472D2A9718}">
      <dgm:prSet/>
      <dgm:spPr/>
      <dgm:t>
        <a:bodyPr/>
        <a:lstStyle/>
        <a:p>
          <a:endParaRPr lang="en-US" sz="2400">
            <a:solidFill>
              <a:schemeClr val="tx1"/>
            </a:solidFill>
          </a:endParaRPr>
        </a:p>
      </dgm:t>
    </dgm:pt>
    <dgm:pt modelId="{14041680-344C-45EA-B745-E67BA2E65F82}">
      <dgm:prSet custT="1"/>
      <dgm:spPr/>
      <dgm:t>
        <a:bodyPr/>
        <a:lstStyle/>
        <a:p>
          <a:pPr rtl="0"/>
          <a:r>
            <a:rPr lang="en-US" sz="1600" dirty="0" smtClean="0"/>
            <a:t>Event notification evaluates a policy when a relevant change is made</a:t>
          </a:r>
          <a:endParaRPr lang="en-US" sz="1600" dirty="0"/>
        </a:p>
      </dgm:t>
    </dgm:pt>
    <dgm:pt modelId="{79ED9B8C-1130-4F90-A67D-05C6C071FB6F}" type="parTrans" cxnId="{166BF2F3-DA14-43C0-A355-16F830D6BAD6}">
      <dgm:prSet/>
      <dgm:spPr/>
      <dgm:t>
        <a:bodyPr/>
        <a:lstStyle/>
        <a:p>
          <a:endParaRPr lang="en-US" sz="2400">
            <a:solidFill>
              <a:schemeClr val="tx1"/>
            </a:solidFill>
          </a:endParaRPr>
        </a:p>
      </dgm:t>
    </dgm:pt>
    <dgm:pt modelId="{61CC83E7-A549-455D-AA72-38F39738AF17}" type="sibTrans" cxnId="{166BF2F3-DA14-43C0-A355-16F830D6BAD6}">
      <dgm:prSet/>
      <dgm:spPr/>
      <dgm:t>
        <a:bodyPr/>
        <a:lstStyle/>
        <a:p>
          <a:endParaRPr lang="en-US" sz="2400">
            <a:solidFill>
              <a:schemeClr val="tx1"/>
            </a:solidFill>
          </a:endParaRPr>
        </a:p>
      </dgm:t>
    </dgm:pt>
    <dgm:pt modelId="{02883C7E-5ED0-4EEC-BD70-436F442963DF}">
      <dgm:prSet custT="1"/>
      <dgm:spPr/>
      <dgm:t>
        <a:bodyPr/>
        <a:lstStyle/>
        <a:p>
          <a:pPr rtl="0"/>
          <a:r>
            <a:rPr lang="en-US" sz="1600" dirty="0" smtClean="0"/>
            <a:t>Option to force certain conditions to comply with policy</a:t>
          </a:r>
          <a:endParaRPr lang="en-US" sz="1600" dirty="0"/>
        </a:p>
      </dgm:t>
    </dgm:pt>
    <dgm:pt modelId="{EE4B2D03-7A15-42AA-AB11-97C624A09452}" type="parTrans" cxnId="{E3B41D3F-1412-4868-B441-B9F2CAF6A5F5}">
      <dgm:prSet/>
      <dgm:spPr/>
      <dgm:t>
        <a:bodyPr/>
        <a:lstStyle/>
        <a:p>
          <a:endParaRPr lang="en-US" sz="2400">
            <a:solidFill>
              <a:schemeClr val="tx1"/>
            </a:solidFill>
          </a:endParaRPr>
        </a:p>
      </dgm:t>
    </dgm:pt>
    <dgm:pt modelId="{86EFC384-76FF-46E2-B809-5CAC43FF4D01}" type="sibTrans" cxnId="{E3B41D3F-1412-4868-B441-B9F2CAF6A5F5}">
      <dgm:prSet/>
      <dgm:spPr/>
      <dgm:t>
        <a:bodyPr/>
        <a:lstStyle/>
        <a:p>
          <a:endParaRPr lang="en-US" sz="2400">
            <a:solidFill>
              <a:schemeClr val="tx1"/>
            </a:solidFill>
          </a:endParaRPr>
        </a:p>
      </dgm:t>
    </dgm:pt>
    <dgm:pt modelId="{CB0202A9-F823-496A-8A29-C45CCD3EC01A}">
      <dgm:prSet custT="1"/>
      <dgm:spPr/>
      <dgm:t>
        <a:bodyPr/>
        <a:lstStyle/>
        <a:p>
          <a:pPr rtl="0"/>
          <a:r>
            <a:rPr lang="en-US" sz="1600" dirty="0" smtClean="0"/>
            <a:t>Available through SSMS &amp; Windows PowerShell™</a:t>
          </a:r>
          <a:endParaRPr lang="en-US" sz="1600" dirty="0"/>
        </a:p>
      </dgm:t>
    </dgm:pt>
    <dgm:pt modelId="{E2301569-623C-4B15-B175-84B2A749EAAD}" type="parTrans" cxnId="{6FB838D1-DD6A-4D63-8482-AAE02F50A8BC}">
      <dgm:prSet/>
      <dgm:spPr/>
      <dgm:t>
        <a:bodyPr/>
        <a:lstStyle/>
        <a:p>
          <a:endParaRPr lang="en-US" sz="2400">
            <a:solidFill>
              <a:schemeClr val="tx1"/>
            </a:solidFill>
          </a:endParaRPr>
        </a:p>
      </dgm:t>
    </dgm:pt>
    <dgm:pt modelId="{28C96291-3C63-4922-BC48-3F5C59772E50}" type="sibTrans" cxnId="{6FB838D1-DD6A-4D63-8482-AAE02F50A8BC}">
      <dgm:prSet/>
      <dgm:spPr/>
      <dgm:t>
        <a:bodyPr/>
        <a:lstStyle/>
        <a:p>
          <a:endParaRPr lang="en-US" sz="2400">
            <a:solidFill>
              <a:schemeClr val="tx1"/>
            </a:solidFill>
          </a:endParaRPr>
        </a:p>
      </dgm:t>
    </dgm:pt>
    <dgm:pt modelId="{242A549C-5062-4058-B7EB-20CC729391D2}">
      <dgm:prSet custT="1"/>
      <dgm:spPr/>
      <dgm:t>
        <a:bodyPr/>
        <a:lstStyle/>
        <a:p>
          <a:pPr rtl="0"/>
          <a:r>
            <a:rPr lang="en-US" sz="1600" dirty="0" smtClean="0"/>
            <a:t>SQL Server Agent job periodically evaluates a policy</a:t>
          </a:r>
          <a:endParaRPr lang="en-US" sz="1600" dirty="0"/>
        </a:p>
      </dgm:t>
    </dgm:pt>
    <dgm:pt modelId="{DD317281-9A4E-44B3-A58A-F83EE93F4E6D}" type="parTrans" cxnId="{B1A53D6E-12A7-4045-A525-457AB31A6D2C}">
      <dgm:prSet/>
      <dgm:spPr/>
      <dgm:t>
        <a:bodyPr/>
        <a:lstStyle/>
        <a:p>
          <a:endParaRPr lang="en-US" sz="2400">
            <a:solidFill>
              <a:schemeClr val="tx1"/>
            </a:solidFill>
          </a:endParaRPr>
        </a:p>
      </dgm:t>
    </dgm:pt>
    <dgm:pt modelId="{EFE8ABE5-1768-4E83-80A3-EBB67AC1B29E}" type="sibTrans" cxnId="{B1A53D6E-12A7-4045-A525-457AB31A6D2C}">
      <dgm:prSet/>
      <dgm:spPr/>
      <dgm:t>
        <a:bodyPr/>
        <a:lstStyle/>
        <a:p>
          <a:endParaRPr lang="en-US" sz="2400">
            <a:solidFill>
              <a:schemeClr val="tx1"/>
            </a:solidFill>
          </a:endParaRPr>
        </a:p>
      </dgm:t>
    </dgm:pt>
    <dgm:pt modelId="{D3FFA258-3FF7-41B6-ACEE-9D9EDAEE99F8}">
      <dgm:prSet custT="1"/>
      <dgm:spPr/>
      <dgm:t>
        <a:bodyPr/>
        <a:lstStyle/>
        <a:p>
          <a:pPr rtl="0"/>
          <a:r>
            <a:rPr lang="en-US" sz="1600" b="1" dirty="0" smtClean="0"/>
            <a:t>Supports down-level evaluation </a:t>
          </a:r>
          <a:r>
            <a:rPr lang="en-US" sz="1600" dirty="0" smtClean="0"/>
            <a:t>(depends on properties exposed)</a:t>
          </a:r>
          <a:endParaRPr lang="en-US" sz="1600" dirty="0"/>
        </a:p>
      </dgm:t>
    </dgm:pt>
    <dgm:pt modelId="{F47916AA-205F-41A7-94E1-6C831BEEBC00}" type="parTrans" cxnId="{2AB03189-7E68-4654-A9E0-7EEF1F17F7E8}">
      <dgm:prSet/>
      <dgm:spPr/>
      <dgm:t>
        <a:bodyPr/>
        <a:lstStyle/>
        <a:p>
          <a:endParaRPr lang="en-US" sz="2400">
            <a:solidFill>
              <a:schemeClr val="tx1"/>
            </a:solidFill>
          </a:endParaRPr>
        </a:p>
      </dgm:t>
    </dgm:pt>
    <dgm:pt modelId="{1633EAFA-286A-474C-982A-1DF9EADF07CF}" type="sibTrans" cxnId="{2AB03189-7E68-4654-A9E0-7EEF1F17F7E8}">
      <dgm:prSet/>
      <dgm:spPr/>
      <dgm:t>
        <a:bodyPr/>
        <a:lstStyle/>
        <a:p>
          <a:endParaRPr lang="en-US" sz="2400">
            <a:solidFill>
              <a:schemeClr val="tx1"/>
            </a:solidFill>
          </a:endParaRPr>
        </a:p>
      </dgm:t>
    </dgm:pt>
    <dgm:pt modelId="{FBB9343B-57C5-4B5D-9C3C-9BD0600209F4}" type="pres">
      <dgm:prSet presAssocID="{541E313C-D0A7-49D6-8BEA-46439FF56DB3}" presName="diagram" presStyleCnt="0">
        <dgm:presLayoutVars>
          <dgm:chMax val="1"/>
          <dgm:dir/>
          <dgm:animLvl val="ctr"/>
          <dgm:resizeHandles val="exact"/>
        </dgm:presLayoutVars>
      </dgm:prSet>
      <dgm:spPr/>
      <dgm:t>
        <a:bodyPr/>
        <a:lstStyle/>
        <a:p>
          <a:endParaRPr lang="en-US"/>
        </a:p>
      </dgm:t>
    </dgm:pt>
    <dgm:pt modelId="{E7C4687B-5B8F-4B0D-AA7D-F4C108E9EF54}" type="pres">
      <dgm:prSet presAssocID="{541E313C-D0A7-49D6-8BEA-46439FF56DB3}" presName="matrix" presStyleCnt="0"/>
      <dgm:spPr/>
      <dgm:t>
        <a:bodyPr/>
        <a:lstStyle/>
        <a:p>
          <a:endParaRPr lang="en-US"/>
        </a:p>
      </dgm:t>
    </dgm:pt>
    <dgm:pt modelId="{360948F0-BEE6-49BC-B3CA-A9956783AF5F}" type="pres">
      <dgm:prSet presAssocID="{541E313C-D0A7-49D6-8BEA-46439FF56DB3}" presName="tile1" presStyleLbl="node1" presStyleIdx="0" presStyleCnt="4" custLinFactNeighborX="0" custLinFactNeighborY="-1606"/>
      <dgm:spPr/>
      <dgm:t>
        <a:bodyPr/>
        <a:lstStyle/>
        <a:p>
          <a:endParaRPr lang="en-US"/>
        </a:p>
      </dgm:t>
    </dgm:pt>
    <dgm:pt modelId="{307ED7F7-E398-4D4D-87B7-3FA0ABDE80C1}" type="pres">
      <dgm:prSet presAssocID="{541E313C-D0A7-49D6-8BEA-46439FF56DB3}" presName="tile1text" presStyleLbl="node1" presStyleIdx="0" presStyleCnt="4">
        <dgm:presLayoutVars>
          <dgm:chMax val="0"/>
          <dgm:chPref val="0"/>
          <dgm:bulletEnabled val="1"/>
        </dgm:presLayoutVars>
      </dgm:prSet>
      <dgm:spPr/>
      <dgm:t>
        <a:bodyPr/>
        <a:lstStyle/>
        <a:p>
          <a:endParaRPr lang="en-US"/>
        </a:p>
      </dgm:t>
    </dgm:pt>
    <dgm:pt modelId="{61913D9D-BA72-432D-9D62-76297ED1DEE5}" type="pres">
      <dgm:prSet presAssocID="{541E313C-D0A7-49D6-8BEA-46439FF56DB3}" presName="tile2" presStyleLbl="node1" presStyleIdx="1" presStyleCnt="4"/>
      <dgm:spPr/>
      <dgm:t>
        <a:bodyPr/>
        <a:lstStyle/>
        <a:p>
          <a:endParaRPr lang="en-US"/>
        </a:p>
      </dgm:t>
    </dgm:pt>
    <dgm:pt modelId="{BC912797-BBD1-436B-ABDD-341B6AC2D1B1}" type="pres">
      <dgm:prSet presAssocID="{541E313C-D0A7-49D6-8BEA-46439FF56DB3}" presName="tile2text" presStyleLbl="node1" presStyleIdx="1" presStyleCnt="4">
        <dgm:presLayoutVars>
          <dgm:chMax val="0"/>
          <dgm:chPref val="0"/>
          <dgm:bulletEnabled val="1"/>
        </dgm:presLayoutVars>
      </dgm:prSet>
      <dgm:spPr/>
      <dgm:t>
        <a:bodyPr/>
        <a:lstStyle/>
        <a:p>
          <a:endParaRPr lang="en-US"/>
        </a:p>
      </dgm:t>
    </dgm:pt>
    <dgm:pt modelId="{04CCEC12-D292-45AA-8BAC-8ADB68101F60}" type="pres">
      <dgm:prSet presAssocID="{541E313C-D0A7-49D6-8BEA-46439FF56DB3}" presName="tile3" presStyleLbl="node1" presStyleIdx="2" presStyleCnt="4"/>
      <dgm:spPr/>
      <dgm:t>
        <a:bodyPr/>
        <a:lstStyle/>
        <a:p>
          <a:endParaRPr lang="en-US"/>
        </a:p>
      </dgm:t>
    </dgm:pt>
    <dgm:pt modelId="{863F2EE0-A50F-4E89-AEFE-A432EFC1D387}" type="pres">
      <dgm:prSet presAssocID="{541E313C-D0A7-49D6-8BEA-46439FF56DB3}" presName="tile3text" presStyleLbl="node1" presStyleIdx="2" presStyleCnt="4">
        <dgm:presLayoutVars>
          <dgm:chMax val="0"/>
          <dgm:chPref val="0"/>
          <dgm:bulletEnabled val="1"/>
        </dgm:presLayoutVars>
      </dgm:prSet>
      <dgm:spPr/>
      <dgm:t>
        <a:bodyPr/>
        <a:lstStyle/>
        <a:p>
          <a:endParaRPr lang="en-US"/>
        </a:p>
      </dgm:t>
    </dgm:pt>
    <dgm:pt modelId="{C928BFEA-BD9C-49C4-8423-220E20D153B9}" type="pres">
      <dgm:prSet presAssocID="{541E313C-D0A7-49D6-8BEA-46439FF56DB3}" presName="tile4" presStyleLbl="node1" presStyleIdx="3" presStyleCnt="4"/>
      <dgm:spPr/>
      <dgm:t>
        <a:bodyPr/>
        <a:lstStyle/>
        <a:p>
          <a:endParaRPr lang="en-US"/>
        </a:p>
      </dgm:t>
    </dgm:pt>
    <dgm:pt modelId="{C3860A2D-DBB4-4512-8BA9-AFE08498CAB6}" type="pres">
      <dgm:prSet presAssocID="{541E313C-D0A7-49D6-8BEA-46439FF56DB3}" presName="tile4text" presStyleLbl="node1" presStyleIdx="3" presStyleCnt="4">
        <dgm:presLayoutVars>
          <dgm:chMax val="0"/>
          <dgm:chPref val="0"/>
          <dgm:bulletEnabled val="1"/>
        </dgm:presLayoutVars>
      </dgm:prSet>
      <dgm:spPr/>
      <dgm:t>
        <a:bodyPr/>
        <a:lstStyle/>
        <a:p>
          <a:endParaRPr lang="en-US"/>
        </a:p>
      </dgm:t>
    </dgm:pt>
    <dgm:pt modelId="{D49C4C0A-DBEA-4545-9316-2579E33B3167}" type="pres">
      <dgm:prSet presAssocID="{541E313C-D0A7-49D6-8BEA-46439FF56DB3}" presName="centerTile" presStyleLbl="fgShp" presStyleIdx="0" presStyleCnt="1" custScaleY="50648">
        <dgm:presLayoutVars>
          <dgm:chMax val="0"/>
          <dgm:chPref val="0"/>
        </dgm:presLayoutVars>
      </dgm:prSet>
      <dgm:spPr/>
      <dgm:t>
        <a:bodyPr/>
        <a:lstStyle/>
        <a:p>
          <a:endParaRPr lang="en-US"/>
        </a:p>
      </dgm:t>
    </dgm:pt>
  </dgm:ptLst>
  <dgm:cxnLst>
    <dgm:cxn modelId="{288D01ED-DFD5-4CD5-8840-46D19B687E3D}" type="presOf" srcId="{242A549C-5062-4058-B7EB-20CC729391D2}" destId="{BC912797-BBD1-436B-ABDD-341B6AC2D1B1}" srcOrd="1" destOrd="2" presId="urn:microsoft.com/office/officeart/2005/8/layout/matrix1"/>
    <dgm:cxn modelId="{A6E16187-1B10-4267-9D06-563286399330}" srcId="{A501D26E-0D40-4C33-95B8-64FD5E813EBC}" destId="{B37C67D3-CC98-4339-B74B-EC9125984EAC}" srcOrd="1" destOrd="0" parTransId="{0B129C85-6FF2-443D-A508-A10A0058B85E}" sibTransId="{F3F4A33B-5091-406D-AF2F-89CEF6B48FF4}"/>
    <dgm:cxn modelId="{2AB03189-7E68-4654-A9E0-7EEF1F17F7E8}" srcId="{83F54414-6054-4EC5-9F2E-90A9F01550BC}" destId="{D3FFA258-3FF7-41B6-ACEE-9D9EDAEE99F8}" srcOrd="3" destOrd="0" parTransId="{F47916AA-205F-41A7-94E1-6C831BEEBC00}" sibTransId="{1633EAFA-286A-474C-982A-1DF9EADF07CF}"/>
    <dgm:cxn modelId="{E60E3F8B-774B-4C67-8955-AF8C06576661}" type="presOf" srcId="{FCEEF8D9-D8A4-4757-88F6-D9B986C7F7E0}" destId="{C928BFEA-BD9C-49C4-8423-220E20D153B9}" srcOrd="0" destOrd="1" presId="urn:microsoft.com/office/officeart/2005/8/layout/matrix1"/>
    <dgm:cxn modelId="{CE2895F7-8CAD-496D-A073-B28F5BB1CB88}" type="presOf" srcId="{B37C67D3-CC98-4339-B74B-EC9125984EAC}" destId="{BC912797-BBD1-436B-ABDD-341B6AC2D1B1}" srcOrd="1" destOrd="0" presId="urn:microsoft.com/office/officeart/2005/8/layout/matrix1"/>
    <dgm:cxn modelId="{A4CE9B63-CB37-4F39-9ED5-1C04946DEDB4}" type="presOf" srcId="{14041680-344C-45EA-B745-E67BA2E65F82}" destId="{C928BFEA-BD9C-49C4-8423-220E20D153B9}" srcOrd="0" destOrd="2" presId="urn:microsoft.com/office/officeart/2005/8/layout/matrix1"/>
    <dgm:cxn modelId="{B5040AFA-94F8-448B-BF99-E71E7DD5AA92}" type="presOf" srcId="{020A3FCF-0097-4122-A21D-C5993E522BCA}" destId="{C928BFEA-BD9C-49C4-8423-220E20D153B9}" srcOrd="0" destOrd="0" presId="urn:microsoft.com/office/officeart/2005/8/layout/matrix1"/>
    <dgm:cxn modelId="{40344E0B-DA5D-4326-9774-AF2C074FF688}" type="presOf" srcId="{541E313C-D0A7-49D6-8BEA-46439FF56DB3}" destId="{FBB9343B-57C5-4B5D-9C3C-9BD0600209F4}" srcOrd="0" destOrd="0" presId="urn:microsoft.com/office/officeart/2005/8/layout/matrix1"/>
    <dgm:cxn modelId="{B47E8929-E419-4121-9B1B-F4A853F2F1C0}" type="presOf" srcId="{83F54414-6054-4EC5-9F2E-90A9F01550BC}" destId="{307ED7F7-E398-4D4D-87B7-3FA0ABDE80C1}" srcOrd="1" destOrd="0" presId="urn:microsoft.com/office/officeart/2005/8/layout/matrix1"/>
    <dgm:cxn modelId="{0308FE79-279D-4114-BF64-0C04861968FD}" type="presOf" srcId="{CB0202A9-F823-496A-8A29-C45CCD3EC01A}" destId="{307ED7F7-E398-4D4D-87B7-3FA0ABDE80C1}" srcOrd="1" destOrd="2" presId="urn:microsoft.com/office/officeart/2005/8/layout/matrix1"/>
    <dgm:cxn modelId="{B1A53D6E-12A7-4045-A525-457AB31A6D2C}" srcId="{B37C67D3-CC98-4339-B74B-EC9125984EAC}" destId="{242A549C-5062-4058-B7EB-20CC729391D2}" srcOrd="1" destOrd="0" parTransId="{DD317281-9A4E-44B3-A58A-F83EE93F4E6D}" sibTransId="{EFE8ABE5-1768-4E83-80A3-EBB67AC1B29E}"/>
    <dgm:cxn modelId="{8B3FD305-8DF7-4C34-84A6-DE6543F4B0C0}" srcId="{A501D26E-0D40-4C33-95B8-64FD5E813EBC}" destId="{020A3FCF-0097-4122-A21D-C5993E522BCA}" srcOrd="3" destOrd="0" parTransId="{4404A92F-B1E0-49A7-B601-C16D1A172706}" sibTransId="{12B70A8F-5594-45A1-9453-C2D1F284ABFC}"/>
    <dgm:cxn modelId="{2DE1E046-2434-4672-9CAE-E3DF11F93CD7}" type="presOf" srcId="{242A549C-5062-4058-B7EB-20CC729391D2}" destId="{61913D9D-BA72-432D-9D62-76297ED1DEE5}" srcOrd="0" destOrd="2" presId="urn:microsoft.com/office/officeart/2005/8/layout/matrix1"/>
    <dgm:cxn modelId="{73E935C8-C197-4E02-B96D-D77DB9FC87A5}" type="presOf" srcId="{B37C67D3-CC98-4339-B74B-EC9125984EAC}" destId="{61913D9D-BA72-432D-9D62-76297ED1DEE5}" srcOrd="0" destOrd="0" presId="urn:microsoft.com/office/officeart/2005/8/layout/matrix1"/>
    <dgm:cxn modelId="{2C78816F-BB35-4142-BCAC-5574E204B151}" type="presOf" srcId="{02883C7E-5ED0-4EEC-BD70-436F442963DF}" destId="{307ED7F7-E398-4D4D-87B7-3FA0ABDE80C1}" srcOrd="1" destOrd="3" presId="urn:microsoft.com/office/officeart/2005/8/layout/matrix1"/>
    <dgm:cxn modelId="{A3270609-7B18-4DAD-A262-541E98291800}" type="presOf" srcId="{32275139-EE2D-4DF5-B15E-08CF3D73ECC4}" destId="{360948F0-BEE6-49BC-B3CA-A9956783AF5F}" srcOrd="0" destOrd="1" presId="urn:microsoft.com/office/officeart/2005/8/layout/matrix1"/>
    <dgm:cxn modelId="{54539E81-93C7-45A6-A1E8-216ED16E3368}" type="presOf" srcId="{ED5197BB-7380-4927-BB3A-299724B31A59}" destId="{863F2EE0-A50F-4E89-AEFE-A432EFC1D387}" srcOrd="1" destOrd="0" presId="urn:microsoft.com/office/officeart/2005/8/layout/matrix1"/>
    <dgm:cxn modelId="{F89766E4-0AF8-4598-8582-113F05ECD97F}" type="presOf" srcId="{020A3FCF-0097-4122-A21D-C5993E522BCA}" destId="{C3860A2D-DBB4-4512-8BA9-AFE08498CAB6}" srcOrd="1" destOrd="0" presId="urn:microsoft.com/office/officeart/2005/8/layout/matrix1"/>
    <dgm:cxn modelId="{736FF4A7-BBBE-4166-A254-09626DA33C57}" type="presOf" srcId="{D3FFA258-3FF7-41B6-ACEE-9D9EDAEE99F8}" destId="{360948F0-BEE6-49BC-B3CA-A9956783AF5F}" srcOrd="0" destOrd="4" presId="urn:microsoft.com/office/officeart/2005/8/layout/matrix1"/>
    <dgm:cxn modelId="{D522184E-32F0-4198-90C9-77CD9DFF0F4C}" type="presOf" srcId="{FCEEF8D9-D8A4-4757-88F6-D9B986C7F7E0}" destId="{C3860A2D-DBB4-4512-8BA9-AFE08498CAB6}" srcOrd="1" destOrd="1" presId="urn:microsoft.com/office/officeart/2005/8/layout/matrix1"/>
    <dgm:cxn modelId="{264AFD8A-F6AF-49BA-96FB-77007D3BF661}" type="presOf" srcId="{14041680-344C-45EA-B745-E67BA2E65F82}" destId="{C3860A2D-DBB4-4512-8BA9-AFE08498CAB6}" srcOrd="1" destOrd="2" presId="urn:microsoft.com/office/officeart/2005/8/layout/matrix1"/>
    <dgm:cxn modelId="{38EA975E-DB8E-4822-916E-11B3C62938F3}" type="presOf" srcId="{39A3D549-CEE0-466A-BA42-D8A7AB0E7376}" destId="{04CCEC12-D292-45AA-8BAC-8ADB68101F60}" srcOrd="0" destOrd="1" presId="urn:microsoft.com/office/officeart/2005/8/layout/matrix1"/>
    <dgm:cxn modelId="{6A3314B4-0917-470C-911C-4AAF9185EFFC}" srcId="{ED5197BB-7380-4927-BB3A-299724B31A59}" destId="{39A3D549-CEE0-466A-BA42-D8A7AB0E7376}" srcOrd="0" destOrd="0" parTransId="{B0A07208-92F4-4825-ACA7-2A382BCD0686}" sibTransId="{054A4BF8-9A39-47A6-98F0-00B464A5A790}"/>
    <dgm:cxn modelId="{1B8B4C13-D415-4532-B1DF-E5D5160C0171}" type="presOf" srcId="{6D9F6E6D-2FE1-44A4-A87A-767290579172}" destId="{BC912797-BBD1-436B-ABDD-341B6AC2D1B1}" srcOrd="1" destOrd="1" presId="urn:microsoft.com/office/officeart/2005/8/layout/matrix1"/>
    <dgm:cxn modelId="{8FE36F78-8776-4F24-9EE5-E7FADCA0FFD8}" srcId="{B37C67D3-CC98-4339-B74B-EC9125984EAC}" destId="{6D9F6E6D-2FE1-44A4-A87A-767290579172}" srcOrd="0" destOrd="0" parTransId="{3BADA1FD-0E99-442F-A578-6919921C9F5E}" sibTransId="{230FD155-4BF2-4C63-80BE-B3871C42FC74}"/>
    <dgm:cxn modelId="{16ABC763-FEA2-4ABF-8EEF-2937E63024B4}" type="presOf" srcId="{BF356D79-3A5F-4DA4-8BB9-BAEF314CFA7D}" destId="{863F2EE0-A50F-4E89-AEFE-A432EFC1D387}" srcOrd="1" destOrd="2" presId="urn:microsoft.com/office/officeart/2005/8/layout/matrix1"/>
    <dgm:cxn modelId="{D68E877C-4A7D-4F96-9032-8353B2F28573}" type="presOf" srcId="{A501D26E-0D40-4C33-95B8-64FD5E813EBC}" destId="{D49C4C0A-DBEA-4545-9316-2579E33B3167}" srcOrd="0" destOrd="0" presId="urn:microsoft.com/office/officeart/2005/8/layout/matrix1"/>
    <dgm:cxn modelId="{E1850AAF-4070-453A-B115-CC4245B949B7}" srcId="{A501D26E-0D40-4C33-95B8-64FD5E813EBC}" destId="{83F54414-6054-4EC5-9F2E-90A9F01550BC}" srcOrd="0" destOrd="0" parTransId="{CF626D95-6785-4A3F-B13E-4F96E93BAB3D}" sibTransId="{A7E31191-10B8-4AB4-8B86-6F50CE552D97}"/>
    <dgm:cxn modelId="{CFC022D0-AD70-4324-8B9B-8B56AC407968}" type="presOf" srcId="{ED5197BB-7380-4927-BB3A-299724B31A59}" destId="{04CCEC12-D292-45AA-8BAC-8ADB68101F60}" srcOrd="0" destOrd="0" presId="urn:microsoft.com/office/officeart/2005/8/layout/matrix1"/>
    <dgm:cxn modelId="{AAD31491-4FA4-4373-9B13-1DA2FA96EFC6}" type="presOf" srcId="{02883C7E-5ED0-4EEC-BD70-436F442963DF}" destId="{360948F0-BEE6-49BC-B3CA-A9956783AF5F}" srcOrd="0" destOrd="3" presId="urn:microsoft.com/office/officeart/2005/8/layout/matrix1"/>
    <dgm:cxn modelId="{03DCDC66-AD4E-425A-8483-76472D2A9718}" srcId="{ED5197BB-7380-4927-BB3A-299724B31A59}" destId="{BF356D79-3A5F-4DA4-8BB9-BAEF314CFA7D}" srcOrd="1" destOrd="0" parTransId="{E52BC0CE-0BE4-4C3D-801A-DDC8BCD6866A}" sibTransId="{F9D526A7-920F-4F78-A5A2-A19C0610AF5B}"/>
    <dgm:cxn modelId="{4DA9B05A-77F0-4D12-A6C1-DA07C8E3E991}" type="presOf" srcId="{32275139-EE2D-4DF5-B15E-08CF3D73ECC4}" destId="{307ED7F7-E398-4D4D-87B7-3FA0ABDE80C1}" srcOrd="1" destOrd="1" presId="urn:microsoft.com/office/officeart/2005/8/layout/matrix1"/>
    <dgm:cxn modelId="{DA5B44FE-7901-45FE-8E54-7DEDE5137E49}" srcId="{541E313C-D0A7-49D6-8BEA-46439FF56DB3}" destId="{A501D26E-0D40-4C33-95B8-64FD5E813EBC}" srcOrd="0" destOrd="0" parTransId="{54BAF033-E05C-4C70-AB91-2E1682BE99E3}" sibTransId="{47C2D2EC-E841-4956-9E40-07DFAF963EED}"/>
    <dgm:cxn modelId="{49F9DB38-29F9-4A8B-BFB2-4F0BDC6E8B62}" type="presOf" srcId="{CB0202A9-F823-496A-8A29-C45CCD3EC01A}" destId="{360948F0-BEE6-49BC-B3CA-A9956783AF5F}" srcOrd="0" destOrd="2" presId="urn:microsoft.com/office/officeart/2005/8/layout/matrix1"/>
    <dgm:cxn modelId="{166BF2F3-DA14-43C0-A355-16F830D6BAD6}" srcId="{020A3FCF-0097-4122-A21D-C5993E522BCA}" destId="{14041680-344C-45EA-B745-E67BA2E65F82}" srcOrd="1" destOrd="0" parTransId="{79ED9B8C-1130-4F90-A67D-05C6C071FB6F}" sibTransId="{61CC83E7-A549-455D-AA72-38F39738AF17}"/>
    <dgm:cxn modelId="{5694E263-FD0C-42EA-87E8-DABA9453515E}" type="presOf" srcId="{D3FFA258-3FF7-41B6-ACEE-9D9EDAEE99F8}" destId="{307ED7F7-E398-4D4D-87B7-3FA0ABDE80C1}" srcOrd="1" destOrd="4" presId="urn:microsoft.com/office/officeart/2005/8/layout/matrix1"/>
    <dgm:cxn modelId="{82DE3222-DC7A-47D4-9E47-BDDA22CD9A12}" srcId="{83F54414-6054-4EC5-9F2E-90A9F01550BC}" destId="{32275139-EE2D-4DF5-B15E-08CF3D73ECC4}" srcOrd="0" destOrd="0" parTransId="{E847C178-7E7D-4472-99E4-12901669CB84}" sibTransId="{8B3032DE-89B6-4D8C-9FDD-B5C14FB160E4}"/>
    <dgm:cxn modelId="{E465250E-B416-4135-B673-77D4A833854D}" type="presOf" srcId="{6D9F6E6D-2FE1-44A4-A87A-767290579172}" destId="{61913D9D-BA72-432D-9D62-76297ED1DEE5}" srcOrd="0" destOrd="1" presId="urn:microsoft.com/office/officeart/2005/8/layout/matrix1"/>
    <dgm:cxn modelId="{BC938599-96BD-4DE7-9152-F2A713047E7A}" srcId="{A501D26E-0D40-4C33-95B8-64FD5E813EBC}" destId="{ED5197BB-7380-4927-BB3A-299724B31A59}" srcOrd="2" destOrd="0" parTransId="{2AC07908-B930-4435-B75B-1C98ACA3FF9E}" sibTransId="{E2BB69CC-B6F0-4DF4-AC17-7A2394123F36}"/>
    <dgm:cxn modelId="{478DFE62-6A42-4C96-A40B-F95E76D716A6}" srcId="{020A3FCF-0097-4122-A21D-C5993E522BCA}" destId="{FCEEF8D9-D8A4-4757-88F6-D9B986C7F7E0}" srcOrd="0" destOrd="0" parTransId="{E323FAAB-E648-4CE2-8C11-C5CA8CE79203}" sibTransId="{3BBEBFC3-3EF1-4355-8B00-45BE0061C211}"/>
    <dgm:cxn modelId="{FC8D87D6-C005-49CA-9936-2AD65A5E1C85}" type="presOf" srcId="{BF356D79-3A5F-4DA4-8BB9-BAEF314CFA7D}" destId="{04CCEC12-D292-45AA-8BAC-8ADB68101F60}" srcOrd="0" destOrd="2" presId="urn:microsoft.com/office/officeart/2005/8/layout/matrix1"/>
    <dgm:cxn modelId="{73C80028-97EC-4596-A3C3-C88AFEA67F1C}" type="presOf" srcId="{83F54414-6054-4EC5-9F2E-90A9F01550BC}" destId="{360948F0-BEE6-49BC-B3CA-A9956783AF5F}" srcOrd="0" destOrd="0" presId="urn:microsoft.com/office/officeart/2005/8/layout/matrix1"/>
    <dgm:cxn modelId="{6FB838D1-DD6A-4D63-8482-AAE02F50A8BC}" srcId="{83F54414-6054-4EC5-9F2E-90A9F01550BC}" destId="{CB0202A9-F823-496A-8A29-C45CCD3EC01A}" srcOrd="1" destOrd="0" parTransId="{E2301569-623C-4B15-B175-84B2A749EAAD}" sibTransId="{28C96291-3C63-4922-BC48-3F5C59772E50}"/>
    <dgm:cxn modelId="{2019F3EC-CB0C-4E6B-BAFD-0FF925EFADD6}" type="presOf" srcId="{39A3D549-CEE0-466A-BA42-D8A7AB0E7376}" destId="{863F2EE0-A50F-4E89-AEFE-A432EFC1D387}" srcOrd="1" destOrd="1" presId="urn:microsoft.com/office/officeart/2005/8/layout/matrix1"/>
    <dgm:cxn modelId="{E3B41D3F-1412-4868-B441-B9F2CAF6A5F5}" srcId="{83F54414-6054-4EC5-9F2E-90A9F01550BC}" destId="{02883C7E-5ED0-4EEC-BD70-436F442963DF}" srcOrd="2" destOrd="0" parTransId="{EE4B2D03-7A15-42AA-AB11-97C624A09452}" sibTransId="{86EFC384-76FF-46E2-B809-5CAC43FF4D01}"/>
    <dgm:cxn modelId="{912C2822-0261-4FD4-B0E2-06DD433EF995}" type="presParOf" srcId="{FBB9343B-57C5-4B5D-9C3C-9BD0600209F4}" destId="{E7C4687B-5B8F-4B0D-AA7D-F4C108E9EF54}" srcOrd="0" destOrd="0" presId="urn:microsoft.com/office/officeart/2005/8/layout/matrix1"/>
    <dgm:cxn modelId="{7EC7BD28-41D3-4844-AB79-AF32677842CA}" type="presParOf" srcId="{E7C4687B-5B8F-4B0D-AA7D-F4C108E9EF54}" destId="{360948F0-BEE6-49BC-B3CA-A9956783AF5F}" srcOrd="0" destOrd="0" presId="urn:microsoft.com/office/officeart/2005/8/layout/matrix1"/>
    <dgm:cxn modelId="{FC382F6E-5FFD-413E-BB98-7285268CE642}" type="presParOf" srcId="{E7C4687B-5B8F-4B0D-AA7D-F4C108E9EF54}" destId="{307ED7F7-E398-4D4D-87B7-3FA0ABDE80C1}" srcOrd="1" destOrd="0" presId="urn:microsoft.com/office/officeart/2005/8/layout/matrix1"/>
    <dgm:cxn modelId="{B094078F-A129-429B-B342-577E33606587}" type="presParOf" srcId="{E7C4687B-5B8F-4B0D-AA7D-F4C108E9EF54}" destId="{61913D9D-BA72-432D-9D62-76297ED1DEE5}" srcOrd="2" destOrd="0" presId="urn:microsoft.com/office/officeart/2005/8/layout/matrix1"/>
    <dgm:cxn modelId="{CCBBA44F-1C99-4F85-92B4-F8D50CFCF442}" type="presParOf" srcId="{E7C4687B-5B8F-4B0D-AA7D-F4C108E9EF54}" destId="{BC912797-BBD1-436B-ABDD-341B6AC2D1B1}" srcOrd="3" destOrd="0" presId="urn:microsoft.com/office/officeart/2005/8/layout/matrix1"/>
    <dgm:cxn modelId="{CF3D86DE-FFF0-45B1-9BDB-FBCE72CDFDF9}" type="presParOf" srcId="{E7C4687B-5B8F-4B0D-AA7D-F4C108E9EF54}" destId="{04CCEC12-D292-45AA-8BAC-8ADB68101F60}" srcOrd="4" destOrd="0" presId="urn:microsoft.com/office/officeart/2005/8/layout/matrix1"/>
    <dgm:cxn modelId="{02DD63EC-B61C-429A-9183-02C466410130}" type="presParOf" srcId="{E7C4687B-5B8F-4B0D-AA7D-F4C108E9EF54}" destId="{863F2EE0-A50F-4E89-AEFE-A432EFC1D387}" srcOrd="5" destOrd="0" presId="urn:microsoft.com/office/officeart/2005/8/layout/matrix1"/>
    <dgm:cxn modelId="{507B5D2E-8AA5-42AF-8BD7-852C3FBC8998}" type="presParOf" srcId="{E7C4687B-5B8F-4B0D-AA7D-F4C108E9EF54}" destId="{C928BFEA-BD9C-49C4-8423-220E20D153B9}" srcOrd="6" destOrd="0" presId="urn:microsoft.com/office/officeart/2005/8/layout/matrix1"/>
    <dgm:cxn modelId="{DA9B3096-4163-4CB4-B9BF-4EC306BEA4D0}" type="presParOf" srcId="{E7C4687B-5B8F-4B0D-AA7D-F4C108E9EF54}" destId="{C3860A2D-DBB4-4512-8BA9-AFE08498CAB6}" srcOrd="7" destOrd="0" presId="urn:microsoft.com/office/officeart/2005/8/layout/matrix1"/>
    <dgm:cxn modelId="{6F3FFD60-7E6F-4BAF-84AD-510FF15D4279}" type="presParOf" srcId="{FBB9343B-57C5-4B5D-9C3C-9BD0600209F4}" destId="{D49C4C0A-DBEA-4545-9316-2579E33B3167}" srcOrd="1" destOrd="0" presId="urn:microsoft.com/office/officeart/2005/8/layout/matrix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478119-21CF-4D7C-8273-CDBEA9F612D0}"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DFC7382C-D481-4F0C-BC17-75B92B1F6553}">
      <dgm:prSet/>
      <dgm:spPr/>
      <dgm:t>
        <a:bodyPr/>
        <a:lstStyle/>
        <a:p>
          <a:pPr rtl="0"/>
          <a:r>
            <a:rPr lang="zh-CN" altLang="en-US" dirty="0" smtClean="0">
              <a:solidFill>
                <a:schemeClr val="tx1"/>
              </a:solidFill>
            </a:rPr>
            <a:t>遵从性</a:t>
          </a:r>
          <a:r>
            <a:rPr lang="en-US" dirty="0" smtClean="0">
              <a:solidFill>
                <a:schemeClr val="tx1"/>
              </a:solidFill>
            </a:rPr>
            <a:t>Compliance</a:t>
          </a:r>
          <a:endParaRPr lang="en-US" dirty="0">
            <a:solidFill>
              <a:schemeClr val="tx1"/>
            </a:solidFill>
          </a:endParaRPr>
        </a:p>
      </dgm:t>
    </dgm:pt>
    <dgm:pt modelId="{20D2A008-989F-4F8D-9371-201C5A320BFF}" type="parTrans" cxnId="{DD10348B-B5AA-4275-843C-D0455177A79A}">
      <dgm:prSet/>
      <dgm:spPr/>
      <dgm:t>
        <a:bodyPr/>
        <a:lstStyle/>
        <a:p>
          <a:endParaRPr lang="en-US">
            <a:solidFill>
              <a:schemeClr val="tx1"/>
            </a:solidFill>
          </a:endParaRPr>
        </a:p>
      </dgm:t>
    </dgm:pt>
    <dgm:pt modelId="{764F2986-F7D0-4AE8-B8A4-333906828CFF}" type="sibTrans" cxnId="{DD10348B-B5AA-4275-843C-D0455177A79A}">
      <dgm:prSet/>
      <dgm:spPr/>
      <dgm:t>
        <a:bodyPr/>
        <a:lstStyle/>
        <a:p>
          <a:endParaRPr lang="en-US">
            <a:solidFill>
              <a:schemeClr val="tx1"/>
            </a:solidFill>
          </a:endParaRPr>
        </a:p>
      </dgm:t>
    </dgm:pt>
    <dgm:pt modelId="{F6A43E4D-081A-464D-B94E-D95773426C85}">
      <dgm:prSet/>
      <dgm:spPr/>
      <dgm:t>
        <a:bodyPr/>
        <a:lstStyle/>
        <a:p>
          <a:pPr rtl="0"/>
          <a:r>
            <a:rPr lang="zh-CN" altLang="en-US" dirty="0" smtClean="0">
              <a:solidFill>
                <a:schemeClr val="accent5">
                  <a:lumMod val="25000"/>
                </a:schemeClr>
              </a:solidFill>
            </a:rPr>
            <a:t>保证</a:t>
          </a:r>
          <a:r>
            <a:rPr lang="en-US" altLang="zh-CN" dirty="0" smtClean="0">
              <a:solidFill>
                <a:schemeClr val="accent5">
                  <a:lumMod val="25000"/>
                </a:schemeClr>
              </a:solidFill>
            </a:rPr>
            <a:t>SQL Server</a:t>
          </a:r>
          <a:r>
            <a:rPr lang="zh-CN" altLang="en-US" dirty="0" smtClean="0">
              <a:solidFill>
                <a:schemeClr val="accent5">
                  <a:lumMod val="25000"/>
                </a:schemeClr>
              </a:solidFill>
            </a:rPr>
            <a:t>的管理符合公司有关安全和其他商业规则</a:t>
          </a:r>
          <a:endParaRPr lang="en-US" dirty="0">
            <a:solidFill>
              <a:schemeClr val="accent5">
                <a:lumMod val="25000"/>
              </a:schemeClr>
            </a:solidFill>
          </a:endParaRPr>
        </a:p>
      </dgm:t>
    </dgm:pt>
    <dgm:pt modelId="{94B261B4-725F-4289-AFFF-4BAA676953FE}" type="parTrans" cxnId="{4C4EADC8-EC53-4B21-B119-6F6063E69A26}">
      <dgm:prSet/>
      <dgm:spPr/>
      <dgm:t>
        <a:bodyPr/>
        <a:lstStyle/>
        <a:p>
          <a:endParaRPr lang="en-US">
            <a:solidFill>
              <a:schemeClr val="tx1"/>
            </a:solidFill>
          </a:endParaRPr>
        </a:p>
      </dgm:t>
    </dgm:pt>
    <dgm:pt modelId="{6D602EF8-923B-42B7-8F7A-F87D23C7FF73}" type="sibTrans" cxnId="{4C4EADC8-EC53-4B21-B119-6F6063E69A26}">
      <dgm:prSet/>
      <dgm:spPr/>
      <dgm:t>
        <a:bodyPr/>
        <a:lstStyle/>
        <a:p>
          <a:endParaRPr lang="en-US">
            <a:solidFill>
              <a:schemeClr val="tx1"/>
            </a:solidFill>
          </a:endParaRPr>
        </a:p>
      </dgm:t>
    </dgm:pt>
    <dgm:pt modelId="{94FC0ED6-6651-49F9-B4BC-0A3BE1D2AFDE}">
      <dgm:prSet/>
      <dgm:spPr/>
      <dgm:t>
        <a:bodyPr/>
        <a:lstStyle/>
        <a:p>
          <a:pPr rtl="0"/>
          <a:r>
            <a:rPr lang="zh-CN" altLang="en-US" dirty="0" smtClean="0">
              <a:solidFill>
                <a:schemeClr val="tx1"/>
              </a:solidFill>
            </a:rPr>
            <a:t>一致性</a:t>
          </a:r>
          <a:r>
            <a:rPr lang="en-US" dirty="0" smtClean="0">
              <a:solidFill>
                <a:schemeClr val="tx1"/>
              </a:solidFill>
            </a:rPr>
            <a:t>Consistency</a:t>
          </a:r>
          <a:endParaRPr lang="en-US" dirty="0">
            <a:solidFill>
              <a:schemeClr val="tx1"/>
            </a:solidFill>
          </a:endParaRPr>
        </a:p>
      </dgm:t>
    </dgm:pt>
    <dgm:pt modelId="{2505C4DA-F422-46CE-A725-27A9F80B41E4}" type="parTrans" cxnId="{B398E547-E604-4411-AA90-AE4F5646E33D}">
      <dgm:prSet/>
      <dgm:spPr/>
      <dgm:t>
        <a:bodyPr/>
        <a:lstStyle/>
        <a:p>
          <a:endParaRPr lang="en-US">
            <a:solidFill>
              <a:schemeClr val="tx1"/>
            </a:solidFill>
          </a:endParaRPr>
        </a:p>
      </dgm:t>
    </dgm:pt>
    <dgm:pt modelId="{62D443FD-66CD-4170-9212-3B41F3941EAF}" type="sibTrans" cxnId="{B398E547-E604-4411-AA90-AE4F5646E33D}">
      <dgm:prSet/>
      <dgm:spPr/>
      <dgm:t>
        <a:bodyPr/>
        <a:lstStyle/>
        <a:p>
          <a:endParaRPr lang="en-US">
            <a:solidFill>
              <a:schemeClr val="tx1"/>
            </a:solidFill>
          </a:endParaRPr>
        </a:p>
      </dgm:t>
    </dgm:pt>
    <dgm:pt modelId="{72E36A28-2A26-48A9-88D7-37863F432252}">
      <dgm:prSet/>
      <dgm:spPr/>
      <dgm:t>
        <a:bodyPr/>
        <a:lstStyle/>
        <a:p>
          <a:pPr rtl="0"/>
          <a:r>
            <a:rPr lang="zh-CN" altLang="en-US" dirty="0" smtClean="0">
              <a:solidFill>
                <a:schemeClr val="accent5">
                  <a:lumMod val="25000"/>
                </a:schemeClr>
              </a:solidFill>
            </a:rPr>
            <a:t>最佳性能的保证</a:t>
          </a:r>
          <a:endParaRPr lang="en-US" dirty="0">
            <a:solidFill>
              <a:schemeClr val="accent5">
                <a:lumMod val="25000"/>
              </a:schemeClr>
            </a:solidFill>
          </a:endParaRPr>
        </a:p>
      </dgm:t>
    </dgm:pt>
    <dgm:pt modelId="{B0B4142E-8507-4340-9398-D3A0BE48FE71}" type="parTrans" cxnId="{1B323C08-8A83-45AB-86E2-5E766AF412E8}">
      <dgm:prSet/>
      <dgm:spPr/>
      <dgm:t>
        <a:bodyPr/>
        <a:lstStyle/>
        <a:p>
          <a:endParaRPr lang="en-US">
            <a:solidFill>
              <a:schemeClr val="tx1"/>
            </a:solidFill>
          </a:endParaRPr>
        </a:p>
      </dgm:t>
    </dgm:pt>
    <dgm:pt modelId="{B1F37274-B897-460D-9236-2011B580E898}" type="sibTrans" cxnId="{1B323C08-8A83-45AB-86E2-5E766AF412E8}">
      <dgm:prSet/>
      <dgm:spPr/>
      <dgm:t>
        <a:bodyPr/>
        <a:lstStyle/>
        <a:p>
          <a:endParaRPr lang="en-US">
            <a:solidFill>
              <a:schemeClr val="tx1"/>
            </a:solidFill>
          </a:endParaRPr>
        </a:p>
      </dgm:t>
    </dgm:pt>
    <dgm:pt modelId="{3D43D7A6-456B-4A68-808E-3E98C81A7817}">
      <dgm:prSet/>
      <dgm:spPr/>
      <dgm:t>
        <a:bodyPr/>
        <a:lstStyle/>
        <a:p>
          <a:pPr rtl="0"/>
          <a:r>
            <a:rPr lang="zh-CN" altLang="en-US" dirty="0" smtClean="0">
              <a:solidFill>
                <a:schemeClr val="accent5">
                  <a:lumMod val="25000"/>
                </a:schemeClr>
              </a:solidFill>
            </a:rPr>
            <a:t>安全和可靠的保证</a:t>
          </a:r>
          <a:endParaRPr lang="en-US" dirty="0">
            <a:solidFill>
              <a:schemeClr val="accent5">
                <a:lumMod val="25000"/>
              </a:schemeClr>
            </a:solidFill>
          </a:endParaRPr>
        </a:p>
      </dgm:t>
    </dgm:pt>
    <dgm:pt modelId="{0ED6B446-C68A-4752-B87E-B834538764FA}" type="parTrans" cxnId="{88E17D71-E7F8-4781-A7BC-C08C972262C0}">
      <dgm:prSet/>
      <dgm:spPr/>
      <dgm:t>
        <a:bodyPr/>
        <a:lstStyle/>
        <a:p>
          <a:endParaRPr lang="en-US">
            <a:solidFill>
              <a:schemeClr val="tx1"/>
            </a:solidFill>
          </a:endParaRPr>
        </a:p>
      </dgm:t>
    </dgm:pt>
    <dgm:pt modelId="{9396EC33-CD5C-4B8E-88EA-1B111CB81687}" type="sibTrans" cxnId="{88E17D71-E7F8-4781-A7BC-C08C972262C0}">
      <dgm:prSet/>
      <dgm:spPr/>
      <dgm:t>
        <a:bodyPr/>
        <a:lstStyle/>
        <a:p>
          <a:endParaRPr lang="en-US">
            <a:solidFill>
              <a:schemeClr val="tx1"/>
            </a:solidFill>
          </a:endParaRPr>
        </a:p>
      </dgm:t>
    </dgm:pt>
    <dgm:pt modelId="{E0FB2A21-137A-4874-AA78-5E92494A0783}">
      <dgm:prSet/>
      <dgm:spPr/>
      <dgm:t>
        <a:bodyPr/>
        <a:lstStyle/>
        <a:p>
          <a:pPr rtl="0"/>
          <a:r>
            <a:rPr lang="zh-CN" altLang="en-US" dirty="0" smtClean="0">
              <a:solidFill>
                <a:schemeClr val="tx1"/>
              </a:solidFill>
            </a:rPr>
            <a:t>成本控制     </a:t>
          </a:r>
          <a:r>
            <a:rPr lang="en-US" dirty="0" smtClean="0">
              <a:solidFill>
                <a:schemeClr val="tx1"/>
              </a:solidFill>
            </a:rPr>
            <a:t>Costs</a:t>
          </a:r>
          <a:endParaRPr lang="en-US" dirty="0">
            <a:solidFill>
              <a:schemeClr val="tx1"/>
            </a:solidFill>
          </a:endParaRPr>
        </a:p>
      </dgm:t>
    </dgm:pt>
    <dgm:pt modelId="{D277A631-6F0C-48BA-AF2C-F4C48EC77F0C}" type="parTrans" cxnId="{CAD31C89-2B0E-486E-88D0-027262EB21E7}">
      <dgm:prSet/>
      <dgm:spPr/>
      <dgm:t>
        <a:bodyPr/>
        <a:lstStyle/>
        <a:p>
          <a:endParaRPr lang="en-US">
            <a:solidFill>
              <a:schemeClr val="tx1"/>
            </a:solidFill>
          </a:endParaRPr>
        </a:p>
      </dgm:t>
    </dgm:pt>
    <dgm:pt modelId="{C2A66674-3866-4748-8BC3-375B7685EEC6}" type="sibTrans" cxnId="{CAD31C89-2B0E-486E-88D0-027262EB21E7}">
      <dgm:prSet/>
      <dgm:spPr/>
      <dgm:t>
        <a:bodyPr/>
        <a:lstStyle/>
        <a:p>
          <a:endParaRPr lang="en-US">
            <a:solidFill>
              <a:schemeClr val="tx1"/>
            </a:solidFill>
          </a:endParaRPr>
        </a:p>
      </dgm:t>
    </dgm:pt>
    <dgm:pt modelId="{64FD896E-7BA6-4976-8B69-B3EFDD5A2CFA}">
      <dgm:prSet/>
      <dgm:spPr/>
      <dgm:t>
        <a:bodyPr/>
        <a:lstStyle/>
        <a:p>
          <a:pPr rtl="0"/>
          <a:r>
            <a:rPr lang="zh-CN" altLang="en-US" dirty="0" smtClean="0">
              <a:solidFill>
                <a:schemeClr val="accent5">
                  <a:lumMod val="25000"/>
                </a:schemeClr>
              </a:solidFill>
            </a:rPr>
            <a:t>引导公司管理中有关成本降低的举措</a:t>
          </a:r>
          <a:endParaRPr lang="en-US" dirty="0">
            <a:solidFill>
              <a:schemeClr val="accent5">
                <a:lumMod val="25000"/>
              </a:schemeClr>
            </a:solidFill>
          </a:endParaRPr>
        </a:p>
      </dgm:t>
    </dgm:pt>
    <dgm:pt modelId="{16CA6291-DFB9-4705-8E09-1B7174018D3C}" type="parTrans" cxnId="{902DD223-F779-4EDB-BE69-144A7879B89D}">
      <dgm:prSet/>
      <dgm:spPr/>
      <dgm:t>
        <a:bodyPr/>
        <a:lstStyle/>
        <a:p>
          <a:endParaRPr lang="en-US">
            <a:solidFill>
              <a:schemeClr val="tx1"/>
            </a:solidFill>
          </a:endParaRPr>
        </a:p>
      </dgm:t>
    </dgm:pt>
    <dgm:pt modelId="{DB37A7EB-1B59-490D-BE4A-3F3697C08396}" type="sibTrans" cxnId="{902DD223-F779-4EDB-BE69-144A7879B89D}">
      <dgm:prSet/>
      <dgm:spPr/>
      <dgm:t>
        <a:bodyPr/>
        <a:lstStyle/>
        <a:p>
          <a:endParaRPr lang="en-US">
            <a:solidFill>
              <a:schemeClr val="tx1"/>
            </a:solidFill>
          </a:endParaRPr>
        </a:p>
      </dgm:t>
    </dgm:pt>
    <dgm:pt modelId="{2BD1DECD-F3A5-46F8-8232-6701AD8EA62E}">
      <dgm:prSet/>
      <dgm:spPr/>
      <dgm:t>
        <a:bodyPr/>
        <a:lstStyle/>
        <a:p>
          <a:pPr rtl="0"/>
          <a:r>
            <a:rPr lang="zh-CN" altLang="en-US" dirty="0" smtClean="0">
              <a:solidFill>
                <a:schemeClr val="accent5">
                  <a:lumMod val="25000"/>
                </a:schemeClr>
              </a:solidFill>
            </a:rPr>
            <a:t>提供更加有效的管理方法</a:t>
          </a:r>
          <a:endParaRPr lang="en-US" dirty="0">
            <a:solidFill>
              <a:schemeClr val="accent5">
                <a:lumMod val="25000"/>
              </a:schemeClr>
            </a:solidFill>
          </a:endParaRPr>
        </a:p>
      </dgm:t>
    </dgm:pt>
    <dgm:pt modelId="{5B43E516-943D-4233-9B28-0BC15F91E730}" type="parTrans" cxnId="{352C4762-9CAB-4D9C-A772-7C441158885C}">
      <dgm:prSet/>
      <dgm:spPr/>
      <dgm:t>
        <a:bodyPr/>
        <a:lstStyle/>
        <a:p>
          <a:endParaRPr lang="en-US">
            <a:solidFill>
              <a:schemeClr val="tx1"/>
            </a:solidFill>
          </a:endParaRPr>
        </a:p>
      </dgm:t>
    </dgm:pt>
    <dgm:pt modelId="{8BBA3A8D-AF17-4C09-B1CA-8DD234EE08A3}" type="sibTrans" cxnId="{352C4762-9CAB-4D9C-A772-7C441158885C}">
      <dgm:prSet/>
      <dgm:spPr/>
      <dgm:t>
        <a:bodyPr/>
        <a:lstStyle/>
        <a:p>
          <a:endParaRPr lang="en-US">
            <a:solidFill>
              <a:schemeClr val="tx1"/>
            </a:solidFill>
          </a:endParaRPr>
        </a:p>
      </dgm:t>
    </dgm:pt>
    <dgm:pt modelId="{F7B36673-BC72-40DB-A954-5B2A28B6A0EF}">
      <dgm:prSet/>
      <dgm:spPr/>
      <dgm:t>
        <a:bodyPr/>
        <a:lstStyle/>
        <a:p>
          <a:pPr rtl="0"/>
          <a:r>
            <a:rPr lang="zh-CN" altLang="en-US" dirty="0" smtClean="0">
              <a:solidFill>
                <a:schemeClr val="accent5">
                  <a:lumMod val="25000"/>
                </a:schemeClr>
              </a:solidFill>
            </a:rPr>
            <a:t>对各种业务审计的补充</a:t>
          </a:r>
          <a:endParaRPr lang="en-US" dirty="0">
            <a:solidFill>
              <a:schemeClr val="accent5">
                <a:lumMod val="25000"/>
              </a:schemeClr>
            </a:solidFill>
          </a:endParaRPr>
        </a:p>
      </dgm:t>
    </dgm:pt>
    <dgm:pt modelId="{FACEA0AE-D162-49C8-8B97-9B87EA4BDE36}" type="parTrans" cxnId="{DD183A08-C6BF-4522-9766-E5248A322C13}">
      <dgm:prSet/>
      <dgm:spPr/>
      <dgm:t>
        <a:bodyPr/>
        <a:lstStyle/>
        <a:p>
          <a:endParaRPr lang="en-US">
            <a:solidFill>
              <a:schemeClr val="tx1"/>
            </a:solidFill>
          </a:endParaRPr>
        </a:p>
      </dgm:t>
    </dgm:pt>
    <dgm:pt modelId="{95DC716A-40C8-4727-BA1E-700C1668C540}" type="sibTrans" cxnId="{DD183A08-C6BF-4522-9766-E5248A322C13}">
      <dgm:prSet/>
      <dgm:spPr/>
      <dgm:t>
        <a:bodyPr/>
        <a:lstStyle/>
        <a:p>
          <a:endParaRPr lang="en-US">
            <a:solidFill>
              <a:schemeClr val="tx1"/>
            </a:solidFill>
          </a:endParaRPr>
        </a:p>
      </dgm:t>
    </dgm:pt>
    <dgm:pt modelId="{F7B5CB52-0661-4524-ABA2-22B35ABF546A}" type="pres">
      <dgm:prSet presAssocID="{E2478119-21CF-4D7C-8273-CDBEA9F612D0}" presName="Name0" presStyleCnt="0">
        <dgm:presLayoutVars>
          <dgm:dir/>
          <dgm:animLvl val="lvl"/>
          <dgm:resizeHandles val="exact"/>
        </dgm:presLayoutVars>
      </dgm:prSet>
      <dgm:spPr/>
      <dgm:t>
        <a:bodyPr/>
        <a:lstStyle/>
        <a:p>
          <a:endParaRPr lang="en-US"/>
        </a:p>
      </dgm:t>
    </dgm:pt>
    <dgm:pt modelId="{D85A1181-FBAF-406F-92EB-080D15CDE1CF}" type="pres">
      <dgm:prSet presAssocID="{DFC7382C-D481-4F0C-BC17-75B92B1F6553}" presName="linNode" presStyleCnt="0"/>
      <dgm:spPr/>
      <dgm:t>
        <a:bodyPr/>
        <a:lstStyle/>
        <a:p>
          <a:endParaRPr lang="en-US"/>
        </a:p>
      </dgm:t>
    </dgm:pt>
    <dgm:pt modelId="{56BD87FC-E654-4023-AC19-56FDDA2FBBE9}" type="pres">
      <dgm:prSet presAssocID="{DFC7382C-D481-4F0C-BC17-75B92B1F6553}" presName="parentText" presStyleLbl="node1" presStyleIdx="0" presStyleCnt="3">
        <dgm:presLayoutVars>
          <dgm:chMax val="1"/>
          <dgm:bulletEnabled val="1"/>
        </dgm:presLayoutVars>
      </dgm:prSet>
      <dgm:spPr/>
      <dgm:t>
        <a:bodyPr/>
        <a:lstStyle/>
        <a:p>
          <a:endParaRPr lang="en-US"/>
        </a:p>
      </dgm:t>
    </dgm:pt>
    <dgm:pt modelId="{A7CBF072-69E3-4040-A72C-92B795EC9E23}" type="pres">
      <dgm:prSet presAssocID="{DFC7382C-D481-4F0C-BC17-75B92B1F6553}" presName="descendantText" presStyleLbl="alignAccFollowNode1" presStyleIdx="0" presStyleCnt="3" custLinFactNeighborX="5036" custLinFactNeighborY="-1608">
        <dgm:presLayoutVars>
          <dgm:bulletEnabled val="1"/>
        </dgm:presLayoutVars>
      </dgm:prSet>
      <dgm:spPr/>
      <dgm:t>
        <a:bodyPr/>
        <a:lstStyle/>
        <a:p>
          <a:endParaRPr lang="en-US"/>
        </a:p>
      </dgm:t>
    </dgm:pt>
    <dgm:pt modelId="{05B3E931-DB57-4DD8-80B2-4ADE66995BF6}" type="pres">
      <dgm:prSet presAssocID="{764F2986-F7D0-4AE8-B8A4-333906828CFF}" presName="sp" presStyleCnt="0"/>
      <dgm:spPr/>
      <dgm:t>
        <a:bodyPr/>
        <a:lstStyle/>
        <a:p>
          <a:endParaRPr lang="en-US"/>
        </a:p>
      </dgm:t>
    </dgm:pt>
    <dgm:pt modelId="{75D4C1B2-C6FE-4777-B03C-6CB2B63C6AE1}" type="pres">
      <dgm:prSet presAssocID="{94FC0ED6-6651-49F9-B4BC-0A3BE1D2AFDE}" presName="linNode" presStyleCnt="0"/>
      <dgm:spPr/>
      <dgm:t>
        <a:bodyPr/>
        <a:lstStyle/>
        <a:p>
          <a:endParaRPr lang="en-US"/>
        </a:p>
      </dgm:t>
    </dgm:pt>
    <dgm:pt modelId="{777234E5-511E-4148-8AAC-AFBA008957BA}" type="pres">
      <dgm:prSet presAssocID="{94FC0ED6-6651-49F9-B4BC-0A3BE1D2AFDE}" presName="parentText" presStyleLbl="node1" presStyleIdx="1" presStyleCnt="3">
        <dgm:presLayoutVars>
          <dgm:chMax val="1"/>
          <dgm:bulletEnabled val="1"/>
        </dgm:presLayoutVars>
      </dgm:prSet>
      <dgm:spPr/>
      <dgm:t>
        <a:bodyPr/>
        <a:lstStyle/>
        <a:p>
          <a:endParaRPr lang="en-US"/>
        </a:p>
      </dgm:t>
    </dgm:pt>
    <dgm:pt modelId="{3B5871EA-7FA8-4424-9DF5-23BFC3C29B4A}" type="pres">
      <dgm:prSet presAssocID="{94FC0ED6-6651-49F9-B4BC-0A3BE1D2AFDE}" presName="descendantText" presStyleLbl="alignAccFollowNode1" presStyleIdx="1" presStyleCnt="3">
        <dgm:presLayoutVars>
          <dgm:bulletEnabled val="1"/>
        </dgm:presLayoutVars>
      </dgm:prSet>
      <dgm:spPr/>
      <dgm:t>
        <a:bodyPr/>
        <a:lstStyle/>
        <a:p>
          <a:endParaRPr lang="en-US"/>
        </a:p>
      </dgm:t>
    </dgm:pt>
    <dgm:pt modelId="{0B2536E8-7521-49CE-A254-BA3404D1CA72}" type="pres">
      <dgm:prSet presAssocID="{62D443FD-66CD-4170-9212-3B41F3941EAF}" presName="sp" presStyleCnt="0"/>
      <dgm:spPr/>
      <dgm:t>
        <a:bodyPr/>
        <a:lstStyle/>
        <a:p>
          <a:endParaRPr lang="en-US"/>
        </a:p>
      </dgm:t>
    </dgm:pt>
    <dgm:pt modelId="{0E0669DF-EFD8-4698-954C-97005C505BB0}" type="pres">
      <dgm:prSet presAssocID="{E0FB2A21-137A-4874-AA78-5E92494A0783}" presName="linNode" presStyleCnt="0"/>
      <dgm:spPr/>
      <dgm:t>
        <a:bodyPr/>
        <a:lstStyle/>
        <a:p>
          <a:endParaRPr lang="en-US"/>
        </a:p>
      </dgm:t>
    </dgm:pt>
    <dgm:pt modelId="{5D5DB238-F4B8-4734-954F-0882834B1B49}" type="pres">
      <dgm:prSet presAssocID="{E0FB2A21-137A-4874-AA78-5E92494A0783}" presName="parentText" presStyleLbl="node1" presStyleIdx="2" presStyleCnt="3" custLinFactNeighborY="4752">
        <dgm:presLayoutVars>
          <dgm:chMax val="1"/>
          <dgm:bulletEnabled val="1"/>
        </dgm:presLayoutVars>
      </dgm:prSet>
      <dgm:spPr/>
      <dgm:t>
        <a:bodyPr/>
        <a:lstStyle/>
        <a:p>
          <a:endParaRPr lang="en-US"/>
        </a:p>
      </dgm:t>
    </dgm:pt>
    <dgm:pt modelId="{C37CE9A9-1552-4591-BB93-EC49A85750D2}" type="pres">
      <dgm:prSet presAssocID="{E0FB2A21-137A-4874-AA78-5E92494A0783}" presName="descendantText" presStyleLbl="alignAccFollowNode1" presStyleIdx="2" presStyleCnt="3">
        <dgm:presLayoutVars>
          <dgm:bulletEnabled val="1"/>
        </dgm:presLayoutVars>
      </dgm:prSet>
      <dgm:spPr/>
      <dgm:t>
        <a:bodyPr/>
        <a:lstStyle/>
        <a:p>
          <a:endParaRPr lang="en-US"/>
        </a:p>
      </dgm:t>
    </dgm:pt>
  </dgm:ptLst>
  <dgm:cxnLst>
    <dgm:cxn modelId="{DB603609-F85C-443A-B168-3696AF03F229}" type="presOf" srcId="{94FC0ED6-6651-49F9-B4BC-0A3BE1D2AFDE}" destId="{777234E5-511E-4148-8AAC-AFBA008957BA}" srcOrd="0" destOrd="0" presId="urn:microsoft.com/office/officeart/2005/8/layout/vList5"/>
    <dgm:cxn modelId="{902DD223-F779-4EDB-BE69-144A7879B89D}" srcId="{E0FB2A21-137A-4874-AA78-5E92494A0783}" destId="{64FD896E-7BA6-4976-8B69-B3EFDD5A2CFA}" srcOrd="0" destOrd="0" parTransId="{16CA6291-DFB9-4705-8E09-1B7174018D3C}" sibTransId="{DB37A7EB-1B59-490D-BE4A-3F3697C08396}"/>
    <dgm:cxn modelId="{88E17D71-E7F8-4781-A7BC-C08C972262C0}" srcId="{94FC0ED6-6651-49F9-B4BC-0A3BE1D2AFDE}" destId="{3D43D7A6-456B-4A68-808E-3E98C81A7817}" srcOrd="1" destOrd="0" parTransId="{0ED6B446-C68A-4752-B87E-B834538764FA}" sibTransId="{9396EC33-CD5C-4B8E-88EA-1B111CB81687}"/>
    <dgm:cxn modelId="{DD183A08-C6BF-4522-9766-E5248A322C13}" srcId="{DFC7382C-D481-4F0C-BC17-75B92B1F6553}" destId="{F7B36673-BC72-40DB-A954-5B2A28B6A0EF}" srcOrd="1" destOrd="0" parTransId="{FACEA0AE-D162-49C8-8B97-9B87EA4BDE36}" sibTransId="{95DC716A-40C8-4727-BA1E-700C1668C540}"/>
    <dgm:cxn modelId="{0C298E4A-6EE6-416E-A9F5-E364AA32ED73}" type="presOf" srcId="{E0FB2A21-137A-4874-AA78-5E92494A0783}" destId="{5D5DB238-F4B8-4734-954F-0882834B1B49}" srcOrd="0" destOrd="0" presId="urn:microsoft.com/office/officeart/2005/8/layout/vList5"/>
    <dgm:cxn modelId="{B398E547-E604-4411-AA90-AE4F5646E33D}" srcId="{E2478119-21CF-4D7C-8273-CDBEA9F612D0}" destId="{94FC0ED6-6651-49F9-B4BC-0A3BE1D2AFDE}" srcOrd="1" destOrd="0" parTransId="{2505C4DA-F422-46CE-A725-27A9F80B41E4}" sibTransId="{62D443FD-66CD-4170-9212-3B41F3941EAF}"/>
    <dgm:cxn modelId="{F6D276D6-42D2-41FB-9B1E-4973B73498E8}" type="presOf" srcId="{2BD1DECD-F3A5-46F8-8232-6701AD8EA62E}" destId="{C37CE9A9-1552-4591-BB93-EC49A85750D2}" srcOrd="0" destOrd="1" presId="urn:microsoft.com/office/officeart/2005/8/layout/vList5"/>
    <dgm:cxn modelId="{E961F61F-5AC6-4191-9D02-F65641A04BE8}" type="presOf" srcId="{DFC7382C-D481-4F0C-BC17-75B92B1F6553}" destId="{56BD87FC-E654-4023-AC19-56FDDA2FBBE9}" srcOrd="0" destOrd="0" presId="urn:microsoft.com/office/officeart/2005/8/layout/vList5"/>
    <dgm:cxn modelId="{BFE4C021-6DD3-4B4E-A04C-BB51C1A28F4C}" type="presOf" srcId="{F6A43E4D-081A-464D-B94E-D95773426C85}" destId="{A7CBF072-69E3-4040-A72C-92B795EC9E23}" srcOrd="0" destOrd="0" presId="urn:microsoft.com/office/officeart/2005/8/layout/vList5"/>
    <dgm:cxn modelId="{1B323C08-8A83-45AB-86E2-5E766AF412E8}" srcId="{94FC0ED6-6651-49F9-B4BC-0A3BE1D2AFDE}" destId="{72E36A28-2A26-48A9-88D7-37863F432252}" srcOrd="0" destOrd="0" parTransId="{B0B4142E-8507-4340-9398-D3A0BE48FE71}" sibTransId="{B1F37274-B897-460D-9236-2011B580E898}"/>
    <dgm:cxn modelId="{DD10348B-B5AA-4275-843C-D0455177A79A}" srcId="{E2478119-21CF-4D7C-8273-CDBEA9F612D0}" destId="{DFC7382C-D481-4F0C-BC17-75B92B1F6553}" srcOrd="0" destOrd="0" parTransId="{20D2A008-989F-4F8D-9371-201C5A320BFF}" sibTransId="{764F2986-F7D0-4AE8-B8A4-333906828CFF}"/>
    <dgm:cxn modelId="{C5C09E70-8CDC-4FB7-85EA-E3F5BEA6B6A3}" type="presOf" srcId="{3D43D7A6-456B-4A68-808E-3E98C81A7817}" destId="{3B5871EA-7FA8-4424-9DF5-23BFC3C29B4A}" srcOrd="0" destOrd="1" presId="urn:microsoft.com/office/officeart/2005/8/layout/vList5"/>
    <dgm:cxn modelId="{E87FB034-8B18-4C47-AE5E-FD113A725084}" type="presOf" srcId="{E2478119-21CF-4D7C-8273-CDBEA9F612D0}" destId="{F7B5CB52-0661-4524-ABA2-22B35ABF546A}" srcOrd="0" destOrd="0" presId="urn:microsoft.com/office/officeart/2005/8/layout/vList5"/>
    <dgm:cxn modelId="{D75D755C-385D-445F-958A-4B1CB82E77A6}" type="presOf" srcId="{F7B36673-BC72-40DB-A954-5B2A28B6A0EF}" destId="{A7CBF072-69E3-4040-A72C-92B795EC9E23}" srcOrd="0" destOrd="1" presId="urn:microsoft.com/office/officeart/2005/8/layout/vList5"/>
    <dgm:cxn modelId="{2057E3BA-F4A9-4459-94F4-78EF4D17227F}" type="presOf" srcId="{64FD896E-7BA6-4976-8B69-B3EFDD5A2CFA}" destId="{C37CE9A9-1552-4591-BB93-EC49A85750D2}" srcOrd="0" destOrd="0" presId="urn:microsoft.com/office/officeart/2005/8/layout/vList5"/>
    <dgm:cxn modelId="{CAD31C89-2B0E-486E-88D0-027262EB21E7}" srcId="{E2478119-21CF-4D7C-8273-CDBEA9F612D0}" destId="{E0FB2A21-137A-4874-AA78-5E92494A0783}" srcOrd="2" destOrd="0" parTransId="{D277A631-6F0C-48BA-AF2C-F4C48EC77F0C}" sibTransId="{C2A66674-3866-4748-8BC3-375B7685EEC6}"/>
    <dgm:cxn modelId="{352C4762-9CAB-4D9C-A772-7C441158885C}" srcId="{E0FB2A21-137A-4874-AA78-5E92494A0783}" destId="{2BD1DECD-F3A5-46F8-8232-6701AD8EA62E}" srcOrd="1" destOrd="0" parTransId="{5B43E516-943D-4233-9B28-0BC15F91E730}" sibTransId="{8BBA3A8D-AF17-4C09-B1CA-8DD234EE08A3}"/>
    <dgm:cxn modelId="{9D533B75-0455-4B47-8769-47D73B3266E7}" type="presOf" srcId="{72E36A28-2A26-48A9-88D7-37863F432252}" destId="{3B5871EA-7FA8-4424-9DF5-23BFC3C29B4A}" srcOrd="0" destOrd="0" presId="urn:microsoft.com/office/officeart/2005/8/layout/vList5"/>
    <dgm:cxn modelId="{4C4EADC8-EC53-4B21-B119-6F6063E69A26}" srcId="{DFC7382C-D481-4F0C-BC17-75B92B1F6553}" destId="{F6A43E4D-081A-464D-B94E-D95773426C85}" srcOrd="0" destOrd="0" parTransId="{94B261B4-725F-4289-AFFF-4BAA676953FE}" sibTransId="{6D602EF8-923B-42B7-8F7A-F87D23C7FF73}"/>
    <dgm:cxn modelId="{C92D2CD6-C9BA-406A-A68D-9F8E17631D95}" type="presParOf" srcId="{F7B5CB52-0661-4524-ABA2-22B35ABF546A}" destId="{D85A1181-FBAF-406F-92EB-080D15CDE1CF}" srcOrd="0" destOrd="0" presId="urn:microsoft.com/office/officeart/2005/8/layout/vList5"/>
    <dgm:cxn modelId="{591A9A96-D6B9-4547-821E-203438BB3449}" type="presParOf" srcId="{D85A1181-FBAF-406F-92EB-080D15CDE1CF}" destId="{56BD87FC-E654-4023-AC19-56FDDA2FBBE9}" srcOrd="0" destOrd="0" presId="urn:microsoft.com/office/officeart/2005/8/layout/vList5"/>
    <dgm:cxn modelId="{CDCDBD89-163F-4892-BC86-BEF33FE06641}" type="presParOf" srcId="{D85A1181-FBAF-406F-92EB-080D15CDE1CF}" destId="{A7CBF072-69E3-4040-A72C-92B795EC9E23}" srcOrd="1" destOrd="0" presId="urn:microsoft.com/office/officeart/2005/8/layout/vList5"/>
    <dgm:cxn modelId="{48F6F1B9-835E-42AB-B7E9-E42DE00E5D16}" type="presParOf" srcId="{F7B5CB52-0661-4524-ABA2-22B35ABF546A}" destId="{05B3E931-DB57-4DD8-80B2-4ADE66995BF6}" srcOrd="1" destOrd="0" presId="urn:microsoft.com/office/officeart/2005/8/layout/vList5"/>
    <dgm:cxn modelId="{9A6D0717-8064-46FA-8C4B-D57C799A145C}" type="presParOf" srcId="{F7B5CB52-0661-4524-ABA2-22B35ABF546A}" destId="{75D4C1B2-C6FE-4777-B03C-6CB2B63C6AE1}" srcOrd="2" destOrd="0" presId="urn:microsoft.com/office/officeart/2005/8/layout/vList5"/>
    <dgm:cxn modelId="{4F497217-1B77-4C4D-B2DE-FA595336A583}" type="presParOf" srcId="{75D4C1B2-C6FE-4777-B03C-6CB2B63C6AE1}" destId="{777234E5-511E-4148-8AAC-AFBA008957BA}" srcOrd="0" destOrd="0" presId="urn:microsoft.com/office/officeart/2005/8/layout/vList5"/>
    <dgm:cxn modelId="{D291A29C-B56C-432C-AF63-58E0E06CEF43}" type="presParOf" srcId="{75D4C1B2-C6FE-4777-B03C-6CB2B63C6AE1}" destId="{3B5871EA-7FA8-4424-9DF5-23BFC3C29B4A}" srcOrd="1" destOrd="0" presId="urn:microsoft.com/office/officeart/2005/8/layout/vList5"/>
    <dgm:cxn modelId="{9F1EBD14-733D-4E72-B372-772AC10F0649}" type="presParOf" srcId="{F7B5CB52-0661-4524-ABA2-22B35ABF546A}" destId="{0B2536E8-7521-49CE-A254-BA3404D1CA72}" srcOrd="3" destOrd="0" presId="urn:microsoft.com/office/officeart/2005/8/layout/vList5"/>
    <dgm:cxn modelId="{A141F778-94B8-45D3-89A6-460ED025FF92}" type="presParOf" srcId="{F7B5CB52-0661-4524-ABA2-22B35ABF546A}" destId="{0E0669DF-EFD8-4698-954C-97005C505BB0}" srcOrd="4" destOrd="0" presId="urn:microsoft.com/office/officeart/2005/8/layout/vList5"/>
    <dgm:cxn modelId="{36136E2B-7E02-4E66-8B70-5621E84AA0BB}" type="presParOf" srcId="{0E0669DF-EFD8-4698-954C-97005C505BB0}" destId="{5D5DB238-F4B8-4734-954F-0882834B1B49}" srcOrd="0" destOrd="0" presId="urn:microsoft.com/office/officeart/2005/8/layout/vList5"/>
    <dgm:cxn modelId="{1B4F1A22-F13D-45DA-A873-707EC7F387A2}" type="presParOf" srcId="{0E0669DF-EFD8-4698-954C-97005C505BB0}" destId="{C37CE9A9-1552-4591-BB93-EC49A85750D2}"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E99B30-5F30-4804-A6DB-3DE0E3B49A2E}">
      <dsp:nvSpPr>
        <dsp:cNvPr id="0" name=""/>
        <dsp:cNvSpPr/>
      </dsp:nvSpPr>
      <dsp:spPr>
        <a:xfrm>
          <a:off x="0" y="178927"/>
          <a:ext cx="8210144" cy="1091475"/>
        </a:xfrm>
        <a:prstGeom prst="rect">
          <a:avLst/>
        </a:prstGeom>
        <a:solidFill>
          <a:schemeClr val="lt1">
            <a:alpha val="90000"/>
            <a:hueOff val="0"/>
            <a:satOff val="0"/>
            <a:lumOff val="0"/>
            <a:alphaOff val="0"/>
          </a:schemeClr>
        </a:solidFill>
        <a:ln w="11430" cap="flat" cmpd="sng" algn="ctr">
          <a:solidFill>
            <a:schemeClr val="accent2">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637198" tIns="229108" rIns="63719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T-SQL</a:t>
          </a:r>
          <a:endParaRPr lang="en-US" sz="1600" kern="1200" dirty="0"/>
        </a:p>
        <a:p>
          <a:pPr marL="171450" lvl="1" indent="-171450" algn="l" defTabSz="711200">
            <a:lnSpc>
              <a:spcPct val="90000"/>
            </a:lnSpc>
            <a:spcBef>
              <a:spcPct val="0"/>
            </a:spcBef>
            <a:spcAft>
              <a:spcPct val="15000"/>
            </a:spcAft>
            <a:buChar char="••"/>
          </a:pPr>
          <a:r>
            <a:rPr lang="en-US" sz="1600" kern="1200" dirty="0" err="1" smtClean="0"/>
            <a:t>Perfmon</a:t>
          </a:r>
          <a:r>
            <a:rPr lang="en-US" sz="1600" kern="1200" dirty="0" smtClean="0"/>
            <a:t> Counter</a:t>
          </a:r>
          <a:endParaRPr lang="en-US" sz="1600" kern="1200" dirty="0"/>
        </a:p>
        <a:p>
          <a:pPr marL="171450" lvl="1" indent="-171450" algn="l" defTabSz="711200">
            <a:lnSpc>
              <a:spcPct val="90000"/>
            </a:lnSpc>
            <a:spcBef>
              <a:spcPct val="0"/>
            </a:spcBef>
            <a:spcAft>
              <a:spcPct val="15000"/>
            </a:spcAft>
            <a:buChar char="••"/>
          </a:pPr>
          <a:r>
            <a:rPr lang="en-US" sz="1600" kern="1200" dirty="0" smtClean="0"/>
            <a:t>Trace Definition</a:t>
          </a:r>
          <a:endParaRPr lang="en-US" sz="1600" kern="1200" dirty="0"/>
        </a:p>
      </dsp:txBody>
      <dsp:txXfrm>
        <a:off x="0" y="178927"/>
        <a:ext cx="8210144" cy="1091475"/>
      </dsp:txXfrm>
    </dsp:sp>
    <dsp:sp modelId="{53102C05-36F3-4935-863A-57A406B8D589}">
      <dsp:nvSpPr>
        <dsp:cNvPr id="0" name=""/>
        <dsp:cNvSpPr/>
      </dsp:nvSpPr>
      <dsp:spPr>
        <a:xfrm>
          <a:off x="410507" y="16567"/>
          <a:ext cx="5747100" cy="324720"/>
        </a:xfrm>
        <a:prstGeom prst="round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217227" tIns="0" rIns="217227" bIns="0" numCol="1" spcCol="1270" anchor="ctr" anchorCtr="0">
          <a:noAutofit/>
        </a:bodyPr>
        <a:lstStyle/>
        <a:p>
          <a:pPr lvl="0" algn="l" defTabSz="889000">
            <a:lnSpc>
              <a:spcPct val="90000"/>
            </a:lnSpc>
            <a:spcBef>
              <a:spcPct val="0"/>
            </a:spcBef>
            <a:spcAft>
              <a:spcPct val="35000"/>
            </a:spcAft>
          </a:pPr>
          <a:r>
            <a:rPr lang="en-US" sz="2000" kern="1200" dirty="0" smtClean="0"/>
            <a:t>Data Provider (Collection Item)</a:t>
          </a:r>
          <a:endParaRPr lang="en-US" sz="2000" kern="1200" dirty="0"/>
        </a:p>
      </dsp:txBody>
      <dsp:txXfrm>
        <a:off x="410507" y="16567"/>
        <a:ext cx="5747100" cy="324720"/>
      </dsp:txXfrm>
    </dsp:sp>
    <dsp:sp modelId="{2F7732E6-46D9-42A2-9393-C284E81D868C}">
      <dsp:nvSpPr>
        <dsp:cNvPr id="0" name=""/>
        <dsp:cNvSpPr/>
      </dsp:nvSpPr>
      <dsp:spPr>
        <a:xfrm>
          <a:off x="0" y="1492162"/>
          <a:ext cx="8210144" cy="987525"/>
        </a:xfrm>
        <a:prstGeom prst="rect">
          <a:avLst/>
        </a:prstGeom>
        <a:solidFill>
          <a:schemeClr val="lt1">
            <a:alpha val="90000"/>
            <a:hueOff val="0"/>
            <a:satOff val="0"/>
            <a:lumOff val="0"/>
            <a:alphaOff val="0"/>
          </a:schemeClr>
        </a:solidFill>
        <a:ln w="11430" cap="flat" cmpd="sng" algn="ctr">
          <a:solidFill>
            <a:schemeClr val="accent2">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637198" tIns="229108" rIns="63719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smtClean="0"/>
            <a:t>msdb</a:t>
          </a:r>
          <a:r>
            <a:rPr lang="en-US" sz="2000" kern="1200" dirty="0" smtClean="0"/>
            <a:t> Database tables</a:t>
          </a:r>
          <a:endParaRPr lang="en-US" sz="2000" kern="1200" dirty="0"/>
        </a:p>
        <a:p>
          <a:pPr marL="228600" lvl="1" indent="-228600" algn="l" defTabSz="889000">
            <a:lnSpc>
              <a:spcPct val="90000"/>
            </a:lnSpc>
            <a:spcBef>
              <a:spcPct val="0"/>
            </a:spcBef>
            <a:spcAft>
              <a:spcPct val="15000"/>
            </a:spcAft>
            <a:buChar char="••"/>
          </a:pPr>
          <a:r>
            <a:rPr lang="en-US" sz="2000" kern="1200" dirty="0" smtClean="0"/>
            <a:t>Linked to Agent Jobs</a:t>
          </a:r>
          <a:endParaRPr lang="en-US" sz="2000" kern="1200" dirty="0"/>
        </a:p>
      </dsp:txBody>
      <dsp:txXfrm>
        <a:off x="0" y="1492162"/>
        <a:ext cx="8210144" cy="987525"/>
      </dsp:txXfrm>
    </dsp:sp>
    <dsp:sp modelId="{E1162492-1E85-4575-937B-E48372817F6E}">
      <dsp:nvSpPr>
        <dsp:cNvPr id="0" name=""/>
        <dsp:cNvSpPr/>
      </dsp:nvSpPr>
      <dsp:spPr>
        <a:xfrm>
          <a:off x="410507" y="1329802"/>
          <a:ext cx="5747100" cy="324720"/>
        </a:xfrm>
        <a:prstGeom prst="round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217227" tIns="0" rIns="217227" bIns="0" numCol="1" spcCol="1270" anchor="ctr" anchorCtr="0">
          <a:noAutofit/>
        </a:bodyPr>
        <a:lstStyle/>
        <a:p>
          <a:pPr lvl="0" algn="l" defTabSz="889000">
            <a:lnSpc>
              <a:spcPct val="90000"/>
            </a:lnSpc>
            <a:spcBef>
              <a:spcPct val="0"/>
            </a:spcBef>
            <a:spcAft>
              <a:spcPct val="35000"/>
            </a:spcAft>
          </a:pPr>
          <a:r>
            <a:rPr lang="en-US" sz="2000" kern="1200" dirty="0" smtClean="0"/>
            <a:t>Collection Set</a:t>
          </a:r>
          <a:endParaRPr lang="en-US" sz="2000" kern="1200" dirty="0"/>
        </a:p>
      </dsp:txBody>
      <dsp:txXfrm>
        <a:off x="410507" y="1329802"/>
        <a:ext cx="5747100" cy="324720"/>
      </dsp:txXfrm>
    </dsp:sp>
    <dsp:sp modelId="{BD99637D-99FC-4380-AF6B-42EDC81E9A65}">
      <dsp:nvSpPr>
        <dsp:cNvPr id="0" name=""/>
        <dsp:cNvSpPr/>
      </dsp:nvSpPr>
      <dsp:spPr>
        <a:xfrm>
          <a:off x="0" y="2701447"/>
          <a:ext cx="8210144" cy="987525"/>
        </a:xfrm>
        <a:prstGeom prst="rect">
          <a:avLst/>
        </a:prstGeom>
        <a:solidFill>
          <a:schemeClr val="lt1">
            <a:alpha val="90000"/>
            <a:hueOff val="0"/>
            <a:satOff val="0"/>
            <a:lumOff val="0"/>
            <a:alphaOff val="0"/>
          </a:schemeClr>
        </a:solidFill>
        <a:ln w="11430" cap="flat" cmpd="sng" algn="ctr">
          <a:solidFill>
            <a:schemeClr val="accent2">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637198" tIns="229108" rIns="63719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New Packages (one per CI, two per CS)</a:t>
          </a:r>
          <a:endParaRPr lang="en-US" sz="2000" kern="1200" dirty="0"/>
        </a:p>
        <a:p>
          <a:pPr marL="228600" lvl="1" indent="-228600" algn="l" defTabSz="889000">
            <a:lnSpc>
              <a:spcPct val="90000"/>
            </a:lnSpc>
            <a:spcBef>
              <a:spcPct val="0"/>
            </a:spcBef>
            <a:spcAft>
              <a:spcPct val="15000"/>
            </a:spcAft>
            <a:buChar char="••"/>
          </a:pPr>
          <a:r>
            <a:rPr lang="en-US" sz="2000" kern="1200" dirty="0" smtClean="0"/>
            <a:t>Cache Directory</a:t>
          </a:r>
          <a:endParaRPr lang="en-US" sz="2000" kern="1200" dirty="0"/>
        </a:p>
      </dsp:txBody>
      <dsp:txXfrm>
        <a:off x="0" y="2701447"/>
        <a:ext cx="8210144" cy="987525"/>
      </dsp:txXfrm>
    </dsp:sp>
    <dsp:sp modelId="{827C7BE2-D431-4F61-ACA8-7CE242E5598D}">
      <dsp:nvSpPr>
        <dsp:cNvPr id="0" name=""/>
        <dsp:cNvSpPr/>
      </dsp:nvSpPr>
      <dsp:spPr>
        <a:xfrm>
          <a:off x="410507" y="2539087"/>
          <a:ext cx="5747100" cy="324720"/>
        </a:xfrm>
        <a:prstGeom prst="round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217227" tIns="0" rIns="217227" bIns="0" numCol="1" spcCol="1270" anchor="ctr" anchorCtr="0">
          <a:noAutofit/>
        </a:bodyPr>
        <a:lstStyle/>
        <a:p>
          <a:pPr lvl="0" algn="l" defTabSz="889000">
            <a:lnSpc>
              <a:spcPct val="90000"/>
            </a:lnSpc>
            <a:spcBef>
              <a:spcPct val="0"/>
            </a:spcBef>
            <a:spcAft>
              <a:spcPct val="35000"/>
            </a:spcAft>
          </a:pPr>
          <a:r>
            <a:rPr lang="en-US" sz="2000" kern="1200" dirty="0" smtClean="0"/>
            <a:t>SSIS</a:t>
          </a:r>
          <a:endParaRPr lang="en-US" sz="2000" kern="1200" dirty="0"/>
        </a:p>
      </dsp:txBody>
      <dsp:txXfrm>
        <a:off x="410507" y="2539087"/>
        <a:ext cx="5747100" cy="324720"/>
      </dsp:txXfrm>
    </dsp:sp>
    <dsp:sp modelId="{ADE66539-F25F-4158-999E-E711E9BC800C}">
      <dsp:nvSpPr>
        <dsp:cNvPr id="0" name=""/>
        <dsp:cNvSpPr/>
      </dsp:nvSpPr>
      <dsp:spPr>
        <a:xfrm>
          <a:off x="0" y="3910732"/>
          <a:ext cx="8210144" cy="1178100"/>
        </a:xfrm>
        <a:prstGeom prst="rect">
          <a:avLst/>
        </a:prstGeom>
        <a:solidFill>
          <a:schemeClr val="lt1">
            <a:alpha val="90000"/>
            <a:hueOff val="0"/>
            <a:satOff val="0"/>
            <a:lumOff val="0"/>
            <a:alphaOff val="0"/>
          </a:schemeClr>
        </a:solidFill>
        <a:ln w="11430" cap="flat" cmpd="sng" algn="ctr">
          <a:solidFill>
            <a:schemeClr val="accent2">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637198" tIns="229108" rIns="63719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New Database (central or distributed)</a:t>
          </a:r>
          <a:endParaRPr lang="en-US" sz="1800" kern="1200" dirty="0"/>
        </a:p>
        <a:p>
          <a:pPr marL="171450" lvl="1" indent="-171450" algn="l" defTabSz="800100">
            <a:lnSpc>
              <a:spcPct val="90000"/>
            </a:lnSpc>
            <a:spcBef>
              <a:spcPct val="0"/>
            </a:spcBef>
            <a:spcAft>
              <a:spcPct val="15000"/>
            </a:spcAft>
            <a:buChar char="••"/>
          </a:pPr>
          <a:r>
            <a:rPr lang="en-US" sz="1800" kern="1200" dirty="0" smtClean="0"/>
            <a:t>Schema Separations</a:t>
          </a:r>
          <a:br>
            <a:rPr lang="en-US" sz="1800" kern="1200" dirty="0" smtClean="0"/>
          </a:br>
          <a:endParaRPr lang="en-US" sz="1800" kern="1200" dirty="0"/>
        </a:p>
      </dsp:txBody>
      <dsp:txXfrm>
        <a:off x="0" y="3910732"/>
        <a:ext cx="8210144" cy="1178100"/>
      </dsp:txXfrm>
    </dsp:sp>
    <dsp:sp modelId="{A7955D31-E888-41BD-A9AD-63E91F7C539C}">
      <dsp:nvSpPr>
        <dsp:cNvPr id="0" name=""/>
        <dsp:cNvSpPr/>
      </dsp:nvSpPr>
      <dsp:spPr>
        <a:xfrm>
          <a:off x="410507" y="3748372"/>
          <a:ext cx="5747100" cy="324720"/>
        </a:xfrm>
        <a:prstGeom prst="round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217227" tIns="0" rIns="217227" bIns="0" numCol="1" spcCol="1270" anchor="ctr" anchorCtr="0">
          <a:noAutofit/>
        </a:bodyPr>
        <a:lstStyle/>
        <a:p>
          <a:pPr lvl="0" algn="l" defTabSz="889000">
            <a:lnSpc>
              <a:spcPct val="90000"/>
            </a:lnSpc>
            <a:spcBef>
              <a:spcPct val="0"/>
            </a:spcBef>
            <a:spcAft>
              <a:spcPct val="35000"/>
            </a:spcAft>
          </a:pPr>
          <a:r>
            <a:rPr lang="en-US" sz="2000" kern="1200" dirty="0" smtClean="0"/>
            <a:t>Management Data Warehouse</a:t>
          </a:r>
          <a:endParaRPr lang="en-US" sz="2000" kern="1200" dirty="0"/>
        </a:p>
      </dsp:txBody>
      <dsp:txXfrm>
        <a:off x="410507" y="3748372"/>
        <a:ext cx="5747100" cy="3247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048C10-87FD-489A-B81E-70F88F92D978}">
      <dsp:nvSpPr>
        <dsp:cNvPr id="0" name=""/>
        <dsp:cNvSpPr/>
      </dsp:nvSpPr>
      <dsp:spPr>
        <a:xfrm>
          <a:off x="0" y="341935"/>
          <a:ext cx="8382000" cy="1223775"/>
        </a:xfrm>
        <a:prstGeom prst="rect">
          <a:avLst/>
        </a:prstGeom>
        <a:solidFill>
          <a:schemeClr val="lt1">
            <a:alpha val="90000"/>
            <a:hueOff val="0"/>
            <a:satOff val="0"/>
            <a:lumOff val="0"/>
            <a:alphaOff val="0"/>
          </a:schemeClr>
        </a:solidFill>
        <a:ln w="11430" cap="flat" cmpd="sng" algn="ctr">
          <a:solidFill>
            <a:schemeClr val="accent2">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650536" tIns="437388" rIns="650536" bIns="149352"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Centralize your MDW</a:t>
          </a:r>
          <a:endParaRPr lang="en-US" sz="2100" kern="1200" dirty="0"/>
        </a:p>
        <a:p>
          <a:pPr marL="228600" lvl="1" indent="-228600" algn="l" defTabSz="933450" rtl="0">
            <a:lnSpc>
              <a:spcPct val="90000"/>
            </a:lnSpc>
            <a:spcBef>
              <a:spcPct val="0"/>
            </a:spcBef>
            <a:spcAft>
              <a:spcPct val="15000"/>
            </a:spcAft>
            <a:buChar char="••"/>
          </a:pPr>
          <a:r>
            <a:rPr lang="en-US" sz="2100" kern="1200" dirty="0" smtClean="0"/>
            <a:t>Separate MDWs for server groups</a:t>
          </a:r>
          <a:endParaRPr lang="en-US" sz="2100" kern="1200" dirty="0"/>
        </a:p>
      </dsp:txBody>
      <dsp:txXfrm>
        <a:off x="0" y="341935"/>
        <a:ext cx="8382000" cy="1223775"/>
      </dsp:txXfrm>
    </dsp:sp>
    <dsp:sp modelId="{E5CB71C9-86C0-4F00-8BD9-ABDA8517741F}">
      <dsp:nvSpPr>
        <dsp:cNvPr id="0" name=""/>
        <dsp:cNvSpPr/>
      </dsp:nvSpPr>
      <dsp:spPr>
        <a:xfrm>
          <a:off x="419100" y="31974"/>
          <a:ext cx="5867400" cy="619920"/>
        </a:xfrm>
        <a:prstGeom prst="round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221774" tIns="0" rIns="221774" bIns="0" numCol="1" spcCol="1270" anchor="ctr" anchorCtr="0">
          <a:noAutofit/>
        </a:bodyPr>
        <a:lstStyle/>
        <a:p>
          <a:pPr lvl="0" algn="l" defTabSz="933450" rtl="0">
            <a:lnSpc>
              <a:spcPct val="90000"/>
            </a:lnSpc>
            <a:spcBef>
              <a:spcPct val="0"/>
            </a:spcBef>
            <a:spcAft>
              <a:spcPct val="35000"/>
            </a:spcAft>
          </a:pPr>
          <a:r>
            <a:rPr lang="zh-CN" altLang="en-US" sz="2100" kern="1200" dirty="0" smtClean="0"/>
            <a:t>集中管理 </a:t>
          </a:r>
          <a:r>
            <a:rPr lang="en-US" sz="2100" kern="1200" dirty="0" smtClean="0"/>
            <a:t>Think Central</a:t>
          </a:r>
          <a:endParaRPr lang="en-US" sz="2100" kern="1200" dirty="0"/>
        </a:p>
      </dsp:txBody>
      <dsp:txXfrm>
        <a:off x="419100" y="31974"/>
        <a:ext cx="5867400" cy="619920"/>
      </dsp:txXfrm>
    </dsp:sp>
    <dsp:sp modelId="{3437C79E-0CE5-4CFA-80A5-96139715BECD}">
      <dsp:nvSpPr>
        <dsp:cNvPr id="0" name=""/>
        <dsp:cNvSpPr/>
      </dsp:nvSpPr>
      <dsp:spPr>
        <a:xfrm>
          <a:off x="0" y="1989070"/>
          <a:ext cx="8382000" cy="1223775"/>
        </a:xfrm>
        <a:prstGeom prst="rect">
          <a:avLst/>
        </a:prstGeom>
        <a:solidFill>
          <a:schemeClr val="lt1">
            <a:alpha val="90000"/>
            <a:hueOff val="0"/>
            <a:satOff val="0"/>
            <a:lumOff val="0"/>
            <a:alphaOff val="0"/>
          </a:schemeClr>
        </a:solidFill>
        <a:ln w="11430" cap="flat" cmpd="sng" algn="ctr">
          <a:solidFill>
            <a:schemeClr val="accent2">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650536" tIns="437388" rIns="650536" bIns="149352"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Control upload and purge times</a:t>
          </a:r>
          <a:endParaRPr lang="en-US" sz="2100" kern="1200" dirty="0"/>
        </a:p>
        <a:p>
          <a:pPr marL="228600" lvl="1" indent="-228600" algn="l" defTabSz="933450" rtl="0">
            <a:lnSpc>
              <a:spcPct val="90000"/>
            </a:lnSpc>
            <a:spcBef>
              <a:spcPct val="0"/>
            </a:spcBef>
            <a:spcAft>
              <a:spcPct val="15000"/>
            </a:spcAft>
            <a:buChar char="••"/>
          </a:pPr>
          <a:r>
            <a:rPr lang="en-US" sz="2100" kern="1200" dirty="0" smtClean="0"/>
            <a:t>Consider an archive job before MDW purge job</a:t>
          </a:r>
          <a:endParaRPr lang="en-US" sz="2100" kern="1200" dirty="0"/>
        </a:p>
      </dsp:txBody>
      <dsp:txXfrm>
        <a:off x="0" y="1989070"/>
        <a:ext cx="8382000" cy="1223775"/>
      </dsp:txXfrm>
    </dsp:sp>
    <dsp:sp modelId="{6DAE36E8-F4A2-4A3A-A0C0-286768449F8D}">
      <dsp:nvSpPr>
        <dsp:cNvPr id="0" name=""/>
        <dsp:cNvSpPr/>
      </dsp:nvSpPr>
      <dsp:spPr>
        <a:xfrm>
          <a:off x="419100" y="1679110"/>
          <a:ext cx="5867400" cy="619920"/>
        </a:xfrm>
        <a:prstGeom prst="round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221774" tIns="0" rIns="221774" bIns="0" numCol="1" spcCol="1270" anchor="ctr" anchorCtr="0">
          <a:noAutofit/>
        </a:bodyPr>
        <a:lstStyle/>
        <a:p>
          <a:pPr lvl="0" algn="l" defTabSz="933450" rtl="0">
            <a:lnSpc>
              <a:spcPct val="90000"/>
            </a:lnSpc>
            <a:spcBef>
              <a:spcPct val="0"/>
            </a:spcBef>
            <a:spcAft>
              <a:spcPct val="35000"/>
            </a:spcAft>
          </a:pPr>
          <a:r>
            <a:rPr lang="zh-CN" altLang="en-US" sz="2100" kern="1200" dirty="0" smtClean="0"/>
            <a:t>把握时间 </a:t>
          </a:r>
          <a:r>
            <a:rPr lang="en-US" sz="2100" kern="1200" dirty="0" smtClean="0"/>
            <a:t>Watch the clock</a:t>
          </a:r>
          <a:endParaRPr lang="en-US" sz="2100" kern="1200" dirty="0"/>
        </a:p>
      </dsp:txBody>
      <dsp:txXfrm>
        <a:off x="419100" y="1679110"/>
        <a:ext cx="5867400" cy="619920"/>
      </dsp:txXfrm>
    </dsp:sp>
    <dsp:sp modelId="{537F626B-8038-459C-A98A-0C016421FAF3}">
      <dsp:nvSpPr>
        <dsp:cNvPr id="0" name=""/>
        <dsp:cNvSpPr/>
      </dsp:nvSpPr>
      <dsp:spPr>
        <a:xfrm>
          <a:off x="0" y="3636204"/>
          <a:ext cx="8382000" cy="893025"/>
        </a:xfrm>
        <a:prstGeom prst="rect">
          <a:avLst/>
        </a:prstGeom>
        <a:solidFill>
          <a:schemeClr val="lt1">
            <a:alpha val="90000"/>
            <a:hueOff val="0"/>
            <a:satOff val="0"/>
            <a:lumOff val="0"/>
            <a:alphaOff val="0"/>
          </a:schemeClr>
        </a:solidFill>
        <a:ln w="11430" cap="flat" cmpd="sng" algn="ctr">
          <a:solidFill>
            <a:schemeClr val="accent2">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650536" tIns="437388" rIns="650536" bIns="149352"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Plan for around 200-500 MB per day</a:t>
          </a:r>
          <a:endParaRPr lang="en-US" sz="2100" kern="1200" dirty="0"/>
        </a:p>
      </dsp:txBody>
      <dsp:txXfrm>
        <a:off x="0" y="3636204"/>
        <a:ext cx="8382000" cy="893025"/>
      </dsp:txXfrm>
    </dsp:sp>
    <dsp:sp modelId="{AB72D409-9B68-4888-8FFD-FA09F5B5BCC2}">
      <dsp:nvSpPr>
        <dsp:cNvPr id="0" name=""/>
        <dsp:cNvSpPr/>
      </dsp:nvSpPr>
      <dsp:spPr>
        <a:xfrm>
          <a:off x="419100" y="3326245"/>
          <a:ext cx="5867400" cy="619920"/>
        </a:xfrm>
        <a:prstGeom prst="round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221774" tIns="0" rIns="221774" bIns="0" numCol="1" spcCol="1270" anchor="ctr" anchorCtr="0">
          <a:noAutofit/>
        </a:bodyPr>
        <a:lstStyle/>
        <a:p>
          <a:pPr lvl="0" algn="l" defTabSz="933450" rtl="0">
            <a:lnSpc>
              <a:spcPct val="90000"/>
            </a:lnSpc>
            <a:spcBef>
              <a:spcPct val="0"/>
            </a:spcBef>
            <a:spcAft>
              <a:spcPct val="35000"/>
            </a:spcAft>
          </a:pPr>
          <a:r>
            <a:rPr lang="zh-CN" altLang="en-US" sz="2100" kern="1200" dirty="0" smtClean="0"/>
            <a:t>计划空间 </a:t>
          </a:r>
          <a:r>
            <a:rPr lang="en-US" sz="2100" kern="1200" dirty="0" smtClean="0"/>
            <a:t>Manage your space</a:t>
          </a:r>
          <a:endParaRPr lang="en-US" sz="2100" kern="1200" dirty="0"/>
        </a:p>
      </dsp:txBody>
      <dsp:txXfrm>
        <a:off x="419100" y="3326245"/>
        <a:ext cx="5867400" cy="6199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5CAAA7-322B-40EF-A05E-91D6CA31F5DB}">
      <dsp:nvSpPr>
        <dsp:cNvPr id="0" name=""/>
        <dsp:cNvSpPr/>
      </dsp:nvSpPr>
      <dsp:spPr>
        <a:xfrm>
          <a:off x="2771429" y="556092"/>
          <a:ext cx="3707464" cy="3707464"/>
        </a:xfrm>
        <a:prstGeom prst="blockArc">
          <a:avLst>
            <a:gd name="adj1" fmla="val 10800000"/>
            <a:gd name="adj2" fmla="val 16200000"/>
            <a:gd name="adj3" fmla="val 4643"/>
          </a:avLst>
        </a:prstGeom>
        <a:gradFill rotWithShape="0">
          <a:gsLst>
            <a:gs pos="0">
              <a:schemeClr val="accent3">
                <a:hueOff val="-2140542"/>
                <a:satOff val="0"/>
                <a:lumOff val="-8431"/>
                <a:alphaOff val="0"/>
                <a:tint val="74000"/>
              </a:schemeClr>
            </a:gs>
            <a:gs pos="49000">
              <a:schemeClr val="accent3">
                <a:hueOff val="-2140542"/>
                <a:satOff val="0"/>
                <a:lumOff val="-8431"/>
                <a:alphaOff val="0"/>
                <a:tint val="96000"/>
                <a:shade val="84000"/>
                <a:satMod val="110000"/>
              </a:schemeClr>
            </a:gs>
            <a:gs pos="49100">
              <a:schemeClr val="accent3">
                <a:hueOff val="-2140542"/>
                <a:satOff val="0"/>
                <a:lumOff val="-8431"/>
                <a:alphaOff val="0"/>
                <a:shade val="55000"/>
                <a:satMod val="150000"/>
              </a:schemeClr>
            </a:gs>
            <a:gs pos="92000">
              <a:schemeClr val="accent3">
                <a:hueOff val="-2140542"/>
                <a:satOff val="0"/>
                <a:lumOff val="-8431"/>
                <a:alphaOff val="0"/>
                <a:tint val="98000"/>
                <a:shade val="90000"/>
                <a:satMod val="128000"/>
              </a:schemeClr>
            </a:gs>
            <a:gs pos="100000">
              <a:schemeClr val="accent3">
                <a:hueOff val="-2140542"/>
                <a:satOff val="0"/>
                <a:lumOff val="-8431"/>
                <a:alphaOff val="0"/>
                <a:tint val="90000"/>
                <a:shade val="97000"/>
                <a:satMod val="128000"/>
              </a:schemeClr>
            </a:gs>
          </a:gsLst>
          <a:lin ang="5400000" scaled="1"/>
        </a:gradFill>
        <a:ln>
          <a:noFill/>
        </a:ln>
        <a:effectLst>
          <a:outerShdw blurRad="39000" dist="25400" dir="5400000" rotWithShape="0">
            <a:schemeClr val="accent3">
              <a:hueOff val="-2140542"/>
              <a:satOff val="0"/>
              <a:lumOff val="-8431"/>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5D68B8B3-3585-43FA-BDB9-FDA1E72EFCD7}">
      <dsp:nvSpPr>
        <dsp:cNvPr id="0" name=""/>
        <dsp:cNvSpPr/>
      </dsp:nvSpPr>
      <dsp:spPr>
        <a:xfrm>
          <a:off x="2771429" y="556092"/>
          <a:ext cx="3707464" cy="3707464"/>
        </a:xfrm>
        <a:prstGeom prst="blockArc">
          <a:avLst>
            <a:gd name="adj1" fmla="val 5400000"/>
            <a:gd name="adj2" fmla="val 10800000"/>
            <a:gd name="adj3" fmla="val 4643"/>
          </a:avLst>
        </a:prstGeom>
        <a:gradFill rotWithShape="0">
          <a:gsLst>
            <a:gs pos="0">
              <a:schemeClr val="accent3">
                <a:hueOff val="-1427028"/>
                <a:satOff val="0"/>
                <a:lumOff val="-5621"/>
                <a:alphaOff val="0"/>
                <a:tint val="74000"/>
              </a:schemeClr>
            </a:gs>
            <a:gs pos="49000">
              <a:schemeClr val="accent3">
                <a:hueOff val="-1427028"/>
                <a:satOff val="0"/>
                <a:lumOff val="-5621"/>
                <a:alphaOff val="0"/>
                <a:tint val="96000"/>
                <a:shade val="84000"/>
                <a:satMod val="110000"/>
              </a:schemeClr>
            </a:gs>
            <a:gs pos="49100">
              <a:schemeClr val="accent3">
                <a:hueOff val="-1427028"/>
                <a:satOff val="0"/>
                <a:lumOff val="-5621"/>
                <a:alphaOff val="0"/>
                <a:shade val="55000"/>
                <a:satMod val="150000"/>
              </a:schemeClr>
            </a:gs>
            <a:gs pos="92000">
              <a:schemeClr val="accent3">
                <a:hueOff val="-1427028"/>
                <a:satOff val="0"/>
                <a:lumOff val="-5621"/>
                <a:alphaOff val="0"/>
                <a:tint val="98000"/>
                <a:shade val="90000"/>
                <a:satMod val="128000"/>
              </a:schemeClr>
            </a:gs>
            <a:gs pos="100000">
              <a:schemeClr val="accent3">
                <a:hueOff val="-1427028"/>
                <a:satOff val="0"/>
                <a:lumOff val="-5621"/>
                <a:alphaOff val="0"/>
                <a:tint val="90000"/>
                <a:shade val="97000"/>
                <a:satMod val="128000"/>
              </a:schemeClr>
            </a:gs>
          </a:gsLst>
          <a:lin ang="5400000" scaled="1"/>
        </a:gradFill>
        <a:ln>
          <a:noFill/>
        </a:ln>
        <a:effectLst>
          <a:outerShdw blurRad="39000" dist="25400" dir="5400000" rotWithShape="0">
            <a:schemeClr val="accent3">
              <a:hueOff val="-1427028"/>
              <a:satOff val="0"/>
              <a:lumOff val="-5621"/>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A11749F0-7090-48DF-B558-AF734092D6EC}">
      <dsp:nvSpPr>
        <dsp:cNvPr id="0" name=""/>
        <dsp:cNvSpPr/>
      </dsp:nvSpPr>
      <dsp:spPr>
        <a:xfrm>
          <a:off x="2771429" y="556092"/>
          <a:ext cx="3707464" cy="3707464"/>
        </a:xfrm>
        <a:prstGeom prst="blockArc">
          <a:avLst>
            <a:gd name="adj1" fmla="val 0"/>
            <a:gd name="adj2" fmla="val 5400000"/>
            <a:gd name="adj3" fmla="val 4643"/>
          </a:avLst>
        </a:prstGeom>
        <a:gradFill rotWithShape="0">
          <a:gsLst>
            <a:gs pos="0">
              <a:schemeClr val="accent3">
                <a:hueOff val="-713514"/>
                <a:satOff val="0"/>
                <a:lumOff val="-2810"/>
                <a:alphaOff val="0"/>
                <a:tint val="74000"/>
              </a:schemeClr>
            </a:gs>
            <a:gs pos="49000">
              <a:schemeClr val="accent3">
                <a:hueOff val="-713514"/>
                <a:satOff val="0"/>
                <a:lumOff val="-2810"/>
                <a:alphaOff val="0"/>
                <a:tint val="96000"/>
                <a:shade val="84000"/>
                <a:satMod val="110000"/>
              </a:schemeClr>
            </a:gs>
            <a:gs pos="49100">
              <a:schemeClr val="accent3">
                <a:hueOff val="-713514"/>
                <a:satOff val="0"/>
                <a:lumOff val="-2810"/>
                <a:alphaOff val="0"/>
                <a:shade val="55000"/>
                <a:satMod val="150000"/>
              </a:schemeClr>
            </a:gs>
            <a:gs pos="92000">
              <a:schemeClr val="accent3">
                <a:hueOff val="-713514"/>
                <a:satOff val="0"/>
                <a:lumOff val="-2810"/>
                <a:alphaOff val="0"/>
                <a:tint val="98000"/>
                <a:shade val="90000"/>
                <a:satMod val="128000"/>
              </a:schemeClr>
            </a:gs>
            <a:gs pos="100000">
              <a:schemeClr val="accent3">
                <a:hueOff val="-713514"/>
                <a:satOff val="0"/>
                <a:lumOff val="-2810"/>
                <a:alphaOff val="0"/>
                <a:tint val="90000"/>
                <a:shade val="97000"/>
                <a:satMod val="128000"/>
              </a:schemeClr>
            </a:gs>
          </a:gsLst>
          <a:lin ang="5400000" scaled="1"/>
        </a:gradFill>
        <a:ln>
          <a:noFill/>
        </a:ln>
        <a:effectLst>
          <a:outerShdw blurRad="39000" dist="25400" dir="5400000" rotWithShape="0">
            <a:schemeClr val="accent3">
              <a:hueOff val="-713514"/>
              <a:satOff val="0"/>
              <a:lumOff val="-281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7FB12A6E-1FC0-45C2-93F8-78A1A7A12E6F}">
      <dsp:nvSpPr>
        <dsp:cNvPr id="0" name=""/>
        <dsp:cNvSpPr/>
      </dsp:nvSpPr>
      <dsp:spPr>
        <a:xfrm>
          <a:off x="2771429" y="556092"/>
          <a:ext cx="3707464" cy="3707464"/>
        </a:xfrm>
        <a:prstGeom prst="blockArc">
          <a:avLst>
            <a:gd name="adj1" fmla="val 16200000"/>
            <a:gd name="adj2" fmla="val 0"/>
            <a:gd name="adj3" fmla="val 4643"/>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4B12766B-A6B3-451B-AD2B-12CD6EED622C}">
      <dsp:nvSpPr>
        <dsp:cNvPr id="0" name=""/>
        <dsp:cNvSpPr/>
      </dsp:nvSpPr>
      <dsp:spPr>
        <a:xfrm>
          <a:off x="3827718" y="1555923"/>
          <a:ext cx="1707802" cy="1707802"/>
        </a:xfrm>
        <a:prstGeom prst="ellipse">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US" sz="3700" kern="1200" dirty="0" smtClean="0"/>
            <a:t>Policy</a:t>
          </a:r>
          <a:endParaRPr lang="en-US" sz="3700" kern="1200" dirty="0"/>
        </a:p>
      </dsp:txBody>
      <dsp:txXfrm>
        <a:off x="3827718" y="1555923"/>
        <a:ext cx="1707802" cy="1707802"/>
      </dsp:txXfrm>
    </dsp:sp>
    <dsp:sp modelId="{CE7B0ADB-3009-4FBF-8D6C-F8A8DE3FEB1D}">
      <dsp:nvSpPr>
        <dsp:cNvPr id="0" name=""/>
        <dsp:cNvSpPr/>
      </dsp:nvSpPr>
      <dsp:spPr>
        <a:xfrm>
          <a:off x="3492228" y="1398"/>
          <a:ext cx="2265866" cy="1195461"/>
        </a:xfrm>
        <a:prstGeom prst="ellipse">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t>服务器的限制</a:t>
          </a:r>
          <a:endParaRPr lang="en-US" sz="2400" b="1" kern="1200" dirty="0"/>
        </a:p>
      </dsp:txBody>
      <dsp:txXfrm>
        <a:off x="3492228" y="1398"/>
        <a:ext cx="2265866" cy="1195461"/>
      </dsp:txXfrm>
    </dsp:sp>
    <dsp:sp modelId="{F5975037-674F-4212-87E6-692D299697BB}">
      <dsp:nvSpPr>
        <dsp:cNvPr id="0" name=""/>
        <dsp:cNvSpPr/>
      </dsp:nvSpPr>
      <dsp:spPr>
        <a:xfrm>
          <a:off x="5680302" y="1853086"/>
          <a:ext cx="1511111" cy="1113477"/>
        </a:xfrm>
        <a:prstGeom prst="ellipse">
          <a:avLst/>
        </a:prstGeom>
        <a:gradFill rotWithShape="0">
          <a:gsLst>
            <a:gs pos="0">
              <a:schemeClr val="accent3">
                <a:hueOff val="-713514"/>
                <a:satOff val="0"/>
                <a:lumOff val="-2810"/>
                <a:alphaOff val="0"/>
                <a:tint val="74000"/>
              </a:schemeClr>
            </a:gs>
            <a:gs pos="49000">
              <a:schemeClr val="accent3">
                <a:hueOff val="-713514"/>
                <a:satOff val="0"/>
                <a:lumOff val="-2810"/>
                <a:alphaOff val="0"/>
                <a:tint val="96000"/>
                <a:shade val="84000"/>
                <a:satMod val="110000"/>
              </a:schemeClr>
            </a:gs>
            <a:gs pos="49100">
              <a:schemeClr val="accent3">
                <a:hueOff val="-713514"/>
                <a:satOff val="0"/>
                <a:lumOff val="-2810"/>
                <a:alphaOff val="0"/>
                <a:shade val="55000"/>
                <a:satMod val="150000"/>
              </a:schemeClr>
            </a:gs>
            <a:gs pos="92000">
              <a:schemeClr val="accent3">
                <a:hueOff val="-713514"/>
                <a:satOff val="0"/>
                <a:lumOff val="-2810"/>
                <a:alphaOff val="0"/>
                <a:tint val="98000"/>
                <a:shade val="90000"/>
                <a:satMod val="128000"/>
              </a:schemeClr>
            </a:gs>
            <a:gs pos="100000">
              <a:schemeClr val="accent3">
                <a:hueOff val="-713514"/>
                <a:satOff val="0"/>
                <a:lumOff val="-2810"/>
                <a:alphaOff val="0"/>
                <a:tint val="90000"/>
                <a:shade val="97000"/>
                <a:satMod val="128000"/>
              </a:schemeClr>
            </a:gs>
          </a:gsLst>
          <a:lin ang="5400000" scaled="1"/>
        </a:gradFill>
        <a:ln>
          <a:noFill/>
        </a:ln>
        <a:effectLst>
          <a:outerShdw blurRad="39000" dist="25400" dir="5400000" rotWithShape="0">
            <a:schemeClr val="accent3">
              <a:hueOff val="-713514"/>
              <a:satOff val="0"/>
              <a:lumOff val="-281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t>目标的设定</a:t>
          </a:r>
          <a:endParaRPr lang="en-US" sz="2000" b="1" kern="1200" dirty="0"/>
        </a:p>
      </dsp:txBody>
      <dsp:txXfrm>
        <a:off x="5680302" y="1853086"/>
        <a:ext cx="1511111" cy="1113477"/>
      </dsp:txXfrm>
    </dsp:sp>
    <dsp:sp modelId="{AD4B76F9-5462-44D0-8D92-05EB9EC85402}">
      <dsp:nvSpPr>
        <dsp:cNvPr id="0" name=""/>
        <dsp:cNvSpPr/>
      </dsp:nvSpPr>
      <dsp:spPr>
        <a:xfrm>
          <a:off x="3530459" y="3622789"/>
          <a:ext cx="2189404" cy="1195461"/>
        </a:xfrm>
        <a:prstGeom prst="ellipse">
          <a:avLst/>
        </a:prstGeom>
        <a:gradFill rotWithShape="0">
          <a:gsLst>
            <a:gs pos="0">
              <a:schemeClr val="accent3">
                <a:hueOff val="-1427028"/>
                <a:satOff val="0"/>
                <a:lumOff val="-5621"/>
                <a:alphaOff val="0"/>
                <a:tint val="74000"/>
              </a:schemeClr>
            </a:gs>
            <a:gs pos="49000">
              <a:schemeClr val="accent3">
                <a:hueOff val="-1427028"/>
                <a:satOff val="0"/>
                <a:lumOff val="-5621"/>
                <a:alphaOff val="0"/>
                <a:tint val="96000"/>
                <a:shade val="84000"/>
                <a:satMod val="110000"/>
              </a:schemeClr>
            </a:gs>
            <a:gs pos="49100">
              <a:schemeClr val="accent3">
                <a:hueOff val="-1427028"/>
                <a:satOff val="0"/>
                <a:lumOff val="-5621"/>
                <a:alphaOff val="0"/>
                <a:shade val="55000"/>
                <a:satMod val="150000"/>
              </a:schemeClr>
            </a:gs>
            <a:gs pos="92000">
              <a:schemeClr val="accent3">
                <a:hueOff val="-1427028"/>
                <a:satOff val="0"/>
                <a:lumOff val="-5621"/>
                <a:alphaOff val="0"/>
                <a:tint val="98000"/>
                <a:shade val="90000"/>
                <a:satMod val="128000"/>
              </a:schemeClr>
            </a:gs>
            <a:gs pos="100000">
              <a:schemeClr val="accent3">
                <a:hueOff val="-1427028"/>
                <a:satOff val="0"/>
                <a:lumOff val="-5621"/>
                <a:alphaOff val="0"/>
                <a:tint val="90000"/>
                <a:shade val="97000"/>
                <a:satMod val="128000"/>
              </a:schemeClr>
            </a:gs>
          </a:gsLst>
          <a:lin ang="5400000" scaled="1"/>
        </a:gradFill>
        <a:ln>
          <a:noFill/>
        </a:ln>
        <a:effectLst>
          <a:outerShdw blurRad="39000" dist="25400" dir="5400000" rotWithShape="0">
            <a:schemeClr val="accent3">
              <a:hueOff val="-1427028"/>
              <a:satOff val="0"/>
              <a:lumOff val="-5621"/>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t>评价的方法</a:t>
          </a:r>
          <a:endParaRPr lang="en-US" sz="2400" b="1" kern="1200" dirty="0"/>
        </a:p>
      </dsp:txBody>
      <dsp:txXfrm>
        <a:off x="3530459" y="3622789"/>
        <a:ext cx="2189404" cy="1195461"/>
      </dsp:txXfrm>
    </dsp:sp>
    <dsp:sp modelId="{95F0FF15-B93C-4514-8593-DE0F051BEA09}">
      <dsp:nvSpPr>
        <dsp:cNvPr id="0" name=""/>
        <dsp:cNvSpPr/>
      </dsp:nvSpPr>
      <dsp:spPr>
        <a:xfrm>
          <a:off x="1952586" y="1812094"/>
          <a:ext cx="1723760" cy="1195461"/>
        </a:xfrm>
        <a:prstGeom prst="ellipse">
          <a:avLst/>
        </a:prstGeom>
        <a:gradFill rotWithShape="0">
          <a:gsLst>
            <a:gs pos="0">
              <a:schemeClr val="accent3">
                <a:hueOff val="-2140542"/>
                <a:satOff val="0"/>
                <a:lumOff val="-8431"/>
                <a:alphaOff val="0"/>
                <a:tint val="74000"/>
              </a:schemeClr>
            </a:gs>
            <a:gs pos="49000">
              <a:schemeClr val="accent3">
                <a:hueOff val="-2140542"/>
                <a:satOff val="0"/>
                <a:lumOff val="-8431"/>
                <a:alphaOff val="0"/>
                <a:tint val="96000"/>
                <a:shade val="84000"/>
                <a:satMod val="110000"/>
              </a:schemeClr>
            </a:gs>
            <a:gs pos="49100">
              <a:schemeClr val="accent3">
                <a:hueOff val="-2140542"/>
                <a:satOff val="0"/>
                <a:lumOff val="-8431"/>
                <a:alphaOff val="0"/>
                <a:shade val="55000"/>
                <a:satMod val="150000"/>
              </a:schemeClr>
            </a:gs>
            <a:gs pos="92000">
              <a:schemeClr val="accent3">
                <a:hueOff val="-2140542"/>
                <a:satOff val="0"/>
                <a:lumOff val="-8431"/>
                <a:alphaOff val="0"/>
                <a:tint val="98000"/>
                <a:shade val="90000"/>
                <a:satMod val="128000"/>
              </a:schemeClr>
            </a:gs>
            <a:gs pos="100000">
              <a:schemeClr val="accent3">
                <a:hueOff val="-2140542"/>
                <a:satOff val="0"/>
                <a:lumOff val="-8431"/>
                <a:alphaOff val="0"/>
                <a:tint val="90000"/>
                <a:shade val="97000"/>
                <a:satMod val="128000"/>
              </a:schemeClr>
            </a:gs>
          </a:gsLst>
          <a:lin ang="5400000" scaled="1"/>
        </a:gradFill>
        <a:ln>
          <a:noFill/>
        </a:ln>
        <a:effectLst>
          <a:outerShdw blurRad="39000" dist="25400" dir="5400000" rotWithShape="0">
            <a:schemeClr val="accent3">
              <a:hueOff val="-2140542"/>
              <a:satOff val="0"/>
              <a:lumOff val="-8431"/>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t>分类</a:t>
          </a:r>
          <a:endParaRPr lang="en-US" sz="1600" b="1" kern="1200" dirty="0"/>
        </a:p>
      </dsp:txBody>
      <dsp:txXfrm>
        <a:off x="1952586" y="1812094"/>
        <a:ext cx="1723760" cy="119546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0948F0-BEE6-49BC-B3CA-A9956783AF5F}">
      <dsp:nvSpPr>
        <dsp:cNvPr id="0" name=""/>
        <dsp:cNvSpPr/>
      </dsp:nvSpPr>
      <dsp:spPr>
        <a:xfrm rot="16200000">
          <a:off x="905668" y="-905668"/>
          <a:ext cx="2570162" cy="4381500"/>
        </a:xfrm>
        <a:prstGeom prst="round1Rect">
          <a:avLst/>
        </a:prstGeom>
        <a:gradFill rotWithShape="0">
          <a:gsLst>
            <a:gs pos="0">
              <a:schemeClr val="accent1">
                <a:shade val="80000"/>
                <a:hueOff val="0"/>
                <a:satOff val="0"/>
                <a:lumOff val="0"/>
                <a:alphaOff val="0"/>
                <a:tint val="74000"/>
              </a:schemeClr>
            </a:gs>
            <a:gs pos="49000">
              <a:schemeClr val="accent1">
                <a:shade val="80000"/>
                <a:hueOff val="0"/>
                <a:satOff val="0"/>
                <a:lumOff val="0"/>
                <a:alphaOff val="0"/>
                <a:tint val="96000"/>
                <a:shade val="84000"/>
                <a:satMod val="110000"/>
              </a:schemeClr>
            </a:gs>
            <a:gs pos="49100">
              <a:schemeClr val="accent1">
                <a:shade val="80000"/>
                <a:hueOff val="0"/>
                <a:satOff val="0"/>
                <a:lumOff val="0"/>
                <a:alphaOff val="0"/>
                <a:shade val="55000"/>
                <a:satMod val="150000"/>
              </a:schemeClr>
            </a:gs>
            <a:gs pos="92000">
              <a:schemeClr val="accent1">
                <a:shade val="80000"/>
                <a:hueOff val="0"/>
                <a:satOff val="0"/>
                <a:lumOff val="0"/>
                <a:alphaOff val="0"/>
                <a:tint val="98000"/>
                <a:shade val="90000"/>
                <a:satMod val="128000"/>
              </a:schemeClr>
            </a:gs>
            <a:gs pos="100000">
              <a:schemeClr val="accent1">
                <a:shade val="80000"/>
                <a:hueOff val="0"/>
                <a:satOff val="0"/>
                <a:lumOff val="0"/>
                <a:alphaOff val="0"/>
                <a:tint val="90000"/>
                <a:shade val="97000"/>
                <a:satMod val="128000"/>
              </a:schemeClr>
            </a:gs>
          </a:gsLst>
          <a:lin ang="5400000" scaled="1"/>
        </a:gradFill>
        <a:ln>
          <a:noFill/>
        </a:ln>
        <a:effectLst>
          <a:outerShdw blurRad="39000" dist="25400" dir="5400000" rotWithShape="0">
            <a:schemeClr val="accent1">
              <a:shade val="80000"/>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rtl="0">
            <a:lnSpc>
              <a:spcPct val="90000"/>
            </a:lnSpc>
            <a:spcBef>
              <a:spcPct val="0"/>
            </a:spcBef>
            <a:spcAft>
              <a:spcPct val="35000"/>
            </a:spcAft>
          </a:pPr>
          <a:r>
            <a:rPr lang="zh-CN" altLang="en-US" sz="2000" b="1" kern="1200" dirty="0" smtClean="0"/>
            <a:t>实时 </a:t>
          </a:r>
          <a:r>
            <a:rPr lang="en-US" sz="2000" b="1" kern="1200" dirty="0" smtClean="0"/>
            <a:t>On Demand</a:t>
          </a:r>
          <a:endParaRPr lang="en-US" sz="2000" b="1" kern="1200" dirty="0"/>
        </a:p>
        <a:p>
          <a:pPr marL="171450" lvl="1" indent="-171450" algn="l" defTabSz="711200" rtl="0">
            <a:lnSpc>
              <a:spcPct val="90000"/>
            </a:lnSpc>
            <a:spcBef>
              <a:spcPct val="0"/>
            </a:spcBef>
            <a:spcAft>
              <a:spcPct val="15000"/>
            </a:spcAft>
            <a:buChar char="••"/>
          </a:pPr>
          <a:r>
            <a:rPr lang="en-US" sz="1600" kern="1200" dirty="0" smtClean="0"/>
            <a:t>Evaluate a policy when specified by user</a:t>
          </a:r>
          <a:endParaRPr lang="en-US" sz="1600" kern="1200" dirty="0"/>
        </a:p>
        <a:p>
          <a:pPr marL="171450" lvl="1" indent="-171450" algn="l" defTabSz="711200" rtl="0">
            <a:lnSpc>
              <a:spcPct val="90000"/>
            </a:lnSpc>
            <a:spcBef>
              <a:spcPct val="0"/>
            </a:spcBef>
            <a:spcAft>
              <a:spcPct val="15000"/>
            </a:spcAft>
            <a:buChar char="••"/>
          </a:pPr>
          <a:r>
            <a:rPr lang="en-US" sz="1600" kern="1200" dirty="0" smtClean="0"/>
            <a:t>Available through SSMS &amp; Windows PowerShell™</a:t>
          </a:r>
          <a:endParaRPr lang="en-US" sz="1600" kern="1200" dirty="0"/>
        </a:p>
        <a:p>
          <a:pPr marL="171450" lvl="1" indent="-171450" algn="l" defTabSz="711200" rtl="0">
            <a:lnSpc>
              <a:spcPct val="90000"/>
            </a:lnSpc>
            <a:spcBef>
              <a:spcPct val="0"/>
            </a:spcBef>
            <a:spcAft>
              <a:spcPct val="15000"/>
            </a:spcAft>
            <a:buChar char="••"/>
          </a:pPr>
          <a:r>
            <a:rPr lang="en-US" sz="1600" kern="1200" dirty="0" smtClean="0"/>
            <a:t>Option to force certain conditions to comply with policy</a:t>
          </a:r>
          <a:endParaRPr lang="en-US" sz="1600" kern="1200" dirty="0"/>
        </a:p>
        <a:p>
          <a:pPr marL="171450" lvl="1" indent="-171450" algn="l" defTabSz="711200" rtl="0">
            <a:lnSpc>
              <a:spcPct val="90000"/>
            </a:lnSpc>
            <a:spcBef>
              <a:spcPct val="0"/>
            </a:spcBef>
            <a:spcAft>
              <a:spcPct val="15000"/>
            </a:spcAft>
            <a:buChar char="••"/>
          </a:pPr>
          <a:r>
            <a:rPr lang="en-US" sz="1600" b="1" kern="1200" dirty="0" smtClean="0"/>
            <a:t>Supports down-level evaluation </a:t>
          </a:r>
          <a:r>
            <a:rPr lang="en-US" sz="1600" kern="1200" dirty="0" smtClean="0"/>
            <a:t>(depends on properties exposed)</a:t>
          </a:r>
          <a:endParaRPr lang="en-US" sz="1600" kern="1200" dirty="0"/>
        </a:p>
      </dsp:txBody>
      <dsp:txXfrm rot="16200000">
        <a:off x="1226939" y="-1226939"/>
        <a:ext cx="1927621" cy="4381500"/>
      </dsp:txXfrm>
    </dsp:sp>
    <dsp:sp modelId="{61913D9D-BA72-432D-9D62-76297ED1DEE5}">
      <dsp:nvSpPr>
        <dsp:cNvPr id="0" name=""/>
        <dsp:cNvSpPr/>
      </dsp:nvSpPr>
      <dsp:spPr>
        <a:xfrm>
          <a:off x="4381500" y="0"/>
          <a:ext cx="4381500" cy="2570162"/>
        </a:xfrm>
        <a:prstGeom prst="round1Rect">
          <a:avLst/>
        </a:prstGeom>
        <a:gradFill rotWithShape="0">
          <a:gsLst>
            <a:gs pos="0">
              <a:schemeClr val="accent1">
                <a:shade val="80000"/>
                <a:hueOff val="263090"/>
                <a:satOff val="-22564"/>
                <a:lumOff val="12886"/>
                <a:alphaOff val="0"/>
                <a:tint val="74000"/>
              </a:schemeClr>
            </a:gs>
            <a:gs pos="49000">
              <a:schemeClr val="accent1">
                <a:shade val="80000"/>
                <a:hueOff val="263090"/>
                <a:satOff val="-22564"/>
                <a:lumOff val="12886"/>
                <a:alphaOff val="0"/>
                <a:tint val="96000"/>
                <a:shade val="84000"/>
                <a:satMod val="110000"/>
              </a:schemeClr>
            </a:gs>
            <a:gs pos="49100">
              <a:schemeClr val="accent1">
                <a:shade val="80000"/>
                <a:hueOff val="263090"/>
                <a:satOff val="-22564"/>
                <a:lumOff val="12886"/>
                <a:alphaOff val="0"/>
                <a:shade val="55000"/>
                <a:satMod val="150000"/>
              </a:schemeClr>
            </a:gs>
            <a:gs pos="92000">
              <a:schemeClr val="accent1">
                <a:shade val="80000"/>
                <a:hueOff val="263090"/>
                <a:satOff val="-22564"/>
                <a:lumOff val="12886"/>
                <a:alphaOff val="0"/>
                <a:tint val="98000"/>
                <a:shade val="90000"/>
                <a:satMod val="128000"/>
              </a:schemeClr>
            </a:gs>
            <a:gs pos="100000">
              <a:schemeClr val="accent1">
                <a:shade val="80000"/>
                <a:hueOff val="263090"/>
                <a:satOff val="-22564"/>
                <a:lumOff val="12886"/>
                <a:alphaOff val="0"/>
                <a:tint val="90000"/>
                <a:shade val="97000"/>
                <a:satMod val="128000"/>
              </a:schemeClr>
            </a:gs>
          </a:gsLst>
          <a:lin ang="5400000" scaled="1"/>
        </a:gradFill>
        <a:ln>
          <a:noFill/>
        </a:ln>
        <a:effectLst>
          <a:outerShdw blurRad="39000" dist="25400" dir="5400000" rotWithShape="0">
            <a:schemeClr val="accent1">
              <a:shade val="80000"/>
              <a:hueOff val="263090"/>
              <a:satOff val="-22564"/>
              <a:lumOff val="12886"/>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rtl="0">
            <a:lnSpc>
              <a:spcPct val="90000"/>
            </a:lnSpc>
            <a:spcBef>
              <a:spcPct val="0"/>
            </a:spcBef>
            <a:spcAft>
              <a:spcPct val="35000"/>
            </a:spcAft>
          </a:pPr>
          <a:r>
            <a:rPr lang="zh-CN" altLang="en-US" sz="2000" b="1" kern="1200" dirty="0" smtClean="0"/>
            <a:t>定时 </a:t>
          </a:r>
          <a:r>
            <a:rPr lang="en-US" sz="2000" b="1" kern="1200" dirty="0" smtClean="0"/>
            <a:t>On Schedule</a:t>
          </a:r>
          <a:endParaRPr lang="en-US" sz="2000" b="1" kern="1200" dirty="0"/>
        </a:p>
        <a:p>
          <a:pPr marL="171450" lvl="1" indent="-171450" algn="l" defTabSz="711200" rtl="0">
            <a:lnSpc>
              <a:spcPct val="90000"/>
            </a:lnSpc>
            <a:spcBef>
              <a:spcPct val="0"/>
            </a:spcBef>
            <a:spcAft>
              <a:spcPct val="15000"/>
            </a:spcAft>
            <a:buChar char="••"/>
          </a:pPr>
          <a:r>
            <a:rPr lang="en-US" sz="1600" b="1" kern="1200" dirty="0" smtClean="0"/>
            <a:t>SQL Server 2008 only</a:t>
          </a:r>
          <a:endParaRPr lang="en-US" sz="1600" b="1" kern="1200" dirty="0"/>
        </a:p>
        <a:p>
          <a:pPr marL="171450" lvl="1" indent="-171450" algn="l" defTabSz="711200" rtl="0">
            <a:lnSpc>
              <a:spcPct val="90000"/>
            </a:lnSpc>
            <a:spcBef>
              <a:spcPct val="0"/>
            </a:spcBef>
            <a:spcAft>
              <a:spcPct val="15000"/>
            </a:spcAft>
            <a:buChar char="••"/>
          </a:pPr>
          <a:r>
            <a:rPr lang="en-US" sz="1600" kern="1200" dirty="0" smtClean="0"/>
            <a:t>SQL Server Agent job periodically evaluates a policy</a:t>
          </a:r>
          <a:endParaRPr lang="en-US" sz="1600" kern="1200" dirty="0"/>
        </a:p>
      </dsp:txBody>
      <dsp:txXfrm>
        <a:off x="4381500" y="0"/>
        <a:ext cx="4381500" cy="1927621"/>
      </dsp:txXfrm>
    </dsp:sp>
    <dsp:sp modelId="{04CCEC12-D292-45AA-8BAC-8ADB68101F60}">
      <dsp:nvSpPr>
        <dsp:cNvPr id="0" name=""/>
        <dsp:cNvSpPr/>
      </dsp:nvSpPr>
      <dsp:spPr>
        <a:xfrm rot="10800000">
          <a:off x="0" y="2570162"/>
          <a:ext cx="4381500" cy="2570162"/>
        </a:xfrm>
        <a:prstGeom prst="round1Rect">
          <a:avLst/>
        </a:prstGeom>
        <a:gradFill rotWithShape="0">
          <a:gsLst>
            <a:gs pos="0">
              <a:schemeClr val="accent1">
                <a:shade val="80000"/>
                <a:hueOff val="526180"/>
                <a:satOff val="-45128"/>
                <a:lumOff val="25771"/>
                <a:alphaOff val="0"/>
                <a:tint val="74000"/>
              </a:schemeClr>
            </a:gs>
            <a:gs pos="49000">
              <a:schemeClr val="accent1">
                <a:shade val="80000"/>
                <a:hueOff val="526180"/>
                <a:satOff val="-45128"/>
                <a:lumOff val="25771"/>
                <a:alphaOff val="0"/>
                <a:tint val="96000"/>
                <a:shade val="84000"/>
                <a:satMod val="110000"/>
              </a:schemeClr>
            </a:gs>
            <a:gs pos="49100">
              <a:schemeClr val="accent1">
                <a:shade val="80000"/>
                <a:hueOff val="526180"/>
                <a:satOff val="-45128"/>
                <a:lumOff val="25771"/>
                <a:alphaOff val="0"/>
                <a:shade val="55000"/>
                <a:satMod val="150000"/>
              </a:schemeClr>
            </a:gs>
            <a:gs pos="92000">
              <a:schemeClr val="accent1">
                <a:shade val="80000"/>
                <a:hueOff val="526180"/>
                <a:satOff val="-45128"/>
                <a:lumOff val="25771"/>
                <a:alphaOff val="0"/>
                <a:tint val="98000"/>
                <a:shade val="90000"/>
                <a:satMod val="128000"/>
              </a:schemeClr>
            </a:gs>
            <a:gs pos="100000">
              <a:schemeClr val="accent1">
                <a:shade val="80000"/>
                <a:hueOff val="526180"/>
                <a:satOff val="-45128"/>
                <a:lumOff val="25771"/>
                <a:alphaOff val="0"/>
                <a:tint val="90000"/>
                <a:shade val="97000"/>
                <a:satMod val="128000"/>
              </a:schemeClr>
            </a:gs>
          </a:gsLst>
          <a:lin ang="5400000" scaled="1"/>
        </a:gradFill>
        <a:ln>
          <a:noFill/>
        </a:ln>
        <a:effectLst>
          <a:outerShdw blurRad="39000" dist="25400" dir="5400000" rotWithShape="0">
            <a:schemeClr val="accent1">
              <a:shade val="80000"/>
              <a:hueOff val="526180"/>
              <a:satOff val="-45128"/>
              <a:lumOff val="25771"/>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rtl="0">
            <a:lnSpc>
              <a:spcPct val="90000"/>
            </a:lnSpc>
            <a:spcBef>
              <a:spcPct val="0"/>
            </a:spcBef>
            <a:spcAft>
              <a:spcPct val="35000"/>
            </a:spcAft>
          </a:pPr>
          <a:r>
            <a:rPr lang="zh-CN" altLang="en-US" sz="2000" b="1" kern="1200" dirty="0" smtClean="0"/>
            <a:t>改变触动</a:t>
          </a:r>
          <a:r>
            <a:rPr lang="en-US" altLang="zh-CN" sz="2000" b="1" kern="1200" dirty="0" smtClean="0"/>
            <a:t>: </a:t>
          </a:r>
          <a:r>
            <a:rPr lang="zh-CN" altLang="en-US" sz="2000" b="1" kern="1200" dirty="0" smtClean="0"/>
            <a:t>防范 </a:t>
          </a:r>
          <a:r>
            <a:rPr lang="en-US" sz="2000" b="1" kern="1200" dirty="0" smtClean="0"/>
            <a:t>On Change: Prevent</a:t>
          </a:r>
          <a:endParaRPr lang="en-US" sz="2000" b="1" kern="1200" dirty="0"/>
        </a:p>
        <a:p>
          <a:pPr marL="171450" lvl="1" indent="-171450" algn="l" defTabSz="711200" rtl="0">
            <a:lnSpc>
              <a:spcPct val="90000"/>
            </a:lnSpc>
            <a:spcBef>
              <a:spcPct val="0"/>
            </a:spcBef>
            <a:spcAft>
              <a:spcPct val="15000"/>
            </a:spcAft>
            <a:buChar char="••"/>
          </a:pPr>
          <a:r>
            <a:rPr lang="en-US" sz="1600" b="1" kern="1200" dirty="0" smtClean="0"/>
            <a:t>SQL Server 2008 only</a:t>
          </a:r>
          <a:endParaRPr lang="en-US" sz="1600" b="1" kern="1200" dirty="0"/>
        </a:p>
        <a:p>
          <a:pPr marL="171450" lvl="1" indent="-171450" algn="l" defTabSz="711200" rtl="0">
            <a:lnSpc>
              <a:spcPct val="90000"/>
            </a:lnSpc>
            <a:spcBef>
              <a:spcPct val="0"/>
            </a:spcBef>
            <a:spcAft>
              <a:spcPct val="15000"/>
            </a:spcAft>
            <a:buChar char="••"/>
          </a:pPr>
          <a:r>
            <a:rPr lang="en-US" sz="1600" kern="1200" dirty="0" smtClean="0"/>
            <a:t>DDL triggers prevent policy violations</a:t>
          </a:r>
          <a:endParaRPr lang="en-US" sz="1600" kern="1200" dirty="0"/>
        </a:p>
      </dsp:txBody>
      <dsp:txXfrm rot="10800000">
        <a:off x="0" y="3212703"/>
        <a:ext cx="4381500" cy="1927621"/>
      </dsp:txXfrm>
    </dsp:sp>
    <dsp:sp modelId="{C928BFEA-BD9C-49C4-8423-220E20D153B9}">
      <dsp:nvSpPr>
        <dsp:cNvPr id="0" name=""/>
        <dsp:cNvSpPr/>
      </dsp:nvSpPr>
      <dsp:spPr>
        <a:xfrm rot="5400000">
          <a:off x="5287168" y="1664493"/>
          <a:ext cx="2570162" cy="4381500"/>
        </a:xfrm>
        <a:prstGeom prst="round1Rect">
          <a:avLst/>
        </a:prstGeom>
        <a:gradFill rotWithShape="0">
          <a:gsLst>
            <a:gs pos="0">
              <a:schemeClr val="accent1">
                <a:shade val="80000"/>
                <a:hueOff val="789270"/>
                <a:satOff val="-67692"/>
                <a:lumOff val="38657"/>
                <a:alphaOff val="0"/>
                <a:tint val="74000"/>
              </a:schemeClr>
            </a:gs>
            <a:gs pos="49000">
              <a:schemeClr val="accent1">
                <a:shade val="80000"/>
                <a:hueOff val="789270"/>
                <a:satOff val="-67692"/>
                <a:lumOff val="38657"/>
                <a:alphaOff val="0"/>
                <a:tint val="96000"/>
                <a:shade val="84000"/>
                <a:satMod val="110000"/>
              </a:schemeClr>
            </a:gs>
            <a:gs pos="49100">
              <a:schemeClr val="accent1">
                <a:shade val="80000"/>
                <a:hueOff val="789270"/>
                <a:satOff val="-67692"/>
                <a:lumOff val="38657"/>
                <a:alphaOff val="0"/>
                <a:shade val="55000"/>
                <a:satMod val="150000"/>
              </a:schemeClr>
            </a:gs>
            <a:gs pos="92000">
              <a:schemeClr val="accent1">
                <a:shade val="80000"/>
                <a:hueOff val="789270"/>
                <a:satOff val="-67692"/>
                <a:lumOff val="38657"/>
                <a:alphaOff val="0"/>
                <a:tint val="98000"/>
                <a:shade val="90000"/>
                <a:satMod val="128000"/>
              </a:schemeClr>
            </a:gs>
            <a:gs pos="100000">
              <a:schemeClr val="accent1">
                <a:shade val="80000"/>
                <a:hueOff val="789270"/>
                <a:satOff val="-67692"/>
                <a:lumOff val="38657"/>
                <a:alphaOff val="0"/>
                <a:tint val="90000"/>
                <a:shade val="97000"/>
                <a:satMod val="128000"/>
              </a:schemeClr>
            </a:gs>
          </a:gsLst>
          <a:lin ang="5400000" scaled="1"/>
        </a:gradFill>
        <a:ln>
          <a:noFill/>
        </a:ln>
        <a:effectLst>
          <a:outerShdw blurRad="39000" dist="25400" dir="5400000" rotWithShape="0">
            <a:schemeClr val="accent1">
              <a:shade val="80000"/>
              <a:hueOff val="789270"/>
              <a:satOff val="-67692"/>
              <a:lumOff val="38657"/>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rtl="0">
            <a:lnSpc>
              <a:spcPct val="90000"/>
            </a:lnSpc>
            <a:spcBef>
              <a:spcPct val="0"/>
            </a:spcBef>
            <a:spcAft>
              <a:spcPct val="35000"/>
            </a:spcAft>
          </a:pPr>
          <a:r>
            <a:rPr lang="zh-CN" altLang="en-US" sz="2000" b="1" kern="1200" dirty="0" smtClean="0"/>
            <a:t>改变触动</a:t>
          </a:r>
          <a:r>
            <a:rPr lang="en-US" altLang="zh-CN" sz="2000" b="1" kern="1200" dirty="0" smtClean="0"/>
            <a:t>: </a:t>
          </a:r>
          <a:r>
            <a:rPr lang="zh-CN" altLang="en-US" sz="2000" b="1" kern="1200" dirty="0" smtClean="0"/>
            <a:t>记录 </a:t>
          </a:r>
          <a:r>
            <a:rPr lang="en-US" sz="2000" b="1" kern="1200" dirty="0" smtClean="0"/>
            <a:t>On Change: Log Only</a:t>
          </a:r>
          <a:endParaRPr lang="en-US" sz="2000" b="1" kern="1200" dirty="0"/>
        </a:p>
        <a:p>
          <a:pPr marL="171450" lvl="1" indent="-171450" algn="l" defTabSz="711200" rtl="0">
            <a:lnSpc>
              <a:spcPct val="90000"/>
            </a:lnSpc>
            <a:spcBef>
              <a:spcPct val="0"/>
            </a:spcBef>
            <a:spcAft>
              <a:spcPct val="15000"/>
            </a:spcAft>
            <a:buChar char="••"/>
          </a:pPr>
          <a:r>
            <a:rPr lang="en-US" sz="1600" b="1" kern="1200" dirty="0" smtClean="0"/>
            <a:t>SQL Server 2008 only</a:t>
          </a:r>
          <a:endParaRPr lang="en-US" sz="1600" b="1" kern="1200" dirty="0"/>
        </a:p>
        <a:p>
          <a:pPr marL="171450" lvl="1" indent="-171450" algn="l" defTabSz="711200" rtl="0">
            <a:lnSpc>
              <a:spcPct val="90000"/>
            </a:lnSpc>
            <a:spcBef>
              <a:spcPct val="0"/>
            </a:spcBef>
            <a:spcAft>
              <a:spcPct val="15000"/>
            </a:spcAft>
            <a:buChar char="••"/>
          </a:pPr>
          <a:r>
            <a:rPr lang="en-US" sz="1600" kern="1200" dirty="0" smtClean="0"/>
            <a:t>Event notification evaluates a policy when a relevant change is made</a:t>
          </a:r>
          <a:endParaRPr lang="en-US" sz="1600" kern="1200" dirty="0"/>
        </a:p>
      </dsp:txBody>
      <dsp:txXfrm rot="5400000">
        <a:off x="5608439" y="1985764"/>
        <a:ext cx="1927621" cy="4381500"/>
      </dsp:txXfrm>
    </dsp:sp>
    <dsp:sp modelId="{D49C4C0A-DBEA-4545-9316-2579E33B3167}">
      <dsp:nvSpPr>
        <dsp:cNvPr id="0" name=""/>
        <dsp:cNvSpPr/>
      </dsp:nvSpPr>
      <dsp:spPr>
        <a:xfrm>
          <a:off x="3067049" y="2244728"/>
          <a:ext cx="2628900" cy="650867"/>
        </a:xfrm>
        <a:prstGeom prst="roundRect">
          <a:avLst/>
        </a:prstGeom>
        <a:gradFill rotWithShape="0">
          <a:gsLst>
            <a:gs pos="0">
              <a:schemeClr val="accent1">
                <a:tint val="40000"/>
                <a:hueOff val="0"/>
                <a:satOff val="0"/>
                <a:lumOff val="0"/>
                <a:alphaOff val="0"/>
                <a:tint val="74000"/>
              </a:schemeClr>
            </a:gs>
            <a:gs pos="49000">
              <a:schemeClr val="accent1">
                <a:tint val="40000"/>
                <a:hueOff val="0"/>
                <a:satOff val="0"/>
                <a:lumOff val="0"/>
                <a:alphaOff val="0"/>
                <a:tint val="96000"/>
                <a:shade val="84000"/>
                <a:satMod val="110000"/>
              </a:schemeClr>
            </a:gs>
            <a:gs pos="49100">
              <a:schemeClr val="accent1">
                <a:tint val="40000"/>
                <a:hueOff val="0"/>
                <a:satOff val="0"/>
                <a:lumOff val="0"/>
                <a:alphaOff val="0"/>
                <a:shade val="55000"/>
                <a:satMod val="150000"/>
              </a:schemeClr>
            </a:gs>
            <a:gs pos="92000">
              <a:schemeClr val="accent1">
                <a:tint val="40000"/>
                <a:hueOff val="0"/>
                <a:satOff val="0"/>
                <a:lumOff val="0"/>
                <a:alphaOff val="0"/>
                <a:tint val="98000"/>
                <a:shade val="90000"/>
                <a:satMod val="128000"/>
              </a:schemeClr>
            </a:gs>
            <a:gs pos="100000">
              <a:schemeClr val="accent1">
                <a:tint val="40000"/>
                <a:hueOff val="0"/>
                <a:satOff val="0"/>
                <a:lumOff val="0"/>
                <a:alphaOff val="0"/>
                <a:tint val="90000"/>
                <a:shade val="97000"/>
                <a:satMod val="128000"/>
              </a:schemeClr>
            </a:gs>
          </a:gsLst>
          <a:lin ang="5400000" scaled="1"/>
        </a:gradFill>
        <a:ln>
          <a:noFill/>
        </a:ln>
        <a:effectLst>
          <a:outerShdw blurRad="39000" dist="25400" dir="5400000" rotWithShape="0">
            <a:schemeClr val="accent1">
              <a:tint val="40000"/>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Evaluation modes</a:t>
          </a:r>
          <a:endParaRPr lang="en-US" sz="2000" kern="1200" dirty="0"/>
        </a:p>
      </dsp:txBody>
      <dsp:txXfrm>
        <a:off x="3067049" y="2244728"/>
        <a:ext cx="2628900" cy="65086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CBF072-69E3-4040-A72C-92B795EC9E23}">
      <dsp:nvSpPr>
        <dsp:cNvPr id="0" name=""/>
        <dsp:cNvSpPr/>
      </dsp:nvSpPr>
      <dsp:spPr>
        <a:xfrm rot="5400000">
          <a:off x="5352884" y="-2067150"/>
          <a:ext cx="1203275" cy="5604256"/>
        </a:xfrm>
        <a:prstGeom prst="round2SameRect">
          <a:avLst/>
        </a:prstGeom>
        <a:solidFill>
          <a:schemeClr val="accent1">
            <a:alpha val="90000"/>
            <a:tint val="40000"/>
            <a:hueOff val="0"/>
            <a:satOff val="0"/>
            <a:lumOff val="0"/>
            <a:alphaOff val="0"/>
          </a:schemeClr>
        </a:solidFill>
        <a:ln w="11430" cap="flat" cmpd="sng" algn="ctr">
          <a:solidFill>
            <a:schemeClr val="accent1">
              <a:alpha val="90000"/>
              <a:tint val="40000"/>
              <a:hueOff val="0"/>
              <a:satOff val="0"/>
              <a:lumOff val="0"/>
              <a:alphaOff val="0"/>
            </a:schemeClr>
          </a:solidFill>
          <a:prstDash val="solid"/>
        </a:ln>
        <a:effectLst>
          <a:outerShdw blurRad="39000" dist="25400" dir="5400000" rotWithShape="0">
            <a:schemeClr val="accent1">
              <a:alpha val="90000"/>
              <a:tint val="40000"/>
              <a:hueOff val="0"/>
              <a:satOff val="0"/>
              <a:lumOff val="0"/>
              <a:alphaOff val="0"/>
              <a:shade val="33000"/>
              <a:alpha val="83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zh-CN" altLang="en-US" sz="1600" kern="1200" dirty="0" smtClean="0">
              <a:solidFill>
                <a:schemeClr val="accent5">
                  <a:lumMod val="25000"/>
                </a:schemeClr>
              </a:solidFill>
            </a:rPr>
            <a:t>保证</a:t>
          </a:r>
          <a:r>
            <a:rPr lang="en-US" altLang="zh-CN" sz="1600" kern="1200" dirty="0" smtClean="0">
              <a:solidFill>
                <a:schemeClr val="accent5">
                  <a:lumMod val="25000"/>
                </a:schemeClr>
              </a:solidFill>
            </a:rPr>
            <a:t>SQL Server</a:t>
          </a:r>
          <a:r>
            <a:rPr lang="zh-CN" altLang="en-US" sz="1600" kern="1200" dirty="0" smtClean="0">
              <a:solidFill>
                <a:schemeClr val="accent5">
                  <a:lumMod val="25000"/>
                </a:schemeClr>
              </a:solidFill>
            </a:rPr>
            <a:t>的管理符合公司有关安全和其他商业规则</a:t>
          </a:r>
          <a:endParaRPr lang="en-US" sz="1600" kern="1200" dirty="0">
            <a:solidFill>
              <a:schemeClr val="accent5">
                <a:lumMod val="25000"/>
              </a:schemeClr>
            </a:solidFill>
          </a:endParaRPr>
        </a:p>
        <a:p>
          <a:pPr marL="171450" lvl="1" indent="-171450" algn="l" defTabSz="711200" rtl="0">
            <a:lnSpc>
              <a:spcPct val="90000"/>
            </a:lnSpc>
            <a:spcBef>
              <a:spcPct val="0"/>
            </a:spcBef>
            <a:spcAft>
              <a:spcPct val="15000"/>
            </a:spcAft>
            <a:buChar char="••"/>
          </a:pPr>
          <a:r>
            <a:rPr lang="zh-CN" altLang="en-US" sz="1600" kern="1200" dirty="0" smtClean="0">
              <a:solidFill>
                <a:schemeClr val="accent5">
                  <a:lumMod val="25000"/>
                </a:schemeClr>
              </a:solidFill>
            </a:rPr>
            <a:t>对各种业务审计的补充</a:t>
          </a:r>
          <a:endParaRPr lang="en-US" sz="1600" kern="1200" dirty="0">
            <a:solidFill>
              <a:schemeClr val="accent5">
                <a:lumMod val="25000"/>
              </a:schemeClr>
            </a:solidFill>
          </a:endParaRPr>
        </a:p>
      </dsp:txBody>
      <dsp:txXfrm rot="5400000">
        <a:off x="5352884" y="-2067150"/>
        <a:ext cx="1203275" cy="5604256"/>
      </dsp:txXfrm>
    </dsp:sp>
    <dsp:sp modelId="{56BD87FC-E654-4023-AC19-56FDDA2FBBE9}">
      <dsp:nvSpPr>
        <dsp:cNvPr id="0" name=""/>
        <dsp:cNvSpPr/>
      </dsp:nvSpPr>
      <dsp:spPr>
        <a:xfrm>
          <a:off x="0" y="2278"/>
          <a:ext cx="3152394" cy="1504094"/>
        </a:xfrm>
        <a:prstGeom prst="roundRect">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zh-CN" altLang="en-US" sz="3600" kern="1200" dirty="0" smtClean="0">
              <a:solidFill>
                <a:schemeClr val="tx1"/>
              </a:solidFill>
            </a:rPr>
            <a:t>遵从性</a:t>
          </a:r>
          <a:r>
            <a:rPr lang="en-US" sz="3600" kern="1200" dirty="0" smtClean="0">
              <a:solidFill>
                <a:schemeClr val="tx1"/>
              </a:solidFill>
            </a:rPr>
            <a:t>Compliance</a:t>
          </a:r>
          <a:endParaRPr lang="en-US" sz="3600" kern="1200" dirty="0">
            <a:solidFill>
              <a:schemeClr val="tx1"/>
            </a:solidFill>
          </a:endParaRPr>
        </a:p>
      </dsp:txBody>
      <dsp:txXfrm>
        <a:off x="0" y="2278"/>
        <a:ext cx="3152394" cy="1504094"/>
      </dsp:txXfrm>
    </dsp:sp>
    <dsp:sp modelId="{3B5871EA-7FA8-4424-9DF5-23BFC3C29B4A}">
      <dsp:nvSpPr>
        <dsp:cNvPr id="0" name=""/>
        <dsp:cNvSpPr/>
      </dsp:nvSpPr>
      <dsp:spPr>
        <a:xfrm rot="5400000">
          <a:off x="5352884" y="-468503"/>
          <a:ext cx="1203275" cy="5604256"/>
        </a:xfrm>
        <a:prstGeom prst="round2SameRect">
          <a:avLst/>
        </a:prstGeom>
        <a:solidFill>
          <a:schemeClr val="accent1">
            <a:alpha val="90000"/>
            <a:tint val="40000"/>
            <a:hueOff val="0"/>
            <a:satOff val="0"/>
            <a:lumOff val="0"/>
            <a:alphaOff val="0"/>
          </a:schemeClr>
        </a:solidFill>
        <a:ln w="11430" cap="flat" cmpd="sng" algn="ctr">
          <a:solidFill>
            <a:schemeClr val="accent1">
              <a:alpha val="90000"/>
              <a:tint val="40000"/>
              <a:hueOff val="0"/>
              <a:satOff val="0"/>
              <a:lumOff val="0"/>
              <a:alphaOff val="0"/>
            </a:schemeClr>
          </a:solidFill>
          <a:prstDash val="solid"/>
        </a:ln>
        <a:effectLst>
          <a:outerShdw blurRad="39000" dist="25400" dir="5400000" rotWithShape="0">
            <a:schemeClr val="accent1">
              <a:alpha val="90000"/>
              <a:tint val="40000"/>
              <a:hueOff val="0"/>
              <a:satOff val="0"/>
              <a:lumOff val="0"/>
              <a:alphaOff val="0"/>
              <a:shade val="33000"/>
              <a:alpha val="83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zh-CN" altLang="en-US" sz="1600" kern="1200" dirty="0" smtClean="0">
              <a:solidFill>
                <a:schemeClr val="accent5">
                  <a:lumMod val="25000"/>
                </a:schemeClr>
              </a:solidFill>
            </a:rPr>
            <a:t>最佳性能的保证</a:t>
          </a:r>
          <a:endParaRPr lang="en-US" sz="1600" kern="1200" dirty="0">
            <a:solidFill>
              <a:schemeClr val="accent5">
                <a:lumMod val="25000"/>
              </a:schemeClr>
            </a:solidFill>
          </a:endParaRPr>
        </a:p>
        <a:p>
          <a:pPr marL="171450" lvl="1" indent="-171450" algn="l" defTabSz="711200" rtl="0">
            <a:lnSpc>
              <a:spcPct val="90000"/>
            </a:lnSpc>
            <a:spcBef>
              <a:spcPct val="0"/>
            </a:spcBef>
            <a:spcAft>
              <a:spcPct val="15000"/>
            </a:spcAft>
            <a:buChar char="••"/>
          </a:pPr>
          <a:r>
            <a:rPr lang="zh-CN" altLang="en-US" sz="1600" kern="1200" dirty="0" smtClean="0">
              <a:solidFill>
                <a:schemeClr val="accent5">
                  <a:lumMod val="25000"/>
                </a:schemeClr>
              </a:solidFill>
            </a:rPr>
            <a:t>安全和可靠的保证</a:t>
          </a:r>
          <a:endParaRPr lang="en-US" sz="1600" kern="1200" dirty="0">
            <a:solidFill>
              <a:schemeClr val="accent5">
                <a:lumMod val="25000"/>
              </a:schemeClr>
            </a:solidFill>
          </a:endParaRPr>
        </a:p>
      </dsp:txBody>
      <dsp:txXfrm rot="5400000">
        <a:off x="5352884" y="-468503"/>
        <a:ext cx="1203275" cy="5604256"/>
      </dsp:txXfrm>
    </dsp:sp>
    <dsp:sp modelId="{777234E5-511E-4148-8AAC-AFBA008957BA}">
      <dsp:nvSpPr>
        <dsp:cNvPr id="0" name=""/>
        <dsp:cNvSpPr/>
      </dsp:nvSpPr>
      <dsp:spPr>
        <a:xfrm>
          <a:off x="0" y="1581577"/>
          <a:ext cx="3152394" cy="1504094"/>
        </a:xfrm>
        <a:prstGeom prst="roundRect">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zh-CN" altLang="en-US" sz="3600" kern="1200" dirty="0" smtClean="0">
              <a:solidFill>
                <a:schemeClr val="tx1"/>
              </a:solidFill>
            </a:rPr>
            <a:t>一致性</a:t>
          </a:r>
          <a:r>
            <a:rPr lang="en-US" sz="3600" kern="1200" dirty="0" smtClean="0">
              <a:solidFill>
                <a:schemeClr val="tx1"/>
              </a:solidFill>
            </a:rPr>
            <a:t>Consistency</a:t>
          </a:r>
          <a:endParaRPr lang="en-US" sz="3600" kern="1200" dirty="0">
            <a:solidFill>
              <a:schemeClr val="tx1"/>
            </a:solidFill>
          </a:endParaRPr>
        </a:p>
      </dsp:txBody>
      <dsp:txXfrm>
        <a:off x="0" y="1581577"/>
        <a:ext cx="3152394" cy="1504094"/>
      </dsp:txXfrm>
    </dsp:sp>
    <dsp:sp modelId="{C37CE9A9-1552-4591-BB93-EC49A85750D2}">
      <dsp:nvSpPr>
        <dsp:cNvPr id="0" name=""/>
        <dsp:cNvSpPr/>
      </dsp:nvSpPr>
      <dsp:spPr>
        <a:xfrm rot="5400000">
          <a:off x="5352884" y="1110795"/>
          <a:ext cx="1203275" cy="5604256"/>
        </a:xfrm>
        <a:prstGeom prst="round2SameRect">
          <a:avLst/>
        </a:prstGeom>
        <a:solidFill>
          <a:schemeClr val="accent1">
            <a:alpha val="90000"/>
            <a:tint val="40000"/>
            <a:hueOff val="0"/>
            <a:satOff val="0"/>
            <a:lumOff val="0"/>
            <a:alphaOff val="0"/>
          </a:schemeClr>
        </a:solidFill>
        <a:ln w="11430" cap="flat" cmpd="sng" algn="ctr">
          <a:solidFill>
            <a:schemeClr val="accent1">
              <a:alpha val="90000"/>
              <a:tint val="40000"/>
              <a:hueOff val="0"/>
              <a:satOff val="0"/>
              <a:lumOff val="0"/>
              <a:alphaOff val="0"/>
            </a:schemeClr>
          </a:solidFill>
          <a:prstDash val="solid"/>
        </a:ln>
        <a:effectLst>
          <a:outerShdw blurRad="39000" dist="25400" dir="5400000" rotWithShape="0">
            <a:schemeClr val="accent1">
              <a:alpha val="90000"/>
              <a:tint val="40000"/>
              <a:hueOff val="0"/>
              <a:satOff val="0"/>
              <a:lumOff val="0"/>
              <a:alphaOff val="0"/>
              <a:shade val="33000"/>
              <a:alpha val="83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zh-CN" altLang="en-US" sz="1600" kern="1200" dirty="0" smtClean="0">
              <a:solidFill>
                <a:schemeClr val="accent5">
                  <a:lumMod val="25000"/>
                </a:schemeClr>
              </a:solidFill>
            </a:rPr>
            <a:t>引导公司管理中有关成本降低的举措</a:t>
          </a:r>
          <a:endParaRPr lang="en-US" sz="1600" kern="1200" dirty="0">
            <a:solidFill>
              <a:schemeClr val="accent5">
                <a:lumMod val="25000"/>
              </a:schemeClr>
            </a:solidFill>
          </a:endParaRPr>
        </a:p>
        <a:p>
          <a:pPr marL="171450" lvl="1" indent="-171450" algn="l" defTabSz="711200" rtl="0">
            <a:lnSpc>
              <a:spcPct val="90000"/>
            </a:lnSpc>
            <a:spcBef>
              <a:spcPct val="0"/>
            </a:spcBef>
            <a:spcAft>
              <a:spcPct val="15000"/>
            </a:spcAft>
            <a:buChar char="••"/>
          </a:pPr>
          <a:r>
            <a:rPr lang="zh-CN" altLang="en-US" sz="1600" kern="1200" dirty="0" smtClean="0">
              <a:solidFill>
                <a:schemeClr val="accent5">
                  <a:lumMod val="25000"/>
                </a:schemeClr>
              </a:solidFill>
            </a:rPr>
            <a:t>提供更加有效的管理方法</a:t>
          </a:r>
          <a:endParaRPr lang="en-US" sz="1600" kern="1200" dirty="0">
            <a:solidFill>
              <a:schemeClr val="accent5">
                <a:lumMod val="25000"/>
              </a:schemeClr>
            </a:solidFill>
          </a:endParaRPr>
        </a:p>
      </dsp:txBody>
      <dsp:txXfrm rot="5400000">
        <a:off x="5352884" y="1110795"/>
        <a:ext cx="1203275" cy="5604256"/>
      </dsp:txXfrm>
    </dsp:sp>
    <dsp:sp modelId="{5D5DB238-F4B8-4734-954F-0882834B1B49}">
      <dsp:nvSpPr>
        <dsp:cNvPr id="0" name=""/>
        <dsp:cNvSpPr/>
      </dsp:nvSpPr>
      <dsp:spPr>
        <a:xfrm>
          <a:off x="0" y="3163155"/>
          <a:ext cx="3152394" cy="1504094"/>
        </a:xfrm>
        <a:prstGeom prst="roundRect">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zh-CN" altLang="en-US" sz="3600" kern="1200" dirty="0" smtClean="0">
              <a:solidFill>
                <a:schemeClr val="tx1"/>
              </a:solidFill>
            </a:rPr>
            <a:t>成本控制     </a:t>
          </a:r>
          <a:r>
            <a:rPr lang="en-US" sz="3600" kern="1200" dirty="0" smtClean="0">
              <a:solidFill>
                <a:schemeClr val="tx1"/>
              </a:solidFill>
            </a:rPr>
            <a:t>Costs</a:t>
          </a:r>
          <a:endParaRPr lang="en-US" sz="3600" kern="1200" dirty="0">
            <a:solidFill>
              <a:schemeClr val="tx1"/>
            </a:solidFill>
          </a:endParaRPr>
        </a:p>
      </dsp:txBody>
      <dsp:txXfrm>
        <a:off x="0" y="3163155"/>
        <a:ext cx="3152394" cy="150409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80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3E09B167-73A4-44C7-9208-47BB23DDA610}" type="datetimeFigureOut">
              <a:rPr lang="en-US" smtClean="0"/>
              <a:pPr/>
              <a:t>10/29/2009</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smtClean="0"/>
          </a:p>
        </p:txBody>
      </p:sp>
      <p:sp>
        <p:nvSpPr>
          <p:cNvPr id="4" name="Slide Number Placeholder 3"/>
          <p:cNvSpPr>
            <a:spLocks noGrp="1"/>
          </p:cNvSpPr>
          <p:nvPr>
            <p:ph type="sldNum" sz="quarter" idx="10"/>
          </p:nvPr>
        </p:nvSpPr>
        <p:spPr/>
        <p:txBody>
          <a:bodyPr/>
          <a:lstStyle/>
          <a:p>
            <a:fld id="{F0DCDD31-F52E-44F2-98C8-E269B6F431F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DCDD31-F52E-44F2-98C8-E269B6F431F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DCDD31-F52E-44F2-98C8-E269B6F431F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80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3E09B167-73A4-44C7-9208-47BB23DDA610}" type="datetimeFigureOut">
              <a:rPr lang="en-US" smtClean="0"/>
              <a:pPr/>
              <a:t>10/29/2009</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DCDD31-F52E-44F2-98C8-E269B6F431F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DCDD31-F52E-44F2-98C8-E269B6F431F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DCDD31-F52E-44F2-98C8-E269B6F431F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DCDD31-F52E-44F2-98C8-E269B6F431F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80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3E09B167-73A4-44C7-9208-47BB23DDA610}" type="datetimeFigureOut">
              <a:rPr lang="en-US" smtClean="0"/>
              <a:pPr/>
              <a:t>10/29/2009</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4.gif"/><Relationship Id="rId3" Type="http://schemas.openxmlformats.org/officeDocument/2006/relationships/notesSlide" Target="../notesSlides/notesSlide23.xm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hyperlink" Target="http://en.wikipedia.org/wiki/Image:Windows_PowerShell_icon.png" TargetMode="External"/><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emf"/><Relationship Id="rId4" Type="http://schemas.openxmlformats.org/officeDocument/2006/relationships/image" Target="../media/image15.png"/><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4.gif"/><Relationship Id="rId3" Type="http://schemas.openxmlformats.org/officeDocument/2006/relationships/notesSlide" Target="../notesSlides/notesSlide24.xm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hyperlink" Target="http://en.wikipedia.org/wiki/Image:Windows_PowerShell_icon.png" TargetMode="External"/><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emf"/><Relationship Id="rId4" Type="http://schemas.openxmlformats.org/officeDocument/2006/relationships/image" Target="../media/image15.png"/><Relationship Id="rId9"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http://msevents.microsoft.com/CUI/WebCastEventDetails.aspx?EventID=1032402179&amp;EventCategory=4&amp;culture=en-US&amp;CountryCode=US"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blogs.msdn.com/dtjones/default.aspx" TargetMode="External"/><Relationship Id="rId3" Type="http://schemas.openxmlformats.org/officeDocument/2006/relationships/image" Target="../media/image25.jpeg"/><Relationship Id="rId7" Type="http://schemas.openxmlformats.org/officeDocument/2006/relationships/hyperlink" Target="http://sqlblog.com/blogs/lara_rubbelke/default.aspx"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hyperlink" Target="http://blogs.msdn.com/sqlpbm/default.aspx" TargetMode="External"/><Relationship Id="rId5" Type="http://schemas.openxmlformats.org/officeDocument/2006/relationships/hyperlink" Target="http://msdn.microsoft.com/en-us/library/dd542632.aspx" TargetMode="External"/><Relationship Id="rId4" Type="http://schemas.openxmlformats.org/officeDocument/2006/relationships/hyperlink" Target="http://www.codeplex.com/EPMFramewor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hyperlink" Target="http://msdn.microsoft.com/en-us/library/cc281954.aspx"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hyperlink" Target="http://sqlblog.com/blogs/allen_white/" TargetMode="External"/><Relationship Id="rId5" Type="http://schemas.openxmlformats.org/officeDocument/2006/relationships/hyperlink" Target="http://blogs.msdn.com/powershell/" TargetMode="External"/><Relationship Id="rId4" Type="http://schemas.openxmlformats.org/officeDocument/2006/relationships/hyperlink" Target="http://www.microsoft.com/downloads/details.aspx?FamilyID=b4720b00-9a66-430f-bd56-ec48bfca154f&amp;DisplayLang=en"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sz="4000" dirty="0" smtClean="0"/>
              <a:t>	</a:t>
            </a:r>
            <a:r>
              <a:rPr lang="zh-CN" altLang="en-US" sz="4000" dirty="0" smtClean="0"/>
              <a:t>管理数据采集器的模块</a:t>
            </a:r>
            <a:endParaRPr lang="zh-CN" altLang="en-US" sz="4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演示</a:t>
            </a:r>
            <a:r>
              <a:rPr lang="zh-CN" altLang="en-US" dirty="0"/>
              <a:t>内容总结</a:t>
            </a:r>
            <a:endParaRPr lang="en-US" dirty="0"/>
          </a:p>
        </p:txBody>
      </p:sp>
      <p:graphicFrame>
        <p:nvGraphicFramePr>
          <p:cNvPr id="8" name="Diagram 7"/>
          <p:cNvGraphicFramePr/>
          <p:nvPr/>
        </p:nvGraphicFramePr>
        <p:xfrm>
          <a:off x="428596" y="1285860"/>
          <a:ext cx="8210144"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zh-CN" altLang="en-US" dirty="0"/>
              <a:t>几</a:t>
            </a:r>
            <a:r>
              <a:rPr lang="zh-CN" altLang="en-US" dirty="0" smtClean="0"/>
              <a:t>点经验之谈</a:t>
            </a:r>
            <a:endParaRPr lang="en-US" dirty="0"/>
          </a:p>
        </p:txBody>
      </p:sp>
      <p:graphicFrame>
        <p:nvGraphicFramePr>
          <p:cNvPr id="9" name="Content Placeholder 8"/>
          <p:cNvGraphicFramePr>
            <a:graphicFrameLocks noGrp="1"/>
          </p:cNvGraphicFramePr>
          <p:nvPr>
            <p:ph idx="1"/>
          </p:nvPr>
        </p:nvGraphicFramePr>
        <p:xfrm>
          <a:off x="381000" y="1412874"/>
          <a:ext cx="8382000" cy="45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339850" y="5361917"/>
            <a:ext cx="6248400" cy="533399"/>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5" name="Rectangle 2"/>
          <p:cNvSpPr txBox="1">
            <a:spLocks noChangeArrowheads="1"/>
          </p:cNvSpPr>
          <p:nvPr/>
        </p:nvSpPr>
        <p:spPr>
          <a:xfrm>
            <a:off x="1290637" y="5427398"/>
            <a:ext cx="6413500" cy="387798"/>
          </a:xfrm>
          <a:prstGeom prst="rect">
            <a:avLst/>
          </a:prstGeom>
          <a:noFill/>
          <a:ln w="9525">
            <a:noFill/>
            <a:miter lim="800000"/>
            <a:headEnd/>
            <a:tailEnd/>
          </a:ln>
        </p:spPr>
        <p:txBody>
          <a:bodyPr lIns="0" tIns="0" rIns="0" bIns="0">
            <a:spAutoFit/>
          </a:bodyPr>
          <a:lstStyle/>
          <a:p>
            <a:pPr algn="ctr" defTabSz="912740" eaLnBrk="0" hangingPunct="0">
              <a:lnSpc>
                <a:spcPct val="90000"/>
              </a:lnSpc>
              <a:defRPr/>
            </a:pPr>
            <a:r>
              <a:rPr lang="zh-CN" altLang="en-US" sz="28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保持系统的持续稳定</a:t>
            </a:r>
            <a:endParaRPr lang="en-US" sz="2800" i="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grpSp>
        <p:nvGrpSpPr>
          <p:cNvPr id="2" name="Group 10"/>
          <p:cNvGrpSpPr>
            <a:grpSpLocks/>
          </p:cNvGrpSpPr>
          <p:nvPr/>
        </p:nvGrpSpPr>
        <p:grpSpPr bwMode="auto">
          <a:xfrm>
            <a:off x="5970842" y="1600200"/>
            <a:ext cx="2590750" cy="3935500"/>
            <a:chOff x="6078983" y="2108659"/>
            <a:chExt cx="2590800" cy="3934691"/>
          </a:xfrm>
        </p:grpSpPr>
        <p:sp>
          <p:nvSpPr>
            <p:cNvPr id="7" name="Rounded Rectangle 6"/>
            <p:cNvSpPr/>
            <p:nvPr/>
          </p:nvSpPr>
          <p:spPr bwMode="auto">
            <a:xfrm>
              <a:off x="6106262" y="2108659"/>
              <a:ext cx="2536243" cy="3934691"/>
            </a:xfrm>
            <a:prstGeom prst="roundRect">
              <a:avLst>
                <a:gd name="adj" fmla="val 9898"/>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8" name="Rectangle 166"/>
            <p:cNvSpPr>
              <a:spLocks noChangeArrowheads="1"/>
            </p:cNvSpPr>
            <p:nvPr/>
          </p:nvSpPr>
          <p:spPr bwMode="auto">
            <a:xfrm>
              <a:off x="6085079" y="3131729"/>
              <a:ext cx="2578150" cy="584649"/>
            </a:xfrm>
            <a:prstGeom prst="rect">
              <a:avLst/>
            </a:prstGeom>
            <a:noFill/>
            <a:ln w="9525">
              <a:noFill/>
              <a:miter lim="800000"/>
              <a:headEnd/>
              <a:tailEnd/>
            </a:ln>
          </p:spPr>
          <p:txBody>
            <a:bodyPr lIns="91432" tIns="45717" rIns="91432" bIns="45717">
              <a:spAutoFit/>
            </a:bodyPr>
            <a:lstStyle/>
            <a:p>
              <a:pPr marL="228600" indent="-228600" defTabSz="912813">
                <a:lnSpc>
                  <a:spcPct val="90000"/>
                </a:lnSpc>
                <a:spcBef>
                  <a:spcPct val="20000"/>
                </a:spcBef>
                <a:buClr>
                  <a:schemeClr val="tx2"/>
                </a:buClr>
                <a:buSzPct val="80000"/>
                <a:buFontTx/>
                <a:buBlip>
                  <a:blip r:embed="rId3"/>
                </a:buBlip>
                <a:defRPr/>
              </a:pPr>
              <a:r>
                <a:rPr lang="zh-CN" altLang="en-US" sz="1600" dirty="0" smtClean="0">
                  <a:solidFill>
                    <a:srgbClr val="FFFFFF"/>
                  </a:solidFill>
                  <a:effectLst>
                    <a:outerShdw blurRad="38100" dist="38100" dir="2700000" algn="tl">
                      <a:srgbClr val="4D4D4D"/>
                    </a:outerShdw>
                  </a:effectLst>
                  <a:latin typeface="Segoe"/>
                </a:rPr>
                <a:t>演示</a:t>
              </a:r>
              <a:endParaRPr lang="en-US" altLang="zh-CN" sz="1600" dirty="0" smtClean="0">
                <a:solidFill>
                  <a:srgbClr val="FFFFFF"/>
                </a:solidFill>
                <a:effectLst>
                  <a:outerShdw blurRad="38100" dist="38100" dir="2700000" algn="tl">
                    <a:srgbClr val="4D4D4D"/>
                  </a:outerShdw>
                </a:effectLst>
                <a:latin typeface="Segoe"/>
              </a:endParaRPr>
            </a:p>
            <a:p>
              <a:pPr marL="228600" indent="-228600" defTabSz="912813">
                <a:lnSpc>
                  <a:spcPct val="90000"/>
                </a:lnSpc>
                <a:spcBef>
                  <a:spcPct val="20000"/>
                </a:spcBef>
                <a:buClr>
                  <a:schemeClr val="tx2"/>
                </a:buClr>
                <a:buSzPct val="80000"/>
                <a:buFontTx/>
                <a:buBlip>
                  <a:blip r:embed="rId3"/>
                </a:buBlip>
                <a:defRPr/>
              </a:pPr>
              <a:r>
                <a:rPr lang="zh-CN" altLang="en-US" sz="1600" smtClean="0">
                  <a:solidFill>
                    <a:srgbClr val="FFFFFF"/>
                  </a:solidFill>
                  <a:effectLst>
                    <a:outerShdw blurRad="38100" dist="38100" dir="2700000" algn="tl">
                      <a:srgbClr val="4D4D4D"/>
                    </a:outerShdw>
                  </a:effectLst>
                  <a:latin typeface="Segoe"/>
                </a:rPr>
                <a:t>工作原理和下载出处</a:t>
              </a:r>
              <a:endParaRPr lang="en-US" sz="1600" dirty="0">
                <a:solidFill>
                  <a:srgbClr val="FFFFFF"/>
                </a:solidFill>
                <a:effectLst>
                  <a:outerShdw blurRad="38100" dist="38100" dir="2700000" algn="tl">
                    <a:srgbClr val="4D4D4D"/>
                  </a:outerShdw>
                </a:effectLst>
                <a:latin typeface="Segoe"/>
              </a:endParaRPr>
            </a:p>
          </p:txBody>
        </p:sp>
        <p:pic>
          <p:nvPicPr>
            <p:cNvPr id="9" name="Picture 5" descr="C:\Program Files\Microsoft Resource DVD Artwork\DVD_ART\Artwork_Imagery\HARDWARE_IMAGERY\Illustration - Misc Hardware\Windows Vista Illustration Icons\Male User.png"/>
            <p:cNvPicPr>
              <a:picLocks noChangeAspect="1" noChangeArrowheads="1"/>
            </p:cNvPicPr>
            <p:nvPr/>
          </p:nvPicPr>
          <p:blipFill>
            <a:blip r:embed="rId4" cstate="print"/>
            <a:stretch>
              <a:fillRect/>
            </a:stretch>
          </p:blipFill>
          <p:spPr bwMode="ltGray">
            <a:xfrm>
              <a:off x="6674054" y="4522092"/>
              <a:ext cx="1373215" cy="1277674"/>
            </a:xfrm>
            <a:prstGeom prst="rect">
              <a:avLst/>
            </a:prstGeom>
            <a:noFill/>
            <a:effectLst>
              <a:outerShdw blurRad="76200" dist="12700" dir="8100000" sy="-23000" kx="800400" algn="br" rotWithShape="0">
                <a:prstClr val="black">
                  <a:alpha val="20000"/>
                </a:prstClr>
              </a:outerShdw>
            </a:effectLst>
          </p:spPr>
        </p:pic>
        <p:sp>
          <p:nvSpPr>
            <p:cNvPr id="10" name="Rectangle 9"/>
            <p:cNvSpPr/>
            <p:nvPr/>
          </p:nvSpPr>
          <p:spPr bwMode="auto">
            <a:xfrm>
              <a:off x="6123181" y="2550822"/>
              <a:ext cx="2501949" cy="588841"/>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cxnSp>
          <p:nvCxnSpPr>
            <p:cNvPr id="11" name="Straight Connector 10"/>
            <p:cNvCxnSpPr/>
            <p:nvPr/>
          </p:nvCxnSpPr>
          <p:spPr>
            <a:xfrm>
              <a:off x="6574040" y="4412576"/>
              <a:ext cx="1600231"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2" name="TextBox 833617"/>
            <p:cNvSpPr txBox="1">
              <a:spLocks noChangeArrowheads="1"/>
            </p:cNvSpPr>
            <p:nvPr/>
          </p:nvSpPr>
          <p:spPr bwMode="auto">
            <a:xfrm>
              <a:off x="6078983" y="2138608"/>
              <a:ext cx="2590800" cy="589271"/>
            </a:xfrm>
            <a:prstGeom prst="rect">
              <a:avLst/>
            </a:prstGeom>
            <a:noFill/>
            <a:ln w="9525">
              <a:noFill/>
              <a:miter lim="800000"/>
              <a:headEnd/>
              <a:tailEnd/>
            </a:ln>
          </p:spPr>
          <p:txBody>
            <a:bodyPr>
              <a:spAutoFit/>
            </a:bodyPr>
            <a:lstStyle/>
            <a:p>
              <a:pPr algn="ctr">
                <a:lnSpc>
                  <a:spcPct val="95000"/>
                </a:lnSpc>
                <a:spcBef>
                  <a:spcPct val="10000"/>
                </a:spcBef>
                <a:defRPr/>
              </a:pPr>
              <a:r>
                <a:rPr lang="en-US" altLang="zh-CN" sz="3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宋体" pitchFamily="2" charset="-122"/>
                  <a:cs typeface="Arial" charset="0"/>
                </a:rPr>
                <a:t>EPM</a:t>
              </a:r>
              <a:endParaRPr lang="en-US" altLang="zh-CN" sz="3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n-lt"/>
                <a:ea typeface="宋体" pitchFamily="2" charset="-122"/>
                <a:cs typeface="Arial" charset="0"/>
              </a:endParaRPr>
            </a:p>
          </p:txBody>
        </p:sp>
      </p:grpSp>
      <p:grpSp>
        <p:nvGrpSpPr>
          <p:cNvPr id="3" name="Group 17"/>
          <p:cNvGrpSpPr>
            <a:grpSpLocks/>
          </p:cNvGrpSpPr>
          <p:nvPr/>
        </p:nvGrpSpPr>
        <p:grpSpPr bwMode="auto">
          <a:xfrm>
            <a:off x="3200400" y="1600200"/>
            <a:ext cx="2754313" cy="3935500"/>
            <a:chOff x="3305889" y="2108659"/>
            <a:chExt cx="2753017" cy="3934691"/>
          </a:xfrm>
        </p:grpSpPr>
        <p:sp>
          <p:nvSpPr>
            <p:cNvPr id="14" name="Rounded Rectangle 13"/>
            <p:cNvSpPr/>
            <p:nvPr/>
          </p:nvSpPr>
          <p:spPr bwMode="auto">
            <a:xfrm>
              <a:off x="3359428" y="2108659"/>
              <a:ext cx="2536243" cy="3934691"/>
            </a:xfrm>
            <a:prstGeom prst="roundRect">
              <a:avLst>
                <a:gd name="adj" fmla="val 9211"/>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15" name="Rectangle 43"/>
            <p:cNvSpPr>
              <a:spLocks noChangeArrowheads="1"/>
            </p:cNvSpPr>
            <p:nvPr/>
          </p:nvSpPr>
          <p:spPr bwMode="auto">
            <a:xfrm>
              <a:off x="3305889" y="3131729"/>
              <a:ext cx="2753017" cy="584649"/>
            </a:xfrm>
            <a:prstGeom prst="rect">
              <a:avLst/>
            </a:prstGeom>
            <a:noFill/>
            <a:ln w="9525">
              <a:noFill/>
              <a:miter lim="800000"/>
              <a:headEnd/>
              <a:tailEnd/>
            </a:ln>
          </p:spPr>
          <p:txBody>
            <a:bodyPr lIns="91432" tIns="45717" rIns="91432" bIns="45717">
              <a:spAutoFit/>
            </a:bodyPr>
            <a:lstStyle/>
            <a:p>
              <a:pPr marL="228600" indent="-228600" defTabSz="912813">
                <a:lnSpc>
                  <a:spcPct val="90000"/>
                </a:lnSpc>
                <a:spcBef>
                  <a:spcPct val="20000"/>
                </a:spcBef>
                <a:buClr>
                  <a:schemeClr val="tx2"/>
                </a:buClr>
                <a:buSzPct val="80000"/>
                <a:buFontTx/>
                <a:buBlip>
                  <a:blip r:embed="rId3"/>
                </a:buBlip>
                <a:defRPr/>
              </a:pPr>
              <a:r>
                <a:rPr lang="zh-CN" altLang="en-US" sz="1600" dirty="0" smtClean="0">
                  <a:solidFill>
                    <a:srgbClr val="FFFFFF"/>
                  </a:solidFill>
                  <a:effectLst>
                    <a:outerShdw blurRad="38100" dist="38100" dir="2700000" algn="tl">
                      <a:srgbClr val="4D4D4D"/>
                    </a:outerShdw>
                  </a:effectLst>
                  <a:latin typeface="Segoe"/>
                </a:rPr>
                <a:t>建立和调整策略</a:t>
              </a:r>
              <a:r>
                <a:rPr lang="en-US" altLang="zh-CN" sz="1600" dirty="0" smtClean="0">
                  <a:solidFill>
                    <a:srgbClr val="FFFFFF"/>
                  </a:solidFill>
                  <a:effectLst>
                    <a:outerShdw blurRad="38100" dist="38100" dir="2700000" algn="tl">
                      <a:srgbClr val="4D4D4D"/>
                    </a:outerShdw>
                  </a:effectLst>
                  <a:latin typeface="Segoe"/>
                </a:rPr>
                <a:t>(Policy)</a:t>
              </a:r>
            </a:p>
            <a:p>
              <a:pPr marL="228600" indent="-228600" defTabSz="912813">
                <a:lnSpc>
                  <a:spcPct val="90000"/>
                </a:lnSpc>
                <a:spcBef>
                  <a:spcPct val="20000"/>
                </a:spcBef>
                <a:buClr>
                  <a:schemeClr val="tx2"/>
                </a:buClr>
                <a:buSzPct val="80000"/>
                <a:buFontTx/>
                <a:buBlip>
                  <a:blip r:embed="rId3"/>
                </a:buBlip>
                <a:defRPr/>
              </a:pPr>
              <a:r>
                <a:rPr lang="zh-CN" altLang="en-US" sz="1600" dirty="0" smtClean="0">
                  <a:solidFill>
                    <a:srgbClr val="FFFFFF"/>
                  </a:solidFill>
                  <a:effectLst>
                    <a:outerShdw blurRad="38100" dist="38100" dir="2700000" algn="tl">
                      <a:srgbClr val="4D4D4D"/>
                    </a:outerShdw>
                  </a:effectLst>
                  <a:latin typeface="Segoe"/>
                </a:rPr>
                <a:t>相关概念</a:t>
              </a:r>
              <a:endParaRPr lang="en-US" sz="1600" dirty="0">
                <a:solidFill>
                  <a:srgbClr val="FFFFFF"/>
                </a:solidFill>
                <a:effectLst>
                  <a:outerShdw blurRad="38100" dist="38100" dir="2700000" algn="tl">
                    <a:srgbClr val="4D4D4D"/>
                  </a:outerShdw>
                </a:effectLst>
                <a:latin typeface="Segoe"/>
              </a:endParaRPr>
            </a:p>
          </p:txBody>
        </p:sp>
        <p:pic>
          <p:nvPicPr>
            <p:cNvPr id="16" name="Rectangle 833584"/>
            <p:cNvPicPr>
              <a:picLocks noChangeAspect="1" noChangeArrowheads="1"/>
            </p:cNvPicPr>
            <p:nvPr/>
          </p:nvPicPr>
          <p:blipFill>
            <a:blip r:embed="rId5" cstate="print"/>
            <a:srcRect/>
            <a:stretch>
              <a:fillRect/>
            </a:stretch>
          </p:blipFill>
          <p:spPr bwMode="auto">
            <a:xfrm>
              <a:off x="3977991" y="4288134"/>
              <a:ext cx="1299115" cy="1382930"/>
            </a:xfrm>
            <a:prstGeom prst="rect">
              <a:avLst/>
            </a:prstGeom>
            <a:noFill/>
            <a:ln w="9525">
              <a:noFill/>
              <a:miter lim="800000"/>
              <a:headEnd/>
              <a:tailEnd/>
            </a:ln>
          </p:spPr>
        </p:pic>
        <p:sp>
          <p:nvSpPr>
            <p:cNvPr id="17" name="Rectangle 16"/>
            <p:cNvSpPr/>
            <p:nvPr/>
          </p:nvSpPr>
          <p:spPr bwMode="auto">
            <a:xfrm>
              <a:off x="3375706" y="2550822"/>
              <a:ext cx="2502310" cy="588841"/>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cxnSp>
          <p:nvCxnSpPr>
            <p:cNvPr id="18" name="Straight Connector 17"/>
            <p:cNvCxnSpPr/>
            <p:nvPr/>
          </p:nvCxnSpPr>
          <p:spPr>
            <a:xfrm>
              <a:off x="3827931" y="4209418"/>
              <a:ext cx="1599447"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Box 833617"/>
            <p:cNvSpPr txBox="1">
              <a:spLocks noChangeArrowheads="1"/>
            </p:cNvSpPr>
            <p:nvPr/>
          </p:nvSpPr>
          <p:spPr bwMode="auto">
            <a:xfrm>
              <a:off x="3408349" y="2138677"/>
              <a:ext cx="2438400" cy="589271"/>
            </a:xfrm>
            <a:prstGeom prst="rect">
              <a:avLst/>
            </a:prstGeom>
            <a:noFill/>
            <a:ln w="9525">
              <a:noFill/>
              <a:miter lim="800000"/>
              <a:headEnd/>
              <a:tailEnd/>
            </a:ln>
          </p:spPr>
          <p:txBody>
            <a:bodyPr>
              <a:spAutoFit/>
            </a:bodyPr>
            <a:lstStyle/>
            <a:p>
              <a:pPr algn="ctr">
                <a:lnSpc>
                  <a:spcPct val="95000"/>
                </a:lnSpc>
                <a:spcBef>
                  <a:spcPct val="10000"/>
                </a:spcBef>
                <a:defRPr/>
              </a:pPr>
              <a:r>
                <a:rPr lang="zh-CN" altLang="en-US" sz="3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n-lt"/>
                  <a:ea typeface="宋体" pitchFamily="2" charset="-122"/>
                  <a:cs typeface="Arial" charset="0"/>
                </a:rPr>
                <a:t>系统的健康</a:t>
              </a:r>
              <a:endParaRPr lang="en-US" altLang="zh-CN" sz="3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n-lt"/>
                <a:ea typeface="宋体" pitchFamily="2" charset="-122"/>
                <a:cs typeface="Arial" charset="0"/>
              </a:endParaRPr>
            </a:p>
          </p:txBody>
        </p:sp>
      </p:grpSp>
      <p:grpSp>
        <p:nvGrpSpPr>
          <p:cNvPr id="6" name="Group 28"/>
          <p:cNvGrpSpPr/>
          <p:nvPr/>
        </p:nvGrpSpPr>
        <p:grpSpPr>
          <a:xfrm>
            <a:off x="458788" y="1569380"/>
            <a:ext cx="2614612" cy="3935412"/>
            <a:chOff x="458788" y="1569380"/>
            <a:chExt cx="2614612" cy="3935412"/>
          </a:xfrm>
        </p:grpSpPr>
        <p:grpSp>
          <p:nvGrpSpPr>
            <p:cNvPr id="13" name="Group 30"/>
            <p:cNvGrpSpPr>
              <a:grpSpLocks/>
            </p:cNvGrpSpPr>
            <p:nvPr/>
          </p:nvGrpSpPr>
          <p:grpSpPr bwMode="auto">
            <a:xfrm>
              <a:off x="458788" y="1569380"/>
              <a:ext cx="2614612" cy="3935412"/>
              <a:chOff x="338138" y="1998069"/>
              <a:chExt cx="2614612" cy="3935500"/>
            </a:xfrm>
          </p:grpSpPr>
          <p:sp>
            <p:nvSpPr>
              <p:cNvPr id="21" name="Rounded Rectangle 20"/>
              <p:cNvSpPr/>
              <p:nvPr/>
            </p:nvSpPr>
            <p:spPr bwMode="auto">
              <a:xfrm>
                <a:off x="377269" y="1998069"/>
                <a:ext cx="2537437" cy="3935500"/>
              </a:xfrm>
              <a:prstGeom prst="roundRect">
                <a:avLst>
                  <a:gd name="adj" fmla="val 9554"/>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22" name="Rectangle 52"/>
              <p:cNvSpPr>
                <a:spLocks noChangeArrowheads="1"/>
              </p:cNvSpPr>
              <p:nvPr/>
            </p:nvSpPr>
            <p:spPr bwMode="auto">
              <a:xfrm>
                <a:off x="338138" y="3052193"/>
                <a:ext cx="2614612" cy="806387"/>
              </a:xfrm>
              <a:prstGeom prst="rect">
                <a:avLst/>
              </a:prstGeom>
              <a:noFill/>
              <a:ln w="9525">
                <a:noFill/>
                <a:miter lim="800000"/>
                <a:headEnd/>
                <a:tailEnd/>
              </a:ln>
            </p:spPr>
            <p:txBody>
              <a:bodyPr lIns="91432" tIns="45717" rIns="91432" bIns="45717">
                <a:spAutoFit/>
              </a:bodyPr>
              <a:lstStyle/>
              <a:p>
                <a:pPr marL="228600" indent="-228600" defTabSz="912813">
                  <a:lnSpc>
                    <a:spcPct val="90000"/>
                  </a:lnSpc>
                  <a:spcBef>
                    <a:spcPct val="20000"/>
                  </a:spcBef>
                  <a:buClr>
                    <a:schemeClr val="tx2"/>
                  </a:buClr>
                  <a:buSzPct val="80000"/>
                  <a:buFontTx/>
                  <a:buBlip>
                    <a:blip r:embed="rId3"/>
                  </a:buBlip>
                  <a:defRPr/>
                </a:pPr>
                <a:r>
                  <a:rPr lang="zh-CN" altLang="en-US" sz="1600" dirty="0" smtClean="0">
                    <a:solidFill>
                      <a:srgbClr val="FFFFFF"/>
                    </a:solidFill>
                    <a:effectLst>
                      <a:outerShdw blurRad="38100" dist="38100" dir="2700000" algn="tl">
                        <a:srgbClr val="4D4D4D"/>
                      </a:outerShdw>
                    </a:effectLst>
                    <a:latin typeface="Segoe"/>
                  </a:rPr>
                  <a:t>利用数据采集器</a:t>
                </a:r>
                <a:r>
                  <a:rPr lang="en-US" altLang="zh-CN" sz="1600" dirty="0" smtClean="0">
                    <a:solidFill>
                      <a:srgbClr val="FFFFFF"/>
                    </a:solidFill>
                    <a:effectLst>
                      <a:outerShdw blurRad="38100" dist="38100" dir="2700000" algn="tl">
                        <a:srgbClr val="4D4D4D"/>
                      </a:outerShdw>
                    </a:effectLst>
                    <a:latin typeface="Segoe"/>
                  </a:rPr>
                  <a:t>(</a:t>
                </a:r>
                <a:r>
                  <a:rPr lang="en-US" sz="1600" dirty="0" smtClean="0">
                    <a:solidFill>
                      <a:srgbClr val="FFFFFF"/>
                    </a:solidFill>
                    <a:effectLst>
                      <a:outerShdw blurRad="38100" dist="38100" dir="2700000" algn="tl">
                        <a:srgbClr val="4D4D4D"/>
                      </a:outerShdw>
                    </a:effectLst>
                    <a:latin typeface="Segoe"/>
                  </a:rPr>
                  <a:t>Data Collector)</a:t>
                </a:r>
              </a:p>
              <a:p>
                <a:pPr marL="228600" indent="-228600" defTabSz="912813">
                  <a:lnSpc>
                    <a:spcPct val="90000"/>
                  </a:lnSpc>
                  <a:spcBef>
                    <a:spcPct val="20000"/>
                  </a:spcBef>
                  <a:buClr>
                    <a:schemeClr val="tx2"/>
                  </a:buClr>
                  <a:buSzPct val="80000"/>
                  <a:buFontTx/>
                  <a:buBlip>
                    <a:blip r:embed="rId3"/>
                  </a:buBlip>
                  <a:defRPr/>
                </a:pPr>
                <a:r>
                  <a:rPr lang="zh-CN" altLang="en-US" sz="1600" dirty="0" smtClean="0">
                    <a:solidFill>
                      <a:srgbClr val="FFFFFF"/>
                    </a:solidFill>
                    <a:effectLst>
                      <a:outerShdw blurRad="38100" dist="38100" dir="2700000" algn="tl">
                        <a:srgbClr val="4D4D4D"/>
                      </a:outerShdw>
                    </a:effectLst>
                    <a:latin typeface="Segoe"/>
                  </a:rPr>
                  <a:t>其工作原理</a:t>
                </a:r>
                <a:endParaRPr lang="en-US" sz="1600" dirty="0">
                  <a:solidFill>
                    <a:srgbClr val="FFFFFF"/>
                  </a:solidFill>
                  <a:effectLst>
                    <a:outerShdw blurRad="38100" dist="38100" dir="2700000" algn="tl">
                      <a:srgbClr val="4D4D4D"/>
                    </a:outerShdw>
                  </a:effectLst>
                  <a:latin typeface="Segoe"/>
                </a:endParaRPr>
              </a:p>
            </p:txBody>
          </p:sp>
          <p:sp>
            <p:nvSpPr>
              <p:cNvPr id="24" name="Rectangle 23"/>
              <p:cNvSpPr/>
              <p:nvPr/>
            </p:nvSpPr>
            <p:spPr bwMode="auto">
              <a:xfrm>
                <a:off x="393700" y="2440991"/>
                <a:ext cx="2503488" cy="588976"/>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cxnSp>
            <p:nvCxnSpPr>
              <p:cNvPr id="25" name="Straight Connector 24"/>
              <p:cNvCxnSpPr/>
              <p:nvPr/>
            </p:nvCxnSpPr>
            <p:spPr>
              <a:xfrm>
                <a:off x="844550" y="4130129"/>
                <a:ext cx="1601788"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26" name="TextBox 833617"/>
              <p:cNvSpPr txBox="1">
                <a:spLocks noChangeArrowheads="1"/>
              </p:cNvSpPr>
              <p:nvPr/>
            </p:nvSpPr>
            <p:spPr bwMode="auto">
              <a:xfrm>
                <a:off x="441412" y="2058529"/>
                <a:ext cx="2432808" cy="589405"/>
              </a:xfrm>
              <a:prstGeom prst="rect">
                <a:avLst/>
              </a:prstGeom>
              <a:noFill/>
              <a:ln w="9525">
                <a:noFill/>
                <a:miter lim="800000"/>
                <a:headEnd/>
                <a:tailEnd/>
              </a:ln>
            </p:spPr>
            <p:txBody>
              <a:bodyPr wrap="square">
                <a:spAutoFit/>
              </a:bodyPr>
              <a:lstStyle/>
              <a:p>
                <a:pPr algn="ctr">
                  <a:lnSpc>
                    <a:spcPct val="95000"/>
                  </a:lnSpc>
                  <a:spcBef>
                    <a:spcPct val="10000"/>
                  </a:spcBef>
                  <a:defRPr/>
                </a:pPr>
                <a:r>
                  <a:rPr lang="en-US" altLang="zh-CN" sz="3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宋体" pitchFamily="2" charset="-122"/>
                    <a:cs typeface="Arial" charset="0"/>
                  </a:rPr>
                  <a:t>Troubleshoot</a:t>
                </a:r>
                <a:endParaRPr lang="en-US" altLang="zh-CN" sz="3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n-lt"/>
                  <a:ea typeface="宋体" pitchFamily="2" charset="-122"/>
                  <a:cs typeface="Arial" charset="0"/>
                </a:endParaRPr>
              </a:p>
            </p:txBody>
          </p:sp>
        </p:grpSp>
        <p:pic>
          <p:nvPicPr>
            <p:cNvPr id="28" name="Picture 27" descr="SQL Server 2008 Performance and Scale WhtPaper01.gif"/>
            <p:cNvPicPr>
              <a:picLocks noChangeAspect="1"/>
            </p:cNvPicPr>
            <p:nvPr/>
          </p:nvPicPr>
          <p:blipFill>
            <a:blip r:embed="rId6" cstate="print"/>
            <a:stretch>
              <a:fillRect/>
            </a:stretch>
          </p:blipFill>
          <p:spPr>
            <a:xfrm>
              <a:off x="1219199" y="3962400"/>
              <a:ext cx="855287" cy="9906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pSp>
      <p:sp>
        <p:nvSpPr>
          <p:cNvPr id="29" name="Title 28"/>
          <p:cNvSpPr>
            <a:spLocks noGrp="1"/>
          </p:cNvSpPr>
          <p:nvPr>
            <p:ph type="title"/>
          </p:nvPr>
        </p:nvSpPr>
        <p:spPr/>
        <p:txBody>
          <a:bodyPr/>
          <a:lstStyle/>
          <a:p>
            <a:r>
              <a:rPr lang="zh-CN" altLang="en-US" dirty="0" smtClean="0"/>
              <a:t>内容</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6"/>
                                        </p:tgtEl>
                                        <p:attrNameLst>
                                          <p:attrName>style.opacity</p:attrName>
                                        </p:attrNameLst>
                                      </p:cBhvr>
                                      <p:to>
                                        <p:strVal val="0.5"/>
                                      </p:to>
                                    </p:set>
                                    <p:animEffect filter="image" prLst="opacity: 0.5">
                                      <p:cBhvr rctx="IE">
                                        <p:cTn id="7" dur="indefinite"/>
                                        <p:tgtEl>
                                          <p:spTgt spid="6"/>
                                        </p:tgtEl>
                                      </p:cBhvr>
                                    </p:animEffect>
                                  </p:childTnLst>
                                </p:cTn>
                              </p:par>
                              <p:par>
                                <p:cTn id="8" presetID="9" presetClass="emph" presetSubtype="0" nodeType="withEffect">
                                  <p:stCondLst>
                                    <p:cond delay="0"/>
                                  </p:stCondLst>
                                  <p:childTnLst>
                                    <p:set>
                                      <p:cBhvr rctx="PPT">
                                        <p:cTn id="9" dur="indefinite"/>
                                        <p:tgtEl>
                                          <p:spTgt spid="2"/>
                                        </p:tgtEl>
                                        <p:attrNameLst>
                                          <p:attrName>style.opacity</p:attrName>
                                        </p:attrNameLst>
                                      </p:cBhvr>
                                      <p:to>
                                        <p:strVal val="0.5"/>
                                      </p:to>
                                    </p:set>
                                    <p:animEffect filter="image" prLst="opacity: 0.5">
                                      <p:cBhvr rctx="IE">
                                        <p:cTn id="10" dur="indefinite"/>
                                        <p:tgtEl>
                                          <p:spTgt spid="2"/>
                                        </p:tgtEl>
                                      </p:cBhvr>
                                    </p:animEffect>
                                  </p:childTnLst>
                                </p:cTn>
                              </p:par>
                              <p:par>
                                <p:cTn id="11" presetID="32" presetClass="emph" presetSubtype="0" fill="hold" nodeType="withEffect">
                                  <p:stCondLst>
                                    <p:cond delay="0"/>
                                  </p:stCondLst>
                                  <p:childTnLst>
                                    <p:animClr clrSpc="rgb">
                                      <p:cBhvr override="childStyle">
                                        <p:cTn id="12" dur="100" fill="hold"/>
                                        <p:tgtEl>
                                          <p:spTgt spid="3"/>
                                        </p:tgtEl>
                                        <p:attrNameLst>
                                          <p:attrName>style.color</p:attrName>
                                        </p:attrNameLst>
                                      </p:cBhvr>
                                      <p:to>
                                        <a:schemeClr val="accent2"/>
                                      </p:to>
                                    </p:animClr>
                                    <p:animClr clrSpc="rgb">
                                      <p:cBhvr>
                                        <p:cTn id="13" dur="100" fill="hold"/>
                                        <p:tgtEl>
                                          <p:spTgt spid="3"/>
                                        </p:tgtEl>
                                        <p:attrNameLst>
                                          <p:attrName>fillcolor</p:attrName>
                                        </p:attrNameLst>
                                      </p:cBhvr>
                                      <p:to>
                                        <a:schemeClr val="accent2"/>
                                      </p:to>
                                    </p:animClr>
                                    <p:set>
                                      <p:cBhvr>
                                        <p:cTn id="14" dur="100" fill="hold"/>
                                        <p:tgtEl>
                                          <p:spTgt spid="3"/>
                                        </p:tgtEl>
                                        <p:attrNameLst>
                                          <p:attrName>fill.type</p:attrName>
                                        </p:attrNameLst>
                                      </p:cBhvr>
                                      <p:to>
                                        <p:strVal val="solid"/>
                                      </p:to>
                                    </p:set>
                                    <p:set>
                                      <p:cBhvr>
                                        <p:cTn id="15" dur="100" fill="hold"/>
                                        <p:tgtEl>
                                          <p:spTgt spid="3"/>
                                        </p:tgtEl>
                                        <p:attrNameLst>
                                          <p:attrName>fill.on</p:attrName>
                                        </p:attrNameLst>
                                      </p:cBhvr>
                                      <p:to>
                                        <p:strVal val="true"/>
                                      </p:to>
                                    </p:set>
                                    <p:animRot by="120000">
                                      <p:cBhvr>
                                        <p:cTn id="16" dur="100" fill="hold">
                                          <p:stCondLst>
                                            <p:cond delay="0"/>
                                          </p:stCondLst>
                                        </p:cTn>
                                        <p:tgtEl>
                                          <p:spTgt spid="3"/>
                                        </p:tgtEl>
                                        <p:attrNameLst>
                                          <p:attrName>r</p:attrName>
                                        </p:attrNameLst>
                                      </p:cBhvr>
                                    </p:animRot>
                                    <p:animRot by="-240000">
                                      <p:cBhvr>
                                        <p:cTn id="17" dur="200" fill="hold">
                                          <p:stCondLst>
                                            <p:cond delay="200"/>
                                          </p:stCondLst>
                                        </p:cTn>
                                        <p:tgtEl>
                                          <p:spTgt spid="3"/>
                                        </p:tgtEl>
                                        <p:attrNameLst>
                                          <p:attrName>r</p:attrName>
                                        </p:attrNameLst>
                                      </p:cBhvr>
                                    </p:animRot>
                                    <p:animRot by="240000">
                                      <p:cBhvr>
                                        <p:cTn id="18" dur="200" fill="hold">
                                          <p:stCondLst>
                                            <p:cond delay="400"/>
                                          </p:stCondLst>
                                        </p:cTn>
                                        <p:tgtEl>
                                          <p:spTgt spid="3"/>
                                        </p:tgtEl>
                                        <p:attrNameLst>
                                          <p:attrName>r</p:attrName>
                                        </p:attrNameLst>
                                      </p:cBhvr>
                                    </p:animRot>
                                    <p:animRot by="-240000">
                                      <p:cBhvr>
                                        <p:cTn id="19" dur="200" fill="hold">
                                          <p:stCondLst>
                                            <p:cond delay="600"/>
                                          </p:stCondLst>
                                        </p:cTn>
                                        <p:tgtEl>
                                          <p:spTgt spid="3"/>
                                        </p:tgtEl>
                                        <p:attrNameLst>
                                          <p:attrName>r</p:attrName>
                                        </p:attrNameLst>
                                      </p:cBhvr>
                                    </p:animRot>
                                    <p:animRot by="120000">
                                      <p:cBhvr>
                                        <p:cTn id="2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sz="4000" dirty="0" smtClean="0"/>
              <a:t>	</a:t>
            </a:r>
            <a:r>
              <a:rPr lang="zh-CN" altLang="en-US" sz="4000" dirty="0" smtClean="0"/>
              <a:t>基于策略的管理功能 </a:t>
            </a:r>
            <a:r>
              <a:rPr lang="en-US" altLang="zh-CN" sz="4000" dirty="0" smtClean="0"/>
              <a:t>Policy-based Management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演示内</a:t>
            </a:r>
            <a:r>
              <a:rPr lang="zh-CN" altLang="en-US" dirty="0" smtClean="0"/>
              <a:t>容总结</a:t>
            </a:r>
            <a:endParaRPr lang="en-US" dirty="0"/>
          </a:p>
        </p:txBody>
      </p:sp>
      <p:sp>
        <p:nvSpPr>
          <p:cNvPr id="3" name="Content Placeholder 2"/>
          <p:cNvSpPr>
            <a:spLocks noGrp="1"/>
          </p:cNvSpPr>
          <p:nvPr>
            <p:ph idx="1"/>
          </p:nvPr>
        </p:nvSpPr>
        <p:spPr/>
        <p:txBody>
          <a:bodyPr/>
          <a:lstStyle/>
          <a:p>
            <a:r>
              <a:rPr lang="zh-CN" altLang="en-US" dirty="0" smtClean="0"/>
              <a:t>实例：表面功能设置 </a:t>
            </a:r>
            <a:r>
              <a:rPr lang="en-US" altLang="zh-CN" dirty="0" smtClean="0"/>
              <a:t>– </a:t>
            </a:r>
            <a:r>
              <a:rPr lang="en-US" altLang="zh-CN" dirty="0" err="1" smtClean="0"/>
              <a:t>DBMail</a:t>
            </a:r>
            <a:endParaRPr lang="en-US" dirty="0" smtClean="0"/>
          </a:p>
          <a:p>
            <a:r>
              <a:rPr lang="zh-CN" altLang="en-US" dirty="0" smtClean="0"/>
              <a:t>利用策略管理的最佳实践 </a:t>
            </a:r>
            <a:r>
              <a:rPr lang="en-US" altLang="zh-CN" dirty="0" smtClean="0"/>
              <a:t>(</a:t>
            </a:r>
            <a:r>
              <a:rPr lang="en-US" dirty="0" smtClean="0"/>
              <a:t>Best practices using policies)</a:t>
            </a:r>
          </a:p>
          <a:p>
            <a:r>
              <a:rPr lang="zh-CN" altLang="en-US" dirty="0" smtClean="0"/>
              <a:t>用户自定义的策略</a:t>
            </a:r>
            <a:r>
              <a:rPr lang="en-US" altLang="zh-CN" dirty="0" smtClean="0"/>
              <a:t> (</a:t>
            </a:r>
            <a:r>
              <a:rPr lang="en-US" dirty="0" smtClean="0"/>
              <a:t>Working with your own policies)</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4"/>
          <p:cNvGrpSpPr/>
          <p:nvPr/>
        </p:nvGrpSpPr>
        <p:grpSpPr>
          <a:xfrm>
            <a:off x="457200" y="4343400"/>
            <a:ext cx="8382000" cy="1676400"/>
            <a:chOff x="0" y="881"/>
            <a:chExt cx="8382000" cy="1895382"/>
          </a:xfrm>
        </p:grpSpPr>
        <p:sp>
          <p:nvSpPr>
            <p:cNvPr id="16" name="Up Arrow Callout 15"/>
            <p:cNvSpPr/>
            <p:nvPr/>
          </p:nvSpPr>
          <p:spPr>
            <a:xfrm>
              <a:off x="0" y="881"/>
              <a:ext cx="8382000" cy="1895382"/>
            </a:xfrm>
            <a:prstGeom prst="upArrowCallout">
              <a:avLst/>
            </a:prstGeom>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Up Arrow Callout 4"/>
            <p:cNvSpPr/>
            <p:nvPr/>
          </p:nvSpPr>
          <p:spPr>
            <a:xfrm>
              <a:off x="0" y="881"/>
              <a:ext cx="8382000" cy="665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endParaRPr lang="en-US" sz="2400" kern="1200" dirty="0"/>
            </a:p>
          </p:txBody>
        </p:sp>
      </p:grpSp>
      <p:sp>
        <p:nvSpPr>
          <p:cNvPr id="2" name="Title 1"/>
          <p:cNvSpPr>
            <a:spLocks noGrp="1"/>
          </p:cNvSpPr>
          <p:nvPr>
            <p:ph type="title"/>
          </p:nvPr>
        </p:nvSpPr>
        <p:spPr>
          <a:xfrm>
            <a:off x="127000" y="0"/>
            <a:ext cx="9017000" cy="680998"/>
          </a:xfrm>
        </p:spPr>
        <p:txBody>
          <a:bodyPr/>
          <a:lstStyle/>
          <a:p>
            <a:r>
              <a:rPr lang="zh-CN" altLang="en-US" sz="4000" dirty="0"/>
              <a:t>基</a:t>
            </a:r>
            <a:r>
              <a:rPr lang="zh-CN" altLang="en-US" sz="4000" dirty="0" smtClean="0"/>
              <a:t>于策略的管理</a:t>
            </a:r>
            <a:r>
              <a:rPr lang="en-US" altLang="zh-CN" sz="4000" dirty="0" smtClean="0"/>
              <a:t>(</a:t>
            </a:r>
            <a:r>
              <a:rPr lang="en-US" sz="4000" dirty="0" smtClean="0"/>
              <a:t>Policy-based Management)</a:t>
            </a:r>
            <a:endParaRPr lang="en-US" sz="4000" dirty="0"/>
          </a:p>
        </p:txBody>
      </p:sp>
      <p:grpSp>
        <p:nvGrpSpPr>
          <p:cNvPr id="4" name="Group 8"/>
          <p:cNvGrpSpPr/>
          <p:nvPr/>
        </p:nvGrpSpPr>
        <p:grpSpPr>
          <a:xfrm>
            <a:off x="457200" y="4939589"/>
            <a:ext cx="8382000" cy="546811"/>
            <a:chOff x="0" y="666160"/>
            <a:chExt cx="4191000" cy="566719"/>
          </a:xfrm>
        </p:grpSpPr>
        <p:sp>
          <p:nvSpPr>
            <p:cNvPr id="13" name="Rectangle 12"/>
            <p:cNvSpPr/>
            <p:nvPr/>
          </p:nvSpPr>
          <p:spPr>
            <a:xfrm>
              <a:off x="0" y="666160"/>
              <a:ext cx="4191000" cy="566719"/>
            </a:xfrm>
            <a:prstGeom prst="rect">
              <a:avLst/>
            </a:prstGeom>
          </p:spPr>
          <p:style>
            <a:lnRef idx="1">
              <a:schemeClr val="accent1"/>
            </a:lnRef>
            <a:fillRef idx="2">
              <a:schemeClr val="accent1"/>
            </a:fillRef>
            <a:effectRef idx="1">
              <a:schemeClr val="accent1"/>
            </a:effectRef>
            <a:fontRef idx="minor">
              <a:schemeClr val="dk1"/>
            </a:fontRef>
          </p:style>
        </p:sp>
        <p:sp>
          <p:nvSpPr>
            <p:cNvPr id="14" name="Rectangle 13"/>
            <p:cNvSpPr/>
            <p:nvPr/>
          </p:nvSpPr>
          <p:spPr>
            <a:xfrm>
              <a:off x="0" y="666160"/>
              <a:ext cx="4191000" cy="566719"/>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35128" tIns="24130" rIns="135128" bIns="24130" numCol="1" spcCol="1270" anchor="ctr" anchorCtr="0">
              <a:noAutofit/>
            </a:bodyPr>
            <a:lstStyle/>
            <a:p>
              <a:pPr lvl="0" algn="ctr" defTabSz="844550" rtl="0">
                <a:lnSpc>
                  <a:spcPct val="90000"/>
                </a:lnSpc>
                <a:spcBef>
                  <a:spcPct val="0"/>
                </a:spcBef>
                <a:spcAft>
                  <a:spcPct val="35000"/>
                </a:spcAft>
              </a:pPr>
              <a:r>
                <a:rPr lang="zh-CN" altLang="en-US" sz="1900" kern="1200" dirty="0" smtClean="0"/>
                <a:t>选择相关的属性 </a:t>
              </a:r>
              <a:r>
                <a:rPr lang="en-US" sz="1900" kern="1200" dirty="0" smtClean="0"/>
                <a:t>Set of related logical properties</a:t>
              </a:r>
              <a:endParaRPr lang="en-US" sz="1900" kern="1200" dirty="0"/>
            </a:p>
          </p:txBody>
        </p:sp>
      </p:grpSp>
      <p:grpSp>
        <p:nvGrpSpPr>
          <p:cNvPr id="5" name="Group 17"/>
          <p:cNvGrpSpPr/>
          <p:nvPr/>
        </p:nvGrpSpPr>
        <p:grpSpPr>
          <a:xfrm>
            <a:off x="457200" y="2593848"/>
            <a:ext cx="8382000" cy="1673352"/>
            <a:chOff x="0" y="1877778"/>
            <a:chExt cx="8382000" cy="1895382"/>
          </a:xfrm>
        </p:grpSpPr>
        <p:sp>
          <p:nvSpPr>
            <p:cNvPr id="22" name="Up Arrow Callout 21"/>
            <p:cNvSpPr/>
            <p:nvPr/>
          </p:nvSpPr>
          <p:spPr>
            <a:xfrm>
              <a:off x="0" y="1877778"/>
              <a:ext cx="8382000" cy="1895382"/>
            </a:xfrm>
            <a:prstGeom prst="upArrowCallout">
              <a:avLst/>
            </a:prstGeom>
          </p:spPr>
          <p:style>
            <a:lnRef idx="1">
              <a:schemeClr val="accent1"/>
            </a:lnRef>
            <a:fillRef idx="3">
              <a:schemeClr val="accent1"/>
            </a:fillRef>
            <a:effectRef idx="2">
              <a:schemeClr val="accent1"/>
            </a:effectRef>
            <a:fontRef idx="minor">
              <a:schemeClr val="lt1"/>
            </a:fontRef>
          </p:style>
        </p:sp>
        <p:sp>
          <p:nvSpPr>
            <p:cNvPr id="23" name="Up Arrow Callout 4"/>
            <p:cNvSpPr/>
            <p:nvPr/>
          </p:nvSpPr>
          <p:spPr>
            <a:xfrm>
              <a:off x="0" y="1877778"/>
              <a:ext cx="8382000" cy="665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endParaRPr lang="en-US" sz="2400" kern="1200" dirty="0"/>
            </a:p>
          </p:txBody>
        </p:sp>
      </p:grpSp>
      <p:grpSp>
        <p:nvGrpSpPr>
          <p:cNvPr id="6" name="Group 18"/>
          <p:cNvGrpSpPr/>
          <p:nvPr/>
        </p:nvGrpSpPr>
        <p:grpSpPr>
          <a:xfrm>
            <a:off x="457200" y="3167081"/>
            <a:ext cx="8382000" cy="566719"/>
            <a:chOff x="0" y="2543057"/>
            <a:chExt cx="8382000" cy="566719"/>
          </a:xfrm>
        </p:grpSpPr>
        <p:sp>
          <p:nvSpPr>
            <p:cNvPr id="20" name="Rectangle 19"/>
            <p:cNvSpPr/>
            <p:nvPr/>
          </p:nvSpPr>
          <p:spPr>
            <a:xfrm>
              <a:off x="0" y="2543057"/>
              <a:ext cx="8382000" cy="566719"/>
            </a:xfrm>
            <a:prstGeom prst="rect">
              <a:avLst/>
            </a:prstGeom>
          </p:spPr>
          <p:style>
            <a:lnRef idx="1">
              <a:schemeClr val="accent1"/>
            </a:lnRef>
            <a:fillRef idx="2">
              <a:schemeClr val="accent1"/>
            </a:fillRef>
            <a:effectRef idx="1">
              <a:schemeClr val="accent1"/>
            </a:effectRef>
            <a:fontRef idx="minor">
              <a:schemeClr val="dk1"/>
            </a:fontRef>
          </p:style>
        </p:sp>
        <p:sp>
          <p:nvSpPr>
            <p:cNvPr id="21" name="Rectangle 20"/>
            <p:cNvSpPr/>
            <p:nvPr/>
          </p:nvSpPr>
          <p:spPr>
            <a:xfrm>
              <a:off x="0" y="2543057"/>
              <a:ext cx="8382000" cy="566719"/>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35128" tIns="24130" rIns="135128" bIns="24130" numCol="1" spcCol="1270" anchor="ctr" anchorCtr="0">
              <a:noAutofit/>
            </a:bodyPr>
            <a:lstStyle/>
            <a:p>
              <a:pPr lvl="0" algn="ctr" defTabSz="844550" rtl="0">
                <a:lnSpc>
                  <a:spcPct val="90000"/>
                </a:lnSpc>
                <a:spcBef>
                  <a:spcPct val="0"/>
                </a:spcBef>
                <a:spcAft>
                  <a:spcPct val="35000"/>
                </a:spcAft>
              </a:pPr>
              <a:r>
                <a:rPr lang="zh-CN" altLang="en-US" sz="1900" kern="1200" dirty="0" smtClean="0"/>
                <a:t>针对某管理对象的某观测面，指定所期望的范围和状态</a:t>
              </a:r>
              <a:endParaRPr lang="en-US" sz="1900" kern="1200" dirty="0"/>
            </a:p>
          </p:txBody>
        </p:sp>
      </p:grpSp>
      <p:sp>
        <p:nvSpPr>
          <p:cNvPr id="28" name="Rectangle 27"/>
          <p:cNvSpPr/>
          <p:nvPr/>
        </p:nvSpPr>
        <p:spPr>
          <a:xfrm>
            <a:off x="457200" y="1295400"/>
            <a:ext cx="8382000" cy="1232368"/>
          </a:xfrm>
          <a:prstGeom prst="rect">
            <a:avLst/>
          </a:prstGeom>
        </p:spPr>
        <p:style>
          <a:lnRef idx="1">
            <a:schemeClr val="accent2"/>
          </a:lnRef>
          <a:fillRef idx="3">
            <a:schemeClr val="accent2"/>
          </a:fillRef>
          <a:effectRef idx="2">
            <a:schemeClr val="accent2"/>
          </a:effectRef>
          <a:fontRef idx="minor">
            <a:schemeClr val="lt1"/>
          </a:fontRef>
        </p:style>
      </p:sp>
      <p:grpSp>
        <p:nvGrpSpPr>
          <p:cNvPr id="7" name="Group 24"/>
          <p:cNvGrpSpPr/>
          <p:nvPr/>
        </p:nvGrpSpPr>
        <p:grpSpPr>
          <a:xfrm>
            <a:off x="457200" y="1295400"/>
            <a:ext cx="8382000" cy="566889"/>
            <a:chOff x="0" y="4395506"/>
            <a:chExt cx="8382000" cy="566889"/>
          </a:xfrm>
        </p:grpSpPr>
        <p:sp>
          <p:nvSpPr>
            <p:cNvPr id="26" name="Rectangle 25"/>
            <p:cNvSpPr/>
            <p:nvPr/>
          </p:nvSpPr>
          <p:spPr>
            <a:xfrm>
              <a:off x="0" y="4395506"/>
              <a:ext cx="8382000" cy="566889"/>
            </a:xfrm>
            <a:prstGeom prst="rect">
              <a:avLst/>
            </a:prstGeom>
          </p:spPr>
          <p:style>
            <a:lnRef idx="1">
              <a:schemeClr val="accent2"/>
            </a:lnRef>
            <a:fillRef idx="2">
              <a:schemeClr val="accent2"/>
            </a:fillRef>
            <a:effectRef idx="1">
              <a:schemeClr val="accent2"/>
            </a:effectRef>
            <a:fontRef idx="minor">
              <a:schemeClr val="dk1"/>
            </a:fontRef>
          </p:style>
        </p:sp>
        <p:sp>
          <p:nvSpPr>
            <p:cNvPr id="27" name="Rectangle 26"/>
            <p:cNvSpPr/>
            <p:nvPr/>
          </p:nvSpPr>
          <p:spPr>
            <a:xfrm>
              <a:off x="0" y="4395506"/>
              <a:ext cx="8382000" cy="566889"/>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35128" tIns="24130" rIns="135128" bIns="24130" numCol="1" spcCol="1270" anchor="ctr" anchorCtr="0">
              <a:noAutofit/>
            </a:bodyPr>
            <a:lstStyle/>
            <a:p>
              <a:pPr lvl="0" algn="ctr" defTabSz="844550" rtl="0">
                <a:lnSpc>
                  <a:spcPct val="90000"/>
                </a:lnSpc>
                <a:spcBef>
                  <a:spcPct val="0"/>
                </a:spcBef>
                <a:spcAft>
                  <a:spcPct val="35000"/>
                </a:spcAft>
              </a:pPr>
              <a:r>
                <a:rPr lang="zh-CN" altLang="en-US" sz="1900" kern="1200" dirty="0" smtClean="0"/>
                <a:t>定义评价的方法，目标的过滤，和时间条件的设定</a:t>
              </a:r>
              <a:r>
                <a:rPr lang="en-US" sz="1900" kern="1200" dirty="0" smtClean="0"/>
                <a:t> </a:t>
              </a:r>
              <a:endParaRPr lang="en-US" sz="1900" kern="1200" dirty="0"/>
            </a:p>
          </p:txBody>
        </p:sp>
      </p:grpSp>
      <p:sp>
        <p:nvSpPr>
          <p:cNvPr id="31" name="Rectangle 30"/>
          <p:cNvSpPr/>
          <p:nvPr/>
        </p:nvSpPr>
        <p:spPr>
          <a:xfrm>
            <a:off x="3707422" y="5595068"/>
            <a:ext cx="1841851" cy="424732"/>
          </a:xfrm>
          <a:prstGeom prst="rect">
            <a:avLst/>
          </a:prstGeom>
        </p:spPr>
        <p:txBody>
          <a:bodyPr wrap="none">
            <a:spAutoFit/>
          </a:bodyPr>
          <a:lstStyle/>
          <a:p>
            <a:pPr lvl="0" algn="ctr" defTabSz="1066800">
              <a:lnSpc>
                <a:spcPct val="90000"/>
              </a:lnSpc>
              <a:spcBef>
                <a:spcPct val="0"/>
              </a:spcBef>
              <a:spcAft>
                <a:spcPct val="35000"/>
              </a:spcAft>
            </a:pPr>
            <a:r>
              <a:rPr lang="zh-CN" altLang="en-US" sz="2400" dirty="0" smtClean="0"/>
              <a:t>观测面 </a:t>
            </a:r>
            <a:r>
              <a:rPr lang="en-US" sz="2400" dirty="0" smtClean="0"/>
              <a:t>Facet</a:t>
            </a:r>
            <a:endParaRPr lang="en-US" sz="2400" dirty="0"/>
          </a:p>
        </p:txBody>
      </p:sp>
      <p:sp>
        <p:nvSpPr>
          <p:cNvPr id="32" name="Rectangle 31"/>
          <p:cNvSpPr/>
          <p:nvPr/>
        </p:nvSpPr>
        <p:spPr>
          <a:xfrm>
            <a:off x="3587241" y="3842468"/>
            <a:ext cx="2085828" cy="424732"/>
          </a:xfrm>
          <a:prstGeom prst="rect">
            <a:avLst/>
          </a:prstGeom>
        </p:spPr>
        <p:txBody>
          <a:bodyPr wrap="none">
            <a:spAutoFit/>
          </a:bodyPr>
          <a:lstStyle/>
          <a:p>
            <a:pPr lvl="0" algn="ctr" defTabSz="1066800">
              <a:lnSpc>
                <a:spcPct val="90000"/>
              </a:lnSpc>
              <a:spcBef>
                <a:spcPct val="0"/>
              </a:spcBef>
              <a:spcAft>
                <a:spcPct val="35000"/>
              </a:spcAft>
            </a:pPr>
            <a:r>
              <a:rPr lang="zh-CN" altLang="en-US" sz="2400" dirty="0" smtClean="0"/>
              <a:t>条件 </a:t>
            </a:r>
            <a:r>
              <a:rPr lang="en-US" sz="2400" dirty="0" smtClean="0"/>
              <a:t>Condition</a:t>
            </a:r>
            <a:endParaRPr lang="en-US" sz="2400" dirty="0"/>
          </a:p>
        </p:txBody>
      </p:sp>
      <p:sp>
        <p:nvSpPr>
          <p:cNvPr id="35" name="Rectangle 34"/>
          <p:cNvSpPr/>
          <p:nvPr/>
        </p:nvSpPr>
        <p:spPr>
          <a:xfrm>
            <a:off x="4098393" y="1976735"/>
            <a:ext cx="1593962" cy="461665"/>
          </a:xfrm>
          <a:prstGeom prst="rect">
            <a:avLst/>
          </a:prstGeom>
        </p:spPr>
        <p:txBody>
          <a:bodyPr wrap="none">
            <a:spAutoFit/>
          </a:bodyPr>
          <a:lstStyle/>
          <a:p>
            <a:r>
              <a:rPr lang="zh-CN" altLang="en-US" sz="2400" dirty="0" smtClean="0"/>
              <a:t>策略 </a:t>
            </a:r>
            <a:r>
              <a:rPr lang="en-US" sz="2400" dirty="0" smtClean="0"/>
              <a:t>Policy</a:t>
            </a:r>
            <a:endParaRPr lang="en-US" sz="24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策略的实施</a:t>
            </a:r>
            <a:endParaRPr lang="en-US" dirty="0"/>
          </a:p>
        </p:txBody>
      </p:sp>
      <p:graphicFrame>
        <p:nvGraphicFramePr>
          <p:cNvPr id="4" name="Content Placeholder 3"/>
          <p:cNvGraphicFramePr>
            <a:graphicFrameLocks noGrp="1"/>
          </p:cNvGraphicFramePr>
          <p:nvPr>
            <p:ph idx="4294967295"/>
          </p:nvPr>
        </p:nvGraphicFramePr>
        <p:xfrm>
          <a:off x="0" y="1303338"/>
          <a:ext cx="9144000" cy="4819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策略评价方法</a:t>
            </a:r>
            <a:endParaRPr lang="en-US" dirty="0"/>
          </a:p>
        </p:txBody>
      </p:sp>
      <p:graphicFrame>
        <p:nvGraphicFramePr>
          <p:cNvPr id="11" name="Content Placeholder 10"/>
          <p:cNvGraphicFramePr>
            <a:graphicFrameLocks noGrp="1"/>
          </p:cNvGraphicFramePr>
          <p:nvPr>
            <p:ph idx="4294967295"/>
          </p:nvPr>
        </p:nvGraphicFramePr>
        <p:xfrm>
          <a:off x="228600" y="1066800"/>
          <a:ext cx="8763000" cy="5140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p:cBhvr override="childStyle">
                                        <p:cTn id="6" dur="500" fill="hold"/>
                                        <p:tgtEl>
                                          <p:spTgt spid="11">
                                            <p:graphicEl>
                                              <a:dgm id="{D49C4C0A-DBEA-4545-9316-2579E33B3167}"/>
                                            </p:graphicEl>
                                          </p:spTgt>
                                        </p:tgtEl>
                                        <p:attrNameLst>
                                          <p:attrName>style.color</p:attrName>
                                        </p:attrNameLst>
                                      </p:cBhvr>
                                      <p:by>
                                        <p:hsl h="0" s="-12549" l="-25098"/>
                                      </p:by>
                                    </p:animClr>
                                    <p:animClr clrSpc="hsl">
                                      <p:cBhvr>
                                        <p:cTn id="7" dur="500" fill="hold"/>
                                        <p:tgtEl>
                                          <p:spTgt spid="11">
                                            <p:graphicEl>
                                              <a:dgm id="{D49C4C0A-DBEA-4545-9316-2579E33B3167}"/>
                                            </p:graphicEl>
                                          </p:spTgt>
                                        </p:tgtEl>
                                        <p:attrNameLst>
                                          <p:attrName>fillcolor</p:attrName>
                                        </p:attrNameLst>
                                      </p:cBhvr>
                                      <p:by>
                                        <p:hsl h="0" s="-12549" l="-25098"/>
                                      </p:by>
                                    </p:animClr>
                                    <p:animClr clrSpc="hsl">
                                      <p:cBhvr>
                                        <p:cTn id="8" dur="500" fill="hold"/>
                                        <p:tgtEl>
                                          <p:spTgt spid="11">
                                            <p:graphicEl>
                                              <a:dgm id="{D49C4C0A-DBEA-4545-9316-2579E33B3167}"/>
                                            </p:graphicEl>
                                          </p:spTgt>
                                        </p:tgtEl>
                                        <p:attrNameLst>
                                          <p:attrName>stroke.color</p:attrName>
                                        </p:attrNameLst>
                                      </p:cBhvr>
                                      <p:by>
                                        <p:hsl h="0" s="-12549" l="-25098"/>
                                      </p:by>
                                    </p:animClr>
                                    <p:set>
                                      <p:cBhvr>
                                        <p:cTn id="9" dur="500" fill="hold"/>
                                        <p:tgtEl>
                                          <p:spTgt spid="11">
                                            <p:graphicEl>
                                              <a:dgm id="{D49C4C0A-DBEA-4545-9316-2579E33B3167}"/>
                                            </p:graphicEl>
                                          </p:spTgt>
                                        </p:tgtEl>
                                        <p:attrNameLst>
                                          <p:attrName>fill.type</p:attrName>
                                        </p:attrNameLst>
                                      </p:cBhvr>
                                      <p:to>
                                        <p:strVal val="solid"/>
                                      </p:to>
                                    </p:set>
                                  </p:childTnLst>
                                </p:cTn>
                              </p:par>
                              <p:par>
                                <p:cTn id="10" presetID="24" presetClass="emph" presetSubtype="0" fill="hold" grpId="0" nodeType="withEffect">
                                  <p:stCondLst>
                                    <p:cond delay="0"/>
                                  </p:stCondLst>
                                  <p:childTnLst>
                                    <p:animClr clrSpc="hsl">
                                      <p:cBhvr override="childStyle">
                                        <p:cTn id="11" dur="500" fill="hold"/>
                                        <p:tgtEl>
                                          <p:spTgt spid="11">
                                            <p:graphicEl>
                                              <a:dgm id="{61913D9D-BA72-432D-9D62-76297ED1DEE5}"/>
                                            </p:graphicEl>
                                          </p:spTgt>
                                        </p:tgtEl>
                                        <p:attrNameLst>
                                          <p:attrName>style.color</p:attrName>
                                        </p:attrNameLst>
                                      </p:cBhvr>
                                      <p:by>
                                        <p:hsl h="0" s="-12549" l="-25098"/>
                                      </p:by>
                                    </p:animClr>
                                    <p:animClr clrSpc="hsl">
                                      <p:cBhvr>
                                        <p:cTn id="12" dur="500" fill="hold"/>
                                        <p:tgtEl>
                                          <p:spTgt spid="11">
                                            <p:graphicEl>
                                              <a:dgm id="{61913D9D-BA72-432D-9D62-76297ED1DEE5}"/>
                                            </p:graphicEl>
                                          </p:spTgt>
                                        </p:tgtEl>
                                        <p:attrNameLst>
                                          <p:attrName>fillcolor</p:attrName>
                                        </p:attrNameLst>
                                      </p:cBhvr>
                                      <p:by>
                                        <p:hsl h="0" s="-12549" l="-25098"/>
                                      </p:by>
                                    </p:animClr>
                                    <p:animClr clrSpc="hsl">
                                      <p:cBhvr>
                                        <p:cTn id="13" dur="500" fill="hold"/>
                                        <p:tgtEl>
                                          <p:spTgt spid="11">
                                            <p:graphicEl>
                                              <a:dgm id="{61913D9D-BA72-432D-9D62-76297ED1DEE5}"/>
                                            </p:graphicEl>
                                          </p:spTgt>
                                        </p:tgtEl>
                                        <p:attrNameLst>
                                          <p:attrName>stroke.color</p:attrName>
                                        </p:attrNameLst>
                                      </p:cBhvr>
                                      <p:by>
                                        <p:hsl h="0" s="-12549" l="-25098"/>
                                      </p:by>
                                    </p:animClr>
                                    <p:set>
                                      <p:cBhvr>
                                        <p:cTn id="14" dur="500" fill="hold"/>
                                        <p:tgtEl>
                                          <p:spTgt spid="11">
                                            <p:graphicEl>
                                              <a:dgm id="{61913D9D-BA72-432D-9D62-76297ED1DEE5}"/>
                                            </p:graphicEl>
                                          </p:spTgt>
                                        </p:tgtEl>
                                        <p:attrNameLst>
                                          <p:attrName>fill.type</p:attrName>
                                        </p:attrNameLst>
                                      </p:cBhvr>
                                      <p:to>
                                        <p:strVal val="solid"/>
                                      </p:to>
                                    </p:set>
                                  </p:childTnLst>
                                </p:cTn>
                              </p:par>
                              <p:par>
                                <p:cTn id="15" presetID="24" presetClass="emph" presetSubtype="0" fill="hold" grpId="0" nodeType="withEffect">
                                  <p:stCondLst>
                                    <p:cond delay="0"/>
                                  </p:stCondLst>
                                  <p:childTnLst>
                                    <p:animClr clrSpc="hsl">
                                      <p:cBhvr override="childStyle">
                                        <p:cTn id="16" dur="500" fill="hold"/>
                                        <p:tgtEl>
                                          <p:spTgt spid="11">
                                            <p:graphicEl>
                                              <a:dgm id="{04CCEC12-D292-45AA-8BAC-8ADB68101F60}"/>
                                            </p:graphicEl>
                                          </p:spTgt>
                                        </p:tgtEl>
                                        <p:attrNameLst>
                                          <p:attrName>style.color</p:attrName>
                                        </p:attrNameLst>
                                      </p:cBhvr>
                                      <p:by>
                                        <p:hsl h="0" s="-12549" l="-25098"/>
                                      </p:by>
                                    </p:animClr>
                                    <p:animClr clrSpc="hsl">
                                      <p:cBhvr>
                                        <p:cTn id="17" dur="500" fill="hold"/>
                                        <p:tgtEl>
                                          <p:spTgt spid="11">
                                            <p:graphicEl>
                                              <a:dgm id="{04CCEC12-D292-45AA-8BAC-8ADB68101F60}"/>
                                            </p:graphicEl>
                                          </p:spTgt>
                                        </p:tgtEl>
                                        <p:attrNameLst>
                                          <p:attrName>fillcolor</p:attrName>
                                        </p:attrNameLst>
                                      </p:cBhvr>
                                      <p:by>
                                        <p:hsl h="0" s="-12549" l="-25098"/>
                                      </p:by>
                                    </p:animClr>
                                    <p:animClr clrSpc="hsl">
                                      <p:cBhvr>
                                        <p:cTn id="18" dur="500" fill="hold"/>
                                        <p:tgtEl>
                                          <p:spTgt spid="11">
                                            <p:graphicEl>
                                              <a:dgm id="{04CCEC12-D292-45AA-8BAC-8ADB68101F60}"/>
                                            </p:graphicEl>
                                          </p:spTgt>
                                        </p:tgtEl>
                                        <p:attrNameLst>
                                          <p:attrName>stroke.color</p:attrName>
                                        </p:attrNameLst>
                                      </p:cBhvr>
                                      <p:by>
                                        <p:hsl h="0" s="-12549" l="-25098"/>
                                      </p:by>
                                    </p:animClr>
                                    <p:set>
                                      <p:cBhvr>
                                        <p:cTn id="19" dur="500" fill="hold"/>
                                        <p:tgtEl>
                                          <p:spTgt spid="11">
                                            <p:graphicEl>
                                              <a:dgm id="{04CCEC12-D292-45AA-8BAC-8ADB68101F60}"/>
                                            </p:graphicEl>
                                          </p:spTgt>
                                        </p:tgtEl>
                                        <p:attrNameLst>
                                          <p:attrName>fill.type</p:attrName>
                                        </p:attrNameLst>
                                      </p:cBhvr>
                                      <p:to>
                                        <p:strVal val="solid"/>
                                      </p:to>
                                    </p:set>
                                  </p:childTnLst>
                                </p:cTn>
                              </p:par>
                              <p:par>
                                <p:cTn id="20" presetID="24" presetClass="emph" presetSubtype="0" fill="hold" grpId="0" nodeType="withEffect">
                                  <p:stCondLst>
                                    <p:cond delay="0"/>
                                  </p:stCondLst>
                                  <p:childTnLst>
                                    <p:animClr clrSpc="hsl">
                                      <p:cBhvr override="childStyle">
                                        <p:cTn id="21" dur="500" fill="hold"/>
                                        <p:tgtEl>
                                          <p:spTgt spid="11">
                                            <p:graphicEl>
                                              <a:dgm id="{C928BFEA-BD9C-49C4-8423-220E20D153B9}"/>
                                            </p:graphicEl>
                                          </p:spTgt>
                                        </p:tgtEl>
                                        <p:attrNameLst>
                                          <p:attrName>style.color</p:attrName>
                                        </p:attrNameLst>
                                      </p:cBhvr>
                                      <p:by>
                                        <p:hsl h="0" s="-12549" l="-25098"/>
                                      </p:by>
                                    </p:animClr>
                                    <p:animClr clrSpc="hsl">
                                      <p:cBhvr>
                                        <p:cTn id="22" dur="500" fill="hold"/>
                                        <p:tgtEl>
                                          <p:spTgt spid="11">
                                            <p:graphicEl>
                                              <a:dgm id="{C928BFEA-BD9C-49C4-8423-220E20D153B9}"/>
                                            </p:graphicEl>
                                          </p:spTgt>
                                        </p:tgtEl>
                                        <p:attrNameLst>
                                          <p:attrName>fillcolor</p:attrName>
                                        </p:attrNameLst>
                                      </p:cBhvr>
                                      <p:by>
                                        <p:hsl h="0" s="-12549" l="-25098"/>
                                      </p:by>
                                    </p:animClr>
                                    <p:animClr clrSpc="hsl">
                                      <p:cBhvr>
                                        <p:cTn id="23" dur="500" fill="hold"/>
                                        <p:tgtEl>
                                          <p:spTgt spid="11">
                                            <p:graphicEl>
                                              <a:dgm id="{C928BFEA-BD9C-49C4-8423-220E20D153B9}"/>
                                            </p:graphicEl>
                                          </p:spTgt>
                                        </p:tgtEl>
                                        <p:attrNameLst>
                                          <p:attrName>stroke.color</p:attrName>
                                        </p:attrNameLst>
                                      </p:cBhvr>
                                      <p:by>
                                        <p:hsl h="0" s="-12549" l="-25098"/>
                                      </p:by>
                                    </p:animClr>
                                    <p:set>
                                      <p:cBhvr>
                                        <p:cTn id="24" dur="500" fill="hold"/>
                                        <p:tgtEl>
                                          <p:spTgt spid="11">
                                            <p:graphicEl>
                                              <a:dgm id="{C928BFEA-BD9C-49C4-8423-220E20D153B9}"/>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339850" y="5361917"/>
            <a:ext cx="6248400" cy="533399"/>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5" name="Rectangle 2"/>
          <p:cNvSpPr txBox="1">
            <a:spLocks noChangeArrowheads="1"/>
          </p:cNvSpPr>
          <p:nvPr/>
        </p:nvSpPr>
        <p:spPr>
          <a:xfrm>
            <a:off x="1290637" y="5427398"/>
            <a:ext cx="6413500" cy="387798"/>
          </a:xfrm>
          <a:prstGeom prst="rect">
            <a:avLst/>
          </a:prstGeom>
          <a:noFill/>
          <a:ln w="9525">
            <a:noFill/>
            <a:miter lim="800000"/>
            <a:headEnd/>
            <a:tailEnd/>
          </a:ln>
        </p:spPr>
        <p:txBody>
          <a:bodyPr lIns="0" tIns="0" rIns="0" bIns="0">
            <a:spAutoFit/>
          </a:bodyPr>
          <a:lstStyle/>
          <a:p>
            <a:pPr algn="ctr" defTabSz="912740" eaLnBrk="0" hangingPunct="0">
              <a:lnSpc>
                <a:spcPct val="90000"/>
              </a:lnSpc>
              <a:defRPr/>
            </a:pPr>
            <a:r>
              <a:rPr lang="zh-CN" altLang="en-US" sz="28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保持系统的持续稳定</a:t>
            </a:r>
            <a:endParaRPr lang="en-US" sz="2800" i="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grpSp>
        <p:nvGrpSpPr>
          <p:cNvPr id="2" name="Group 10"/>
          <p:cNvGrpSpPr>
            <a:grpSpLocks/>
          </p:cNvGrpSpPr>
          <p:nvPr/>
        </p:nvGrpSpPr>
        <p:grpSpPr bwMode="auto">
          <a:xfrm>
            <a:off x="5970842" y="1600200"/>
            <a:ext cx="2590750" cy="3935500"/>
            <a:chOff x="6078983" y="2108659"/>
            <a:chExt cx="2590800" cy="3934691"/>
          </a:xfrm>
        </p:grpSpPr>
        <p:sp>
          <p:nvSpPr>
            <p:cNvPr id="7" name="Rounded Rectangle 6"/>
            <p:cNvSpPr/>
            <p:nvPr/>
          </p:nvSpPr>
          <p:spPr bwMode="auto">
            <a:xfrm>
              <a:off x="6106262" y="2108659"/>
              <a:ext cx="2536243" cy="3934691"/>
            </a:xfrm>
            <a:prstGeom prst="roundRect">
              <a:avLst>
                <a:gd name="adj" fmla="val 9898"/>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8" name="Rectangle 166"/>
            <p:cNvSpPr>
              <a:spLocks noChangeArrowheads="1"/>
            </p:cNvSpPr>
            <p:nvPr/>
          </p:nvSpPr>
          <p:spPr bwMode="auto">
            <a:xfrm>
              <a:off x="6085079" y="3131729"/>
              <a:ext cx="2578150" cy="584649"/>
            </a:xfrm>
            <a:prstGeom prst="rect">
              <a:avLst/>
            </a:prstGeom>
            <a:noFill/>
            <a:ln w="9525">
              <a:noFill/>
              <a:miter lim="800000"/>
              <a:headEnd/>
              <a:tailEnd/>
            </a:ln>
          </p:spPr>
          <p:txBody>
            <a:bodyPr lIns="91432" tIns="45717" rIns="91432" bIns="45717">
              <a:spAutoFit/>
            </a:bodyPr>
            <a:lstStyle/>
            <a:p>
              <a:pPr marL="228600" indent="-228600" defTabSz="912813">
                <a:lnSpc>
                  <a:spcPct val="90000"/>
                </a:lnSpc>
                <a:spcBef>
                  <a:spcPct val="20000"/>
                </a:spcBef>
                <a:buClr>
                  <a:schemeClr val="tx2"/>
                </a:buClr>
                <a:buSzPct val="80000"/>
                <a:buFontTx/>
                <a:buBlip>
                  <a:blip r:embed="rId3"/>
                </a:buBlip>
                <a:defRPr/>
              </a:pPr>
              <a:r>
                <a:rPr lang="zh-CN" altLang="en-US" sz="1600" dirty="0" smtClean="0">
                  <a:solidFill>
                    <a:srgbClr val="FFFFFF"/>
                  </a:solidFill>
                  <a:effectLst>
                    <a:outerShdw blurRad="38100" dist="38100" dir="2700000" algn="tl">
                      <a:srgbClr val="4D4D4D"/>
                    </a:outerShdw>
                  </a:effectLst>
                  <a:latin typeface="Segoe"/>
                </a:rPr>
                <a:t>演示</a:t>
              </a:r>
              <a:endParaRPr lang="en-US" altLang="zh-CN" sz="1600" dirty="0" smtClean="0">
                <a:solidFill>
                  <a:srgbClr val="FFFFFF"/>
                </a:solidFill>
                <a:effectLst>
                  <a:outerShdw blurRad="38100" dist="38100" dir="2700000" algn="tl">
                    <a:srgbClr val="4D4D4D"/>
                  </a:outerShdw>
                </a:effectLst>
                <a:latin typeface="Segoe"/>
              </a:endParaRPr>
            </a:p>
            <a:p>
              <a:pPr marL="228600" indent="-228600" defTabSz="912813">
                <a:lnSpc>
                  <a:spcPct val="90000"/>
                </a:lnSpc>
                <a:spcBef>
                  <a:spcPct val="20000"/>
                </a:spcBef>
                <a:buClr>
                  <a:schemeClr val="tx2"/>
                </a:buClr>
                <a:buSzPct val="80000"/>
                <a:buFontTx/>
                <a:buBlip>
                  <a:blip r:embed="rId3"/>
                </a:buBlip>
                <a:defRPr/>
              </a:pPr>
              <a:r>
                <a:rPr lang="zh-CN" altLang="en-US" sz="1600" smtClean="0">
                  <a:solidFill>
                    <a:srgbClr val="FFFFFF"/>
                  </a:solidFill>
                  <a:effectLst>
                    <a:outerShdw blurRad="38100" dist="38100" dir="2700000" algn="tl">
                      <a:srgbClr val="4D4D4D"/>
                    </a:outerShdw>
                  </a:effectLst>
                  <a:latin typeface="Segoe"/>
                </a:rPr>
                <a:t>工作原理和下载出处</a:t>
              </a:r>
              <a:endParaRPr lang="en-US" sz="1600" dirty="0">
                <a:solidFill>
                  <a:srgbClr val="FFFFFF"/>
                </a:solidFill>
                <a:effectLst>
                  <a:outerShdw blurRad="38100" dist="38100" dir="2700000" algn="tl">
                    <a:srgbClr val="4D4D4D"/>
                  </a:outerShdw>
                </a:effectLst>
                <a:latin typeface="Segoe"/>
              </a:endParaRPr>
            </a:p>
          </p:txBody>
        </p:sp>
        <p:pic>
          <p:nvPicPr>
            <p:cNvPr id="9" name="Picture 5" descr="C:\Program Files\Microsoft Resource DVD Artwork\DVD_ART\Artwork_Imagery\HARDWARE_IMAGERY\Illustration - Misc Hardware\Windows Vista Illustration Icons\Male User.png"/>
            <p:cNvPicPr>
              <a:picLocks noChangeAspect="1" noChangeArrowheads="1"/>
            </p:cNvPicPr>
            <p:nvPr/>
          </p:nvPicPr>
          <p:blipFill>
            <a:blip r:embed="rId4" cstate="print"/>
            <a:stretch>
              <a:fillRect/>
            </a:stretch>
          </p:blipFill>
          <p:spPr bwMode="ltGray">
            <a:xfrm>
              <a:off x="6674054" y="4522092"/>
              <a:ext cx="1373215" cy="1277674"/>
            </a:xfrm>
            <a:prstGeom prst="rect">
              <a:avLst/>
            </a:prstGeom>
            <a:noFill/>
            <a:effectLst>
              <a:outerShdw blurRad="76200" dist="12700" dir="8100000" sy="-23000" kx="800400" algn="br" rotWithShape="0">
                <a:prstClr val="black">
                  <a:alpha val="20000"/>
                </a:prstClr>
              </a:outerShdw>
            </a:effectLst>
          </p:spPr>
        </p:pic>
        <p:sp>
          <p:nvSpPr>
            <p:cNvPr id="10" name="Rectangle 9"/>
            <p:cNvSpPr/>
            <p:nvPr/>
          </p:nvSpPr>
          <p:spPr bwMode="auto">
            <a:xfrm>
              <a:off x="6123181" y="2550822"/>
              <a:ext cx="2501949" cy="588841"/>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cxnSp>
          <p:nvCxnSpPr>
            <p:cNvPr id="11" name="Straight Connector 10"/>
            <p:cNvCxnSpPr/>
            <p:nvPr/>
          </p:nvCxnSpPr>
          <p:spPr>
            <a:xfrm>
              <a:off x="6574040" y="4412576"/>
              <a:ext cx="1600231"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2" name="TextBox 833617"/>
            <p:cNvSpPr txBox="1">
              <a:spLocks noChangeArrowheads="1"/>
            </p:cNvSpPr>
            <p:nvPr/>
          </p:nvSpPr>
          <p:spPr bwMode="auto">
            <a:xfrm>
              <a:off x="6078983" y="2138608"/>
              <a:ext cx="2590800" cy="589271"/>
            </a:xfrm>
            <a:prstGeom prst="rect">
              <a:avLst/>
            </a:prstGeom>
            <a:noFill/>
            <a:ln w="9525">
              <a:noFill/>
              <a:miter lim="800000"/>
              <a:headEnd/>
              <a:tailEnd/>
            </a:ln>
          </p:spPr>
          <p:txBody>
            <a:bodyPr>
              <a:spAutoFit/>
            </a:bodyPr>
            <a:lstStyle/>
            <a:p>
              <a:pPr algn="ctr">
                <a:lnSpc>
                  <a:spcPct val="95000"/>
                </a:lnSpc>
                <a:spcBef>
                  <a:spcPct val="10000"/>
                </a:spcBef>
                <a:defRPr/>
              </a:pPr>
              <a:r>
                <a:rPr lang="en-US" altLang="zh-CN" sz="3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宋体" pitchFamily="2" charset="-122"/>
                  <a:cs typeface="Arial" charset="0"/>
                </a:rPr>
                <a:t>EPM</a:t>
              </a:r>
              <a:endParaRPr lang="en-US" altLang="zh-CN" sz="3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n-lt"/>
                <a:ea typeface="宋体" pitchFamily="2" charset="-122"/>
                <a:cs typeface="Arial" charset="0"/>
              </a:endParaRPr>
            </a:p>
          </p:txBody>
        </p:sp>
      </p:grpSp>
      <p:grpSp>
        <p:nvGrpSpPr>
          <p:cNvPr id="3" name="Group 17"/>
          <p:cNvGrpSpPr>
            <a:grpSpLocks/>
          </p:cNvGrpSpPr>
          <p:nvPr/>
        </p:nvGrpSpPr>
        <p:grpSpPr bwMode="auto">
          <a:xfrm>
            <a:off x="3200400" y="1600200"/>
            <a:ext cx="2754313" cy="3935500"/>
            <a:chOff x="3305889" y="2108659"/>
            <a:chExt cx="2753017" cy="3934691"/>
          </a:xfrm>
        </p:grpSpPr>
        <p:sp>
          <p:nvSpPr>
            <p:cNvPr id="14" name="Rounded Rectangle 13"/>
            <p:cNvSpPr/>
            <p:nvPr/>
          </p:nvSpPr>
          <p:spPr bwMode="auto">
            <a:xfrm>
              <a:off x="3359428" y="2108659"/>
              <a:ext cx="2536243" cy="3934691"/>
            </a:xfrm>
            <a:prstGeom prst="roundRect">
              <a:avLst>
                <a:gd name="adj" fmla="val 9211"/>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15" name="Rectangle 43"/>
            <p:cNvSpPr>
              <a:spLocks noChangeArrowheads="1"/>
            </p:cNvSpPr>
            <p:nvPr/>
          </p:nvSpPr>
          <p:spPr bwMode="auto">
            <a:xfrm>
              <a:off x="3305889" y="3131729"/>
              <a:ext cx="2753017" cy="584649"/>
            </a:xfrm>
            <a:prstGeom prst="rect">
              <a:avLst/>
            </a:prstGeom>
            <a:noFill/>
            <a:ln w="9525">
              <a:noFill/>
              <a:miter lim="800000"/>
              <a:headEnd/>
              <a:tailEnd/>
            </a:ln>
          </p:spPr>
          <p:txBody>
            <a:bodyPr lIns="91432" tIns="45717" rIns="91432" bIns="45717">
              <a:spAutoFit/>
            </a:bodyPr>
            <a:lstStyle/>
            <a:p>
              <a:pPr marL="228600" indent="-228600" defTabSz="912813">
                <a:lnSpc>
                  <a:spcPct val="90000"/>
                </a:lnSpc>
                <a:spcBef>
                  <a:spcPct val="20000"/>
                </a:spcBef>
                <a:buClr>
                  <a:schemeClr val="tx2"/>
                </a:buClr>
                <a:buSzPct val="80000"/>
                <a:buFontTx/>
                <a:buBlip>
                  <a:blip r:embed="rId3"/>
                </a:buBlip>
                <a:defRPr/>
              </a:pPr>
              <a:r>
                <a:rPr lang="zh-CN" altLang="en-US" sz="1600" dirty="0" smtClean="0">
                  <a:solidFill>
                    <a:srgbClr val="FFFFFF"/>
                  </a:solidFill>
                  <a:effectLst>
                    <a:outerShdw blurRad="38100" dist="38100" dir="2700000" algn="tl">
                      <a:srgbClr val="4D4D4D"/>
                    </a:outerShdw>
                  </a:effectLst>
                  <a:latin typeface="Segoe"/>
                </a:rPr>
                <a:t>建立和调整策略</a:t>
              </a:r>
              <a:r>
                <a:rPr lang="en-US" altLang="zh-CN" sz="1600" dirty="0" smtClean="0">
                  <a:solidFill>
                    <a:srgbClr val="FFFFFF"/>
                  </a:solidFill>
                  <a:effectLst>
                    <a:outerShdw blurRad="38100" dist="38100" dir="2700000" algn="tl">
                      <a:srgbClr val="4D4D4D"/>
                    </a:outerShdw>
                  </a:effectLst>
                  <a:latin typeface="Segoe"/>
                </a:rPr>
                <a:t>(Policy)</a:t>
              </a:r>
            </a:p>
            <a:p>
              <a:pPr marL="228600" indent="-228600" defTabSz="912813">
                <a:lnSpc>
                  <a:spcPct val="90000"/>
                </a:lnSpc>
                <a:spcBef>
                  <a:spcPct val="20000"/>
                </a:spcBef>
                <a:buClr>
                  <a:schemeClr val="tx2"/>
                </a:buClr>
                <a:buSzPct val="80000"/>
                <a:buFontTx/>
                <a:buBlip>
                  <a:blip r:embed="rId3"/>
                </a:buBlip>
                <a:defRPr/>
              </a:pPr>
              <a:r>
                <a:rPr lang="zh-CN" altLang="en-US" sz="1600" dirty="0" smtClean="0">
                  <a:solidFill>
                    <a:srgbClr val="FFFFFF"/>
                  </a:solidFill>
                  <a:effectLst>
                    <a:outerShdw blurRad="38100" dist="38100" dir="2700000" algn="tl">
                      <a:srgbClr val="4D4D4D"/>
                    </a:outerShdw>
                  </a:effectLst>
                  <a:latin typeface="Segoe"/>
                </a:rPr>
                <a:t>相关概念</a:t>
              </a:r>
              <a:endParaRPr lang="en-US" sz="1600" dirty="0">
                <a:solidFill>
                  <a:srgbClr val="FFFFFF"/>
                </a:solidFill>
                <a:effectLst>
                  <a:outerShdw blurRad="38100" dist="38100" dir="2700000" algn="tl">
                    <a:srgbClr val="4D4D4D"/>
                  </a:outerShdw>
                </a:effectLst>
                <a:latin typeface="Segoe"/>
              </a:endParaRPr>
            </a:p>
          </p:txBody>
        </p:sp>
        <p:pic>
          <p:nvPicPr>
            <p:cNvPr id="16" name="Rectangle 833584"/>
            <p:cNvPicPr>
              <a:picLocks noChangeAspect="1" noChangeArrowheads="1"/>
            </p:cNvPicPr>
            <p:nvPr/>
          </p:nvPicPr>
          <p:blipFill>
            <a:blip r:embed="rId5" cstate="print"/>
            <a:srcRect/>
            <a:stretch>
              <a:fillRect/>
            </a:stretch>
          </p:blipFill>
          <p:spPr bwMode="auto">
            <a:xfrm>
              <a:off x="3977991" y="4288134"/>
              <a:ext cx="1299115" cy="1382930"/>
            </a:xfrm>
            <a:prstGeom prst="rect">
              <a:avLst/>
            </a:prstGeom>
            <a:noFill/>
            <a:ln w="9525">
              <a:noFill/>
              <a:miter lim="800000"/>
              <a:headEnd/>
              <a:tailEnd/>
            </a:ln>
          </p:spPr>
        </p:pic>
        <p:sp>
          <p:nvSpPr>
            <p:cNvPr id="17" name="Rectangle 16"/>
            <p:cNvSpPr/>
            <p:nvPr/>
          </p:nvSpPr>
          <p:spPr bwMode="auto">
            <a:xfrm>
              <a:off x="3375706" y="2550822"/>
              <a:ext cx="2502310" cy="588841"/>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cxnSp>
          <p:nvCxnSpPr>
            <p:cNvPr id="18" name="Straight Connector 17"/>
            <p:cNvCxnSpPr/>
            <p:nvPr/>
          </p:nvCxnSpPr>
          <p:spPr>
            <a:xfrm>
              <a:off x="3827931" y="4209418"/>
              <a:ext cx="1599447"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Box 833617"/>
            <p:cNvSpPr txBox="1">
              <a:spLocks noChangeArrowheads="1"/>
            </p:cNvSpPr>
            <p:nvPr/>
          </p:nvSpPr>
          <p:spPr bwMode="auto">
            <a:xfrm>
              <a:off x="3408349" y="2138677"/>
              <a:ext cx="2438400" cy="589271"/>
            </a:xfrm>
            <a:prstGeom prst="rect">
              <a:avLst/>
            </a:prstGeom>
            <a:noFill/>
            <a:ln w="9525">
              <a:noFill/>
              <a:miter lim="800000"/>
              <a:headEnd/>
              <a:tailEnd/>
            </a:ln>
          </p:spPr>
          <p:txBody>
            <a:bodyPr>
              <a:spAutoFit/>
            </a:bodyPr>
            <a:lstStyle/>
            <a:p>
              <a:pPr algn="ctr">
                <a:lnSpc>
                  <a:spcPct val="95000"/>
                </a:lnSpc>
                <a:spcBef>
                  <a:spcPct val="10000"/>
                </a:spcBef>
                <a:defRPr/>
              </a:pPr>
              <a:r>
                <a:rPr lang="zh-CN" altLang="en-US" sz="3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n-lt"/>
                  <a:ea typeface="宋体" pitchFamily="2" charset="-122"/>
                  <a:cs typeface="Arial" charset="0"/>
                </a:rPr>
                <a:t>系统的健康</a:t>
              </a:r>
              <a:endParaRPr lang="en-US" altLang="zh-CN" sz="3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n-lt"/>
                <a:ea typeface="宋体" pitchFamily="2" charset="-122"/>
                <a:cs typeface="Arial" charset="0"/>
              </a:endParaRPr>
            </a:p>
          </p:txBody>
        </p:sp>
      </p:grpSp>
      <p:grpSp>
        <p:nvGrpSpPr>
          <p:cNvPr id="6" name="Group 28"/>
          <p:cNvGrpSpPr/>
          <p:nvPr/>
        </p:nvGrpSpPr>
        <p:grpSpPr>
          <a:xfrm>
            <a:off x="458788" y="1569380"/>
            <a:ext cx="2614612" cy="3935412"/>
            <a:chOff x="458788" y="1569380"/>
            <a:chExt cx="2614612" cy="3935412"/>
          </a:xfrm>
        </p:grpSpPr>
        <p:grpSp>
          <p:nvGrpSpPr>
            <p:cNvPr id="13" name="Group 30"/>
            <p:cNvGrpSpPr>
              <a:grpSpLocks/>
            </p:cNvGrpSpPr>
            <p:nvPr/>
          </p:nvGrpSpPr>
          <p:grpSpPr bwMode="auto">
            <a:xfrm>
              <a:off x="458788" y="1569380"/>
              <a:ext cx="2614612" cy="3935412"/>
              <a:chOff x="338138" y="1998069"/>
              <a:chExt cx="2614612" cy="3935500"/>
            </a:xfrm>
          </p:grpSpPr>
          <p:sp>
            <p:nvSpPr>
              <p:cNvPr id="21" name="Rounded Rectangle 20"/>
              <p:cNvSpPr/>
              <p:nvPr/>
            </p:nvSpPr>
            <p:spPr bwMode="auto">
              <a:xfrm>
                <a:off x="377269" y="1998069"/>
                <a:ext cx="2537437" cy="3935500"/>
              </a:xfrm>
              <a:prstGeom prst="roundRect">
                <a:avLst>
                  <a:gd name="adj" fmla="val 9554"/>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22" name="Rectangle 52"/>
              <p:cNvSpPr>
                <a:spLocks noChangeArrowheads="1"/>
              </p:cNvSpPr>
              <p:nvPr/>
            </p:nvSpPr>
            <p:spPr bwMode="auto">
              <a:xfrm>
                <a:off x="338138" y="3052193"/>
                <a:ext cx="2614612" cy="806387"/>
              </a:xfrm>
              <a:prstGeom prst="rect">
                <a:avLst/>
              </a:prstGeom>
              <a:noFill/>
              <a:ln w="9525">
                <a:noFill/>
                <a:miter lim="800000"/>
                <a:headEnd/>
                <a:tailEnd/>
              </a:ln>
            </p:spPr>
            <p:txBody>
              <a:bodyPr lIns="91432" tIns="45717" rIns="91432" bIns="45717">
                <a:spAutoFit/>
              </a:bodyPr>
              <a:lstStyle/>
              <a:p>
                <a:pPr marL="228600" indent="-228600" defTabSz="912813">
                  <a:lnSpc>
                    <a:spcPct val="90000"/>
                  </a:lnSpc>
                  <a:spcBef>
                    <a:spcPct val="20000"/>
                  </a:spcBef>
                  <a:buClr>
                    <a:schemeClr val="tx2"/>
                  </a:buClr>
                  <a:buSzPct val="80000"/>
                  <a:buFontTx/>
                  <a:buBlip>
                    <a:blip r:embed="rId3"/>
                  </a:buBlip>
                  <a:defRPr/>
                </a:pPr>
                <a:r>
                  <a:rPr lang="zh-CN" altLang="en-US" sz="1600" dirty="0" smtClean="0">
                    <a:solidFill>
                      <a:srgbClr val="FFFFFF"/>
                    </a:solidFill>
                    <a:effectLst>
                      <a:outerShdw blurRad="38100" dist="38100" dir="2700000" algn="tl">
                        <a:srgbClr val="4D4D4D"/>
                      </a:outerShdw>
                    </a:effectLst>
                    <a:latin typeface="Segoe"/>
                  </a:rPr>
                  <a:t>利用数据采集器</a:t>
                </a:r>
                <a:r>
                  <a:rPr lang="en-US" altLang="zh-CN" sz="1600" dirty="0" smtClean="0">
                    <a:solidFill>
                      <a:srgbClr val="FFFFFF"/>
                    </a:solidFill>
                    <a:effectLst>
                      <a:outerShdw blurRad="38100" dist="38100" dir="2700000" algn="tl">
                        <a:srgbClr val="4D4D4D"/>
                      </a:outerShdw>
                    </a:effectLst>
                    <a:latin typeface="Segoe"/>
                  </a:rPr>
                  <a:t>(</a:t>
                </a:r>
                <a:r>
                  <a:rPr lang="en-US" sz="1600" dirty="0" smtClean="0">
                    <a:solidFill>
                      <a:srgbClr val="FFFFFF"/>
                    </a:solidFill>
                    <a:effectLst>
                      <a:outerShdw blurRad="38100" dist="38100" dir="2700000" algn="tl">
                        <a:srgbClr val="4D4D4D"/>
                      </a:outerShdw>
                    </a:effectLst>
                    <a:latin typeface="Segoe"/>
                  </a:rPr>
                  <a:t>Data Collector)</a:t>
                </a:r>
              </a:p>
              <a:p>
                <a:pPr marL="228600" indent="-228600" defTabSz="912813">
                  <a:lnSpc>
                    <a:spcPct val="90000"/>
                  </a:lnSpc>
                  <a:spcBef>
                    <a:spcPct val="20000"/>
                  </a:spcBef>
                  <a:buClr>
                    <a:schemeClr val="tx2"/>
                  </a:buClr>
                  <a:buSzPct val="80000"/>
                  <a:buFontTx/>
                  <a:buBlip>
                    <a:blip r:embed="rId3"/>
                  </a:buBlip>
                  <a:defRPr/>
                </a:pPr>
                <a:r>
                  <a:rPr lang="zh-CN" altLang="en-US" sz="1600" dirty="0" smtClean="0">
                    <a:solidFill>
                      <a:srgbClr val="FFFFFF"/>
                    </a:solidFill>
                    <a:effectLst>
                      <a:outerShdw blurRad="38100" dist="38100" dir="2700000" algn="tl">
                        <a:srgbClr val="4D4D4D"/>
                      </a:outerShdw>
                    </a:effectLst>
                    <a:latin typeface="Segoe"/>
                  </a:rPr>
                  <a:t>其工作原理</a:t>
                </a:r>
                <a:endParaRPr lang="en-US" sz="1600" dirty="0">
                  <a:solidFill>
                    <a:srgbClr val="FFFFFF"/>
                  </a:solidFill>
                  <a:effectLst>
                    <a:outerShdw blurRad="38100" dist="38100" dir="2700000" algn="tl">
                      <a:srgbClr val="4D4D4D"/>
                    </a:outerShdw>
                  </a:effectLst>
                  <a:latin typeface="Segoe"/>
                </a:endParaRPr>
              </a:p>
            </p:txBody>
          </p:sp>
          <p:sp>
            <p:nvSpPr>
              <p:cNvPr id="24" name="Rectangle 23"/>
              <p:cNvSpPr/>
              <p:nvPr/>
            </p:nvSpPr>
            <p:spPr bwMode="auto">
              <a:xfrm>
                <a:off x="393700" y="2440991"/>
                <a:ext cx="2503488" cy="588976"/>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cxnSp>
            <p:nvCxnSpPr>
              <p:cNvPr id="25" name="Straight Connector 24"/>
              <p:cNvCxnSpPr/>
              <p:nvPr/>
            </p:nvCxnSpPr>
            <p:spPr>
              <a:xfrm>
                <a:off x="844550" y="4130129"/>
                <a:ext cx="1601788"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26" name="TextBox 833617"/>
              <p:cNvSpPr txBox="1">
                <a:spLocks noChangeArrowheads="1"/>
              </p:cNvSpPr>
              <p:nvPr/>
            </p:nvSpPr>
            <p:spPr bwMode="auto">
              <a:xfrm>
                <a:off x="441412" y="2058529"/>
                <a:ext cx="2432808" cy="589405"/>
              </a:xfrm>
              <a:prstGeom prst="rect">
                <a:avLst/>
              </a:prstGeom>
              <a:noFill/>
              <a:ln w="9525">
                <a:noFill/>
                <a:miter lim="800000"/>
                <a:headEnd/>
                <a:tailEnd/>
              </a:ln>
            </p:spPr>
            <p:txBody>
              <a:bodyPr wrap="square">
                <a:spAutoFit/>
              </a:bodyPr>
              <a:lstStyle/>
              <a:p>
                <a:pPr algn="ctr">
                  <a:lnSpc>
                    <a:spcPct val="95000"/>
                  </a:lnSpc>
                  <a:spcBef>
                    <a:spcPct val="10000"/>
                  </a:spcBef>
                  <a:defRPr/>
                </a:pPr>
                <a:r>
                  <a:rPr lang="en-US" altLang="zh-CN" sz="3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宋体" pitchFamily="2" charset="-122"/>
                    <a:cs typeface="Arial" charset="0"/>
                  </a:rPr>
                  <a:t>Troubleshoot</a:t>
                </a:r>
                <a:endParaRPr lang="en-US" altLang="zh-CN" sz="3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n-lt"/>
                  <a:ea typeface="宋体" pitchFamily="2" charset="-122"/>
                  <a:cs typeface="Arial" charset="0"/>
                </a:endParaRPr>
              </a:p>
            </p:txBody>
          </p:sp>
        </p:grpSp>
        <p:pic>
          <p:nvPicPr>
            <p:cNvPr id="28" name="Picture 27" descr="SQL Server 2008 Performance and Scale WhtPaper01.gif"/>
            <p:cNvPicPr>
              <a:picLocks noChangeAspect="1"/>
            </p:cNvPicPr>
            <p:nvPr/>
          </p:nvPicPr>
          <p:blipFill>
            <a:blip r:embed="rId6" cstate="print"/>
            <a:stretch>
              <a:fillRect/>
            </a:stretch>
          </p:blipFill>
          <p:spPr>
            <a:xfrm>
              <a:off x="1219199" y="3962400"/>
              <a:ext cx="855287" cy="9906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pSp>
      <p:sp>
        <p:nvSpPr>
          <p:cNvPr id="29" name="Title 28"/>
          <p:cNvSpPr>
            <a:spLocks noGrp="1"/>
          </p:cNvSpPr>
          <p:nvPr>
            <p:ph type="title"/>
          </p:nvPr>
        </p:nvSpPr>
        <p:spPr/>
        <p:txBody>
          <a:bodyPr/>
          <a:lstStyle/>
          <a:p>
            <a:r>
              <a:rPr lang="zh-CN" altLang="en-US" dirty="0" smtClean="0"/>
              <a:t>内容</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p:cBhvr override="childStyle">
                                        <p:cTn id="6" dur="100" fill="hold"/>
                                        <p:tgtEl>
                                          <p:spTgt spid="2"/>
                                        </p:tgtEl>
                                        <p:attrNameLst>
                                          <p:attrName>style.color</p:attrName>
                                        </p:attrNameLst>
                                      </p:cBhvr>
                                      <p:to>
                                        <a:schemeClr val="accent2"/>
                                      </p:to>
                                    </p:animClr>
                                    <p:animClr clrSpc="rgb">
                                      <p:cBhvr>
                                        <p:cTn id="7" dur="100" fill="hold"/>
                                        <p:tgtEl>
                                          <p:spTgt spid="2"/>
                                        </p:tgtEl>
                                        <p:attrNameLst>
                                          <p:attrName>fillcolor</p:attrName>
                                        </p:attrNameLst>
                                      </p:cBhvr>
                                      <p:to>
                                        <a:schemeClr val="accent2"/>
                                      </p:to>
                                    </p:animClr>
                                    <p:set>
                                      <p:cBhvr>
                                        <p:cTn id="8" dur="100" fill="hold"/>
                                        <p:tgtEl>
                                          <p:spTgt spid="2"/>
                                        </p:tgtEl>
                                        <p:attrNameLst>
                                          <p:attrName>fill.type</p:attrName>
                                        </p:attrNameLst>
                                      </p:cBhvr>
                                      <p:to>
                                        <p:strVal val="solid"/>
                                      </p:to>
                                    </p:set>
                                    <p:set>
                                      <p:cBhvr>
                                        <p:cTn id="9" dur="100" fill="hold"/>
                                        <p:tgtEl>
                                          <p:spTgt spid="2"/>
                                        </p:tgtEl>
                                        <p:attrNameLst>
                                          <p:attrName>fill.on</p:attrName>
                                        </p:attrNameLst>
                                      </p:cBhvr>
                                      <p:to>
                                        <p:strVal val="true"/>
                                      </p:to>
                                    </p:se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9" presetClass="emph" presetSubtype="0" nodeType="withEffect">
                                  <p:stCondLst>
                                    <p:cond delay="0"/>
                                  </p:stCondLst>
                                  <p:childTnLst>
                                    <p:set>
                                      <p:cBhvr rctx="PPT">
                                        <p:cTn id="16" dur="indefinite"/>
                                        <p:tgtEl>
                                          <p:spTgt spid="3"/>
                                        </p:tgtEl>
                                        <p:attrNameLst>
                                          <p:attrName>style.opacity</p:attrName>
                                        </p:attrNameLst>
                                      </p:cBhvr>
                                      <p:to>
                                        <p:strVal val="0.5"/>
                                      </p:to>
                                    </p:set>
                                    <p:animEffect filter="image" prLst="opacity: 0.5">
                                      <p:cBhvr rctx="IE">
                                        <p:cTn id="17" dur="indefinite"/>
                                        <p:tgtEl>
                                          <p:spTgt spid="3"/>
                                        </p:tgtEl>
                                      </p:cBhvr>
                                    </p:animEffect>
                                  </p:childTnLst>
                                </p:cTn>
                              </p:par>
                              <p:par>
                                <p:cTn id="18" presetID="9" presetClass="emph" presetSubtype="0" nodeType="withEffect">
                                  <p:stCondLst>
                                    <p:cond delay="0"/>
                                  </p:stCondLst>
                                  <p:childTnLst>
                                    <p:set>
                                      <p:cBhvr rctx="PPT">
                                        <p:cTn id="19" dur="indefinite"/>
                                        <p:tgtEl>
                                          <p:spTgt spid="6"/>
                                        </p:tgtEl>
                                        <p:attrNameLst>
                                          <p:attrName>style.opacity</p:attrName>
                                        </p:attrNameLst>
                                      </p:cBhvr>
                                      <p:to>
                                        <p:strVal val="0.5"/>
                                      </p:to>
                                    </p:set>
                                    <p:animEffect filter="image" prLst="opacity: 0.5">
                                      <p:cBhvr rctx="IE">
                                        <p:cTn id="20"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428868"/>
            <a:ext cx="8229600" cy="1714512"/>
          </a:xfrm>
        </p:spPr>
        <p:txBody>
          <a:bodyPr/>
          <a:lstStyle/>
          <a:p>
            <a:r>
              <a:rPr lang="zh-CN" altLang="en-US" sz="3600" dirty="0" smtClean="0"/>
              <a:t>介绍</a:t>
            </a:r>
            <a:r>
              <a:rPr lang="en-US" sz="3600" dirty="0" smtClean="0"/>
              <a:t>SQL Server 2008</a:t>
            </a:r>
            <a:r>
              <a:rPr lang="zh-CN" altLang="en-US" sz="3600" dirty="0" smtClean="0"/>
              <a:t>中基于策略的管理 功能</a:t>
            </a:r>
            <a:r>
              <a:rPr lang="en-US" altLang="zh-CN" sz="3600" dirty="0" smtClean="0"/>
              <a:t>(Policy-based Management)</a:t>
            </a:r>
            <a:r>
              <a:rPr lang="zh-CN" altLang="en-US" sz="3600" dirty="0" smtClean="0"/>
              <a:t>和管理数据采集器 </a:t>
            </a:r>
            <a:r>
              <a:rPr lang="en-US" altLang="zh-CN" sz="3600" dirty="0" smtClean="0"/>
              <a:t>(Data Collector)</a:t>
            </a:r>
            <a:endParaRPr lang="zh-CN" altLang="en-US" sz="3600" dirty="0"/>
          </a:p>
        </p:txBody>
      </p:sp>
      <p:sp>
        <p:nvSpPr>
          <p:cNvPr id="5" name="文本占位符 4"/>
          <p:cNvSpPr>
            <a:spLocks noGrp="1"/>
          </p:cNvSpPr>
          <p:nvPr>
            <p:ph type="body" sz="quarter" idx="10"/>
          </p:nvPr>
        </p:nvSpPr>
        <p:spPr/>
        <p:txBody>
          <a:bodyPr/>
          <a:lstStyle/>
          <a:p>
            <a:r>
              <a:rPr lang="en-US" altLang="zh-CN" dirty="0" smtClean="0"/>
              <a:t>DAT 325</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Enterprise Policy Management?</a:t>
            </a:r>
            <a:endParaRPr lang="en-US" dirty="0"/>
          </a:p>
        </p:txBody>
      </p:sp>
      <p:graphicFrame>
        <p:nvGraphicFramePr>
          <p:cNvPr id="17" name="Content Placeholder 16"/>
          <p:cNvGraphicFramePr>
            <a:graphicFrameLocks noGrp="1"/>
          </p:cNvGraphicFramePr>
          <p:nvPr>
            <p:ph idx="4294967295"/>
          </p:nvPr>
        </p:nvGraphicFramePr>
        <p:xfrm>
          <a:off x="214282" y="1785926"/>
          <a:ext cx="8756650"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sz="4000" dirty="0" smtClean="0"/>
              <a:t>	</a:t>
            </a:r>
            <a:r>
              <a:rPr lang="en-US" sz="4000" dirty="0" smtClean="0"/>
              <a:t>Enterprise Policy Based Management</a:t>
            </a:r>
            <a:endParaRPr lang="en-US" altLang="zh-CN" sz="4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演示内</a:t>
            </a:r>
            <a:r>
              <a:rPr lang="zh-CN" altLang="en-US" dirty="0" smtClean="0"/>
              <a:t>容总结</a:t>
            </a:r>
            <a:endParaRPr lang="en-US" dirty="0"/>
          </a:p>
        </p:txBody>
      </p:sp>
      <p:sp>
        <p:nvSpPr>
          <p:cNvPr id="3" name="Content Placeholder 2"/>
          <p:cNvSpPr>
            <a:spLocks noGrp="1"/>
          </p:cNvSpPr>
          <p:nvPr>
            <p:ph idx="1"/>
          </p:nvPr>
        </p:nvSpPr>
        <p:spPr/>
        <p:txBody>
          <a:bodyPr/>
          <a:lstStyle/>
          <a:p>
            <a:r>
              <a:rPr lang="zh-CN" altLang="en-US" dirty="0" smtClean="0"/>
              <a:t>对多个</a:t>
            </a:r>
            <a:r>
              <a:rPr lang="en-US" altLang="zh-CN" dirty="0" smtClean="0"/>
              <a:t>SQL Server Instances</a:t>
            </a:r>
            <a:r>
              <a:rPr lang="zh-CN" altLang="en-US" dirty="0" smtClean="0"/>
              <a:t>的实时测量管理</a:t>
            </a:r>
            <a:endParaRPr lang="en-US" altLang="zh-CN" dirty="0" smtClean="0"/>
          </a:p>
          <a:p>
            <a:r>
              <a:rPr lang="zh-CN" altLang="en-US" dirty="0" smtClean="0"/>
              <a:t>控制面板</a:t>
            </a:r>
            <a:r>
              <a:rPr lang="en-US" altLang="zh-CN" dirty="0" smtClean="0"/>
              <a:t>(Dashboard)</a:t>
            </a:r>
            <a:r>
              <a:rPr lang="zh-CN" altLang="en-US" dirty="0" smtClean="0"/>
              <a:t>反映了需注意的领域</a:t>
            </a:r>
            <a:endParaRPr lang="en-US" dirty="0" smtClean="0"/>
          </a:p>
          <a:p>
            <a:r>
              <a:rPr lang="zh-CN" altLang="en-US" dirty="0" smtClean="0"/>
              <a:t>利用中央管理服务器分布策略</a:t>
            </a:r>
            <a:endParaRPr lang="en-US" dirty="0" smtClean="0"/>
          </a:p>
          <a:p>
            <a:r>
              <a:rPr lang="zh-CN" altLang="en-US" dirty="0" smtClean="0"/>
              <a:t>将过滤器和策略结合实现控制管理</a:t>
            </a:r>
            <a:endParaRPr lang="en-US"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14" descr="Server SQL database"/>
          <p:cNvPicPr>
            <a:picLocks noChangeAspect="1" noChangeArrowheads="1"/>
          </p:cNvPicPr>
          <p:nvPr/>
        </p:nvPicPr>
        <p:blipFill>
          <a:blip r:embed="rId4" cstate="print"/>
          <a:srcRect/>
          <a:stretch>
            <a:fillRect/>
          </a:stretch>
        </p:blipFill>
        <p:spPr bwMode="auto">
          <a:xfrm>
            <a:off x="1371600" y="3124200"/>
            <a:ext cx="762000" cy="1127452"/>
          </a:xfrm>
          <a:prstGeom prst="rect">
            <a:avLst/>
          </a:prstGeom>
          <a:noFill/>
          <a:ln w="9525">
            <a:noFill/>
            <a:miter lim="800000"/>
            <a:headEnd/>
            <a:tailEnd/>
          </a:ln>
        </p:spPr>
      </p:pic>
      <p:pic>
        <p:nvPicPr>
          <p:cNvPr id="51" name="Picture 14" descr="Server SQL database"/>
          <p:cNvPicPr>
            <a:picLocks noChangeAspect="1" noChangeArrowheads="1"/>
          </p:cNvPicPr>
          <p:nvPr/>
        </p:nvPicPr>
        <p:blipFill>
          <a:blip r:embed="rId4" cstate="print"/>
          <a:srcRect/>
          <a:stretch>
            <a:fillRect/>
          </a:stretch>
        </p:blipFill>
        <p:spPr bwMode="auto">
          <a:xfrm>
            <a:off x="7100558" y="4724400"/>
            <a:ext cx="762000" cy="1127452"/>
          </a:xfrm>
          <a:prstGeom prst="rect">
            <a:avLst/>
          </a:prstGeom>
          <a:noFill/>
          <a:ln w="9525">
            <a:noFill/>
            <a:miter lim="800000"/>
            <a:headEnd/>
            <a:tailEnd/>
          </a:ln>
        </p:spPr>
      </p:pic>
      <p:pic>
        <p:nvPicPr>
          <p:cNvPr id="50" name="Picture 14" descr="Server SQL database"/>
          <p:cNvPicPr>
            <a:picLocks noChangeAspect="1" noChangeArrowheads="1"/>
          </p:cNvPicPr>
          <p:nvPr/>
        </p:nvPicPr>
        <p:blipFill>
          <a:blip r:embed="rId4" cstate="print"/>
          <a:srcRect/>
          <a:stretch>
            <a:fillRect/>
          </a:stretch>
        </p:blipFill>
        <p:spPr bwMode="auto">
          <a:xfrm>
            <a:off x="7100558" y="3124200"/>
            <a:ext cx="762000" cy="1127452"/>
          </a:xfrm>
          <a:prstGeom prst="rect">
            <a:avLst/>
          </a:prstGeom>
          <a:noFill/>
          <a:ln w="9525">
            <a:noFill/>
            <a:miter lim="800000"/>
            <a:headEnd/>
            <a:tailEnd/>
          </a:ln>
        </p:spPr>
      </p:pic>
      <p:pic>
        <p:nvPicPr>
          <p:cNvPr id="49" name="Picture 14" descr="Server SQL database"/>
          <p:cNvPicPr>
            <a:picLocks noChangeAspect="1" noChangeArrowheads="1"/>
          </p:cNvPicPr>
          <p:nvPr/>
        </p:nvPicPr>
        <p:blipFill>
          <a:blip r:embed="rId4" cstate="print"/>
          <a:srcRect/>
          <a:stretch>
            <a:fillRect/>
          </a:stretch>
        </p:blipFill>
        <p:spPr bwMode="auto">
          <a:xfrm>
            <a:off x="7100558" y="1524000"/>
            <a:ext cx="762000" cy="1127452"/>
          </a:xfrm>
          <a:prstGeom prst="rect">
            <a:avLst/>
          </a:prstGeom>
          <a:noFill/>
          <a:ln w="9525">
            <a:noFill/>
            <a:miter lim="800000"/>
            <a:headEnd/>
            <a:tailEnd/>
          </a:ln>
        </p:spPr>
      </p:pic>
      <p:pic>
        <p:nvPicPr>
          <p:cNvPr id="48" name="Picture 14" descr="Server SQL database"/>
          <p:cNvPicPr>
            <a:picLocks noChangeAspect="1" noChangeArrowheads="1"/>
          </p:cNvPicPr>
          <p:nvPr/>
        </p:nvPicPr>
        <p:blipFill>
          <a:blip r:embed="rId4" cstate="print"/>
          <a:srcRect/>
          <a:stretch>
            <a:fillRect/>
          </a:stretch>
        </p:blipFill>
        <p:spPr bwMode="auto">
          <a:xfrm>
            <a:off x="1371600" y="4800600"/>
            <a:ext cx="762000" cy="1127452"/>
          </a:xfrm>
          <a:prstGeom prst="rect">
            <a:avLst/>
          </a:prstGeom>
          <a:noFill/>
          <a:ln w="9525">
            <a:noFill/>
            <a:miter lim="800000"/>
            <a:headEnd/>
            <a:tailEnd/>
          </a:ln>
        </p:spPr>
      </p:pic>
      <p:pic>
        <p:nvPicPr>
          <p:cNvPr id="38" name="Picture 14" descr="Server SQL database"/>
          <p:cNvPicPr>
            <a:picLocks noChangeAspect="1" noChangeArrowheads="1"/>
          </p:cNvPicPr>
          <p:nvPr/>
        </p:nvPicPr>
        <p:blipFill>
          <a:blip r:embed="rId4" cstate="print"/>
          <a:srcRect/>
          <a:stretch>
            <a:fillRect/>
          </a:stretch>
        </p:blipFill>
        <p:spPr bwMode="auto">
          <a:xfrm>
            <a:off x="1371600" y="1524000"/>
            <a:ext cx="762000" cy="1127452"/>
          </a:xfrm>
          <a:prstGeom prst="rect">
            <a:avLst/>
          </a:prstGeom>
          <a:noFill/>
          <a:ln w="9525">
            <a:noFill/>
            <a:miter lim="800000"/>
            <a:headEnd/>
            <a:tailEnd/>
          </a:ln>
        </p:spPr>
      </p:pic>
      <p:pic>
        <p:nvPicPr>
          <p:cNvPr id="39" name="Picture 38" descr="Policy.png"/>
          <p:cNvPicPr>
            <a:picLocks noChangeAspect="1"/>
          </p:cNvPicPr>
          <p:nvPr/>
        </p:nvPicPr>
        <p:blipFill>
          <a:blip r:embed="rId5" cstate="print"/>
          <a:stretch>
            <a:fillRect/>
          </a:stretch>
        </p:blipFill>
        <p:spPr bwMode="auto">
          <a:xfrm>
            <a:off x="4376523" y="3104081"/>
            <a:ext cx="508455" cy="443268"/>
          </a:xfrm>
          <a:prstGeom prst="rect">
            <a:avLst/>
          </a:prstGeom>
          <a:noFill/>
          <a:ln w="9525">
            <a:noFill/>
            <a:miter lim="800000"/>
            <a:headEnd/>
            <a:tailEnd/>
          </a:ln>
        </p:spPr>
      </p:pic>
      <p:pic>
        <p:nvPicPr>
          <p:cNvPr id="40" name="Picture 39" descr="Policy.png"/>
          <p:cNvPicPr>
            <a:picLocks noChangeAspect="1"/>
          </p:cNvPicPr>
          <p:nvPr/>
        </p:nvPicPr>
        <p:blipFill>
          <a:blip r:embed="rId5" cstate="print"/>
          <a:stretch>
            <a:fillRect/>
          </a:stretch>
        </p:blipFill>
        <p:spPr bwMode="auto">
          <a:xfrm>
            <a:off x="4376523" y="3104081"/>
            <a:ext cx="508455" cy="443268"/>
          </a:xfrm>
          <a:prstGeom prst="rect">
            <a:avLst/>
          </a:prstGeom>
          <a:noFill/>
          <a:ln w="9525">
            <a:noFill/>
            <a:miter lim="800000"/>
            <a:headEnd/>
            <a:tailEnd/>
          </a:ln>
        </p:spPr>
      </p:pic>
      <p:pic>
        <p:nvPicPr>
          <p:cNvPr id="41" name="Picture 40" descr="Policy.png"/>
          <p:cNvPicPr>
            <a:picLocks noChangeAspect="1"/>
          </p:cNvPicPr>
          <p:nvPr/>
        </p:nvPicPr>
        <p:blipFill>
          <a:blip r:embed="rId5" cstate="print"/>
          <a:stretch>
            <a:fillRect/>
          </a:stretch>
        </p:blipFill>
        <p:spPr bwMode="auto">
          <a:xfrm>
            <a:off x="4376523" y="3104081"/>
            <a:ext cx="508455" cy="443268"/>
          </a:xfrm>
          <a:prstGeom prst="rect">
            <a:avLst/>
          </a:prstGeom>
          <a:noFill/>
          <a:ln w="9525">
            <a:noFill/>
            <a:miter lim="800000"/>
            <a:headEnd/>
            <a:tailEnd/>
          </a:ln>
        </p:spPr>
      </p:pic>
      <p:pic>
        <p:nvPicPr>
          <p:cNvPr id="42" name="Picture 41" descr="Policy.png"/>
          <p:cNvPicPr>
            <a:picLocks noChangeAspect="1"/>
          </p:cNvPicPr>
          <p:nvPr/>
        </p:nvPicPr>
        <p:blipFill>
          <a:blip r:embed="rId5" cstate="print"/>
          <a:stretch>
            <a:fillRect/>
          </a:stretch>
        </p:blipFill>
        <p:spPr bwMode="auto">
          <a:xfrm>
            <a:off x="4376523" y="3104081"/>
            <a:ext cx="508455" cy="443268"/>
          </a:xfrm>
          <a:prstGeom prst="rect">
            <a:avLst/>
          </a:prstGeom>
          <a:noFill/>
          <a:ln w="9525">
            <a:noFill/>
            <a:miter lim="800000"/>
            <a:headEnd/>
            <a:tailEnd/>
          </a:ln>
        </p:spPr>
      </p:pic>
      <p:pic>
        <p:nvPicPr>
          <p:cNvPr id="43" name="Picture 42" descr="Policy.png"/>
          <p:cNvPicPr>
            <a:picLocks noChangeAspect="1"/>
          </p:cNvPicPr>
          <p:nvPr/>
        </p:nvPicPr>
        <p:blipFill>
          <a:blip r:embed="rId5" cstate="print"/>
          <a:stretch>
            <a:fillRect/>
          </a:stretch>
        </p:blipFill>
        <p:spPr bwMode="auto">
          <a:xfrm>
            <a:off x="4376523" y="3104081"/>
            <a:ext cx="508455" cy="443268"/>
          </a:xfrm>
          <a:prstGeom prst="rect">
            <a:avLst/>
          </a:prstGeom>
          <a:noFill/>
          <a:ln w="9525">
            <a:noFill/>
            <a:miter lim="800000"/>
            <a:headEnd/>
            <a:tailEnd/>
          </a:ln>
        </p:spPr>
      </p:pic>
      <p:pic>
        <p:nvPicPr>
          <p:cNvPr id="44" name="Picture 43" descr="Policy.png"/>
          <p:cNvPicPr>
            <a:picLocks noChangeAspect="1"/>
          </p:cNvPicPr>
          <p:nvPr/>
        </p:nvPicPr>
        <p:blipFill>
          <a:blip r:embed="rId5" cstate="print"/>
          <a:stretch>
            <a:fillRect/>
          </a:stretch>
        </p:blipFill>
        <p:spPr bwMode="auto">
          <a:xfrm>
            <a:off x="4376523" y="3104081"/>
            <a:ext cx="508455" cy="443268"/>
          </a:xfrm>
          <a:prstGeom prst="rect">
            <a:avLst/>
          </a:prstGeom>
          <a:noFill/>
          <a:ln w="9525">
            <a:noFill/>
            <a:miter lim="800000"/>
            <a:headEnd/>
            <a:tailEnd/>
          </a:ln>
        </p:spPr>
      </p:pic>
      <p:pic>
        <p:nvPicPr>
          <p:cNvPr id="23595" name="Picture 35" descr="Policy.png"/>
          <p:cNvPicPr>
            <a:picLocks noChangeAspect="1"/>
          </p:cNvPicPr>
          <p:nvPr/>
        </p:nvPicPr>
        <p:blipFill>
          <a:blip r:embed="rId5" cstate="print"/>
          <a:stretch>
            <a:fillRect/>
          </a:stretch>
        </p:blipFill>
        <p:spPr bwMode="auto">
          <a:xfrm>
            <a:off x="4376897" y="3103327"/>
            <a:ext cx="508381" cy="443203"/>
          </a:xfrm>
          <a:prstGeom prst="rect">
            <a:avLst/>
          </a:prstGeom>
          <a:noFill/>
          <a:ln w="9525">
            <a:noFill/>
            <a:miter lim="800000"/>
            <a:headEnd/>
            <a:tailEnd/>
          </a:ln>
        </p:spPr>
      </p:pic>
      <p:pic>
        <p:nvPicPr>
          <p:cNvPr id="45" name="Picture 14" descr="Server SQL database"/>
          <p:cNvPicPr>
            <a:picLocks noChangeAspect="1" noChangeArrowheads="1"/>
          </p:cNvPicPr>
          <p:nvPr/>
        </p:nvPicPr>
        <p:blipFill>
          <a:blip r:embed="rId4" cstate="print"/>
          <a:srcRect/>
          <a:stretch>
            <a:fillRect/>
          </a:stretch>
        </p:blipFill>
        <p:spPr bwMode="auto">
          <a:xfrm>
            <a:off x="4191000" y="2715385"/>
            <a:ext cx="762000" cy="1127452"/>
          </a:xfrm>
          <a:prstGeom prst="rect">
            <a:avLst/>
          </a:prstGeom>
          <a:noFill/>
          <a:ln w="9525">
            <a:noFill/>
            <a:miter lim="800000"/>
            <a:headEnd/>
            <a:tailEnd/>
          </a:ln>
        </p:spPr>
      </p:pic>
      <p:sp>
        <p:nvSpPr>
          <p:cNvPr id="52" name="Title 51"/>
          <p:cNvSpPr>
            <a:spLocks noGrp="1"/>
          </p:cNvSpPr>
          <p:nvPr>
            <p:ph type="title"/>
          </p:nvPr>
        </p:nvSpPr>
        <p:spPr>
          <a:xfrm>
            <a:off x="381000" y="230188"/>
            <a:ext cx="8382000" cy="1329595"/>
          </a:xfrm>
        </p:spPr>
        <p:txBody>
          <a:bodyPr/>
          <a:lstStyle/>
          <a:p>
            <a:pPr algn="l"/>
            <a:r>
              <a:rPr lang="zh-CN" altLang="en-US" dirty="0" smtClean="0"/>
              <a:t>扩展至整个企业</a:t>
            </a:r>
            <a:r>
              <a:rPr lang="en-US" dirty="0" smtClean="0"/>
              <a:t> </a:t>
            </a:r>
            <a:br>
              <a:rPr lang="en-US" dirty="0" smtClean="0"/>
            </a:br>
            <a:r>
              <a:rPr lang="en-US" dirty="0" smtClean="0"/>
              <a:t>	</a:t>
            </a:r>
            <a:r>
              <a:rPr lang="en-US" sz="3600" dirty="0" smtClean="0">
                <a:solidFill>
                  <a:schemeClr val="accent1"/>
                </a:solidFill>
              </a:rPr>
              <a:t>EPM</a:t>
            </a:r>
            <a:r>
              <a:rPr lang="zh-CN" altLang="en-US" sz="3600" dirty="0" smtClean="0">
                <a:solidFill>
                  <a:schemeClr val="accent1"/>
                </a:solidFill>
              </a:rPr>
              <a:t>架构的具体实现</a:t>
            </a:r>
            <a:endParaRPr lang="en-US" dirty="0">
              <a:solidFill>
                <a:schemeClr val="accent1"/>
              </a:solidFill>
            </a:endParaRPr>
          </a:p>
        </p:txBody>
      </p:sp>
      <p:sp>
        <p:nvSpPr>
          <p:cNvPr id="78" name="Parallelogram 77"/>
          <p:cNvSpPr/>
          <p:nvPr/>
        </p:nvSpPr>
        <p:spPr bwMode="auto">
          <a:xfrm>
            <a:off x="1602613" y="2057400"/>
            <a:ext cx="640080" cy="365760"/>
          </a:xfrm>
          <a:prstGeom prst="parallelogram">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20000"/>
              </a:spcBef>
              <a:spcAft>
                <a:spcPct val="0"/>
              </a:spcAft>
              <a:buClrTx/>
              <a:buSzTx/>
              <a:buFontTx/>
              <a:buNone/>
              <a:tabLst/>
            </a:pPr>
            <a:r>
              <a:rPr lang="en-US" sz="900" dirty="0" smtClean="0">
                <a:solidFill>
                  <a:schemeClr val="bg1"/>
                </a:solidFill>
                <a:latin typeface="Segoe" pitchFamily="34" charset="0"/>
                <a:cs typeface="Arial" charset="0"/>
              </a:rPr>
              <a:t>p</a:t>
            </a:r>
            <a:r>
              <a:rPr kumimoji="0" lang="en-US" sz="900" b="0" u="none" strike="noStrike" cap="none" normalizeH="0" baseline="0" dirty="0" smtClean="0">
                <a:solidFill>
                  <a:schemeClr val="bg1"/>
                </a:solidFill>
                <a:latin typeface="Segoe" pitchFamily="34" charset="0"/>
                <a:cs typeface="Arial" charset="0"/>
              </a:rPr>
              <a:t>olicy </a:t>
            </a:r>
            <a:br>
              <a:rPr kumimoji="0" lang="en-US" sz="900" b="0" u="none" strike="noStrike" cap="none" normalizeH="0" baseline="0" dirty="0" smtClean="0">
                <a:solidFill>
                  <a:schemeClr val="bg1"/>
                </a:solidFill>
                <a:latin typeface="Segoe" pitchFamily="34" charset="0"/>
                <a:cs typeface="Arial" charset="0"/>
              </a:rPr>
            </a:br>
            <a:r>
              <a:rPr kumimoji="0" lang="en-US" sz="900" b="0" u="none" strike="noStrike" cap="none" normalizeH="0" baseline="0" dirty="0" smtClean="0">
                <a:solidFill>
                  <a:schemeClr val="bg1"/>
                </a:solidFill>
                <a:latin typeface="Segoe" pitchFamily="34" charset="0"/>
                <a:cs typeface="Arial" charset="0"/>
              </a:rPr>
              <a:t>results</a:t>
            </a:r>
          </a:p>
        </p:txBody>
      </p:sp>
      <p:sp>
        <p:nvSpPr>
          <p:cNvPr id="79" name="Parallelogram 78"/>
          <p:cNvSpPr/>
          <p:nvPr/>
        </p:nvSpPr>
        <p:spPr bwMode="auto">
          <a:xfrm>
            <a:off x="1544370" y="3672840"/>
            <a:ext cx="640080" cy="365760"/>
          </a:xfrm>
          <a:prstGeom prst="parallelogram">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20000"/>
              </a:spcBef>
              <a:spcAft>
                <a:spcPct val="0"/>
              </a:spcAft>
              <a:buClrTx/>
              <a:buSzTx/>
              <a:buFontTx/>
              <a:buNone/>
              <a:tabLst/>
            </a:pPr>
            <a:r>
              <a:rPr lang="en-US" sz="900" dirty="0" smtClean="0">
                <a:solidFill>
                  <a:schemeClr val="bg1"/>
                </a:solidFill>
                <a:latin typeface="Segoe" pitchFamily="34" charset="0"/>
                <a:cs typeface="Arial" charset="0"/>
              </a:rPr>
              <a:t>p</a:t>
            </a:r>
            <a:r>
              <a:rPr kumimoji="0" lang="en-US" sz="900" b="0" u="none" strike="noStrike" cap="none" normalizeH="0" baseline="0" dirty="0" smtClean="0">
                <a:solidFill>
                  <a:schemeClr val="bg1"/>
                </a:solidFill>
                <a:latin typeface="Segoe" pitchFamily="34" charset="0"/>
                <a:cs typeface="Arial" charset="0"/>
              </a:rPr>
              <a:t>olicy </a:t>
            </a:r>
            <a:br>
              <a:rPr kumimoji="0" lang="en-US" sz="900" b="0" u="none" strike="noStrike" cap="none" normalizeH="0" baseline="0" dirty="0" smtClean="0">
                <a:solidFill>
                  <a:schemeClr val="bg1"/>
                </a:solidFill>
                <a:latin typeface="Segoe" pitchFamily="34" charset="0"/>
                <a:cs typeface="Arial" charset="0"/>
              </a:rPr>
            </a:br>
            <a:r>
              <a:rPr kumimoji="0" lang="en-US" sz="900" b="0" u="none" strike="noStrike" cap="none" normalizeH="0" baseline="0" dirty="0" smtClean="0">
                <a:solidFill>
                  <a:schemeClr val="bg1"/>
                </a:solidFill>
                <a:latin typeface="Segoe" pitchFamily="34" charset="0"/>
                <a:cs typeface="Arial" charset="0"/>
              </a:rPr>
              <a:t>results</a:t>
            </a:r>
          </a:p>
        </p:txBody>
      </p:sp>
      <p:sp>
        <p:nvSpPr>
          <p:cNvPr id="80" name="Parallelogram 79"/>
          <p:cNvSpPr/>
          <p:nvPr/>
        </p:nvSpPr>
        <p:spPr bwMode="auto">
          <a:xfrm>
            <a:off x="1602613" y="5196840"/>
            <a:ext cx="640080" cy="365760"/>
          </a:xfrm>
          <a:prstGeom prst="parallelogram">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20000"/>
              </a:spcBef>
              <a:spcAft>
                <a:spcPct val="0"/>
              </a:spcAft>
              <a:buClrTx/>
              <a:buSzTx/>
              <a:buFontTx/>
              <a:buNone/>
              <a:tabLst/>
            </a:pPr>
            <a:r>
              <a:rPr lang="en-US" sz="900" dirty="0" smtClean="0">
                <a:solidFill>
                  <a:schemeClr val="bg1"/>
                </a:solidFill>
                <a:latin typeface="Segoe" pitchFamily="34" charset="0"/>
                <a:cs typeface="Arial" charset="0"/>
              </a:rPr>
              <a:t>p</a:t>
            </a:r>
            <a:r>
              <a:rPr kumimoji="0" lang="en-US" sz="900" b="0" u="none" strike="noStrike" cap="none" normalizeH="0" baseline="0" dirty="0" smtClean="0">
                <a:solidFill>
                  <a:schemeClr val="bg1"/>
                </a:solidFill>
                <a:latin typeface="Segoe" pitchFamily="34" charset="0"/>
                <a:cs typeface="Arial" charset="0"/>
              </a:rPr>
              <a:t>olicy </a:t>
            </a:r>
            <a:br>
              <a:rPr kumimoji="0" lang="en-US" sz="900" b="0" u="none" strike="noStrike" cap="none" normalizeH="0" baseline="0" dirty="0" smtClean="0">
                <a:solidFill>
                  <a:schemeClr val="bg1"/>
                </a:solidFill>
                <a:latin typeface="Segoe" pitchFamily="34" charset="0"/>
                <a:cs typeface="Arial" charset="0"/>
              </a:rPr>
            </a:br>
            <a:r>
              <a:rPr kumimoji="0" lang="en-US" sz="900" b="0" u="none" strike="noStrike" cap="none" normalizeH="0" baseline="0" dirty="0" smtClean="0">
                <a:solidFill>
                  <a:schemeClr val="bg1"/>
                </a:solidFill>
                <a:latin typeface="Segoe" pitchFamily="34" charset="0"/>
                <a:cs typeface="Arial" charset="0"/>
              </a:rPr>
              <a:t>results</a:t>
            </a:r>
          </a:p>
        </p:txBody>
      </p:sp>
      <p:sp>
        <p:nvSpPr>
          <p:cNvPr id="81" name="Parallelogram 80"/>
          <p:cNvSpPr/>
          <p:nvPr/>
        </p:nvSpPr>
        <p:spPr bwMode="auto">
          <a:xfrm>
            <a:off x="7208520" y="5349240"/>
            <a:ext cx="640080" cy="365760"/>
          </a:xfrm>
          <a:prstGeom prst="parallelogram">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20000"/>
              </a:spcBef>
              <a:spcAft>
                <a:spcPct val="0"/>
              </a:spcAft>
              <a:buClrTx/>
              <a:buSzTx/>
              <a:buFontTx/>
              <a:buNone/>
              <a:tabLst/>
            </a:pPr>
            <a:r>
              <a:rPr kumimoji="0" lang="en-US" sz="900" b="0" u="none" strike="noStrike" cap="none" normalizeH="0" baseline="0" dirty="0" smtClean="0">
                <a:solidFill>
                  <a:schemeClr val="bg1"/>
                </a:solidFill>
                <a:latin typeface="Segoe" pitchFamily="34" charset="0"/>
                <a:cs typeface="Arial" charset="0"/>
              </a:rPr>
              <a:t>policy </a:t>
            </a:r>
            <a:br>
              <a:rPr kumimoji="0" lang="en-US" sz="900" b="0" u="none" strike="noStrike" cap="none" normalizeH="0" baseline="0" dirty="0" smtClean="0">
                <a:solidFill>
                  <a:schemeClr val="bg1"/>
                </a:solidFill>
                <a:latin typeface="Segoe" pitchFamily="34" charset="0"/>
                <a:cs typeface="Arial" charset="0"/>
              </a:rPr>
            </a:br>
            <a:r>
              <a:rPr kumimoji="0" lang="en-US" sz="900" b="0" u="none" strike="noStrike" cap="none" normalizeH="0" baseline="0" dirty="0" smtClean="0">
                <a:solidFill>
                  <a:schemeClr val="bg1"/>
                </a:solidFill>
                <a:latin typeface="Segoe" pitchFamily="34" charset="0"/>
                <a:cs typeface="Arial" charset="0"/>
              </a:rPr>
              <a:t>results</a:t>
            </a:r>
          </a:p>
        </p:txBody>
      </p:sp>
      <p:sp>
        <p:nvSpPr>
          <p:cNvPr id="82" name="Parallelogram 81"/>
          <p:cNvSpPr/>
          <p:nvPr/>
        </p:nvSpPr>
        <p:spPr bwMode="auto">
          <a:xfrm>
            <a:off x="7129641" y="2148840"/>
            <a:ext cx="640080" cy="365760"/>
          </a:xfrm>
          <a:prstGeom prst="parallelogram">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20000"/>
              </a:spcBef>
              <a:spcAft>
                <a:spcPct val="0"/>
              </a:spcAft>
              <a:buClrTx/>
              <a:buSzTx/>
              <a:buFontTx/>
              <a:buNone/>
              <a:tabLst/>
            </a:pPr>
            <a:r>
              <a:rPr kumimoji="0" lang="en-US" sz="900" b="0" u="none" strike="noStrike" cap="none" normalizeH="0" baseline="0" dirty="0" smtClean="0">
                <a:solidFill>
                  <a:schemeClr val="bg1"/>
                </a:solidFill>
                <a:latin typeface="Segoe" pitchFamily="34" charset="0"/>
                <a:cs typeface="Arial" charset="0"/>
              </a:rPr>
              <a:t>policy </a:t>
            </a:r>
            <a:br>
              <a:rPr kumimoji="0" lang="en-US" sz="900" b="0" u="none" strike="noStrike" cap="none" normalizeH="0" baseline="0" dirty="0" smtClean="0">
                <a:solidFill>
                  <a:schemeClr val="bg1"/>
                </a:solidFill>
                <a:latin typeface="Segoe" pitchFamily="34" charset="0"/>
                <a:cs typeface="Arial" charset="0"/>
              </a:rPr>
            </a:br>
            <a:r>
              <a:rPr kumimoji="0" lang="en-US" sz="900" b="0" u="none" strike="noStrike" cap="none" normalizeH="0" baseline="0" dirty="0" smtClean="0">
                <a:solidFill>
                  <a:schemeClr val="bg1"/>
                </a:solidFill>
                <a:latin typeface="Segoe" pitchFamily="34" charset="0"/>
                <a:cs typeface="Arial" charset="0"/>
              </a:rPr>
              <a:t>results</a:t>
            </a:r>
          </a:p>
        </p:txBody>
      </p:sp>
      <p:sp>
        <p:nvSpPr>
          <p:cNvPr id="83" name="Parallelogram 82"/>
          <p:cNvSpPr/>
          <p:nvPr/>
        </p:nvSpPr>
        <p:spPr bwMode="auto">
          <a:xfrm>
            <a:off x="7208520" y="3749040"/>
            <a:ext cx="640080" cy="365760"/>
          </a:xfrm>
          <a:prstGeom prst="parallelogram">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20000"/>
              </a:spcBef>
              <a:spcAft>
                <a:spcPct val="0"/>
              </a:spcAft>
              <a:buClrTx/>
              <a:buSzTx/>
              <a:buFontTx/>
              <a:buNone/>
              <a:tabLst/>
            </a:pPr>
            <a:r>
              <a:rPr kumimoji="0" lang="en-US" sz="900" b="0" u="none" strike="noStrike" cap="none" normalizeH="0" baseline="0" dirty="0" smtClean="0">
                <a:solidFill>
                  <a:schemeClr val="bg1"/>
                </a:solidFill>
                <a:latin typeface="Segoe" pitchFamily="34" charset="0"/>
                <a:cs typeface="Arial" charset="0"/>
              </a:rPr>
              <a:t>policy </a:t>
            </a:r>
            <a:br>
              <a:rPr kumimoji="0" lang="en-US" sz="900" b="0" u="none" strike="noStrike" cap="none" normalizeH="0" baseline="0" dirty="0" smtClean="0">
                <a:solidFill>
                  <a:schemeClr val="bg1"/>
                </a:solidFill>
                <a:latin typeface="Segoe" pitchFamily="34" charset="0"/>
                <a:cs typeface="Arial" charset="0"/>
              </a:rPr>
            </a:br>
            <a:r>
              <a:rPr kumimoji="0" lang="en-US" sz="900" b="0" u="none" strike="noStrike" cap="none" normalizeH="0" baseline="0" dirty="0" smtClean="0">
                <a:solidFill>
                  <a:schemeClr val="bg1"/>
                </a:solidFill>
                <a:latin typeface="Segoe" pitchFamily="34" charset="0"/>
                <a:cs typeface="Arial" charset="0"/>
              </a:rPr>
              <a:t>results</a:t>
            </a:r>
          </a:p>
        </p:txBody>
      </p:sp>
      <p:grpSp>
        <p:nvGrpSpPr>
          <p:cNvPr id="2" name="Group 84"/>
          <p:cNvGrpSpPr/>
          <p:nvPr/>
        </p:nvGrpSpPr>
        <p:grpSpPr>
          <a:xfrm>
            <a:off x="4267200" y="3103327"/>
            <a:ext cx="762000" cy="927492"/>
            <a:chOff x="1066800" y="5092308"/>
            <a:chExt cx="762000" cy="927492"/>
          </a:xfrm>
        </p:grpSpPr>
        <p:pic>
          <p:nvPicPr>
            <p:cNvPr id="63" name="Picture 10" descr="http://upload.wikimedia.org/wikipedia/en/thumb/7/7f/Windows_PowerShell_icon.png/64px-Windows_PowerShell_icon.png">
              <a:hlinkClick r:id="rId6" tooltip="Windows PowerShell icon.png"/>
            </p:cNvPr>
            <p:cNvPicPr>
              <a:picLocks noChangeAspect="1" noChangeArrowheads="1"/>
            </p:cNvPicPr>
            <p:nvPr/>
          </p:nvPicPr>
          <p:blipFill>
            <a:blip r:embed="rId7" cstate="print"/>
            <a:srcRect/>
            <a:stretch>
              <a:fillRect/>
            </a:stretch>
          </p:blipFill>
          <p:spPr bwMode="auto">
            <a:xfrm>
              <a:off x="1128765" y="5319765"/>
              <a:ext cx="700035" cy="700035"/>
            </a:xfrm>
            <a:prstGeom prst="rect">
              <a:avLst/>
            </a:prstGeom>
            <a:noFill/>
            <a:ln w="9525">
              <a:noFill/>
              <a:miter lim="800000"/>
              <a:headEnd/>
              <a:tailEnd/>
            </a:ln>
          </p:spPr>
        </p:pic>
        <p:pic>
          <p:nvPicPr>
            <p:cNvPr id="84" name="Picture 10" descr="D:\Pennie's documents\MS Image\NEWFeb15\Windows_Vista_Icons_ for_Marketing_use\Clock.png"/>
            <p:cNvPicPr>
              <a:picLocks noChangeAspect="1" noChangeArrowheads="1"/>
            </p:cNvPicPr>
            <p:nvPr/>
          </p:nvPicPr>
          <p:blipFill>
            <a:blip r:embed="rId8" cstate="print"/>
            <a:srcRect/>
            <a:stretch>
              <a:fillRect/>
            </a:stretch>
          </p:blipFill>
          <p:spPr bwMode="auto">
            <a:xfrm>
              <a:off x="1066800" y="5092308"/>
              <a:ext cx="457200" cy="457200"/>
            </a:xfrm>
            <a:prstGeom prst="rect">
              <a:avLst/>
            </a:prstGeom>
            <a:noFill/>
            <a:ln w="9525">
              <a:noFill/>
              <a:miter lim="800000"/>
              <a:headEnd/>
              <a:tailEnd/>
            </a:ln>
          </p:spPr>
        </p:pic>
      </p:grpSp>
      <p:pic>
        <p:nvPicPr>
          <p:cNvPr id="86" name="Picture 10" descr="D:\Pennie's documents\MS Image\NEWFeb15\Windows_Vista_Icons_ for_Marketing_use\Clock.png"/>
          <p:cNvPicPr>
            <a:picLocks noChangeAspect="1" noChangeArrowheads="1"/>
          </p:cNvPicPr>
          <p:nvPr/>
        </p:nvPicPr>
        <p:blipFill>
          <a:blip r:embed="rId9" cstate="print"/>
          <a:srcRect/>
          <a:stretch>
            <a:fillRect/>
          </a:stretch>
        </p:blipFill>
        <p:spPr bwMode="auto">
          <a:xfrm>
            <a:off x="8305800" y="1530602"/>
            <a:ext cx="609600" cy="609600"/>
          </a:xfrm>
          <a:prstGeom prst="rect">
            <a:avLst/>
          </a:prstGeom>
          <a:noFill/>
          <a:ln w="9525">
            <a:noFill/>
            <a:miter lim="800000"/>
            <a:headEnd/>
            <a:tailEnd/>
          </a:ln>
        </p:spPr>
      </p:pic>
      <p:pic>
        <p:nvPicPr>
          <p:cNvPr id="87" name="Picture 10" descr="D:\Pennie's documents\MS Image\NEWFeb15\Windows_Vista_Icons_ for_Marketing_use\Clock.png"/>
          <p:cNvPicPr>
            <a:picLocks noChangeAspect="1" noChangeArrowheads="1"/>
          </p:cNvPicPr>
          <p:nvPr/>
        </p:nvPicPr>
        <p:blipFill>
          <a:blip r:embed="rId9" cstate="print"/>
          <a:srcRect/>
          <a:stretch>
            <a:fillRect/>
          </a:stretch>
        </p:blipFill>
        <p:spPr bwMode="auto">
          <a:xfrm>
            <a:off x="8305800" y="3276600"/>
            <a:ext cx="609600" cy="609600"/>
          </a:xfrm>
          <a:prstGeom prst="rect">
            <a:avLst/>
          </a:prstGeom>
          <a:noFill/>
          <a:ln w="9525">
            <a:noFill/>
            <a:miter lim="800000"/>
            <a:headEnd/>
            <a:tailEnd/>
          </a:ln>
        </p:spPr>
      </p:pic>
      <p:pic>
        <p:nvPicPr>
          <p:cNvPr id="88" name="Picture 10" descr="D:\Pennie's documents\MS Image\NEWFeb15\Windows_Vista_Icons_ for_Marketing_use\Clock.png"/>
          <p:cNvPicPr>
            <a:picLocks noChangeAspect="1" noChangeArrowheads="1"/>
          </p:cNvPicPr>
          <p:nvPr/>
        </p:nvPicPr>
        <p:blipFill>
          <a:blip r:embed="rId9" cstate="print"/>
          <a:srcRect/>
          <a:stretch>
            <a:fillRect/>
          </a:stretch>
        </p:blipFill>
        <p:spPr bwMode="auto">
          <a:xfrm>
            <a:off x="8305800" y="4746048"/>
            <a:ext cx="609600" cy="609600"/>
          </a:xfrm>
          <a:prstGeom prst="rect">
            <a:avLst/>
          </a:prstGeom>
          <a:noFill/>
          <a:ln w="9525">
            <a:noFill/>
            <a:miter lim="800000"/>
            <a:headEnd/>
            <a:tailEnd/>
          </a:ln>
        </p:spPr>
      </p:pic>
      <p:pic>
        <p:nvPicPr>
          <p:cNvPr id="90" name="Picture 89" descr="SQL_00.eps"/>
          <p:cNvPicPr>
            <a:picLocks noChangeAspect="1"/>
          </p:cNvPicPr>
          <p:nvPr/>
        </p:nvPicPr>
        <p:blipFill>
          <a:blip r:embed="rId10" cstate="print">
            <a:lum bright="70000" contrast="-70000"/>
          </a:blip>
          <a:stretch>
            <a:fillRect/>
          </a:stretch>
        </p:blipFill>
        <p:spPr>
          <a:xfrm>
            <a:off x="500034" y="5857892"/>
            <a:ext cx="1537005" cy="357190"/>
          </a:xfrm>
          <a:prstGeom prst="rect">
            <a:avLst/>
          </a:prstGeom>
        </p:spPr>
        <p:style>
          <a:lnRef idx="0">
            <a:schemeClr val="accent2"/>
          </a:lnRef>
          <a:fillRef idx="3">
            <a:schemeClr val="accent2"/>
          </a:fillRef>
          <a:effectRef idx="3">
            <a:schemeClr val="accent2"/>
          </a:effectRef>
          <a:fontRef idx="minor">
            <a:schemeClr val="lt1"/>
          </a:fontRef>
        </p:style>
      </p:pic>
      <p:pic>
        <p:nvPicPr>
          <p:cNvPr id="95" name="Picture 94" descr="SQL05_bL_r.png"/>
          <p:cNvPicPr>
            <a:picLocks noChangeAspect="1"/>
          </p:cNvPicPr>
          <p:nvPr/>
        </p:nvPicPr>
        <p:blipFill>
          <a:blip r:embed="rId11" cstate="print"/>
          <a:stretch>
            <a:fillRect/>
          </a:stretch>
        </p:blipFill>
        <p:spPr>
          <a:xfrm>
            <a:off x="533400" y="2632710"/>
            <a:ext cx="1443990" cy="306719"/>
          </a:xfrm>
          <a:prstGeom prst="rect">
            <a:avLst/>
          </a:prstGeom>
        </p:spPr>
        <p:style>
          <a:lnRef idx="0">
            <a:schemeClr val="accent2"/>
          </a:lnRef>
          <a:fillRef idx="3">
            <a:schemeClr val="accent2"/>
          </a:fillRef>
          <a:effectRef idx="3">
            <a:schemeClr val="accent2"/>
          </a:effectRef>
          <a:fontRef idx="minor">
            <a:schemeClr val="lt1"/>
          </a:fontRef>
        </p:style>
      </p:pic>
      <p:pic>
        <p:nvPicPr>
          <p:cNvPr id="102" name="Picture 101" descr="SQL08_h_rgb_r.png"/>
          <p:cNvPicPr>
            <a:picLocks noChangeAspect="1"/>
          </p:cNvPicPr>
          <p:nvPr/>
        </p:nvPicPr>
        <p:blipFill>
          <a:blip r:embed="rId12" cstate="print"/>
          <a:stretch>
            <a:fillRect/>
          </a:stretch>
        </p:blipFill>
        <p:spPr>
          <a:xfrm>
            <a:off x="6364246" y="5833110"/>
            <a:ext cx="1819634" cy="375644"/>
          </a:xfrm>
          <a:prstGeom prst="rect">
            <a:avLst/>
          </a:prstGeom>
        </p:spPr>
        <p:style>
          <a:lnRef idx="1">
            <a:schemeClr val="accent6"/>
          </a:lnRef>
          <a:fillRef idx="3">
            <a:schemeClr val="accent6"/>
          </a:fillRef>
          <a:effectRef idx="2">
            <a:schemeClr val="accent6"/>
          </a:effectRef>
          <a:fontRef idx="minor">
            <a:schemeClr val="lt1"/>
          </a:fontRef>
        </p:style>
      </p:pic>
      <p:pic>
        <p:nvPicPr>
          <p:cNvPr id="103" name="Picture 102" descr="SQL08_h_rgb_r.png"/>
          <p:cNvPicPr>
            <a:picLocks noChangeAspect="1"/>
          </p:cNvPicPr>
          <p:nvPr/>
        </p:nvPicPr>
        <p:blipFill>
          <a:blip r:embed="rId12" cstate="print"/>
          <a:stretch>
            <a:fillRect/>
          </a:stretch>
        </p:blipFill>
        <p:spPr>
          <a:xfrm>
            <a:off x="6364246" y="4156710"/>
            <a:ext cx="1819634" cy="375644"/>
          </a:xfrm>
          <a:prstGeom prst="rect">
            <a:avLst/>
          </a:prstGeom>
        </p:spPr>
        <p:style>
          <a:lnRef idx="1">
            <a:schemeClr val="accent6"/>
          </a:lnRef>
          <a:fillRef idx="3">
            <a:schemeClr val="accent6"/>
          </a:fillRef>
          <a:effectRef idx="2">
            <a:schemeClr val="accent6"/>
          </a:effectRef>
          <a:fontRef idx="minor">
            <a:schemeClr val="lt1"/>
          </a:fontRef>
        </p:style>
      </p:pic>
      <p:pic>
        <p:nvPicPr>
          <p:cNvPr id="104" name="Picture 103" descr="SQL08_h_rgb_r.png"/>
          <p:cNvPicPr>
            <a:picLocks noChangeAspect="1"/>
          </p:cNvPicPr>
          <p:nvPr/>
        </p:nvPicPr>
        <p:blipFill>
          <a:blip r:embed="rId12" cstate="print"/>
          <a:stretch>
            <a:fillRect/>
          </a:stretch>
        </p:blipFill>
        <p:spPr>
          <a:xfrm>
            <a:off x="6364246" y="2556510"/>
            <a:ext cx="1819634" cy="375644"/>
          </a:xfrm>
          <a:prstGeom prst="rect">
            <a:avLst/>
          </a:prstGeom>
        </p:spPr>
        <p:style>
          <a:lnRef idx="1">
            <a:schemeClr val="accent6"/>
          </a:lnRef>
          <a:fillRef idx="3">
            <a:schemeClr val="accent6"/>
          </a:fillRef>
          <a:effectRef idx="2">
            <a:schemeClr val="accent6"/>
          </a:effectRef>
          <a:fontRef idx="minor">
            <a:schemeClr val="lt1"/>
          </a:fontRef>
        </p:style>
      </p:pic>
      <p:pic>
        <p:nvPicPr>
          <p:cNvPr id="105" name="Picture 104" descr="SQL Server 2008 Performance and Scale WhtPaper01.gif"/>
          <p:cNvPicPr>
            <a:picLocks noChangeAspect="1"/>
          </p:cNvPicPr>
          <p:nvPr/>
        </p:nvPicPr>
        <p:blipFill>
          <a:blip r:embed="rId13" cstate="print"/>
          <a:stretch>
            <a:fillRect/>
          </a:stretch>
        </p:blipFill>
        <p:spPr>
          <a:xfrm>
            <a:off x="3858737" y="2886810"/>
            <a:ext cx="1036320" cy="12002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6" name="Picture 45" descr="SQL08_h_rgb_r.png"/>
          <p:cNvPicPr>
            <a:picLocks noChangeAspect="1"/>
          </p:cNvPicPr>
          <p:nvPr/>
        </p:nvPicPr>
        <p:blipFill>
          <a:blip r:embed="rId12" cstate="print"/>
          <a:stretch>
            <a:fillRect/>
          </a:stretch>
        </p:blipFill>
        <p:spPr>
          <a:xfrm>
            <a:off x="3535680" y="4232910"/>
            <a:ext cx="2011680" cy="415290"/>
          </a:xfrm>
          <a:prstGeom prst="rect">
            <a:avLst/>
          </a:prstGeom>
        </p:spPr>
        <p:style>
          <a:lnRef idx="0">
            <a:schemeClr val="accent6"/>
          </a:lnRef>
          <a:fillRef idx="3">
            <a:schemeClr val="accent6"/>
          </a:fillRef>
          <a:effectRef idx="3">
            <a:schemeClr val="accent6"/>
          </a:effectRef>
          <a:fontRef idx="minor">
            <a:schemeClr val="lt1"/>
          </a:fontRef>
        </p:style>
      </p:pic>
      <p:pic>
        <p:nvPicPr>
          <p:cNvPr id="54" name="Picture 53" descr="SQL05_bL_r.png"/>
          <p:cNvPicPr>
            <a:picLocks noChangeAspect="1"/>
          </p:cNvPicPr>
          <p:nvPr/>
        </p:nvPicPr>
        <p:blipFill>
          <a:blip r:embed="rId11" cstate="print"/>
          <a:stretch>
            <a:fillRect/>
          </a:stretch>
        </p:blipFill>
        <p:spPr>
          <a:xfrm>
            <a:off x="533400" y="4232910"/>
            <a:ext cx="1443990" cy="306719"/>
          </a:xfrm>
          <a:prstGeom prst="rect">
            <a:avLst/>
          </a:prstGeom>
        </p:spPr>
        <p:style>
          <a:lnRef idx="0">
            <a:schemeClr val="accent2"/>
          </a:lnRef>
          <a:fillRef idx="3">
            <a:schemeClr val="accent2"/>
          </a:fillRef>
          <a:effectRef idx="3">
            <a:schemeClr val="accent2"/>
          </a:effectRef>
          <a:fontRef idx="minor">
            <a:schemeClr val="lt1"/>
          </a:fontRef>
        </p:style>
      </p:pic>
      <p:sp>
        <p:nvSpPr>
          <p:cNvPr id="47" name="Rectangle 46"/>
          <p:cNvSpPr/>
          <p:nvPr/>
        </p:nvSpPr>
        <p:spPr>
          <a:xfrm>
            <a:off x="3379443" y="2057400"/>
            <a:ext cx="2354684" cy="707886"/>
          </a:xfrm>
          <a:prstGeom prst="rect">
            <a:avLst/>
          </a:prstGeom>
          <a:noFill/>
        </p:spPr>
        <p:txBody>
          <a:bodyPr wrap="none" lIns="91440" tIns="45720" rIns="91440" bIns="45720">
            <a:spAutoFit/>
          </a:bodyPr>
          <a:lstStyle/>
          <a:p>
            <a:pPr algn="ctr"/>
            <a:r>
              <a:rPr lang="en-US" sz="2000" b="1" cap="none" spc="0" dirty="0" smtClean="0">
                <a:ln w="900" cmpd="sng">
                  <a:solidFill>
                    <a:schemeClr val="accent1">
                      <a:satMod val="190000"/>
                      <a:alpha val="55000"/>
                    </a:schemeClr>
                  </a:solidFill>
                  <a:prstDash val="solid"/>
                </a:ln>
                <a:solidFill>
                  <a:schemeClr val="bg2"/>
                </a:solidFill>
                <a:effectLst>
                  <a:innerShdw blurRad="101600" dist="76200" dir="5400000">
                    <a:schemeClr val="accent1">
                      <a:satMod val="190000"/>
                      <a:tint val="100000"/>
                      <a:alpha val="74000"/>
                    </a:schemeClr>
                  </a:innerShdw>
                </a:effectLst>
              </a:rPr>
              <a:t>Central </a:t>
            </a:r>
          </a:p>
          <a:p>
            <a:pPr algn="ctr"/>
            <a:r>
              <a:rPr lang="en-US" sz="2000" b="1" cap="none" spc="0" dirty="0" smtClean="0">
                <a:ln w="900" cmpd="sng">
                  <a:solidFill>
                    <a:schemeClr val="accent1">
                      <a:satMod val="190000"/>
                      <a:alpha val="55000"/>
                    </a:schemeClr>
                  </a:solidFill>
                  <a:prstDash val="solid"/>
                </a:ln>
                <a:solidFill>
                  <a:schemeClr val="bg2"/>
                </a:solidFill>
                <a:effectLst>
                  <a:innerShdw blurRad="101600" dist="76200" dir="5400000">
                    <a:schemeClr val="accent1">
                      <a:satMod val="190000"/>
                      <a:tint val="100000"/>
                      <a:alpha val="74000"/>
                    </a:schemeClr>
                  </a:innerShdw>
                </a:effectLst>
              </a:rPr>
              <a:t>Management Server</a:t>
            </a:r>
            <a:endParaRPr lang="en-US" sz="2000" b="1" cap="none" spc="0" dirty="0">
              <a:ln w="900" cmpd="sng">
                <a:solidFill>
                  <a:schemeClr val="accent1">
                    <a:satMod val="190000"/>
                    <a:alpha val="55000"/>
                  </a:schemeClr>
                </a:solidFill>
                <a:prstDash val="solid"/>
              </a:ln>
              <a:solidFill>
                <a:schemeClr val="bg2"/>
              </a:solidFill>
              <a:effectLst>
                <a:innerShdw blurRad="101600" dist="76200" dir="5400000">
                  <a:schemeClr val="accent1">
                    <a:satMod val="190000"/>
                    <a:tint val="100000"/>
                    <a:alpha val="74000"/>
                  </a:schemeClr>
                </a:innerShdw>
              </a:effectLst>
            </a:endParaRPr>
          </a:p>
        </p:txBody>
      </p:sp>
    </p:spTree>
    <p:custDataLst>
      <p:tags r:id="rId1"/>
    </p:custDataLst>
  </p:cSld>
  <p:clrMapOvr>
    <a:masterClrMapping/>
  </p:clrMapOvr>
  <p:transition advTm="7736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56" presetClass="path" presetSubtype="0" accel="50000" decel="50000" fill="hold" nodeType="withEffect">
                                  <p:stCondLst>
                                    <p:cond delay="0"/>
                                  </p:stCondLst>
                                  <p:childTnLst>
                                    <p:animMotion origin="layout" path="M -3.33333E-6 -1.32948E-6 L 0.33334 -0.15144 " pathEditMode="relative" rAng="0" ptsTypes="AA">
                                      <p:cBhvr>
                                        <p:cTn id="34" dur="2000" fill="hold"/>
                                        <p:tgtEl>
                                          <p:spTgt spid="39"/>
                                        </p:tgtEl>
                                        <p:attrNameLst>
                                          <p:attrName>ppt_x</p:attrName>
                                          <p:attrName>ppt_y</p:attrName>
                                        </p:attrNameLst>
                                      </p:cBhvr>
                                      <p:rCtr x="167" y="-76"/>
                                    </p:animMotion>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56" presetClass="path" presetSubtype="0" accel="50000" decel="50000" fill="hold" nodeType="withEffect">
                                  <p:stCondLst>
                                    <p:cond delay="0"/>
                                  </p:stCondLst>
                                  <p:childTnLst>
                                    <p:animMotion origin="layout" path="M 0.00191 0.00393 L 0.33716 0.09665 " pathEditMode="relative" rAng="0" ptsTypes="AA">
                                      <p:cBhvr>
                                        <p:cTn id="38" dur="2000" fill="hold"/>
                                        <p:tgtEl>
                                          <p:spTgt spid="40"/>
                                        </p:tgtEl>
                                        <p:attrNameLst>
                                          <p:attrName>ppt_x</p:attrName>
                                          <p:attrName>ppt_y</p:attrName>
                                        </p:attrNameLst>
                                      </p:cBhvr>
                                      <p:rCtr x="168" y="46"/>
                                    </p:animMotion>
                                  </p:childTnLst>
                                </p:cTn>
                              </p:par>
                              <p:par>
                                <p:cTn id="39" presetID="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49" presetClass="path" presetSubtype="0" accel="50000" decel="50000" fill="hold" nodeType="withEffect">
                                  <p:stCondLst>
                                    <p:cond delay="0"/>
                                  </p:stCondLst>
                                  <p:childTnLst>
                                    <p:animMotion origin="layout" path="M -3.61111E-6 -0.02938 L 0.34167 0.34805 " pathEditMode="relative" rAng="0" ptsTypes="AA">
                                      <p:cBhvr>
                                        <p:cTn id="42" dur="2000" fill="hold"/>
                                        <p:tgtEl>
                                          <p:spTgt spid="41"/>
                                        </p:tgtEl>
                                        <p:attrNameLst>
                                          <p:attrName>ppt_x</p:attrName>
                                          <p:attrName>ppt_y</p:attrName>
                                        </p:attrNameLst>
                                      </p:cBhvr>
                                      <p:rCtr x="171" y="189"/>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42"/>
                                        </p:tgtEl>
                                        <p:attrNameLst>
                                          <p:attrName>style.visibility</p:attrName>
                                        </p:attrNameLst>
                                      </p:cBhvr>
                                      <p:to>
                                        <p:strVal val="visible"/>
                                      </p:to>
                                    </p:set>
                                  </p:childTnLst>
                                </p:cTn>
                              </p:par>
                              <p:par>
                                <p:cTn id="50" presetID="49" presetClass="path" presetSubtype="0" accel="50000" decel="50000" fill="hold" nodeType="withEffect">
                                  <p:stCondLst>
                                    <p:cond delay="0"/>
                                  </p:stCondLst>
                                  <p:childTnLst>
                                    <p:animMotion origin="layout" path="M 0.00191 0.03723 L -0.28975 0.35283 " pathEditMode="relative" rAng="0" ptsTypes="AA">
                                      <p:cBhvr>
                                        <p:cTn id="51" dur="2000" fill="hold"/>
                                        <p:tgtEl>
                                          <p:spTgt spid="42"/>
                                        </p:tgtEl>
                                        <p:attrNameLst>
                                          <p:attrName>ppt_x</p:attrName>
                                          <p:attrName>ppt_y</p:attrName>
                                        </p:attrNameLst>
                                      </p:cBhvr>
                                      <p:rCtr x="-146" y="158"/>
                                    </p:animMotion>
                                  </p:childTnLst>
                                  <p:subTnLst>
                                    <p:set>
                                      <p:cBhvr override="childStyle">
                                        <p:cTn dur="1" fill="hold" display="0" masterRel="sameClick" afterEffect="1">
                                          <p:stCondLst>
                                            <p:cond evt="end" delay="0">
                                              <p:tn val="50"/>
                                            </p:cond>
                                          </p:stCondLst>
                                        </p:cTn>
                                        <p:tgtEl>
                                          <p:spTgt spid="42"/>
                                        </p:tgtEl>
                                        <p:attrNameLst>
                                          <p:attrName>style.visibility</p:attrName>
                                        </p:attrNameLst>
                                      </p:cBhvr>
                                      <p:to>
                                        <p:strVal val="hidden"/>
                                      </p:to>
                                    </p:set>
                                  </p:subTnLst>
                                </p:cTn>
                              </p:par>
                            </p:childTnLst>
                          </p:cTn>
                        </p:par>
                        <p:par>
                          <p:cTn id="52" fill="hold">
                            <p:stCondLst>
                              <p:cond delay="2000"/>
                            </p:stCondLst>
                            <p:childTnLst>
                              <p:par>
                                <p:cTn id="53" presetID="1" presetClass="entr" presetSubtype="0"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par>
                                <p:cTn id="55" presetID="0" presetClass="path" presetSubtype="0" accel="50000" decel="50000" fill="hold" grpId="1" nodeType="withEffect">
                                  <p:stCondLst>
                                    <p:cond delay="0"/>
                                  </p:stCondLst>
                                  <p:childTnLst>
                                    <p:animMotion origin="layout" path="M -3.33333E-6 3.52601E-6 L 0.26754 -0.28648 " pathEditMode="relative" rAng="0" ptsTypes="AA">
                                      <p:cBhvr>
                                        <p:cTn id="56" dur="2000" fill="hold"/>
                                        <p:tgtEl>
                                          <p:spTgt spid="80"/>
                                        </p:tgtEl>
                                        <p:attrNameLst>
                                          <p:attrName>ppt_x</p:attrName>
                                          <p:attrName>ppt_y</p:attrName>
                                        </p:attrNameLst>
                                      </p:cBhvr>
                                      <p:rCtr x="134" y="-143"/>
                                    </p:animMotion>
                                  </p:childTnLst>
                                  <p:subTnLst>
                                    <p:set>
                                      <p:cBhvr override="childStyle">
                                        <p:cTn dur="1" fill="hold" display="0" masterRel="sameClick" afterEffect="1">
                                          <p:stCondLst>
                                            <p:cond evt="end" delay="0">
                                              <p:tn val="55"/>
                                            </p:cond>
                                          </p:stCondLst>
                                        </p:cTn>
                                        <p:tgtEl>
                                          <p:spTgt spid="80"/>
                                        </p:tgtEl>
                                        <p:attrNameLst>
                                          <p:attrName>style.visibility</p:attrName>
                                        </p:attrNameLst>
                                      </p:cBhvr>
                                      <p:to>
                                        <p:strVal val="hidden"/>
                                      </p:to>
                                    </p:set>
                                  </p:subTnLst>
                                </p:cTn>
                              </p:par>
                            </p:childTnLst>
                          </p:cTn>
                        </p:par>
                        <p:par>
                          <p:cTn id="57" fill="hold">
                            <p:stCondLst>
                              <p:cond delay="4000"/>
                            </p:stCondLst>
                            <p:childTnLst>
                              <p:par>
                                <p:cTn id="58" presetID="1" presetClass="entr" presetSubtype="0" fill="hold" nodeType="afterEffect">
                                  <p:stCondLst>
                                    <p:cond delay="0"/>
                                  </p:stCondLst>
                                  <p:childTnLst>
                                    <p:set>
                                      <p:cBhvr>
                                        <p:cTn id="59" dur="1" fill="hold">
                                          <p:stCondLst>
                                            <p:cond delay="0"/>
                                          </p:stCondLst>
                                        </p:cTn>
                                        <p:tgtEl>
                                          <p:spTgt spid="43"/>
                                        </p:tgtEl>
                                        <p:attrNameLst>
                                          <p:attrName>style.visibility</p:attrName>
                                        </p:attrNameLst>
                                      </p:cBhvr>
                                      <p:to>
                                        <p:strVal val="visible"/>
                                      </p:to>
                                    </p:set>
                                  </p:childTnLst>
                                </p:cTn>
                              </p:par>
                              <p:par>
                                <p:cTn id="60" presetID="35" presetClass="path" presetSubtype="0" accel="50000" decel="50000" fill="hold" nodeType="withEffect">
                                  <p:stCondLst>
                                    <p:cond delay="0"/>
                                  </p:stCondLst>
                                  <p:childTnLst>
                                    <p:animMotion origin="layout" path="M -3.33333E-6 -1.96532E-6 L -0.31666 0.08879 " pathEditMode="relative" rAng="0" ptsTypes="AA">
                                      <p:cBhvr>
                                        <p:cTn id="61" dur="2000" fill="hold"/>
                                        <p:tgtEl>
                                          <p:spTgt spid="43"/>
                                        </p:tgtEl>
                                        <p:attrNameLst>
                                          <p:attrName>ppt_x</p:attrName>
                                          <p:attrName>ppt_y</p:attrName>
                                        </p:attrNameLst>
                                      </p:cBhvr>
                                      <p:rCtr x="-158" y="44"/>
                                    </p:animMotion>
                                  </p:childTnLst>
                                  <p:subTnLst>
                                    <p:set>
                                      <p:cBhvr override="childStyle">
                                        <p:cTn dur="1" fill="hold" display="0" masterRel="sameClick" afterEffect="1">
                                          <p:stCondLst>
                                            <p:cond evt="end" delay="0">
                                              <p:tn val="60"/>
                                            </p:cond>
                                          </p:stCondLst>
                                        </p:cTn>
                                        <p:tgtEl>
                                          <p:spTgt spid="43"/>
                                        </p:tgtEl>
                                        <p:attrNameLst>
                                          <p:attrName>style.visibility</p:attrName>
                                        </p:attrNameLst>
                                      </p:cBhvr>
                                      <p:to>
                                        <p:strVal val="hidden"/>
                                      </p:to>
                                    </p:set>
                                  </p:subTnLst>
                                </p:cTn>
                              </p:par>
                            </p:childTnLst>
                          </p:cTn>
                        </p:par>
                        <p:par>
                          <p:cTn id="62" fill="hold">
                            <p:stCondLst>
                              <p:cond delay="6000"/>
                            </p:stCondLst>
                            <p:childTnLst>
                              <p:par>
                                <p:cTn id="63" presetID="1" presetClass="entr" presetSubtype="0"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childTnLst>
                                </p:cTn>
                              </p:par>
                              <p:par>
                                <p:cTn id="65" presetID="0" presetClass="path" presetSubtype="0" accel="50000" decel="50000" fill="hold" grpId="1" nodeType="withEffect">
                                  <p:stCondLst>
                                    <p:cond delay="0"/>
                                  </p:stCondLst>
                                  <p:childTnLst>
                                    <p:animMotion origin="layout" path="M -0.02726 -0.00185 L 0.30712 -0.06936 " pathEditMode="relative" rAng="0" ptsTypes="AA">
                                      <p:cBhvr>
                                        <p:cTn id="66" dur="2000" fill="hold"/>
                                        <p:tgtEl>
                                          <p:spTgt spid="79"/>
                                        </p:tgtEl>
                                        <p:attrNameLst>
                                          <p:attrName>ppt_x</p:attrName>
                                          <p:attrName>ppt_y</p:attrName>
                                        </p:attrNameLst>
                                      </p:cBhvr>
                                      <p:rCtr x="167" y="-34"/>
                                    </p:animMotion>
                                  </p:childTnLst>
                                  <p:subTnLst>
                                    <p:set>
                                      <p:cBhvr override="childStyle">
                                        <p:cTn dur="1" fill="hold" display="0" masterRel="sameClick" afterEffect="1">
                                          <p:stCondLst>
                                            <p:cond evt="end" delay="0">
                                              <p:tn val="65"/>
                                            </p:cond>
                                          </p:stCondLst>
                                        </p:cTn>
                                        <p:tgtEl>
                                          <p:spTgt spid="79"/>
                                        </p:tgtEl>
                                        <p:attrNameLst>
                                          <p:attrName>style.visibility</p:attrName>
                                        </p:attrNameLst>
                                      </p:cBhvr>
                                      <p:to>
                                        <p:strVal val="hidden"/>
                                      </p:to>
                                    </p:set>
                                  </p:subTnLst>
                                </p:cTn>
                              </p:par>
                            </p:childTnLst>
                          </p:cTn>
                        </p:par>
                        <p:par>
                          <p:cTn id="67" fill="hold">
                            <p:stCondLst>
                              <p:cond delay="8000"/>
                            </p:stCondLst>
                            <p:childTnLst>
                              <p:par>
                                <p:cTn id="68" presetID="1" presetClass="entr" presetSubtype="0" fill="hold" nodeType="afterEffect">
                                  <p:stCondLst>
                                    <p:cond delay="0"/>
                                  </p:stCondLst>
                                  <p:childTnLst>
                                    <p:set>
                                      <p:cBhvr>
                                        <p:cTn id="69" dur="1" fill="hold">
                                          <p:stCondLst>
                                            <p:cond delay="0"/>
                                          </p:stCondLst>
                                        </p:cTn>
                                        <p:tgtEl>
                                          <p:spTgt spid="44"/>
                                        </p:tgtEl>
                                        <p:attrNameLst>
                                          <p:attrName>style.visibility</p:attrName>
                                        </p:attrNameLst>
                                      </p:cBhvr>
                                      <p:to>
                                        <p:strVal val="visible"/>
                                      </p:to>
                                    </p:set>
                                  </p:childTnLst>
                                </p:cTn>
                              </p:par>
                              <p:par>
                                <p:cTn id="70" presetID="35" presetClass="path" presetSubtype="0" accel="50000" decel="50000" fill="hold" nodeType="withEffect">
                                  <p:stCondLst>
                                    <p:cond delay="0"/>
                                  </p:stCondLst>
                                  <p:childTnLst>
                                    <p:animMotion origin="layout" path="M -0.00642 -1.32948E-6 L -0.31284 -0.16254 " pathEditMode="relative" rAng="0" ptsTypes="AA">
                                      <p:cBhvr>
                                        <p:cTn id="71" dur="2000" fill="hold"/>
                                        <p:tgtEl>
                                          <p:spTgt spid="44"/>
                                        </p:tgtEl>
                                        <p:attrNameLst>
                                          <p:attrName>ppt_x</p:attrName>
                                          <p:attrName>ppt_y</p:attrName>
                                        </p:attrNameLst>
                                      </p:cBhvr>
                                      <p:rCtr x="-153" y="-81"/>
                                    </p:animMotion>
                                  </p:childTnLst>
                                  <p:subTnLst>
                                    <p:set>
                                      <p:cBhvr override="childStyle">
                                        <p:cTn dur="1" fill="hold" display="0" masterRel="sameClick" afterEffect="1">
                                          <p:stCondLst>
                                            <p:cond evt="end" delay="0">
                                              <p:tn val="70"/>
                                            </p:cond>
                                          </p:stCondLst>
                                        </p:cTn>
                                        <p:tgtEl>
                                          <p:spTgt spid="44"/>
                                        </p:tgtEl>
                                        <p:attrNameLst>
                                          <p:attrName>style.visibility</p:attrName>
                                        </p:attrNameLst>
                                      </p:cBhvr>
                                      <p:to>
                                        <p:strVal val="hidden"/>
                                      </p:to>
                                    </p:set>
                                  </p:subTnLst>
                                </p:cTn>
                              </p:par>
                            </p:childTnLst>
                          </p:cTn>
                        </p:par>
                        <p:par>
                          <p:cTn id="72" fill="hold">
                            <p:stCondLst>
                              <p:cond delay="10000"/>
                            </p:stCondLst>
                            <p:childTnLst>
                              <p:par>
                                <p:cTn id="73" presetID="1" presetClass="entr" presetSubtype="0" fill="hold" grpId="0" nodeType="afterEffect">
                                  <p:stCondLst>
                                    <p:cond delay="0"/>
                                  </p:stCondLst>
                                  <p:childTnLst>
                                    <p:set>
                                      <p:cBhvr>
                                        <p:cTn id="74" dur="1" fill="hold">
                                          <p:stCondLst>
                                            <p:cond delay="0"/>
                                          </p:stCondLst>
                                        </p:cTn>
                                        <p:tgtEl>
                                          <p:spTgt spid="78"/>
                                        </p:tgtEl>
                                        <p:attrNameLst>
                                          <p:attrName>style.visibility</p:attrName>
                                        </p:attrNameLst>
                                      </p:cBhvr>
                                      <p:to>
                                        <p:strVal val="visible"/>
                                      </p:to>
                                    </p:set>
                                  </p:childTnLst>
                                </p:cTn>
                              </p:par>
                              <p:par>
                                <p:cTn id="75" presetID="0" presetClass="path" presetSubtype="0" accel="50000" decel="50000" fill="hold" grpId="1" nodeType="withEffect">
                                  <p:stCondLst>
                                    <p:cond delay="0"/>
                                  </p:stCondLst>
                                  <p:childTnLst>
                                    <p:animMotion origin="layout" path="M -0.02413 -0.01156 L 0.29531 0.17641 " pathEditMode="relative" rAng="0" ptsTypes="AA">
                                      <p:cBhvr>
                                        <p:cTn id="76" dur="2000" fill="hold"/>
                                        <p:tgtEl>
                                          <p:spTgt spid="78"/>
                                        </p:tgtEl>
                                        <p:attrNameLst>
                                          <p:attrName>ppt_x</p:attrName>
                                          <p:attrName>ppt_y</p:attrName>
                                        </p:attrNameLst>
                                      </p:cBhvr>
                                      <p:rCtr x="160" y="94"/>
                                    </p:animMotion>
                                  </p:childTnLst>
                                  <p:subTnLst>
                                    <p:set>
                                      <p:cBhvr override="childStyle">
                                        <p:cTn dur="1" fill="hold" display="0" masterRel="sameClick" afterEffect="1">
                                          <p:stCondLst>
                                            <p:cond evt="end" delay="0">
                                              <p:tn val="75"/>
                                            </p:cond>
                                          </p:stCondLst>
                                        </p:cTn>
                                        <p:tgtEl>
                                          <p:spTgt spid="78"/>
                                        </p:tgtEl>
                                        <p:attrNameLst>
                                          <p:attrName>style.visibility</p:attrName>
                                        </p:attrNameLst>
                                      </p:cBhvr>
                                      <p:to>
                                        <p:strVal val="hidden"/>
                                      </p:to>
                                    </p:set>
                                  </p:sub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8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8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88"/>
                                        </p:tgtEl>
                                        <p:attrNameLst>
                                          <p:attrName>style.visibility</p:attrName>
                                        </p:attrNameLst>
                                      </p:cBhvr>
                                      <p:to>
                                        <p:strVal val="visible"/>
                                      </p:to>
                                    </p:set>
                                  </p:childTnLst>
                                </p:cTn>
                              </p:par>
                            </p:childTnLst>
                          </p:cTn>
                        </p:par>
                        <p:par>
                          <p:cTn id="93" fill="hold">
                            <p:stCondLst>
                              <p:cond delay="0"/>
                            </p:stCondLst>
                            <p:childTnLst>
                              <p:par>
                                <p:cTn id="94" presetID="0" presetClass="path" presetSubtype="0" accel="50000" decel="50000" fill="hold" nodeType="afterEffect">
                                  <p:stCondLst>
                                    <p:cond delay="1000"/>
                                  </p:stCondLst>
                                  <p:childTnLst>
                                    <p:animMotion origin="layout" path="M -3.33333E-6 -1.48148E-6 L -0.30816 -0.32685 " pathEditMode="relative" rAng="0" ptsTypes="AA">
                                      <p:cBhvr>
                                        <p:cTn id="95" dur="2000" fill="hold"/>
                                        <p:tgtEl>
                                          <p:spTgt spid="81"/>
                                        </p:tgtEl>
                                        <p:attrNameLst>
                                          <p:attrName>ppt_x</p:attrName>
                                          <p:attrName>ppt_y</p:attrName>
                                        </p:attrNameLst>
                                      </p:cBhvr>
                                      <p:rCtr x="-154" y="-163"/>
                                    </p:animMotion>
                                  </p:childTnLst>
                                  <p:subTnLst>
                                    <p:set>
                                      <p:cBhvr override="childStyle">
                                        <p:cTn dur="1" fill="hold" display="0" masterRel="sameClick" afterEffect="1">
                                          <p:stCondLst>
                                            <p:cond evt="end" delay="0">
                                              <p:tn val="94"/>
                                            </p:cond>
                                          </p:stCondLst>
                                        </p:cTn>
                                        <p:tgtEl>
                                          <p:spTgt spid="81"/>
                                        </p:tgtEl>
                                        <p:attrNameLst>
                                          <p:attrName>style.visibility</p:attrName>
                                        </p:attrNameLst>
                                      </p:cBhvr>
                                      <p:to>
                                        <p:strVal val="hidden"/>
                                      </p:to>
                                    </p:set>
                                  </p:subTnLst>
                                </p:cTn>
                              </p:par>
                              <p:par>
                                <p:cTn id="96" presetID="0" presetClass="path" presetSubtype="0" accel="50000" decel="50000" fill="hold" grpId="1" nodeType="withEffect">
                                  <p:stCondLst>
                                    <p:cond delay="1000"/>
                                  </p:stCondLst>
                                  <p:childTnLst>
                                    <p:animMotion origin="layout" path="M 0.01875 0.0171 L -0.30555 -0.0844 " pathEditMode="relative" rAng="0" ptsTypes="AA">
                                      <p:cBhvr>
                                        <p:cTn id="97" dur="2000" fill="hold"/>
                                        <p:tgtEl>
                                          <p:spTgt spid="83"/>
                                        </p:tgtEl>
                                        <p:attrNameLst>
                                          <p:attrName>ppt_x</p:attrName>
                                          <p:attrName>ppt_y</p:attrName>
                                        </p:attrNameLst>
                                      </p:cBhvr>
                                      <p:rCtr x="-162" y="-51"/>
                                    </p:animMotion>
                                  </p:childTnLst>
                                  <p:subTnLst>
                                    <p:set>
                                      <p:cBhvr override="childStyle">
                                        <p:cTn dur="1" fill="hold" display="0" masterRel="sameClick" afterEffect="1">
                                          <p:stCondLst>
                                            <p:cond evt="end" delay="0">
                                              <p:tn val="96"/>
                                            </p:cond>
                                          </p:stCondLst>
                                        </p:cTn>
                                        <p:tgtEl>
                                          <p:spTgt spid="83"/>
                                        </p:tgtEl>
                                        <p:attrNameLst>
                                          <p:attrName>style.visibility</p:attrName>
                                        </p:attrNameLst>
                                      </p:cBhvr>
                                      <p:to>
                                        <p:strVal val="hidden"/>
                                      </p:to>
                                    </p:set>
                                  </p:subTnLst>
                                </p:cTn>
                              </p:par>
                              <p:par>
                                <p:cTn id="98" presetID="0" presetClass="path" presetSubtype="0" accel="50000" decel="50000" fill="hold" nodeType="withEffect">
                                  <p:stCondLst>
                                    <p:cond delay="1000"/>
                                  </p:stCondLst>
                                  <p:childTnLst>
                                    <p:animMotion origin="layout" path="M 0.01875 -0.0178 L -0.32482 0.15838 " pathEditMode="relative" rAng="0" ptsTypes="AA">
                                      <p:cBhvr>
                                        <p:cTn id="99" dur="2000" fill="hold"/>
                                        <p:tgtEl>
                                          <p:spTgt spid="82"/>
                                        </p:tgtEl>
                                        <p:attrNameLst>
                                          <p:attrName>ppt_x</p:attrName>
                                          <p:attrName>ppt_y</p:attrName>
                                        </p:attrNameLst>
                                      </p:cBhvr>
                                      <p:rCtr x="-172" y="88"/>
                                    </p:animMotion>
                                  </p:childTnLst>
                                  <p:subTnLst>
                                    <p:set>
                                      <p:cBhvr override="childStyle">
                                        <p:cTn dur="1" fill="hold" display="0" masterRel="sameClick" afterEffect="1">
                                          <p:stCondLst>
                                            <p:cond evt="end" delay="0">
                                              <p:tn val="98"/>
                                            </p:cond>
                                          </p:stCondLst>
                                        </p:cTn>
                                        <p:tgtEl>
                                          <p:spTgt spid="82"/>
                                        </p:tgtEl>
                                        <p:attrNameLst>
                                          <p:attrName>style.visibility</p:attrName>
                                        </p:attrNameLst>
                                      </p:cBhvr>
                                      <p:to>
                                        <p:strVal val="hidden"/>
                                      </p:to>
                                    </p:set>
                                  </p:sub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105"/>
                                        </p:tgtEl>
                                        <p:attrNameLst>
                                          <p:attrName>style.visibility</p:attrName>
                                        </p:attrNameLst>
                                      </p:cBhvr>
                                      <p:to>
                                        <p:strVal val="visible"/>
                                      </p:to>
                                    </p:set>
                                    <p:animEffect transition="in" filter="fade">
                                      <p:cBhvr>
                                        <p:cTn id="104" dur="2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79" grpId="0" animBg="1"/>
      <p:bldP spid="79" grpId="1" animBg="1"/>
      <p:bldP spid="80" grpId="0" animBg="1"/>
      <p:bldP spid="80" grpId="1" animBg="1"/>
      <p:bldP spid="82" grpId="0" animBg="1"/>
      <p:bldP spid="83" grpId="0" animBg="1"/>
      <p:bldP spid="8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14" descr="Server SQL database"/>
          <p:cNvPicPr>
            <a:picLocks noChangeAspect="1" noChangeArrowheads="1"/>
          </p:cNvPicPr>
          <p:nvPr/>
        </p:nvPicPr>
        <p:blipFill>
          <a:blip r:embed="rId4" cstate="print"/>
          <a:srcRect/>
          <a:stretch>
            <a:fillRect/>
          </a:stretch>
        </p:blipFill>
        <p:spPr bwMode="auto">
          <a:xfrm>
            <a:off x="1371600" y="3124200"/>
            <a:ext cx="762000" cy="1127452"/>
          </a:xfrm>
          <a:prstGeom prst="rect">
            <a:avLst/>
          </a:prstGeom>
          <a:noFill/>
          <a:ln w="9525">
            <a:noFill/>
            <a:miter lim="800000"/>
            <a:headEnd/>
            <a:tailEnd/>
          </a:ln>
        </p:spPr>
      </p:pic>
      <p:pic>
        <p:nvPicPr>
          <p:cNvPr id="51" name="Picture 14" descr="Server SQL database"/>
          <p:cNvPicPr>
            <a:picLocks noChangeAspect="1" noChangeArrowheads="1"/>
          </p:cNvPicPr>
          <p:nvPr/>
        </p:nvPicPr>
        <p:blipFill>
          <a:blip r:embed="rId4" cstate="print"/>
          <a:srcRect/>
          <a:stretch>
            <a:fillRect/>
          </a:stretch>
        </p:blipFill>
        <p:spPr bwMode="auto">
          <a:xfrm>
            <a:off x="7100558" y="4724400"/>
            <a:ext cx="762000" cy="1127452"/>
          </a:xfrm>
          <a:prstGeom prst="rect">
            <a:avLst/>
          </a:prstGeom>
          <a:noFill/>
          <a:ln w="9525">
            <a:noFill/>
            <a:miter lim="800000"/>
            <a:headEnd/>
            <a:tailEnd/>
          </a:ln>
        </p:spPr>
      </p:pic>
      <p:pic>
        <p:nvPicPr>
          <p:cNvPr id="50" name="Picture 14" descr="Server SQL database"/>
          <p:cNvPicPr>
            <a:picLocks noChangeAspect="1" noChangeArrowheads="1"/>
          </p:cNvPicPr>
          <p:nvPr/>
        </p:nvPicPr>
        <p:blipFill>
          <a:blip r:embed="rId4" cstate="print"/>
          <a:srcRect/>
          <a:stretch>
            <a:fillRect/>
          </a:stretch>
        </p:blipFill>
        <p:spPr bwMode="auto">
          <a:xfrm>
            <a:off x="7100558" y="3124200"/>
            <a:ext cx="762000" cy="1127452"/>
          </a:xfrm>
          <a:prstGeom prst="rect">
            <a:avLst/>
          </a:prstGeom>
          <a:noFill/>
          <a:ln w="9525">
            <a:noFill/>
            <a:miter lim="800000"/>
            <a:headEnd/>
            <a:tailEnd/>
          </a:ln>
        </p:spPr>
      </p:pic>
      <p:pic>
        <p:nvPicPr>
          <p:cNvPr id="49" name="Picture 14" descr="Server SQL database"/>
          <p:cNvPicPr>
            <a:picLocks noChangeAspect="1" noChangeArrowheads="1"/>
          </p:cNvPicPr>
          <p:nvPr/>
        </p:nvPicPr>
        <p:blipFill>
          <a:blip r:embed="rId4" cstate="print"/>
          <a:srcRect/>
          <a:stretch>
            <a:fillRect/>
          </a:stretch>
        </p:blipFill>
        <p:spPr bwMode="auto">
          <a:xfrm>
            <a:off x="7100558" y="1524000"/>
            <a:ext cx="762000" cy="1127452"/>
          </a:xfrm>
          <a:prstGeom prst="rect">
            <a:avLst/>
          </a:prstGeom>
          <a:noFill/>
          <a:ln w="9525">
            <a:noFill/>
            <a:miter lim="800000"/>
            <a:headEnd/>
            <a:tailEnd/>
          </a:ln>
        </p:spPr>
      </p:pic>
      <p:pic>
        <p:nvPicPr>
          <p:cNvPr id="48" name="Picture 14" descr="Server SQL database"/>
          <p:cNvPicPr>
            <a:picLocks noChangeAspect="1" noChangeArrowheads="1"/>
          </p:cNvPicPr>
          <p:nvPr/>
        </p:nvPicPr>
        <p:blipFill>
          <a:blip r:embed="rId4" cstate="print"/>
          <a:srcRect/>
          <a:stretch>
            <a:fillRect/>
          </a:stretch>
        </p:blipFill>
        <p:spPr bwMode="auto">
          <a:xfrm>
            <a:off x="1371600" y="4800600"/>
            <a:ext cx="762000" cy="1127452"/>
          </a:xfrm>
          <a:prstGeom prst="rect">
            <a:avLst/>
          </a:prstGeom>
          <a:noFill/>
          <a:ln w="9525">
            <a:noFill/>
            <a:miter lim="800000"/>
            <a:headEnd/>
            <a:tailEnd/>
          </a:ln>
        </p:spPr>
      </p:pic>
      <p:pic>
        <p:nvPicPr>
          <p:cNvPr id="38" name="Picture 14" descr="Server SQL database"/>
          <p:cNvPicPr>
            <a:picLocks noChangeAspect="1" noChangeArrowheads="1"/>
          </p:cNvPicPr>
          <p:nvPr/>
        </p:nvPicPr>
        <p:blipFill>
          <a:blip r:embed="rId4" cstate="print"/>
          <a:srcRect/>
          <a:stretch>
            <a:fillRect/>
          </a:stretch>
        </p:blipFill>
        <p:spPr bwMode="auto">
          <a:xfrm>
            <a:off x="1371600" y="1524000"/>
            <a:ext cx="762000" cy="1127452"/>
          </a:xfrm>
          <a:prstGeom prst="rect">
            <a:avLst/>
          </a:prstGeom>
          <a:noFill/>
          <a:ln w="9525">
            <a:noFill/>
            <a:miter lim="800000"/>
            <a:headEnd/>
            <a:tailEnd/>
          </a:ln>
        </p:spPr>
      </p:pic>
      <p:pic>
        <p:nvPicPr>
          <p:cNvPr id="39" name="Picture 38" descr="Policy.png"/>
          <p:cNvPicPr>
            <a:picLocks noChangeAspect="1"/>
          </p:cNvPicPr>
          <p:nvPr/>
        </p:nvPicPr>
        <p:blipFill>
          <a:blip r:embed="rId5" cstate="print"/>
          <a:stretch>
            <a:fillRect/>
          </a:stretch>
        </p:blipFill>
        <p:spPr bwMode="auto">
          <a:xfrm>
            <a:off x="4376523" y="3104081"/>
            <a:ext cx="508455" cy="443268"/>
          </a:xfrm>
          <a:prstGeom prst="rect">
            <a:avLst/>
          </a:prstGeom>
          <a:noFill/>
          <a:ln w="9525">
            <a:noFill/>
            <a:miter lim="800000"/>
            <a:headEnd/>
            <a:tailEnd/>
          </a:ln>
        </p:spPr>
      </p:pic>
      <p:pic>
        <p:nvPicPr>
          <p:cNvPr id="40" name="Picture 39" descr="Policy.png"/>
          <p:cNvPicPr>
            <a:picLocks noChangeAspect="1"/>
          </p:cNvPicPr>
          <p:nvPr/>
        </p:nvPicPr>
        <p:blipFill>
          <a:blip r:embed="rId5" cstate="print"/>
          <a:stretch>
            <a:fillRect/>
          </a:stretch>
        </p:blipFill>
        <p:spPr bwMode="auto">
          <a:xfrm>
            <a:off x="4376523" y="3104081"/>
            <a:ext cx="508455" cy="443268"/>
          </a:xfrm>
          <a:prstGeom prst="rect">
            <a:avLst/>
          </a:prstGeom>
          <a:noFill/>
          <a:ln w="9525">
            <a:noFill/>
            <a:miter lim="800000"/>
            <a:headEnd/>
            <a:tailEnd/>
          </a:ln>
        </p:spPr>
      </p:pic>
      <p:pic>
        <p:nvPicPr>
          <p:cNvPr id="41" name="Picture 40" descr="Policy.png"/>
          <p:cNvPicPr>
            <a:picLocks noChangeAspect="1"/>
          </p:cNvPicPr>
          <p:nvPr/>
        </p:nvPicPr>
        <p:blipFill>
          <a:blip r:embed="rId5" cstate="print"/>
          <a:stretch>
            <a:fillRect/>
          </a:stretch>
        </p:blipFill>
        <p:spPr bwMode="auto">
          <a:xfrm>
            <a:off x="4376523" y="3104081"/>
            <a:ext cx="508455" cy="443268"/>
          </a:xfrm>
          <a:prstGeom prst="rect">
            <a:avLst/>
          </a:prstGeom>
          <a:noFill/>
          <a:ln w="9525">
            <a:noFill/>
            <a:miter lim="800000"/>
            <a:headEnd/>
            <a:tailEnd/>
          </a:ln>
        </p:spPr>
      </p:pic>
      <p:pic>
        <p:nvPicPr>
          <p:cNvPr id="42" name="Picture 41" descr="Policy.png"/>
          <p:cNvPicPr>
            <a:picLocks noChangeAspect="1"/>
          </p:cNvPicPr>
          <p:nvPr/>
        </p:nvPicPr>
        <p:blipFill>
          <a:blip r:embed="rId5" cstate="print"/>
          <a:stretch>
            <a:fillRect/>
          </a:stretch>
        </p:blipFill>
        <p:spPr bwMode="auto">
          <a:xfrm>
            <a:off x="4376523" y="3104081"/>
            <a:ext cx="508455" cy="443268"/>
          </a:xfrm>
          <a:prstGeom prst="rect">
            <a:avLst/>
          </a:prstGeom>
          <a:noFill/>
          <a:ln w="9525">
            <a:noFill/>
            <a:miter lim="800000"/>
            <a:headEnd/>
            <a:tailEnd/>
          </a:ln>
        </p:spPr>
      </p:pic>
      <p:pic>
        <p:nvPicPr>
          <p:cNvPr id="43" name="Picture 42" descr="Policy.png"/>
          <p:cNvPicPr>
            <a:picLocks noChangeAspect="1"/>
          </p:cNvPicPr>
          <p:nvPr/>
        </p:nvPicPr>
        <p:blipFill>
          <a:blip r:embed="rId5" cstate="print"/>
          <a:stretch>
            <a:fillRect/>
          </a:stretch>
        </p:blipFill>
        <p:spPr bwMode="auto">
          <a:xfrm>
            <a:off x="4376523" y="3104081"/>
            <a:ext cx="508455" cy="443268"/>
          </a:xfrm>
          <a:prstGeom prst="rect">
            <a:avLst/>
          </a:prstGeom>
          <a:noFill/>
          <a:ln w="9525">
            <a:noFill/>
            <a:miter lim="800000"/>
            <a:headEnd/>
            <a:tailEnd/>
          </a:ln>
        </p:spPr>
      </p:pic>
      <p:pic>
        <p:nvPicPr>
          <p:cNvPr id="44" name="Picture 43" descr="Policy.png"/>
          <p:cNvPicPr>
            <a:picLocks noChangeAspect="1"/>
          </p:cNvPicPr>
          <p:nvPr/>
        </p:nvPicPr>
        <p:blipFill>
          <a:blip r:embed="rId5" cstate="print"/>
          <a:stretch>
            <a:fillRect/>
          </a:stretch>
        </p:blipFill>
        <p:spPr bwMode="auto">
          <a:xfrm>
            <a:off x="4376523" y="3104081"/>
            <a:ext cx="508455" cy="443268"/>
          </a:xfrm>
          <a:prstGeom prst="rect">
            <a:avLst/>
          </a:prstGeom>
          <a:noFill/>
          <a:ln w="9525">
            <a:noFill/>
            <a:miter lim="800000"/>
            <a:headEnd/>
            <a:tailEnd/>
          </a:ln>
        </p:spPr>
      </p:pic>
      <p:pic>
        <p:nvPicPr>
          <p:cNvPr id="23595" name="Picture 35" descr="Policy.png"/>
          <p:cNvPicPr>
            <a:picLocks noChangeAspect="1"/>
          </p:cNvPicPr>
          <p:nvPr/>
        </p:nvPicPr>
        <p:blipFill>
          <a:blip r:embed="rId5" cstate="print"/>
          <a:stretch>
            <a:fillRect/>
          </a:stretch>
        </p:blipFill>
        <p:spPr bwMode="auto">
          <a:xfrm>
            <a:off x="4376897" y="3103327"/>
            <a:ext cx="508381" cy="443203"/>
          </a:xfrm>
          <a:prstGeom prst="rect">
            <a:avLst/>
          </a:prstGeom>
          <a:noFill/>
          <a:ln w="9525">
            <a:noFill/>
            <a:miter lim="800000"/>
            <a:headEnd/>
            <a:tailEnd/>
          </a:ln>
        </p:spPr>
      </p:pic>
      <p:pic>
        <p:nvPicPr>
          <p:cNvPr id="45" name="Picture 14" descr="Server SQL database"/>
          <p:cNvPicPr>
            <a:picLocks noChangeAspect="1" noChangeArrowheads="1"/>
          </p:cNvPicPr>
          <p:nvPr/>
        </p:nvPicPr>
        <p:blipFill>
          <a:blip r:embed="rId4" cstate="print"/>
          <a:srcRect/>
          <a:stretch>
            <a:fillRect/>
          </a:stretch>
        </p:blipFill>
        <p:spPr bwMode="auto">
          <a:xfrm>
            <a:off x="4191000" y="2715385"/>
            <a:ext cx="762000" cy="1127452"/>
          </a:xfrm>
          <a:prstGeom prst="rect">
            <a:avLst/>
          </a:prstGeom>
          <a:noFill/>
          <a:ln w="9525">
            <a:noFill/>
            <a:miter lim="800000"/>
            <a:headEnd/>
            <a:tailEnd/>
          </a:ln>
        </p:spPr>
      </p:pic>
      <p:sp>
        <p:nvSpPr>
          <p:cNvPr id="52" name="Title 51"/>
          <p:cNvSpPr>
            <a:spLocks noGrp="1"/>
          </p:cNvSpPr>
          <p:nvPr>
            <p:ph type="title"/>
          </p:nvPr>
        </p:nvSpPr>
        <p:spPr>
          <a:xfrm>
            <a:off x="381000" y="230188"/>
            <a:ext cx="8382000" cy="1329595"/>
          </a:xfrm>
        </p:spPr>
        <p:txBody>
          <a:bodyPr/>
          <a:lstStyle/>
          <a:p>
            <a:pPr algn="l"/>
            <a:r>
              <a:rPr lang="zh-CN" altLang="en-US" dirty="0"/>
              <a:t>扩展至整个企业</a:t>
            </a:r>
            <a:r>
              <a:rPr lang="en-US" dirty="0" smtClean="0"/>
              <a:t/>
            </a:r>
            <a:br>
              <a:rPr lang="en-US" dirty="0" smtClean="0"/>
            </a:br>
            <a:r>
              <a:rPr lang="en-US" dirty="0" smtClean="0"/>
              <a:t>	</a:t>
            </a:r>
            <a:r>
              <a:rPr lang="zh-CN" altLang="en-US" sz="3600" dirty="0" smtClean="0"/>
              <a:t>将所有数据汇总在一起</a:t>
            </a:r>
            <a:endParaRPr lang="en-US" sz="3600" dirty="0">
              <a:solidFill>
                <a:schemeClr val="accent1"/>
              </a:solidFill>
            </a:endParaRPr>
          </a:p>
        </p:txBody>
      </p:sp>
      <p:sp>
        <p:nvSpPr>
          <p:cNvPr id="81" name="Parallelogram 80"/>
          <p:cNvSpPr/>
          <p:nvPr/>
        </p:nvSpPr>
        <p:spPr bwMode="auto">
          <a:xfrm>
            <a:off x="7208520" y="5349240"/>
            <a:ext cx="640080" cy="365760"/>
          </a:xfrm>
          <a:prstGeom prst="parallelogram">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20000"/>
              </a:spcBef>
              <a:spcAft>
                <a:spcPct val="0"/>
              </a:spcAft>
              <a:buClrTx/>
              <a:buSzTx/>
              <a:buFontTx/>
              <a:buNone/>
              <a:tabLst/>
            </a:pPr>
            <a:r>
              <a:rPr kumimoji="0" lang="en-US" sz="900" b="0" u="none" strike="noStrike" cap="none" normalizeH="0" baseline="0" dirty="0" smtClean="0">
                <a:solidFill>
                  <a:schemeClr val="bg1"/>
                </a:solidFill>
                <a:latin typeface="Segoe" pitchFamily="34" charset="0"/>
                <a:cs typeface="Arial" charset="0"/>
              </a:rPr>
              <a:t>policy </a:t>
            </a:r>
            <a:br>
              <a:rPr kumimoji="0" lang="en-US" sz="900" b="0" u="none" strike="noStrike" cap="none" normalizeH="0" baseline="0" dirty="0" smtClean="0">
                <a:solidFill>
                  <a:schemeClr val="bg1"/>
                </a:solidFill>
                <a:latin typeface="Segoe" pitchFamily="34" charset="0"/>
                <a:cs typeface="Arial" charset="0"/>
              </a:rPr>
            </a:br>
            <a:r>
              <a:rPr kumimoji="0" lang="en-US" sz="900" b="0" u="none" strike="noStrike" cap="none" normalizeH="0" baseline="0" dirty="0" smtClean="0">
                <a:solidFill>
                  <a:schemeClr val="bg1"/>
                </a:solidFill>
                <a:latin typeface="Segoe" pitchFamily="34" charset="0"/>
                <a:cs typeface="Arial" charset="0"/>
              </a:rPr>
              <a:t>results</a:t>
            </a:r>
          </a:p>
        </p:txBody>
      </p:sp>
      <p:sp>
        <p:nvSpPr>
          <p:cNvPr id="82" name="Parallelogram 81"/>
          <p:cNvSpPr/>
          <p:nvPr/>
        </p:nvSpPr>
        <p:spPr bwMode="auto">
          <a:xfrm>
            <a:off x="7129641" y="2148840"/>
            <a:ext cx="640080" cy="365760"/>
          </a:xfrm>
          <a:prstGeom prst="parallelogram">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20000"/>
              </a:spcBef>
              <a:spcAft>
                <a:spcPct val="0"/>
              </a:spcAft>
              <a:buClrTx/>
              <a:buSzTx/>
              <a:buFontTx/>
              <a:buNone/>
              <a:tabLst/>
            </a:pPr>
            <a:r>
              <a:rPr kumimoji="0" lang="en-US" sz="900" b="0" u="none" strike="noStrike" cap="none" normalizeH="0" baseline="0" dirty="0" smtClean="0">
                <a:solidFill>
                  <a:schemeClr val="bg1"/>
                </a:solidFill>
                <a:latin typeface="Segoe" pitchFamily="34" charset="0"/>
                <a:cs typeface="Arial" charset="0"/>
              </a:rPr>
              <a:t>policy </a:t>
            </a:r>
            <a:br>
              <a:rPr kumimoji="0" lang="en-US" sz="900" b="0" u="none" strike="noStrike" cap="none" normalizeH="0" baseline="0" dirty="0" smtClean="0">
                <a:solidFill>
                  <a:schemeClr val="bg1"/>
                </a:solidFill>
                <a:latin typeface="Segoe" pitchFamily="34" charset="0"/>
                <a:cs typeface="Arial" charset="0"/>
              </a:rPr>
            </a:br>
            <a:r>
              <a:rPr kumimoji="0" lang="en-US" sz="900" b="0" u="none" strike="noStrike" cap="none" normalizeH="0" baseline="0" dirty="0" smtClean="0">
                <a:solidFill>
                  <a:schemeClr val="bg1"/>
                </a:solidFill>
                <a:latin typeface="Segoe" pitchFamily="34" charset="0"/>
                <a:cs typeface="Arial" charset="0"/>
              </a:rPr>
              <a:t>results</a:t>
            </a:r>
          </a:p>
        </p:txBody>
      </p:sp>
      <p:sp>
        <p:nvSpPr>
          <p:cNvPr id="83" name="Parallelogram 82"/>
          <p:cNvSpPr/>
          <p:nvPr/>
        </p:nvSpPr>
        <p:spPr bwMode="auto">
          <a:xfrm>
            <a:off x="7208520" y="3749040"/>
            <a:ext cx="640080" cy="365760"/>
          </a:xfrm>
          <a:prstGeom prst="parallelogram">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20000"/>
              </a:spcBef>
              <a:spcAft>
                <a:spcPct val="0"/>
              </a:spcAft>
              <a:buClrTx/>
              <a:buSzTx/>
              <a:buFontTx/>
              <a:buNone/>
              <a:tabLst/>
            </a:pPr>
            <a:r>
              <a:rPr kumimoji="0" lang="en-US" sz="900" b="0" u="none" strike="noStrike" cap="none" normalizeH="0" baseline="0" dirty="0" smtClean="0">
                <a:solidFill>
                  <a:schemeClr val="bg1"/>
                </a:solidFill>
                <a:latin typeface="Segoe" pitchFamily="34" charset="0"/>
                <a:cs typeface="Arial" charset="0"/>
              </a:rPr>
              <a:t>policy </a:t>
            </a:r>
            <a:br>
              <a:rPr kumimoji="0" lang="en-US" sz="900" b="0" u="none" strike="noStrike" cap="none" normalizeH="0" baseline="0" dirty="0" smtClean="0">
                <a:solidFill>
                  <a:schemeClr val="bg1"/>
                </a:solidFill>
                <a:latin typeface="Segoe" pitchFamily="34" charset="0"/>
                <a:cs typeface="Arial" charset="0"/>
              </a:rPr>
            </a:br>
            <a:r>
              <a:rPr kumimoji="0" lang="en-US" sz="900" b="0" u="none" strike="noStrike" cap="none" normalizeH="0" baseline="0" dirty="0" smtClean="0">
                <a:solidFill>
                  <a:schemeClr val="bg1"/>
                </a:solidFill>
                <a:latin typeface="Segoe" pitchFamily="34" charset="0"/>
                <a:cs typeface="Arial" charset="0"/>
              </a:rPr>
              <a:t>results</a:t>
            </a:r>
          </a:p>
        </p:txBody>
      </p:sp>
      <p:grpSp>
        <p:nvGrpSpPr>
          <p:cNvPr id="2" name="Group 84"/>
          <p:cNvGrpSpPr/>
          <p:nvPr/>
        </p:nvGrpSpPr>
        <p:grpSpPr>
          <a:xfrm>
            <a:off x="4267200" y="3103327"/>
            <a:ext cx="762000" cy="927492"/>
            <a:chOff x="1066800" y="5092308"/>
            <a:chExt cx="762000" cy="927492"/>
          </a:xfrm>
        </p:grpSpPr>
        <p:pic>
          <p:nvPicPr>
            <p:cNvPr id="63" name="Picture 10" descr="http://upload.wikimedia.org/wikipedia/en/thumb/7/7f/Windows_PowerShell_icon.png/64px-Windows_PowerShell_icon.png">
              <a:hlinkClick r:id="rId6" tooltip="Windows PowerShell icon.png"/>
            </p:cNvPr>
            <p:cNvPicPr>
              <a:picLocks noChangeAspect="1" noChangeArrowheads="1"/>
            </p:cNvPicPr>
            <p:nvPr/>
          </p:nvPicPr>
          <p:blipFill>
            <a:blip r:embed="rId7" cstate="print"/>
            <a:srcRect/>
            <a:stretch>
              <a:fillRect/>
            </a:stretch>
          </p:blipFill>
          <p:spPr bwMode="auto">
            <a:xfrm>
              <a:off x="1128765" y="5319765"/>
              <a:ext cx="700035" cy="700035"/>
            </a:xfrm>
            <a:prstGeom prst="rect">
              <a:avLst/>
            </a:prstGeom>
            <a:noFill/>
            <a:ln w="9525">
              <a:noFill/>
              <a:miter lim="800000"/>
              <a:headEnd/>
              <a:tailEnd/>
            </a:ln>
          </p:spPr>
        </p:pic>
        <p:pic>
          <p:nvPicPr>
            <p:cNvPr id="84" name="Picture 10" descr="D:\Pennie's documents\MS Image\NEWFeb15\Windows_Vista_Icons_ for_Marketing_use\Clock.png"/>
            <p:cNvPicPr>
              <a:picLocks noChangeAspect="1" noChangeArrowheads="1"/>
            </p:cNvPicPr>
            <p:nvPr/>
          </p:nvPicPr>
          <p:blipFill>
            <a:blip r:embed="rId8" cstate="print"/>
            <a:srcRect/>
            <a:stretch>
              <a:fillRect/>
            </a:stretch>
          </p:blipFill>
          <p:spPr bwMode="auto">
            <a:xfrm>
              <a:off x="1066800" y="5092308"/>
              <a:ext cx="457200" cy="457200"/>
            </a:xfrm>
            <a:prstGeom prst="rect">
              <a:avLst/>
            </a:prstGeom>
            <a:noFill/>
            <a:ln w="9525">
              <a:noFill/>
              <a:miter lim="800000"/>
              <a:headEnd/>
              <a:tailEnd/>
            </a:ln>
          </p:spPr>
        </p:pic>
      </p:grpSp>
      <p:pic>
        <p:nvPicPr>
          <p:cNvPr id="86" name="Picture 10" descr="D:\Pennie's documents\MS Image\NEWFeb15\Windows_Vista_Icons_ for_Marketing_use\Clock.png"/>
          <p:cNvPicPr>
            <a:picLocks noChangeAspect="1" noChangeArrowheads="1"/>
          </p:cNvPicPr>
          <p:nvPr/>
        </p:nvPicPr>
        <p:blipFill>
          <a:blip r:embed="rId9" cstate="print"/>
          <a:srcRect/>
          <a:stretch>
            <a:fillRect/>
          </a:stretch>
        </p:blipFill>
        <p:spPr bwMode="auto">
          <a:xfrm>
            <a:off x="8305800" y="1530602"/>
            <a:ext cx="609600" cy="609600"/>
          </a:xfrm>
          <a:prstGeom prst="rect">
            <a:avLst/>
          </a:prstGeom>
          <a:noFill/>
          <a:ln w="9525">
            <a:noFill/>
            <a:miter lim="800000"/>
            <a:headEnd/>
            <a:tailEnd/>
          </a:ln>
        </p:spPr>
      </p:pic>
      <p:pic>
        <p:nvPicPr>
          <p:cNvPr id="87" name="Picture 10" descr="D:\Pennie's documents\MS Image\NEWFeb15\Windows_Vista_Icons_ for_Marketing_use\Clock.png"/>
          <p:cNvPicPr>
            <a:picLocks noChangeAspect="1" noChangeArrowheads="1"/>
          </p:cNvPicPr>
          <p:nvPr/>
        </p:nvPicPr>
        <p:blipFill>
          <a:blip r:embed="rId9" cstate="print"/>
          <a:srcRect/>
          <a:stretch>
            <a:fillRect/>
          </a:stretch>
        </p:blipFill>
        <p:spPr bwMode="auto">
          <a:xfrm>
            <a:off x="8305800" y="3276600"/>
            <a:ext cx="609600" cy="609600"/>
          </a:xfrm>
          <a:prstGeom prst="rect">
            <a:avLst/>
          </a:prstGeom>
          <a:noFill/>
          <a:ln w="9525">
            <a:noFill/>
            <a:miter lim="800000"/>
            <a:headEnd/>
            <a:tailEnd/>
          </a:ln>
        </p:spPr>
      </p:pic>
      <p:pic>
        <p:nvPicPr>
          <p:cNvPr id="88" name="Picture 10" descr="D:\Pennie's documents\MS Image\NEWFeb15\Windows_Vista_Icons_ for_Marketing_use\Clock.png"/>
          <p:cNvPicPr>
            <a:picLocks noChangeAspect="1" noChangeArrowheads="1"/>
          </p:cNvPicPr>
          <p:nvPr/>
        </p:nvPicPr>
        <p:blipFill>
          <a:blip r:embed="rId9" cstate="print"/>
          <a:srcRect/>
          <a:stretch>
            <a:fillRect/>
          </a:stretch>
        </p:blipFill>
        <p:spPr bwMode="auto">
          <a:xfrm>
            <a:off x="8305800" y="4746048"/>
            <a:ext cx="609600" cy="609600"/>
          </a:xfrm>
          <a:prstGeom prst="rect">
            <a:avLst/>
          </a:prstGeom>
          <a:noFill/>
          <a:ln w="9525">
            <a:noFill/>
            <a:miter lim="800000"/>
            <a:headEnd/>
            <a:tailEnd/>
          </a:ln>
        </p:spPr>
      </p:pic>
      <p:pic>
        <p:nvPicPr>
          <p:cNvPr id="90" name="Picture 89" descr="SQL_00.eps"/>
          <p:cNvPicPr>
            <a:picLocks noChangeAspect="1"/>
          </p:cNvPicPr>
          <p:nvPr/>
        </p:nvPicPr>
        <p:blipFill>
          <a:blip r:embed="rId10" cstate="print">
            <a:lum bright="70000" contrast="-70000"/>
          </a:blip>
          <a:stretch>
            <a:fillRect/>
          </a:stretch>
        </p:blipFill>
        <p:spPr>
          <a:xfrm>
            <a:off x="500034" y="5786454"/>
            <a:ext cx="1481606" cy="413179"/>
          </a:xfrm>
          <a:prstGeom prst="rect">
            <a:avLst/>
          </a:prstGeom>
        </p:spPr>
        <p:style>
          <a:lnRef idx="0">
            <a:schemeClr val="accent2"/>
          </a:lnRef>
          <a:fillRef idx="3">
            <a:schemeClr val="accent2"/>
          </a:fillRef>
          <a:effectRef idx="3">
            <a:schemeClr val="accent2"/>
          </a:effectRef>
          <a:fontRef idx="minor">
            <a:schemeClr val="lt1"/>
          </a:fontRef>
        </p:style>
      </p:pic>
      <p:pic>
        <p:nvPicPr>
          <p:cNvPr id="95" name="Picture 94" descr="SQL05_bL_r.png"/>
          <p:cNvPicPr>
            <a:picLocks noChangeAspect="1"/>
          </p:cNvPicPr>
          <p:nvPr/>
        </p:nvPicPr>
        <p:blipFill>
          <a:blip r:embed="rId11" cstate="print"/>
          <a:stretch>
            <a:fillRect/>
          </a:stretch>
        </p:blipFill>
        <p:spPr>
          <a:xfrm>
            <a:off x="533400" y="2632710"/>
            <a:ext cx="1443990" cy="306719"/>
          </a:xfrm>
          <a:prstGeom prst="rect">
            <a:avLst/>
          </a:prstGeom>
        </p:spPr>
        <p:style>
          <a:lnRef idx="0">
            <a:schemeClr val="accent2"/>
          </a:lnRef>
          <a:fillRef idx="3">
            <a:schemeClr val="accent2"/>
          </a:fillRef>
          <a:effectRef idx="3">
            <a:schemeClr val="accent2"/>
          </a:effectRef>
          <a:fontRef idx="minor">
            <a:schemeClr val="lt1"/>
          </a:fontRef>
        </p:style>
      </p:pic>
      <p:pic>
        <p:nvPicPr>
          <p:cNvPr id="102" name="Picture 101" descr="SQL08_h_rgb_r.png"/>
          <p:cNvPicPr>
            <a:picLocks noChangeAspect="1"/>
          </p:cNvPicPr>
          <p:nvPr/>
        </p:nvPicPr>
        <p:blipFill>
          <a:blip r:embed="rId12" cstate="print"/>
          <a:stretch>
            <a:fillRect/>
          </a:stretch>
        </p:blipFill>
        <p:spPr>
          <a:xfrm>
            <a:off x="6364246" y="5833110"/>
            <a:ext cx="1819634" cy="375644"/>
          </a:xfrm>
          <a:prstGeom prst="rect">
            <a:avLst/>
          </a:prstGeom>
        </p:spPr>
        <p:style>
          <a:lnRef idx="0">
            <a:schemeClr val="accent6"/>
          </a:lnRef>
          <a:fillRef idx="3">
            <a:schemeClr val="accent6"/>
          </a:fillRef>
          <a:effectRef idx="3">
            <a:schemeClr val="accent6"/>
          </a:effectRef>
          <a:fontRef idx="minor">
            <a:schemeClr val="lt1"/>
          </a:fontRef>
        </p:style>
      </p:pic>
      <p:pic>
        <p:nvPicPr>
          <p:cNvPr id="103" name="Picture 102" descr="SQL08_h_rgb_r.png"/>
          <p:cNvPicPr>
            <a:picLocks noChangeAspect="1"/>
          </p:cNvPicPr>
          <p:nvPr/>
        </p:nvPicPr>
        <p:blipFill>
          <a:blip r:embed="rId12" cstate="print"/>
          <a:stretch>
            <a:fillRect/>
          </a:stretch>
        </p:blipFill>
        <p:spPr>
          <a:xfrm>
            <a:off x="6364246" y="4156710"/>
            <a:ext cx="1819634" cy="375644"/>
          </a:xfrm>
          <a:prstGeom prst="rect">
            <a:avLst/>
          </a:prstGeom>
        </p:spPr>
        <p:style>
          <a:lnRef idx="0">
            <a:schemeClr val="accent6"/>
          </a:lnRef>
          <a:fillRef idx="3">
            <a:schemeClr val="accent6"/>
          </a:fillRef>
          <a:effectRef idx="3">
            <a:schemeClr val="accent6"/>
          </a:effectRef>
          <a:fontRef idx="minor">
            <a:schemeClr val="lt1"/>
          </a:fontRef>
        </p:style>
      </p:pic>
      <p:pic>
        <p:nvPicPr>
          <p:cNvPr id="104" name="Picture 103" descr="SQL08_h_rgb_r.png"/>
          <p:cNvPicPr>
            <a:picLocks noChangeAspect="1"/>
          </p:cNvPicPr>
          <p:nvPr/>
        </p:nvPicPr>
        <p:blipFill>
          <a:blip r:embed="rId12" cstate="print"/>
          <a:stretch>
            <a:fillRect/>
          </a:stretch>
        </p:blipFill>
        <p:spPr>
          <a:xfrm>
            <a:off x="6364246" y="2556510"/>
            <a:ext cx="1819634" cy="375644"/>
          </a:xfrm>
          <a:prstGeom prst="rect">
            <a:avLst/>
          </a:prstGeom>
        </p:spPr>
        <p:style>
          <a:lnRef idx="0">
            <a:schemeClr val="accent6"/>
          </a:lnRef>
          <a:fillRef idx="3">
            <a:schemeClr val="accent6"/>
          </a:fillRef>
          <a:effectRef idx="3">
            <a:schemeClr val="accent6"/>
          </a:effectRef>
          <a:fontRef idx="minor">
            <a:schemeClr val="lt1"/>
          </a:fontRef>
        </p:style>
      </p:pic>
      <p:pic>
        <p:nvPicPr>
          <p:cNvPr id="46" name="Picture 45" descr="SQL08_h_rgb_r.png"/>
          <p:cNvPicPr>
            <a:picLocks noChangeAspect="1"/>
          </p:cNvPicPr>
          <p:nvPr/>
        </p:nvPicPr>
        <p:blipFill>
          <a:blip r:embed="rId12" cstate="print"/>
          <a:stretch>
            <a:fillRect/>
          </a:stretch>
        </p:blipFill>
        <p:spPr>
          <a:xfrm>
            <a:off x="3535680" y="4232910"/>
            <a:ext cx="2011680" cy="415290"/>
          </a:xfrm>
          <a:prstGeom prst="rect">
            <a:avLst/>
          </a:prstGeom>
        </p:spPr>
        <p:style>
          <a:lnRef idx="0">
            <a:schemeClr val="accent6"/>
          </a:lnRef>
          <a:fillRef idx="3">
            <a:schemeClr val="accent6"/>
          </a:fillRef>
          <a:effectRef idx="3">
            <a:schemeClr val="accent6"/>
          </a:effectRef>
          <a:fontRef idx="minor">
            <a:schemeClr val="lt1"/>
          </a:fontRef>
        </p:style>
      </p:pic>
      <p:pic>
        <p:nvPicPr>
          <p:cNvPr id="54" name="Picture 53" descr="SQL05_bL_r.png"/>
          <p:cNvPicPr>
            <a:picLocks noChangeAspect="1"/>
          </p:cNvPicPr>
          <p:nvPr/>
        </p:nvPicPr>
        <p:blipFill>
          <a:blip r:embed="rId11" cstate="print"/>
          <a:stretch>
            <a:fillRect/>
          </a:stretch>
        </p:blipFill>
        <p:spPr>
          <a:xfrm>
            <a:off x="533400" y="4232910"/>
            <a:ext cx="1443990" cy="306719"/>
          </a:xfrm>
          <a:prstGeom prst="rect">
            <a:avLst/>
          </a:prstGeom>
        </p:spPr>
        <p:style>
          <a:lnRef idx="0">
            <a:schemeClr val="accent2"/>
          </a:lnRef>
          <a:fillRef idx="3">
            <a:schemeClr val="accent2"/>
          </a:fillRef>
          <a:effectRef idx="3">
            <a:schemeClr val="accent2"/>
          </a:effectRef>
          <a:fontRef idx="minor">
            <a:schemeClr val="lt1"/>
          </a:fontRef>
        </p:style>
      </p:pic>
      <p:sp>
        <p:nvSpPr>
          <p:cNvPr id="47" name="Rectangle 46"/>
          <p:cNvSpPr/>
          <p:nvPr/>
        </p:nvSpPr>
        <p:spPr>
          <a:xfrm>
            <a:off x="3379443" y="2057400"/>
            <a:ext cx="2354684" cy="707886"/>
          </a:xfrm>
          <a:prstGeom prst="rect">
            <a:avLst/>
          </a:prstGeom>
          <a:noFill/>
        </p:spPr>
        <p:txBody>
          <a:bodyPr wrap="none" lIns="91440" tIns="45720" rIns="91440" bIns="45720">
            <a:spAutoFit/>
          </a:bodyPr>
          <a:lstStyle/>
          <a:p>
            <a:pPr algn="ctr"/>
            <a:r>
              <a:rPr lang="en-US" sz="2000" b="1" cap="none" spc="0" dirty="0" smtClean="0">
                <a:ln w="900" cmpd="sng">
                  <a:solidFill>
                    <a:schemeClr val="accent1">
                      <a:satMod val="190000"/>
                      <a:alpha val="55000"/>
                    </a:schemeClr>
                  </a:solidFill>
                  <a:prstDash val="solid"/>
                </a:ln>
                <a:solidFill>
                  <a:schemeClr val="bg2"/>
                </a:solidFill>
                <a:effectLst>
                  <a:innerShdw blurRad="101600" dist="76200" dir="5400000">
                    <a:schemeClr val="accent1">
                      <a:satMod val="190000"/>
                      <a:tint val="100000"/>
                      <a:alpha val="74000"/>
                    </a:schemeClr>
                  </a:innerShdw>
                </a:effectLst>
              </a:rPr>
              <a:t>Central </a:t>
            </a:r>
          </a:p>
          <a:p>
            <a:pPr algn="ctr"/>
            <a:r>
              <a:rPr lang="en-US" sz="2000" b="1" cap="none" spc="0" dirty="0" smtClean="0">
                <a:ln w="900" cmpd="sng">
                  <a:solidFill>
                    <a:schemeClr val="accent1">
                      <a:satMod val="190000"/>
                      <a:alpha val="55000"/>
                    </a:schemeClr>
                  </a:solidFill>
                  <a:prstDash val="solid"/>
                </a:ln>
                <a:solidFill>
                  <a:schemeClr val="bg2"/>
                </a:solidFill>
                <a:effectLst>
                  <a:innerShdw blurRad="101600" dist="76200" dir="5400000">
                    <a:schemeClr val="accent1">
                      <a:satMod val="190000"/>
                      <a:tint val="100000"/>
                      <a:alpha val="74000"/>
                    </a:schemeClr>
                  </a:innerShdw>
                </a:effectLst>
              </a:rPr>
              <a:t>Management Server</a:t>
            </a:r>
            <a:endParaRPr lang="en-US" sz="2000" b="1" cap="none" spc="0" dirty="0">
              <a:ln w="900" cmpd="sng">
                <a:solidFill>
                  <a:schemeClr val="accent1">
                    <a:satMod val="190000"/>
                    <a:alpha val="55000"/>
                  </a:schemeClr>
                </a:solidFill>
                <a:prstDash val="solid"/>
              </a:ln>
              <a:solidFill>
                <a:schemeClr val="bg2"/>
              </a:solidFill>
              <a:effectLst>
                <a:innerShdw blurRad="101600" dist="76200" dir="5400000">
                  <a:schemeClr val="accent1">
                    <a:satMod val="190000"/>
                    <a:tint val="100000"/>
                    <a:alpha val="74000"/>
                  </a:schemeClr>
                </a:innerShdw>
              </a:effectLst>
            </a:endParaRPr>
          </a:p>
        </p:txBody>
      </p:sp>
      <p:sp>
        <p:nvSpPr>
          <p:cNvPr id="53" name="Freeform 52"/>
          <p:cNvSpPr/>
          <p:nvPr/>
        </p:nvSpPr>
        <p:spPr>
          <a:xfrm rot="424089">
            <a:off x="2347855" y="3464155"/>
            <a:ext cx="1944777" cy="2183789"/>
          </a:xfrm>
          <a:custGeom>
            <a:avLst/>
            <a:gdLst>
              <a:gd name="connsiteX0" fmla="*/ 1725283 w 1725283"/>
              <a:gd name="connsiteY0" fmla="*/ 362310 h 2096219"/>
              <a:gd name="connsiteX1" fmla="*/ 34506 w 1725283"/>
              <a:gd name="connsiteY1" fmla="*/ 2035834 h 2096219"/>
              <a:gd name="connsiteX2" fmla="*/ 1518249 w 1725283"/>
              <a:gd name="connsiteY2" fmla="*/ 0 h 2096219"/>
            </a:gdLst>
            <a:ahLst/>
            <a:cxnLst>
              <a:cxn ang="0">
                <a:pos x="connsiteX0" y="connsiteY0"/>
              </a:cxn>
              <a:cxn ang="0">
                <a:pos x="connsiteX1" y="connsiteY1"/>
              </a:cxn>
              <a:cxn ang="0">
                <a:pos x="connsiteX2" y="connsiteY2"/>
              </a:cxn>
            </a:cxnLst>
            <a:rect l="l" t="t" r="r" b="b"/>
            <a:pathLst>
              <a:path w="1725283" h="2096219">
                <a:moveTo>
                  <a:pt x="1725283" y="362310"/>
                </a:moveTo>
                <a:cubicBezTo>
                  <a:pt x="897147" y="1229264"/>
                  <a:pt x="69012" y="2096219"/>
                  <a:pt x="34506" y="2035834"/>
                </a:cubicBezTo>
                <a:cubicBezTo>
                  <a:pt x="0" y="1975449"/>
                  <a:pt x="759124" y="987724"/>
                  <a:pt x="1518249"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rot="4634487">
            <a:off x="2547873" y="1811537"/>
            <a:ext cx="1381253" cy="1640464"/>
          </a:xfrm>
          <a:custGeom>
            <a:avLst/>
            <a:gdLst>
              <a:gd name="connsiteX0" fmla="*/ 1725283 w 1725283"/>
              <a:gd name="connsiteY0" fmla="*/ 362310 h 2096219"/>
              <a:gd name="connsiteX1" fmla="*/ 34506 w 1725283"/>
              <a:gd name="connsiteY1" fmla="*/ 2035834 h 2096219"/>
              <a:gd name="connsiteX2" fmla="*/ 1518249 w 1725283"/>
              <a:gd name="connsiteY2" fmla="*/ 0 h 2096219"/>
            </a:gdLst>
            <a:ahLst/>
            <a:cxnLst>
              <a:cxn ang="0">
                <a:pos x="connsiteX0" y="connsiteY0"/>
              </a:cxn>
              <a:cxn ang="0">
                <a:pos x="connsiteX1" y="connsiteY1"/>
              </a:cxn>
              <a:cxn ang="0">
                <a:pos x="connsiteX2" y="connsiteY2"/>
              </a:cxn>
            </a:cxnLst>
            <a:rect l="l" t="t" r="r" b="b"/>
            <a:pathLst>
              <a:path w="1725283" h="2096219">
                <a:moveTo>
                  <a:pt x="1725283" y="362310"/>
                </a:moveTo>
                <a:cubicBezTo>
                  <a:pt x="897147" y="1229264"/>
                  <a:pt x="69012" y="2096219"/>
                  <a:pt x="34506" y="2035834"/>
                </a:cubicBezTo>
                <a:cubicBezTo>
                  <a:pt x="0" y="1975449"/>
                  <a:pt x="759124" y="987724"/>
                  <a:pt x="1518249"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rot="2851132">
            <a:off x="2658595" y="2658127"/>
            <a:ext cx="1725283" cy="2096219"/>
          </a:xfrm>
          <a:custGeom>
            <a:avLst/>
            <a:gdLst>
              <a:gd name="connsiteX0" fmla="*/ 1725283 w 1725283"/>
              <a:gd name="connsiteY0" fmla="*/ 362310 h 2096219"/>
              <a:gd name="connsiteX1" fmla="*/ 34506 w 1725283"/>
              <a:gd name="connsiteY1" fmla="*/ 2035834 h 2096219"/>
              <a:gd name="connsiteX2" fmla="*/ 1518249 w 1725283"/>
              <a:gd name="connsiteY2" fmla="*/ 0 h 2096219"/>
            </a:gdLst>
            <a:ahLst/>
            <a:cxnLst>
              <a:cxn ang="0">
                <a:pos x="connsiteX0" y="connsiteY0"/>
              </a:cxn>
              <a:cxn ang="0">
                <a:pos x="connsiteX1" y="connsiteY1"/>
              </a:cxn>
              <a:cxn ang="0">
                <a:pos x="connsiteX2" y="connsiteY2"/>
              </a:cxn>
            </a:cxnLst>
            <a:rect l="l" t="t" r="r" b="b"/>
            <a:pathLst>
              <a:path w="1725283" h="2096219">
                <a:moveTo>
                  <a:pt x="1725283" y="362310"/>
                </a:moveTo>
                <a:cubicBezTo>
                  <a:pt x="897147" y="1229264"/>
                  <a:pt x="69012" y="2096219"/>
                  <a:pt x="34506" y="2035834"/>
                </a:cubicBezTo>
                <a:cubicBezTo>
                  <a:pt x="0" y="1975449"/>
                  <a:pt x="759124" y="987724"/>
                  <a:pt x="1518249"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5" name="Picture 104" descr="SQL Server 2008 Performance and Scale WhtPaper01.gif"/>
          <p:cNvPicPr>
            <a:picLocks noChangeAspect="1"/>
          </p:cNvPicPr>
          <p:nvPr/>
        </p:nvPicPr>
        <p:blipFill>
          <a:blip r:embed="rId13" cstate="print"/>
          <a:stretch>
            <a:fillRect/>
          </a:stretch>
        </p:blipFill>
        <p:spPr>
          <a:xfrm>
            <a:off x="3858737" y="2886810"/>
            <a:ext cx="1036320" cy="12002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8" name="Parallelogram 77"/>
          <p:cNvSpPr/>
          <p:nvPr/>
        </p:nvSpPr>
        <p:spPr bwMode="auto">
          <a:xfrm>
            <a:off x="2286000" y="2362200"/>
            <a:ext cx="640080" cy="365760"/>
          </a:xfrm>
          <a:prstGeom prst="parallelogram">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20000"/>
              </a:spcBef>
              <a:spcAft>
                <a:spcPct val="0"/>
              </a:spcAft>
              <a:buClrTx/>
              <a:buSzTx/>
              <a:buFontTx/>
              <a:buNone/>
              <a:tabLst/>
            </a:pPr>
            <a:r>
              <a:rPr lang="en-US" sz="900" dirty="0" smtClean="0">
                <a:solidFill>
                  <a:schemeClr val="bg1"/>
                </a:solidFill>
                <a:latin typeface="Segoe" pitchFamily="34" charset="0"/>
                <a:cs typeface="Arial" charset="0"/>
              </a:rPr>
              <a:t>p</a:t>
            </a:r>
            <a:r>
              <a:rPr kumimoji="0" lang="en-US" sz="900" b="0" u="none" strike="noStrike" cap="none" normalizeH="0" baseline="0" dirty="0" smtClean="0">
                <a:solidFill>
                  <a:schemeClr val="bg1"/>
                </a:solidFill>
                <a:latin typeface="Segoe" pitchFamily="34" charset="0"/>
                <a:cs typeface="Arial" charset="0"/>
              </a:rPr>
              <a:t>olicy </a:t>
            </a:r>
            <a:br>
              <a:rPr kumimoji="0" lang="en-US" sz="900" b="0" u="none" strike="noStrike" cap="none" normalizeH="0" baseline="0" dirty="0" smtClean="0">
                <a:solidFill>
                  <a:schemeClr val="bg1"/>
                </a:solidFill>
                <a:latin typeface="Segoe" pitchFamily="34" charset="0"/>
                <a:cs typeface="Arial" charset="0"/>
              </a:rPr>
            </a:br>
            <a:r>
              <a:rPr kumimoji="0" lang="en-US" sz="900" b="0" u="none" strike="noStrike" cap="none" normalizeH="0" baseline="0" dirty="0" smtClean="0">
                <a:solidFill>
                  <a:schemeClr val="bg1"/>
                </a:solidFill>
                <a:latin typeface="Segoe" pitchFamily="34" charset="0"/>
                <a:cs typeface="Arial" charset="0"/>
              </a:rPr>
              <a:t>results</a:t>
            </a:r>
          </a:p>
        </p:txBody>
      </p:sp>
      <p:sp>
        <p:nvSpPr>
          <p:cNvPr id="79" name="Parallelogram 78"/>
          <p:cNvSpPr/>
          <p:nvPr/>
        </p:nvSpPr>
        <p:spPr bwMode="auto">
          <a:xfrm>
            <a:off x="2362200" y="3581400"/>
            <a:ext cx="640080" cy="365760"/>
          </a:xfrm>
          <a:prstGeom prst="parallelogram">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20000"/>
              </a:spcBef>
              <a:spcAft>
                <a:spcPct val="0"/>
              </a:spcAft>
              <a:buClrTx/>
              <a:buSzTx/>
              <a:buFontTx/>
              <a:buNone/>
              <a:tabLst/>
            </a:pPr>
            <a:r>
              <a:rPr lang="en-US" sz="900" dirty="0" smtClean="0">
                <a:solidFill>
                  <a:schemeClr val="bg1"/>
                </a:solidFill>
                <a:latin typeface="Segoe" pitchFamily="34" charset="0"/>
                <a:cs typeface="Arial" charset="0"/>
              </a:rPr>
              <a:t>p</a:t>
            </a:r>
            <a:r>
              <a:rPr kumimoji="0" lang="en-US" sz="900" b="0" u="none" strike="noStrike" cap="none" normalizeH="0" baseline="0" dirty="0" smtClean="0">
                <a:solidFill>
                  <a:schemeClr val="bg1"/>
                </a:solidFill>
                <a:latin typeface="Segoe" pitchFamily="34" charset="0"/>
                <a:cs typeface="Arial" charset="0"/>
              </a:rPr>
              <a:t>olicy </a:t>
            </a:r>
            <a:br>
              <a:rPr kumimoji="0" lang="en-US" sz="900" b="0" u="none" strike="noStrike" cap="none" normalizeH="0" baseline="0" dirty="0" smtClean="0">
                <a:solidFill>
                  <a:schemeClr val="bg1"/>
                </a:solidFill>
                <a:latin typeface="Segoe" pitchFamily="34" charset="0"/>
                <a:cs typeface="Arial" charset="0"/>
              </a:rPr>
            </a:br>
            <a:r>
              <a:rPr kumimoji="0" lang="en-US" sz="900" b="0" u="none" strike="noStrike" cap="none" normalizeH="0" baseline="0" dirty="0" smtClean="0">
                <a:solidFill>
                  <a:schemeClr val="bg1"/>
                </a:solidFill>
                <a:latin typeface="Segoe" pitchFamily="34" charset="0"/>
                <a:cs typeface="Arial" charset="0"/>
              </a:rPr>
              <a:t>results</a:t>
            </a:r>
          </a:p>
        </p:txBody>
      </p:sp>
      <p:sp>
        <p:nvSpPr>
          <p:cNvPr id="80" name="Parallelogram 79"/>
          <p:cNvSpPr/>
          <p:nvPr/>
        </p:nvSpPr>
        <p:spPr bwMode="auto">
          <a:xfrm>
            <a:off x="2209800" y="4876800"/>
            <a:ext cx="640080" cy="365760"/>
          </a:xfrm>
          <a:prstGeom prst="parallelogram">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20000"/>
              </a:spcBef>
              <a:spcAft>
                <a:spcPct val="0"/>
              </a:spcAft>
              <a:buClrTx/>
              <a:buSzTx/>
              <a:buFontTx/>
              <a:buNone/>
              <a:tabLst/>
            </a:pPr>
            <a:r>
              <a:rPr lang="en-US" sz="900" dirty="0" smtClean="0">
                <a:solidFill>
                  <a:schemeClr val="bg1"/>
                </a:solidFill>
                <a:latin typeface="Segoe" pitchFamily="34" charset="0"/>
                <a:cs typeface="Arial" charset="0"/>
              </a:rPr>
              <a:t>p</a:t>
            </a:r>
            <a:r>
              <a:rPr kumimoji="0" lang="en-US" sz="900" b="0" u="none" strike="noStrike" cap="none" normalizeH="0" baseline="0" dirty="0" smtClean="0">
                <a:solidFill>
                  <a:schemeClr val="bg1"/>
                </a:solidFill>
                <a:latin typeface="Segoe" pitchFamily="34" charset="0"/>
                <a:cs typeface="Arial" charset="0"/>
              </a:rPr>
              <a:t>olicy </a:t>
            </a:r>
            <a:br>
              <a:rPr kumimoji="0" lang="en-US" sz="900" b="0" u="none" strike="noStrike" cap="none" normalizeH="0" baseline="0" dirty="0" smtClean="0">
                <a:solidFill>
                  <a:schemeClr val="bg1"/>
                </a:solidFill>
                <a:latin typeface="Segoe" pitchFamily="34" charset="0"/>
                <a:cs typeface="Arial" charset="0"/>
              </a:rPr>
            </a:br>
            <a:r>
              <a:rPr kumimoji="0" lang="en-US" sz="900" b="0" u="none" strike="noStrike" cap="none" normalizeH="0" baseline="0" dirty="0" smtClean="0">
                <a:solidFill>
                  <a:schemeClr val="bg1"/>
                </a:solidFill>
                <a:latin typeface="Segoe" pitchFamily="34" charset="0"/>
                <a:cs typeface="Arial" charset="0"/>
              </a:rPr>
              <a:t>results</a:t>
            </a:r>
          </a:p>
        </p:txBody>
      </p:sp>
      <p:grpSp>
        <p:nvGrpSpPr>
          <p:cNvPr id="3" name="Group 84"/>
          <p:cNvGrpSpPr/>
          <p:nvPr/>
        </p:nvGrpSpPr>
        <p:grpSpPr>
          <a:xfrm>
            <a:off x="3581400" y="3111108"/>
            <a:ext cx="762000" cy="927492"/>
            <a:chOff x="1066800" y="5092308"/>
            <a:chExt cx="762000" cy="927492"/>
          </a:xfrm>
        </p:grpSpPr>
        <p:pic>
          <p:nvPicPr>
            <p:cNvPr id="58" name="Picture 10" descr="http://upload.wikimedia.org/wikipedia/en/thumb/7/7f/Windows_PowerShell_icon.png/64px-Windows_PowerShell_icon.png">
              <a:hlinkClick r:id="rId6" tooltip="Windows PowerShell icon.png"/>
            </p:cNvPr>
            <p:cNvPicPr>
              <a:picLocks noChangeAspect="1" noChangeArrowheads="1"/>
            </p:cNvPicPr>
            <p:nvPr/>
          </p:nvPicPr>
          <p:blipFill>
            <a:blip r:embed="rId7" cstate="print"/>
            <a:srcRect/>
            <a:stretch>
              <a:fillRect/>
            </a:stretch>
          </p:blipFill>
          <p:spPr bwMode="auto">
            <a:xfrm>
              <a:off x="1128765" y="5319765"/>
              <a:ext cx="700035" cy="700035"/>
            </a:xfrm>
            <a:prstGeom prst="rect">
              <a:avLst/>
            </a:prstGeom>
            <a:noFill/>
            <a:ln w="9525">
              <a:noFill/>
              <a:miter lim="800000"/>
              <a:headEnd/>
              <a:tailEnd/>
            </a:ln>
          </p:spPr>
        </p:pic>
        <p:pic>
          <p:nvPicPr>
            <p:cNvPr id="59" name="Picture 10" descr="D:\Pennie's documents\MS Image\NEWFeb15\Windows_Vista_Icons_ for_Marketing_use\Clock.png"/>
            <p:cNvPicPr>
              <a:picLocks noChangeAspect="1" noChangeArrowheads="1"/>
            </p:cNvPicPr>
            <p:nvPr/>
          </p:nvPicPr>
          <p:blipFill>
            <a:blip r:embed="rId8" cstate="print"/>
            <a:srcRect/>
            <a:stretch>
              <a:fillRect/>
            </a:stretch>
          </p:blipFill>
          <p:spPr bwMode="auto">
            <a:xfrm>
              <a:off x="1066800" y="5092308"/>
              <a:ext cx="457200" cy="457200"/>
            </a:xfrm>
            <a:prstGeom prst="rect">
              <a:avLst/>
            </a:prstGeom>
            <a:noFill/>
            <a:ln w="9525">
              <a:noFill/>
              <a:miter lim="800000"/>
              <a:headEnd/>
              <a:tailEnd/>
            </a:ln>
          </p:spPr>
        </p:pic>
      </p:grpSp>
    </p:spTree>
    <p:custDataLst>
      <p:tags r:id="rId1"/>
    </p:custDataLst>
  </p:cSld>
  <p:clrMapOvr>
    <a:masterClrMapping/>
  </p:clrMapOvr>
  <p:transition advTm="77361"/>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p:cNvSpPr>
            <a:spLocks noGrp="1"/>
          </p:cNvSpPr>
          <p:nvPr>
            <p:ph type="title"/>
          </p:nvPr>
        </p:nvSpPr>
        <p:spPr>
          <a:xfrm>
            <a:off x="381000" y="230188"/>
            <a:ext cx="8382000" cy="1329595"/>
          </a:xfrm>
        </p:spPr>
        <p:txBody>
          <a:bodyPr/>
          <a:lstStyle/>
          <a:p>
            <a:pPr algn="l"/>
            <a:r>
              <a:rPr lang="zh-CN" altLang="en-US" dirty="0"/>
              <a:t>扩展至整个企业</a:t>
            </a:r>
            <a:r>
              <a:rPr lang="en-US" dirty="0" smtClean="0"/>
              <a:t/>
            </a:r>
            <a:br>
              <a:rPr lang="en-US" dirty="0" smtClean="0"/>
            </a:br>
            <a:r>
              <a:rPr lang="en-US" dirty="0" smtClean="0"/>
              <a:t>	</a:t>
            </a:r>
            <a:r>
              <a:rPr lang="zh-CN" altLang="en-US" sz="3600" dirty="0" smtClean="0"/>
              <a:t>将所有数据汇总在一起</a:t>
            </a:r>
            <a:endParaRPr lang="en-US" sz="3600" dirty="0">
              <a:solidFill>
                <a:schemeClr val="accent1"/>
              </a:solidFill>
            </a:endParaRPr>
          </a:p>
        </p:txBody>
      </p:sp>
      <p:pic>
        <p:nvPicPr>
          <p:cNvPr id="57" name="Picture 2"/>
          <p:cNvPicPr>
            <a:picLocks noChangeAspect="1" noChangeArrowheads="1"/>
          </p:cNvPicPr>
          <p:nvPr/>
        </p:nvPicPr>
        <p:blipFill>
          <a:blip r:embed="rId4" cstate="print"/>
          <a:srcRect/>
          <a:stretch>
            <a:fillRect/>
          </a:stretch>
        </p:blipFill>
        <p:spPr bwMode="auto">
          <a:xfrm>
            <a:off x="400050" y="1828800"/>
            <a:ext cx="3257550" cy="4019550"/>
          </a:xfrm>
          <a:prstGeom prst="rect">
            <a:avLst/>
          </a:prstGeom>
          <a:noFill/>
          <a:ln w="9525">
            <a:noFill/>
            <a:miter lim="800000"/>
            <a:headEnd/>
            <a:tailEnd/>
          </a:ln>
          <a:effectLst/>
        </p:spPr>
      </p:pic>
      <p:sp>
        <p:nvSpPr>
          <p:cNvPr id="61" name="Content Placeholder 16"/>
          <p:cNvSpPr txBox="1">
            <a:spLocks/>
          </p:cNvSpPr>
          <p:nvPr/>
        </p:nvSpPr>
        <p:spPr>
          <a:xfrm>
            <a:off x="4071934" y="1857364"/>
            <a:ext cx="4800600" cy="3637919"/>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400" b="1" i="0" u="none" strike="noStrike" kern="1200" cap="none" spc="0" normalizeH="0" baseline="0" noProof="0" dirty="0" smtClean="0">
                <a:ln>
                  <a:noFill/>
                </a:ln>
                <a:solidFill>
                  <a:schemeClr val="bg2"/>
                </a:solidFill>
                <a:effectLst/>
                <a:uLnTx/>
                <a:uFillTx/>
                <a:latin typeface="+mn-lt"/>
                <a:ea typeface="+mn-ea"/>
                <a:cs typeface="+mn-cs"/>
              </a:rPr>
              <a:t>将</a:t>
            </a:r>
            <a:r>
              <a:rPr kumimoji="0" lang="en-US" altLang="zh-CN" sz="2400" b="1" i="0" u="none" strike="noStrike" kern="1200" cap="none" spc="0" normalizeH="0" baseline="0" noProof="0" dirty="0" smtClean="0">
                <a:ln>
                  <a:noFill/>
                </a:ln>
                <a:solidFill>
                  <a:schemeClr val="bg2"/>
                </a:solidFill>
                <a:effectLst/>
                <a:uLnTx/>
                <a:uFillTx/>
                <a:latin typeface="+mn-lt"/>
                <a:ea typeface="+mn-ea"/>
                <a:cs typeface="+mn-cs"/>
              </a:rPr>
              <a:t>SQL Instances</a:t>
            </a:r>
            <a:r>
              <a:rPr kumimoji="0" lang="zh-CN" altLang="en-US" sz="2400" b="1" i="0" u="none" strike="noStrike" kern="1200" cap="none" spc="0" normalizeH="0" baseline="0" noProof="0" dirty="0" smtClean="0">
                <a:ln>
                  <a:noFill/>
                </a:ln>
                <a:solidFill>
                  <a:schemeClr val="bg2"/>
                </a:solidFill>
                <a:effectLst/>
                <a:uLnTx/>
                <a:uFillTx/>
                <a:latin typeface="+mn-lt"/>
                <a:ea typeface="+mn-ea"/>
                <a:cs typeface="+mn-cs"/>
              </a:rPr>
              <a:t>根据商业功能分组</a:t>
            </a:r>
            <a:endParaRPr kumimoji="0" lang="en-US" altLang="zh-CN" sz="2400" b="1" i="0" u="none" strike="noStrike" kern="120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400" b="1" i="0" u="none" strike="noStrike" kern="1200" cap="none" spc="0" normalizeH="0" baseline="0" noProof="0" dirty="0" smtClean="0">
                <a:ln>
                  <a:noFill/>
                </a:ln>
                <a:solidFill>
                  <a:schemeClr val="bg2"/>
                </a:solidFill>
                <a:effectLst/>
                <a:uLnTx/>
                <a:uFillTx/>
                <a:latin typeface="+mn-lt"/>
                <a:ea typeface="+mn-ea"/>
                <a:cs typeface="+mn-cs"/>
              </a:rPr>
              <a:t>从中心将策略分布至由</a:t>
            </a:r>
            <a:r>
              <a:rPr kumimoji="0" lang="en-US" altLang="zh-CN" sz="2400" b="1" i="0" u="none" strike="noStrike" kern="1200" cap="none" spc="0" normalizeH="0" baseline="0" noProof="0" dirty="0" smtClean="0">
                <a:ln>
                  <a:noFill/>
                </a:ln>
                <a:solidFill>
                  <a:schemeClr val="bg2"/>
                </a:solidFill>
                <a:effectLst/>
                <a:uLnTx/>
                <a:uFillTx/>
                <a:latin typeface="+mn-lt"/>
                <a:ea typeface="+mn-ea"/>
                <a:cs typeface="+mn-cs"/>
              </a:rPr>
              <a:t>SQL 2008</a:t>
            </a:r>
            <a:r>
              <a:rPr kumimoji="0" lang="zh-CN" altLang="en-US" sz="2400" b="1" i="0" u="none" strike="noStrike" kern="1200" cap="none" spc="0" normalizeH="0" baseline="0" noProof="0" dirty="0" smtClean="0">
                <a:ln>
                  <a:noFill/>
                </a:ln>
                <a:solidFill>
                  <a:schemeClr val="bg2"/>
                </a:solidFill>
                <a:effectLst/>
                <a:uLnTx/>
                <a:uFillTx/>
                <a:latin typeface="+mn-lt"/>
                <a:ea typeface="+mn-ea"/>
                <a:cs typeface="+mn-cs"/>
              </a:rPr>
              <a:t>组成的组</a:t>
            </a:r>
            <a:endParaRPr kumimoji="0" lang="en-US" sz="2400" b="1" i="0" u="none" strike="noStrike" kern="120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400" b="1" i="0" u="none" strike="noStrike" kern="1200" cap="none" spc="0" normalizeH="0" baseline="0" noProof="0" dirty="0" smtClean="0">
                <a:ln>
                  <a:noFill/>
                </a:ln>
                <a:solidFill>
                  <a:schemeClr val="bg2"/>
                </a:solidFill>
                <a:effectLst/>
                <a:uLnTx/>
                <a:uFillTx/>
                <a:latin typeface="+mn-lt"/>
                <a:ea typeface="+mn-ea"/>
                <a:cs typeface="+mn-cs"/>
              </a:rPr>
              <a:t>对其他</a:t>
            </a:r>
            <a:r>
              <a:rPr kumimoji="0" lang="en-US" altLang="zh-CN" sz="2400" b="1" i="0" u="none" strike="noStrike" kern="1200" cap="none" spc="0" normalizeH="0" baseline="0" noProof="0" dirty="0" smtClean="0">
                <a:ln>
                  <a:noFill/>
                </a:ln>
                <a:solidFill>
                  <a:schemeClr val="bg2"/>
                </a:solidFill>
                <a:effectLst/>
                <a:uLnTx/>
                <a:uFillTx/>
                <a:latin typeface="+mn-lt"/>
                <a:ea typeface="+mn-ea"/>
                <a:cs typeface="+mn-cs"/>
              </a:rPr>
              <a:t>SQL Server</a:t>
            </a:r>
            <a:r>
              <a:rPr kumimoji="0" lang="zh-CN" altLang="en-US" sz="2400" b="1" i="0" u="none" strike="noStrike" kern="1200" cap="none" spc="0" normalizeH="0" baseline="0" noProof="0" dirty="0" smtClean="0">
                <a:ln>
                  <a:noFill/>
                </a:ln>
                <a:solidFill>
                  <a:schemeClr val="bg2"/>
                </a:solidFill>
                <a:effectLst/>
                <a:uLnTx/>
                <a:uFillTx/>
                <a:latin typeface="+mn-lt"/>
                <a:ea typeface="+mn-ea"/>
                <a:cs typeface="+mn-cs"/>
              </a:rPr>
              <a:t>进行实时评估</a:t>
            </a:r>
            <a:endParaRPr kumimoji="0" lang="en-US" sz="2400" b="1" i="0" u="none" strike="noStrike" kern="120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bg2"/>
                </a:solidFill>
                <a:effectLst/>
                <a:uLnTx/>
                <a:uFillTx/>
                <a:latin typeface="+mn-lt"/>
                <a:ea typeface="+mn-ea"/>
                <a:cs typeface="+mn-cs"/>
              </a:rPr>
              <a:t>Filter by logical groups in Windows </a:t>
            </a:r>
            <a:r>
              <a:rPr kumimoji="0" lang="en-US" sz="2400" b="1" i="0" u="none" strike="noStrike" kern="1200" cap="none" spc="0" normalizeH="0" baseline="0" noProof="0" dirty="0" err="1" smtClean="0">
                <a:ln>
                  <a:noFill/>
                </a:ln>
                <a:solidFill>
                  <a:schemeClr val="bg2"/>
                </a:solidFill>
                <a:effectLst/>
                <a:uLnTx/>
                <a:uFillTx/>
                <a:latin typeface="+mn-lt"/>
                <a:ea typeface="+mn-ea"/>
                <a:cs typeface="+mn-cs"/>
              </a:rPr>
              <a:t>PowerShell</a:t>
            </a:r>
            <a:r>
              <a:rPr kumimoji="0" lang="en-US" sz="2400" b="1" i="0" u="none" strike="noStrike" kern="1200" cap="none" spc="0" normalizeH="0" baseline="0" noProof="0" dirty="0" smtClean="0">
                <a:ln>
                  <a:noFill/>
                </a:ln>
                <a:solidFill>
                  <a:schemeClr val="bg2"/>
                </a:solidFill>
                <a:effectLst/>
                <a:uLnTx/>
                <a:uFillTx/>
                <a:latin typeface="+mn-lt"/>
                <a:ea typeface="+mn-ea"/>
                <a:cs typeface="+mn-cs"/>
              </a:rPr>
              <a:t>™ scripts</a:t>
            </a:r>
          </a:p>
        </p:txBody>
      </p:sp>
    </p:spTree>
    <p:custDataLst>
      <p:tags r:id="rId1"/>
    </p:custDataLst>
  </p:cSld>
  <p:clrMapOvr>
    <a:masterClrMapping/>
  </p:clrMapOvr>
  <p:transition advTm="77361"/>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p:cNvSpPr>
            <a:spLocks noGrp="1"/>
          </p:cNvSpPr>
          <p:nvPr>
            <p:ph type="title"/>
          </p:nvPr>
        </p:nvSpPr>
        <p:spPr>
          <a:xfrm>
            <a:off x="381000" y="230188"/>
            <a:ext cx="8382000" cy="1329595"/>
          </a:xfrm>
        </p:spPr>
        <p:txBody>
          <a:bodyPr/>
          <a:lstStyle/>
          <a:p>
            <a:pPr algn="l"/>
            <a:r>
              <a:rPr lang="zh-CN" altLang="en-US" dirty="0"/>
              <a:t>扩展至整个企业</a:t>
            </a:r>
            <a:r>
              <a:rPr lang="en-US" dirty="0" smtClean="0"/>
              <a:t/>
            </a:r>
            <a:br>
              <a:rPr lang="en-US" dirty="0" smtClean="0"/>
            </a:br>
            <a:r>
              <a:rPr lang="en-US" dirty="0" smtClean="0"/>
              <a:t>	</a:t>
            </a:r>
            <a:r>
              <a:rPr lang="zh-CN" altLang="en-US" sz="3600" dirty="0" smtClean="0"/>
              <a:t>升级至</a:t>
            </a:r>
            <a:r>
              <a:rPr lang="en-US" altLang="zh-CN" sz="3600" dirty="0" smtClean="0"/>
              <a:t>SQL Server 2008</a:t>
            </a:r>
            <a:r>
              <a:rPr lang="zh-CN" altLang="en-US" sz="3600" dirty="0" smtClean="0"/>
              <a:t>的好处</a:t>
            </a:r>
            <a:endParaRPr lang="en-US" sz="3600" dirty="0">
              <a:solidFill>
                <a:schemeClr val="accent1"/>
              </a:solidFill>
            </a:endParaRPr>
          </a:p>
        </p:txBody>
      </p:sp>
      <p:pic>
        <p:nvPicPr>
          <p:cNvPr id="5" name="Picture 2"/>
          <p:cNvPicPr>
            <a:picLocks noChangeAspect="1" noChangeArrowheads="1"/>
          </p:cNvPicPr>
          <p:nvPr/>
        </p:nvPicPr>
        <p:blipFill>
          <a:blip r:embed="rId4" cstate="print"/>
          <a:srcRect/>
          <a:stretch>
            <a:fillRect/>
          </a:stretch>
        </p:blipFill>
        <p:spPr bwMode="auto">
          <a:xfrm>
            <a:off x="428596" y="1643050"/>
            <a:ext cx="3093244" cy="4572000"/>
          </a:xfrm>
          <a:prstGeom prst="rect">
            <a:avLst/>
          </a:prstGeom>
          <a:noFill/>
          <a:ln w="9525">
            <a:noFill/>
            <a:miter lim="800000"/>
            <a:headEnd/>
            <a:tailEnd/>
          </a:ln>
          <a:effectLst/>
        </p:spPr>
      </p:pic>
      <p:sp>
        <p:nvSpPr>
          <p:cNvPr id="6" name="Content Placeholder 7"/>
          <p:cNvSpPr txBox="1">
            <a:spLocks/>
          </p:cNvSpPr>
          <p:nvPr/>
        </p:nvSpPr>
        <p:spPr>
          <a:xfrm>
            <a:off x="4038600" y="1643050"/>
            <a:ext cx="4800600" cy="463477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C000"/>
                </a:solidFill>
                <a:effectLst/>
                <a:uLnTx/>
                <a:uFillTx/>
                <a:latin typeface="+mn-lt"/>
                <a:ea typeface="+mn-ea"/>
                <a:cs typeface="+mn-cs"/>
              </a:rPr>
              <a:t>Real-time Enforcement </a:t>
            </a:r>
            <a:br>
              <a:rPr kumimoji="0" lang="en-US" sz="2400" b="0" i="0" u="none" strike="noStrike" kern="1200" cap="none" spc="0" normalizeH="0" baseline="0" noProof="0" dirty="0" smtClean="0">
                <a:ln>
                  <a:noFill/>
                </a:ln>
                <a:solidFill>
                  <a:srgbClr val="FFC000"/>
                </a:solidFill>
                <a:effectLst/>
                <a:uLnTx/>
                <a:uFillTx/>
                <a:latin typeface="+mn-lt"/>
                <a:ea typeface="+mn-ea"/>
                <a:cs typeface="+mn-cs"/>
              </a:rPr>
            </a:br>
            <a:r>
              <a:rPr kumimoji="0" lang="en-US" sz="2400" b="0" i="0" u="none" strike="noStrike" kern="1200" cap="none" spc="0" normalizeH="0" baseline="0" noProof="0" dirty="0" smtClean="0">
                <a:ln>
                  <a:noFill/>
                </a:ln>
                <a:solidFill>
                  <a:srgbClr val="FFC000"/>
                </a:solidFill>
                <a:effectLst/>
                <a:uLnTx/>
                <a:uFillTx/>
                <a:latin typeface="+mn-lt"/>
                <a:ea typeface="+mn-ea"/>
                <a:cs typeface="+mn-cs"/>
              </a:rPr>
              <a:t>and Reporting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Monitor the event log through Alerting integration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C000"/>
                </a:solidFill>
                <a:effectLst/>
                <a:uLnTx/>
                <a:uFillTx/>
                <a:latin typeface="+mn-lt"/>
                <a:ea typeface="+mn-ea"/>
                <a:cs typeface="+mn-cs"/>
              </a:rPr>
              <a:t>Advanced functionality and integration with SSMS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Dependency, health states, subscriptions, history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C000"/>
                </a:solidFill>
                <a:effectLst/>
                <a:uLnTx/>
                <a:uFillTx/>
                <a:latin typeface="+mn-lt"/>
                <a:ea typeface="+mn-ea"/>
                <a:cs typeface="+mn-cs"/>
              </a:rPr>
              <a:t>Scale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C000"/>
                </a:solidFill>
                <a:effectLst/>
                <a:uLnTx/>
                <a:uFillTx/>
                <a:latin typeface="+mn-lt"/>
                <a:ea typeface="+mn-ea"/>
                <a:cs typeface="+mn-cs"/>
              </a:rPr>
              <a:t>Security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C000"/>
                </a:solidFill>
                <a:effectLst/>
                <a:uLnTx/>
                <a:uFillTx/>
                <a:latin typeface="+mn-lt"/>
                <a:ea typeface="+mn-ea"/>
                <a:cs typeface="+mn-cs"/>
              </a:rPr>
              <a:t>Access to other rich features in SQL Server 2008</a:t>
            </a:r>
          </a:p>
        </p:txBody>
      </p:sp>
    </p:spTree>
    <p:custDataLst>
      <p:tags r:id="rId1"/>
    </p:custDataLst>
  </p:cSld>
  <p:clrMapOvr>
    <a:masterClrMapping/>
  </p:clrMapOvr>
  <p:transition advTm="77361"/>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bg1"/>
                </a:solidFill>
              </a:rPr>
              <a:t>TechNet Webcast</a:t>
            </a:r>
          </a:p>
        </p:txBody>
      </p:sp>
      <p:sp>
        <p:nvSpPr>
          <p:cNvPr id="3" name="Content Placeholder 2"/>
          <p:cNvSpPr>
            <a:spLocks noGrp="1"/>
          </p:cNvSpPr>
          <p:nvPr>
            <p:ph idx="1"/>
          </p:nvPr>
        </p:nvSpPr>
        <p:spPr>
          <a:xfrm>
            <a:off x="457200" y="1285860"/>
            <a:ext cx="8229600" cy="4840303"/>
          </a:xfrm>
        </p:spPr>
        <p:txBody>
          <a:bodyPr/>
          <a:lstStyle/>
          <a:p>
            <a:pPr marL="0" indent="0">
              <a:buNone/>
            </a:pPr>
            <a:r>
              <a:rPr lang="en-US" sz="4400" dirty="0" smtClean="0">
                <a:solidFill>
                  <a:schemeClr val="bg1"/>
                </a:solidFill>
              </a:rPr>
              <a:t>Governing Your Enterprise </a:t>
            </a:r>
            <a:br>
              <a:rPr lang="en-US" sz="4400" dirty="0" smtClean="0">
                <a:solidFill>
                  <a:schemeClr val="bg1"/>
                </a:solidFill>
              </a:rPr>
            </a:br>
            <a:r>
              <a:rPr lang="en-US" sz="4400" dirty="0" smtClean="0">
                <a:solidFill>
                  <a:schemeClr val="bg1"/>
                </a:solidFill>
              </a:rPr>
              <a:t>With Enterprise </a:t>
            </a:r>
            <a:br>
              <a:rPr lang="en-US" sz="4400" dirty="0" smtClean="0">
                <a:solidFill>
                  <a:schemeClr val="bg1"/>
                </a:solidFill>
              </a:rPr>
            </a:br>
            <a:r>
              <a:rPr lang="en-US" sz="4400" dirty="0" smtClean="0">
                <a:solidFill>
                  <a:schemeClr val="bg1"/>
                </a:solidFill>
              </a:rPr>
              <a:t>Policy-Based Management</a:t>
            </a:r>
          </a:p>
          <a:p>
            <a:pPr lvl="1">
              <a:buNone/>
            </a:pPr>
            <a:r>
              <a:rPr lang="en-US" sz="3600" u="sng" dirty="0" smtClean="0">
                <a:hlinkClick r:id="rId4"/>
              </a:rPr>
              <a:t>http://msevents.microsoft.com/CUI/WebCastEventDetails.aspx?EventID=1032402179&amp;EventCategory=4&amp;culture=en-US&amp;CountryCode=US</a:t>
            </a:r>
            <a:endParaRPr lang="en-US" sz="3600" u="sng" dirty="0" smtClean="0"/>
          </a:p>
          <a:p>
            <a:pPr lvl="1"/>
            <a:endParaRPr lang="en-US" sz="2400"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7000" y="127000"/>
            <a:ext cx="9017000" cy="1329595"/>
          </a:xfrm>
        </p:spPr>
        <p:txBody>
          <a:bodyPr>
            <a:normAutofit fontScale="90000"/>
          </a:bodyPr>
          <a:lstStyle/>
          <a:p>
            <a:r>
              <a:rPr lang="zh-CN" altLang="en-US" dirty="0" smtClean="0">
                <a:solidFill>
                  <a:schemeClr val="bg1"/>
                </a:solidFill>
              </a:rPr>
              <a:t>参考资料</a:t>
            </a:r>
            <a:r>
              <a:rPr lang="en-US" dirty="0" smtClean="0">
                <a:solidFill>
                  <a:schemeClr val="bg1"/>
                </a:solidFill>
              </a:rPr>
              <a:t/>
            </a:r>
            <a:br>
              <a:rPr lang="en-US" dirty="0" smtClean="0">
                <a:solidFill>
                  <a:schemeClr val="bg1"/>
                </a:solidFill>
              </a:rPr>
            </a:br>
            <a:r>
              <a:rPr lang="en-US" dirty="0" smtClean="0">
                <a:solidFill>
                  <a:schemeClr val="bg1"/>
                </a:solidFill>
              </a:rPr>
              <a:t>	</a:t>
            </a:r>
            <a:r>
              <a:rPr lang="zh-CN" altLang="en-US" sz="3600" dirty="0" smtClean="0">
                <a:solidFill>
                  <a:schemeClr val="bg1"/>
                </a:solidFill>
              </a:rPr>
              <a:t>基于策略的管理 </a:t>
            </a:r>
            <a:r>
              <a:rPr lang="en-US" altLang="zh-CN" sz="3600" dirty="0" smtClean="0">
                <a:solidFill>
                  <a:schemeClr val="bg1"/>
                </a:solidFill>
              </a:rPr>
              <a:t>(</a:t>
            </a:r>
            <a:r>
              <a:rPr lang="en-US" sz="3200" dirty="0" smtClean="0">
                <a:solidFill>
                  <a:schemeClr val="bg1"/>
                </a:solidFill>
              </a:rPr>
              <a:t>Policy Based Management)</a:t>
            </a:r>
            <a:endParaRPr lang="en-US" dirty="0">
              <a:solidFill>
                <a:schemeClr val="bg1"/>
              </a:solidFill>
            </a:endParaRPr>
          </a:p>
        </p:txBody>
      </p:sp>
      <p:sp>
        <p:nvSpPr>
          <p:cNvPr id="3" name="Content Placeholder 2"/>
          <p:cNvSpPr>
            <a:spLocks noGrp="1"/>
          </p:cNvSpPr>
          <p:nvPr>
            <p:ph idx="1"/>
          </p:nvPr>
        </p:nvSpPr>
        <p:spPr>
          <a:xfrm>
            <a:off x="109538" y="1581150"/>
            <a:ext cx="8756650" cy="4967514"/>
          </a:xfrm>
        </p:spPr>
        <p:txBody>
          <a:bodyPr/>
          <a:lstStyle/>
          <a:p>
            <a:r>
              <a:rPr lang="en-US" sz="2400" dirty="0" smtClean="0">
                <a:solidFill>
                  <a:schemeClr val="bg1"/>
                </a:solidFill>
              </a:rPr>
              <a:t>Enterprise Policy Management Framework</a:t>
            </a:r>
          </a:p>
          <a:p>
            <a:pPr lvl="1"/>
            <a:r>
              <a:rPr lang="en-US" sz="2000" dirty="0" smtClean="0">
                <a:solidFill>
                  <a:schemeClr val="bg1"/>
                </a:solidFill>
                <a:hlinkClick r:id="rId4"/>
              </a:rPr>
              <a:t>http://www.codeplex.com/EPMFramework</a:t>
            </a:r>
            <a:r>
              <a:rPr lang="en-US" sz="2000" dirty="0" smtClean="0">
                <a:solidFill>
                  <a:schemeClr val="bg1"/>
                </a:solidFill>
              </a:rPr>
              <a:t> </a:t>
            </a:r>
          </a:p>
          <a:p>
            <a:r>
              <a:rPr lang="en-US" sz="2400" dirty="0" smtClean="0">
                <a:solidFill>
                  <a:schemeClr val="bg1"/>
                </a:solidFill>
              </a:rPr>
              <a:t>Whitepaper: Enterprise Policy Management Framework with SQL Server 2008</a:t>
            </a:r>
          </a:p>
          <a:p>
            <a:pPr lvl="1"/>
            <a:r>
              <a:rPr lang="en-US" sz="2000" dirty="0" smtClean="0">
                <a:solidFill>
                  <a:schemeClr val="bg1"/>
                </a:solidFill>
                <a:hlinkClick r:id="rId5"/>
              </a:rPr>
              <a:t>http://msdn.microsoft.com/en-us/library/dd542632.aspx</a:t>
            </a:r>
            <a:r>
              <a:rPr lang="en-US" sz="2000" dirty="0" smtClean="0">
                <a:solidFill>
                  <a:schemeClr val="bg1"/>
                </a:solidFill>
              </a:rPr>
              <a:t> </a:t>
            </a:r>
          </a:p>
          <a:p>
            <a:r>
              <a:rPr lang="en-US" sz="2400" dirty="0" smtClean="0">
                <a:solidFill>
                  <a:schemeClr val="bg1"/>
                </a:solidFill>
              </a:rPr>
              <a:t>Policy Based Management Blog </a:t>
            </a:r>
          </a:p>
          <a:p>
            <a:pPr lvl="1"/>
            <a:r>
              <a:rPr lang="en-US" sz="2000" dirty="0" smtClean="0">
                <a:solidFill>
                  <a:schemeClr val="bg1"/>
                </a:solidFill>
                <a:hlinkClick r:id="rId6"/>
              </a:rPr>
              <a:t>http://blogs.msdn.com/sqlpbm/default.aspx</a:t>
            </a:r>
            <a:r>
              <a:rPr lang="en-US" sz="2000" dirty="0" smtClean="0">
                <a:solidFill>
                  <a:schemeClr val="bg1"/>
                </a:solidFill>
              </a:rPr>
              <a:t> </a:t>
            </a:r>
          </a:p>
          <a:p>
            <a:r>
              <a:rPr lang="en-US" sz="2400" dirty="0" smtClean="0">
                <a:solidFill>
                  <a:schemeClr val="bg1"/>
                </a:solidFill>
              </a:rPr>
              <a:t>Lara </a:t>
            </a:r>
            <a:r>
              <a:rPr lang="en-US" sz="2400" dirty="0" err="1" smtClean="0">
                <a:solidFill>
                  <a:schemeClr val="bg1"/>
                </a:solidFill>
              </a:rPr>
              <a:t>Rubbelke’s</a:t>
            </a:r>
            <a:r>
              <a:rPr lang="en-US" sz="2400" dirty="0" smtClean="0">
                <a:solidFill>
                  <a:schemeClr val="bg1"/>
                </a:solidFill>
              </a:rPr>
              <a:t> Blog</a:t>
            </a:r>
          </a:p>
          <a:p>
            <a:pPr lvl="1"/>
            <a:r>
              <a:rPr lang="en-US" sz="2000" dirty="0" smtClean="0">
                <a:solidFill>
                  <a:schemeClr val="bg1"/>
                </a:solidFill>
                <a:hlinkClick r:id="rId7"/>
              </a:rPr>
              <a:t>http://sqlblog.com/blogs/lara_rubbelke/default.aspx</a:t>
            </a:r>
            <a:endParaRPr lang="en-US" sz="2000" dirty="0" smtClean="0">
              <a:solidFill>
                <a:schemeClr val="bg1"/>
              </a:solidFill>
            </a:endParaRPr>
          </a:p>
          <a:p>
            <a:r>
              <a:rPr lang="en-US" sz="2400" dirty="0" smtClean="0">
                <a:solidFill>
                  <a:schemeClr val="bg1"/>
                </a:solidFill>
              </a:rPr>
              <a:t>Dan Jones’ Blog</a:t>
            </a:r>
          </a:p>
          <a:p>
            <a:pPr lvl="1"/>
            <a:r>
              <a:rPr lang="en-US" sz="2000" dirty="0" smtClean="0">
                <a:solidFill>
                  <a:schemeClr val="bg1"/>
                </a:solidFill>
                <a:hlinkClick r:id="rId8"/>
              </a:rPr>
              <a:t>http://blogs.msdn.com/dtjones/default.aspx</a:t>
            </a:r>
            <a:r>
              <a:rPr lang="en-US" sz="2000" dirty="0" smtClean="0">
                <a:solidFill>
                  <a:schemeClr val="bg1"/>
                </a:solidFill>
              </a:rPr>
              <a:t> </a:t>
            </a:r>
          </a:p>
          <a:p>
            <a:pPr>
              <a:buNone/>
            </a:pPr>
            <a:endParaRPr lang="en-US" sz="2400" dirty="0" smtClean="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zh-CN" altLang="en-US" dirty="0" smtClean="0"/>
              <a:t>现代商业对信息系统的</a:t>
            </a:r>
            <a:r>
              <a:rPr lang="en-US" altLang="zh-CN" dirty="0" smtClean="0"/>
              <a:t/>
            </a:r>
            <a:br>
              <a:rPr lang="en-US" altLang="zh-CN" dirty="0" smtClean="0"/>
            </a:br>
            <a:r>
              <a:rPr lang="zh-CN" altLang="en-US" b="1" u="sng" dirty="0" smtClean="0"/>
              <a:t>持续稳定性</a:t>
            </a:r>
            <a:r>
              <a:rPr lang="zh-CN" altLang="en-US" dirty="0" smtClean="0"/>
              <a:t>有极高的要求</a:t>
            </a:r>
            <a:endParaRPr lang="en-US" dirty="0"/>
          </a:p>
        </p:txBody>
      </p:sp>
      <p:pic>
        <p:nvPicPr>
          <p:cNvPr id="3" name="Picture 7" descr="D:\Pennie's documents\Images for TechEd06\Hardware_Imagery\Connecting systems icon.png"/>
          <p:cNvPicPr>
            <a:picLocks noChangeAspect="1" noChangeArrowheads="1"/>
          </p:cNvPicPr>
          <p:nvPr/>
        </p:nvPicPr>
        <p:blipFill>
          <a:blip r:embed="rId3" cstate="print"/>
          <a:srcRect/>
          <a:stretch>
            <a:fillRect/>
          </a:stretch>
        </p:blipFill>
        <p:spPr bwMode="auto">
          <a:xfrm>
            <a:off x="2328504" y="1832261"/>
            <a:ext cx="4354399" cy="4354399"/>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7000" y="127000"/>
            <a:ext cx="9017000" cy="1329595"/>
          </a:xfrm>
        </p:spPr>
        <p:txBody>
          <a:bodyPr/>
          <a:lstStyle/>
          <a:p>
            <a:r>
              <a:rPr lang="zh-CN" altLang="en-US" dirty="0" smtClean="0">
                <a:solidFill>
                  <a:schemeClr val="bg1"/>
                </a:solidFill>
              </a:rPr>
              <a:t>参考资</a:t>
            </a:r>
            <a:r>
              <a:rPr lang="zh-CN" altLang="en-US" dirty="0">
                <a:solidFill>
                  <a:schemeClr val="bg1"/>
                </a:solidFill>
              </a:rPr>
              <a:t>料</a:t>
            </a:r>
            <a:r>
              <a:rPr lang="en-US" dirty="0" smtClean="0">
                <a:solidFill>
                  <a:schemeClr val="bg1"/>
                </a:solidFill>
              </a:rPr>
              <a:t/>
            </a:r>
            <a:br>
              <a:rPr lang="en-US" dirty="0" smtClean="0">
                <a:solidFill>
                  <a:schemeClr val="bg1"/>
                </a:solidFill>
              </a:rPr>
            </a:br>
            <a:r>
              <a:rPr lang="en-US" dirty="0" smtClean="0">
                <a:solidFill>
                  <a:schemeClr val="bg1"/>
                </a:solidFill>
              </a:rPr>
              <a:t>	 </a:t>
            </a:r>
            <a:r>
              <a:rPr lang="en-US" sz="3200" dirty="0" smtClean="0">
                <a:solidFill>
                  <a:schemeClr val="bg1"/>
                </a:solidFill>
              </a:rPr>
              <a:t>Windows </a:t>
            </a:r>
            <a:r>
              <a:rPr lang="en-US" sz="3200" dirty="0" err="1" smtClean="0">
                <a:solidFill>
                  <a:schemeClr val="bg1"/>
                </a:solidFill>
              </a:rPr>
              <a:t>PowerShell</a:t>
            </a:r>
            <a:r>
              <a:rPr lang="en-US" sz="3200" dirty="0" smtClean="0">
                <a:solidFill>
                  <a:schemeClr val="bg1"/>
                </a:solidFill>
              </a:rPr>
              <a:t>™</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idx="1"/>
          </p:nvPr>
        </p:nvSpPr>
        <p:spPr>
          <a:xfrm>
            <a:off x="109538" y="1581150"/>
            <a:ext cx="8756650" cy="4425827"/>
          </a:xfrm>
        </p:spPr>
        <p:txBody>
          <a:bodyPr/>
          <a:lstStyle/>
          <a:p>
            <a:r>
              <a:rPr lang="en-US" sz="2400" dirty="0" smtClean="0">
                <a:solidFill>
                  <a:schemeClr val="bg1"/>
                </a:solidFill>
              </a:rPr>
              <a:t>To learn more about the Windows </a:t>
            </a:r>
            <a:r>
              <a:rPr lang="en-US" sz="2400" dirty="0" err="1" smtClean="0">
                <a:solidFill>
                  <a:schemeClr val="bg1"/>
                </a:solidFill>
              </a:rPr>
              <a:t>PowerShell</a:t>
            </a:r>
            <a:r>
              <a:rPr lang="en-US" sz="2400" dirty="0" smtClean="0">
                <a:solidFill>
                  <a:schemeClr val="bg1"/>
                </a:solidFill>
              </a:rPr>
              <a:t>™ scripting Language</a:t>
            </a:r>
          </a:p>
          <a:p>
            <a:pPr lvl="1"/>
            <a:r>
              <a:rPr lang="en-US" sz="2000" dirty="0" smtClean="0">
                <a:solidFill>
                  <a:schemeClr val="bg1"/>
                </a:solidFill>
                <a:hlinkClick r:id="rId4"/>
              </a:rPr>
              <a:t>http://www.microsoft.com/downloads/details.aspx?FamilyID=b4720b00-9a66-430f-bd56-ec48bfca154f&amp;DisplayLang=en</a:t>
            </a:r>
            <a:endParaRPr lang="en-US" sz="2000" dirty="0" smtClean="0">
              <a:solidFill>
                <a:schemeClr val="bg1"/>
              </a:solidFill>
            </a:endParaRPr>
          </a:p>
          <a:p>
            <a:r>
              <a:rPr lang="en-US" sz="2400" dirty="0" smtClean="0">
                <a:solidFill>
                  <a:schemeClr val="bg1"/>
                </a:solidFill>
              </a:rPr>
              <a:t>Windows </a:t>
            </a:r>
            <a:r>
              <a:rPr lang="en-US" sz="2400" dirty="0" err="1" smtClean="0">
                <a:solidFill>
                  <a:schemeClr val="bg1"/>
                </a:solidFill>
              </a:rPr>
              <a:t>PowerShell</a:t>
            </a:r>
            <a:r>
              <a:rPr lang="en-US" sz="2400" dirty="0" smtClean="0">
                <a:solidFill>
                  <a:schemeClr val="bg1"/>
                </a:solidFill>
              </a:rPr>
              <a:t>™ Blog</a:t>
            </a:r>
          </a:p>
          <a:p>
            <a:pPr lvl="1"/>
            <a:r>
              <a:rPr lang="en-US" sz="2000" dirty="0" smtClean="0">
                <a:solidFill>
                  <a:schemeClr val="bg1"/>
                </a:solidFill>
                <a:hlinkClick r:id="rId5"/>
              </a:rPr>
              <a:t>http://blogs.msdn.com/powershell/</a:t>
            </a:r>
            <a:endParaRPr lang="en-US" sz="2000" dirty="0" smtClean="0">
              <a:solidFill>
                <a:schemeClr val="bg1"/>
              </a:solidFill>
            </a:endParaRPr>
          </a:p>
          <a:p>
            <a:r>
              <a:rPr lang="en-US" sz="2400" dirty="0" smtClean="0">
                <a:solidFill>
                  <a:schemeClr val="bg1"/>
                </a:solidFill>
              </a:rPr>
              <a:t>Allen White’s Blog</a:t>
            </a:r>
          </a:p>
          <a:p>
            <a:pPr lvl="1"/>
            <a:r>
              <a:rPr lang="en-US" sz="2000" dirty="0" smtClean="0">
                <a:solidFill>
                  <a:schemeClr val="bg1"/>
                </a:solidFill>
                <a:hlinkClick r:id="rId6"/>
              </a:rPr>
              <a:t>http://sqlblog.com/blogs/allen_white/</a:t>
            </a:r>
            <a:r>
              <a:rPr lang="en-US" sz="2000" dirty="0" smtClean="0">
                <a:solidFill>
                  <a:schemeClr val="bg1"/>
                </a:solidFill>
              </a:rPr>
              <a:t> </a:t>
            </a:r>
          </a:p>
          <a:p>
            <a:r>
              <a:rPr lang="en-US" sz="2400" dirty="0" smtClean="0">
                <a:solidFill>
                  <a:schemeClr val="bg1"/>
                </a:solidFill>
              </a:rPr>
              <a:t>SQL Server </a:t>
            </a:r>
            <a:r>
              <a:rPr lang="en-US" sz="2400" dirty="0" err="1" smtClean="0">
                <a:solidFill>
                  <a:schemeClr val="bg1"/>
                </a:solidFill>
              </a:rPr>
              <a:t>PowerShell</a:t>
            </a:r>
            <a:r>
              <a:rPr lang="en-US" sz="2400" dirty="0" smtClean="0">
                <a:solidFill>
                  <a:schemeClr val="bg1"/>
                </a:solidFill>
              </a:rPr>
              <a:t> Overview</a:t>
            </a:r>
          </a:p>
          <a:p>
            <a:pPr lvl="1"/>
            <a:r>
              <a:rPr lang="en-US" sz="2000" dirty="0" smtClean="0">
                <a:solidFill>
                  <a:schemeClr val="bg1"/>
                </a:solidFill>
                <a:hlinkClick r:id="rId7"/>
              </a:rPr>
              <a:t>http://msdn.microsoft.com/en-us/library/cc281954.aspx</a:t>
            </a:r>
            <a:r>
              <a:rPr lang="en-US" sz="2000" dirty="0" smtClean="0">
                <a:solidFill>
                  <a:schemeClr val="bg1"/>
                </a:solidFill>
              </a:rPr>
              <a:t> </a:t>
            </a:r>
          </a:p>
          <a:p>
            <a:endParaRPr lang="en-US" sz="2400" dirty="0">
              <a:solidFill>
                <a:schemeClr val="bg1"/>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zh-CN" altLang="en-US" dirty="0" smtClean="0"/>
              <a:t>你的工作就是要保证这种</a:t>
            </a:r>
            <a:r>
              <a:rPr lang="en-US" altLang="zh-CN" dirty="0" smtClean="0"/>
              <a:t/>
            </a:r>
            <a:br>
              <a:rPr lang="en-US" altLang="zh-CN" dirty="0" smtClean="0"/>
            </a:br>
            <a:r>
              <a:rPr lang="zh-CN" altLang="en-US" b="1" u="sng" dirty="0" smtClean="0"/>
              <a:t>持续稳定性</a:t>
            </a:r>
            <a:endParaRPr lang="en-US" b="1" u="sng" dirty="0"/>
          </a:p>
        </p:txBody>
      </p:sp>
      <p:pic>
        <p:nvPicPr>
          <p:cNvPr id="3" name="Picture 3" descr="WSS IT man smiling clip board server"/>
          <p:cNvPicPr>
            <a:picLocks noChangeAspect="1" noChangeArrowheads="1"/>
          </p:cNvPicPr>
          <p:nvPr/>
        </p:nvPicPr>
        <p:blipFill>
          <a:blip r:embed="rId3" cstate="print"/>
          <a:srcRect/>
          <a:stretch>
            <a:fillRect/>
          </a:stretch>
        </p:blipFill>
        <p:spPr bwMode="auto">
          <a:xfrm>
            <a:off x="2553210" y="1833166"/>
            <a:ext cx="3477938" cy="3929003"/>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412862"/>
          </a:xfrm>
        </p:spPr>
        <p:txBody>
          <a:bodyPr/>
          <a:lstStyle/>
          <a:p>
            <a:r>
              <a:rPr lang="zh-CN" altLang="en-US" sz="4400" dirty="0" smtClean="0">
                <a:latin typeface="+mn-lt"/>
              </a:rPr>
              <a:t>在</a:t>
            </a:r>
            <a:r>
              <a:rPr lang="en-US" altLang="zh-CN" sz="4400" dirty="0" smtClean="0">
                <a:latin typeface="+mn-lt"/>
              </a:rPr>
              <a:t>SQL 2008</a:t>
            </a:r>
            <a:r>
              <a:rPr lang="zh-CN" altLang="en-US" sz="4400" dirty="0" smtClean="0">
                <a:latin typeface="+mn-lt"/>
              </a:rPr>
              <a:t>中，我们提供了新的工具来帮助您实现</a:t>
            </a:r>
            <a:r>
              <a:rPr lang="zh-CN" altLang="en-US" sz="4400" b="1" u="sng" dirty="0" smtClean="0">
                <a:latin typeface="+mn-lt"/>
              </a:rPr>
              <a:t>持续稳定性</a:t>
            </a:r>
            <a:endParaRPr lang="en-US" sz="4400" dirty="0">
              <a:latin typeface="+mn-lt"/>
            </a:endParaRPr>
          </a:p>
        </p:txBody>
      </p:sp>
      <p:pic>
        <p:nvPicPr>
          <p:cNvPr id="3" name="Picture 3" descr="C:\Users\bwoody\Pictures\Presentation Art\Computer Management tools toolbox.png"/>
          <p:cNvPicPr>
            <a:picLocks noChangeAspect="1" noChangeArrowheads="1"/>
          </p:cNvPicPr>
          <p:nvPr/>
        </p:nvPicPr>
        <p:blipFill>
          <a:blip r:embed="rId3" cstate="print"/>
          <a:srcRect/>
          <a:stretch>
            <a:fillRect/>
          </a:stretch>
        </p:blipFill>
        <p:spPr bwMode="auto">
          <a:xfrm>
            <a:off x="3501960" y="3070133"/>
            <a:ext cx="2108426" cy="2108424"/>
          </a:xfrm>
          <a:prstGeom prst="rect">
            <a:avLst/>
          </a:prstGeom>
          <a:noFill/>
        </p:spPr>
      </p:pic>
      <p:pic>
        <p:nvPicPr>
          <p:cNvPr id="4" name="Picture 3" descr="WSS IT man smiling clip board server"/>
          <p:cNvPicPr>
            <a:picLocks noChangeAspect="1" noChangeArrowheads="1"/>
          </p:cNvPicPr>
          <p:nvPr/>
        </p:nvPicPr>
        <p:blipFill>
          <a:blip r:embed="rId4" cstate="print"/>
          <a:srcRect/>
          <a:stretch>
            <a:fillRect/>
          </a:stretch>
        </p:blipFill>
        <p:spPr bwMode="auto">
          <a:xfrm>
            <a:off x="1045423" y="3000493"/>
            <a:ext cx="2036915" cy="2301089"/>
          </a:xfrm>
          <a:prstGeom prst="rect">
            <a:avLst/>
          </a:prstGeom>
          <a:noFill/>
        </p:spPr>
      </p:pic>
      <p:pic>
        <p:nvPicPr>
          <p:cNvPr id="5" name="Picture 7" descr="D:\Pennie's documents\Images for TechEd06\Hardware_Imagery\Connecting systems icon.png"/>
          <p:cNvPicPr>
            <a:picLocks noChangeAspect="1" noChangeArrowheads="1"/>
          </p:cNvPicPr>
          <p:nvPr/>
        </p:nvPicPr>
        <p:blipFill>
          <a:blip r:embed="rId5" cstate="print"/>
          <a:srcRect/>
          <a:stretch>
            <a:fillRect/>
          </a:stretch>
        </p:blipFill>
        <p:spPr bwMode="auto">
          <a:xfrm>
            <a:off x="5441356" y="2698031"/>
            <a:ext cx="3050892" cy="305089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
                                        </p:tgtEl>
                                        <p:attrNameLst>
                                          <p:attrName>style.opacity</p:attrName>
                                        </p:attrNameLst>
                                      </p:cBhvr>
                                      <p:to>
                                        <p:strVal val="0.25"/>
                                      </p:to>
                                    </p:set>
                                    <p:animEffect filter="image" prLst="opacity: 0.25">
                                      <p:cBhvr rctx="IE">
                                        <p:cTn id="7" dur="indefinite"/>
                                        <p:tgtEl>
                                          <p:spTgt spid="4"/>
                                        </p:tgtEl>
                                      </p:cBhvr>
                                    </p:animEffect>
                                  </p:child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25"/>
                                      </p:to>
                                    </p:set>
                                    <p:animEffect filter="image" prLst="opacity: 0.25">
                                      <p:cBhvr rctx="IE">
                                        <p:cTn id="10"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339850" y="5361917"/>
            <a:ext cx="6248400" cy="533399"/>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5" name="Rectangle 2"/>
          <p:cNvSpPr txBox="1">
            <a:spLocks noChangeArrowheads="1"/>
          </p:cNvSpPr>
          <p:nvPr/>
        </p:nvSpPr>
        <p:spPr>
          <a:xfrm>
            <a:off x="1290637" y="5427398"/>
            <a:ext cx="6413500" cy="387798"/>
          </a:xfrm>
          <a:prstGeom prst="rect">
            <a:avLst/>
          </a:prstGeom>
          <a:noFill/>
          <a:ln w="9525">
            <a:noFill/>
            <a:miter lim="800000"/>
            <a:headEnd/>
            <a:tailEnd/>
          </a:ln>
        </p:spPr>
        <p:txBody>
          <a:bodyPr lIns="0" tIns="0" rIns="0" bIns="0">
            <a:spAutoFit/>
          </a:bodyPr>
          <a:lstStyle/>
          <a:p>
            <a:pPr algn="ctr" defTabSz="912740" eaLnBrk="0" hangingPunct="0">
              <a:lnSpc>
                <a:spcPct val="90000"/>
              </a:lnSpc>
              <a:defRPr/>
            </a:pPr>
            <a:r>
              <a:rPr lang="zh-CN" altLang="en-US" sz="28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保持系统的持续稳定</a:t>
            </a:r>
            <a:endParaRPr lang="en-US" sz="2800" i="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grpSp>
        <p:nvGrpSpPr>
          <p:cNvPr id="2" name="Group 10"/>
          <p:cNvGrpSpPr>
            <a:grpSpLocks/>
          </p:cNvGrpSpPr>
          <p:nvPr/>
        </p:nvGrpSpPr>
        <p:grpSpPr bwMode="auto">
          <a:xfrm>
            <a:off x="5970842" y="1600200"/>
            <a:ext cx="2590750" cy="3935500"/>
            <a:chOff x="6078983" y="2108659"/>
            <a:chExt cx="2590800" cy="3934691"/>
          </a:xfrm>
        </p:grpSpPr>
        <p:sp>
          <p:nvSpPr>
            <p:cNvPr id="7" name="Rounded Rectangle 6"/>
            <p:cNvSpPr/>
            <p:nvPr/>
          </p:nvSpPr>
          <p:spPr bwMode="auto">
            <a:xfrm>
              <a:off x="6106262" y="2108659"/>
              <a:ext cx="2536243" cy="3934691"/>
            </a:xfrm>
            <a:prstGeom prst="roundRect">
              <a:avLst>
                <a:gd name="adj" fmla="val 9898"/>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8" name="Rectangle 166"/>
            <p:cNvSpPr>
              <a:spLocks noChangeArrowheads="1"/>
            </p:cNvSpPr>
            <p:nvPr/>
          </p:nvSpPr>
          <p:spPr bwMode="auto">
            <a:xfrm>
              <a:off x="6085079" y="3131729"/>
              <a:ext cx="2578150" cy="584649"/>
            </a:xfrm>
            <a:prstGeom prst="rect">
              <a:avLst/>
            </a:prstGeom>
            <a:noFill/>
            <a:ln w="9525">
              <a:noFill/>
              <a:miter lim="800000"/>
              <a:headEnd/>
              <a:tailEnd/>
            </a:ln>
          </p:spPr>
          <p:txBody>
            <a:bodyPr lIns="91432" tIns="45717" rIns="91432" bIns="45717">
              <a:spAutoFit/>
            </a:bodyPr>
            <a:lstStyle/>
            <a:p>
              <a:pPr marL="228600" indent="-228600" defTabSz="912813">
                <a:lnSpc>
                  <a:spcPct val="90000"/>
                </a:lnSpc>
                <a:spcBef>
                  <a:spcPct val="20000"/>
                </a:spcBef>
                <a:buClr>
                  <a:schemeClr val="tx2"/>
                </a:buClr>
                <a:buSzPct val="80000"/>
                <a:buFontTx/>
                <a:buBlip>
                  <a:blip r:embed="rId3"/>
                </a:buBlip>
                <a:defRPr/>
              </a:pPr>
              <a:r>
                <a:rPr lang="zh-CN" altLang="en-US" sz="1600" dirty="0" smtClean="0">
                  <a:solidFill>
                    <a:srgbClr val="FFFFFF"/>
                  </a:solidFill>
                  <a:effectLst>
                    <a:outerShdw blurRad="38100" dist="38100" dir="2700000" algn="tl">
                      <a:srgbClr val="4D4D4D"/>
                    </a:outerShdw>
                  </a:effectLst>
                  <a:latin typeface="Segoe"/>
                </a:rPr>
                <a:t>演示</a:t>
              </a:r>
              <a:endParaRPr lang="en-US" altLang="zh-CN" sz="1600" dirty="0" smtClean="0">
                <a:solidFill>
                  <a:srgbClr val="FFFFFF"/>
                </a:solidFill>
                <a:effectLst>
                  <a:outerShdw blurRad="38100" dist="38100" dir="2700000" algn="tl">
                    <a:srgbClr val="4D4D4D"/>
                  </a:outerShdw>
                </a:effectLst>
                <a:latin typeface="Segoe"/>
              </a:endParaRPr>
            </a:p>
            <a:p>
              <a:pPr marL="228600" indent="-228600" defTabSz="912813">
                <a:lnSpc>
                  <a:spcPct val="90000"/>
                </a:lnSpc>
                <a:spcBef>
                  <a:spcPct val="20000"/>
                </a:spcBef>
                <a:buClr>
                  <a:schemeClr val="tx2"/>
                </a:buClr>
                <a:buSzPct val="80000"/>
                <a:buFontTx/>
                <a:buBlip>
                  <a:blip r:embed="rId3"/>
                </a:buBlip>
                <a:defRPr/>
              </a:pPr>
              <a:r>
                <a:rPr lang="zh-CN" altLang="en-US" sz="1600" smtClean="0">
                  <a:solidFill>
                    <a:srgbClr val="FFFFFF"/>
                  </a:solidFill>
                  <a:effectLst>
                    <a:outerShdw blurRad="38100" dist="38100" dir="2700000" algn="tl">
                      <a:srgbClr val="4D4D4D"/>
                    </a:outerShdw>
                  </a:effectLst>
                  <a:latin typeface="Segoe"/>
                </a:rPr>
                <a:t>工作原理和下载出处</a:t>
              </a:r>
              <a:endParaRPr lang="en-US" sz="1600" dirty="0">
                <a:solidFill>
                  <a:srgbClr val="FFFFFF"/>
                </a:solidFill>
                <a:effectLst>
                  <a:outerShdw blurRad="38100" dist="38100" dir="2700000" algn="tl">
                    <a:srgbClr val="4D4D4D"/>
                  </a:outerShdw>
                </a:effectLst>
                <a:latin typeface="Segoe"/>
              </a:endParaRPr>
            </a:p>
          </p:txBody>
        </p:sp>
        <p:pic>
          <p:nvPicPr>
            <p:cNvPr id="9" name="Picture 5" descr="C:\Program Files\Microsoft Resource DVD Artwork\DVD_ART\Artwork_Imagery\HARDWARE_IMAGERY\Illustration - Misc Hardware\Windows Vista Illustration Icons\Male User.png"/>
            <p:cNvPicPr>
              <a:picLocks noChangeAspect="1" noChangeArrowheads="1"/>
            </p:cNvPicPr>
            <p:nvPr/>
          </p:nvPicPr>
          <p:blipFill>
            <a:blip r:embed="rId4" cstate="print"/>
            <a:stretch>
              <a:fillRect/>
            </a:stretch>
          </p:blipFill>
          <p:spPr bwMode="ltGray">
            <a:xfrm>
              <a:off x="6674054" y="4522092"/>
              <a:ext cx="1373215" cy="1277674"/>
            </a:xfrm>
            <a:prstGeom prst="rect">
              <a:avLst/>
            </a:prstGeom>
            <a:noFill/>
            <a:effectLst>
              <a:outerShdw blurRad="76200" dist="12700" dir="8100000" sy="-23000" kx="800400" algn="br" rotWithShape="0">
                <a:prstClr val="black">
                  <a:alpha val="20000"/>
                </a:prstClr>
              </a:outerShdw>
            </a:effectLst>
          </p:spPr>
        </p:pic>
        <p:sp>
          <p:nvSpPr>
            <p:cNvPr id="10" name="Rectangle 9"/>
            <p:cNvSpPr/>
            <p:nvPr/>
          </p:nvSpPr>
          <p:spPr bwMode="auto">
            <a:xfrm>
              <a:off x="6123181" y="2550822"/>
              <a:ext cx="2501949" cy="588841"/>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cxnSp>
          <p:nvCxnSpPr>
            <p:cNvPr id="11" name="Straight Connector 10"/>
            <p:cNvCxnSpPr/>
            <p:nvPr/>
          </p:nvCxnSpPr>
          <p:spPr>
            <a:xfrm>
              <a:off x="6574040" y="4412576"/>
              <a:ext cx="1600231"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2" name="TextBox 833617"/>
            <p:cNvSpPr txBox="1">
              <a:spLocks noChangeArrowheads="1"/>
            </p:cNvSpPr>
            <p:nvPr/>
          </p:nvSpPr>
          <p:spPr bwMode="auto">
            <a:xfrm>
              <a:off x="6078983" y="2138608"/>
              <a:ext cx="2590800" cy="589271"/>
            </a:xfrm>
            <a:prstGeom prst="rect">
              <a:avLst/>
            </a:prstGeom>
            <a:noFill/>
            <a:ln w="9525">
              <a:noFill/>
              <a:miter lim="800000"/>
              <a:headEnd/>
              <a:tailEnd/>
            </a:ln>
          </p:spPr>
          <p:txBody>
            <a:bodyPr>
              <a:spAutoFit/>
            </a:bodyPr>
            <a:lstStyle/>
            <a:p>
              <a:pPr algn="ctr">
                <a:lnSpc>
                  <a:spcPct val="95000"/>
                </a:lnSpc>
                <a:spcBef>
                  <a:spcPct val="10000"/>
                </a:spcBef>
                <a:defRPr/>
              </a:pPr>
              <a:r>
                <a:rPr lang="en-US" altLang="zh-CN" sz="3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宋体" pitchFamily="2" charset="-122"/>
                  <a:cs typeface="Arial" charset="0"/>
                </a:rPr>
                <a:t>EPM</a:t>
              </a:r>
              <a:endParaRPr lang="en-US" altLang="zh-CN" sz="3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n-lt"/>
                <a:ea typeface="宋体" pitchFamily="2" charset="-122"/>
                <a:cs typeface="Arial" charset="0"/>
              </a:endParaRPr>
            </a:p>
          </p:txBody>
        </p:sp>
      </p:grpSp>
      <p:grpSp>
        <p:nvGrpSpPr>
          <p:cNvPr id="3" name="Group 17"/>
          <p:cNvGrpSpPr>
            <a:grpSpLocks/>
          </p:cNvGrpSpPr>
          <p:nvPr/>
        </p:nvGrpSpPr>
        <p:grpSpPr bwMode="auto">
          <a:xfrm>
            <a:off x="3200400" y="1600200"/>
            <a:ext cx="2754313" cy="3935500"/>
            <a:chOff x="3305889" y="2108659"/>
            <a:chExt cx="2753017" cy="3934691"/>
          </a:xfrm>
        </p:grpSpPr>
        <p:sp>
          <p:nvSpPr>
            <p:cNvPr id="14" name="Rounded Rectangle 13"/>
            <p:cNvSpPr/>
            <p:nvPr/>
          </p:nvSpPr>
          <p:spPr bwMode="auto">
            <a:xfrm>
              <a:off x="3359428" y="2108659"/>
              <a:ext cx="2536243" cy="3934691"/>
            </a:xfrm>
            <a:prstGeom prst="roundRect">
              <a:avLst>
                <a:gd name="adj" fmla="val 9211"/>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15" name="Rectangle 43"/>
            <p:cNvSpPr>
              <a:spLocks noChangeArrowheads="1"/>
            </p:cNvSpPr>
            <p:nvPr/>
          </p:nvSpPr>
          <p:spPr bwMode="auto">
            <a:xfrm>
              <a:off x="3305889" y="3131729"/>
              <a:ext cx="2753017" cy="584649"/>
            </a:xfrm>
            <a:prstGeom prst="rect">
              <a:avLst/>
            </a:prstGeom>
            <a:noFill/>
            <a:ln w="9525">
              <a:noFill/>
              <a:miter lim="800000"/>
              <a:headEnd/>
              <a:tailEnd/>
            </a:ln>
          </p:spPr>
          <p:txBody>
            <a:bodyPr lIns="91432" tIns="45717" rIns="91432" bIns="45717">
              <a:spAutoFit/>
            </a:bodyPr>
            <a:lstStyle/>
            <a:p>
              <a:pPr marL="228600" indent="-228600" defTabSz="912813">
                <a:lnSpc>
                  <a:spcPct val="90000"/>
                </a:lnSpc>
                <a:spcBef>
                  <a:spcPct val="20000"/>
                </a:spcBef>
                <a:buClr>
                  <a:schemeClr val="tx2"/>
                </a:buClr>
                <a:buSzPct val="80000"/>
                <a:buFontTx/>
                <a:buBlip>
                  <a:blip r:embed="rId3"/>
                </a:buBlip>
                <a:defRPr/>
              </a:pPr>
              <a:r>
                <a:rPr lang="zh-CN" altLang="en-US" sz="1600" dirty="0" smtClean="0">
                  <a:solidFill>
                    <a:srgbClr val="FFFFFF"/>
                  </a:solidFill>
                  <a:effectLst>
                    <a:outerShdw blurRad="38100" dist="38100" dir="2700000" algn="tl">
                      <a:srgbClr val="4D4D4D"/>
                    </a:outerShdw>
                  </a:effectLst>
                  <a:latin typeface="Segoe"/>
                </a:rPr>
                <a:t>建立和调整策略</a:t>
              </a:r>
              <a:r>
                <a:rPr lang="en-US" altLang="zh-CN" sz="1600" dirty="0" smtClean="0">
                  <a:solidFill>
                    <a:srgbClr val="FFFFFF"/>
                  </a:solidFill>
                  <a:effectLst>
                    <a:outerShdw blurRad="38100" dist="38100" dir="2700000" algn="tl">
                      <a:srgbClr val="4D4D4D"/>
                    </a:outerShdw>
                  </a:effectLst>
                  <a:latin typeface="Segoe"/>
                </a:rPr>
                <a:t>(Policy)</a:t>
              </a:r>
            </a:p>
            <a:p>
              <a:pPr marL="228600" indent="-228600" defTabSz="912813">
                <a:lnSpc>
                  <a:spcPct val="90000"/>
                </a:lnSpc>
                <a:spcBef>
                  <a:spcPct val="20000"/>
                </a:spcBef>
                <a:buClr>
                  <a:schemeClr val="tx2"/>
                </a:buClr>
                <a:buSzPct val="80000"/>
                <a:buFontTx/>
                <a:buBlip>
                  <a:blip r:embed="rId3"/>
                </a:buBlip>
                <a:defRPr/>
              </a:pPr>
              <a:r>
                <a:rPr lang="zh-CN" altLang="en-US" sz="1600" dirty="0" smtClean="0">
                  <a:solidFill>
                    <a:srgbClr val="FFFFFF"/>
                  </a:solidFill>
                  <a:effectLst>
                    <a:outerShdw blurRad="38100" dist="38100" dir="2700000" algn="tl">
                      <a:srgbClr val="4D4D4D"/>
                    </a:outerShdw>
                  </a:effectLst>
                  <a:latin typeface="Segoe"/>
                </a:rPr>
                <a:t>相关概念</a:t>
              </a:r>
              <a:endParaRPr lang="en-US" sz="1600" dirty="0">
                <a:solidFill>
                  <a:srgbClr val="FFFFFF"/>
                </a:solidFill>
                <a:effectLst>
                  <a:outerShdw blurRad="38100" dist="38100" dir="2700000" algn="tl">
                    <a:srgbClr val="4D4D4D"/>
                  </a:outerShdw>
                </a:effectLst>
                <a:latin typeface="Segoe"/>
              </a:endParaRPr>
            </a:p>
          </p:txBody>
        </p:sp>
        <p:pic>
          <p:nvPicPr>
            <p:cNvPr id="16" name="Rectangle 833584"/>
            <p:cNvPicPr>
              <a:picLocks noChangeAspect="1" noChangeArrowheads="1"/>
            </p:cNvPicPr>
            <p:nvPr/>
          </p:nvPicPr>
          <p:blipFill>
            <a:blip r:embed="rId5" cstate="print"/>
            <a:srcRect/>
            <a:stretch>
              <a:fillRect/>
            </a:stretch>
          </p:blipFill>
          <p:spPr bwMode="auto">
            <a:xfrm>
              <a:off x="3977991" y="4288134"/>
              <a:ext cx="1299115" cy="1382930"/>
            </a:xfrm>
            <a:prstGeom prst="rect">
              <a:avLst/>
            </a:prstGeom>
            <a:noFill/>
            <a:ln w="9525">
              <a:noFill/>
              <a:miter lim="800000"/>
              <a:headEnd/>
              <a:tailEnd/>
            </a:ln>
          </p:spPr>
        </p:pic>
        <p:sp>
          <p:nvSpPr>
            <p:cNvPr id="17" name="Rectangle 16"/>
            <p:cNvSpPr/>
            <p:nvPr/>
          </p:nvSpPr>
          <p:spPr bwMode="auto">
            <a:xfrm>
              <a:off x="3375706" y="2550822"/>
              <a:ext cx="2502310" cy="588841"/>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cxnSp>
          <p:nvCxnSpPr>
            <p:cNvPr id="18" name="Straight Connector 17"/>
            <p:cNvCxnSpPr/>
            <p:nvPr/>
          </p:nvCxnSpPr>
          <p:spPr>
            <a:xfrm>
              <a:off x="3827931" y="4209418"/>
              <a:ext cx="1599447"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Box 833617"/>
            <p:cNvSpPr txBox="1">
              <a:spLocks noChangeArrowheads="1"/>
            </p:cNvSpPr>
            <p:nvPr/>
          </p:nvSpPr>
          <p:spPr bwMode="auto">
            <a:xfrm>
              <a:off x="3408349" y="2138677"/>
              <a:ext cx="2438400" cy="589271"/>
            </a:xfrm>
            <a:prstGeom prst="rect">
              <a:avLst/>
            </a:prstGeom>
            <a:noFill/>
            <a:ln w="9525">
              <a:noFill/>
              <a:miter lim="800000"/>
              <a:headEnd/>
              <a:tailEnd/>
            </a:ln>
          </p:spPr>
          <p:txBody>
            <a:bodyPr>
              <a:spAutoFit/>
            </a:bodyPr>
            <a:lstStyle/>
            <a:p>
              <a:pPr algn="ctr">
                <a:lnSpc>
                  <a:spcPct val="95000"/>
                </a:lnSpc>
                <a:spcBef>
                  <a:spcPct val="10000"/>
                </a:spcBef>
                <a:defRPr/>
              </a:pPr>
              <a:r>
                <a:rPr lang="zh-CN" altLang="en-US" sz="3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n-lt"/>
                  <a:ea typeface="宋体" pitchFamily="2" charset="-122"/>
                  <a:cs typeface="Arial" charset="0"/>
                </a:rPr>
                <a:t>系统的健康</a:t>
              </a:r>
              <a:endParaRPr lang="en-US" altLang="zh-CN" sz="3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n-lt"/>
                <a:ea typeface="宋体" pitchFamily="2" charset="-122"/>
                <a:cs typeface="Arial" charset="0"/>
              </a:endParaRPr>
            </a:p>
          </p:txBody>
        </p:sp>
      </p:grpSp>
      <p:grpSp>
        <p:nvGrpSpPr>
          <p:cNvPr id="6" name="Group 28"/>
          <p:cNvGrpSpPr/>
          <p:nvPr/>
        </p:nvGrpSpPr>
        <p:grpSpPr>
          <a:xfrm>
            <a:off x="458788" y="1569380"/>
            <a:ext cx="2614612" cy="3935412"/>
            <a:chOff x="458788" y="1569380"/>
            <a:chExt cx="2614612" cy="3935412"/>
          </a:xfrm>
        </p:grpSpPr>
        <p:grpSp>
          <p:nvGrpSpPr>
            <p:cNvPr id="13" name="Group 30"/>
            <p:cNvGrpSpPr>
              <a:grpSpLocks/>
            </p:cNvGrpSpPr>
            <p:nvPr/>
          </p:nvGrpSpPr>
          <p:grpSpPr bwMode="auto">
            <a:xfrm>
              <a:off x="458788" y="1569380"/>
              <a:ext cx="2614612" cy="3935412"/>
              <a:chOff x="338138" y="1998069"/>
              <a:chExt cx="2614612" cy="3935500"/>
            </a:xfrm>
          </p:grpSpPr>
          <p:sp>
            <p:nvSpPr>
              <p:cNvPr id="21" name="Rounded Rectangle 20"/>
              <p:cNvSpPr/>
              <p:nvPr/>
            </p:nvSpPr>
            <p:spPr bwMode="auto">
              <a:xfrm>
                <a:off x="377269" y="1998069"/>
                <a:ext cx="2537437" cy="3935500"/>
              </a:xfrm>
              <a:prstGeom prst="roundRect">
                <a:avLst>
                  <a:gd name="adj" fmla="val 9554"/>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22" name="Rectangle 52"/>
              <p:cNvSpPr>
                <a:spLocks noChangeArrowheads="1"/>
              </p:cNvSpPr>
              <p:nvPr/>
            </p:nvSpPr>
            <p:spPr bwMode="auto">
              <a:xfrm>
                <a:off x="338138" y="3052193"/>
                <a:ext cx="2614612" cy="806387"/>
              </a:xfrm>
              <a:prstGeom prst="rect">
                <a:avLst/>
              </a:prstGeom>
              <a:noFill/>
              <a:ln w="9525">
                <a:noFill/>
                <a:miter lim="800000"/>
                <a:headEnd/>
                <a:tailEnd/>
              </a:ln>
            </p:spPr>
            <p:txBody>
              <a:bodyPr lIns="91432" tIns="45717" rIns="91432" bIns="45717">
                <a:spAutoFit/>
              </a:bodyPr>
              <a:lstStyle/>
              <a:p>
                <a:pPr marL="228600" indent="-228600" defTabSz="912813">
                  <a:lnSpc>
                    <a:spcPct val="90000"/>
                  </a:lnSpc>
                  <a:spcBef>
                    <a:spcPct val="20000"/>
                  </a:spcBef>
                  <a:buClr>
                    <a:schemeClr val="tx2"/>
                  </a:buClr>
                  <a:buSzPct val="80000"/>
                  <a:buFontTx/>
                  <a:buBlip>
                    <a:blip r:embed="rId3"/>
                  </a:buBlip>
                  <a:defRPr/>
                </a:pPr>
                <a:r>
                  <a:rPr lang="zh-CN" altLang="en-US" sz="1600" dirty="0" smtClean="0">
                    <a:solidFill>
                      <a:srgbClr val="FFFFFF"/>
                    </a:solidFill>
                    <a:effectLst>
                      <a:outerShdw blurRad="38100" dist="38100" dir="2700000" algn="tl">
                        <a:srgbClr val="4D4D4D"/>
                      </a:outerShdw>
                    </a:effectLst>
                    <a:latin typeface="Segoe"/>
                  </a:rPr>
                  <a:t>利用数据采集器</a:t>
                </a:r>
                <a:r>
                  <a:rPr lang="en-US" altLang="zh-CN" sz="1600" dirty="0" smtClean="0">
                    <a:solidFill>
                      <a:srgbClr val="FFFFFF"/>
                    </a:solidFill>
                    <a:effectLst>
                      <a:outerShdw blurRad="38100" dist="38100" dir="2700000" algn="tl">
                        <a:srgbClr val="4D4D4D"/>
                      </a:outerShdw>
                    </a:effectLst>
                    <a:latin typeface="Segoe"/>
                  </a:rPr>
                  <a:t>(</a:t>
                </a:r>
                <a:r>
                  <a:rPr lang="en-US" sz="1600" dirty="0" smtClean="0">
                    <a:solidFill>
                      <a:srgbClr val="FFFFFF"/>
                    </a:solidFill>
                    <a:effectLst>
                      <a:outerShdw blurRad="38100" dist="38100" dir="2700000" algn="tl">
                        <a:srgbClr val="4D4D4D"/>
                      </a:outerShdw>
                    </a:effectLst>
                    <a:latin typeface="Segoe"/>
                  </a:rPr>
                  <a:t>Data Collector)</a:t>
                </a:r>
              </a:p>
              <a:p>
                <a:pPr marL="228600" indent="-228600" defTabSz="912813">
                  <a:lnSpc>
                    <a:spcPct val="90000"/>
                  </a:lnSpc>
                  <a:spcBef>
                    <a:spcPct val="20000"/>
                  </a:spcBef>
                  <a:buClr>
                    <a:schemeClr val="tx2"/>
                  </a:buClr>
                  <a:buSzPct val="80000"/>
                  <a:buFontTx/>
                  <a:buBlip>
                    <a:blip r:embed="rId3"/>
                  </a:buBlip>
                  <a:defRPr/>
                </a:pPr>
                <a:r>
                  <a:rPr lang="zh-CN" altLang="en-US" sz="1600" dirty="0" smtClean="0">
                    <a:solidFill>
                      <a:srgbClr val="FFFFFF"/>
                    </a:solidFill>
                    <a:effectLst>
                      <a:outerShdw blurRad="38100" dist="38100" dir="2700000" algn="tl">
                        <a:srgbClr val="4D4D4D"/>
                      </a:outerShdw>
                    </a:effectLst>
                    <a:latin typeface="Segoe"/>
                  </a:rPr>
                  <a:t>其工作原理</a:t>
                </a:r>
                <a:endParaRPr lang="en-US" sz="1600" dirty="0">
                  <a:solidFill>
                    <a:srgbClr val="FFFFFF"/>
                  </a:solidFill>
                  <a:effectLst>
                    <a:outerShdw blurRad="38100" dist="38100" dir="2700000" algn="tl">
                      <a:srgbClr val="4D4D4D"/>
                    </a:outerShdw>
                  </a:effectLst>
                  <a:latin typeface="Segoe"/>
                </a:endParaRPr>
              </a:p>
            </p:txBody>
          </p:sp>
          <p:sp>
            <p:nvSpPr>
              <p:cNvPr id="24" name="Rectangle 23"/>
              <p:cNvSpPr/>
              <p:nvPr/>
            </p:nvSpPr>
            <p:spPr bwMode="auto">
              <a:xfrm>
                <a:off x="393700" y="2440991"/>
                <a:ext cx="2503488" cy="588976"/>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cxnSp>
            <p:nvCxnSpPr>
              <p:cNvPr id="25" name="Straight Connector 24"/>
              <p:cNvCxnSpPr/>
              <p:nvPr/>
            </p:nvCxnSpPr>
            <p:spPr>
              <a:xfrm>
                <a:off x="844550" y="4130129"/>
                <a:ext cx="1601788"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26" name="TextBox 833617"/>
              <p:cNvSpPr txBox="1">
                <a:spLocks noChangeArrowheads="1"/>
              </p:cNvSpPr>
              <p:nvPr/>
            </p:nvSpPr>
            <p:spPr bwMode="auto">
              <a:xfrm>
                <a:off x="441412" y="2058529"/>
                <a:ext cx="2432808" cy="589405"/>
              </a:xfrm>
              <a:prstGeom prst="rect">
                <a:avLst/>
              </a:prstGeom>
              <a:noFill/>
              <a:ln w="9525">
                <a:noFill/>
                <a:miter lim="800000"/>
                <a:headEnd/>
                <a:tailEnd/>
              </a:ln>
            </p:spPr>
            <p:txBody>
              <a:bodyPr wrap="square">
                <a:spAutoFit/>
              </a:bodyPr>
              <a:lstStyle/>
              <a:p>
                <a:pPr algn="ctr">
                  <a:lnSpc>
                    <a:spcPct val="95000"/>
                  </a:lnSpc>
                  <a:spcBef>
                    <a:spcPct val="10000"/>
                  </a:spcBef>
                  <a:defRPr/>
                </a:pPr>
                <a:r>
                  <a:rPr lang="en-US" altLang="zh-CN" sz="3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宋体" pitchFamily="2" charset="-122"/>
                    <a:cs typeface="Arial" charset="0"/>
                  </a:rPr>
                  <a:t>Troubleshoot</a:t>
                </a:r>
                <a:endParaRPr lang="en-US" altLang="zh-CN" sz="3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n-lt"/>
                  <a:ea typeface="宋体" pitchFamily="2" charset="-122"/>
                  <a:cs typeface="Arial" charset="0"/>
                </a:endParaRPr>
              </a:p>
            </p:txBody>
          </p:sp>
        </p:grpSp>
        <p:pic>
          <p:nvPicPr>
            <p:cNvPr id="28" name="Picture 27" descr="SQL Server 2008 Performance and Scale WhtPaper01.gif"/>
            <p:cNvPicPr>
              <a:picLocks noChangeAspect="1"/>
            </p:cNvPicPr>
            <p:nvPr/>
          </p:nvPicPr>
          <p:blipFill>
            <a:blip r:embed="rId6" cstate="print"/>
            <a:stretch>
              <a:fillRect/>
            </a:stretch>
          </p:blipFill>
          <p:spPr>
            <a:xfrm>
              <a:off x="1219199" y="3962400"/>
              <a:ext cx="855287" cy="9906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pSp>
      <p:sp>
        <p:nvSpPr>
          <p:cNvPr id="29" name="Title 28"/>
          <p:cNvSpPr>
            <a:spLocks noGrp="1"/>
          </p:cNvSpPr>
          <p:nvPr>
            <p:ph type="title"/>
          </p:nvPr>
        </p:nvSpPr>
        <p:spPr/>
        <p:txBody>
          <a:bodyPr/>
          <a:lstStyle/>
          <a:p>
            <a:r>
              <a:rPr lang="zh-CN" altLang="en-US" dirty="0" smtClean="0"/>
              <a:t>内容</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p:cBhvr override="childStyle">
                                        <p:cTn id="6" dur="100" fill="hold"/>
                                        <p:tgtEl>
                                          <p:spTgt spid="6"/>
                                        </p:tgtEl>
                                        <p:attrNameLst>
                                          <p:attrName>style.color</p:attrName>
                                        </p:attrNameLst>
                                      </p:cBhvr>
                                      <p:to>
                                        <a:schemeClr val="accent2"/>
                                      </p:to>
                                    </p:animClr>
                                    <p:animClr clrSpc="rgb">
                                      <p:cBhvr>
                                        <p:cTn id="7" dur="100" fill="hold"/>
                                        <p:tgtEl>
                                          <p:spTgt spid="6"/>
                                        </p:tgtEl>
                                        <p:attrNameLst>
                                          <p:attrName>fillcolor</p:attrName>
                                        </p:attrNameLst>
                                      </p:cBhvr>
                                      <p:to>
                                        <a:schemeClr val="accent2"/>
                                      </p:to>
                                    </p:animClr>
                                    <p:set>
                                      <p:cBhvr>
                                        <p:cTn id="8" dur="100" fill="hold"/>
                                        <p:tgtEl>
                                          <p:spTgt spid="6"/>
                                        </p:tgtEl>
                                        <p:attrNameLst>
                                          <p:attrName>fill.type</p:attrName>
                                        </p:attrNameLst>
                                      </p:cBhvr>
                                      <p:to>
                                        <p:strVal val="solid"/>
                                      </p:to>
                                    </p:set>
                                    <p:set>
                                      <p:cBhvr>
                                        <p:cTn id="9" dur="100" fill="hold"/>
                                        <p:tgtEl>
                                          <p:spTgt spid="6"/>
                                        </p:tgtEl>
                                        <p:attrNameLst>
                                          <p:attrName>fill.on</p:attrName>
                                        </p:attrNameLst>
                                      </p:cBhvr>
                                      <p:to>
                                        <p:strVal val="true"/>
                                      </p:to>
                                    </p:se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par>
                                <p:cTn id="15" presetID="9" presetClass="emph" presetSubtype="0" nodeType="withEffect">
                                  <p:stCondLst>
                                    <p:cond delay="0"/>
                                  </p:stCondLst>
                                  <p:childTnLst>
                                    <p:set>
                                      <p:cBhvr rctx="PPT">
                                        <p:cTn id="16" dur="indefinite"/>
                                        <p:tgtEl>
                                          <p:spTgt spid="2"/>
                                        </p:tgtEl>
                                        <p:attrNameLst>
                                          <p:attrName>style.opacity</p:attrName>
                                        </p:attrNameLst>
                                      </p:cBhvr>
                                      <p:to>
                                        <p:strVal val="0.5"/>
                                      </p:to>
                                    </p:set>
                                    <p:animEffect filter="image" prLst="opacity: 0.5">
                                      <p:cBhvr rctx="IE">
                                        <p:cTn id="17" dur="indefinite"/>
                                        <p:tgtEl>
                                          <p:spTgt spid="2"/>
                                        </p:tgtEl>
                                      </p:cBhvr>
                                    </p:animEffect>
                                  </p:childTnLst>
                                </p:cTn>
                              </p:par>
                              <p:par>
                                <p:cTn id="18" presetID="9" presetClass="emph" presetSubtype="0" nodeType="withEffect">
                                  <p:stCondLst>
                                    <p:cond delay="0"/>
                                  </p:stCondLst>
                                  <p:childTnLst>
                                    <p:set>
                                      <p:cBhvr rctx="PPT">
                                        <p:cTn id="19" dur="indefinite"/>
                                        <p:tgtEl>
                                          <p:spTgt spid="3"/>
                                        </p:tgtEl>
                                        <p:attrNameLst>
                                          <p:attrName>style.opacity</p:attrName>
                                        </p:attrNameLst>
                                      </p:cBhvr>
                                      <p:to>
                                        <p:strVal val="0.5"/>
                                      </p:to>
                                    </p:set>
                                    <p:animEffect filter="image" prLst="opacity: 0.5">
                                      <p:cBhvr rctx="IE">
                                        <p:cTn id="20"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sz="4000" dirty="0" smtClean="0"/>
              <a:t>	</a:t>
            </a:r>
            <a:r>
              <a:rPr lang="zh-CN" altLang="en-US" sz="4000" dirty="0" smtClean="0"/>
              <a:t>发现存在的问题并解决</a:t>
            </a:r>
            <a:endParaRPr lang="zh-CN" altLang="en-US" sz="4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演示</a:t>
            </a:r>
            <a:r>
              <a:rPr lang="zh-CN" altLang="en-US" dirty="0"/>
              <a:t>内容总结</a:t>
            </a:r>
            <a:endParaRPr lang="en-US" dirty="0"/>
          </a:p>
        </p:txBody>
      </p:sp>
      <p:sp>
        <p:nvSpPr>
          <p:cNvPr id="3" name="Content Placeholder 2"/>
          <p:cNvSpPr>
            <a:spLocks noGrp="1"/>
          </p:cNvSpPr>
          <p:nvPr>
            <p:ph idx="1"/>
          </p:nvPr>
        </p:nvSpPr>
        <p:spPr/>
        <p:txBody>
          <a:bodyPr/>
          <a:lstStyle/>
          <a:p>
            <a:r>
              <a:rPr lang="zh-CN" altLang="en-US" dirty="0" smtClean="0"/>
              <a:t>利用管理数据采集器监视系统</a:t>
            </a:r>
            <a:endParaRPr lang="en-US" dirty="0" smtClean="0"/>
          </a:p>
          <a:p>
            <a:r>
              <a:rPr lang="zh-CN" altLang="en-US" dirty="0" smtClean="0"/>
              <a:t>管理数据如何被上传至管理数据仓库</a:t>
            </a:r>
            <a:endParaRPr lang="en-US" dirty="0" smtClean="0"/>
          </a:p>
          <a:p>
            <a:r>
              <a:rPr lang="en-US" dirty="0" smtClean="0"/>
              <a:t>“Active” historical reports highlight problems </a:t>
            </a:r>
            <a:r>
              <a:rPr lang="zh-CN" altLang="en-US" dirty="0" smtClean="0"/>
              <a:t>历史数据报表突出问题所在</a:t>
            </a:r>
            <a:endParaRPr lang="en-US" dirty="0" smtClean="0"/>
          </a:p>
          <a:p>
            <a:r>
              <a:rPr lang="zh-CN" altLang="en-US" dirty="0" smtClean="0"/>
              <a:t>进一步深入问题的核心</a:t>
            </a:r>
            <a:endParaRPr lang="en-US" dirty="0" smtClean="0"/>
          </a:p>
          <a:p>
            <a:r>
              <a:rPr lang="zh-CN" altLang="en-US" dirty="0" smtClean="0"/>
              <a:t>报表展现问题的根源并提供解决方案</a:t>
            </a:r>
            <a:endParaRPr lang="en-US" dirty="0" smtClean="0"/>
          </a:p>
          <a:p>
            <a:r>
              <a:rPr lang="en-US" dirty="0" smtClean="0">
                <a:solidFill>
                  <a:schemeClr val="accent5"/>
                </a:solidFill>
              </a:rPr>
              <a:t>We didn’t see real-time monitoring – </a:t>
            </a:r>
            <a:br>
              <a:rPr lang="en-US" dirty="0" smtClean="0">
                <a:solidFill>
                  <a:schemeClr val="accent5"/>
                </a:solidFill>
              </a:rPr>
            </a:br>
            <a:r>
              <a:rPr lang="en-US" dirty="0" smtClean="0">
                <a:solidFill>
                  <a:schemeClr val="accent5"/>
                </a:solidFill>
              </a:rPr>
              <a:t>that’s SCOM</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472518" cy="796908"/>
          </a:xfrm>
        </p:spPr>
        <p:txBody>
          <a:bodyPr>
            <a:normAutofit/>
          </a:bodyPr>
          <a:lstStyle/>
          <a:p>
            <a:r>
              <a:rPr lang="zh-CN" altLang="en-US" sz="3600" dirty="0" smtClean="0"/>
              <a:t>模块和框图：管理数据的采集和评估</a:t>
            </a:r>
            <a:endParaRPr lang="en-US" sz="3600" dirty="0"/>
          </a:p>
        </p:txBody>
      </p:sp>
      <p:sp>
        <p:nvSpPr>
          <p:cNvPr id="4" name="Up Arrow 3"/>
          <p:cNvSpPr/>
          <p:nvPr/>
        </p:nvSpPr>
        <p:spPr bwMode="auto">
          <a:xfrm>
            <a:off x="6705600" y="1752600"/>
            <a:ext cx="356034" cy="388499"/>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5" name="Up Arrow 4"/>
          <p:cNvSpPr/>
          <p:nvPr/>
        </p:nvSpPr>
        <p:spPr bwMode="auto">
          <a:xfrm>
            <a:off x="6705600" y="2895600"/>
            <a:ext cx="356034" cy="388499"/>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6" name="Up Arrow 5"/>
          <p:cNvSpPr/>
          <p:nvPr/>
        </p:nvSpPr>
        <p:spPr bwMode="auto">
          <a:xfrm rot="5400000">
            <a:off x="5498883" y="4102317"/>
            <a:ext cx="356034" cy="685800"/>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7" name="Up Arrow 6"/>
          <p:cNvSpPr/>
          <p:nvPr/>
        </p:nvSpPr>
        <p:spPr bwMode="auto">
          <a:xfrm rot="5400000">
            <a:off x="3898683" y="4102318"/>
            <a:ext cx="356034" cy="685800"/>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8" name="Up Arrow 7"/>
          <p:cNvSpPr/>
          <p:nvPr/>
        </p:nvSpPr>
        <p:spPr bwMode="auto">
          <a:xfrm rot="5400000">
            <a:off x="1879383" y="4145629"/>
            <a:ext cx="356034" cy="609600"/>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grpSp>
        <p:nvGrpSpPr>
          <p:cNvPr id="9" name="Group 49"/>
          <p:cNvGrpSpPr/>
          <p:nvPr/>
        </p:nvGrpSpPr>
        <p:grpSpPr>
          <a:xfrm>
            <a:off x="714983" y="3120957"/>
            <a:ext cx="1524000" cy="1984443"/>
            <a:chOff x="714983" y="3120957"/>
            <a:chExt cx="1524000" cy="1984443"/>
          </a:xfrm>
        </p:grpSpPr>
        <p:sp>
          <p:nvSpPr>
            <p:cNvPr id="10" name="AutoShape 15"/>
            <p:cNvSpPr>
              <a:spLocks noChangeArrowheads="1"/>
            </p:cNvSpPr>
            <p:nvPr/>
          </p:nvSpPr>
          <p:spPr bwMode="auto">
            <a:xfrm>
              <a:off x="914400" y="3810000"/>
              <a:ext cx="1066800" cy="12954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dirty="0">
                  <a:solidFill>
                    <a:schemeClr val="tx1"/>
                  </a:solidFill>
                  <a:effectLst>
                    <a:outerShdw blurRad="38100" dist="38100" dir="2700000" algn="tl">
                      <a:srgbClr val="000000">
                        <a:alpha val="43137"/>
                      </a:srgbClr>
                    </a:outerShdw>
                  </a:effectLst>
                </a:rPr>
                <a:t>Data</a:t>
              </a:r>
            </a:p>
            <a:p>
              <a:pPr algn="ctr">
                <a:defRPr/>
              </a:pPr>
              <a:r>
                <a:rPr lang="en-US" dirty="0" smtClean="0">
                  <a:solidFill>
                    <a:schemeClr val="tx1"/>
                  </a:solidFill>
                  <a:effectLst>
                    <a:outerShdw blurRad="38100" dist="38100" dir="2700000" algn="tl">
                      <a:srgbClr val="000000">
                        <a:alpha val="43137"/>
                      </a:srgbClr>
                    </a:outerShdw>
                  </a:effectLst>
                </a:rPr>
                <a:t>Collector</a:t>
              </a:r>
            </a:p>
            <a:p>
              <a:pPr algn="ctr">
                <a:defRPr/>
              </a:pPr>
              <a:r>
                <a:rPr lang="zh-CN" altLang="en-US" dirty="0" smtClean="0"/>
                <a:t>管理数据</a:t>
              </a:r>
              <a:endParaRPr lang="en-US" altLang="zh-CN" dirty="0" smtClean="0"/>
            </a:p>
            <a:p>
              <a:pPr algn="ctr">
                <a:defRPr/>
              </a:pPr>
              <a:r>
                <a:rPr lang="zh-CN" altLang="en-US" dirty="0" smtClean="0"/>
                <a:t>采集器</a:t>
              </a:r>
              <a:endParaRPr lang="en-US" dirty="0">
                <a:solidFill>
                  <a:schemeClr val="tx1"/>
                </a:solidFill>
                <a:effectLst>
                  <a:outerShdw blurRad="38100" dist="38100" dir="2700000" algn="tl">
                    <a:srgbClr val="000000">
                      <a:alpha val="43137"/>
                    </a:srgbClr>
                  </a:outerShdw>
                </a:effectLst>
              </a:endParaRPr>
            </a:p>
          </p:txBody>
        </p:sp>
        <p:sp>
          <p:nvSpPr>
            <p:cNvPr id="11" name="Rectangle 10"/>
            <p:cNvSpPr/>
            <p:nvPr/>
          </p:nvSpPr>
          <p:spPr>
            <a:xfrm>
              <a:off x="714983" y="3120957"/>
              <a:ext cx="1524000" cy="738664"/>
            </a:xfrm>
            <a:prstGeom prst="rect">
              <a:avLst/>
            </a:prstGeom>
          </p:spPr>
          <p:txBody>
            <a:bodyPr wrap="square">
              <a:spAutoFit/>
            </a:bodyPr>
            <a:lstStyle/>
            <a:p>
              <a:pPr algn="ctr">
                <a:defRPr/>
              </a:pPr>
              <a:r>
                <a:rPr lang="en-US" sz="1400" dirty="0" smtClean="0">
                  <a:solidFill>
                    <a:schemeClr val="accent1"/>
                  </a:solidFill>
                  <a:effectLst>
                    <a:outerShdw blurRad="38100" dist="38100" dir="2700000" algn="tl">
                      <a:srgbClr val="000000">
                        <a:alpha val="43137"/>
                      </a:srgbClr>
                    </a:outerShdw>
                  </a:effectLst>
                </a:rPr>
                <a:t>SQL Server 2008 Engine</a:t>
              </a:r>
            </a:p>
            <a:p>
              <a:pPr algn="ctr">
                <a:defRPr/>
              </a:pPr>
              <a:r>
                <a:rPr lang="en-US" sz="1400" dirty="0" smtClean="0">
                  <a:solidFill>
                    <a:schemeClr val="accent1"/>
                  </a:solidFill>
                  <a:effectLst>
                    <a:outerShdw blurRad="38100" dist="38100" dir="2700000" algn="tl">
                      <a:srgbClr val="000000">
                        <a:alpha val="43137"/>
                      </a:srgbClr>
                    </a:outerShdw>
                  </a:effectLst>
                </a:rPr>
                <a:t>Windows Service</a:t>
              </a:r>
              <a:endParaRPr lang="en-US" sz="1400" dirty="0">
                <a:solidFill>
                  <a:schemeClr val="accent1"/>
                </a:solidFill>
                <a:effectLst>
                  <a:outerShdw blurRad="38100" dist="38100" dir="2700000" algn="tl">
                    <a:srgbClr val="000000">
                      <a:alpha val="43137"/>
                    </a:srgbClr>
                  </a:outerShdw>
                </a:effectLst>
              </a:endParaRPr>
            </a:p>
          </p:txBody>
        </p:sp>
      </p:grpSp>
      <p:grpSp>
        <p:nvGrpSpPr>
          <p:cNvPr id="12" name="Group 48"/>
          <p:cNvGrpSpPr/>
          <p:nvPr/>
        </p:nvGrpSpPr>
        <p:grpSpPr>
          <a:xfrm>
            <a:off x="2362200" y="3429000"/>
            <a:ext cx="1752600" cy="2398931"/>
            <a:chOff x="2362200" y="3429000"/>
            <a:chExt cx="1752600" cy="2398931"/>
          </a:xfrm>
        </p:grpSpPr>
        <p:grpSp>
          <p:nvGrpSpPr>
            <p:cNvPr id="13" name="Group 45"/>
            <p:cNvGrpSpPr/>
            <p:nvPr/>
          </p:nvGrpSpPr>
          <p:grpSpPr>
            <a:xfrm>
              <a:off x="2362200" y="3810000"/>
              <a:ext cx="1752600" cy="2017931"/>
              <a:chOff x="2514600" y="3810000"/>
              <a:chExt cx="1752600" cy="2017931"/>
            </a:xfrm>
          </p:grpSpPr>
          <p:sp>
            <p:nvSpPr>
              <p:cNvPr id="15" name="AutoShape 18"/>
              <p:cNvSpPr>
                <a:spLocks noChangeArrowheads="1"/>
              </p:cNvSpPr>
              <p:nvPr/>
            </p:nvSpPr>
            <p:spPr bwMode="auto">
              <a:xfrm>
                <a:off x="2667000" y="4038600"/>
                <a:ext cx="1447800" cy="1066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dirty="0" smtClean="0">
                    <a:solidFill>
                      <a:schemeClr val="bg1"/>
                    </a:solidFill>
                    <a:effectLst>
                      <a:outerShdw blurRad="38100" dist="38100" dir="2700000" algn="tl">
                        <a:srgbClr val="000000">
                          <a:alpha val="43137"/>
                        </a:srgbClr>
                      </a:outerShdw>
                    </a:effectLst>
                  </a:rPr>
                  <a:t>s</a:t>
                </a:r>
                <a:endParaRPr lang="en-US" dirty="0">
                  <a:solidFill>
                    <a:schemeClr val="bg1"/>
                  </a:solidFill>
                  <a:effectLst>
                    <a:outerShdw blurRad="38100" dist="38100" dir="2700000" algn="tl">
                      <a:srgbClr val="000000">
                        <a:alpha val="43137"/>
                      </a:srgbClr>
                    </a:outerShdw>
                  </a:effectLst>
                </a:endParaRPr>
              </a:p>
            </p:txBody>
          </p:sp>
          <p:sp>
            <p:nvSpPr>
              <p:cNvPr id="16" name="AutoShape 17"/>
              <p:cNvSpPr>
                <a:spLocks noChangeArrowheads="1"/>
              </p:cNvSpPr>
              <p:nvPr/>
            </p:nvSpPr>
            <p:spPr bwMode="auto">
              <a:xfrm>
                <a:off x="2590800" y="3810000"/>
                <a:ext cx="1447800" cy="1066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endParaRPr lang="en-US" sz="1400" dirty="0">
                  <a:solidFill>
                    <a:schemeClr val="accent1"/>
                  </a:solidFill>
                  <a:effectLst>
                    <a:outerShdw blurRad="38100" dist="38100" dir="2700000" algn="tl">
                      <a:srgbClr val="000000">
                        <a:alpha val="43137"/>
                      </a:srgbClr>
                    </a:outerShdw>
                  </a:effectLst>
                </a:endParaRPr>
              </a:p>
            </p:txBody>
          </p:sp>
          <p:sp>
            <p:nvSpPr>
              <p:cNvPr id="17" name="Rectangle 16"/>
              <p:cNvSpPr/>
              <p:nvPr/>
            </p:nvSpPr>
            <p:spPr>
              <a:xfrm>
                <a:off x="2819400" y="5181600"/>
                <a:ext cx="1447800" cy="646331"/>
              </a:xfrm>
              <a:prstGeom prst="rect">
                <a:avLst/>
              </a:prstGeom>
            </p:spPr>
            <p:txBody>
              <a:bodyPr wrap="square">
                <a:spAutoFit/>
              </a:bodyPr>
              <a:lstStyle/>
              <a:p>
                <a:pPr defTabSz="914099">
                  <a:buFont typeface="Arial" pitchFamily="34" charset="0"/>
                  <a:buChar char="•"/>
                  <a:defRPr/>
                </a:pPr>
                <a:r>
                  <a:rPr lang="en-US" sz="1200" dirty="0">
                    <a:effectLst>
                      <a:outerShdw blurRad="38100" dist="38100" dir="2700000" algn="tl">
                        <a:srgbClr val="000000">
                          <a:alpha val="43137"/>
                        </a:srgbClr>
                      </a:outerShdw>
                    </a:effectLst>
                  </a:rPr>
                  <a:t> </a:t>
                </a:r>
                <a:r>
                  <a:rPr lang="en-US" sz="1200" dirty="0" err="1">
                    <a:effectLst>
                      <a:outerShdw blurRad="38100" dist="38100" dir="2700000" algn="tl">
                        <a:srgbClr val="000000">
                          <a:alpha val="43137"/>
                        </a:srgbClr>
                      </a:outerShdw>
                    </a:effectLst>
                  </a:rPr>
                  <a:t>PerfMon</a:t>
                </a:r>
                <a:r>
                  <a:rPr lang="en-US" sz="1200" dirty="0">
                    <a:effectLst>
                      <a:outerShdw blurRad="38100" dist="38100" dir="2700000" algn="tl">
                        <a:srgbClr val="000000">
                          <a:alpha val="43137"/>
                        </a:srgbClr>
                      </a:outerShdw>
                    </a:effectLst>
                  </a:rPr>
                  <a:t> Counters</a:t>
                </a:r>
              </a:p>
              <a:p>
                <a:pPr defTabSz="914099">
                  <a:buFont typeface="Arial" pitchFamily="34" charset="0"/>
                  <a:buChar char="•"/>
                  <a:defRPr/>
                </a:pPr>
                <a:r>
                  <a:rPr lang="en-US" sz="1200" dirty="0">
                    <a:effectLst>
                      <a:outerShdw blurRad="38100" dist="38100" dir="2700000" algn="tl">
                        <a:srgbClr val="000000">
                          <a:alpha val="43137"/>
                        </a:srgbClr>
                      </a:outerShdw>
                    </a:effectLst>
                  </a:rPr>
                  <a:t> SQL Trace Events</a:t>
                </a:r>
              </a:p>
              <a:p>
                <a:pPr defTabSz="914099">
                  <a:buFont typeface="Arial" pitchFamily="34" charset="0"/>
                  <a:buChar char="•"/>
                  <a:defRPr/>
                </a:pPr>
                <a:r>
                  <a:rPr lang="en-US" sz="1200" dirty="0">
                    <a:effectLst>
                      <a:outerShdw blurRad="38100" dist="38100" dir="2700000" algn="tl">
                        <a:srgbClr val="000000">
                          <a:alpha val="43137"/>
                        </a:srgbClr>
                      </a:outerShdw>
                    </a:effectLst>
                  </a:rPr>
                  <a:t> T-SQL</a:t>
                </a:r>
              </a:p>
            </p:txBody>
          </p:sp>
          <p:sp>
            <p:nvSpPr>
              <p:cNvPr id="18" name="Rectangle 17"/>
              <p:cNvSpPr/>
              <p:nvPr/>
            </p:nvSpPr>
            <p:spPr>
              <a:xfrm>
                <a:off x="2514600" y="4114800"/>
                <a:ext cx="1524000" cy="369332"/>
              </a:xfrm>
              <a:prstGeom prst="rect">
                <a:avLst/>
              </a:prstGeom>
            </p:spPr>
            <p:txBody>
              <a:bodyPr wrap="square">
                <a:spAutoFit/>
              </a:bodyPr>
              <a:lstStyle/>
              <a:p>
                <a:pPr algn="ctr">
                  <a:defRPr/>
                </a:pPr>
                <a:r>
                  <a:rPr lang="en-US" dirty="0" smtClean="0">
                    <a:effectLst>
                      <a:outerShdw blurRad="38100" dist="38100" dir="2700000" algn="tl">
                        <a:srgbClr val="000000">
                          <a:alpha val="43137"/>
                        </a:srgbClr>
                      </a:outerShdw>
                    </a:effectLst>
                  </a:rPr>
                  <a:t>Collection Set</a:t>
                </a:r>
                <a:endParaRPr lang="en-US" dirty="0">
                  <a:effectLst>
                    <a:outerShdw blurRad="38100" dist="38100" dir="2700000" algn="tl">
                      <a:srgbClr val="000000">
                        <a:alpha val="43137"/>
                      </a:srgbClr>
                    </a:outerShdw>
                  </a:effectLst>
                </a:endParaRPr>
              </a:p>
            </p:txBody>
          </p:sp>
          <p:sp>
            <p:nvSpPr>
              <p:cNvPr id="19" name="Rectangle 18"/>
              <p:cNvSpPr/>
              <p:nvPr/>
            </p:nvSpPr>
            <p:spPr>
              <a:xfrm>
                <a:off x="2590800" y="4419600"/>
                <a:ext cx="1524000" cy="307777"/>
              </a:xfrm>
              <a:prstGeom prst="rect">
                <a:avLst/>
              </a:prstGeom>
            </p:spPr>
            <p:txBody>
              <a:bodyPr wrap="square">
                <a:spAutoFit/>
              </a:bodyPr>
              <a:lstStyle/>
              <a:p>
                <a:pPr algn="ctr">
                  <a:defRPr/>
                </a:pPr>
                <a:r>
                  <a:rPr lang="en-US" sz="1400" dirty="0" smtClean="0">
                    <a:solidFill>
                      <a:schemeClr val="accent1"/>
                    </a:solidFill>
                    <a:effectLst>
                      <a:outerShdw blurRad="38100" dist="38100" dir="2700000" algn="tl">
                        <a:srgbClr val="000000">
                          <a:alpha val="43137"/>
                        </a:srgbClr>
                      </a:outerShdw>
                    </a:effectLst>
                  </a:rPr>
                  <a:t>Collection Item</a:t>
                </a:r>
                <a:endParaRPr lang="en-US" sz="1400" dirty="0">
                  <a:solidFill>
                    <a:schemeClr val="accent1"/>
                  </a:solidFill>
                  <a:effectLst>
                    <a:outerShdw blurRad="38100" dist="38100" dir="2700000" algn="tl">
                      <a:srgbClr val="000000">
                        <a:alpha val="43137"/>
                      </a:srgbClr>
                    </a:outerShdw>
                  </a:effectLst>
                </a:endParaRPr>
              </a:p>
            </p:txBody>
          </p:sp>
          <p:sp>
            <p:nvSpPr>
              <p:cNvPr id="20" name="Rectangle 19"/>
              <p:cNvSpPr/>
              <p:nvPr/>
            </p:nvSpPr>
            <p:spPr>
              <a:xfrm>
                <a:off x="2743200" y="4800600"/>
                <a:ext cx="1524000" cy="276999"/>
              </a:xfrm>
              <a:prstGeom prst="rect">
                <a:avLst/>
              </a:prstGeom>
            </p:spPr>
            <p:txBody>
              <a:bodyPr wrap="square">
                <a:spAutoFit/>
              </a:bodyPr>
              <a:lstStyle/>
              <a:p>
                <a:pPr algn="ctr">
                  <a:defRPr/>
                </a:pPr>
                <a:r>
                  <a:rPr lang="en-US" sz="1200" dirty="0" smtClean="0">
                    <a:solidFill>
                      <a:schemeClr val="accent1"/>
                    </a:solidFill>
                    <a:effectLst>
                      <a:outerShdw blurRad="38100" dist="38100" dir="2700000" algn="tl">
                        <a:srgbClr val="000000">
                          <a:alpha val="43137"/>
                        </a:srgbClr>
                      </a:outerShdw>
                    </a:effectLst>
                  </a:rPr>
                  <a:t>Collection Item</a:t>
                </a:r>
                <a:endParaRPr lang="en-US" sz="1200" dirty="0">
                  <a:solidFill>
                    <a:schemeClr val="accent1"/>
                  </a:solidFill>
                  <a:effectLst>
                    <a:outerShdw blurRad="38100" dist="38100" dir="2700000" algn="tl">
                      <a:srgbClr val="000000">
                        <a:alpha val="43137"/>
                      </a:srgbClr>
                    </a:outerShdw>
                  </a:effectLst>
                </a:endParaRPr>
              </a:p>
            </p:txBody>
          </p:sp>
        </p:grpSp>
        <p:sp>
          <p:nvSpPr>
            <p:cNvPr id="14" name="Rectangle 13"/>
            <p:cNvSpPr/>
            <p:nvPr/>
          </p:nvSpPr>
          <p:spPr>
            <a:xfrm>
              <a:off x="2362200" y="3429000"/>
              <a:ext cx="1524000" cy="307777"/>
            </a:xfrm>
            <a:prstGeom prst="rect">
              <a:avLst/>
            </a:prstGeom>
          </p:spPr>
          <p:txBody>
            <a:bodyPr wrap="square">
              <a:spAutoFit/>
            </a:bodyPr>
            <a:lstStyle/>
            <a:p>
              <a:pPr algn="ctr">
                <a:defRPr/>
              </a:pPr>
              <a:r>
                <a:rPr lang="en-US" sz="1400" dirty="0" err="1" smtClean="0">
                  <a:solidFill>
                    <a:schemeClr val="accent1"/>
                  </a:solidFill>
                  <a:effectLst>
                    <a:outerShdw blurRad="38100" dist="38100" dir="2700000" algn="tl">
                      <a:srgbClr val="000000">
                        <a:alpha val="43137"/>
                      </a:srgbClr>
                    </a:outerShdw>
                  </a:effectLst>
                </a:rPr>
                <a:t>msdb</a:t>
              </a:r>
              <a:endParaRPr lang="en-US" sz="1400" dirty="0">
                <a:solidFill>
                  <a:schemeClr val="accent1"/>
                </a:solidFill>
                <a:effectLst>
                  <a:outerShdw blurRad="38100" dist="38100" dir="2700000" algn="tl">
                    <a:srgbClr val="000000">
                      <a:alpha val="43137"/>
                    </a:srgbClr>
                  </a:outerShdw>
                </a:effectLst>
              </a:endParaRPr>
            </a:p>
          </p:txBody>
        </p:sp>
      </p:grpSp>
      <p:grpSp>
        <p:nvGrpSpPr>
          <p:cNvPr id="21" name="Group 51"/>
          <p:cNvGrpSpPr/>
          <p:nvPr/>
        </p:nvGrpSpPr>
        <p:grpSpPr>
          <a:xfrm>
            <a:off x="4495800" y="3429000"/>
            <a:ext cx="1066800" cy="1600200"/>
            <a:chOff x="4495800" y="3429000"/>
            <a:chExt cx="1066800" cy="1600200"/>
          </a:xfrm>
        </p:grpSpPr>
        <p:sp>
          <p:nvSpPr>
            <p:cNvPr id="22" name="AutoShape 15"/>
            <p:cNvSpPr>
              <a:spLocks noChangeArrowheads="1"/>
            </p:cNvSpPr>
            <p:nvPr/>
          </p:nvSpPr>
          <p:spPr bwMode="auto">
            <a:xfrm>
              <a:off x="4495800" y="3810000"/>
              <a:ext cx="1066800" cy="12192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dirty="0" smtClean="0">
                  <a:solidFill>
                    <a:schemeClr val="tx1"/>
                  </a:solidFill>
                  <a:effectLst>
                    <a:outerShdw blurRad="38100" dist="38100" dir="2700000" algn="tl">
                      <a:srgbClr val="000000">
                        <a:alpha val="43137"/>
                      </a:srgbClr>
                    </a:outerShdw>
                  </a:effectLst>
                </a:rPr>
                <a:t>File Cache</a:t>
              </a:r>
              <a:endParaRPr lang="en-US" dirty="0">
                <a:solidFill>
                  <a:schemeClr val="tx1"/>
                </a:solidFill>
                <a:effectLst>
                  <a:outerShdw blurRad="38100" dist="38100" dir="2700000" algn="tl">
                    <a:srgbClr val="000000">
                      <a:alpha val="43137"/>
                    </a:srgbClr>
                  </a:outerShdw>
                </a:effectLst>
              </a:endParaRPr>
            </a:p>
          </p:txBody>
        </p:sp>
        <p:sp>
          <p:nvSpPr>
            <p:cNvPr id="23" name="Rectangle 22"/>
            <p:cNvSpPr/>
            <p:nvPr/>
          </p:nvSpPr>
          <p:spPr>
            <a:xfrm>
              <a:off x="4648200" y="3429000"/>
              <a:ext cx="685800" cy="307777"/>
            </a:xfrm>
            <a:prstGeom prst="rect">
              <a:avLst/>
            </a:prstGeom>
          </p:spPr>
          <p:txBody>
            <a:bodyPr wrap="square">
              <a:spAutoFit/>
            </a:bodyPr>
            <a:lstStyle/>
            <a:p>
              <a:pPr algn="ctr">
                <a:defRPr/>
              </a:pPr>
              <a:r>
                <a:rPr lang="en-US" sz="1400" dirty="0" smtClean="0">
                  <a:solidFill>
                    <a:schemeClr val="accent1"/>
                  </a:solidFill>
                  <a:effectLst>
                    <a:outerShdw blurRad="38100" dist="38100" dir="2700000" algn="tl">
                      <a:srgbClr val="000000">
                        <a:alpha val="43137"/>
                      </a:srgbClr>
                    </a:outerShdw>
                  </a:effectLst>
                </a:rPr>
                <a:t>SSIS</a:t>
              </a:r>
              <a:endParaRPr lang="en-US" sz="1400" dirty="0">
                <a:solidFill>
                  <a:schemeClr val="accent1"/>
                </a:solidFill>
                <a:effectLst>
                  <a:outerShdw blurRad="38100" dist="38100" dir="2700000" algn="tl">
                    <a:srgbClr val="000000">
                      <a:alpha val="43137"/>
                    </a:srgbClr>
                  </a:outerShdw>
                </a:effectLst>
              </a:endParaRPr>
            </a:p>
          </p:txBody>
        </p:sp>
      </p:grpSp>
      <p:grpSp>
        <p:nvGrpSpPr>
          <p:cNvPr id="24" name="Group 56"/>
          <p:cNvGrpSpPr/>
          <p:nvPr/>
        </p:nvGrpSpPr>
        <p:grpSpPr>
          <a:xfrm>
            <a:off x="6096000" y="3429000"/>
            <a:ext cx="1567573" cy="2066925"/>
            <a:chOff x="6096000" y="3429000"/>
            <a:chExt cx="1567573" cy="2066925"/>
          </a:xfrm>
        </p:grpSpPr>
        <p:sp>
          <p:nvSpPr>
            <p:cNvPr id="25" name="Flowchart: Magnetic Disk 24"/>
            <p:cNvSpPr/>
            <p:nvPr/>
          </p:nvSpPr>
          <p:spPr bwMode="auto">
            <a:xfrm>
              <a:off x="6096000" y="3733800"/>
              <a:ext cx="1567573" cy="1762125"/>
            </a:xfrm>
            <a:prstGeom prst="flowChartMagneticDisk">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9728" tIns="54864" rIns="109728" bIns="54864" anchor="ctr"/>
            <a:lstStyle/>
            <a:p>
              <a:pPr algn="ctr" defTabSz="914063">
                <a:defRPr/>
              </a:pPr>
              <a:r>
                <a:rPr lang="en-US" sz="1400" b="1" dirty="0" smtClean="0">
                  <a:effectLst>
                    <a:outerShdw blurRad="38100" dist="38100" dir="2700000" algn="tl">
                      <a:srgbClr val="4D4D4D"/>
                    </a:outerShdw>
                  </a:effectLst>
                  <a:latin typeface="Segoe"/>
                </a:rPr>
                <a:t>Management </a:t>
              </a:r>
              <a:br>
                <a:rPr lang="en-US" sz="1400" b="1" dirty="0" smtClean="0">
                  <a:effectLst>
                    <a:outerShdw blurRad="38100" dist="38100" dir="2700000" algn="tl">
                      <a:srgbClr val="4D4D4D"/>
                    </a:outerShdw>
                  </a:effectLst>
                  <a:latin typeface="Segoe"/>
                </a:rPr>
              </a:br>
              <a:r>
                <a:rPr lang="en-US" sz="1400" b="1" dirty="0" smtClean="0">
                  <a:effectLst>
                    <a:outerShdw blurRad="38100" dist="38100" dir="2700000" algn="tl">
                      <a:srgbClr val="4D4D4D"/>
                    </a:outerShdw>
                  </a:effectLst>
                  <a:latin typeface="Segoe"/>
                </a:rPr>
                <a:t>Data </a:t>
              </a:r>
              <a:br>
                <a:rPr lang="en-US" sz="1400" b="1" dirty="0" smtClean="0">
                  <a:effectLst>
                    <a:outerShdw blurRad="38100" dist="38100" dir="2700000" algn="tl">
                      <a:srgbClr val="4D4D4D"/>
                    </a:outerShdw>
                  </a:effectLst>
                  <a:latin typeface="Segoe"/>
                </a:rPr>
              </a:br>
              <a:r>
                <a:rPr lang="en-US" sz="1400" b="1" dirty="0" smtClean="0">
                  <a:effectLst>
                    <a:outerShdw blurRad="38100" dist="38100" dir="2700000" algn="tl">
                      <a:srgbClr val="4D4D4D"/>
                    </a:outerShdw>
                  </a:effectLst>
                  <a:latin typeface="Segoe"/>
                </a:rPr>
                <a:t>Warehouse</a:t>
              </a:r>
              <a:endParaRPr lang="en-US" sz="1600" b="1" dirty="0" smtClean="0">
                <a:effectLst>
                  <a:outerShdw blurRad="38100" dist="38100" dir="2700000" algn="tl">
                    <a:srgbClr val="4D4D4D"/>
                  </a:outerShdw>
                </a:effectLst>
                <a:latin typeface="Segoe"/>
              </a:endParaRPr>
            </a:p>
            <a:p>
              <a:pPr algn="ctr" defTabSz="914063">
                <a:defRPr/>
              </a:pPr>
              <a:r>
                <a:rPr lang="zh-CN" altLang="en-US" sz="1600" dirty="0" smtClean="0"/>
                <a:t>管理数据仓库</a:t>
              </a:r>
              <a:endParaRPr lang="en-US" sz="1600" dirty="0">
                <a:solidFill>
                  <a:schemeClr val="tx1"/>
                </a:solidFill>
                <a:effectLst>
                  <a:outerShdw blurRad="38100" dist="38100" dir="2700000" algn="tl">
                    <a:srgbClr val="000000">
                      <a:alpha val="43137"/>
                    </a:srgbClr>
                  </a:outerShdw>
                </a:effectLst>
              </a:endParaRPr>
            </a:p>
          </p:txBody>
        </p:sp>
        <p:sp>
          <p:nvSpPr>
            <p:cNvPr id="26" name="Rectangle 25"/>
            <p:cNvSpPr/>
            <p:nvPr/>
          </p:nvSpPr>
          <p:spPr>
            <a:xfrm>
              <a:off x="6096000" y="3429000"/>
              <a:ext cx="1524000" cy="307777"/>
            </a:xfrm>
            <a:prstGeom prst="rect">
              <a:avLst/>
            </a:prstGeom>
          </p:spPr>
          <p:txBody>
            <a:bodyPr wrap="square">
              <a:spAutoFit/>
            </a:bodyPr>
            <a:lstStyle/>
            <a:p>
              <a:pPr algn="ctr">
                <a:defRPr/>
              </a:pPr>
              <a:r>
                <a:rPr lang="en-US" sz="1400" dirty="0" smtClean="0">
                  <a:solidFill>
                    <a:schemeClr val="accent1"/>
                  </a:solidFill>
                  <a:effectLst>
                    <a:outerShdw blurRad="38100" dist="38100" dir="2700000" algn="tl">
                      <a:srgbClr val="000000">
                        <a:alpha val="43137"/>
                      </a:srgbClr>
                    </a:outerShdw>
                  </a:effectLst>
                </a:rPr>
                <a:t>SQL2K8 Database</a:t>
              </a:r>
              <a:endParaRPr lang="en-US" sz="1400" dirty="0">
                <a:solidFill>
                  <a:schemeClr val="accent1"/>
                </a:solidFill>
                <a:effectLst>
                  <a:outerShdw blurRad="38100" dist="38100" dir="2700000" algn="tl">
                    <a:srgbClr val="000000">
                      <a:alpha val="43137"/>
                    </a:srgbClr>
                  </a:outerShdw>
                </a:effectLst>
              </a:endParaRPr>
            </a:p>
          </p:txBody>
        </p:sp>
      </p:grpSp>
      <p:grpSp>
        <p:nvGrpSpPr>
          <p:cNvPr id="27" name="Group 57"/>
          <p:cNvGrpSpPr/>
          <p:nvPr/>
        </p:nvGrpSpPr>
        <p:grpSpPr>
          <a:xfrm>
            <a:off x="5867400" y="2133600"/>
            <a:ext cx="1955800" cy="712135"/>
            <a:chOff x="5867400" y="2133600"/>
            <a:chExt cx="1955800" cy="712135"/>
          </a:xfrm>
        </p:grpSpPr>
        <p:sp>
          <p:nvSpPr>
            <p:cNvPr id="28" name="AutoShape 21"/>
            <p:cNvSpPr>
              <a:spLocks noChangeArrowheads="1"/>
            </p:cNvSpPr>
            <p:nvPr/>
          </p:nvSpPr>
          <p:spPr bwMode="auto">
            <a:xfrm>
              <a:off x="5867400" y="2438400"/>
              <a:ext cx="1955800" cy="407335"/>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dirty="0">
                  <a:effectLst>
                    <a:outerShdw blurRad="38100" dist="38100" dir="2700000" algn="tl">
                      <a:srgbClr val="000000">
                        <a:alpha val="43137"/>
                      </a:srgbClr>
                    </a:outerShdw>
                  </a:effectLst>
                </a:rPr>
                <a:t>MDW Reports</a:t>
              </a:r>
            </a:p>
          </p:txBody>
        </p:sp>
        <p:sp>
          <p:nvSpPr>
            <p:cNvPr id="29" name="Rectangle 28"/>
            <p:cNvSpPr/>
            <p:nvPr/>
          </p:nvSpPr>
          <p:spPr>
            <a:xfrm>
              <a:off x="6172200" y="2133600"/>
              <a:ext cx="1524000" cy="307777"/>
            </a:xfrm>
            <a:prstGeom prst="rect">
              <a:avLst/>
            </a:prstGeom>
          </p:spPr>
          <p:txBody>
            <a:bodyPr wrap="square">
              <a:spAutoFit/>
            </a:bodyPr>
            <a:lstStyle/>
            <a:p>
              <a:pPr algn="ctr">
                <a:defRPr/>
              </a:pPr>
              <a:r>
                <a:rPr lang="en-US" sz="1400" dirty="0" smtClean="0">
                  <a:solidFill>
                    <a:schemeClr val="accent1"/>
                  </a:solidFill>
                  <a:effectLst>
                    <a:outerShdw blurRad="38100" dist="38100" dir="2700000" algn="tl">
                      <a:srgbClr val="000000">
                        <a:alpha val="43137"/>
                      </a:srgbClr>
                    </a:outerShdw>
                  </a:effectLst>
                </a:rPr>
                <a:t>SQL2K8 RS (SSMS)</a:t>
              </a:r>
              <a:endParaRPr lang="en-US" sz="1400" dirty="0">
                <a:solidFill>
                  <a:schemeClr val="accent1"/>
                </a:solidFill>
                <a:effectLst>
                  <a:outerShdw blurRad="38100" dist="38100" dir="2700000" algn="tl">
                    <a:srgbClr val="000000">
                      <a:alpha val="43137"/>
                    </a:srgbClr>
                  </a:outerShdw>
                </a:effectLst>
              </a:endParaRPr>
            </a:p>
          </p:txBody>
        </p:sp>
      </p:grpSp>
      <p:grpSp>
        <p:nvGrpSpPr>
          <p:cNvPr id="30" name="Group 58"/>
          <p:cNvGrpSpPr/>
          <p:nvPr/>
        </p:nvGrpSpPr>
        <p:grpSpPr>
          <a:xfrm>
            <a:off x="838200" y="914400"/>
            <a:ext cx="7010400" cy="838200"/>
            <a:chOff x="838200" y="914400"/>
            <a:chExt cx="7010400" cy="838200"/>
          </a:xfrm>
        </p:grpSpPr>
        <p:sp>
          <p:nvSpPr>
            <p:cNvPr id="31" name="AutoShape 8"/>
            <p:cNvSpPr>
              <a:spLocks noChangeArrowheads="1"/>
            </p:cNvSpPr>
            <p:nvPr/>
          </p:nvSpPr>
          <p:spPr bwMode="auto">
            <a:xfrm>
              <a:off x="838200" y="1219200"/>
              <a:ext cx="7010400" cy="53340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dirty="0">
                  <a:effectLst>
                    <a:outerShdw blurRad="38100" dist="38100" dir="2700000" algn="tl">
                      <a:srgbClr val="000000">
                        <a:alpha val="43137"/>
                      </a:srgbClr>
                    </a:outerShdw>
                  </a:effectLst>
                </a:rPr>
                <a:t>SQL Server Management Studio</a:t>
              </a:r>
            </a:p>
          </p:txBody>
        </p:sp>
        <p:sp>
          <p:nvSpPr>
            <p:cNvPr id="32" name="Rectangle 31"/>
            <p:cNvSpPr/>
            <p:nvPr/>
          </p:nvSpPr>
          <p:spPr>
            <a:xfrm>
              <a:off x="3505200" y="914400"/>
              <a:ext cx="1524000" cy="338554"/>
            </a:xfrm>
            <a:prstGeom prst="rect">
              <a:avLst/>
            </a:prstGeom>
          </p:spPr>
          <p:txBody>
            <a:bodyPr wrap="square">
              <a:spAutoFit/>
            </a:bodyPr>
            <a:lstStyle/>
            <a:p>
              <a:pPr algn="ctr">
                <a:defRPr/>
              </a:pPr>
              <a:r>
                <a:rPr lang="en-US" sz="1400" dirty="0" smtClean="0">
                  <a:solidFill>
                    <a:schemeClr val="accent1"/>
                  </a:solidFill>
                  <a:effectLst>
                    <a:outerShdw blurRad="38100" dist="38100" dir="2700000" algn="tl">
                      <a:srgbClr val="000000">
                        <a:alpha val="43137"/>
                      </a:srgbClr>
                    </a:outerShdw>
                  </a:effectLst>
                </a:rPr>
                <a:t>SQL2K8 </a:t>
              </a:r>
              <a:r>
                <a:rPr lang="en-US" sz="1600" dirty="0" smtClean="0">
                  <a:solidFill>
                    <a:schemeClr val="accent1"/>
                  </a:solidFill>
                  <a:effectLst>
                    <a:outerShdw blurRad="38100" dist="38100" dir="2700000" algn="tl">
                      <a:srgbClr val="000000">
                        <a:alpha val="43137"/>
                      </a:srgbClr>
                    </a:outerShdw>
                  </a:effectLst>
                </a:rPr>
                <a:t>SSMS</a:t>
              </a:r>
              <a:endParaRPr lang="en-US" sz="1400" dirty="0">
                <a:solidFill>
                  <a:schemeClr val="accent1"/>
                </a:solidFill>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par>
                                <p:cTn id="13" presetID="9"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000"/>
                                        <p:tgtEl>
                                          <p:spTgt spid="7"/>
                                        </p:tgtEl>
                                      </p:cBhvr>
                                    </p:animEffect>
                                  </p:childTnLst>
                                </p:cTn>
                              </p:par>
                              <p:par>
                                <p:cTn id="21" presetID="9"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000"/>
                                        <p:tgtEl>
                                          <p:spTgt spid="6"/>
                                        </p:tgtEl>
                                      </p:cBhvr>
                                    </p:animEffect>
                                  </p:childTnLst>
                                </p:cTn>
                              </p:par>
                              <p:par>
                                <p:cTn id="29" presetID="9"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dissolv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1000"/>
                                        <p:tgtEl>
                                          <p:spTgt spid="5"/>
                                        </p:tgtEl>
                                      </p:cBhvr>
                                    </p:animEffect>
                                  </p:childTnLst>
                                </p:cTn>
                              </p:par>
                              <p:par>
                                <p:cTn id="37" presetID="9"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dissolv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down)">
                                      <p:cBhvr>
                                        <p:cTn id="44" dur="1000"/>
                                        <p:tgtEl>
                                          <p:spTgt spid="4"/>
                                        </p:tgtEl>
                                      </p:cBhvr>
                                    </p:animEffect>
                                  </p:childTnLst>
                                </p:cTn>
                              </p:par>
                              <p:par>
                                <p:cTn id="45" presetID="9"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dissolve">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6|10|12.9|27.4|7.5|5.4"/>
</p:tagLst>
</file>

<file path=ppt/tags/tag2.xml><?xml version="1.0" encoding="utf-8"?>
<p:tagLst xmlns:a="http://schemas.openxmlformats.org/drawingml/2006/main" xmlns:r="http://schemas.openxmlformats.org/officeDocument/2006/relationships" xmlns:p="http://schemas.openxmlformats.org/presentationml/2006/main">
  <p:tag name="TIMING" val="|9.6|10|12.9|27.4|7.5|5.4"/>
</p:tagLst>
</file>

<file path=ppt/tags/tag3.xml><?xml version="1.0" encoding="utf-8"?>
<p:tagLst xmlns:a="http://schemas.openxmlformats.org/drawingml/2006/main" xmlns:r="http://schemas.openxmlformats.org/officeDocument/2006/relationships" xmlns:p="http://schemas.openxmlformats.org/presentationml/2006/main">
  <p:tag name="TIMING" val="|9.6|10|12.9|27.4|7.5|5.4"/>
</p:tagLst>
</file>

<file path=ppt/tags/tag4.xml><?xml version="1.0" encoding="utf-8"?>
<p:tagLst xmlns:a="http://schemas.openxmlformats.org/drawingml/2006/main" xmlns:r="http://schemas.openxmlformats.org/officeDocument/2006/relationships" xmlns:p="http://schemas.openxmlformats.org/presentationml/2006/main">
  <p:tag name="TIMING" val="|9.6|10|12.9|27.4|7.5|5.4"/>
</p:tagLst>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848</Words>
  <Application>Microsoft Office PowerPoint</Application>
  <PresentationFormat>全屏显示(4:3)</PresentationFormat>
  <Paragraphs>234</Paragraphs>
  <Slides>32</Slides>
  <Notes>32</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Office 主题</vt:lpstr>
      <vt:lpstr>幻灯片 1</vt:lpstr>
      <vt:lpstr>介绍SQL Server 2008中基于策略的管理 功能(Policy-based Management)和管理数据采集器 (Data Collector)</vt:lpstr>
      <vt:lpstr>现代商业对信息系统的 持续稳定性有极高的要求</vt:lpstr>
      <vt:lpstr>你的工作就是要保证这种 持续稳定性</vt:lpstr>
      <vt:lpstr>在SQL 2008中，我们提供了新的工具来帮助您实现持续稳定性</vt:lpstr>
      <vt:lpstr>内容</vt:lpstr>
      <vt:lpstr>演 示</vt:lpstr>
      <vt:lpstr>演示内容总结</vt:lpstr>
      <vt:lpstr>模块和框图：管理数据的采集和评估</vt:lpstr>
      <vt:lpstr>演 示</vt:lpstr>
      <vt:lpstr>演示内容总结</vt:lpstr>
      <vt:lpstr>几点经验之谈</vt:lpstr>
      <vt:lpstr>内容</vt:lpstr>
      <vt:lpstr>演 示</vt:lpstr>
      <vt:lpstr>演示内容总结</vt:lpstr>
      <vt:lpstr>基于策略的管理(Policy-based Management)</vt:lpstr>
      <vt:lpstr>策略的实施</vt:lpstr>
      <vt:lpstr>策略评价方法</vt:lpstr>
      <vt:lpstr>内容</vt:lpstr>
      <vt:lpstr>Why Enterprise Policy Management?</vt:lpstr>
      <vt:lpstr>演 示</vt:lpstr>
      <vt:lpstr>演示内容总结</vt:lpstr>
      <vt:lpstr>扩展至整个企业   EPM架构的具体实现</vt:lpstr>
      <vt:lpstr>扩展至整个企业  将所有数据汇总在一起</vt:lpstr>
      <vt:lpstr>扩展至整个企业  将所有数据汇总在一起</vt:lpstr>
      <vt:lpstr>扩展至整个企业  升级至SQL Server 2008的好处</vt:lpstr>
      <vt:lpstr>疑问和解答</vt:lpstr>
      <vt:lpstr>TechNet Webcast</vt:lpstr>
      <vt:lpstr>参考资料  基于策略的管理 (Policy Based Management)</vt:lpstr>
      <vt:lpstr>参考资料   Windows PowerShell™ </vt:lpstr>
      <vt:lpstr>幻灯片 31</vt:lpstr>
      <vt:lpstr>幻灯片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2009-10-29T02:01:20Z</dcterms:created>
  <dcterms:modified xsi:type="dcterms:W3CDTF">2009-10-29T02:01:26Z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