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sldIdLst>
    <p:sldId id="256" r:id="rId2"/>
    <p:sldId id="257" r:id="rId3"/>
    <p:sldId id="276" r:id="rId4"/>
    <p:sldId id="277" r:id="rId5"/>
    <p:sldId id="278" r:id="rId6"/>
    <p:sldId id="279" r:id="rId7"/>
    <p:sldId id="280" r:id="rId8"/>
    <p:sldId id="281" r:id="rId9"/>
    <p:sldId id="283" r:id="rId10"/>
    <p:sldId id="285" r:id="rId11"/>
    <p:sldId id="286"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272" r:id="rId25"/>
    <p:sldId id="274" r:id="rId26"/>
    <p:sldId id="275"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F717D-E55F-4D5F-A871-4ED9CFC43406}" type="doc">
      <dgm:prSet loTypeId="urn:microsoft.com/office/officeart/2005/8/layout/hList1" loCatId="list" qsTypeId="urn:microsoft.com/office/officeart/2005/8/quickstyle/simple5" qsCatId="simple" csTypeId="urn:microsoft.com/office/officeart/2005/8/colors/colorful1" csCatId="colorful" phldr="1"/>
      <dgm:spPr/>
      <dgm:t>
        <a:bodyPr/>
        <a:lstStyle/>
        <a:p>
          <a:endParaRPr lang="en-US"/>
        </a:p>
      </dgm:t>
    </dgm:pt>
    <dgm:pt modelId="{B578A726-9B2A-45BA-B6C2-715D4F1659C6}">
      <dgm:prSet custT="1"/>
      <dgm:spPr/>
      <dgm:t>
        <a:bodyPr/>
        <a:lstStyle/>
        <a:p>
          <a:pPr rtl="0"/>
          <a:r>
            <a:rPr lang="zh-CN" altLang="en-US" sz="1500" dirty="0" smtClean="0">
              <a:latin typeface="Segoe"/>
            </a:rPr>
            <a:t>产品数据</a:t>
          </a:r>
          <a:endParaRPr lang="en-US" sz="1500" dirty="0">
            <a:latin typeface="Segoe"/>
          </a:endParaRPr>
        </a:p>
      </dgm:t>
    </dgm:pt>
    <dgm:pt modelId="{676BA80D-7C36-418E-8279-92B2624E9F0B}" type="parTrans" cxnId="{610EB86E-A8C3-4821-B137-FBF1CF61D57F}">
      <dgm:prSet/>
      <dgm:spPr/>
      <dgm:t>
        <a:bodyPr/>
        <a:lstStyle/>
        <a:p>
          <a:endParaRPr lang="en-US" sz="2400"/>
        </a:p>
      </dgm:t>
    </dgm:pt>
    <dgm:pt modelId="{99C9B0C4-4D74-4DE2-9A78-81709AD51530}" type="sibTrans" cxnId="{610EB86E-A8C3-4821-B137-FBF1CF61D57F}">
      <dgm:prSet/>
      <dgm:spPr/>
      <dgm:t>
        <a:bodyPr/>
        <a:lstStyle/>
        <a:p>
          <a:endParaRPr lang="en-US" sz="2400"/>
        </a:p>
      </dgm:t>
    </dgm:pt>
    <dgm:pt modelId="{5E7F09B9-3D75-420B-9366-45867E6CE824}">
      <dgm:prSet custT="1"/>
      <dgm:spPr/>
      <dgm:t>
        <a:bodyPr/>
        <a:lstStyle/>
        <a:p>
          <a:pPr rtl="0"/>
          <a:r>
            <a:rPr lang="zh-CN" altLang="en-US" sz="1500" dirty="0" smtClean="0">
              <a:latin typeface="Segoe"/>
            </a:rPr>
            <a:t>组织结构数据</a:t>
          </a:r>
          <a:endParaRPr lang="en-US" sz="1500" dirty="0">
            <a:latin typeface="Segoe"/>
          </a:endParaRPr>
        </a:p>
      </dgm:t>
    </dgm:pt>
    <dgm:pt modelId="{16049245-DD85-4377-AA66-60A5A24615D0}" type="parTrans" cxnId="{CE7F7C3B-D5A7-4451-9D32-59674AA4EDCE}">
      <dgm:prSet/>
      <dgm:spPr/>
      <dgm:t>
        <a:bodyPr/>
        <a:lstStyle/>
        <a:p>
          <a:endParaRPr lang="en-US" sz="2400"/>
        </a:p>
      </dgm:t>
    </dgm:pt>
    <dgm:pt modelId="{8BDE2377-6F62-41B1-8C3F-A9BC489126C0}" type="sibTrans" cxnId="{CE7F7C3B-D5A7-4451-9D32-59674AA4EDCE}">
      <dgm:prSet/>
      <dgm:spPr/>
      <dgm:t>
        <a:bodyPr/>
        <a:lstStyle/>
        <a:p>
          <a:endParaRPr lang="en-US" sz="2400"/>
        </a:p>
      </dgm:t>
    </dgm:pt>
    <dgm:pt modelId="{6D1161EB-A090-487F-9BDB-1DA116745C6B}">
      <dgm:prSet custT="1"/>
      <dgm:spPr/>
      <dgm:t>
        <a:bodyPr/>
        <a:lstStyle/>
        <a:p>
          <a:pPr rtl="0"/>
          <a:r>
            <a:rPr lang="zh-CN" altLang="en-US" sz="1500" dirty="0" smtClean="0">
              <a:latin typeface="Segoe"/>
            </a:rPr>
            <a:t>产品零件数据</a:t>
          </a:r>
          <a:endParaRPr lang="en-US" sz="1500" dirty="0">
            <a:latin typeface="Segoe"/>
          </a:endParaRPr>
        </a:p>
      </dgm:t>
    </dgm:pt>
    <dgm:pt modelId="{92434CD8-26B2-4210-9BE1-7B2602670521}" type="parTrans" cxnId="{A20921C7-852F-482F-A849-54FEA8483147}">
      <dgm:prSet/>
      <dgm:spPr/>
      <dgm:t>
        <a:bodyPr/>
        <a:lstStyle/>
        <a:p>
          <a:endParaRPr lang="en-US" sz="2400"/>
        </a:p>
      </dgm:t>
    </dgm:pt>
    <dgm:pt modelId="{F7983882-BFA4-4F12-B210-18BFCF14C161}" type="sibTrans" cxnId="{A20921C7-852F-482F-A849-54FEA8483147}">
      <dgm:prSet/>
      <dgm:spPr/>
      <dgm:t>
        <a:bodyPr/>
        <a:lstStyle/>
        <a:p>
          <a:endParaRPr lang="en-US" sz="2400"/>
        </a:p>
      </dgm:t>
    </dgm:pt>
    <dgm:pt modelId="{0D61CA34-FF7C-42BE-874A-9E8F0DB3D675}">
      <dgm:prSet custT="1"/>
      <dgm:spPr/>
      <dgm:t>
        <a:bodyPr/>
        <a:lstStyle/>
        <a:p>
          <a:pPr rtl="0"/>
          <a:r>
            <a:rPr lang="zh-CN" altLang="en-US" sz="1500" dirty="0" smtClean="0">
              <a:latin typeface="Segoe"/>
            </a:rPr>
            <a:t>商店数据</a:t>
          </a:r>
          <a:endParaRPr lang="en-US" sz="1500" dirty="0">
            <a:latin typeface="Segoe"/>
          </a:endParaRPr>
        </a:p>
      </dgm:t>
    </dgm:pt>
    <dgm:pt modelId="{D6E84AD7-A609-4A7C-92B8-52E80DBCEB6C}" type="parTrans" cxnId="{233C5026-FF56-4FDD-B248-9A175AC07844}">
      <dgm:prSet/>
      <dgm:spPr/>
      <dgm:t>
        <a:bodyPr/>
        <a:lstStyle/>
        <a:p>
          <a:endParaRPr lang="en-US" sz="2400"/>
        </a:p>
      </dgm:t>
    </dgm:pt>
    <dgm:pt modelId="{C2EB1C0F-5DF3-4366-8279-909BE86F9A80}" type="sibTrans" cxnId="{233C5026-FF56-4FDD-B248-9A175AC07844}">
      <dgm:prSet/>
      <dgm:spPr/>
      <dgm:t>
        <a:bodyPr/>
        <a:lstStyle/>
        <a:p>
          <a:endParaRPr lang="en-US" sz="2400"/>
        </a:p>
      </dgm:t>
    </dgm:pt>
    <dgm:pt modelId="{59EB8320-9C15-424B-AAD6-A43EF0AE68DE}">
      <dgm:prSet custT="1"/>
      <dgm:spPr/>
      <dgm:t>
        <a:bodyPr/>
        <a:lstStyle/>
        <a:p>
          <a:pPr rtl="0"/>
          <a:r>
            <a:rPr lang="zh-CN" altLang="en-US" sz="1500" b="1" cap="all" baseline="0" dirty="0" smtClean="0">
              <a:effectLst>
                <a:outerShdw blurRad="38100" dist="38100" dir="2700000" algn="tl">
                  <a:srgbClr val="000000">
                    <a:alpha val="43137"/>
                  </a:srgbClr>
                </a:outerShdw>
              </a:effectLst>
              <a:latin typeface="Segoe"/>
            </a:rPr>
            <a:t>人员</a:t>
          </a:r>
          <a:endParaRPr lang="en-US" sz="1500" b="1" cap="all" baseline="0" dirty="0">
            <a:effectLst>
              <a:outerShdw blurRad="38100" dist="38100" dir="2700000" algn="tl">
                <a:srgbClr val="000000">
                  <a:alpha val="43137"/>
                </a:srgbClr>
              </a:outerShdw>
            </a:effectLst>
            <a:latin typeface="Segoe"/>
          </a:endParaRPr>
        </a:p>
      </dgm:t>
    </dgm:pt>
    <dgm:pt modelId="{B51566DD-E27B-4297-B48E-5D7CF00E9FA4}" type="parTrans" cxnId="{DFBF4E92-8B0F-40ED-9EC1-0EDFAD2C2BA4}">
      <dgm:prSet/>
      <dgm:spPr/>
      <dgm:t>
        <a:bodyPr/>
        <a:lstStyle/>
        <a:p>
          <a:endParaRPr lang="en-US" sz="2400"/>
        </a:p>
      </dgm:t>
    </dgm:pt>
    <dgm:pt modelId="{6B34E850-99EB-4A0C-8514-EA5600A5BEA6}" type="sibTrans" cxnId="{DFBF4E92-8B0F-40ED-9EC1-0EDFAD2C2BA4}">
      <dgm:prSet/>
      <dgm:spPr/>
      <dgm:t>
        <a:bodyPr/>
        <a:lstStyle/>
        <a:p>
          <a:endParaRPr lang="en-US" sz="2400"/>
        </a:p>
      </dgm:t>
    </dgm:pt>
    <dgm:pt modelId="{D0418784-6793-45A4-9B69-BE8D11012D05}">
      <dgm:prSet custT="1"/>
      <dgm:spPr/>
      <dgm:t>
        <a:bodyPr/>
        <a:lstStyle/>
        <a:p>
          <a:pPr rtl="0"/>
          <a:r>
            <a:rPr lang="zh-CN" altLang="en-US" sz="1500" dirty="0" smtClean="0">
              <a:latin typeface="Segoe"/>
            </a:rPr>
            <a:t>客户</a:t>
          </a:r>
          <a:endParaRPr lang="en-US" sz="1500" dirty="0">
            <a:latin typeface="Segoe"/>
          </a:endParaRPr>
        </a:p>
      </dgm:t>
    </dgm:pt>
    <dgm:pt modelId="{B299FA2D-C7ED-413C-8C3D-209D7FFAD5EF}" type="parTrans" cxnId="{F6A77221-E800-4299-BF93-EA66D2C336C0}">
      <dgm:prSet/>
      <dgm:spPr/>
      <dgm:t>
        <a:bodyPr/>
        <a:lstStyle/>
        <a:p>
          <a:endParaRPr lang="en-US" sz="2400"/>
        </a:p>
      </dgm:t>
    </dgm:pt>
    <dgm:pt modelId="{68669274-E1F3-46CE-8D19-763C7B928AF1}" type="sibTrans" cxnId="{F6A77221-E800-4299-BF93-EA66D2C336C0}">
      <dgm:prSet/>
      <dgm:spPr/>
      <dgm:t>
        <a:bodyPr/>
        <a:lstStyle/>
        <a:p>
          <a:endParaRPr lang="en-US" sz="2400"/>
        </a:p>
      </dgm:t>
    </dgm:pt>
    <dgm:pt modelId="{5A412D99-F3AC-45F1-BC7D-75CBC6D59E3A}">
      <dgm:prSet custT="1"/>
      <dgm:spPr/>
      <dgm:t>
        <a:bodyPr/>
        <a:lstStyle/>
        <a:p>
          <a:pPr rtl="0"/>
          <a:r>
            <a:rPr lang="zh-CN" altLang="en-US" sz="1500" dirty="0" smtClean="0">
              <a:latin typeface="Segoe"/>
            </a:rPr>
            <a:t>供应商</a:t>
          </a:r>
          <a:endParaRPr lang="en-US" sz="1500" dirty="0">
            <a:latin typeface="Segoe"/>
          </a:endParaRPr>
        </a:p>
      </dgm:t>
    </dgm:pt>
    <dgm:pt modelId="{BA135372-545F-4603-AC0F-5A5D951C57B5}" type="parTrans" cxnId="{0A1CC3C7-20FF-4104-8C6A-3097303EFBAA}">
      <dgm:prSet/>
      <dgm:spPr/>
      <dgm:t>
        <a:bodyPr/>
        <a:lstStyle/>
        <a:p>
          <a:endParaRPr lang="en-US" sz="2400"/>
        </a:p>
      </dgm:t>
    </dgm:pt>
    <dgm:pt modelId="{9444463C-40B7-43BB-ABE8-09F51FFF2A30}" type="sibTrans" cxnId="{0A1CC3C7-20FF-4104-8C6A-3097303EFBAA}">
      <dgm:prSet/>
      <dgm:spPr/>
      <dgm:t>
        <a:bodyPr/>
        <a:lstStyle/>
        <a:p>
          <a:endParaRPr lang="en-US" sz="2400"/>
        </a:p>
      </dgm:t>
    </dgm:pt>
    <dgm:pt modelId="{C49C87E5-876B-45F1-81D9-392C8C8665C6}">
      <dgm:prSet custT="1"/>
      <dgm:spPr/>
      <dgm:t>
        <a:bodyPr/>
        <a:lstStyle/>
        <a:p>
          <a:pPr rtl="0"/>
          <a:r>
            <a:rPr lang="zh-CN" altLang="en-US" sz="1500" dirty="0" smtClean="0">
              <a:latin typeface="Segoe"/>
            </a:rPr>
            <a:t>销售人员</a:t>
          </a:r>
          <a:endParaRPr lang="en-US" sz="1500" dirty="0">
            <a:latin typeface="Segoe"/>
          </a:endParaRPr>
        </a:p>
      </dgm:t>
    </dgm:pt>
    <dgm:pt modelId="{6563C4BB-CFBE-4762-830B-7C8AFDD3A220}" type="parTrans" cxnId="{CDDB51FB-7A98-4C6A-A97F-08C0DAA6C208}">
      <dgm:prSet/>
      <dgm:spPr/>
      <dgm:t>
        <a:bodyPr/>
        <a:lstStyle/>
        <a:p>
          <a:endParaRPr lang="en-US" sz="2400"/>
        </a:p>
      </dgm:t>
    </dgm:pt>
    <dgm:pt modelId="{FF9C3279-E38D-4C34-9396-AFE6A04A122B}" type="sibTrans" cxnId="{CDDB51FB-7A98-4C6A-A97F-08C0DAA6C208}">
      <dgm:prSet/>
      <dgm:spPr/>
      <dgm:t>
        <a:bodyPr/>
        <a:lstStyle/>
        <a:p>
          <a:endParaRPr lang="en-US" sz="2400"/>
        </a:p>
      </dgm:t>
    </dgm:pt>
    <dgm:pt modelId="{17AEAA51-8832-430D-BEB3-9F26722D5728}">
      <dgm:prSet custT="1"/>
      <dgm:spPr/>
      <dgm:t>
        <a:bodyPr/>
        <a:lstStyle/>
        <a:p>
          <a:pPr rtl="0"/>
          <a:r>
            <a:rPr lang="zh-CN" altLang="en-US" sz="1500" dirty="0" smtClean="0">
              <a:latin typeface="Segoe"/>
            </a:rPr>
            <a:t>员工</a:t>
          </a:r>
          <a:endParaRPr lang="en-US" sz="1500" dirty="0">
            <a:latin typeface="Segoe"/>
          </a:endParaRPr>
        </a:p>
      </dgm:t>
    </dgm:pt>
    <dgm:pt modelId="{DEE4C993-A5CF-4CAE-8060-795F71F2ED85}" type="parTrans" cxnId="{F8AA4572-8BE1-4186-AD9B-5D0D78EBE767}">
      <dgm:prSet/>
      <dgm:spPr/>
      <dgm:t>
        <a:bodyPr/>
        <a:lstStyle/>
        <a:p>
          <a:endParaRPr lang="en-US" sz="2400"/>
        </a:p>
      </dgm:t>
    </dgm:pt>
    <dgm:pt modelId="{044DC768-2991-4511-9B8B-97D70E66B0BF}" type="sibTrans" cxnId="{F8AA4572-8BE1-4186-AD9B-5D0D78EBE767}">
      <dgm:prSet/>
      <dgm:spPr/>
      <dgm:t>
        <a:bodyPr/>
        <a:lstStyle/>
        <a:p>
          <a:endParaRPr lang="en-US" sz="2400"/>
        </a:p>
      </dgm:t>
    </dgm:pt>
    <dgm:pt modelId="{F0328FCA-7810-4E5A-847D-23A75DD86C21}">
      <dgm:prSet custT="1"/>
      <dgm:spPr/>
      <dgm:t>
        <a:bodyPr/>
        <a:lstStyle/>
        <a:p>
          <a:pPr rtl="0"/>
          <a:r>
            <a:rPr lang="zh-CN" altLang="en-US" sz="1500" b="1" cap="all" baseline="0" dirty="0" smtClean="0">
              <a:effectLst>
                <a:outerShdw blurRad="38100" dist="38100" dir="2700000" algn="tl">
                  <a:srgbClr val="000000">
                    <a:alpha val="43137"/>
                  </a:srgbClr>
                </a:outerShdw>
              </a:effectLst>
              <a:latin typeface="Segoe"/>
            </a:rPr>
            <a:t>事物</a:t>
          </a:r>
          <a:endParaRPr lang="en-US" sz="1500" b="1" cap="all" baseline="0" dirty="0">
            <a:effectLst>
              <a:outerShdw blurRad="38100" dist="38100" dir="2700000" algn="tl">
                <a:srgbClr val="000000">
                  <a:alpha val="43137"/>
                </a:srgbClr>
              </a:outerShdw>
            </a:effectLst>
            <a:latin typeface="Segoe"/>
          </a:endParaRPr>
        </a:p>
      </dgm:t>
    </dgm:pt>
    <dgm:pt modelId="{21973271-ED37-48E9-9B18-E99912E979C6}" type="parTrans" cxnId="{E8044587-CEBC-4D96-8B83-26D2E0F7C78D}">
      <dgm:prSet/>
      <dgm:spPr/>
      <dgm:t>
        <a:bodyPr/>
        <a:lstStyle/>
        <a:p>
          <a:endParaRPr lang="en-US" sz="2400"/>
        </a:p>
      </dgm:t>
    </dgm:pt>
    <dgm:pt modelId="{C8A414B1-5CAE-4C07-B318-FBECE6247365}" type="sibTrans" cxnId="{E8044587-CEBC-4D96-8B83-26D2E0F7C78D}">
      <dgm:prSet/>
      <dgm:spPr/>
      <dgm:t>
        <a:bodyPr/>
        <a:lstStyle/>
        <a:p>
          <a:endParaRPr lang="en-US" sz="2400"/>
        </a:p>
      </dgm:t>
    </dgm:pt>
    <dgm:pt modelId="{353A7AAA-0E8E-440F-A97C-5711BE5EAC73}">
      <dgm:prSet custT="1"/>
      <dgm:spPr/>
      <dgm:t>
        <a:bodyPr/>
        <a:lstStyle/>
        <a:p>
          <a:pPr rtl="0"/>
          <a:r>
            <a:rPr lang="zh-CN" altLang="en-US" sz="1500" b="1" cap="all" baseline="0" dirty="0" smtClean="0">
              <a:effectLst>
                <a:outerShdw blurRad="38100" dist="38100" dir="2700000" algn="tl">
                  <a:srgbClr val="000000">
                    <a:alpha val="43137"/>
                  </a:srgbClr>
                </a:outerShdw>
              </a:effectLst>
              <a:latin typeface="Segoe"/>
            </a:rPr>
            <a:t>地域</a:t>
          </a:r>
          <a:endParaRPr lang="en-US" sz="1500" b="1" cap="all" baseline="0" dirty="0">
            <a:effectLst>
              <a:outerShdw blurRad="38100" dist="38100" dir="2700000" algn="tl">
                <a:srgbClr val="000000">
                  <a:alpha val="43137"/>
                </a:srgbClr>
              </a:outerShdw>
            </a:effectLst>
            <a:latin typeface="Segoe"/>
          </a:endParaRPr>
        </a:p>
      </dgm:t>
    </dgm:pt>
    <dgm:pt modelId="{04B5626A-EC25-459F-AD24-75702A497B09}" type="parTrans" cxnId="{A71BCAA2-6930-4E19-9A3E-F063B3D7D4A7}">
      <dgm:prSet/>
      <dgm:spPr/>
      <dgm:t>
        <a:bodyPr/>
        <a:lstStyle/>
        <a:p>
          <a:endParaRPr lang="en-US" sz="2400"/>
        </a:p>
      </dgm:t>
    </dgm:pt>
    <dgm:pt modelId="{7CEB3AC1-0FF1-4AD7-BF41-84434E2579E5}" type="sibTrans" cxnId="{A71BCAA2-6930-4E19-9A3E-F063B3D7D4A7}">
      <dgm:prSet/>
      <dgm:spPr/>
      <dgm:t>
        <a:bodyPr/>
        <a:lstStyle/>
        <a:p>
          <a:endParaRPr lang="en-US" sz="2400"/>
        </a:p>
      </dgm:t>
    </dgm:pt>
    <dgm:pt modelId="{D1A9EC98-3906-4631-AA86-455749EBDC4D}">
      <dgm:prSet custT="1"/>
      <dgm:spPr/>
      <dgm:t>
        <a:bodyPr/>
        <a:lstStyle/>
        <a:p>
          <a:pPr rtl="0"/>
          <a:r>
            <a:rPr lang="zh-CN" altLang="en-US" sz="1500" dirty="0" smtClean="0">
              <a:latin typeface="Segoe"/>
            </a:rPr>
            <a:t>销售地区数据</a:t>
          </a:r>
          <a:endParaRPr lang="en-US" sz="1500" dirty="0">
            <a:latin typeface="Segoe"/>
          </a:endParaRPr>
        </a:p>
      </dgm:t>
    </dgm:pt>
    <dgm:pt modelId="{A63E7B91-A8EE-49CF-A744-32212DC6576F}" type="parTrans" cxnId="{144B471E-4F1E-4510-A2EC-F1D4D87C0272}">
      <dgm:prSet/>
      <dgm:spPr/>
      <dgm:t>
        <a:bodyPr/>
        <a:lstStyle/>
        <a:p>
          <a:endParaRPr lang="en-US" sz="2400"/>
        </a:p>
      </dgm:t>
    </dgm:pt>
    <dgm:pt modelId="{64D0CFF8-F7B6-4F82-A08A-986780783F5D}" type="sibTrans" cxnId="{144B471E-4F1E-4510-A2EC-F1D4D87C0272}">
      <dgm:prSet/>
      <dgm:spPr/>
      <dgm:t>
        <a:bodyPr/>
        <a:lstStyle/>
        <a:p>
          <a:endParaRPr lang="en-US" sz="2400"/>
        </a:p>
      </dgm:t>
    </dgm:pt>
    <dgm:pt modelId="{996EC201-A699-45E8-8431-4A384E6FF55E}">
      <dgm:prSet custT="1"/>
      <dgm:spPr/>
      <dgm:t>
        <a:bodyPr/>
        <a:lstStyle/>
        <a:p>
          <a:pPr rtl="0"/>
          <a:r>
            <a:rPr lang="zh-CN" altLang="en-US" sz="1500" dirty="0" smtClean="0">
              <a:latin typeface="Segoe"/>
            </a:rPr>
            <a:t>物流数据</a:t>
          </a:r>
          <a:endParaRPr lang="en-US" sz="1500" dirty="0">
            <a:latin typeface="Segoe"/>
          </a:endParaRPr>
        </a:p>
      </dgm:t>
    </dgm:pt>
    <dgm:pt modelId="{ABEB6CB0-90EE-40D9-A3DB-22FC145E7484}" type="parTrans" cxnId="{7B48077D-B2C4-42A6-A8D5-59C1C371F593}">
      <dgm:prSet/>
      <dgm:spPr/>
      <dgm:t>
        <a:bodyPr/>
        <a:lstStyle/>
        <a:p>
          <a:endParaRPr lang="en-US" sz="2400"/>
        </a:p>
      </dgm:t>
    </dgm:pt>
    <dgm:pt modelId="{70DF948C-B094-48D8-8D76-C416F0D6A992}" type="sibTrans" cxnId="{7B48077D-B2C4-42A6-A8D5-59C1C371F593}">
      <dgm:prSet/>
      <dgm:spPr/>
      <dgm:t>
        <a:bodyPr/>
        <a:lstStyle/>
        <a:p>
          <a:endParaRPr lang="en-US" sz="2400"/>
        </a:p>
      </dgm:t>
    </dgm:pt>
    <dgm:pt modelId="{0C751B4D-4946-4876-909F-3846CFFB44B3}">
      <dgm:prSet custT="1"/>
      <dgm:spPr/>
      <dgm:t>
        <a:bodyPr/>
        <a:lstStyle/>
        <a:p>
          <a:pPr rtl="0"/>
          <a:r>
            <a:rPr lang="zh-CN" altLang="en-US" sz="1500" dirty="0" smtClean="0">
              <a:latin typeface="Segoe"/>
            </a:rPr>
            <a:t>订单数据</a:t>
          </a:r>
          <a:endParaRPr lang="en-US" sz="1500" dirty="0">
            <a:latin typeface="Segoe"/>
          </a:endParaRPr>
        </a:p>
      </dgm:t>
    </dgm:pt>
    <dgm:pt modelId="{088ABBD4-05F2-442D-A917-FA8AEE81B846}" type="parTrans" cxnId="{2479BB73-161B-4CA7-8B12-925E3204A065}">
      <dgm:prSet/>
      <dgm:spPr/>
      <dgm:t>
        <a:bodyPr/>
        <a:lstStyle/>
        <a:p>
          <a:endParaRPr lang="en-US" sz="2400"/>
        </a:p>
      </dgm:t>
    </dgm:pt>
    <dgm:pt modelId="{B5588FCD-C57B-4767-A5AC-A8B00848644A}" type="sibTrans" cxnId="{2479BB73-161B-4CA7-8B12-925E3204A065}">
      <dgm:prSet/>
      <dgm:spPr/>
      <dgm:t>
        <a:bodyPr/>
        <a:lstStyle/>
        <a:p>
          <a:endParaRPr lang="en-US" sz="2400"/>
        </a:p>
      </dgm:t>
    </dgm:pt>
    <dgm:pt modelId="{F63BEEF6-B0EA-488B-998B-856D2C5FFA31}">
      <dgm:prSet custT="1"/>
      <dgm:spPr/>
      <dgm:t>
        <a:bodyPr/>
        <a:lstStyle/>
        <a:p>
          <a:pPr rtl="0"/>
          <a:r>
            <a:rPr lang="zh-CN" altLang="en-US" sz="1500" b="1" cap="all" baseline="0" dirty="0" smtClean="0">
              <a:effectLst>
                <a:outerShdw blurRad="38100" dist="38100" dir="2700000" algn="tl">
                  <a:srgbClr val="000000">
                    <a:alpha val="43137"/>
                  </a:srgbClr>
                </a:outerShdw>
              </a:effectLst>
              <a:latin typeface="Segoe"/>
            </a:rPr>
            <a:t>其他</a:t>
          </a:r>
          <a:endParaRPr lang="en-US" sz="1500" b="1" cap="all" baseline="0" dirty="0">
            <a:effectLst>
              <a:outerShdw blurRad="38100" dist="38100" dir="2700000" algn="tl">
                <a:srgbClr val="000000">
                  <a:alpha val="43137"/>
                </a:srgbClr>
              </a:outerShdw>
            </a:effectLst>
            <a:latin typeface="Segoe"/>
          </a:endParaRPr>
        </a:p>
      </dgm:t>
    </dgm:pt>
    <dgm:pt modelId="{1F179F52-94F3-4A66-B822-7E9BD93904EC}" type="parTrans" cxnId="{7B40751C-D365-41EA-BD8F-8445DE46FFC3}">
      <dgm:prSet/>
      <dgm:spPr/>
      <dgm:t>
        <a:bodyPr/>
        <a:lstStyle/>
        <a:p>
          <a:endParaRPr lang="en-US" sz="2400"/>
        </a:p>
      </dgm:t>
    </dgm:pt>
    <dgm:pt modelId="{55B0F613-A3E4-4CA2-8CD2-ACADA9D38DF6}" type="sibTrans" cxnId="{7B40751C-D365-41EA-BD8F-8445DE46FFC3}">
      <dgm:prSet/>
      <dgm:spPr/>
      <dgm:t>
        <a:bodyPr/>
        <a:lstStyle/>
        <a:p>
          <a:endParaRPr lang="en-US" sz="2400"/>
        </a:p>
      </dgm:t>
    </dgm:pt>
    <dgm:pt modelId="{41E35A14-33F5-4459-AFAF-94A07EDF483D}">
      <dgm:prSet custT="1"/>
      <dgm:spPr/>
      <dgm:t>
        <a:bodyPr/>
        <a:lstStyle/>
        <a:p>
          <a:pPr rtl="0"/>
          <a:r>
            <a:rPr lang="zh-CN" altLang="en-US" sz="1500" dirty="0" smtClean="0">
              <a:latin typeface="Segoe"/>
            </a:rPr>
            <a:t>合同</a:t>
          </a:r>
          <a:endParaRPr lang="en-US" sz="1500" dirty="0">
            <a:latin typeface="Segoe"/>
          </a:endParaRPr>
        </a:p>
      </dgm:t>
    </dgm:pt>
    <dgm:pt modelId="{2ECB5368-AA4E-4DFA-93A8-399967D5DE45}" type="parTrans" cxnId="{2461F7AA-DFB9-4B68-8AA5-5E90349F07B5}">
      <dgm:prSet/>
      <dgm:spPr/>
      <dgm:t>
        <a:bodyPr/>
        <a:lstStyle/>
        <a:p>
          <a:endParaRPr lang="en-US" sz="2400"/>
        </a:p>
      </dgm:t>
    </dgm:pt>
    <dgm:pt modelId="{F77567E7-ACA3-4CB8-B28F-8935E3371F67}" type="sibTrans" cxnId="{2461F7AA-DFB9-4B68-8AA5-5E90349F07B5}">
      <dgm:prSet/>
      <dgm:spPr/>
      <dgm:t>
        <a:bodyPr/>
        <a:lstStyle/>
        <a:p>
          <a:endParaRPr lang="en-US" sz="2400"/>
        </a:p>
      </dgm:t>
    </dgm:pt>
    <dgm:pt modelId="{0E233D7A-CB70-4E33-857D-A4819C61D2D7}">
      <dgm:prSet custT="1"/>
      <dgm:spPr/>
      <dgm:t>
        <a:bodyPr/>
        <a:lstStyle/>
        <a:p>
          <a:pPr rtl="0"/>
          <a:r>
            <a:rPr lang="zh-CN" altLang="en-US" sz="1500" dirty="0" smtClean="0">
              <a:latin typeface="Segoe"/>
            </a:rPr>
            <a:t>售后服务数据</a:t>
          </a:r>
          <a:endParaRPr lang="en-US" sz="1500" dirty="0">
            <a:latin typeface="Segoe"/>
          </a:endParaRPr>
        </a:p>
      </dgm:t>
    </dgm:pt>
    <dgm:pt modelId="{1B39A854-5D05-4421-99EB-64BE87CC41A1}" type="parTrans" cxnId="{C42997CF-4273-4693-A740-9D472DFB91EF}">
      <dgm:prSet/>
      <dgm:spPr/>
      <dgm:t>
        <a:bodyPr/>
        <a:lstStyle/>
        <a:p>
          <a:endParaRPr lang="en-US" sz="2400"/>
        </a:p>
      </dgm:t>
    </dgm:pt>
    <dgm:pt modelId="{FB883034-7533-4DE4-AE3E-7309EDA30D94}" type="sibTrans" cxnId="{C42997CF-4273-4693-A740-9D472DFB91EF}">
      <dgm:prSet/>
      <dgm:spPr/>
      <dgm:t>
        <a:bodyPr/>
        <a:lstStyle/>
        <a:p>
          <a:endParaRPr lang="en-US" sz="2400"/>
        </a:p>
      </dgm:t>
    </dgm:pt>
    <dgm:pt modelId="{0B6879C2-11F6-4ADD-9224-9C74B7FBC54F}">
      <dgm:prSet custT="1"/>
      <dgm:spPr/>
      <dgm:t>
        <a:bodyPr/>
        <a:lstStyle/>
        <a:p>
          <a:pPr rtl="0"/>
          <a:r>
            <a:rPr lang="zh-CN" altLang="en-US" sz="1500" dirty="0" smtClean="0">
              <a:latin typeface="Segoe"/>
            </a:rPr>
            <a:t>工作时间</a:t>
          </a:r>
          <a:endParaRPr lang="en-US" sz="1500" dirty="0">
            <a:latin typeface="Segoe"/>
          </a:endParaRPr>
        </a:p>
      </dgm:t>
    </dgm:pt>
    <dgm:pt modelId="{454098E9-DE30-4827-AEDB-FAF92E3B08C0}" type="parTrans" cxnId="{2875225A-82DA-4034-9DF0-CDC9466F9238}">
      <dgm:prSet/>
      <dgm:spPr/>
      <dgm:t>
        <a:bodyPr/>
        <a:lstStyle/>
        <a:p>
          <a:endParaRPr lang="en-US" sz="2400"/>
        </a:p>
      </dgm:t>
    </dgm:pt>
    <dgm:pt modelId="{C6408B19-8891-46C0-8634-34F10AEB6602}" type="sibTrans" cxnId="{2875225A-82DA-4034-9DF0-CDC9466F9238}">
      <dgm:prSet/>
      <dgm:spPr/>
      <dgm:t>
        <a:bodyPr/>
        <a:lstStyle/>
        <a:p>
          <a:endParaRPr lang="en-US" sz="2400"/>
        </a:p>
      </dgm:t>
    </dgm:pt>
    <dgm:pt modelId="{3E033647-F915-40A9-8B27-0AB382AEA8A8}">
      <dgm:prSet custT="1"/>
      <dgm:spPr/>
      <dgm:t>
        <a:bodyPr/>
        <a:lstStyle/>
        <a:p>
          <a:pPr rtl="0"/>
          <a:r>
            <a:rPr lang="zh-CN" altLang="en-US" sz="1500" dirty="0" smtClean="0">
              <a:latin typeface="Segoe"/>
            </a:rPr>
            <a:t>指标</a:t>
          </a:r>
          <a:endParaRPr lang="en-US" sz="1500" dirty="0">
            <a:latin typeface="Segoe"/>
          </a:endParaRPr>
        </a:p>
      </dgm:t>
    </dgm:pt>
    <dgm:pt modelId="{35AE6276-CA4F-4563-885A-108CBF9DDC2D}" type="parTrans" cxnId="{0A65136E-FD6D-439D-8261-471754CED27A}">
      <dgm:prSet/>
      <dgm:spPr/>
      <dgm:t>
        <a:bodyPr/>
        <a:lstStyle/>
        <a:p>
          <a:endParaRPr lang="en-US" sz="2400"/>
        </a:p>
      </dgm:t>
    </dgm:pt>
    <dgm:pt modelId="{C796BFD6-FAC5-4246-95E4-51A3EC259CE6}" type="sibTrans" cxnId="{0A65136E-FD6D-439D-8261-471754CED27A}">
      <dgm:prSet/>
      <dgm:spPr/>
      <dgm:t>
        <a:bodyPr/>
        <a:lstStyle/>
        <a:p>
          <a:endParaRPr lang="en-US" sz="2400"/>
        </a:p>
      </dgm:t>
    </dgm:pt>
    <dgm:pt modelId="{1794E044-A61F-43DB-A6ED-FF84ACCF242B}">
      <dgm:prSet custT="1"/>
      <dgm:spPr/>
      <dgm:t>
        <a:bodyPr/>
        <a:lstStyle/>
        <a:p>
          <a:pPr rtl="0"/>
          <a:r>
            <a:rPr lang="en-US" altLang="zh-CN" sz="1500" dirty="0" smtClean="0">
              <a:latin typeface="Segoe"/>
            </a:rPr>
            <a:t>BOM</a:t>
          </a:r>
          <a:endParaRPr lang="en-US" sz="1500" dirty="0">
            <a:latin typeface="Segoe"/>
          </a:endParaRPr>
        </a:p>
      </dgm:t>
    </dgm:pt>
    <dgm:pt modelId="{C7C7F21F-4EE5-43CA-97D2-00BE76B62342}" type="parTrans" cxnId="{7BFFA5D2-BB20-4C11-9866-9D7C819C910A}">
      <dgm:prSet/>
      <dgm:spPr/>
      <dgm:t>
        <a:bodyPr/>
        <a:lstStyle/>
        <a:p>
          <a:endParaRPr lang="en-US" sz="2400"/>
        </a:p>
      </dgm:t>
    </dgm:pt>
    <dgm:pt modelId="{CA82B0D6-285F-4803-8F3D-C274C8803F46}" type="sibTrans" cxnId="{7BFFA5D2-BB20-4C11-9866-9D7C819C910A}">
      <dgm:prSet/>
      <dgm:spPr/>
      <dgm:t>
        <a:bodyPr/>
        <a:lstStyle/>
        <a:p>
          <a:endParaRPr lang="en-US" sz="2400"/>
        </a:p>
      </dgm:t>
    </dgm:pt>
    <dgm:pt modelId="{688CE29B-0353-49B5-BF5D-BE2AE0D21936}">
      <dgm:prSet custT="1"/>
      <dgm:spPr/>
      <dgm:t>
        <a:bodyPr/>
        <a:lstStyle/>
        <a:p>
          <a:pPr rtl="0"/>
          <a:r>
            <a:rPr lang="zh-CN" altLang="en-US" sz="1500" dirty="0" smtClean="0">
              <a:latin typeface="Segoe"/>
            </a:rPr>
            <a:t>病人</a:t>
          </a:r>
          <a:endParaRPr lang="en-US" sz="1500" dirty="0">
            <a:latin typeface="Segoe"/>
          </a:endParaRPr>
        </a:p>
      </dgm:t>
    </dgm:pt>
    <dgm:pt modelId="{81F9A7B4-64D1-4D57-8BF8-15DA2C3CF730}" type="parTrans" cxnId="{C44E2974-690B-4967-AF4B-A9ECE52AAE86}">
      <dgm:prSet/>
      <dgm:spPr/>
      <dgm:t>
        <a:bodyPr/>
        <a:lstStyle/>
        <a:p>
          <a:endParaRPr lang="en-US" sz="2400"/>
        </a:p>
      </dgm:t>
    </dgm:pt>
    <dgm:pt modelId="{758F16F2-FEC3-4857-86DB-9D0EAAA75BCE}" type="sibTrans" cxnId="{C44E2974-690B-4967-AF4B-A9ECE52AAE86}">
      <dgm:prSet/>
      <dgm:spPr/>
      <dgm:t>
        <a:bodyPr/>
        <a:lstStyle/>
        <a:p>
          <a:endParaRPr lang="en-US" sz="2400"/>
        </a:p>
      </dgm:t>
    </dgm:pt>
    <dgm:pt modelId="{4C77E4F5-C187-4F01-9BAD-682CF933FDA4}">
      <dgm:prSet custT="1"/>
      <dgm:spPr/>
      <dgm:t>
        <a:bodyPr/>
        <a:lstStyle/>
        <a:p>
          <a:pPr rtl="0"/>
          <a:r>
            <a:rPr lang="zh-CN" altLang="en-US" sz="1500" dirty="0" smtClean="0">
              <a:latin typeface="Segoe"/>
            </a:rPr>
            <a:t>仓库数据</a:t>
          </a:r>
          <a:endParaRPr lang="en-US" sz="1500" dirty="0">
            <a:latin typeface="Segoe"/>
          </a:endParaRPr>
        </a:p>
      </dgm:t>
    </dgm:pt>
    <dgm:pt modelId="{B3E0E66B-9582-447B-8EA4-AA15FC97989B}" type="sibTrans" cxnId="{E555D724-9C64-4414-BE11-B19A9373EBAE}">
      <dgm:prSet/>
      <dgm:spPr/>
      <dgm:t>
        <a:bodyPr/>
        <a:lstStyle/>
        <a:p>
          <a:endParaRPr lang="en-US" sz="2400"/>
        </a:p>
      </dgm:t>
    </dgm:pt>
    <dgm:pt modelId="{3AB61A6F-E2DE-4E48-8CF6-63910091E637}" type="parTrans" cxnId="{E555D724-9C64-4414-BE11-B19A9373EBAE}">
      <dgm:prSet/>
      <dgm:spPr/>
      <dgm:t>
        <a:bodyPr/>
        <a:lstStyle/>
        <a:p>
          <a:endParaRPr lang="en-US" sz="2400"/>
        </a:p>
      </dgm:t>
    </dgm:pt>
    <dgm:pt modelId="{5ED569B3-2923-4E89-A249-4C984654D92E}" type="pres">
      <dgm:prSet presAssocID="{39EF717D-E55F-4D5F-A871-4ED9CFC43406}" presName="Name0" presStyleCnt="0">
        <dgm:presLayoutVars>
          <dgm:dir/>
          <dgm:animLvl val="lvl"/>
          <dgm:resizeHandles val="exact"/>
        </dgm:presLayoutVars>
      </dgm:prSet>
      <dgm:spPr/>
      <dgm:t>
        <a:bodyPr/>
        <a:lstStyle/>
        <a:p>
          <a:endParaRPr lang="en-US"/>
        </a:p>
      </dgm:t>
    </dgm:pt>
    <dgm:pt modelId="{3B33B84F-CE3A-458E-BA9C-186267B3892D}" type="pres">
      <dgm:prSet presAssocID="{59EB8320-9C15-424B-AAD6-A43EF0AE68DE}" presName="composite" presStyleCnt="0"/>
      <dgm:spPr/>
      <dgm:t>
        <a:bodyPr/>
        <a:lstStyle/>
        <a:p>
          <a:endParaRPr lang="en-US"/>
        </a:p>
      </dgm:t>
    </dgm:pt>
    <dgm:pt modelId="{364B18D4-58CB-481F-AE4F-70E2DDE63F8B}" type="pres">
      <dgm:prSet presAssocID="{59EB8320-9C15-424B-AAD6-A43EF0AE68DE}" presName="parTx" presStyleLbl="alignNode1" presStyleIdx="0" presStyleCnt="4">
        <dgm:presLayoutVars>
          <dgm:chMax val="0"/>
          <dgm:chPref val="0"/>
          <dgm:bulletEnabled val="1"/>
        </dgm:presLayoutVars>
      </dgm:prSet>
      <dgm:spPr/>
      <dgm:t>
        <a:bodyPr/>
        <a:lstStyle/>
        <a:p>
          <a:endParaRPr lang="en-US"/>
        </a:p>
      </dgm:t>
    </dgm:pt>
    <dgm:pt modelId="{3C8BA630-81FB-4D3C-8EB0-E8DDEDD50F95}" type="pres">
      <dgm:prSet presAssocID="{59EB8320-9C15-424B-AAD6-A43EF0AE68DE}" presName="desTx" presStyleLbl="alignAccFollowNode1" presStyleIdx="0" presStyleCnt="4">
        <dgm:presLayoutVars>
          <dgm:bulletEnabled val="1"/>
        </dgm:presLayoutVars>
      </dgm:prSet>
      <dgm:spPr/>
      <dgm:t>
        <a:bodyPr/>
        <a:lstStyle/>
        <a:p>
          <a:endParaRPr lang="en-US"/>
        </a:p>
      </dgm:t>
    </dgm:pt>
    <dgm:pt modelId="{50526A53-9886-4B09-973F-23DB5AF6F18D}" type="pres">
      <dgm:prSet presAssocID="{6B34E850-99EB-4A0C-8514-EA5600A5BEA6}" presName="space" presStyleCnt="0"/>
      <dgm:spPr/>
      <dgm:t>
        <a:bodyPr/>
        <a:lstStyle/>
        <a:p>
          <a:endParaRPr lang="en-US"/>
        </a:p>
      </dgm:t>
    </dgm:pt>
    <dgm:pt modelId="{EDC856F6-A00A-4A61-8E35-419E243E83F2}" type="pres">
      <dgm:prSet presAssocID="{F0328FCA-7810-4E5A-847D-23A75DD86C21}" presName="composite" presStyleCnt="0"/>
      <dgm:spPr/>
      <dgm:t>
        <a:bodyPr/>
        <a:lstStyle/>
        <a:p>
          <a:endParaRPr lang="en-US"/>
        </a:p>
      </dgm:t>
    </dgm:pt>
    <dgm:pt modelId="{AEC40CF5-B222-4028-BB79-E106F747A80A}" type="pres">
      <dgm:prSet presAssocID="{F0328FCA-7810-4E5A-847D-23A75DD86C21}" presName="parTx" presStyleLbl="alignNode1" presStyleIdx="1" presStyleCnt="4">
        <dgm:presLayoutVars>
          <dgm:chMax val="0"/>
          <dgm:chPref val="0"/>
          <dgm:bulletEnabled val="1"/>
        </dgm:presLayoutVars>
      </dgm:prSet>
      <dgm:spPr/>
      <dgm:t>
        <a:bodyPr/>
        <a:lstStyle/>
        <a:p>
          <a:endParaRPr lang="en-US"/>
        </a:p>
      </dgm:t>
    </dgm:pt>
    <dgm:pt modelId="{1F16E973-D1CF-4CA5-99CD-1DA680F6229A}" type="pres">
      <dgm:prSet presAssocID="{F0328FCA-7810-4E5A-847D-23A75DD86C21}" presName="desTx" presStyleLbl="alignAccFollowNode1" presStyleIdx="1" presStyleCnt="4">
        <dgm:presLayoutVars>
          <dgm:bulletEnabled val="1"/>
        </dgm:presLayoutVars>
      </dgm:prSet>
      <dgm:spPr/>
      <dgm:t>
        <a:bodyPr/>
        <a:lstStyle/>
        <a:p>
          <a:endParaRPr lang="en-US"/>
        </a:p>
      </dgm:t>
    </dgm:pt>
    <dgm:pt modelId="{BAB87589-141C-4B43-95E2-1E0B3BA8F306}" type="pres">
      <dgm:prSet presAssocID="{C8A414B1-5CAE-4C07-B318-FBECE6247365}" presName="space" presStyleCnt="0"/>
      <dgm:spPr/>
      <dgm:t>
        <a:bodyPr/>
        <a:lstStyle/>
        <a:p>
          <a:endParaRPr lang="en-US"/>
        </a:p>
      </dgm:t>
    </dgm:pt>
    <dgm:pt modelId="{696BEAE2-9C54-4C7D-B5DE-6D3D8A71A13B}" type="pres">
      <dgm:prSet presAssocID="{353A7AAA-0E8E-440F-A97C-5711BE5EAC73}" presName="composite" presStyleCnt="0"/>
      <dgm:spPr/>
      <dgm:t>
        <a:bodyPr/>
        <a:lstStyle/>
        <a:p>
          <a:endParaRPr lang="en-US"/>
        </a:p>
      </dgm:t>
    </dgm:pt>
    <dgm:pt modelId="{B8DBA570-4327-4347-AF42-4E85F96E5C70}" type="pres">
      <dgm:prSet presAssocID="{353A7AAA-0E8E-440F-A97C-5711BE5EAC73}" presName="parTx" presStyleLbl="alignNode1" presStyleIdx="2" presStyleCnt="4" custLinFactNeighborY="-12313">
        <dgm:presLayoutVars>
          <dgm:chMax val="0"/>
          <dgm:chPref val="0"/>
          <dgm:bulletEnabled val="1"/>
        </dgm:presLayoutVars>
      </dgm:prSet>
      <dgm:spPr/>
      <dgm:t>
        <a:bodyPr/>
        <a:lstStyle/>
        <a:p>
          <a:endParaRPr lang="en-US"/>
        </a:p>
      </dgm:t>
    </dgm:pt>
    <dgm:pt modelId="{45EFF2C9-9BDA-44A4-A179-F74C8AAEE6CB}" type="pres">
      <dgm:prSet presAssocID="{353A7AAA-0E8E-440F-A97C-5711BE5EAC73}" presName="desTx" presStyleLbl="alignAccFollowNode1" presStyleIdx="2" presStyleCnt="4">
        <dgm:presLayoutVars>
          <dgm:bulletEnabled val="1"/>
        </dgm:presLayoutVars>
      </dgm:prSet>
      <dgm:spPr/>
      <dgm:t>
        <a:bodyPr/>
        <a:lstStyle/>
        <a:p>
          <a:endParaRPr lang="en-US"/>
        </a:p>
      </dgm:t>
    </dgm:pt>
    <dgm:pt modelId="{57CF846C-FB74-4A74-BFEB-5BFD6A8ED29C}" type="pres">
      <dgm:prSet presAssocID="{7CEB3AC1-0FF1-4AD7-BF41-84434E2579E5}" presName="space" presStyleCnt="0"/>
      <dgm:spPr/>
      <dgm:t>
        <a:bodyPr/>
        <a:lstStyle/>
        <a:p>
          <a:endParaRPr lang="en-US"/>
        </a:p>
      </dgm:t>
    </dgm:pt>
    <dgm:pt modelId="{58438EF7-9135-49AC-84D5-DA4281781211}" type="pres">
      <dgm:prSet presAssocID="{F63BEEF6-B0EA-488B-998B-856D2C5FFA31}" presName="composite" presStyleCnt="0"/>
      <dgm:spPr/>
      <dgm:t>
        <a:bodyPr/>
        <a:lstStyle/>
        <a:p>
          <a:endParaRPr lang="en-US"/>
        </a:p>
      </dgm:t>
    </dgm:pt>
    <dgm:pt modelId="{886E305A-9945-405B-85B5-1822652B55A5}" type="pres">
      <dgm:prSet presAssocID="{F63BEEF6-B0EA-488B-998B-856D2C5FFA31}" presName="parTx" presStyleLbl="alignNode1" presStyleIdx="3" presStyleCnt="4">
        <dgm:presLayoutVars>
          <dgm:chMax val="0"/>
          <dgm:chPref val="0"/>
          <dgm:bulletEnabled val="1"/>
        </dgm:presLayoutVars>
      </dgm:prSet>
      <dgm:spPr/>
      <dgm:t>
        <a:bodyPr/>
        <a:lstStyle/>
        <a:p>
          <a:endParaRPr lang="en-US"/>
        </a:p>
      </dgm:t>
    </dgm:pt>
    <dgm:pt modelId="{0E8E8265-A8CC-4BE8-BEE0-9354EC45637B}" type="pres">
      <dgm:prSet presAssocID="{F63BEEF6-B0EA-488B-998B-856D2C5FFA31}" presName="desTx" presStyleLbl="alignAccFollowNode1" presStyleIdx="3" presStyleCnt="4">
        <dgm:presLayoutVars>
          <dgm:bulletEnabled val="1"/>
        </dgm:presLayoutVars>
      </dgm:prSet>
      <dgm:spPr/>
      <dgm:t>
        <a:bodyPr/>
        <a:lstStyle/>
        <a:p>
          <a:endParaRPr lang="en-US"/>
        </a:p>
      </dgm:t>
    </dgm:pt>
  </dgm:ptLst>
  <dgm:cxnLst>
    <dgm:cxn modelId="{E555D724-9C64-4414-BE11-B19A9373EBAE}" srcId="{353A7AAA-0E8E-440F-A97C-5711BE5EAC73}" destId="{4C77E4F5-C187-4F01-9BAD-682CF933FDA4}" srcOrd="2" destOrd="0" parTransId="{3AB61A6F-E2DE-4E48-8CF6-63910091E637}" sibTransId="{B3E0E66B-9582-447B-8EA4-AA15FC97989B}"/>
    <dgm:cxn modelId="{C44E2974-690B-4967-AF4B-A9ECE52AAE86}" srcId="{59EB8320-9C15-424B-AAD6-A43EF0AE68DE}" destId="{688CE29B-0353-49B5-BF5D-BE2AE0D21936}" srcOrd="4" destOrd="0" parTransId="{81F9A7B4-64D1-4D57-8BF8-15DA2C3CF730}" sibTransId="{758F16F2-FEC3-4857-86DB-9D0EAAA75BCE}"/>
    <dgm:cxn modelId="{8DF7D95A-FB9C-43EB-B21C-BFEADDA3D611}" type="presOf" srcId="{0C751B4D-4946-4876-909F-3846CFFB44B3}" destId="{1F16E973-D1CF-4CA5-99CD-1DA680F6229A}" srcOrd="0" destOrd="3" presId="urn:microsoft.com/office/officeart/2005/8/layout/hList1"/>
    <dgm:cxn modelId="{CDDB51FB-7A98-4C6A-A97F-08C0DAA6C208}" srcId="{59EB8320-9C15-424B-AAD6-A43EF0AE68DE}" destId="{C49C87E5-876B-45F1-81D9-392C8C8665C6}" srcOrd="2" destOrd="0" parTransId="{6563C4BB-CFBE-4762-830B-7C8AFDD3A220}" sibTransId="{FF9C3279-E38D-4C34-9396-AFE6A04A122B}"/>
    <dgm:cxn modelId="{7B40751C-D365-41EA-BD8F-8445DE46FFC3}" srcId="{39EF717D-E55F-4D5F-A871-4ED9CFC43406}" destId="{F63BEEF6-B0EA-488B-998B-856D2C5FFA31}" srcOrd="3" destOrd="0" parTransId="{1F179F52-94F3-4A66-B822-7E9BD93904EC}" sibTransId="{55B0F613-A3E4-4CA2-8CD2-ACADA9D38DF6}"/>
    <dgm:cxn modelId="{31AE6A61-425E-4A40-A4EF-8942231B983B}" type="presOf" srcId="{4C77E4F5-C187-4F01-9BAD-682CF933FDA4}" destId="{45EFF2C9-9BDA-44A4-A179-F74C8AAEE6CB}" srcOrd="0" destOrd="2" presId="urn:microsoft.com/office/officeart/2005/8/layout/hList1"/>
    <dgm:cxn modelId="{EFA6E635-9621-41EA-952A-DA57BB175407}" type="presOf" srcId="{5E7F09B9-3D75-420B-9366-45867E6CE824}" destId="{1F16E973-D1CF-4CA5-99CD-1DA680F6229A}" srcOrd="0" destOrd="1" presId="urn:microsoft.com/office/officeart/2005/8/layout/hList1"/>
    <dgm:cxn modelId="{4DF8B28C-E629-4D5F-9BD2-FDE244CCEA56}" type="presOf" srcId="{39EF717D-E55F-4D5F-A871-4ED9CFC43406}" destId="{5ED569B3-2923-4E89-A249-4C984654D92E}" srcOrd="0" destOrd="0" presId="urn:microsoft.com/office/officeart/2005/8/layout/hList1"/>
    <dgm:cxn modelId="{A806ED2F-C67E-4B5E-9828-C2A6FB25DAA0}" type="presOf" srcId="{17AEAA51-8832-430D-BEB3-9F26722D5728}" destId="{3C8BA630-81FB-4D3C-8EB0-E8DDEDD50F95}" srcOrd="0" destOrd="3" presId="urn:microsoft.com/office/officeart/2005/8/layout/hList1"/>
    <dgm:cxn modelId="{D22BC494-EDEB-480C-B0C5-A32F9CE9D917}" type="presOf" srcId="{B578A726-9B2A-45BA-B6C2-715D4F1659C6}" destId="{1F16E973-D1CF-4CA5-99CD-1DA680F6229A}" srcOrd="0" destOrd="0" presId="urn:microsoft.com/office/officeart/2005/8/layout/hList1"/>
    <dgm:cxn modelId="{94296948-B10A-439B-87E9-CEF8BA236C57}" type="presOf" srcId="{D0418784-6793-45A4-9B69-BE8D11012D05}" destId="{3C8BA630-81FB-4D3C-8EB0-E8DDEDD50F95}" srcOrd="0" destOrd="0" presId="urn:microsoft.com/office/officeart/2005/8/layout/hList1"/>
    <dgm:cxn modelId="{F6A77221-E800-4299-BF93-EA66D2C336C0}" srcId="{59EB8320-9C15-424B-AAD6-A43EF0AE68DE}" destId="{D0418784-6793-45A4-9B69-BE8D11012D05}" srcOrd="0" destOrd="0" parTransId="{B299FA2D-C7ED-413C-8C3D-209D7FFAD5EF}" sibTransId="{68669274-E1F3-46CE-8D19-763C7B928AF1}"/>
    <dgm:cxn modelId="{1A15E94E-12E0-4BA0-A41A-3F58C95ECFB5}" type="presOf" srcId="{41E35A14-33F5-4459-AFAF-94A07EDF483D}" destId="{0E8E8265-A8CC-4BE8-BEE0-9354EC45637B}" srcOrd="0" destOrd="0" presId="urn:microsoft.com/office/officeart/2005/8/layout/hList1"/>
    <dgm:cxn modelId="{E40472A5-4CDB-4F42-9CB8-DB06BFEEADEC}" type="presOf" srcId="{996EC201-A699-45E8-8431-4A384E6FF55E}" destId="{45EFF2C9-9BDA-44A4-A179-F74C8AAEE6CB}" srcOrd="0" destOrd="3" presId="urn:microsoft.com/office/officeart/2005/8/layout/hList1"/>
    <dgm:cxn modelId="{CE7F7C3B-D5A7-4451-9D32-59674AA4EDCE}" srcId="{F0328FCA-7810-4E5A-847D-23A75DD86C21}" destId="{5E7F09B9-3D75-420B-9366-45867E6CE824}" srcOrd="1" destOrd="0" parTransId="{16049245-DD85-4377-AA66-60A5A24615D0}" sibTransId="{8BDE2377-6F62-41B1-8C3F-A9BC489126C0}"/>
    <dgm:cxn modelId="{A71BCAA2-6930-4E19-9A3E-F063B3D7D4A7}" srcId="{39EF717D-E55F-4D5F-A871-4ED9CFC43406}" destId="{353A7AAA-0E8E-440F-A97C-5711BE5EAC73}" srcOrd="2" destOrd="0" parTransId="{04B5626A-EC25-459F-AD24-75702A497B09}" sibTransId="{7CEB3AC1-0FF1-4AD7-BF41-84434E2579E5}"/>
    <dgm:cxn modelId="{2461F7AA-DFB9-4B68-8AA5-5E90349F07B5}" srcId="{F63BEEF6-B0EA-488B-998B-856D2C5FFA31}" destId="{41E35A14-33F5-4459-AFAF-94A07EDF483D}" srcOrd="0" destOrd="0" parTransId="{2ECB5368-AA4E-4DFA-93A8-399967D5DE45}" sibTransId="{F77567E7-ACA3-4CB8-B28F-8935E3371F67}"/>
    <dgm:cxn modelId="{610EB86E-A8C3-4821-B137-FBF1CF61D57F}" srcId="{F0328FCA-7810-4E5A-847D-23A75DD86C21}" destId="{B578A726-9B2A-45BA-B6C2-715D4F1659C6}" srcOrd="0" destOrd="0" parTransId="{676BA80D-7C36-418E-8279-92B2624E9F0B}" sibTransId="{99C9B0C4-4D74-4DE2-9A78-81709AD51530}"/>
    <dgm:cxn modelId="{A2BCC585-2FFD-4480-8A44-518CAC30FDA1}" type="presOf" srcId="{353A7AAA-0E8E-440F-A97C-5711BE5EAC73}" destId="{B8DBA570-4327-4347-AF42-4E85F96E5C70}" srcOrd="0" destOrd="0" presId="urn:microsoft.com/office/officeart/2005/8/layout/hList1"/>
    <dgm:cxn modelId="{4858FD62-037C-4D40-B3F2-D84EC4F56E36}" type="presOf" srcId="{3E033647-F915-40A9-8B27-0AB382AEA8A8}" destId="{0E8E8265-A8CC-4BE8-BEE0-9354EC45637B}" srcOrd="0" destOrd="3" presId="urn:microsoft.com/office/officeart/2005/8/layout/hList1"/>
    <dgm:cxn modelId="{E8044587-CEBC-4D96-8B83-26D2E0F7C78D}" srcId="{39EF717D-E55F-4D5F-A871-4ED9CFC43406}" destId="{F0328FCA-7810-4E5A-847D-23A75DD86C21}" srcOrd="1" destOrd="0" parTransId="{21973271-ED37-48E9-9B18-E99912E979C6}" sibTransId="{C8A414B1-5CAE-4C07-B318-FBECE6247365}"/>
    <dgm:cxn modelId="{7B48077D-B2C4-42A6-A8D5-59C1C371F593}" srcId="{353A7AAA-0E8E-440F-A97C-5711BE5EAC73}" destId="{996EC201-A699-45E8-8431-4A384E6FF55E}" srcOrd="3" destOrd="0" parTransId="{ABEB6CB0-90EE-40D9-A3DB-22FC145E7484}" sibTransId="{70DF948C-B094-48D8-8D76-C416F0D6A992}"/>
    <dgm:cxn modelId="{7063C442-7D6A-4CA5-B7B2-7B48D3EC2783}" type="presOf" srcId="{688CE29B-0353-49B5-BF5D-BE2AE0D21936}" destId="{3C8BA630-81FB-4D3C-8EB0-E8DDEDD50F95}" srcOrd="0" destOrd="4" presId="urn:microsoft.com/office/officeart/2005/8/layout/hList1"/>
    <dgm:cxn modelId="{0641682B-E6BA-4C3A-ADB7-E0722CCE6E06}" type="presOf" srcId="{C49C87E5-876B-45F1-81D9-392C8C8665C6}" destId="{3C8BA630-81FB-4D3C-8EB0-E8DDEDD50F95}" srcOrd="0" destOrd="2" presId="urn:microsoft.com/office/officeart/2005/8/layout/hList1"/>
    <dgm:cxn modelId="{C42997CF-4273-4693-A740-9D472DFB91EF}" srcId="{F63BEEF6-B0EA-488B-998B-856D2C5FFA31}" destId="{0E233D7A-CB70-4E33-857D-A4819C61D2D7}" srcOrd="1" destOrd="0" parTransId="{1B39A854-5D05-4421-99EB-64BE87CC41A1}" sibTransId="{FB883034-7533-4DE4-AE3E-7309EDA30D94}"/>
    <dgm:cxn modelId="{3D879359-D591-4EBC-9A12-D5C9DD72838D}" type="presOf" srcId="{0E233D7A-CB70-4E33-857D-A4819C61D2D7}" destId="{0E8E8265-A8CC-4BE8-BEE0-9354EC45637B}" srcOrd="0" destOrd="1" presId="urn:microsoft.com/office/officeart/2005/8/layout/hList1"/>
    <dgm:cxn modelId="{0A1CC3C7-20FF-4104-8C6A-3097303EFBAA}" srcId="{59EB8320-9C15-424B-AAD6-A43EF0AE68DE}" destId="{5A412D99-F3AC-45F1-BC7D-75CBC6D59E3A}" srcOrd="1" destOrd="0" parTransId="{BA135372-545F-4603-AC0F-5A5D951C57B5}" sibTransId="{9444463C-40B7-43BB-ABE8-09F51FFF2A30}"/>
    <dgm:cxn modelId="{5EED5CF8-23AF-4328-B23B-60777537BB63}" type="presOf" srcId="{F0328FCA-7810-4E5A-847D-23A75DD86C21}" destId="{AEC40CF5-B222-4028-BB79-E106F747A80A}" srcOrd="0" destOrd="0" presId="urn:microsoft.com/office/officeart/2005/8/layout/hList1"/>
    <dgm:cxn modelId="{144B471E-4F1E-4510-A2EC-F1D4D87C0272}" srcId="{353A7AAA-0E8E-440F-A97C-5711BE5EAC73}" destId="{D1A9EC98-3906-4631-AA86-455749EBDC4D}" srcOrd="1" destOrd="0" parTransId="{A63E7B91-A8EE-49CF-A744-32212DC6576F}" sibTransId="{64D0CFF8-F7B6-4F82-A08A-986780783F5D}"/>
    <dgm:cxn modelId="{233C5026-FF56-4FDD-B248-9A175AC07844}" srcId="{353A7AAA-0E8E-440F-A97C-5711BE5EAC73}" destId="{0D61CA34-FF7C-42BE-874A-9E8F0DB3D675}" srcOrd="0" destOrd="0" parTransId="{D6E84AD7-A609-4A7C-92B8-52E80DBCEB6C}" sibTransId="{C2EB1C0F-5DF3-4366-8279-909BE86F9A80}"/>
    <dgm:cxn modelId="{46E63832-AE14-400D-9DEC-478A4260FF66}" type="presOf" srcId="{59EB8320-9C15-424B-AAD6-A43EF0AE68DE}" destId="{364B18D4-58CB-481F-AE4F-70E2DDE63F8B}" srcOrd="0" destOrd="0" presId="urn:microsoft.com/office/officeart/2005/8/layout/hList1"/>
    <dgm:cxn modelId="{0A65136E-FD6D-439D-8261-471754CED27A}" srcId="{F63BEEF6-B0EA-488B-998B-856D2C5FFA31}" destId="{3E033647-F915-40A9-8B27-0AB382AEA8A8}" srcOrd="3" destOrd="0" parTransId="{35AE6276-CA4F-4563-885A-108CBF9DDC2D}" sibTransId="{C796BFD6-FAC5-4246-95E4-51A3EC259CE6}"/>
    <dgm:cxn modelId="{E8D275A5-87BB-44A7-8AB0-78CDE1A81B21}" type="presOf" srcId="{1794E044-A61F-43DB-A6ED-FF84ACCF242B}" destId="{1F16E973-D1CF-4CA5-99CD-1DA680F6229A}" srcOrd="0" destOrd="4" presId="urn:microsoft.com/office/officeart/2005/8/layout/hList1"/>
    <dgm:cxn modelId="{7E1B3BC9-1D97-4D55-ACF7-489AB967611E}" type="presOf" srcId="{0D61CA34-FF7C-42BE-874A-9E8F0DB3D675}" destId="{45EFF2C9-9BDA-44A4-A179-F74C8AAEE6CB}" srcOrd="0" destOrd="0" presId="urn:microsoft.com/office/officeart/2005/8/layout/hList1"/>
    <dgm:cxn modelId="{7BFFA5D2-BB20-4C11-9866-9D7C819C910A}" srcId="{F0328FCA-7810-4E5A-847D-23A75DD86C21}" destId="{1794E044-A61F-43DB-A6ED-FF84ACCF242B}" srcOrd="4" destOrd="0" parTransId="{C7C7F21F-4EE5-43CA-97D2-00BE76B62342}" sibTransId="{CA82B0D6-285F-4803-8F3D-C274C8803F46}"/>
    <dgm:cxn modelId="{0EFC0756-7F23-4E66-A0B4-7FBAA307D843}" type="presOf" srcId="{6D1161EB-A090-487F-9BDB-1DA116745C6B}" destId="{1F16E973-D1CF-4CA5-99CD-1DA680F6229A}" srcOrd="0" destOrd="2" presId="urn:microsoft.com/office/officeart/2005/8/layout/hList1"/>
    <dgm:cxn modelId="{EE7533F5-C569-47AA-BDC3-15002B0BD6D2}" type="presOf" srcId="{F63BEEF6-B0EA-488B-998B-856D2C5FFA31}" destId="{886E305A-9945-405B-85B5-1822652B55A5}" srcOrd="0" destOrd="0" presId="urn:microsoft.com/office/officeart/2005/8/layout/hList1"/>
    <dgm:cxn modelId="{20339D39-D7FD-41C6-AE97-CA78AD450773}" type="presOf" srcId="{5A412D99-F3AC-45F1-BC7D-75CBC6D59E3A}" destId="{3C8BA630-81FB-4D3C-8EB0-E8DDEDD50F95}" srcOrd="0" destOrd="1" presId="urn:microsoft.com/office/officeart/2005/8/layout/hList1"/>
    <dgm:cxn modelId="{2875225A-82DA-4034-9DF0-CDC9466F9238}" srcId="{F63BEEF6-B0EA-488B-998B-856D2C5FFA31}" destId="{0B6879C2-11F6-4ADD-9224-9C74B7FBC54F}" srcOrd="2" destOrd="0" parTransId="{454098E9-DE30-4827-AEDB-FAF92E3B08C0}" sibTransId="{C6408B19-8891-46C0-8634-34F10AEB6602}"/>
    <dgm:cxn modelId="{A20921C7-852F-482F-A849-54FEA8483147}" srcId="{F0328FCA-7810-4E5A-847D-23A75DD86C21}" destId="{6D1161EB-A090-487F-9BDB-1DA116745C6B}" srcOrd="2" destOrd="0" parTransId="{92434CD8-26B2-4210-9BE1-7B2602670521}" sibTransId="{F7983882-BFA4-4F12-B210-18BFCF14C161}"/>
    <dgm:cxn modelId="{7AA1F85A-DE53-4905-9BFC-11A95417E0F8}" type="presOf" srcId="{D1A9EC98-3906-4631-AA86-455749EBDC4D}" destId="{45EFF2C9-9BDA-44A4-A179-F74C8AAEE6CB}" srcOrd="0" destOrd="1" presId="urn:microsoft.com/office/officeart/2005/8/layout/hList1"/>
    <dgm:cxn modelId="{DFBF4E92-8B0F-40ED-9EC1-0EDFAD2C2BA4}" srcId="{39EF717D-E55F-4D5F-A871-4ED9CFC43406}" destId="{59EB8320-9C15-424B-AAD6-A43EF0AE68DE}" srcOrd="0" destOrd="0" parTransId="{B51566DD-E27B-4297-B48E-5D7CF00E9FA4}" sibTransId="{6B34E850-99EB-4A0C-8514-EA5600A5BEA6}"/>
    <dgm:cxn modelId="{B02A2201-CC14-4CEC-981B-1CA940FA08F6}" type="presOf" srcId="{0B6879C2-11F6-4ADD-9224-9C74B7FBC54F}" destId="{0E8E8265-A8CC-4BE8-BEE0-9354EC45637B}" srcOrd="0" destOrd="2" presId="urn:microsoft.com/office/officeart/2005/8/layout/hList1"/>
    <dgm:cxn modelId="{F8AA4572-8BE1-4186-AD9B-5D0D78EBE767}" srcId="{59EB8320-9C15-424B-AAD6-A43EF0AE68DE}" destId="{17AEAA51-8832-430D-BEB3-9F26722D5728}" srcOrd="3" destOrd="0" parTransId="{DEE4C993-A5CF-4CAE-8060-795F71F2ED85}" sibTransId="{044DC768-2991-4511-9B8B-97D70E66B0BF}"/>
    <dgm:cxn modelId="{2479BB73-161B-4CA7-8B12-925E3204A065}" srcId="{F0328FCA-7810-4E5A-847D-23A75DD86C21}" destId="{0C751B4D-4946-4876-909F-3846CFFB44B3}" srcOrd="3" destOrd="0" parTransId="{088ABBD4-05F2-442D-A917-FA8AEE81B846}" sibTransId="{B5588FCD-C57B-4767-A5AC-A8B00848644A}"/>
    <dgm:cxn modelId="{65B4C7D4-B718-40A5-91E9-3BDAFF9F8A6A}" type="presParOf" srcId="{5ED569B3-2923-4E89-A249-4C984654D92E}" destId="{3B33B84F-CE3A-458E-BA9C-186267B3892D}" srcOrd="0" destOrd="0" presId="urn:microsoft.com/office/officeart/2005/8/layout/hList1"/>
    <dgm:cxn modelId="{D5740A20-4E00-4CA6-B5F2-1CE9FD6CB193}" type="presParOf" srcId="{3B33B84F-CE3A-458E-BA9C-186267B3892D}" destId="{364B18D4-58CB-481F-AE4F-70E2DDE63F8B}" srcOrd="0" destOrd="0" presId="urn:microsoft.com/office/officeart/2005/8/layout/hList1"/>
    <dgm:cxn modelId="{3F0E59A1-25E0-4498-80F9-19EE61507323}" type="presParOf" srcId="{3B33B84F-CE3A-458E-BA9C-186267B3892D}" destId="{3C8BA630-81FB-4D3C-8EB0-E8DDEDD50F95}" srcOrd="1" destOrd="0" presId="urn:microsoft.com/office/officeart/2005/8/layout/hList1"/>
    <dgm:cxn modelId="{7CCE025D-6B53-405E-B21C-D3C77546ED89}" type="presParOf" srcId="{5ED569B3-2923-4E89-A249-4C984654D92E}" destId="{50526A53-9886-4B09-973F-23DB5AF6F18D}" srcOrd="1" destOrd="0" presId="urn:microsoft.com/office/officeart/2005/8/layout/hList1"/>
    <dgm:cxn modelId="{A3BC2126-CFEA-4F36-A2F8-F7E4FB27AD16}" type="presParOf" srcId="{5ED569B3-2923-4E89-A249-4C984654D92E}" destId="{EDC856F6-A00A-4A61-8E35-419E243E83F2}" srcOrd="2" destOrd="0" presId="urn:microsoft.com/office/officeart/2005/8/layout/hList1"/>
    <dgm:cxn modelId="{1169FEBD-177C-41F9-8191-6BAA2CB81E84}" type="presParOf" srcId="{EDC856F6-A00A-4A61-8E35-419E243E83F2}" destId="{AEC40CF5-B222-4028-BB79-E106F747A80A}" srcOrd="0" destOrd="0" presId="urn:microsoft.com/office/officeart/2005/8/layout/hList1"/>
    <dgm:cxn modelId="{DFF82421-FBD2-411F-B9C0-7F3742B18045}" type="presParOf" srcId="{EDC856F6-A00A-4A61-8E35-419E243E83F2}" destId="{1F16E973-D1CF-4CA5-99CD-1DA680F6229A}" srcOrd="1" destOrd="0" presId="urn:microsoft.com/office/officeart/2005/8/layout/hList1"/>
    <dgm:cxn modelId="{782D21AE-5281-4A0D-BBF9-B022416F43AA}" type="presParOf" srcId="{5ED569B3-2923-4E89-A249-4C984654D92E}" destId="{BAB87589-141C-4B43-95E2-1E0B3BA8F306}" srcOrd="3" destOrd="0" presId="urn:microsoft.com/office/officeart/2005/8/layout/hList1"/>
    <dgm:cxn modelId="{31CAA395-0F61-4461-8311-37BDFE1E354D}" type="presParOf" srcId="{5ED569B3-2923-4E89-A249-4C984654D92E}" destId="{696BEAE2-9C54-4C7D-B5DE-6D3D8A71A13B}" srcOrd="4" destOrd="0" presId="urn:microsoft.com/office/officeart/2005/8/layout/hList1"/>
    <dgm:cxn modelId="{C50D7202-8AB2-497A-BFD3-7CCBA8B5CBC5}" type="presParOf" srcId="{696BEAE2-9C54-4C7D-B5DE-6D3D8A71A13B}" destId="{B8DBA570-4327-4347-AF42-4E85F96E5C70}" srcOrd="0" destOrd="0" presId="urn:microsoft.com/office/officeart/2005/8/layout/hList1"/>
    <dgm:cxn modelId="{5C13F9A9-B792-4CF2-B461-941A070AC79B}" type="presParOf" srcId="{696BEAE2-9C54-4C7D-B5DE-6D3D8A71A13B}" destId="{45EFF2C9-9BDA-44A4-A179-F74C8AAEE6CB}" srcOrd="1" destOrd="0" presId="urn:microsoft.com/office/officeart/2005/8/layout/hList1"/>
    <dgm:cxn modelId="{6AB54334-CF55-4DEE-8B40-C6C8FC3A5CF0}" type="presParOf" srcId="{5ED569B3-2923-4E89-A249-4C984654D92E}" destId="{57CF846C-FB74-4A74-BFEB-5BFD6A8ED29C}" srcOrd="5" destOrd="0" presId="urn:microsoft.com/office/officeart/2005/8/layout/hList1"/>
    <dgm:cxn modelId="{7ADB389E-FE2B-47FE-8ECF-69ED55D37158}" type="presParOf" srcId="{5ED569B3-2923-4E89-A249-4C984654D92E}" destId="{58438EF7-9135-49AC-84D5-DA4281781211}" srcOrd="6" destOrd="0" presId="urn:microsoft.com/office/officeart/2005/8/layout/hList1"/>
    <dgm:cxn modelId="{AADD825C-7F6B-4DDB-9677-A1B98446D699}" type="presParOf" srcId="{58438EF7-9135-49AC-84D5-DA4281781211}" destId="{886E305A-9945-405B-85B5-1822652B55A5}" srcOrd="0" destOrd="0" presId="urn:microsoft.com/office/officeart/2005/8/layout/hList1"/>
    <dgm:cxn modelId="{9AC31C59-77D5-4846-AC5C-47F8AE0DAC1D}" type="presParOf" srcId="{58438EF7-9135-49AC-84D5-DA4281781211}" destId="{0E8E8265-A8CC-4BE8-BEE0-9354EC45637B}"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62548C-BF5C-4F0F-AB88-CD775CF3E93A}" type="doc">
      <dgm:prSet loTypeId="urn:microsoft.com/office/officeart/2005/8/layout/hList1" loCatId="list" qsTypeId="urn:microsoft.com/office/officeart/2005/8/quickstyle/simple5" qsCatId="simple" csTypeId="urn:microsoft.com/office/officeart/2005/8/colors/colorful1" csCatId="colorful" phldr="1"/>
      <dgm:spPr/>
      <dgm:t>
        <a:bodyPr/>
        <a:lstStyle/>
        <a:p>
          <a:endParaRPr lang="zh-CN" altLang="en-US"/>
        </a:p>
      </dgm:t>
    </dgm:pt>
    <dgm:pt modelId="{FEAD2271-27ED-4537-B046-621AF3331153}">
      <dgm:prSet phldrT="[文本]"/>
      <dgm:spPr/>
      <dgm:t>
        <a:bodyPr/>
        <a:lstStyle/>
        <a:p>
          <a:r>
            <a:rPr lang="zh-CN" altLang="en-US" b="1" dirty="0" smtClean="0">
              <a:solidFill>
                <a:srgbClr val="FF0000"/>
              </a:solidFill>
            </a:rPr>
            <a:t>主数据</a:t>
          </a:r>
          <a:r>
            <a:rPr lang="zh-CN" altLang="en-US" dirty="0" smtClean="0"/>
            <a:t>管理</a:t>
          </a:r>
          <a:endParaRPr lang="zh-CN" altLang="en-US" dirty="0"/>
        </a:p>
      </dgm:t>
    </dgm:pt>
    <dgm:pt modelId="{032BF75F-6634-42EF-8467-E95248776004}" type="parTrans" cxnId="{56915896-CBF3-42A1-9A43-7DE4E21DD367}">
      <dgm:prSet/>
      <dgm:spPr/>
      <dgm:t>
        <a:bodyPr/>
        <a:lstStyle/>
        <a:p>
          <a:endParaRPr lang="zh-CN" altLang="en-US"/>
        </a:p>
      </dgm:t>
    </dgm:pt>
    <dgm:pt modelId="{A3BD73E2-2C89-4570-93B8-06197BC6E175}" type="sibTrans" cxnId="{56915896-CBF3-42A1-9A43-7DE4E21DD367}">
      <dgm:prSet/>
      <dgm:spPr/>
      <dgm:t>
        <a:bodyPr/>
        <a:lstStyle/>
        <a:p>
          <a:endParaRPr lang="zh-CN" altLang="en-US"/>
        </a:p>
      </dgm:t>
    </dgm:pt>
    <dgm:pt modelId="{295BEAED-B320-4407-8656-F2F671A075ED}">
      <dgm:prSet phldrT="[文本]"/>
      <dgm:spPr/>
      <dgm:t>
        <a:bodyPr/>
        <a:lstStyle/>
        <a:p>
          <a:r>
            <a:rPr lang="zh-CN" altLang="en-US" dirty="0" smtClean="0"/>
            <a:t>主数据内容</a:t>
          </a:r>
          <a:endParaRPr lang="zh-CN" altLang="en-US" dirty="0"/>
        </a:p>
      </dgm:t>
    </dgm:pt>
    <dgm:pt modelId="{B6E8A813-156D-4AE4-92AB-4CC48F6D3897}" type="parTrans" cxnId="{619A7CAD-7C41-48BC-9316-2178FE48198B}">
      <dgm:prSet/>
      <dgm:spPr/>
      <dgm:t>
        <a:bodyPr/>
        <a:lstStyle/>
        <a:p>
          <a:endParaRPr lang="zh-CN" altLang="en-US"/>
        </a:p>
      </dgm:t>
    </dgm:pt>
    <dgm:pt modelId="{CA73E604-B401-4066-A9E9-B4F6F54DA319}" type="sibTrans" cxnId="{619A7CAD-7C41-48BC-9316-2178FE48198B}">
      <dgm:prSet/>
      <dgm:spPr/>
      <dgm:t>
        <a:bodyPr/>
        <a:lstStyle/>
        <a:p>
          <a:endParaRPr lang="zh-CN" altLang="en-US"/>
        </a:p>
      </dgm:t>
    </dgm:pt>
    <dgm:pt modelId="{1A075C8F-0B8D-4EC2-A15C-4E02DD7788D4}">
      <dgm:prSet phldrT="[文本]"/>
      <dgm:spPr/>
      <dgm:t>
        <a:bodyPr/>
        <a:lstStyle/>
        <a:p>
          <a:r>
            <a:rPr lang="zh-CN" altLang="en-US" dirty="0" smtClean="0"/>
            <a:t>主数据</a:t>
          </a:r>
          <a:r>
            <a:rPr lang="zh-CN" altLang="en-US" b="1" dirty="0" smtClean="0">
              <a:solidFill>
                <a:srgbClr val="FF0000"/>
              </a:solidFill>
            </a:rPr>
            <a:t>管理</a:t>
          </a:r>
          <a:endParaRPr lang="zh-CN" altLang="en-US" b="1" dirty="0">
            <a:solidFill>
              <a:srgbClr val="FF0000"/>
            </a:solidFill>
          </a:endParaRPr>
        </a:p>
      </dgm:t>
    </dgm:pt>
    <dgm:pt modelId="{8EF91000-5945-4FF7-BAAB-D5112DF5A6E2}" type="parTrans" cxnId="{2AA166F1-5A4C-43C2-B74A-AAF935D98DDE}">
      <dgm:prSet/>
      <dgm:spPr/>
      <dgm:t>
        <a:bodyPr/>
        <a:lstStyle/>
        <a:p>
          <a:endParaRPr lang="zh-CN" altLang="en-US"/>
        </a:p>
      </dgm:t>
    </dgm:pt>
    <dgm:pt modelId="{A1F694E0-EBEB-422F-881E-8582E1562254}" type="sibTrans" cxnId="{2AA166F1-5A4C-43C2-B74A-AAF935D98DDE}">
      <dgm:prSet/>
      <dgm:spPr/>
      <dgm:t>
        <a:bodyPr/>
        <a:lstStyle/>
        <a:p>
          <a:endParaRPr lang="zh-CN" altLang="en-US"/>
        </a:p>
      </dgm:t>
    </dgm:pt>
    <dgm:pt modelId="{DEB1C36A-7D9E-48B8-95B7-7C615E2A64E5}">
      <dgm:prSet phldrT="[文本]"/>
      <dgm:spPr/>
      <dgm:t>
        <a:bodyPr/>
        <a:lstStyle/>
        <a:p>
          <a:r>
            <a:rPr lang="zh-CN" altLang="en-US" dirty="0" smtClean="0"/>
            <a:t>主数据的增删改查</a:t>
          </a:r>
          <a:endParaRPr lang="zh-CN" altLang="en-US" dirty="0"/>
        </a:p>
      </dgm:t>
    </dgm:pt>
    <dgm:pt modelId="{5D6D0810-F0F3-4479-AA0C-AF8FEE14D81B}" type="parTrans" cxnId="{F5518C7D-9530-43E4-A1DA-D93CD642FDC6}">
      <dgm:prSet/>
      <dgm:spPr/>
      <dgm:t>
        <a:bodyPr/>
        <a:lstStyle/>
        <a:p>
          <a:endParaRPr lang="zh-CN" altLang="en-US"/>
        </a:p>
      </dgm:t>
    </dgm:pt>
    <dgm:pt modelId="{E4DFE9F3-EABA-4F99-9311-9C2DCA36F9F5}" type="sibTrans" cxnId="{F5518C7D-9530-43E4-A1DA-D93CD642FDC6}">
      <dgm:prSet/>
      <dgm:spPr/>
      <dgm:t>
        <a:bodyPr/>
        <a:lstStyle/>
        <a:p>
          <a:endParaRPr lang="zh-CN" altLang="en-US"/>
        </a:p>
      </dgm:t>
    </dgm:pt>
    <dgm:pt modelId="{525D76D8-D261-4A63-A2AC-CB637636A073}">
      <dgm:prSet phldrT="[文本]"/>
      <dgm:spPr/>
      <dgm:t>
        <a:bodyPr/>
        <a:lstStyle/>
        <a:p>
          <a:r>
            <a:rPr lang="zh-CN" altLang="en-US" dirty="0" smtClean="0"/>
            <a:t>主数据权限</a:t>
          </a:r>
          <a:endParaRPr lang="zh-CN" altLang="en-US" dirty="0"/>
        </a:p>
      </dgm:t>
    </dgm:pt>
    <dgm:pt modelId="{3EC46876-B401-4509-93A5-C64F39FDE60D}" type="parTrans" cxnId="{EA22D676-BCFB-4107-B4D8-E68075EF0EF8}">
      <dgm:prSet/>
      <dgm:spPr/>
      <dgm:t>
        <a:bodyPr/>
        <a:lstStyle/>
        <a:p>
          <a:endParaRPr lang="en-US"/>
        </a:p>
      </dgm:t>
    </dgm:pt>
    <dgm:pt modelId="{10F6074E-C4E0-4876-A584-9F6D5B10235B}" type="sibTrans" cxnId="{EA22D676-BCFB-4107-B4D8-E68075EF0EF8}">
      <dgm:prSet/>
      <dgm:spPr/>
      <dgm:t>
        <a:bodyPr/>
        <a:lstStyle/>
        <a:p>
          <a:endParaRPr lang="en-US"/>
        </a:p>
      </dgm:t>
    </dgm:pt>
    <dgm:pt modelId="{1BFF611C-27B3-4B91-A14A-68BB4A0543ED}">
      <dgm:prSet phldrT="[文本]"/>
      <dgm:spPr/>
      <dgm:t>
        <a:bodyPr/>
        <a:lstStyle/>
        <a:p>
          <a:r>
            <a:rPr lang="zh-CN" altLang="en-US" dirty="0" smtClean="0"/>
            <a:t>主数据版本</a:t>
          </a:r>
          <a:endParaRPr lang="zh-CN" altLang="en-US" dirty="0"/>
        </a:p>
      </dgm:t>
    </dgm:pt>
    <dgm:pt modelId="{715CF753-84BC-45B6-A780-475F4401060F}" type="parTrans" cxnId="{10FE62AB-642D-400E-9509-32BDEA1C14D7}">
      <dgm:prSet/>
      <dgm:spPr/>
      <dgm:t>
        <a:bodyPr/>
        <a:lstStyle/>
        <a:p>
          <a:endParaRPr lang="en-US"/>
        </a:p>
      </dgm:t>
    </dgm:pt>
    <dgm:pt modelId="{40A9813A-7D5F-4ECF-A8A6-02BBED415110}" type="sibTrans" cxnId="{10FE62AB-642D-400E-9509-32BDEA1C14D7}">
      <dgm:prSet/>
      <dgm:spPr/>
      <dgm:t>
        <a:bodyPr/>
        <a:lstStyle/>
        <a:p>
          <a:endParaRPr lang="en-US"/>
        </a:p>
      </dgm:t>
    </dgm:pt>
    <dgm:pt modelId="{AE0786E7-86C3-4C03-931B-369D5A786665}">
      <dgm:prSet phldrT="[文本]"/>
      <dgm:spPr/>
      <dgm:t>
        <a:bodyPr/>
        <a:lstStyle/>
        <a:p>
          <a:r>
            <a:rPr lang="zh-CN" altLang="en-US" dirty="0" smtClean="0"/>
            <a:t>工作流</a:t>
          </a:r>
          <a:endParaRPr lang="zh-CN" altLang="en-US" dirty="0"/>
        </a:p>
      </dgm:t>
    </dgm:pt>
    <dgm:pt modelId="{A0A7315B-37DC-4D50-9158-B3C20B747972}" type="parTrans" cxnId="{1880A5BA-3A4F-4160-AE08-A6BCB46A0AD8}">
      <dgm:prSet/>
      <dgm:spPr/>
      <dgm:t>
        <a:bodyPr/>
        <a:lstStyle/>
        <a:p>
          <a:endParaRPr lang="en-US"/>
        </a:p>
      </dgm:t>
    </dgm:pt>
    <dgm:pt modelId="{E41C2C31-D959-4FCD-B1A8-19242296D880}" type="sibTrans" cxnId="{1880A5BA-3A4F-4160-AE08-A6BCB46A0AD8}">
      <dgm:prSet/>
      <dgm:spPr/>
      <dgm:t>
        <a:bodyPr/>
        <a:lstStyle/>
        <a:p>
          <a:endParaRPr lang="en-US"/>
        </a:p>
      </dgm:t>
    </dgm:pt>
    <dgm:pt modelId="{5BC11527-52AB-433C-A7F9-31BBFE9C5B2E}">
      <dgm:prSet phldrT="[文本]"/>
      <dgm:spPr/>
      <dgm:t>
        <a:bodyPr/>
        <a:lstStyle/>
        <a:p>
          <a:endParaRPr lang="zh-CN" altLang="en-US" dirty="0"/>
        </a:p>
      </dgm:t>
    </dgm:pt>
    <dgm:pt modelId="{09B06E18-A6A8-49D5-A8C2-BD6DC3F68DBF}" type="parTrans" cxnId="{2B384C8C-05AF-4CE2-917B-BD5DA62F0163}">
      <dgm:prSet/>
      <dgm:spPr/>
      <dgm:t>
        <a:bodyPr/>
        <a:lstStyle/>
        <a:p>
          <a:endParaRPr lang="en-US"/>
        </a:p>
      </dgm:t>
    </dgm:pt>
    <dgm:pt modelId="{A57D784E-46BB-4048-8D6C-4FE6A03A2FFA}" type="sibTrans" cxnId="{2B384C8C-05AF-4CE2-917B-BD5DA62F0163}">
      <dgm:prSet/>
      <dgm:spPr/>
      <dgm:t>
        <a:bodyPr/>
        <a:lstStyle/>
        <a:p>
          <a:endParaRPr lang="en-US"/>
        </a:p>
      </dgm:t>
    </dgm:pt>
    <dgm:pt modelId="{6C13AFAD-9582-4695-9E90-09CDDDF84235}">
      <dgm:prSet phldrT="[文本]"/>
      <dgm:spPr/>
      <dgm:t>
        <a:bodyPr/>
        <a:lstStyle/>
        <a:p>
          <a:r>
            <a:rPr lang="zh-CN" altLang="en-US" dirty="0" smtClean="0"/>
            <a:t>数据</a:t>
          </a:r>
          <a:r>
            <a:rPr lang="en-US" altLang="zh-CN" dirty="0" smtClean="0"/>
            <a:t>ETL</a:t>
          </a:r>
          <a:r>
            <a:rPr lang="zh-CN" altLang="en-US" dirty="0" smtClean="0"/>
            <a:t>上传和下放</a:t>
          </a:r>
          <a:endParaRPr lang="zh-CN" altLang="en-US" dirty="0"/>
        </a:p>
      </dgm:t>
    </dgm:pt>
    <dgm:pt modelId="{05359733-3493-4919-9360-B8F4811758E9}" type="parTrans" cxnId="{79E7570A-DF94-410F-8A98-D7CB71861FF8}">
      <dgm:prSet/>
      <dgm:spPr/>
      <dgm:t>
        <a:bodyPr/>
        <a:lstStyle/>
        <a:p>
          <a:endParaRPr lang="en-US"/>
        </a:p>
      </dgm:t>
    </dgm:pt>
    <dgm:pt modelId="{4BAFCA4F-5F86-4443-8B2C-33BB6398D293}" type="sibTrans" cxnId="{79E7570A-DF94-410F-8A98-D7CB71861FF8}">
      <dgm:prSet/>
      <dgm:spPr/>
      <dgm:t>
        <a:bodyPr/>
        <a:lstStyle/>
        <a:p>
          <a:endParaRPr lang="en-US"/>
        </a:p>
      </dgm:t>
    </dgm:pt>
    <dgm:pt modelId="{5C043CA2-B88F-488D-A603-090AA6274F23}" type="pres">
      <dgm:prSet presAssocID="{5662548C-BF5C-4F0F-AB88-CD775CF3E93A}" presName="Name0" presStyleCnt="0">
        <dgm:presLayoutVars>
          <dgm:dir/>
          <dgm:animLvl val="lvl"/>
          <dgm:resizeHandles val="exact"/>
        </dgm:presLayoutVars>
      </dgm:prSet>
      <dgm:spPr/>
      <dgm:t>
        <a:bodyPr/>
        <a:lstStyle/>
        <a:p>
          <a:endParaRPr lang="zh-CN" altLang="en-US"/>
        </a:p>
      </dgm:t>
    </dgm:pt>
    <dgm:pt modelId="{2BEEA2A9-C948-464F-AC89-9FC504BB6E56}" type="pres">
      <dgm:prSet presAssocID="{FEAD2271-27ED-4537-B046-621AF3331153}" presName="composite" presStyleCnt="0"/>
      <dgm:spPr/>
      <dgm:t>
        <a:bodyPr/>
        <a:lstStyle/>
        <a:p>
          <a:endParaRPr lang="en-US"/>
        </a:p>
      </dgm:t>
    </dgm:pt>
    <dgm:pt modelId="{EE416417-38F2-4A8F-8431-E7AAA3687617}" type="pres">
      <dgm:prSet presAssocID="{FEAD2271-27ED-4537-B046-621AF3331153}" presName="parTx" presStyleLbl="alignNode1" presStyleIdx="0" presStyleCnt="2">
        <dgm:presLayoutVars>
          <dgm:chMax val="0"/>
          <dgm:chPref val="0"/>
          <dgm:bulletEnabled val="1"/>
        </dgm:presLayoutVars>
      </dgm:prSet>
      <dgm:spPr/>
      <dgm:t>
        <a:bodyPr/>
        <a:lstStyle/>
        <a:p>
          <a:endParaRPr lang="zh-CN" altLang="en-US"/>
        </a:p>
      </dgm:t>
    </dgm:pt>
    <dgm:pt modelId="{DF9C96BA-4184-43C1-9087-5ABA2EA4E287}" type="pres">
      <dgm:prSet presAssocID="{FEAD2271-27ED-4537-B046-621AF3331153}" presName="desTx" presStyleLbl="alignAccFollowNode1" presStyleIdx="0" presStyleCnt="2">
        <dgm:presLayoutVars>
          <dgm:bulletEnabled val="1"/>
        </dgm:presLayoutVars>
      </dgm:prSet>
      <dgm:spPr/>
      <dgm:t>
        <a:bodyPr/>
        <a:lstStyle/>
        <a:p>
          <a:endParaRPr lang="zh-CN" altLang="en-US"/>
        </a:p>
      </dgm:t>
    </dgm:pt>
    <dgm:pt modelId="{A07999C0-EF8C-41CF-9559-765CB03AF42C}" type="pres">
      <dgm:prSet presAssocID="{A3BD73E2-2C89-4570-93B8-06197BC6E175}" presName="space" presStyleCnt="0"/>
      <dgm:spPr/>
      <dgm:t>
        <a:bodyPr/>
        <a:lstStyle/>
        <a:p>
          <a:endParaRPr lang="en-US"/>
        </a:p>
      </dgm:t>
    </dgm:pt>
    <dgm:pt modelId="{39CCA73B-2557-4224-914F-F1ECC0F248C7}" type="pres">
      <dgm:prSet presAssocID="{1A075C8F-0B8D-4EC2-A15C-4E02DD7788D4}" presName="composite" presStyleCnt="0"/>
      <dgm:spPr/>
      <dgm:t>
        <a:bodyPr/>
        <a:lstStyle/>
        <a:p>
          <a:endParaRPr lang="en-US"/>
        </a:p>
      </dgm:t>
    </dgm:pt>
    <dgm:pt modelId="{C3532E5B-2568-4607-9008-4FAA2D86B502}" type="pres">
      <dgm:prSet presAssocID="{1A075C8F-0B8D-4EC2-A15C-4E02DD7788D4}" presName="parTx" presStyleLbl="alignNode1" presStyleIdx="1" presStyleCnt="2">
        <dgm:presLayoutVars>
          <dgm:chMax val="0"/>
          <dgm:chPref val="0"/>
          <dgm:bulletEnabled val="1"/>
        </dgm:presLayoutVars>
      </dgm:prSet>
      <dgm:spPr/>
      <dgm:t>
        <a:bodyPr/>
        <a:lstStyle/>
        <a:p>
          <a:endParaRPr lang="zh-CN" altLang="en-US"/>
        </a:p>
      </dgm:t>
    </dgm:pt>
    <dgm:pt modelId="{DE41D396-64C3-422F-9CCC-828B4415B567}" type="pres">
      <dgm:prSet presAssocID="{1A075C8F-0B8D-4EC2-A15C-4E02DD7788D4}" presName="desTx" presStyleLbl="alignAccFollowNode1" presStyleIdx="1" presStyleCnt="2">
        <dgm:presLayoutVars>
          <dgm:bulletEnabled val="1"/>
        </dgm:presLayoutVars>
      </dgm:prSet>
      <dgm:spPr/>
      <dgm:t>
        <a:bodyPr/>
        <a:lstStyle/>
        <a:p>
          <a:endParaRPr lang="zh-CN" altLang="en-US"/>
        </a:p>
      </dgm:t>
    </dgm:pt>
  </dgm:ptLst>
  <dgm:cxnLst>
    <dgm:cxn modelId="{4A8C3520-5093-4CF2-A451-882043779441}" type="presOf" srcId="{1A075C8F-0B8D-4EC2-A15C-4E02DD7788D4}" destId="{C3532E5B-2568-4607-9008-4FAA2D86B502}" srcOrd="0" destOrd="0" presId="urn:microsoft.com/office/officeart/2005/8/layout/hList1"/>
    <dgm:cxn modelId="{79E7570A-DF94-410F-8A98-D7CB71861FF8}" srcId="{1A075C8F-0B8D-4EC2-A15C-4E02DD7788D4}" destId="{6C13AFAD-9582-4695-9E90-09CDDDF84235}" srcOrd="1" destOrd="0" parTransId="{05359733-3493-4919-9360-B8F4811758E9}" sibTransId="{4BAFCA4F-5F86-4443-8B2C-33BB6398D293}"/>
    <dgm:cxn modelId="{E0F1610C-52EB-4ECB-B4B0-CE9996E057F0}" type="presOf" srcId="{DEB1C36A-7D9E-48B8-95B7-7C615E2A64E5}" destId="{DE41D396-64C3-422F-9CCC-828B4415B567}" srcOrd="0" destOrd="0" presId="urn:microsoft.com/office/officeart/2005/8/layout/hList1"/>
    <dgm:cxn modelId="{CC168B04-9973-4435-87CC-DDDA449C539F}" type="presOf" srcId="{1BFF611C-27B3-4B91-A14A-68BB4A0543ED}" destId="{DF9C96BA-4184-43C1-9087-5ABA2EA4E287}" srcOrd="0" destOrd="2" presId="urn:microsoft.com/office/officeart/2005/8/layout/hList1"/>
    <dgm:cxn modelId="{EA22D676-BCFB-4107-B4D8-E68075EF0EF8}" srcId="{FEAD2271-27ED-4537-B046-621AF3331153}" destId="{525D76D8-D261-4A63-A2AC-CB637636A073}" srcOrd="1" destOrd="0" parTransId="{3EC46876-B401-4509-93A5-C64F39FDE60D}" sibTransId="{10F6074E-C4E0-4876-A584-9F6D5B10235B}"/>
    <dgm:cxn modelId="{2B384C8C-05AF-4CE2-917B-BD5DA62F0163}" srcId="{1A075C8F-0B8D-4EC2-A15C-4E02DD7788D4}" destId="{5BC11527-52AB-433C-A7F9-31BBFE9C5B2E}" srcOrd="3" destOrd="0" parTransId="{09B06E18-A6A8-49D5-A8C2-BD6DC3F68DBF}" sibTransId="{A57D784E-46BB-4048-8D6C-4FE6A03A2FFA}"/>
    <dgm:cxn modelId="{56915896-CBF3-42A1-9A43-7DE4E21DD367}" srcId="{5662548C-BF5C-4F0F-AB88-CD775CF3E93A}" destId="{FEAD2271-27ED-4537-B046-621AF3331153}" srcOrd="0" destOrd="0" parTransId="{032BF75F-6634-42EF-8467-E95248776004}" sibTransId="{A3BD73E2-2C89-4570-93B8-06197BC6E175}"/>
    <dgm:cxn modelId="{1880A5BA-3A4F-4160-AE08-A6BCB46A0AD8}" srcId="{1A075C8F-0B8D-4EC2-A15C-4E02DD7788D4}" destId="{AE0786E7-86C3-4C03-931B-369D5A786665}" srcOrd="2" destOrd="0" parTransId="{A0A7315B-37DC-4D50-9158-B3C20B747972}" sibTransId="{E41C2C31-D959-4FCD-B1A8-19242296D880}"/>
    <dgm:cxn modelId="{F5518C7D-9530-43E4-A1DA-D93CD642FDC6}" srcId="{1A075C8F-0B8D-4EC2-A15C-4E02DD7788D4}" destId="{DEB1C36A-7D9E-48B8-95B7-7C615E2A64E5}" srcOrd="0" destOrd="0" parTransId="{5D6D0810-F0F3-4479-AA0C-AF8FEE14D81B}" sibTransId="{E4DFE9F3-EABA-4F99-9311-9C2DCA36F9F5}"/>
    <dgm:cxn modelId="{057DBE67-4F79-42C4-B6DF-C8630A5E04D4}" type="presOf" srcId="{FEAD2271-27ED-4537-B046-621AF3331153}" destId="{EE416417-38F2-4A8F-8431-E7AAA3687617}" srcOrd="0" destOrd="0" presId="urn:microsoft.com/office/officeart/2005/8/layout/hList1"/>
    <dgm:cxn modelId="{6DD3EE67-7AA3-4020-8601-52E230D71EC6}" type="presOf" srcId="{5BC11527-52AB-433C-A7F9-31BBFE9C5B2E}" destId="{DE41D396-64C3-422F-9CCC-828B4415B567}" srcOrd="0" destOrd="3" presId="urn:microsoft.com/office/officeart/2005/8/layout/hList1"/>
    <dgm:cxn modelId="{BD7ADD40-A127-413C-BF57-260A31B97658}" type="presOf" srcId="{525D76D8-D261-4A63-A2AC-CB637636A073}" destId="{DF9C96BA-4184-43C1-9087-5ABA2EA4E287}" srcOrd="0" destOrd="1" presId="urn:microsoft.com/office/officeart/2005/8/layout/hList1"/>
    <dgm:cxn modelId="{2AA166F1-5A4C-43C2-B74A-AAF935D98DDE}" srcId="{5662548C-BF5C-4F0F-AB88-CD775CF3E93A}" destId="{1A075C8F-0B8D-4EC2-A15C-4E02DD7788D4}" srcOrd="1" destOrd="0" parTransId="{8EF91000-5945-4FF7-BAAB-D5112DF5A6E2}" sibTransId="{A1F694E0-EBEB-422F-881E-8582E1562254}"/>
    <dgm:cxn modelId="{98F6FD4A-0D53-46A4-9FE3-E36C1AF43BF5}" type="presOf" srcId="{5662548C-BF5C-4F0F-AB88-CD775CF3E93A}" destId="{5C043CA2-B88F-488D-A603-090AA6274F23}" srcOrd="0" destOrd="0" presId="urn:microsoft.com/office/officeart/2005/8/layout/hList1"/>
    <dgm:cxn modelId="{4CBF3F27-EE5C-4B06-A41B-5AC525E16E1C}" type="presOf" srcId="{AE0786E7-86C3-4C03-931B-369D5A786665}" destId="{DE41D396-64C3-422F-9CCC-828B4415B567}" srcOrd="0" destOrd="2" presId="urn:microsoft.com/office/officeart/2005/8/layout/hList1"/>
    <dgm:cxn modelId="{0794197C-D830-4944-B79A-E2986AE2D0FE}" type="presOf" srcId="{295BEAED-B320-4407-8656-F2F671A075ED}" destId="{DF9C96BA-4184-43C1-9087-5ABA2EA4E287}" srcOrd="0" destOrd="0" presId="urn:microsoft.com/office/officeart/2005/8/layout/hList1"/>
    <dgm:cxn modelId="{10FE62AB-642D-400E-9509-32BDEA1C14D7}" srcId="{FEAD2271-27ED-4537-B046-621AF3331153}" destId="{1BFF611C-27B3-4B91-A14A-68BB4A0543ED}" srcOrd="2" destOrd="0" parTransId="{715CF753-84BC-45B6-A780-475F4401060F}" sibTransId="{40A9813A-7D5F-4ECF-A8A6-02BBED415110}"/>
    <dgm:cxn modelId="{4F9E910C-F0A4-49A8-9720-7E8586D384B3}" type="presOf" srcId="{6C13AFAD-9582-4695-9E90-09CDDDF84235}" destId="{DE41D396-64C3-422F-9CCC-828B4415B567}" srcOrd="0" destOrd="1" presId="urn:microsoft.com/office/officeart/2005/8/layout/hList1"/>
    <dgm:cxn modelId="{619A7CAD-7C41-48BC-9316-2178FE48198B}" srcId="{FEAD2271-27ED-4537-B046-621AF3331153}" destId="{295BEAED-B320-4407-8656-F2F671A075ED}" srcOrd="0" destOrd="0" parTransId="{B6E8A813-156D-4AE4-92AB-4CC48F6D3897}" sibTransId="{CA73E604-B401-4066-A9E9-B4F6F54DA319}"/>
    <dgm:cxn modelId="{01F5A7FF-CA36-477A-B579-FB3CFB7CBB9E}" type="presParOf" srcId="{5C043CA2-B88F-488D-A603-090AA6274F23}" destId="{2BEEA2A9-C948-464F-AC89-9FC504BB6E56}" srcOrd="0" destOrd="0" presId="urn:microsoft.com/office/officeart/2005/8/layout/hList1"/>
    <dgm:cxn modelId="{D6BEA613-449C-4FE8-87A2-E6B75D5DE243}" type="presParOf" srcId="{2BEEA2A9-C948-464F-AC89-9FC504BB6E56}" destId="{EE416417-38F2-4A8F-8431-E7AAA3687617}" srcOrd="0" destOrd="0" presId="urn:microsoft.com/office/officeart/2005/8/layout/hList1"/>
    <dgm:cxn modelId="{B539F43B-D059-4CD3-A5B9-F4666A87D4FA}" type="presParOf" srcId="{2BEEA2A9-C948-464F-AC89-9FC504BB6E56}" destId="{DF9C96BA-4184-43C1-9087-5ABA2EA4E287}" srcOrd="1" destOrd="0" presId="urn:microsoft.com/office/officeart/2005/8/layout/hList1"/>
    <dgm:cxn modelId="{4431CABC-1786-48AC-8F27-25F6DCDDF5AB}" type="presParOf" srcId="{5C043CA2-B88F-488D-A603-090AA6274F23}" destId="{A07999C0-EF8C-41CF-9559-765CB03AF42C}" srcOrd="1" destOrd="0" presId="urn:microsoft.com/office/officeart/2005/8/layout/hList1"/>
    <dgm:cxn modelId="{926600BF-517A-4775-A914-7A5A2EF5F63E}" type="presParOf" srcId="{5C043CA2-B88F-488D-A603-090AA6274F23}" destId="{39CCA73B-2557-4224-914F-F1ECC0F248C7}" srcOrd="2" destOrd="0" presId="urn:microsoft.com/office/officeart/2005/8/layout/hList1"/>
    <dgm:cxn modelId="{6585E15C-BAF0-4DF1-9934-FC6392696515}" type="presParOf" srcId="{39CCA73B-2557-4224-914F-F1ECC0F248C7}" destId="{C3532E5B-2568-4607-9008-4FAA2D86B502}" srcOrd="0" destOrd="0" presId="urn:microsoft.com/office/officeart/2005/8/layout/hList1"/>
    <dgm:cxn modelId="{9AA08132-4515-4629-8D0C-401AC3088520}" type="presParOf" srcId="{39CCA73B-2557-4224-914F-F1ECC0F248C7}" destId="{DE41D396-64C3-422F-9CCC-828B4415B567}"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05FDE2-7CE7-4AD6-9BA8-FFB2AAC61829}"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n-US"/>
        </a:p>
      </dgm:t>
    </dgm:pt>
    <dgm:pt modelId="{7EB531D3-B08D-4C62-8FAC-5A45BBC13CB5}">
      <dgm:prSet phldrT="[Text]"/>
      <dgm:spPr/>
      <dgm:t>
        <a:bodyPr/>
        <a:lstStyle/>
        <a:p>
          <a:r>
            <a:rPr lang="zh-CN" altLang="en-US" dirty="0" smtClean="0"/>
            <a:t>单一系统数据源</a:t>
          </a:r>
          <a:endParaRPr lang="en-US" dirty="0"/>
        </a:p>
      </dgm:t>
    </dgm:pt>
    <dgm:pt modelId="{8A5E6245-F081-4B55-AE30-C05064A3D29E}" type="parTrans" cxnId="{6C90EAF6-919B-493A-9365-F6A8E972ED70}">
      <dgm:prSet/>
      <dgm:spPr/>
      <dgm:t>
        <a:bodyPr/>
        <a:lstStyle/>
        <a:p>
          <a:endParaRPr lang="en-US"/>
        </a:p>
      </dgm:t>
    </dgm:pt>
    <dgm:pt modelId="{139E59BD-312B-4E08-94BB-624E683D6F62}" type="sibTrans" cxnId="{6C90EAF6-919B-493A-9365-F6A8E972ED70}">
      <dgm:prSet/>
      <dgm:spPr/>
      <dgm:t>
        <a:bodyPr/>
        <a:lstStyle/>
        <a:p>
          <a:endParaRPr lang="en-US"/>
        </a:p>
      </dgm:t>
    </dgm:pt>
    <dgm:pt modelId="{7D92E62D-E0B9-426A-B508-ACC26C21398D}">
      <dgm:prSet phldrT="[Text]"/>
      <dgm:spPr/>
      <dgm:t>
        <a:bodyPr/>
        <a:lstStyle/>
        <a:p>
          <a:r>
            <a:rPr lang="zh-CN" altLang="en-US" dirty="0" smtClean="0"/>
            <a:t>主数据总线</a:t>
          </a:r>
          <a:r>
            <a:rPr lang="en-US" dirty="0" smtClean="0"/>
            <a:t> – </a:t>
          </a:r>
          <a:r>
            <a:rPr lang="zh-CN" altLang="en-US" dirty="0" smtClean="0"/>
            <a:t>单一有效系统数据源</a:t>
          </a:r>
          <a:endParaRPr lang="en-US" dirty="0"/>
        </a:p>
      </dgm:t>
    </dgm:pt>
    <dgm:pt modelId="{047716D1-DF07-4AB3-BF41-52E02CA9DCE9}" type="parTrans" cxnId="{4C690C73-1AD7-4947-AC8B-39D66C00E66A}">
      <dgm:prSet/>
      <dgm:spPr/>
      <dgm:t>
        <a:bodyPr/>
        <a:lstStyle/>
        <a:p>
          <a:endParaRPr lang="en-US"/>
        </a:p>
      </dgm:t>
    </dgm:pt>
    <dgm:pt modelId="{69B12850-97FA-4D10-9D19-7E65580A834E}" type="sibTrans" cxnId="{4C690C73-1AD7-4947-AC8B-39D66C00E66A}">
      <dgm:prSet/>
      <dgm:spPr/>
      <dgm:t>
        <a:bodyPr/>
        <a:lstStyle/>
        <a:p>
          <a:endParaRPr lang="en-US"/>
        </a:p>
      </dgm:t>
    </dgm:pt>
    <dgm:pt modelId="{DA3285C7-FBAE-4C55-B2C7-EABD850B5785}">
      <dgm:prSet phldrT="[Text]"/>
      <dgm:spPr/>
      <dgm:t>
        <a:bodyPr/>
        <a:lstStyle/>
        <a:p>
          <a:r>
            <a:rPr lang="zh-CN" altLang="en-US" dirty="0" smtClean="0"/>
            <a:t>降低流程成本</a:t>
          </a:r>
          <a:endParaRPr lang="en-US" dirty="0"/>
        </a:p>
      </dgm:t>
    </dgm:pt>
    <dgm:pt modelId="{EBE506C3-7F96-4372-86F9-2419C4C63379}" type="parTrans" cxnId="{FB613C44-06DD-4192-B90D-2997A561DE57}">
      <dgm:prSet/>
      <dgm:spPr/>
      <dgm:t>
        <a:bodyPr/>
        <a:lstStyle/>
        <a:p>
          <a:endParaRPr lang="en-US"/>
        </a:p>
      </dgm:t>
    </dgm:pt>
    <dgm:pt modelId="{7E3014E1-744E-46A7-936A-B9709759F831}" type="sibTrans" cxnId="{FB613C44-06DD-4192-B90D-2997A561DE57}">
      <dgm:prSet/>
      <dgm:spPr/>
      <dgm:t>
        <a:bodyPr/>
        <a:lstStyle/>
        <a:p>
          <a:endParaRPr lang="en-US"/>
        </a:p>
      </dgm:t>
    </dgm:pt>
    <dgm:pt modelId="{DF0F7317-2BF2-4EA5-9751-055F63D3B799}">
      <dgm:prSet phldrT="[Text]"/>
      <dgm:spPr/>
      <dgm:t>
        <a:bodyPr/>
        <a:lstStyle/>
        <a:p>
          <a:r>
            <a:rPr lang="zh-CN" altLang="en-US" dirty="0" smtClean="0"/>
            <a:t>管理控制界面</a:t>
          </a:r>
          <a:r>
            <a:rPr lang="en-US" dirty="0" smtClean="0"/>
            <a:t> – </a:t>
          </a:r>
          <a:r>
            <a:rPr lang="zh-CN" altLang="en-US" dirty="0" smtClean="0"/>
            <a:t>最终用户可以通过界面贡献数据</a:t>
          </a:r>
          <a:endParaRPr lang="en-US" dirty="0"/>
        </a:p>
      </dgm:t>
    </dgm:pt>
    <dgm:pt modelId="{82E35AE8-EB13-4E71-B01D-F9A7CB475B65}" type="parTrans" cxnId="{D1DABEB2-6B04-4AEB-91DC-583823CEE36E}">
      <dgm:prSet/>
      <dgm:spPr/>
      <dgm:t>
        <a:bodyPr/>
        <a:lstStyle/>
        <a:p>
          <a:endParaRPr lang="en-US"/>
        </a:p>
      </dgm:t>
    </dgm:pt>
    <dgm:pt modelId="{32B12D20-778F-4F84-B2C4-53C4FE1AD2A2}" type="sibTrans" cxnId="{D1DABEB2-6B04-4AEB-91DC-583823CEE36E}">
      <dgm:prSet/>
      <dgm:spPr/>
      <dgm:t>
        <a:bodyPr/>
        <a:lstStyle/>
        <a:p>
          <a:endParaRPr lang="en-US"/>
        </a:p>
      </dgm:t>
    </dgm:pt>
    <dgm:pt modelId="{2A918341-208D-4C83-AB97-3B5FDF2CC7CD}">
      <dgm:prSet phldrT="[Text]"/>
      <dgm:spPr/>
      <dgm:t>
        <a:bodyPr/>
        <a:lstStyle/>
        <a:p>
          <a:r>
            <a:rPr lang="zh-CN" altLang="en-US" dirty="0" smtClean="0"/>
            <a:t>消除脏数据成本</a:t>
          </a:r>
          <a:endParaRPr lang="en-US" dirty="0"/>
        </a:p>
      </dgm:t>
    </dgm:pt>
    <dgm:pt modelId="{63D22D6A-BAF2-42D8-99BE-17D5879F6600}" type="parTrans" cxnId="{1A441141-6B66-474B-B397-2E232F2E5399}">
      <dgm:prSet/>
      <dgm:spPr/>
      <dgm:t>
        <a:bodyPr/>
        <a:lstStyle/>
        <a:p>
          <a:endParaRPr lang="en-US"/>
        </a:p>
      </dgm:t>
    </dgm:pt>
    <dgm:pt modelId="{9D49FB2B-E9F1-493D-BF8B-7056E55DF0CF}" type="sibTrans" cxnId="{1A441141-6B66-474B-B397-2E232F2E5399}">
      <dgm:prSet/>
      <dgm:spPr/>
      <dgm:t>
        <a:bodyPr/>
        <a:lstStyle/>
        <a:p>
          <a:endParaRPr lang="en-US"/>
        </a:p>
      </dgm:t>
    </dgm:pt>
    <dgm:pt modelId="{1A605180-D604-4B96-908E-6780F71C5C71}">
      <dgm:prSet phldrT="[Text]"/>
      <dgm:spPr/>
      <dgm:t>
        <a:bodyPr/>
        <a:lstStyle/>
        <a:p>
          <a:r>
            <a:rPr lang="zh-CN" altLang="en-US" dirty="0" smtClean="0"/>
            <a:t>数据继承架构及属性管理</a:t>
          </a:r>
          <a:endParaRPr lang="en-US" dirty="0"/>
        </a:p>
      </dgm:t>
    </dgm:pt>
    <dgm:pt modelId="{DC2EA6E0-4223-494B-AB3F-3DB46EEBE100}" type="parTrans" cxnId="{E922F129-3D6C-41C2-816B-F1F70A46138D}">
      <dgm:prSet/>
      <dgm:spPr/>
      <dgm:t>
        <a:bodyPr/>
        <a:lstStyle/>
        <a:p>
          <a:endParaRPr lang="en-US"/>
        </a:p>
      </dgm:t>
    </dgm:pt>
    <dgm:pt modelId="{E2A16630-93B3-4D73-A2AC-837D3D209870}" type="sibTrans" cxnId="{E922F129-3D6C-41C2-816B-F1F70A46138D}">
      <dgm:prSet/>
      <dgm:spPr/>
      <dgm:t>
        <a:bodyPr/>
        <a:lstStyle/>
        <a:p>
          <a:endParaRPr lang="en-US"/>
        </a:p>
      </dgm:t>
    </dgm:pt>
    <dgm:pt modelId="{422CA351-1906-451A-955C-30F993B2E931}">
      <dgm:prSet phldrT="[Text]"/>
      <dgm:spPr/>
      <dgm:t>
        <a:bodyPr/>
        <a:lstStyle/>
        <a:p>
          <a:r>
            <a:rPr lang="zh-CN" altLang="en-US" dirty="0" smtClean="0"/>
            <a:t>工作流和业务规则</a:t>
          </a:r>
          <a:r>
            <a:rPr lang="en-US" dirty="0" smtClean="0"/>
            <a:t> – </a:t>
          </a:r>
          <a:r>
            <a:rPr lang="zh-CN" altLang="en-US" dirty="0" smtClean="0"/>
            <a:t>保证数据的准确性</a:t>
          </a:r>
          <a:endParaRPr lang="en-US" dirty="0"/>
        </a:p>
      </dgm:t>
    </dgm:pt>
    <dgm:pt modelId="{D5CFF9EF-C893-4F91-AD76-081922A46BD7}" type="parTrans" cxnId="{82B98EFC-B97C-4408-9EC7-7F4034A1E082}">
      <dgm:prSet/>
      <dgm:spPr/>
      <dgm:t>
        <a:bodyPr/>
        <a:lstStyle/>
        <a:p>
          <a:endParaRPr lang="en-US"/>
        </a:p>
      </dgm:t>
    </dgm:pt>
    <dgm:pt modelId="{74AB4288-8749-412E-A006-E975733FF064}" type="sibTrans" cxnId="{82B98EFC-B97C-4408-9EC7-7F4034A1E082}">
      <dgm:prSet/>
      <dgm:spPr/>
      <dgm:t>
        <a:bodyPr/>
        <a:lstStyle/>
        <a:p>
          <a:endParaRPr lang="en-US"/>
        </a:p>
      </dgm:t>
    </dgm:pt>
    <dgm:pt modelId="{6F2AE56D-8E0F-4C8B-94B0-DBA4EBB81B0B}">
      <dgm:prSet phldrT="[Text]"/>
      <dgm:spPr/>
      <dgm:t>
        <a:bodyPr/>
        <a:lstStyle/>
        <a:p>
          <a:r>
            <a:rPr lang="en-US" dirty="0" smtClean="0"/>
            <a:t>API – </a:t>
          </a:r>
          <a:r>
            <a:rPr lang="zh-CN" altLang="en-US" dirty="0" smtClean="0"/>
            <a:t>不同的系统可以通过</a:t>
          </a:r>
          <a:r>
            <a:rPr lang="en-US" altLang="zh-CN" dirty="0" smtClean="0"/>
            <a:t>API</a:t>
          </a:r>
          <a:r>
            <a:rPr lang="zh-CN" altLang="en-US" dirty="0" smtClean="0"/>
            <a:t>提供并使用数据</a:t>
          </a:r>
          <a:endParaRPr lang="en-US" dirty="0"/>
        </a:p>
      </dgm:t>
    </dgm:pt>
    <dgm:pt modelId="{AF011633-4E5F-42FE-AA99-2377DCF67B2A}" type="parTrans" cxnId="{DE66FA30-59AB-4F7E-8F8E-344ED4704702}">
      <dgm:prSet/>
      <dgm:spPr/>
      <dgm:t>
        <a:bodyPr/>
        <a:lstStyle/>
        <a:p>
          <a:endParaRPr lang="en-US"/>
        </a:p>
      </dgm:t>
    </dgm:pt>
    <dgm:pt modelId="{BB19F5B7-9EFF-4A36-B889-CA7772CA64C4}" type="sibTrans" cxnId="{DE66FA30-59AB-4F7E-8F8E-344ED4704702}">
      <dgm:prSet/>
      <dgm:spPr/>
      <dgm:t>
        <a:bodyPr/>
        <a:lstStyle/>
        <a:p>
          <a:endParaRPr lang="en-US"/>
        </a:p>
      </dgm:t>
    </dgm:pt>
    <dgm:pt modelId="{FFE47D1D-5AB6-4764-91F0-442F20A85C9E}" type="pres">
      <dgm:prSet presAssocID="{DA05FDE2-7CE7-4AD6-9BA8-FFB2AAC61829}" presName="Name0" presStyleCnt="0">
        <dgm:presLayoutVars>
          <dgm:dir/>
          <dgm:animLvl val="lvl"/>
          <dgm:resizeHandles val="exact"/>
        </dgm:presLayoutVars>
      </dgm:prSet>
      <dgm:spPr/>
      <dgm:t>
        <a:bodyPr/>
        <a:lstStyle/>
        <a:p>
          <a:endParaRPr lang="en-US"/>
        </a:p>
      </dgm:t>
    </dgm:pt>
    <dgm:pt modelId="{C32B13ED-B003-481A-A684-7145EA319E61}" type="pres">
      <dgm:prSet presAssocID="{7EB531D3-B08D-4C62-8FAC-5A45BBC13CB5}" presName="linNode" presStyleCnt="0"/>
      <dgm:spPr/>
      <dgm:t>
        <a:bodyPr/>
        <a:lstStyle/>
        <a:p>
          <a:endParaRPr lang="en-US"/>
        </a:p>
      </dgm:t>
    </dgm:pt>
    <dgm:pt modelId="{401B773C-982D-4089-8A4C-746D959475F1}" type="pres">
      <dgm:prSet presAssocID="{7EB531D3-B08D-4C62-8FAC-5A45BBC13CB5}" presName="parentText" presStyleLbl="node1" presStyleIdx="0" presStyleCnt="3">
        <dgm:presLayoutVars>
          <dgm:chMax val="1"/>
          <dgm:bulletEnabled val="1"/>
        </dgm:presLayoutVars>
      </dgm:prSet>
      <dgm:spPr/>
      <dgm:t>
        <a:bodyPr/>
        <a:lstStyle/>
        <a:p>
          <a:endParaRPr lang="en-US"/>
        </a:p>
      </dgm:t>
    </dgm:pt>
    <dgm:pt modelId="{EECB38BD-6336-4A00-8E03-23BCF936950D}" type="pres">
      <dgm:prSet presAssocID="{7EB531D3-B08D-4C62-8FAC-5A45BBC13CB5}" presName="descendantText" presStyleLbl="alignAccFollowNode1" presStyleIdx="0" presStyleCnt="3">
        <dgm:presLayoutVars>
          <dgm:bulletEnabled val="1"/>
        </dgm:presLayoutVars>
      </dgm:prSet>
      <dgm:spPr/>
      <dgm:t>
        <a:bodyPr/>
        <a:lstStyle/>
        <a:p>
          <a:endParaRPr lang="en-US"/>
        </a:p>
      </dgm:t>
    </dgm:pt>
    <dgm:pt modelId="{14AFBD3A-EECF-40D2-82CD-1CB8B5C1AFDA}" type="pres">
      <dgm:prSet presAssocID="{139E59BD-312B-4E08-94BB-624E683D6F62}" presName="sp" presStyleCnt="0"/>
      <dgm:spPr/>
      <dgm:t>
        <a:bodyPr/>
        <a:lstStyle/>
        <a:p>
          <a:endParaRPr lang="en-US"/>
        </a:p>
      </dgm:t>
    </dgm:pt>
    <dgm:pt modelId="{72E51168-D884-48DE-B84E-DE999BB3EA71}" type="pres">
      <dgm:prSet presAssocID="{DA3285C7-FBAE-4C55-B2C7-EABD850B5785}" presName="linNode" presStyleCnt="0"/>
      <dgm:spPr/>
      <dgm:t>
        <a:bodyPr/>
        <a:lstStyle/>
        <a:p>
          <a:endParaRPr lang="en-US"/>
        </a:p>
      </dgm:t>
    </dgm:pt>
    <dgm:pt modelId="{BA3D5D8E-9027-4B16-ABE5-17B72A863512}" type="pres">
      <dgm:prSet presAssocID="{DA3285C7-FBAE-4C55-B2C7-EABD850B5785}" presName="parentText" presStyleLbl="node1" presStyleIdx="1" presStyleCnt="3">
        <dgm:presLayoutVars>
          <dgm:chMax val="1"/>
          <dgm:bulletEnabled val="1"/>
        </dgm:presLayoutVars>
      </dgm:prSet>
      <dgm:spPr/>
      <dgm:t>
        <a:bodyPr/>
        <a:lstStyle/>
        <a:p>
          <a:endParaRPr lang="en-US"/>
        </a:p>
      </dgm:t>
    </dgm:pt>
    <dgm:pt modelId="{0E11F1C7-8DA1-4A83-8C03-CF372FC9C5D0}" type="pres">
      <dgm:prSet presAssocID="{DA3285C7-FBAE-4C55-B2C7-EABD850B5785}" presName="descendantText" presStyleLbl="alignAccFollowNode1" presStyleIdx="1" presStyleCnt="3" custLinFactNeighborX="2881" custLinFactNeighborY="-1453">
        <dgm:presLayoutVars>
          <dgm:bulletEnabled val="1"/>
        </dgm:presLayoutVars>
      </dgm:prSet>
      <dgm:spPr/>
      <dgm:t>
        <a:bodyPr/>
        <a:lstStyle/>
        <a:p>
          <a:endParaRPr lang="en-US"/>
        </a:p>
      </dgm:t>
    </dgm:pt>
    <dgm:pt modelId="{E2C60AEB-280A-4FD4-B2CC-0B374850EDB9}" type="pres">
      <dgm:prSet presAssocID="{7E3014E1-744E-46A7-936A-B9709759F831}" presName="sp" presStyleCnt="0"/>
      <dgm:spPr/>
      <dgm:t>
        <a:bodyPr/>
        <a:lstStyle/>
        <a:p>
          <a:endParaRPr lang="en-US"/>
        </a:p>
      </dgm:t>
    </dgm:pt>
    <dgm:pt modelId="{5AFA2A3D-2EA9-4380-9BA1-B1E287F57FF7}" type="pres">
      <dgm:prSet presAssocID="{2A918341-208D-4C83-AB97-3B5FDF2CC7CD}" presName="linNode" presStyleCnt="0"/>
      <dgm:spPr/>
      <dgm:t>
        <a:bodyPr/>
        <a:lstStyle/>
        <a:p>
          <a:endParaRPr lang="en-US"/>
        </a:p>
      </dgm:t>
    </dgm:pt>
    <dgm:pt modelId="{B9F5F7FE-210C-44AB-ABF4-B0570D5D8403}" type="pres">
      <dgm:prSet presAssocID="{2A918341-208D-4C83-AB97-3B5FDF2CC7CD}" presName="parentText" presStyleLbl="node1" presStyleIdx="2" presStyleCnt="3">
        <dgm:presLayoutVars>
          <dgm:chMax val="1"/>
          <dgm:bulletEnabled val="1"/>
        </dgm:presLayoutVars>
      </dgm:prSet>
      <dgm:spPr/>
      <dgm:t>
        <a:bodyPr/>
        <a:lstStyle/>
        <a:p>
          <a:endParaRPr lang="en-US"/>
        </a:p>
      </dgm:t>
    </dgm:pt>
    <dgm:pt modelId="{2AFA158A-13F0-4645-BE1E-1062ACDFF859}" type="pres">
      <dgm:prSet presAssocID="{2A918341-208D-4C83-AB97-3B5FDF2CC7CD}" presName="descendantText" presStyleLbl="alignAccFollowNode1" presStyleIdx="2" presStyleCnt="3">
        <dgm:presLayoutVars>
          <dgm:bulletEnabled val="1"/>
        </dgm:presLayoutVars>
      </dgm:prSet>
      <dgm:spPr/>
      <dgm:t>
        <a:bodyPr/>
        <a:lstStyle/>
        <a:p>
          <a:endParaRPr lang="en-US"/>
        </a:p>
      </dgm:t>
    </dgm:pt>
  </dgm:ptLst>
  <dgm:cxnLst>
    <dgm:cxn modelId="{3528EFC0-B0A6-4B71-B85E-C7A99B2AD9E4}" type="presOf" srcId="{2A918341-208D-4C83-AB97-3B5FDF2CC7CD}" destId="{B9F5F7FE-210C-44AB-ABF4-B0570D5D8403}" srcOrd="0" destOrd="0" presId="urn:microsoft.com/office/officeart/2005/8/layout/vList5"/>
    <dgm:cxn modelId="{E81AF13E-317E-4E41-B612-43C97AAAC8B3}" type="presOf" srcId="{1A605180-D604-4B96-908E-6780F71C5C71}" destId="{2AFA158A-13F0-4645-BE1E-1062ACDFF859}" srcOrd="0" destOrd="0" presId="urn:microsoft.com/office/officeart/2005/8/layout/vList5"/>
    <dgm:cxn modelId="{E466C190-7A0B-44FF-9875-3D66967E31A8}" type="presOf" srcId="{7EB531D3-B08D-4C62-8FAC-5A45BBC13CB5}" destId="{401B773C-982D-4089-8A4C-746D959475F1}" srcOrd="0" destOrd="0" presId="urn:microsoft.com/office/officeart/2005/8/layout/vList5"/>
    <dgm:cxn modelId="{6C90EAF6-919B-493A-9365-F6A8E972ED70}" srcId="{DA05FDE2-7CE7-4AD6-9BA8-FFB2AAC61829}" destId="{7EB531D3-B08D-4C62-8FAC-5A45BBC13CB5}" srcOrd="0" destOrd="0" parTransId="{8A5E6245-F081-4B55-AE30-C05064A3D29E}" sibTransId="{139E59BD-312B-4E08-94BB-624E683D6F62}"/>
    <dgm:cxn modelId="{4C690C73-1AD7-4947-AC8B-39D66C00E66A}" srcId="{7EB531D3-B08D-4C62-8FAC-5A45BBC13CB5}" destId="{7D92E62D-E0B9-426A-B508-ACC26C21398D}" srcOrd="0" destOrd="0" parTransId="{047716D1-DF07-4AB3-BF41-52E02CA9DCE9}" sibTransId="{69B12850-97FA-4D10-9D19-7E65580A834E}"/>
    <dgm:cxn modelId="{E155CB4E-2722-4348-B84E-F7D97DBB64BE}" type="presOf" srcId="{DF0F7317-2BF2-4EA5-9751-055F63D3B799}" destId="{0E11F1C7-8DA1-4A83-8C03-CF372FC9C5D0}" srcOrd="0" destOrd="0" presId="urn:microsoft.com/office/officeart/2005/8/layout/vList5"/>
    <dgm:cxn modelId="{DE66FA30-59AB-4F7E-8F8E-344ED4704702}" srcId="{DA3285C7-FBAE-4C55-B2C7-EABD850B5785}" destId="{6F2AE56D-8E0F-4C8B-94B0-DBA4EBB81B0B}" srcOrd="1" destOrd="0" parTransId="{AF011633-4E5F-42FE-AA99-2377DCF67B2A}" sibTransId="{BB19F5B7-9EFF-4A36-B889-CA7772CA64C4}"/>
    <dgm:cxn modelId="{E922F129-3D6C-41C2-816B-F1F70A46138D}" srcId="{2A918341-208D-4C83-AB97-3B5FDF2CC7CD}" destId="{1A605180-D604-4B96-908E-6780F71C5C71}" srcOrd="0" destOrd="0" parTransId="{DC2EA6E0-4223-494B-AB3F-3DB46EEBE100}" sibTransId="{E2A16630-93B3-4D73-A2AC-837D3D209870}"/>
    <dgm:cxn modelId="{88AE374B-227D-4B9C-9A54-1598E472646D}" type="presOf" srcId="{6F2AE56D-8E0F-4C8B-94B0-DBA4EBB81B0B}" destId="{0E11F1C7-8DA1-4A83-8C03-CF372FC9C5D0}" srcOrd="0" destOrd="1" presId="urn:microsoft.com/office/officeart/2005/8/layout/vList5"/>
    <dgm:cxn modelId="{1A441141-6B66-474B-B397-2E232F2E5399}" srcId="{DA05FDE2-7CE7-4AD6-9BA8-FFB2AAC61829}" destId="{2A918341-208D-4C83-AB97-3B5FDF2CC7CD}" srcOrd="2" destOrd="0" parTransId="{63D22D6A-BAF2-42D8-99BE-17D5879F6600}" sibTransId="{9D49FB2B-E9F1-493D-BF8B-7056E55DF0CF}"/>
    <dgm:cxn modelId="{82B98EFC-B97C-4408-9EC7-7F4034A1E082}" srcId="{DA3285C7-FBAE-4C55-B2C7-EABD850B5785}" destId="{422CA351-1906-451A-955C-30F993B2E931}" srcOrd="2" destOrd="0" parTransId="{D5CFF9EF-C893-4F91-AD76-081922A46BD7}" sibTransId="{74AB4288-8749-412E-A006-E975733FF064}"/>
    <dgm:cxn modelId="{9E1654A5-0527-4C6F-9D8E-ACB79DD62F50}" type="presOf" srcId="{DA05FDE2-7CE7-4AD6-9BA8-FFB2AAC61829}" destId="{FFE47D1D-5AB6-4764-91F0-442F20A85C9E}" srcOrd="0" destOrd="0" presId="urn:microsoft.com/office/officeart/2005/8/layout/vList5"/>
    <dgm:cxn modelId="{FB613C44-06DD-4192-B90D-2997A561DE57}" srcId="{DA05FDE2-7CE7-4AD6-9BA8-FFB2AAC61829}" destId="{DA3285C7-FBAE-4C55-B2C7-EABD850B5785}" srcOrd="1" destOrd="0" parTransId="{EBE506C3-7F96-4372-86F9-2419C4C63379}" sibTransId="{7E3014E1-744E-46A7-936A-B9709759F831}"/>
    <dgm:cxn modelId="{E0463EBD-D2E0-4038-B836-A242177B6F3F}" type="presOf" srcId="{7D92E62D-E0B9-426A-B508-ACC26C21398D}" destId="{EECB38BD-6336-4A00-8E03-23BCF936950D}" srcOrd="0" destOrd="0" presId="urn:microsoft.com/office/officeart/2005/8/layout/vList5"/>
    <dgm:cxn modelId="{D1DABEB2-6B04-4AEB-91DC-583823CEE36E}" srcId="{DA3285C7-FBAE-4C55-B2C7-EABD850B5785}" destId="{DF0F7317-2BF2-4EA5-9751-055F63D3B799}" srcOrd="0" destOrd="0" parTransId="{82E35AE8-EB13-4E71-B01D-F9A7CB475B65}" sibTransId="{32B12D20-778F-4F84-B2C4-53C4FE1AD2A2}"/>
    <dgm:cxn modelId="{EEBF5113-647E-4614-930B-AE6D733B8D42}" type="presOf" srcId="{DA3285C7-FBAE-4C55-B2C7-EABD850B5785}" destId="{BA3D5D8E-9027-4B16-ABE5-17B72A863512}" srcOrd="0" destOrd="0" presId="urn:microsoft.com/office/officeart/2005/8/layout/vList5"/>
    <dgm:cxn modelId="{F22926D8-1CB8-4455-9C1F-5DA88C9A98ED}" type="presOf" srcId="{422CA351-1906-451A-955C-30F993B2E931}" destId="{0E11F1C7-8DA1-4A83-8C03-CF372FC9C5D0}" srcOrd="0" destOrd="2" presId="urn:microsoft.com/office/officeart/2005/8/layout/vList5"/>
    <dgm:cxn modelId="{D3E0F72C-84DF-4F66-B46C-3CF84F670C43}" type="presParOf" srcId="{FFE47D1D-5AB6-4764-91F0-442F20A85C9E}" destId="{C32B13ED-B003-481A-A684-7145EA319E61}" srcOrd="0" destOrd="0" presId="urn:microsoft.com/office/officeart/2005/8/layout/vList5"/>
    <dgm:cxn modelId="{6D7899DD-DF00-4BE9-85F1-0763D0D72C53}" type="presParOf" srcId="{C32B13ED-B003-481A-A684-7145EA319E61}" destId="{401B773C-982D-4089-8A4C-746D959475F1}" srcOrd="0" destOrd="0" presId="urn:microsoft.com/office/officeart/2005/8/layout/vList5"/>
    <dgm:cxn modelId="{764468AC-6080-4CC0-9229-A161EC55B9EE}" type="presParOf" srcId="{C32B13ED-B003-481A-A684-7145EA319E61}" destId="{EECB38BD-6336-4A00-8E03-23BCF936950D}" srcOrd="1" destOrd="0" presId="urn:microsoft.com/office/officeart/2005/8/layout/vList5"/>
    <dgm:cxn modelId="{1B3AB623-7B97-4967-A8B6-5FBCBC280D68}" type="presParOf" srcId="{FFE47D1D-5AB6-4764-91F0-442F20A85C9E}" destId="{14AFBD3A-EECF-40D2-82CD-1CB8B5C1AFDA}" srcOrd="1" destOrd="0" presId="urn:microsoft.com/office/officeart/2005/8/layout/vList5"/>
    <dgm:cxn modelId="{D0F15801-FDBA-4536-B316-E88F71114398}" type="presParOf" srcId="{FFE47D1D-5AB6-4764-91F0-442F20A85C9E}" destId="{72E51168-D884-48DE-B84E-DE999BB3EA71}" srcOrd="2" destOrd="0" presId="urn:microsoft.com/office/officeart/2005/8/layout/vList5"/>
    <dgm:cxn modelId="{33E78BA8-10EC-4FC8-A8FD-DFF9031DFCC4}" type="presParOf" srcId="{72E51168-D884-48DE-B84E-DE999BB3EA71}" destId="{BA3D5D8E-9027-4B16-ABE5-17B72A863512}" srcOrd="0" destOrd="0" presId="urn:microsoft.com/office/officeart/2005/8/layout/vList5"/>
    <dgm:cxn modelId="{E74DE9DE-EA77-4F59-9B45-8BB37AE02F20}" type="presParOf" srcId="{72E51168-D884-48DE-B84E-DE999BB3EA71}" destId="{0E11F1C7-8DA1-4A83-8C03-CF372FC9C5D0}" srcOrd="1" destOrd="0" presId="urn:microsoft.com/office/officeart/2005/8/layout/vList5"/>
    <dgm:cxn modelId="{390B5B59-A3CF-45BA-AC74-2944E9F6D57E}" type="presParOf" srcId="{FFE47D1D-5AB6-4764-91F0-442F20A85C9E}" destId="{E2C60AEB-280A-4FD4-B2CC-0B374850EDB9}" srcOrd="3" destOrd="0" presId="urn:microsoft.com/office/officeart/2005/8/layout/vList5"/>
    <dgm:cxn modelId="{CB23FBFD-9C80-4DAB-8450-C434C179386B}" type="presParOf" srcId="{FFE47D1D-5AB6-4764-91F0-442F20A85C9E}" destId="{5AFA2A3D-2EA9-4380-9BA1-B1E287F57FF7}" srcOrd="4" destOrd="0" presId="urn:microsoft.com/office/officeart/2005/8/layout/vList5"/>
    <dgm:cxn modelId="{778595F9-FE5F-4A6B-BA27-F5309F3CCC76}" type="presParOf" srcId="{5AFA2A3D-2EA9-4380-9BA1-B1E287F57FF7}" destId="{B9F5F7FE-210C-44AB-ABF4-B0570D5D8403}" srcOrd="0" destOrd="0" presId="urn:microsoft.com/office/officeart/2005/8/layout/vList5"/>
    <dgm:cxn modelId="{821BFB49-D53F-43E9-9112-56F2D045506F}" type="presParOf" srcId="{5AFA2A3D-2EA9-4380-9BA1-B1E287F57FF7}" destId="{2AFA158A-13F0-4645-BE1E-1062ACDFF859}"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66E557-FD37-4BD5-8C93-EF6ED281986F}" type="doc">
      <dgm:prSet loTypeId="urn:microsoft.com/office/officeart/2005/8/layout/lProcess2" loCatId="list" qsTypeId="urn:microsoft.com/office/officeart/2005/8/quickstyle/simple4" qsCatId="simple" csTypeId="urn:microsoft.com/office/officeart/2005/8/colors/colorful1" csCatId="colorful" phldr="1"/>
      <dgm:spPr/>
      <dgm:t>
        <a:bodyPr/>
        <a:lstStyle/>
        <a:p>
          <a:endParaRPr lang="en-US"/>
        </a:p>
      </dgm:t>
    </dgm:pt>
    <dgm:pt modelId="{FF9B742E-D025-406C-BF04-1D7EDC606F9F}">
      <dgm:prSet phldrT="[Text]"/>
      <dgm:spPr/>
      <dgm:t>
        <a:bodyPr/>
        <a:lstStyle/>
        <a:p>
          <a:r>
            <a:rPr lang="zh-CN" altLang="en-US" b="0" dirty="0" smtClean="0">
              <a:effectLst>
                <a:outerShdw blurRad="38100" dist="38100" dir="2700000" algn="tl">
                  <a:srgbClr val="000000">
                    <a:alpha val="43137"/>
                  </a:srgbClr>
                </a:outerShdw>
              </a:effectLst>
            </a:rPr>
            <a:t>数据总线</a:t>
          </a:r>
          <a:endParaRPr lang="en-US" b="0" dirty="0">
            <a:effectLst>
              <a:outerShdw blurRad="38100" dist="38100" dir="2700000" algn="tl">
                <a:srgbClr val="000000">
                  <a:alpha val="43137"/>
                </a:srgbClr>
              </a:outerShdw>
            </a:effectLst>
          </a:endParaRPr>
        </a:p>
      </dgm:t>
    </dgm:pt>
    <dgm:pt modelId="{E4F67B5E-DC29-4EAA-8C4D-2F229E3ED98B}" type="parTrans" cxnId="{B69B15BE-B431-4238-9898-3FCEFF987D0C}">
      <dgm:prSet/>
      <dgm:spPr/>
      <dgm:t>
        <a:bodyPr/>
        <a:lstStyle/>
        <a:p>
          <a:endParaRPr lang="en-US"/>
        </a:p>
      </dgm:t>
    </dgm:pt>
    <dgm:pt modelId="{88B97F8A-9FF4-4A7E-8847-4F348F06F131}" type="sibTrans" cxnId="{B69B15BE-B431-4238-9898-3FCEFF987D0C}">
      <dgm:prSet/>
      <dgm:spPr/>
      <dgm:t>
        <a:bodyPr/>
        <a:lstStyle/>
        <a:p>
          <a:endParaRPr lang="en-US"/>
        </a:p>
      </dgm:t>
    </dgm:pt>
    <dgm:pt modelId="{3A64DC7B-E19F-4F9B-9FDE-B0B9F614F8DE}">
      <dgm:prSet phldrT="[Text]"/>
      <dgm:spPr/>
      <dgm:t>
        <a:bodyPr/>
        <a:lstStyle/>
        <a:p>
          <a:r>
            <a:rPr lang="zh-CN" altLang="en-US" dirty="0" smtClean="0"/>
            <a:t>可信任数据源</a:t>
          </a:r>
          <a:endParaRPr lang="en-US" dirty="0"/>
        </a:p>
      </dgm:t>
    </dgm:pt>
    <dgm:pt modelId="{3F39B9A0-48E4-4578-B2AF-D712E5EBF249}" type="parTrans" cxnId="{4B12F820-4E8B-491D-8234-D168117A5974}">
      <dgm:prSet/>
      <dgm:spPr/>
      <dgm:t>
        <a:bodyPr/>
        <a:lstStyle/>
        <a:p>
          <a:endParaRPr lang="en-US"/>
        </a:p>
      </dgm:t>
    </dgm:pt>
    <dgm:pt modelId="{A56C54B9-743C-4A27-A257-BE5DB1819AF4}" type="sibTrans" cxnId="{4B12F820-4E8B-491D-8234-D168117A5974}">
      <dgm:prSet/>
      <dgm:spPr/>
      <dgm:t>
        <a:bodyPr/>
        <a:lstStyle/>
        <a:p>
          <a:endParaRPr lang="en-US"/>
        </a:p>
      </dgm:t>
    </dgm:pt>
    <dgm:pt modelId="{2D6B3E9F-EEE8-4043-AAD0-0923EE50461C}">
      <dgm:prSet phldrT="[Text]"/>
      <dgm:spPr/>
      <dgm:t>
        <a:bodyPr/>
        <a:lstStyle/>
        <a:p>
          <a:r>
            <a:rPr lang="zh-CN" altLang="en-US" dirty="0" smtClean="0"/>
            <a:t>数据版本及事务日志</a:t>
          </a:r>
          <a:endParaRPr lang="en-US" dirty="0"/>
        </a:p>
      </dgm:t>
    </dgm:pt>
    <dgm:pt modelId="{AE15156E-F8FA-40D5-B547-F681F5F77A23}" type="parTrans" cxnId="{909A21F7-5E92-4553-9DD8-E09ADCED118C}">
      <dgm:prSet/>
      <dgm:spPr/>
      <dgm:t>
        <a:bodyPr/>
        <a:lstStyle/>
        <a:p>
          <a:endParaRPr lang="en-US"/>
        </a:p>
      </dgm:t>
    </dgm:pt>
    <dgm:pt modelId="{94D05D9D-596D-412C-A06D-0065A9004863}" type="sibTrans" cxnId="{909A21F7-5E92-4553-9DD8-E09ADCED118C}">
      <dgm:prSet/>
      <dgm:spPr/>
      <dgm:t>
        <a:bodyPr/>
        <a:lstStyle/>
        <a:p>
          <a:endParaRPr lang="en-US"/>
        </a:p>
      </dgm:t>
    </dgm:pt>
    <dgm:pt modelId="{587899A8-0C62-4219-91D5-48FC9D9E3277}">
      <dgm:prSet phldrT="[Text]"/>
      <dgm:spPr/>
      <dgm:t>
        <a:bodyPr/>
        <a:lstStyle/>
        <a:p>
          <a:r>
            <a:rPr lang="zh-CN" altLang="en-US" b="0" dirty="0" smtClean="0">
              <a:effectLst>
                <a:outerShdw blurRad="38100" dist="38100" dir="2700000" algn="tl">
                  <a:srgbClr val="000000">
                    <a:alpha val="43137"/>
                  </a:srgbClr>
                </a:outerShdw>
              </a:effectLst>
            </a:rPr>
            <a:t>管理控制 门户</a:t>
          </a:r>
          <a:endParaRPr lang="en-US" b="0" dirty="0">
            <a:effectLst>
              <a:outerShdw blurRad="38100" dist="38100" dir="2700000" algn="tl">
                <a:srgbClr val="000000">
                  <a:alpha val="43137"/>
                </a:srgbClr>
              </a:outerShdw>
            </a:effectLst>
          </a:endParaRPr>
        </a:p>
      </dgm:t>
    </dgm:pt>
    <dgm:pt modelId="{C398CAAB-8F2D-4F4E-B316-76AB617DEB13}" type="parTrans" cxnId="{18897646-4031-4238-B932-161AF09238A0}">
      <dgm:prSet/>
      <dgm:spPr/>
      <dgm:t>
        <a:bodyPr/>
        <a:lstStyle/>
        <a:p>
          <a:endParaRPr lang="en-US"/>
        </a:p>
      </dgm:t>
    </dgm:pt>
    <dgm:pt modelId="{9AB20659-9FDB-4D4E-9500-190A9401A84A}" type="sibTrans" cxnId="{18897646-4031-4238-B932-161AF09238A0}">
      <dgm:prSet/>
      <dgm:spPr/>
      <dgm:t>
        <a:bodyPr/>
        <a:lstStyle/>
        <a:p>
          <a:endParaRPr lang="en-US"/>
        </a:p>
      </dgm:t>
    </dgm:pt>
    <dgm:pt modelId="{F3CDAAFC-C127-4BBC-A4D1-BDBD622FB0AB}">
      <dgm:prSet phldrT="[Text]"/>
      <dgm:spPr/>
      <dgm:t>
        <a:bodyPr/>
        <a:lstStyle/>
        <a:p>
          <a:r>
            <a:rPr lang="zh-CN" altLang="en-US" dirty="0" smtClean="0"/>
            <a:t>数据增删改查</a:t>
          </a:r>
          <a:endParaRPr lang="en-US" dirty="0"/>
        </a:p>
      </dgm:t>
    </dgm:pt>
    <dgm:pt modelId="{383ACD3A-1468-4AC1-A8CE-B740931E6791}" type="parTrans" cxnId="{23DA9C9D-109A-4D4A-AD7D-35243A107393}">
      <dgm:prSet/>
      <dgm:spPr/>
      <dgm:t>
        <a:bodyPr/>
        <a:lstStyle/>
        <a:p>
          <a:endParaRPr lang="en-US"/>
        </a:p>
      </dgm:t>
    </dgm:pt>
    <dgm:pt modelId="{C6C6F8A1-11E0-45BF-B6C1-977A74FF3A8A}" type="sibTrans" cxnId="{23DA9C9D-109A-4D4A-AD7D-35243A107393}">
      <dgm:prSet/>
      <dgm:spPr/>
      <dgm:t>
        <a:bodyPr/>
        <a:lstStyle/>
        <a:p>
          <a:endParaRPr lang="en-US"/>
        </a:p>
      </dgm:t>
    </dgm:pt>
    <dgm:pt modelId="{4D54C7E2-A7B5-46E4-9F3C-B695EC60373C}">
      <dgm:prSet phldrT="[Text]"/>
      <dgm:spPr/>
      <dgm:t>
        <a:bodyPr/>
        <a:lstStyle/>
        <a:p>
          <a:r>
            <a:rPr lang="zh-CN" altLang="en-US" dirty="0" smtClean="0"/>
            <a:t>主数据管理</a:t>
          </a:r>
          <a:endParaRPr lang="en-US" dirty="0" smtClean="0"/>
        </a:p>
      </dgm:t>
    </dgm:pt>
    <dgm:pt modelId="{ECE92F7C-797B-4E87-BD14-1B5C945B3123}" type="parTrans" cxnId="{CA423EE1-BDD9-4EB8-8FAD-8527AC8D64C4}">
      <dgm:prSet/>
      <dgm:spPr/>
      <dgm:t>
        <a:bodyPr/>
        <a:lstStyle/>
        <a:p>
          <a:endParaRPr lang="en-US"/>
        </a:p>
      </dgm:t>
    </dgm:pt>
    <dgm:pt modelId="{27D863C6-BDB3-4AF2-AFA7-020664BC71C0}" type="sibTrans" cxnId="{CA423EE1-BDD9-4EB8-8FAD-8527AC8D64C4}">
      <dgm:prSet/>
      <dgm:spPr/>
      <dgm:t>
        <a:bodyPr/>
        <a:lstStyle/>
        <a:p>
          <a:endParaRPr lang="en-US"/>
        </a:p>
      </dgm:t>
    </dgm:pt>
    <dgm:pt modelId="{5F9CEAD6-6FE0-418D-B868-E5D44083816C}">
      <dgm:prSet phldrT="[Text]"/>
      <dgm:spPr/>
      <dgm:t>
        <a:bodyPr/>
        <a:lstStyle/>
        <a:p>
          <a:r>
            <a:rPr lang="zh-CN" altLang="en-US" dirty="0" smtClean="0">
              <a:effectLst>
                <a:outerShdw blurRad="38100" dist="38100" dir="2700000" algn="tl">
                  <a:srgbClr val="000000">
                    <a:alpha val="43137"/>
                  </a:srgbClr>
                </a:outerShdw>
              </a:effectLst>
            </a:rPr>
            <a:t>数据平台</a:t>
          </a:r>
          <a:endParaRPr lang="en-US" dirty="0">
            <a:effectLst>
              <a:outerShdw blurRad="38100" dist="38100" dir="2700000" algn="tl">
                <a:srgbClr val="000000">
                  <a:alpha val="43137"/>
                </a:srgbClr>
              </a:outerShdw>
            </a:effectLst>
          </a:endParaRPr>
        </a:p>
      </dgm:t>
    </dgm:pt>
    <dgm:pt modelId="{BC6FAD84-5AB7-4DFE-8F29-02FF3F5587AA}" type="parTrans" cxnId="{9848B136-156B-490C-B65C-DD34BF49C2C8}">
      <dgm:prSet/>
      <dgm:spPr/>
      <dgm:t>
        <a:bodyPr/>
        <a:lstStyle/>
        <a:p>
          <a:endParaRPr lang="en-US"/>
        </a:p>
      </dgm:t>
    </dgm:pt>
    <dgm:pt modelId="{4599A4F6-72B3-4B26-9F8A-6E42827F0ED8}" type="sibTrans" cxnId="{9848B136-156B-490C-B65C-DD34BF49C2C8}">
      <dgm:prSet/>
      <dgm:spPr/>
      <dgm:t>
        <a:bodyPr/>
        <a:lstStyle/>
        <a:p>
          <a:endParaRPr lang="en-US"/>
        </a:p>
      </dgm:t>
    </dgm:pt>
    <dgm:pt modelId="{C47C8FA8-A9E7-4C4D-8665-E3E8AA54630C}">
      <dgm:prSet phldrT="[Text]"/>
      <dgm:spPr/>
      <dgm:t>
        <a:bodyPr/>
        <a:lstStyle/>
        <a:p>
          <a:r>
            <a:rPr lang="zh-CN" altLang="en-US" dirty="0" smtClean="0">
              <a:effectLst>
                <a:outerShdw blurRad="38100" dist="38100" dir="2700000" algn="tl">
                  <a:srgbClr val="000000">
                    <a:alpha val="43137"/>
                  </a:srgbClr>
                </a:outerShdw>
              </a:effectLst>
            </a:rPr>
            <a:t>流程控制</a:t>
          </a:r>
          <a:endParaRPr lang="en-US" dirty="0">
            <a:effectLst>
              <a:outerShdw blurRad="38100" dist="38100" dir="2700000" algn="tl">
                <a:srgbClr val="000000">
                  <a:alpha val="43137"/>
                </a:srgbClr>
              </a:outerShdw>
            </a:effectLst>
          </a:endParaRPr>
        </a:p>
      </dgm:t>
    </dgm:pt>
    <dgm:pt modelId="{71687B90-144D-49FC-A7F8-C95840529560}" type="parTrans" cxnId="{89678DFD-90F1-4CEB-A89B-5B5DFCE97620}">
      <dgm:prSet/>
      <dgm:spPr/>
      <dgm:t>
        <a:bodyPr/>
        <a:lstStyle/>
        <a:p>
          <a:endParaRPr lang="en-US"/>
        </a:p>
      </dgm:t>
    </dgm:pt>
    <dgm:pt modelId="{6C5E1CF6-5CC1-4986-915B-18D2C6CA7372}" type="sibTrans" cxnId="{89678DFD-90F1-4CEB-A89B-5B5DFCE97620}">
      <dgm:prSet/>
      <dgm:spPr/>
      <dgm:t>
        <a:bodyPr/>
        <a:lstStyle/>
        <a:p>
          <a:endParaRPr lang="en-US"/>
        </a:p>
      </dgm:t>
    </dgm:pt>
    <dgm:pt modelId="{D92DD637-FE0C-4B79-9E2D-9E022CBDFE49}">
      <dgm:prSet phldrT="[Text]"/>
      <dgm:spPr/>
      <dgm:t>
        <a:bodyPr/>
        <a:lstStyle/>
        <a:p>
          <a:r>
            <a:rPr lang="zh-CN" altLang="en-US" dirty="0" smtClean="0"/>
            <a:t>基于</a:t>
          </a:r>
          <a:r>
            <a:rPr lang="en-US" altLang="zh-CN" dirty="0" smtClean="0"/>
            <a:t>SQL Server 2008 R2</a:t>
          </a:r>
          <a:endParaRPr lang="en-US" dirty="0"/>
        </a:p>
      </dgm:t>
    </dgm:pt>
    <dgm:pt modelId="{5E7BA334-D2D3-441B-AFB8-7AEE0A015CC0}" type="parTrans" cxnId="{F0B00EDB-C151-484D-BD23-DB78D05A2169}">
      <dgm:prSet/>
      <dgm:spPr/>
      <dgm:t>
        <a:bodyPr/>
        <a:lstStyle/>
        <a:p>
          <a:endParaRPr lang="en-US"/>
        </a:p>
      </dgm:t>
    </dgm:pt>
    <dgm:pt modelId="{241F7AF9-7902-4E4D-BB08-CBFB4DFA35E5}" type="sibTrans" cxnId="{F0B00EDB-C151-484D-BD23-DB78D05A2169}">
      <dgm:prSet/>
      <dgm:spPr/>
      <dgm:t>
        <a:bodyPr/>
        <a:lstStyle/>
        <a:p>
          <a:endParaRPr lang="en-US"/>
        </a:p>
      </dgm:t>
    </dgm:pt>
    <dgm:pt modelId="{CFF031E4-2F02-4361-BBAD-872839AC51CD}">
      <dgm:prSet phldrT="[Text]"/>
      <dgm:spPr/>
      <dgm:t>
        <a:bodyPr/>
        <a:lstStyle/>
        <a:p>
          <a:r>
            <a:rPr lang="zh-CN" altLang="en-US" dirty="0" smtClean="0"/>
            <a:t>模型文档</a:t>
          </a:r>
          <a:endParaRPr lang="en-US" dirty="0"/>
        </a:p>
      </dgm:t>
    </dgm:pt>
    <dgm:pt modelId="{4CCF0BEB-3AEC-4DB0-A005-93C974A622F9}" type="parTrans" cxnId="{A57580F6-2B41-4FE5-AAB6-753931620EC2}">
      <dgm:prSet/>
      <dgm:spPr/>
      <dgm:t>
        <a:bodyPr/>
        <a:lstStyle/>
        <a:p>
          <a:endParaRPr lang="en-US"/>
        </a:p>
      </dgm:t>
    </dgm:pt>
    <dgm:pt modelId="{37FA33A2-6668-4561-834D-B054CEE4AEE1}" type="sibTrans" cxnId="{A57580F6-2B41-4FE5-AAB6-753931620EC2}">
      <dgm:prSet/>
      <dgm:spPr/>
      <dgm:t>
        <a:bodyPr/>
        <a:lstStyle/>
        <a:p>
          <a:endParaRPr lang="en-US"/>
        </a:p>
      </dgm:t>
    </dgm:pt>
    <dgm:pt modelId="{C8A31EDB-1166-4B7D-AA92-F99E80F6B528}">
      <dgm:prSet phldrT="[Text]"/>
      <dgm:spPr/>
      <dgm:t>
        <a:bodyPr/>
        <a:lstStyle/>
        <a:p>
          <a:r>
            <a:rPr lang="zh-CN" altLang="en-US" dirty="0" smtClean="0"/>
            <a:t>导入导出</a:t>
          </a:r>
          <a:endParaRPr lang="en-US" dirty="0"/>
        </a:p>
      </dgm:t>
    </dgm:pt>
    <dgm:pt modelId="{671E2587-068B-4F8D-B3C3-88FCDD61CB8B}" type="parTrans" cxnId="{9A7F002C-8AD9-4EE5-A8EE-100E6B2BE242}">
      <dgm:prSet/>
      <dgm:spPr/>
      <dgm:t>
        <a:bodyPr/>
        <a:lstStyle/>
        <a:p>
          <a:endParaRPr lang="en-US"/>
        </a:p>
      </dgm:t>
    </dgm:pt>
    <dgm:pt modelId="{13355E77-DFFA-4D59-A28D-39D7C0418BB2}" type="sibTrans" cxnId="{9A7F002C-8AD9-4EE5-A8EE-100E6B2BE242}">
      <dgm:prSet/>
      <dgm:spPr/>
      <dgm:t>
        <a:bodyPr/>
        <a:lstStyle/>
        <a:p>
          <a:endParaRPr lang="en-US"/>
        </a:p>
      </dgm:t>
    </dgm:pt>
    <dgm:pt modelId="{583E6FD2-0A0A-4842-B623-AFC212F614FA}">
      <dgm:prSet phldrT="[Text]"/>
      <dgm:spPr/>
      <dgm:t>
        <a:bodyPr/>
        <a:lstStyle/>
        <a:p>
          <a:r>
            <a:rPr lang="zh-CN" altLang="en-US" dirty="0" smtClean="0"/>
            <a:t>工作流</a:t>
          </a:r>
          <a:endParaRPr lang="en-US" dirty="0"/>
        </a:p>
      </dgm:t>
    </dgm:pt>
    <dgm:pt modelId="{CAC9AFA2-A604-4255-9EA6-2268EA26E059}" type="parTrans" cxnId="{08863A66-E55C-4774-B8AA-59743BA373E3}">
      <dgm:prSet/>
      <dgm:spPr/>
      <dgm:t>
        <a:bodyPr/>
        <a:lstStyle/>
        <a:p>
          <a:endParaRPr lang="en-US"/>
        </a:p>
      </dgm:t>
    </dgm:pt>
    <dgm:pt modelId="{64F09EB2-EA3B-4EA9-BD9C-B98AA54E2D36}" type="sibTrans" cxnId="{08863A66-E55C-4774-B8AA-59743BA373E3}">
      <dgm:prSet/>
      <dgm:spPr/>
      <dgm:t>
        <a:bodyPr/>
        <a:lstStyle/>
        <a:p>
          <a:endParaRPr lang="en-US"/>
        </a:p>
      </dgm:t>
    </dgm:pt>
    <dgm:pt modelId="{D8F0A6C1-2C4E-44FF-8158-39FBBECE798F}">
      <dgm:prSet phldrT="[Text]"/>
      <dgm:spPr/>
      <dgm:t>
        <a:bodyPr/>
        <a:lstStyle/>
        <a:p>
          <a:r>
            <a:rPr lang="zh-CN" altLang="en-US" dirty="0" smtClean="0"/>
            <a:t>通知</a:t>
          </a:r>
          <a:endParaRPr lang="en-US" dirty="0"/>
        </a:p>
      </dgm:t>
    </dgm:pt>
    <dgm:pt modelId="{62A50E89-8AF7-4F24-A693-C08AEA357382}" type="parTrans" cxnId="{FEDA1C34-E853-42C6-90CB-42679E5D26EF}">
      <dgm:prSet/>
      <dgm:spPr/>
      <dgm:t>
        <a:bodyPr/>
        <a:lstStyle/>
        <a:p>
          <a:endParaRPr lang="en-US"/>
        </a:p>
      </dgm:t>
    </dgm:pt>
    <dgm:pt modelId="{FF71E263-FD6B-4E10-8EC3-5856F12771DE}" type="sibTrans" cxnId="{FEDA1C34-E853-42C6-90CB-42679E5D26EF}">
      <dgm:prSet/>
      <dgm:spPr/>
      <dgm:t>
        <a:bodyPr/>
        <a:lstStyle/>
        <a:p>
          <a:endParaRPr lang="en-US"/>
        </a:p>
      </dgm:t>
    </dgm:pt>
    <dgm:pt modelId="{2417BDB4-A735-4269-83B3-1B8CDF9004A7}">
      <dgm:prSet phldrT="[Text]"/>
      <dgm:spPr/>
      <dgm:t>
        <a:bodyPr/>
        <a:lstStyle/>
        <a:p>
          <a:r>
            <a:rPr lang="zh-CN" altLang="en-US" dirty="0" smtClean="0"/>
            <a:t>业务规则</a:t>
          </a:r>
          <a:endParaRPr lang="en-US" dirty="0"/>
        </a:p>
      </dgm:t>
    </dgm:pt>
    <dgm:pt modelId="{565FFD5B-1B1B-4D51-966E-80CF2B8E9DFF}" type="parTrans" cxnId="{4997E55C-77E7-41BC-A46B-F392B05E2633}">
      <dgm:prSet/>
      <dgm:spPr/>
      <dgm:t>
        <a:bodyPr/>
        <a:lstStyle/>
        <a:p>
          <a:endParaRPr lang="en-US"/>
        </a:p>
      </dgm:t>
    </dgm:pt>
    <dgm:pt modelId="{172F1EB9-7D8F-4673-9EEA-ABC9386EF17D}" type="sibTrans" cxnId="{4997E55C-77E7-41BC-A46B-F392B05E2633}">
      <dgm:prSet/>
      <dgm:spPr/>
      <dgm:t>
        <a:bodyPr/>
        <a:lstStyle/>
        <a:p>
          <a:endParaRPr lang="en-US"/>
        </a:p>
      </dgm:t>
    </dgm:pt>
    <dgm:pt modelId="{7ED4B5B1-7671-47C4-A44D-56136A21992A}">
      <dgm:prSet phldrT="[Text]"/>
      <dgm:spPr/>
      <dgm:t>
        <a:bodyPr/>
        <a:lstStyle/>
        <a:p>
          <a:r>
            <a:rPr lang="zh-CN" altLang="en-US" dirty="0" smtClean="0"/>
            <a:t>数据模型</a:t>
          </a:r>
          <a:endParaRPr lang="en-US" dirty="0" smtClean="0"/>
        </a:p>
      </dgm:t>
    </dgm:pt>
    <dgm:pt modelId="{D8372950-FD0A-4B40-B832-5B260AF32F23}" type="parTrans" cxnId="{31A4F1FB-3141-43E0-9979-931F3043050F}">
      <dgm:prSet/>
      <dgm:spPr/>
      <dgm:t>
        <a:bodyPr/>
        <a:lstStyle/>
        <a:p>
          <a:endParaRPr lang="en-US"/>
        </a:p>
      </dgm:t>
    </dgm:pt>
    <dgm:pt modelId="{D49944EA-EAAA-4E2D-AC1B-BB165B80D299}" type="sibTrans" cxnId="{31A4F1FB-3141-43E0-9979-931F3043050F}">
      <dgm:prSet/>
      <dgm:spPr/>
      <dgm:t>
        <a:bodyPr/>
        <a:lstStyle/>
        <a:p>
          <a:endParaRPr lang="en-US"/>
        </a:p>
      </dgm:t>
    </dgm:pt>
    <dgm:pt modelId="{670B7334-CEC7-435E-8D24-944CA103153E}">
      <dgm:prSet phldrT="[Text]"/>
      <dgm:spPr/>
      <dgm:t>
        <a:bodyPr/>
        <a:lstStyle/>
        <a:p>
          <a:r>
            <a:rPr lang="zh-CN" altLang="en-US" dirty="0" smtClean="0"/>
            <a:t>任意域</a:t>
          </a:r>
          <a:endParaRPr lang="en-US" dirty="0"/>
        </a:p>
      </dgm:t>
    </dgm:pt>
    <dgm:pt modelId="{0A80F5DC-8033-475F-8158-EDE7B9EDE624}" type="parTrans" cxnId="{A8494903-2D45-4A99-979D-E708EE63BE67}">
      <dgm:prSet/>
      <dgm:spPr/>
      <dgm:t>
        <a:bodyPr/>
        <a:lstStyle/>
        <a:p>
          <a:endParaRPr lang="en-US"/>
        </a:p>
      </dgm:t>
    </dgm:pt>
    <dgm:pt modelId="{9F5562EB-20FF-4C3E-B346-AC9FCE48079B}" type="sibTrans" cxnId="{A8494903-2D45-4A99-979D-E708EE63BE67}">
      <dgm:prSet/>
      <dgm:spPr/>
      <dgm:t>
        <a:bodyPr/>
        <a:lstStyle/>
        <a:p>
          <a:endParaRPr lang="en-US"/>
        </a:p>
      </dgm:t>
    </dgm:pt>
    <dgm:pt modelId="{E4F28DBC-9661-4480-85A5-46174EFB050C}">
      <dgm:prSet phldrT="[Text]"/>
      <dgm:spPr/>
      <dgm:t>
        <a:bodyPr/>
        <a:lstStyle/>
        <a:p>
          <a:r>
            <a:rPr lang="zh-CN" altLang="en-US" dirty="0" smtClean="0"/>
            <a:t>模型部署</a:t>
          </a:r>
          <a:endParaRPr lang="en-US" dirty="0"/>
        </a:p>
      </dgm:t>
    </dgm:pt>
    <dgm:pt modelId="{741081D5-A132-487C-8226-1505CC910508}" type="parTrans" cxnId="{3884BFC0-7659-4B80-9C57-9E7818FB6103}">
      <dgm:prSet/>
      <dgm:spPr/>
      <dgm:t>
        <a:bodyPr/>
        <a:lstStyle/>
        <a:p>
          <a:endParaRPr lang="en-US"/>
        </a:p>
      </dgm:t>
    </dgm:pt>
    <dgm:pt modelId="{728A86EF-8970-4A63-84E4-E1FD7B6554A0}" type="sibTrans" cxnId="{3884BFC0-7659-4B80-9C57-9E7818FB6103}">
      <dgm:prSet/>
      <dgm:spPr/>
      <dgm:t>
        <a:bodyPr/>
        <a:lstStyle/>
        <a:p>
          <a:endParaRPr lang="en-US"/>
        </a:p>
      </dgm:t>
    </dgm:pt>
    <dgm:pt modelId="{96B884AA-9470-44EF-ADF1-3E373FEEE9E9}">
      <dgm:prSet phldrT="[Text]"/>
      <dgm:spPr/>
      <dgm:t>
        <a:bodyPr/>
        <a:lstStyle/>
        <a:p>
          <a:r>
            <a:rPr lang="zh-CN" altLang="en-US" dirty="0" smtClean="0"/>
            <a:t>所有操作的</a:t>
          </a:r>
          <a:r>
            <a:rPr lang="en-US" dirty="0" smtClean="0"/>
            <a:t>API </a:t>
          </a:r>
          <a:r>
            <a:rPr lang="zh-CN" altLang="en-US" dirty="0" smtClean="0"/>
            <a:t>支持</a:t>
          </a:r>
          <a:endParaRPr lang="en-US" dirty="0"/>
        </a:p>
      </dgm:t>
    </dgm:pt>
    <dgm:pt modelId="{584D8188-3C2A-483D-9A74-FF0F27D6A754}" type="parTrans" cxnId="{02998CEF-2CE7-4E0B-91C1-39279CF14CE6}">
      <dgm:prSet/>
      <dgm:spPr/>
      <dgm:t>
        <a:bodyPr/>
        <a:lstStyle/>
        <a:p>
          <a:endParaRPr lang="en-US"/>
        </a:p>
      </dgm:t>
    </dgm:pt>
    <dgm:pt modelId="{6877C16C-EFEB-42F0-81AA-F5AC3798CB98}" type="sibTrans" cxnId="{02998CEF-2CE7-4E0B-91C1-39279CF14CE6}">
      <dgm:prSet/>
      <dgm:spPr/>
      <dgm:t>
        <a:bodyPr/>
        <a:lstStyle/>
        <a:p>
          <a:endParaRPr lang="en-US"/>
        </a:p>
      </dgm:t>
    </dgm:pt>
    <dgm:pt modelId="{52480EC2-8B61-4856-B3E9-BC1C48F64BAE}" type="pres">
      <dgm:prSet presAssocID="{7866E557-FD37-4BD5-8C93-EF6ED281986F}" presName="theList" presStyleCnt="0">
        <dgm:presLayoutVars>
          <dgm:dir/>
          <dgm:animLvl val="lvl"/>
          <dgm:resizeHandles val="exact"/>
        </dgm:presLayoutVars>
      </dgm:prSet>
      <dgm:spPr/>
      <dgm:t>
        <a:bodyPr/>
        <a:lstStyle/>
        <a:p>
          <a:endParaRPr lang="en-US"/>
        </a:p>
      </dgm:t>
    </dgm:pt>
    <dgm:pt modelId="{03690881-8DA0-43C4-8E3C-B988C03986F4}" type="pres">
      <dgm:prSet presAssocID="{FF9B742E-D025-406C-BF04-1D7EDC606F9F}" presName="compNode" presStyleCnt="0"/>
      <dgm:spPr/>
      <dgm:t>
        <a:bodyPr/>
        <a:lstStyle/>
        <a:p>
          <a:endParaRPr lang="en-US"/>
        </a:p>
      </dgm:t>
    </dgm:pt>
    <dgm:pt modelId="{5EFF771F-8C8C-450B-94BC-4CF3BB3BF7B4}" type="pres">
      <dgm:prSet presAssocID="{FF9B742E-D025-406C-BF04-1D7EDC606F9F}" presName="aNode" presStyleLbl="bgShp" presStyleIdx="0" presStyleCnt="4" custLinFactX="-6399" custLinFactNeighborX="-100000" custLinFactNeighborY="-8125"/>
      <dgm:spPr/>
      <dgm:t>
        <a:bodyPr/>
        <a:lstStyle/>
        <a:p>
          <a:endParaRPr lang="en-US"/>
        </a:p>
      </dgm:t>
    </dgm:pt>
    <dgm:pt modelId="{56372023-7B79-435B-B4EC-D1A58069FDD7}" type="pres">
      <dgm:prSet presAssocID="{FF9B742E-D025-406C-BF04-1D7EDC606F9F}" presName="textNode" presStyleLbl="bgShp" presStyleIdx="0" presStyleCnt="4"/>
      <dgm:spPr/>
      <dgm:t>
        <a:bodyPr/>
        <a:lstStyle/>
        <a:p>
          <a:endParaRPr lang="en-US"/>
        </a:p>
      </dgm:t>
    </dgm:pt>
    <dgm:pt modelId="{A1A74FA9-71EF-4F52-884E-C5FA44DFD6C6}" type="pres">
      <dgm:prSet presAssocID="{FF9B742E-D025-406C-BF04-1D7EDC606F9F}" presName="compChildNode" presStyleCnt="0"/>
      <dgm:spPr/>
      <dgm:t>
        <a:bodyPr/>
        <a:lstStyle/>
        <a:p>
          <a:endParaRPr lang="en-US"/>
        </a:p>
      </dgm:t>
    </dgm:pt>
    <dgm:pt modelId="{5041A563-D622-4DE5-BEF8-0855E2BA5BAF}" type="pres">
      <dgm:prSet presAssocID="{FF9B742E-D025-406C-BF04-1D7EDC606F9F}" presName="theInnerList" presStyleCnt="0"/>
      <dgm:spPr/>
      <dgm:t>
        <a:bodyPr/>
        <a:lstStyle/>
        <a:p>
          <a:endParaRPr lang="en-US"/>
        </a:p>
      </dgm:t>
    </dgm:pt>
    <dgm:pt modelId="{C62495CA-B142-4F3A-BF57-43C47B3C27A5}" type="pres">
      <dgm:prSet presAssocID="{D92DD637-FE0C-4B79-9E2D-9E022CBDFE49}" presName="childNode" presStyleLbl="node1" presStyleIdx="0" presStyleCnt="14">
        <dgm:presLayoutVars>
          <dgm:bulletEnabled val="1"/>
        </dgm:presLayoutVars>
      </dgm:prSet>
      <dgm:spPr/>
      <dgm:t>
        <a:bodyPr/>
        <a:lstStyle/>
        <a:p>
          <a:endParaRPr lang="en-US"/>
        </a:p>
      </dgm:t>
    </dgm:pt>
    <dgm:pt modelId="{008B5629-BFF1-4010-9664-255EED25B88A}" type="pres">
      <dgm:prSet presAssocID="{D92DD637-FE0C-4B79-9E2D-9E022CBDFE49}" presName="aSpace2" presStyleCnt="0"/>
      <dgm:spPr/>
      <dgm:t>
        <a:bodyPr/>
        <a:lstStyle/>
        <a:p>
          <a:endParaRPr lang="en-US"/>
        </a:p>
      </dgm:t>
    </dgm:pt>
    <dgm:pt modelId="{364B5FF6-62E1-4332-99A4-399A1032E179}" type="pres">
      <dgm:prSet presAssocID="{3A64DC7B-E19F-4F9B-9FDE-B0B9F614F8DE}" presName="childNode" presStyleLbl="node1" presStyleIdx="1" presStyleCnt="14">
        <dgm:presLayoutVars>
          <dgm:bulletEnabled val="1"/>
        </dgm:presLayoutVars>
      </dgm:prSet>
      <dgm:spPr/>
      <dgm:t>
        <a:bodyPr/>
        <a:lstStyle/>
        <a:p>
          <a:endParaRPr lang="en-US"/>
        </a:p>
      </dgm:t>
    </dgm:pt>
    <dgm:pt modelId="{E9A36DF2-3E65-4332-B4EF-3262C27E1190}" type="pres">
      <dgm:prSet presAssocID="{3A64DC7B-E19F-4F9B-9FDE-B0B9F614F8DE}" presName="aSpace2" presStyleCnt="0"/>
      <dgm:spPr/>
      <dgm:t>
        <a:bodyPr/>
        <a:lstStyle/>
        <a:p>
          <a:endParaRPr lang="en-US"/>
        </a:p>
      </dgm:t>
    </dgm:pt>
    <dgm:pt modelId="{2C40797C-8254-483D-A986-3EB144EA6A82}" type="pres">
      <dgm:prSet presAssocID="{2D6B3E9F-EEE8-4043-AAD0-0923EE50461C}" presName="childNode" presStyleLbl="node1" presStyleIdx="2" presStyleCnt="14">
        <dgm:presLayoutVars>
          <dgm:bulletEnabled val="1"/>
        </dgm:presLayoutVars>
      </dgm:prSet>
      <dgm:spPr/>
      <dgm:t>
        <a:bodyPr/>
        <a:lstStyle/>
        <a:p>
          <a:endParaRPr lang="en-US"/>
        </a:p>
      </dgm:t>
    </dgm:pt>
    <dgm:pt modelId="{38642A64-6791-4FA3-83E8-D95E163D5917}" type="pres">
      <dgm:prSet presAssocID="{FF9B742E-D025-406C-BF04-1D7EDC606F9F}" presName="aSpace" presStyleCnt="0"/>
      <dgm:spPr/>
      <dgm:t>
        <a:bodyPr/>
        <a:lstStyle/>
        <a:p>
          <a:endParaRPr lang="en-US"/>
        </a:p>
      </dgm:t>
    </dgm:pt>
    <dgm:pt modelId="{5654CFEC-57A4-4A7D-97F4-64AA2586EE2C}" type="pres">
      <dgm:prSet presAssocID="{587899A8-0C62-4219-91D5-48FC9D9E3277}" presName="compNode" presStyleCnt="0"/>
      <dgm:spPr/>
      <dgm:t>
        <a:bodyPr/>
        <a:lstStyle/>
        <a:p>
          <a:endParaRPr lang="en-US"/>
        </a:p>
      </dgm:t>
    </dgm:pt>
    <dgm:pt modelId="{9611E6D7-7E26-4F26-9BBE-63BD12FB51D6}" type="pres">
      <dgm:prSet presAssocID="{587899A8-0C62-4219-91D5-48FC9D9E3277}" presName="aNode" presStyleLbl="bgShp" presStyleIdx="1" presStyleCnt="4"/>
      <dgm:spPr/>
      <dgm:t>
        <a:bodyPr/>
        <a:lstStyle/>
        <a:p>
          <a:endParaRPr lang="en-US"/>
        </a:p>
      </dgm:t>
    </dgm:pt>
    <dgm:pt modelId="{6C8E8325-45B1-4D83-B8C1-2D84A63DEABF}" type="pres">
      <dgm:prSet presAssocID="{587899A8-0C62-4219-91D5-48FC9D9E3277}" presName="textNode" presStyleLbl="bgShp" presStyleIdx="1" presStyleCnt="4"/>
      <dgm:spPr/>
      <dgm:t>
        <a:bodyPr/>
        <a:lstStyle/>
        <a:p>
          <a:endParaRPr lang="en-US"/>
        </a:p>
      </dgm:t>
    </dgm:pt>
    <dgm:pt modelId="{97BD733A-9A52-4FA8-8928-0CA29454BCDF}" type="pres">
      <dgm:prSet presAssocID="{587899A8-0C62-4219-91D5-48FC9D9E3277}" presName="compChildNode" presStyleCnt="0"/>
      <dgm:spPr/>
      <dgm:t>
        <a:bodyPr/>
        <a:lstStyle/>
        <a:p>
          <a:endParaRPr lang="en-US"/>
        </a:p>
      </dgm:t>
    </dgm:pt>
    <dgm:pt modelId="{9B6F5D63-A593-43DF-8BBD-F242FB9DB52B}" type="pres">
      <dgm:prSet presAssocID="{587899A8-0C62-4219-91D5-48FC9D9E3277}" presName="theInnerList" presStyleCnt="0"/>
      <dgm:spPr/>
      <dgm:t>
        <a:bodyPr/>
        <a:lstStyle/>
        <a:p>
          <a:endParaRPr lang="en-US"/>
        </a:p>
      </dgm:t>
    </dgm:pt>
    <dgm:pt modelId="{1D611DD1-98D0-4522-AC64-AA2A7813DA98}" type="pres">
      <dgm:prSet presAssocID="{F3CDAAFC-C127-4BBC-A4D1-BDBD622FB0AB}" presName="childNode" presStyleLbl="node1" presStyleIdx="3" presStyleCnt="14">
        <dgm:presLayoutVars>
          <dgm:bulletEnabled val="1"/>
        </dgm:presLayoutVars>
      </dgm:prSet>
      <dgm:spPr/>
      <dgm:t>
        <a:bodyPr/>
        <a:lstStyle/>
        <a:p>
          <a:endParaRPr lang="en-US"/>
        </a:p>
      </dgm:t>
    </dgm:pt>
    <dgm:pt modelId="{AF8F3955-EF8B-43FF-B2D3-E7D80F54C942}" type="pres">
      <dgm:prSet presAssocID="{F3CDAAFC-C127-4BBC-A4D1-BDBD622FB0AB}" presName="aSpace2" presStyleCnt="0"/>
      <dgm:spPr/>
      <dgm:t>
        <a:bodyPr/>
        <a:lstStyle/>
        <a:p>
          <a:endParaRPr lang="en-US"/>
        </a:p>
      </dgm:t>
    </dgm:pt>
    <dgm:pt modelId="{F7A8C266-F56C-4762-A5B5-FBAA214D29E4}" type="pres">
      <dgm:prSet presAssocID="{4D54C7E2-A7B5-46E4-9F3C-B695EC60373C}" presName="childNode" presStyleLbl="node1" presStyleIdx="4" presStyleCnt="14">
        <dgm:presLayoutVars>
          <dgm:bulletEnabled val="1"/>
        </dgm:presLayoutVars>
      </dgm:prSet>
      <dgm:spPr/>
      <dgm:t>
        <a:bodyPr/>
        <a:lstStyle/>
        <a:p>
          <a:endParaRPr lang="en-US"/>
        </a:p>
      </dgm:t>
    </dgm:pt>
    <dgm:pt modelId="{10640422-400F-4DF3-861B-1CFC4BFE83FB}" type="pres">
      <dgm:prSet presAssocID="{4D54C7E2-A7B5-46E4-9F3C-B695EC60373C}" presName="aSpace2" presStyleCnt="0"/>
      <dgm:spPr/>
      <dgm:t>
        <a:bodyPr/>
        <a:lstStyle/>
        <a:p>
          <a:endParaRPr lang="en-US"/>
        </a:p>
      </dgm:t>
    </dgm:pt>
    <dgm:pt modelId="{6400BFAF-2E3F-4BD5-9A62-2BE8559FDAD4}" type="pres">
      <dgm:prSet presAssocID="{7ED4B5B1-7671-47C4-A44D-56136A21992A}" presName="childNode" presStyleLbl="node1" presStyleIdx="5" presStyleCnt="14">
        <dgm:presLayoutVars>
          <dgm:bulletEnabled val="1"/>
        </dgm:presLayoutVars>
      </dgm:prSet>
      <dgm:spPr/>
      <dgm:t>
        <a:bodyPr/>
        <a:lstStyle/>
        <a:p>
          <a:endParaRPr lang="en-US"/>
        </a:p>
      </dgm:t>
    </dgm:pt>
    <dgm:pt modelId="{02DE2B8A-F5F8-4C69-9995-A979DA9F55F9}" type="pres">
      <dgm:prSet presAssocID="{7ED4B5B1-7671-47C4-A44D-56136A21992A}" presName="aSpace2" presStyleCnt="0"/>
      <dgm:spPr/>
      <dgm:t>
        <a:bodyPr/>
        <a:lstStyle/>
        <a:p>
          <a:endParaRPr lang="en-US"/>
        </a:p>
      </dgm:t>
    </dgm:pt>
    <dgm:pt modelId="{743023C3-9015-4F03-BD38-55CBE4625A83}" type="pres">
      <dgm:prSet presAssocID="{CFF031E4-2F02-4361-BBAD-872839AC51CD}" presName="childNode" presStyleLbl="node1" presStyleIdx="6" presStyleCnt="14">
        <dgm:presLayoutVars>
          <dgm:bulletEnabled val="1"/>
        </dgm:presLayoutVars>
      </dgm:prSet>
      <dgm:spPr/>
      <dgm:t>
        <a:bodyPr/>
        <a:lstStyle/>
        <a:p>
          <a:endParaRPr lang="en-US"/>
        </a:p>
      </dgm:t>
    </dgm:pt>
    <dgm:pt modelId="{20056189-E49A-4C4A-8689-5433A544EC62}" type="pres">
      <dgm:prSet presAssocID="{CFF031E4-2F02-4361-BBAD-872839AC51CD}" presName="aSpace2" presStyleCnt="0"/>
      <dgm:spPr/>
      <dgm:t>
        <a:bodyPr/>
        <a:lstStyle/>
        <a:p>
          <a:endParaRPr lang="en-US"/>
        </a:p>
      </dgm:t>
    </dgm:pt>
    <dgm:pt modelId="{E9D57809-5DD9-4EA0-A273-55B60ED6F90E}" type="pres">
      <dgm:prSet presAssocID="{C8A31EDB-1166-4B7D-AA92-F99E80F6B528}" presName="childNode" presStyleLbl="node1" presStyleIdx="7" presStyleCnt="14">
        <dgm:presLayoutVars>
          <dgm:bulletEnabled val="1"/>
        </dgm:presLayoutVars>
      </dgm:prSet>
      <dgm:spPr/>
      <dgm:t>
        <a:bodyPr/>
        <a:lstStyle/>
        <a:p>
          <a:endParaRPr lang="en-US"/>
        </a:p>
      </dgm:t>
    </dgm:pt>
    <dgm:pt modelId="{CC9FD691-17FF-4C50-BAE1-0B1BCD86AF3E}" type="pres">
      <dgm:prSet presAssocID="{587899A8-0C62-4219-91D5-48FC9D9E3277}" presName="aSpace" presStyleCnt="0"/>
      <dgm:spPr/>
      <dgm:t>
        <a:bodyPr/>
        <a:lstStyle/>
        <a:p>
          <a:endParaRPr lang="en-US"/>
        </a:p>
      </dgm:t>
    </dgm:pt>
    <dgm:pt modelId="{C4C43504-7AC4-45DC-B446-C65B90609B5F}" type="pres">
      <dgm:prSet presAssocID="{C47C8FA8-A9E7-4C4D-8665-E3E8AA54630C}" presName="compNode" presStyleCnt="0"/>
      <dgm:spPr/>
      <dgm:t>
        <a:bodyPr/>
        <a:lstStyle/>
        <a:p>
          <a:endParaRPr lang="en-US"/>
        </a:p>
      </dgm:t>
    </dgm:pt>
    <dgm:pt modelId="{71EEDF04-34B2-47BD-B638-0025C079C882}" type="pres">
      <dgm:prSet presAssocID="{C47C8FA8-A9E7-4C4D-8665-E3E8AA54630C}" presName="aNode" presStyleLbl="bgShp" presStyleIdx="2" presStyleCnt="4"/>
      <dgm:spPr/>
      <dgm:t>
        <a:bodyPr/>
        <a:lstStyle/>
        <a:p>
          <a:endParaRPr lang="en-US"/>
        </a:p>
      </dgm:t>
    </dgm:pt>
    <dgm:pt modelId="{EDFF625E-6D80-4896-80A9-66EB6839DB29}" type="pres">
      <dgm:prSet presAssocID="{C47C8FA8-A9E7-4C4D-8665-E3E8AA54630C}" presName="textNode" presStyleLbl="bgShp" presStyleIdx="2" presStyleCnt="4"/>
      <dgm:spPr/>
      <dgm:t>
        <a:bodyPr/>
        <a:lstStyle/>
        <a:p>
          <a:endParaRPr lang="en-US"/>
        </a:p>
      </dgm:t>
    </dgm:pt>
    <dgm:pt modelId="{49D7B46A-92F8-4B93-9E2C-A23FBE827A85}" type="pres">
      <dgm:prSet presAssocID="{C47C8FA8-A9E7-4C4D-8665-E3E8AA54630C}" presName="compChildNode" presStyleCnt="0"/>
      <dgm:spPr/>
      <dgm:t>
        <a:bodyPr/>
        <a:lstStyle/>
        <a:p>
          <a:endParaRPr lang="en-US"/>
        </a:p>
      </dgm:t>
    </dgm:pt>
    <dgm:pt modelId="{A0CB37F2-8154-4485-877C-1DA257ED56C8}" type="pres">
      <dgm:prSet presAssocID="{C47C8FA8-A9E7-4C4D-8665-E3E8AA54630C}" presName="theInnerList" presStyleCnt="0"/>
      <dgm:spPr/>
      <dgm:t>
        <a:bodyPr/>
        <a:lstStyle/>
        <a:p>
          <a:endParaRPr lang="en-US"/>
        </a:p>
      </dgm:t>
    </dgm:pt>
    <dgm:pt modelId="{B4661B02-308D-4527-B45F-2A4A08B2E748}" type="pres">
      <dgm:prSet presAssocID="{583E6FD2-0A0A-4842-B623-AFC212F614FA}" presName="childNode" presStyleLbl="node1" presStyleIdx="8" presStyleCnt="14">
        <dgm:presLayoutVars>
          <dgm:bulletEnabled val="1"/>
        </dgm:presLayoutVars>
      </dgm:prSet>
      <dgm:spPr/>
      <dgm:t>
        <a:bodyPr/>
        <a:lstStyle/>
        <a:p>
          <a:endParaRPr lang="en-US"/>
        </a:p>
      </dgm:t>
    </dgm:pt>
    <dgm:pt modelId="{5EC1FBD6-E7E3-4C10-A079-CD51A16D1FAE}" type="pres">
      <dgm:prSet presAssocID="{583E6FD2-0A0A-4842-B623-AFC212F614FA}" presName="aSpace2" presStyleCnt="0"/>
      <dgm:spPr/>
      <dgm:t>
        <a:bodyPr/>
        <a:lstStyle/>
        <a:p>
          <a:endParaRPr lang="en-US"/>
        </a:p>
      </dgm:t>
    </dgm:pt>
    <dgm:pt modelId="{AC42F2AA-C009-46BA-BDE1-61C99CC03CF9}" type="pres">
      <dgm:prSet presAssocID="{D8F0A6C1-2C4E-44FF-8158-39FBBECE798F}" presName="childNode" presStyleLbl="node1" presStyleIdx="9" presStyleCnt="14">
        <dgm:presLayoutVars>
          <dgm:bulletEnabled val="1"/>
        </dgm:presLayoutVars>
      </dgm:prSet>
      <dgm:spPr/>
      <dgm:t>
        <a:bodyPr/>
        <a:lstStyle/>
        <a:p>
          <a:endParaRPr lang="en-US"/>
        </a:p>
      </dgm:t>
    </dgm:pt>
    <dgm:pt modelId="{91D21B72-6FE2-4409-BED8-230DB6FDEC48}" type="pres">
      <dgm:prSet presAssocID="{D8F0A6C1-2C4E-44FF-8158-39FBBECE798F}" presName="aSpace2" presStyleCnt="0"/>
      <dgm:spPr/>
      <dgm:t>
        <a:bodyPr/>
        <a:lstStyle/>
        <a:p>
          <a:endParaRPr lang="en-US"/>
        </a:p>
      </dgm:t>
    </dgm:pt>
    <dgm:pt modelId="{ADA4A40B-3AEB-460B-B9D8-2631EF034D5F}" type="pres">
      <dgm:prSet presAssocID="{2417BDB4-A735-4269-83B3-1B8CDF9004A7}" presName="childNode" presStyleLbl="node1" presStyleIdx="10" presStyleCnt="14">
        <dgm:presLayoutVars>
          <dgm:bulletEnabled val="1"/>
        </dgm:presLayoutVars>
      </dgm:prSet>
      <dgm:spPr/>
      <dgm:t>
        <a:bodyPr/>
        <a:lstStyle/>
        <a:p>
          <a:endParaRPr lang="en-US"/>
        </a:p>
      </dgm:t>
    </dgm:pt>
    <dgm:pt modelId="{B5A7146F-48C4-4C90-8CCC-BC710EEBA3A7}" type="pres">
      <dgm:prSet presAssocID="{C47C8FA8-A9E7-4C4D-8665-E3E8AA54630C}" presName="aSpace" presStyleCnt="0"/>
      <dgm:spPr/>
      <dgm:t>
        <a:bodyPr/>
        <a:lstStyle/>
        <a:p>
          <a:endParaRPr lang="en-US"/>
        </a:p>
      </dgm:t>
    </dgm:pt>
    <dgm:pt modelId="{3D2C5D1F-1A33-49A2-A930-7199D4DBADEA}" type="pres">
      <dgm:prSet presAssocID="{5F9CEAD6-6FE0-418D-B868-E5D44083816C}" presName="compNode" presStyleCnt="0"/>
      <dgm:spPr/>
      <dgm:t>
        <a:bodyPr/>
        <a:lstStyle/>
        <a:p>
          <a:endParaRPr lang="en-US"/>
        </a:p>
      </dgm:t>
    </dgm:pt>
    <dgm:pt modelId="{AD8D2A03-CB85-426C-AAEB-B9EDC016A942}" type="pres">
      <dgm:prSet presAssocID="{5F9CEAD6-6FE0-418D-B868-E5D44083816C}" presName="aNode" presStyleLbl="bgShp" presStyleIdx="3" presStyleCnt="4"/>
      <dgm:spPr/>
      <dgm:t>
        <a:bodyPr/>
        <a:lstStyle/>
        <a:p>
          <a:endParaRPr lang="en-US"/>
        </a:p>
      </dgm:t>
    </dgm:pt>
    <dgm:pt modelId="{777A00BE-B972-4E54-900F-AB538053C7B6}" type="pres">
      <dgm:prSet presAssocID="{5F9CEAD6-6FE0-418D-B868-E5D44083816C}" presName="textNode" presStyleLbl="bgShp" presStyleIdx="3" presStyleCnt="4"/>
      <dgm:spPr/>
      <dgm:t>
        <a:bodyPr/>
        <a:lstStyle/>
        <a:p>
          <a:endParaRPr lang="en-US"/>
        </a:p>
      </dgm:t>
    </dgm:pt>
    <dgm:pt modelId="{65A292A7-2CE3-40F3-8157-D3808F5B7800}" type="pres">
      <dgm:prSet presAssocID="{5F9CEAD6-6FE0-418D-B868-E5D44083816C}" presName="compChildNode" presStyleCnt="0"/>
      <dgm:spPr/>
      <dgm:t>
        <a:bodyPr/>
        <a:lstStyle/>
        <a:p>
          <a:endParaRPr lang="en-US"/>
        </a:p>
      </dgm:t>
    </dgm:pt>
    <dgm:pt modelId="{E6FC1B4D-97F8-476E-B244-28F400054DAF}" type="pres">
      <dgm:prSet presAssocID="{5F9CEAD6-6FE0-418D-B868-E5D44083816C}" presName="theInnerList" presStyleCnt="0"/>
      <dgm:spPr/>
      <dgm:t>
        <a:bodyPr/>
        <a:lstStyle/>
        <a:p>
          <a:endParaRPr lang="en-US"/>
        </a:p>
      </dgm:t>
    </dgm:pt>
    <dgm:pt modelId="{737CB09A-F36A-48E6-BD02-9AF0716E7D5A}" type="pres">
      <dgm:prSet presAssocID="{670B7334-CEC7-435E-8D24-944CA103153E}" presName="childNode" presStyleLbl="node1" presStyleIdx="11" presStyleCnt="14">
        <dgm:presLayoutVars>
          <dgm:bulletEnabled val="1"/>
        </dgm:presLayoutVars>
      </dgm:prSet>
      <dgm:spPr/>
      <dgm:t>
        <a:bodyPr/>
        <a:lstStyle/>
        <a:p>
          <a:endParaRPr lang="en-US"/>
        </a:p>
      </dgm:t>
    </dgm:pt>
    <dgm:pt modelId="{E17A08C6-2542-4E9E-9FD7-35B3DA396DE1}" type="pres">
      <dgm:prSet presAssocID="{670B7334-CEC7-435E-8D24-944CA103153E}" presName="aSpace2" presStyleCnt="0"/>
      <dgm:spPr/>
      <dgm:t>
        <a:bodyPr/>
        <a:lstStyle/>
        <a:p>
          <a:endParaRPr lang="en-US"/>
        </a:p>
      </dgm:t>
    </dgm:pt>
    <dgm:pt modelId="{BF3D1095-DCDD-44F1-B5CF-E101311D804B}" type="pres">
      <dgm:prSet presAssocID="{E4F28DBC-9661-4480-85A5-46174EFB050C}" presName="childNode" presStyleLbl="node1" presStyleIdx="12" presStyleCnt="14">
        <dgm:presLayoutVars>
          <dgm:bulletEnabled val="1"/>
        </dgm:presLayoutVars>
      </dgm:prSet>
      <dgm:spPr/>
      <dgm:t>
        <a:bodyPr/>
        <a:lstStyle/>
        <a:p>
          <a:endParaRPr lang="en-US"/>
        </a:p>
      </dgm:t>
    </dgm:pt>
    <dgm:pt modelId="{066F7F81-B499-4BE9-A42E-A9E4C5C95C11}" type="pres">
      <dgm:prSet presAssocID="{E4F28DBC-9661-4480-85A5-46174EFB050C}" presName="aSpace2" presStyleCnt="0"/>
      <dgm:spPr/>
      <dgm:t>
        <a:bodyPr/>
        <a:lstStyle/>
        <a:p>
          <a:endParaRPr lang="en-US"/>
        </a:p>
      </dgm:t>
    </dgm:pt>
    <dgm:pt modelId="{1D1A8E6F-3641-4424-8C05-3F6255D69501}" type="pres">
      <dgm:prSet presAssocID="{96B884AA-9470-44EF-ADF1-3E373FEEE9E9}" presName="childNode" presStyleLbl="node1" presStyleIdx="13" presStyleCnt="14">
        <dgm:presLayoutVars>
          <dgm:bulletEnabled val="1"/>
        </dgm:presLayoutVars>
      </dgm:prSet>
      <dgm:spPr/>
      <dgm:t>
        <a:bodyPr/>
        <a:lstStyle/>
        <a:p>
          <a:endParaRPr lang="en-US"/>
        </a:p>
      </dgm:t>
    </dgm:pt>
  </dgm:ptLst>
  <dgm:cxnLst>
    <dgm:cxn modelId="{909A21F7-5E92-4553-9DD8-E09ADCED118C}" srcId="{FF9B742E-D025-406C-BF04-1D7EDC606F9F}" destId="{2D6B3E9F-EEE8-4043-AAD0-0923EE50461C}" srcOrd="2" destOrd="0" parTransId="{AE15156E-F8FA-40D5-B547-F681F5F77A23}" sibTransId="{94D05D9D-596D-412C-A06D-0065A9004863}"/>
    <dgm:cxn modelId="{BE27AC91-39EB-4760-8347-5E96E5DEBADB}" type="presOf" srcId="{C47C8FA8-A9E7-4C4D-8665-E3E8AA54630C}" destId="{EDFF625E-6D80-4896-80A9-66EB6839DB29}" srcOrd="1" destOrd="0" presId="urn:microsoft.com/office/officeart/2005/8/layout/lProcess2"/>
    <dgm:cxn modelId="{776856B5-9556-4E89-8A7F-F4D461B64E02}" type="presOf" srcId="{587899A8-0C62-4219-91D5-48FC9D9E3277}" destId="{9611E6D7-7E26-4F26-9BBE-63BD12FB51D6}" srcOrd="0" destOrd="0" presId="urn:microsoft.com/office/officeart/2005/8/layout/lProcess2"/>
    <dgm:cxn modelId="{18897646-4031-4238-B932-161AF09238A0}" srcId="{7866E557-FD37-4BD5-8C93-EF6ED281986F}" destId="{587899A8-0C62-4219-91D5-48FC9D9E3277}" srcOrd="1" destOrd="0" parTransId="{C398CAAB-8F2D-4F4E-B316-76AB617DEB13}" sibTransId="{9AB20659-9FDB-4D4E-9500-190A9401A84A}"/>
    <dgm:cxn modelId="{23DA9C9D-109A-4D4A-AD7D-35243A107393}" srcId="{587899A8-0C62-4219-91D5-48FC9D9E3277}" destId="{F3CDAAFC-C127-4BBC-A4D1-BDBD622FB0AB}" srcOrd="0" destOrd="0" parTransId="{383ACD3A-1468-4AC1-A8CE-B740931E6791}" sibTransId="{C6C6F8A1-11E0-45BF-B6C1-977A74FF3A8A}"/>
    <dgm:cxn modelId="{BAAFD734-090D-4BA4-977C-27077CBFD7D7}" type="presOf" srcId="{5F9CEAD6-6FE0-418D-B868-E5D44083816C}" destId="{777A00BE-B972-4E54-900F-AB538053C7B6}" srcOrd="1" destOrd="0" presId="urn:microsoft.com/office/officeart/2005/8/layout/lProcess2"/>
    <dgm:cxn modelId="{89678DFD-90F1-4CEB-A89B-5B5DFCE97620}" srcId="{7866E557-FD37-4BD5-8C93-EF6ED281986F}" destId="{C47C8FA8-A9E7-4C4D-8665-E3E8AA54630C}" srcOrd="2" destOrd="0" parTransId="{71687B90-144D-49FC-A7F8-C95840529560}" sibTransId="{6C5E1CF6-5CC1-4986-915B-18D2C6CA7372}"/>
    <dgm:cxn modelId="{5D0C67A3-6DD5-49EF-9415-0F9762771820}" type="presOf" srcId="{D92DD637-FE0C-4B79-9E2D-9E022CBDFE49}" destId="{C62495CA-B142-4F3A-BF57-43C47B3C27A5}" srcOrd="0" destOrd="0" presId="urn:microsoft.com/office/officeart/2005/8/layout/lProcess2"/>
    <dgm:cxn modelId="{A1A50E67-E8B0-4800-BCB8-2120BF7FE4D3}" type="presOf" srcId="{2417BDB4-A735-4269-83B3-1B8CDF9004A7}" destId="{ADA4A40B-3AEB-460B-B9D8-2631EF034D5F}" srcOrd="0" destOrd="0" presId="urn:microsoft.com/office/officeart/2005/8/layout/lProcess2"/>
    <dgm:cxn modelId="{70C95A21-0D84-498B-B806-DE4EA57E550C}" type="presOf" srcId="{E4F28DBC-9661-4480-85A5-46174EFB050C}" destId="{BF3D1095-DCDD-44F1-B5CF-E101311D804B}" srcOrd="0" destOrd="0" presId="urn:microsoft.com/office/officeart/2005/8/layout/lProcess2"/>
    <dgm:cxn modelId="{9AE77A2F-DA07-4FC6-A6A9-303AD82AB37D}" type="presOf" srcId="{FF9B742E-D025-406C-BF04-1D7EDC606F9F}" destId="{5EFF771F-8C8C-450B-94BC-4CF3BB3BF7B4}" srcOrd="0" destOrd="0" presId="urn:microsoft.com/office/officeart/2005/8/layout/lProcess2"/>
    <dgm:cxn modelId="{02998CEF-2CE7-4E0B-91C1-39279CF14CE6}" srcId="{5F9CEAD6-6FE0-418D-B868-E5D44083816C}" destId="{96B884AA-9470-44EF-ADF1-3E373FEEE9E9}" srcOrd="2" destOrd="0" parTransId="{584D8188-3C2A-483D-9A74-FF0F27D6A754}" sibTransId="{6877C16C-EFEB-42F0-81AA-F5AC3798CB98}"/>
    <dgm:cxn modelId="{EADB0E58-734C-4EB6-9628-46789CA83EE4}" type="presOf" srcId="{5F9CEAD6-6FE0-418D-B868-E5D44083816C}" destId="{AD8D2A03-CB85-426C-AAEB-B9EDC016A942}" srcOrd="0" destOrd="0" presId="urn:microsoft.com/office/officeart/2005/8/layout/lProcess2"/>
    <dgm:cxn modelId="{8766AAAD-02A9-4B05-9ECA-AA28B5C1FB9C}" type="presOf" srcId="{C47C8FA8-A9E7-4C4D-8665-E3E8AA54630C}" destId="{71EEDF04-34B2-47BD-B638-0025C079C882}" srcOrd="0" destOrd="0" presId="urn:microsoft.com/office/officeart/2005/8/layout/lProcess2"/>
    <dgm:cxn modelId="{A57580F6-2B41-4FE5-AAB6-753931620EC2}" srcId="{587899A8-0C62-4219-91D5-48FC9D9E3277}" destId="{CFF031E4-2F02-4361-BBAD-872839AC51CD}" srcOrd="3" destOrd="0" parTransId="{4CCF0BEB-3AEC-4DB0-A005-93C974A622F9}" sibTransId="{37FA33A2-6668-4561-834D-B054CEE4AEE1}"/>
    <dgm:cxn modelId="{12BA803E-8C44-4993-BEFE-F855ADA4E6CC}" type="presOf" srcId="{96B884AA-9470-44EF-ADF1-3E373FEEE9E9}" destId="{1D1A8E6F-3641-4424-8C05-3F6255D69501}" srcOrd="0" destOrd="0" presId="urn:microsoft.com/office/officeart/2005/8/layout/lProcess2"/>
    <dgm:cxn modelId="{31A4F1FB-3141-43E0-9979-931F3043050F}" srcId="{587899A8-0C62-4219-91D5-48FC9D9E3277}" destId="{7ED4B5B1-7671-47C4-A44D-56136A21992A}" srcOrd="2" destOrd="0" parTransId="{D8372950-FD0A-4B40-B832-5B260AF32F23}" sibTransId="{D49944EA-EAAA-4E2D-AC1B-BB165B80D299}"/>
    <dgm:cxn modelId="{D8A2B251-91F4-413C-B7FC-849C19998DA4}" type="presOf" srcId="{FF9B742E-D025-406C-BF04-1D7EDC606F9F}" destId="{56372023-7B79-435B-B4EC-D1A58069FDD7}" srcOrd="1" destOrd="0" presId="urn:microsoft.com/office/officeart/2005/8/layout/lProcess2"/>
    <dgm:cxn modelId="{08863A66-E55C-4774-B8AA-59743BA373E3}" srcId="{C47C8FA8-A9E7-4C4D-8665-E3E8AA54630C}" destId="{583E6FD2-0A0A-4842-B623-AFC212F614FA}" srcOrd="0" destOrd="0" parTransId="{CAC9AFA2-A604-4255-9EA6-2268EA26E059}" sibTransId="{64F09EB2-EA3B-4EA9-BD9C-B98AA54E2D36}"/>
    <dgm:cxn modelId="{CA423EE1-BDD9-4EB8-8FAD-8527AC8D64C4}" srcId="{587899A8-0C62-4219-91D5-48FC9D9E3277}" destId="{4D54C7E2-A7B5-46E4-9F3C-B695EC60373C}" srcOrd="1" destOrd="0" parTransId="{ECE92F7C-797B-4E87-BD14-1B5C945B3123}" sibTransId="{27D863C6-BDB3-4AF2-AFA7-020664BC71C0}"/>
    <dgm:cxn modelId="{D06DCC39-F9C3-4D1D-A9E4-B6071FF45E27}" type="presOf" srcId="{587899A8-0C62-4219-91D5-48FC9D9E3277}" destId="{6C8E8325-45B1-4D83-B8C1-2D84A63DEABF}" srcOrd="1" destOrd="0" presId="urn:microsoft.com/office/officeart/2005/8/layout/lProcess2"/>
    <dgm:cxn modelId="{4B12F820-4E8B-491D-8234-D168117A5974}" srcId="{FF9B742E-D025-406C-BF04-1D7EDC606F9F}" destId="{3A64DC7B-E19F-4F9B-9FDE-B0B9F614F8DE}" srcOrd="1" destOrd="0" parTransId="{3F39B9A0-48E4-4578-B2AF-D712E5EBF249}" sibTransId="{A56C54B9-743C-4A27-A257-BE5DB1819AF4}"/>
    <dgm:cxn modelId="{9848B136-156B-490C-B65C-DD34BF49C2C8}" srcId="{7866E557-FD37-4BD5-8C93-EF6ED281986F}" destId="{5F9CEAD6-6FE0-418D-B868-E5D44083816C}" srcOrd="3" destOrd="0" parTransId="{BC6FAD84-5AB7-4DFE-8F29-02FF3F5587AA}" sibTransId="{4599A4F6-72B3-4B26-9F8A-6E42827F0ED8}"/>
    <dgm:cxn modelId="{F0B00EDB-C151-484D-BD23-DB78D05A2169}" srcId="{FF9B742E-D025-406C-BF04-1D7EDC606F9F}" destId="{D92DD637-FE0C-4B79-9E2D-9E022CBDFE49}" srcOrd="0" destOrd="0" parTransId="{5E7BA334-D2D3-441B-AFB8-7AEE0A015CC0}" sibTransId="{241F7AF9-7902-4E4D-BB08-CBFB4DFA35E5}"/>
    <dgm:cxn modelId="{B9CF3947-9211-4FEA-AE51-D56EA63A4050}" type="presOf" srcId="{4D54C7E2-A7B5-46E4-9F3C-B695EC60373C}" destId="{F7A8C266-F56C-4762-A5B5-FBAA214D29E4}" srcOrd="0" destOrd="0" presId="urn:microsoft.com/office/officeart/2005/8/layout/lProcess2"/>
    <dgm:cxn modelId="{5C6A52E2-B637-42E7-8FD2-118DE94EF1A4}" type="presOf" srcId="{7866E557-FD37-4BD5-8C93-EF6ED281986F}" destId="{52480EC2-8B61-4856-B3E9-BC1C48F64BAE}" srcOrd="0" destOrd="0" presId="urn:microsoft.com/office/officeart/2005/8/layout/lProcess2"/>
    <dgm:cxn modelId="{3884BFC0-7659-4B80-9C57-9E7818FB6103}" srcId="{5F9CEAD6-6FE0-418D-B868-E5D44083816C}" destId="{E4F28DBC-9661-4480-85A5-46174EFB050C}" srcOrd="1" destOrd="0" parTransId="{741081D5-A132-487C-8226-1505CC910508}" sibTransId="{728A86EF-8970-4A63-84E4-E1FD7B6554A0}"/>
    <dgm:cxn modelId="{4997E55C-77E7-41BC-A46B-F392B05E2633}" srcId="{C47C8FA8-A9E7-4C4D-8665-E3E8AA54630C}" destId="{2417BDB4-A735-4269-83B3-1B8CDF9004A7}" srcOrd="2" destOrd="0" parTransId="{565FFD5B-1B1B-4D51-966E-80CF2B8E9DFF}" sibTransId="{172F1EB9-7D8F-4673-9EEA-ABC9386EF17D}"/>
    <dgm:cxn modelId="{0031BBD4-BF26-4C5E-AF8D-8D57A80722B1}" type="presOf" srcId="{2D6B3E9F-EEE8-4043-AAD0-0923EE50461C}" destId="{2C40797C-8254-483D-A986-3EB144EA6A82}" srcOrd="0" destOrd="0" presId="urn:microsoft.com/office/officeart/2005/8/layout/lProcess2"/>
    <dgm:cxn modelId="{65CD64B5-2579-494E-8FCD-EB17C6D42DE3}" type="presOf" srcId="{F3CDAAFC-C127-4BBC-A4D1-BDBD622FB0AB}" destId="{1D611DD1-98D0-4522-AC64-AA2A7813DA98}" srcOrd="0" destOrd="0" presId="urn:microsoft.com/office/officeart/2005/8/layout/lProcess2"/>
    <dgm:cxn modelId="{6544972E-F3EF-4AC8-B2AA-0CCF55034A3A}" type="presOf" srcId="{670B7334-CEC7-435E-8D24-944CA103153E}" destId="{737CB09A-F36A-48E6-BD02-9AF0716E7D5A}" srcOrd="0" destOrd="0" presId="urn:microsoft.com/office/officeart/2005/8/layout/lProcess2"/>
    <dgm:cxn modelId="{9A7F002C-8AD9-4EE5-A8EE-100E6B2BE242}" srcId="{587899A8-0C62-4219-91D5-48FC9D9E3277}" destId="{C8A31EDB-1166-4B7D-AA92-F99E80F6B528}" srcOrd="4" destOrd="0" parTransId="{671E2587-068B-4F8D-B3C3-88FCDD61CB8B}" sibTransId="{13355E77-DFFA-4D59-A28D-39D7C0418BB2}"/>
    <dgm:cxn modelId="{69490A95-46B7-46FD-B8AB-6B6566D16BE6}" type="presOf" srcId="{D8F0A6C1-2C4E-44FF-8158-39FBBECE798F}" destId="{AC42F2AA-C009-46BA-BDE1-61C99CC03CF9}" srcOrd="0" destOrd="0" presId="urn:microsoft.com/office/officeart/2005/8/layout/lProcess2"/>
    <dgm:cxn modelId="{48A88A40-9A70-46D5-9CDB-7647CD7FF884}" type="presOf" srcId="{583E6FD2-0A0A-4842-B623-AFC212F614FA}" destId="{B4661B02-308D-4527-B45F-2A4A08B2E748}" srcOrd="0" destOrd="0" presId="urn:microsoft.com/office/officeart/2005/8/layout/lProcess2"/>
    <dgm:cxn modelId="{D3C0142F-3838-4D5A-94EC-B6FBF2312933}" type="presOf" srcId="{CFF031E4-2F02-4361-BBAD-872839AC51CD}" destId="{743023C3-9015-4F03-BD38-55CBE4625A83}" srcOrd="0" destOrd="0" presId="urn:microsoft.com/office/officeart/2005/8/layout/lProcess2"/>
    <dgm:cxn modelId="{A8494903-2D45-4A99-979D-E708EE63BE67}" srcId="{5F9CEAD6-6FE0-418D-B868-E5D44083816C}" destId="{670B7334-CEC7-435E-8D24-944CA103153E}" srcOrd="0" destOrd="0" parTransId="{0A80F5DC-8033-475F-8158-EDE7B9EDE624}" sibTransId="{9F5562EB-20FF-4C3E-B346-AC9FCE48079B}"/>
    <dgm:cxn modelId="{804F4955-AEEC-4B8C-A30F-8CF6FBF67512}" type="presOf" srcId="{C8A31EDB-1166-4B7D-AA92-F99E80F6B528}" destId="{E9D57809-5DD9-4EA0-A273-55B60ED6F90E}" srcOrd="0" destOrd="0" presId="urn:microsoft.com/office/officeart/2005/8/layout/lProcess2"/>
    <dgm:cxn modelId="{FEDA1C34-E853-42C6-90CB-42679E5D26EF}" srcId="{C47C8FA8-A9E7-4C4D-8665-E3E8AA54630C}" destId="{D8F0A6C1-2C4E-44FF-8158-39FBBECE798F}" srcOrd="1" destOrd="0" parTransId="{62A50E89-8AF7-4F24-A693-C08AEA357382}" sibTransId="{FF71E263-FD6B-4E10-8EC3-5856F12771DE}"/>
    <dgm:cxn modelId="{A663AE12-521F-499E-8E52-756B58FF75AF}" type="presOf" srcId="{7ED4B5B1-7671-47C4-A44D-56136A21992A}" destId="{6400BFAF-2E3F-4BD5-9A62-2BE8559FDAD4}" srcOrd="0" destOrd="0" presId="urn:microsoft.com/office/officeart/2005/8/layout/lProcess2"/>
    <dgm:cxn modelId="{7143A3AF-A18F-43D8-BEDE-EC5857EA221A}" type="presOf" srcId="{3A64DC7B-E19F-4F9B-9FDE-B0B9F614F8DE}" destId="{364B5FF6-62E1-4332-99A4-399A1032E179}" srcOrd="0" destOrd="0" presId="urn:microsoft.com/office/officeart/2005/8/layout/lProcess2"/>
    <dgm:cxn modelId="{B69B15BE-B431-4238-9898-3FCEFF987D0C}" srcId="{7866E557-FD37-4BD5-8C93-EF6ED281986F}" destId="{FF9B742E-D025-406C-BF04-1D7EDC606F9F}" srcOrd="0" destOrd="0" parTransId="{E4F67B5E-DC29-4EAA-8C4D-2F229E3ED98B}" sibTransId="{88B97F8A-9FF4-4A7E-8847-4F348F06F131}"/>
    <dgm:cxn modelId="{4A67CD32-DE96-40EA-B70B-CF91624BBB29}" type="presParOf" srcId="{52480EC2-8B61-4856-B3E9-BC1C48F64BAE}" destId="{03690881-8DA0-43C4-8E3C-B988C03986F4}" srcOrd="0" destOrd="0" presId="urn:microsoft.com/office/officeart/2005/8/layout/lProcess2"/>
    <dgm:cxn modelId="{5298C3B6-A93E-4AC2-AFDD-4C31325BCB71}" type="presParOf" srcId="{03690881-8DA0-43C4-8E3C-B988C03986F4}" destId="{5EFF771F-8C8C-450B-94BC-4CF3BB3BF7B4}" srcOrd="0" destOrd="0" presId="urn:microsoft.com/office/officeart/2005/8/layout/lProcess2"/>
    <dgm:cxn modelId="{705B1C03-B9E3-42B9-BB39-14D4F07C675E}" type="presParOf" srcId="{03690881-8DA0-43C4-8E3C-B988C03986F4}" destId="{56372023-7B79-435B-B4EC-D1A58069FDD7}" srcOrd="1" destOrd="0" presId="urn:microsoft.com/office/officeart/2005/8/layout/lProcess2"/>
    <dgm:cxn modelId="{2C8935B0-FADA-4FAF-AFD8-A584E297F8FC}" type="presParOf" srcId="{03690881-8DA0-43C4-8E3C-B988C03986F4}" destId="{A1A74FA9-71EF-4F52-884E-C5FA44DFD6C6}" srcOrd="2" destOrd="0" presId="urn:microsoft.com/office/officeart/2005/8/layout/lProcess2"/>
    <dgm:cxn modelId="{31C3325B-4C27-439C-817C-AD99D494B109}" type="presParOf" srcId="{A1A74FA9-71EF-4F52-884E-C5FA44DFD6C6}" destId="{5041A563-D622-4DE5-BEF8-0855E2BA5BAF}" srcOrd="0" destOrd="0" presId="urn:microsoft.com/office/officeart/2005/8/layout/lProcess2"/>
    <dgm:cxn modelId="{FF76B390-0E40-4B4D-91AC-B924B27C106E}" type="presParOf" srcId="{5041A563-D622-4DE5-BEF8-0855E2BA5BAF}" destId="{C62495CA-B142-4F3A-BF57-43C47B3C27A5}" srcOrd="0" destOrd="0" presId="urn:microsoft.com/office/officeart/2005/8/layout/lProcess2"/>
    <dgm:cxn modelId="{D82F2524-B457-4CF0-83CC-89B9370E2535}" type="presParOf" srcId="{5041A563-D622-4DE5-BEF8-0855E2BA5BAF}" destId="{008B5629-BFF1-4010-9664-255EED25B88A}" srcOrd="1" destOrd="0" presId="urn:microsoft.com/office/officeart/2005/8/layout/lProcess2"/>
    <dgm:cxn modelId="{9731953B-E8D6-4283-A7DC-F4246E1E170D}" type="presParOf" srcId="{5041A563-D622-4DE5-BEF8-0855E2BA5BAF}" destId="{364B5FF6-62E1-4332-99A4-399A1032E179}" srcOrd="2" destOrd="0" presId="urn:microsoft.com/office/officeart/2005/8/layout/lProcess2"/>
    <dgm:cxn modelId="{2482CD5E-75FC-4926-8692-C46BEFD4E4FC}" type="presParOf" srcId="{5041A563-D622-4DE5-BEF8-0855E2BA5BAF}" destId="{E9A36DF2-3E65-4332-B4EF-3262C27E1190}" srcOrd="3" destOrd="0" presId="urn:microsoft.com/office/officeart/2005/8/layout/lProcess2"/>
    <dgm:cxn modelId="{60FDB1F2-8D60-4521-BB0A-D63A3AE22E7C}" type="presParOf" srcId="{5041A563-D622-4DE5-BEF8-0855E2BA5BAF}" destId="{2C40797C-8254-483D-A986-3EB144EA6A82}" srcOrd="4" destOrd="0" presId="urn:microsoft.com/office/officeart/2005/8/layout/lProcess2"/>
    <dgm:cxn modelId="{48C7DE31-BFE9-4B41-ACD7-25775999B278}" type="presParOf" srcId="{52480EC2-8B61-4856-B3E9-BC1C48F64BAE}" destId="{38642A64-6791-4FA3-83E8-D95E163D5917}" srcOrd="1" destOrd="0" presId="urn:microsoft.com/office/officeart/2005/8/layout/lProcess2"/>
    <dgm:cxn modelId="{503ADC07-C9B7-44EA-A935-F65D302CF225}" type="presParOf" srcId="{52480EC2-8B61-4856-B3E9-BC1C48F64BAE}" destId="{5654CFEC-57A4-4A7D-97F4-64AA2586EE2C}" srcOrd="2" destOrd="0" presId="urn:microsoft.com/office/officeart/2005/8/layout/lProcess2"/>
    <dgm:cxn modelId="{5F333908-47A6-4D2A-964A-86EDFD34C684}" type="presParOf" srcId="{5654CFEC-57A4-4A7D-97F4-64AA2586EE2C}" destId="{9611E6D7-7E26-4F26-9BBE-63BD12FB51D6}" srcOrd="0" destOrd="0" presId="urn:microsoft.com/office/officeart/2005/8/layout/lProcess2"/>
    <dgm:cxn modelId="{ACEB6FC3-E201-4B68-B261-42A8A932D3F9}" type="presParOf" srcId="{5654CFEC-57A4-4A7D-97F4-64AA2586EE2C}" destId="{6C8E8325-45B1-4D83-B8C1-2D84A63DEABF}" srcOrd="1" destOrd="0" presId="urn:microsoft.com/office/officeart/2005/8/layout/lProcess2"/>
    <dgm:cxn modelId="{1E08CA4F-86CC-4A99-B028-78B38B7B23EC}" type="presParOf" srcId="{5654CFEC-57A4-4A7D-97F4-64AA2586EE2C}" destId="{97BD733A-9A52-4FA8-8928-0CA29454BCDF}" srcOrd="2" destOrd="0" presId="urn:microsoft.com/office/officeart/2005/8/layout/lProcess2"/>
    <dgm:cxn modelId="{83F45053-BE4A-4589-A2AB-CFC0A95004CD}" type="presParOf" srcId="{97BD733A-9A52-4FA8-8928-0CA29454BCDF}" destId="{9B6F5D63-A593-43DF-8BBD-F242FB9DB52B}" srcOrd="0" destOrd="0" presId="urn:microsoft.com/office/officeart/2005/8/layout/lProcess2"/>
    <dgm:cxn modelId="{2E90D7AA-5F0F-4094-89CF-B4C6FCEF86BD}" type="presParOf" srcId="{9B6F5D63-A593-43DF-8BBD-F242FB9DB52B}" destId="{1D611DD1-98D0-4522-AC64-AA2A7813DA98}" srcOrd="0" destOrd="0" presId="urn:microsoft.com/office/officeart/2005/8/layout/lProcess2"/>
    <dgm:cxn modelId="{F06791E2-A63A-4913-A808-31A9FFED1316}" type="presParOf" srcId="{9B6F5D63-A593-43DF-8BBD-F242FB9DB52B}" destId="{AF8F3955-EF8B-43FF-B2D3-E7D80F54C942}" srcOrd="1" destOrd="0" presId="urn:microsoft.com/office/officeart/2005/8/layout/lProcess2"/>
    <dgm:cxn modelId="{6DAF35D0-6D33-4DA0-A4DB-CAF1FB662972}" type="presParOf" srcId="{9B6F5D63-A593-43DF-8BBD-F242FB9DB52B}" destId="{F7A8C266-F56C-4762-A5B5-FBAA214D29E4}" srcOrd="2" destOrd="0" presId="urn:microsoft.com/office/officeart/2005/8/layout/lProcess2"/>
    <dgm:cxn modelId="{7D7F8B0E-1124-4933-AF9B-EF883F24D4CE}" type="presParOf" srcId="{9B6F5D63-A593-43DF-8BBD-F242FB9DB52B}" destId="{10640422-400F-4DF3-861B-1CFC4BFE83FB}" srcOrd="3" destOrd="0" presId="urn:microsoft.com/office/officeart/2005/8/layout/lProcess2"/>
    <dgm:cxn modelId="{BE407BAD-FDAB-4B50-B3FC-E9580F3D5AD7}" type="presParOf" srcId="{9B6F5D63-A593-43DF-8BBD-F242FB9DB52B}" destId="{6400BFAF-2E3F-4BD5-9A62-2BE8559FDAD4}" srcOrd="4" destOrd="0" presId="urn:microsoft.com/office/officeart/2005/8/layout/lProcess2"/>
    <dgm:cxn modelId="{1D2F8C05-AE79-49A6-ADE3-CDCC7FD7D721}" type="presParOf" srcId="{9B6F5D63-A593-43DF-8BBD-F242FB9DB52B}" destId="{02DE2B8A-F5F8-4C69-9995-A979DA9F55F9}" srcOrd="5" destOrd="0" presId="urn:microsoft.com/office/officeart/2005/8/layout/lProcess2"/>
    <dgm:cxn modelId="{CA697317-22B5-420B-9AE5-4623D5767854}" type="presParOf" srcId="{9B6F5D63-A593-43DF-8BBD-F242FB9DB52B}" destId="{743023C3-9015-4F03-BD38-55CBE4625A83}" srcOrd="6" destOrd="0" presId="urn:microsoft.com/office/officeart/2005/8/layout/lProcess2"/>
    <dgm:cxn modelId="{88C7A264-33EE-48E1-A6A2-D2E844FE9714}" type="presParOf" srcId="{9B6F5D63-A593-43DF-8BBD-F242FB9DB52B}" destId="{20056189-E49A-4C4A-8689-5433A544EC62}" srcOrd="7" destOrd="0" presId="urn:microsoft.com/office/officeart/2005/8/layout/lProcess2"/>
    <dgm:cxn modelId="{084F8CA4-E614-4AAB-A73E-065233F99A66}" type="presParOf" srcId="{9B6F5D63-A593-43DF-8BBD-F242FB9DB52B}" destId="{E9D57809-5DD9-4EA0-A273-55B60ED6F90E}" srcOrd="8" destOrd="0" presId="urn:microsoft.com/office/officeart/2005/8/layout/lProcess2"/>
    <dgm:cxn modelId="{21D987F9-2E82-49BD-A2E0-BD10FDB64DB0}" type="presParOf" srcId="{52480EC2-8B61-4856-B3E9-BC1C48F64BAE}" destId="{CC9FD691-17FF-4C50-BAE1-0B1BCD86AF3E}" srcOrd="3" destOrd="0" presId="urn:microsoft.com/office/officeart/2005/8/layout/lProcess2"/>
    <dgm:cxn modelId="{8C0ECA65-8A25-45FC-8C61-E49DE39AFB7F}" type="presParOf" srcId="{52480EC2-8B61-4856-B3E9-BC1C48F64BAE}" destId="{C4C43504-7AC4-45DC-B446-C65B90609B5F}" srcOrd="4" destOrd="0" presId="urn:microsoft.com/office/officeart/2005/8/layout/lProcess2"/>
    <dgm:cxn modelId="{CD77949B-B7C2-46A9-8396-C9A6AD502F99}" type="presParOf" srcId="{C4C43504-7AC4-45DC-B446-C65B90609B5F}" destId="{71EEDF04-34B2-47BD-B638-0025C079C882}" srcOrd="0" destOrd="0" presId="urn:microsoft.com/office/officeart/2005/8/layout/lProcess2"/>
    <dgm:cxn modelId="{AE45BD29-EB5A-42A3-8C03-43D109ACE790}" type="presParOf" srcId="{C4C43504-7AC4-45DC-B446-C65B90609B5F}" destId="{EDFF625E-6D80-4896-80A9-66EB6839DB29}" srcOrd="1" destOrd="0" presId="urn:microsoft.com/office/officeart/2005/8/layout/lProcess2"/>
    <dgm:cxn modelId="{42AA893C-94D7-48B3-ACC7-DFFFED714B4E}" type="presParOf" srcId="{C4C43504-7AC4-45DC-B446-C65B90609B5F}" destId="{49D7B46A-92F8-4B93-9E2C-A23FBE827A85}" srcOrd="2" destOrd="0" presId="urn:microsoft.com/office/officeart/2005/8/layout/lProcess2"/>
    <dgm:cxn modelId="{B989F195-B813-487E-BFB8-805A595B3E46}" type="presParOf" srcId="{49D7B46A-92F8-4B93-9E2C-A23FBE827A85}" destId="{A0CB37F2-8154-4485-877C-1DA257ED56C8}" srcOrd="0" destOrd="0" presId="urn:microsoft.com/office/officeart/2005/8/layout/lProcess2"/>
    <dgm:cxn modelId="{DACFEB7D-30F0-4FCA-8FD4-83994B8B5A30}" type="presParOf" srcId="{A0CB37F2-8154-4485-877C-1DA257ED56C8}" destId="{B4661B02-308D-4527-B45F-2A4A08B2E748}" srcOrd="0" destOrd="0" presId="urn:microsoft.com/office/officeart/2005/8/layout/lProcess2"/>
    <dgm:cxn modelId="{9194A718-6388-411D-AFC0-7E2C2786885E}" type="presParOf" srcId="{A0CB37F2-8154-4485-877C-1DA257ED56C8}" destId="{5EC1FBD6-E7E3-4C10-A079-CD51A16D1FAE}" srcOrd="1" destOrd="0" presId="urn:microsoft.com/office/officeart/2005/8/layout/lProcess2"/>
    <dgm:cxn modelId="{0C77CAA1-8302-44D0-B1B3-388226244E10}" type="presParOf" srcId="{A0CB37F2-8154-4485-877C-1DA257ED56C8}" destId="{AC42F2AA-C009-46BA-BDE1-61C99CC03CF9}" srcOrd="2" destOrd="0" presId="urn:microsoft.com/office/officeart/2005/8/layout/lProcess2"/>
    <dgm:cxn modelId="{8814E858-1C08-4D44-90CF-18ED5E01D505}" type="presParOf" srcId="{A0CB37F2-8154-4485-877C-1DA257ED56C8}" destId="{91D21B72-6FE2-4409-BED8-230DB6FDEC48}" srcOrd="3" destOrd="0" presId="urn:microsoft.com/office/officeart/2005/8/layout/lProcess2"/>
    <dgm:cxn modelId="{030C47B2-D185-4279-B63E-21EDAC37D38F}" type="presParOf" srcId="{A0CB37F2-8154-4485-877C-1DA257ED56C8}" destId="{ADA4A40B-3AEB-460B-B9D8-2631EF034D5F}" srcOrd="4" destOrd="0" presId="urn:microsoft.com/office/officeart/2005/8/layout/lProcess2"/>
    <dgm:cxn modelId="{5817A35C-0F99-4AB2-BFB9-492B0576FB66}" type="presParOf" srcId="{52480EC2-8B61-4856-B3E9-BC1C48F64BAE}" destId="{B5A7146F-48C4-4C90-8CCC-BC710EEBA3A7}" srcOrd="5" destOrd="0" presId="urn:microsoft.com/office/officeart/2005/8/layout/lProcess2"/>
    <dgm:cxn modelId="{C9D9A394-2F7F-465C-97E8-987602C9AC6B}" type="presParOf" srcId="{52480EC2-8B61-4856-B3E9-BC1C48F64BAE}" destId="{3D2C5D1F-1A33-49A2-A930-7199D4DBADEA}" srcOrd="6" destOrd="0" presId="urn:microsoft.com/office/officeart/2005/8/layout/lProcess2"/>
    <dgm:cxn modelId="{3A045A41-3501-4E08-AECD-D03451E387F2}" type="presParOf" srcId="{3D2C5D1F-1A33-49A2-A930-7199D4DBADEA}" destId="{AD8D2A03-CB85-426C-AAEB-B9EDC016A942}" srcOrd="0" destOrd="0" presId="urn:microsoft.com/office/officeart/2005/8/layout/lProcess2"/>
    <dgm:cxn modelId="{F15508CB-50D6-4DF2-BFCC-5C0DAF81D97C}" type="presParOf" srcId="{3D2C5D1F-1A33-49A2-A930-7199D4DBADEA}" destId="{777A00BE-B972-4E54-900F-AB538053C7B6}" srcOrd="1" destOrd="0" presId="urn:microsoft.com/office/officeart/2005/8/layout/lProcess2"/>
    <dgm:cxn modelId="{6F183C5A-4350-4300-BFA7-4061E621335F}" type="presParOf" srcId="{3D2C5D1F-1A33-49A2-A930-7199D4DBADEA}" destId="{65A292A7-2CE3-40F3-8157-D3808F5B7800}" srcOrd="2" destOrd="0" presId="urn:microsoft.com/office/officeart/2005/8/layout/lProcess2"/>
    <dgm:cxn modelId="{4994257C-533C-48E5-8772-1D0E75B631FE}" type="presParOf" srcId="{65A292A7-2CE3-40F3-8157-D3808F5B7800}" destId="{E6FC1B4D-97F8-476E-B244-28F400054DAF}" srcOrd="0" destOrd="0" presId="urn:microsoft.com/office/officeart/2005/8/layout/lProcess2"/>
    <dgm:cxn modelId="{B7AC6B40-6888-4A49-B70C-11CE9C679A0D}" type="presParOf" srcId="{E6FC1B4D-97F8-476E-B244-28F400054DAF}" destId="{737CB09A-F36A-48E6-BD02-9AF0716E7D5A}" srcOrd="0" destOrd="0" presId="urn:microsoft.com/office/officeart/2005/8/layout/lProcess2"/>
    <dgm:cxn modelId="{B0C52E63-D12B-4196-80E6-37BB32796F1C}" type="presParOf" srcId="{E6FC1B4D-97F8-476E-B244-28F400054DAF}" destId="{E17A08C6-2542-4E9E-9FD7-35B3DA396DE1}" srcOrd="1" destOrd="0" presId="urn:microsoft.com/office/officeart/2005/8/layout/lProcess2"/>
    <dgm:cxn modelId="{AC08F80A-6FDA-4B70-B7B4-7C707DBCD368}" type="presParOf" srcId="{E6FC1B4D-97F8-476E-B244-28F400054DAF}" destId="{BF3D1095-DCDD-44F1-B5CF-E101311D804B}" srcOrd="2" destOrd="0" presId="urn:microsoft.com/office/officeart/2005/8/layout/lProcess2"/>
    <dgm:cxn modelId="{E46257A4-C032-4BA6-8A71-A0553357B8E9}" type="presParOf" srcId="{E6FC1B4D-97F8-476E-B244-28F400054DAF}" destId="{066F7F81-B499-4BE9-A42E-A9E4C5C95C11}" srcOrd="3" destOrd="0" presId="urn:microsoft.com/office/officeart/2005/8/layout/lProcess2"/>
    <dgm:cxn modelId="{05B849BD-53B6-491D-9039-A35018F78BA5}" type="presParOf" srcId="{E6FC1B4D-97F8-476E-B244-28F400054DAF}" destId="{1D1A8E6F-3641-4424-8C05-3F6255D69501}" srcOrd="4" destOrd="0" presId="urn:microsoft.com/office/officeart/2005/8/layout/l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488865-BE0B-4EA6-BE56-55443CC93F63}" type="doc">
      <dgm:prSet loTypeId="urn:microsoft.com/office/officeart/2005/8/layout/chevron1" loCatId="process" qsTypeId="urn:microsoft.com/office/officeart/2005/8/quickstyle/3d5" qsCatId="3D" csTypeId="urn:microsoft.com/office/officeart/2005/8/colors/colorful1" csCatId="colorful" phldr="1"/>
      <dgm:spPr/>
    </dgm:pt>
    <dgm:pt modelId="{BA3BAFB1-F1A4-4B64-B4DB-38A3E10D07E6}">
      <dgm:prSet phldrT="[Text]"/>
      <dgm:spPr/>
      <dgm:t>
        <a:bodyPr/>
        <a:lstStyle/>
        <a:p>
          <a:pPr algn="ctr"/>
          <a:r>
            <a:rPr lang="zh-CN" altLang="en-US" dirty="0" smtClean="0"/>
            <a:t>准备</a:t>
          </a:r>
          <a:endParaRPr lang="en-US" dirty="0"/>
        </a:p>
      </dgm:t>
    </dgm:pt>
    <dgm:pt modelId="{EFBBD1E7-4580-4547-8BA2-6D927DCEF16D}" type="parTrans" cxnId="{25A16E58-C175-453C-8E22-67CD26FE552B}">
      <dgm:prSet/>
      <dgm:spPr/>
      <dgm:t>
        <a:bodyPr/>
        <a:lstStyle/>
        <a:p>
          <a:pPr algn="ctr"/>
          <a:endParaRPr lang="en-US"/>
        </a:p>
      </dgm:t>
    </dgm:pt>
    <dgm:pt modelId="{CA54C376-0EA3-49AA-9FE2-296389A153D2}" type="sibTrans" cxnId="{25A16E58-C175-453C-8E22-67CD26FE552B}">
      <dgm:prSet/>
      <dgm:spPr/>
      <dgm:t>
        <a:bodyPr/>
        <a:lstStyle/>
        <a:p>
          <a:pPr algn="ctr"/>
          <a:endParaRPr lang="en-US"/>
        </a:p>
      </dgm:t>
    </dgm:pt>
    <dgm:pt modelId="{14933627-5D28-4B1F-9EC4-5663D4B4BFE2}">
      <dgm:prSet phldrT="[Text]"/>
      <dgm:spPr/>
      <dgm:t>
        <a:bodyPr/>
        <a:lstStyle/>
        <a:p>
          <a:pPr algn="ctr"/>
          <a:r>
            <a:rPr lang="zh-CN" altLang="en-US" dirty="0" smtClean="0"/>
            <a:t>规划</a:t>
          </a:r>
          <a:endParaRPr lang="en-US" dirty="0"/>
        </a:p>
      </dgm:t>
    </dgm:pt>
    <dgm:pt modelId="{57FAEE5A-B7A5-450A-BC44-854D60E48D8C}" type="parTrans" cxnId="{8D36F47B-F3C7-4626-9AC1-88FD327FBE28}">
      <dgm:prSet/>
      <dgm:spPr/>
      <dgm:t>
        <a:bodyPr/>
        <a:lstStyle/>
        <a:p>
          <a:pPr algn="ctr"/>
          <a:endParaRPr lang="en-US"/>
        </a:p>
      </dgm:t>
    </dgm:pt>
    <dgm:pt modelId="{D48C357B-4ABC-40DC-97DC-4459DCD5AAB4}" type="sibTrans" cxnId="{8D36F47B-F3C7-4626-9AC1-88FD327FBE28}">
      <dgm:prSet/>
      <dgm:spPr/>
      <dgm:t>
        <a:bodyPr/>
        <a:lstStyle/>
        <a:p>
          <a:pPr algn="ctr"/>
          <a:endParaRPr lang="en-US"/>
        </a:p>
      </dgm:t>
    </dgm:pt>
    <dgm:pt modelId="{A3AC40A7-AA84-44A1-B464-B7D88076ACE6}">
      <dgm:prSet phldrT="[Text]"/>
      <dgm:spPr/>
      <dgm:t>
        <a:bodyPr/>
        <a:lstStyle/>
        <a:p>
          <a:pPr algn="ctr"/>
          <a:r>
            <a:rPr lang="zh-CN" altLang="en-US" dirty="0" smtClean="0"/>
            <a:t>开发</a:t>
          </a:r>
          <a:endParaRPr lang="en-US" dirty="0"/>
        </a:p>
      </dgm:t>
    </dgm:pt>
    <dgm:pt modelId="{010D6D1C-B301-4E44-BEEF-F23AD174D197}" type="parTrans" cxnId="{5B77E8C4-7C3B-4D6C-AC81-3197735B3402}">
      <dgm:prSet/>
      <dgm:spPr/>
      <dgm:t>
        <a:bodyPr/>
        <a:lstStyle/>
        <a:p>
          <a:pPr algn="ctr"/>
          <a:endParaRPr lang="en-US"/>
        </a:p>
      </dgm:t>
    </dgm:pt>
    <dgm:pt modelId="{571817A1-4791-43C6-93E0-C15836C90247}" type="sibTrans" cxnId="{5B77E8C4-7C3B-4D6C-AC81-3197735B3402}">
      <dgm:prSet/>
      <dgm:spPr/>
      <dgm:t>
        <a:bodyPr/>
        <a:lstStyle/>
        <a:p>
          <a:pPr algn="ctr"/>
          <a:endParaRPr lang="en-US"/>
        </a:p>
      </dgm:t>
    </dgm:pt>
    <dgm:pt modelId="{45E2E938-A0B4-42B9-BBD7-EF16A4094AFB}">
      <dgm:prSet/>
      <dgm:spPr/>
      <dgm:t>
        <a:bodyPr/>
        <a:lstStyle/>
        <a:p>
          <a:pPr algn="ctr"/>
          <a:r>
            <a:rPr lang="zh-CN" altLang="en-US" dirty="0" smtClean="0"/>
            <a:t>稳定</a:t>
          </a:r>
          <a:endParaRPr lang="en-US" dirty="0"/>
        </a:p>
      </dgm:t>
    </dgm:pt>
    <dgm:pt modelId="{2E1A03B3-C776-4E3E-8A3A-B1850A0CCE02}" type="parTrans" cxnId="{9A7BB585-7068-489F-B455-667B81BF3342}">
      <dgm:prSet/>
      <dgm:spPr/>
      <dgm:t>
        <a:bodyPr/>
        <a:lstStyle/>
        <a:p>
          <a:pPr algn="ctr"/>
          <a:endParaRPr lang="en-US"/>
        </a:p>
      </dgm:t>
    </dgm:pt>
    <dgm:pt modelId="{066822A5-AD38-487E-8434-915619C1060B}" type="sibTrans" cxnId="{9A7BB585-7068-489F-B455-667B81BF3342}">
      <dgm:prSet/>
      <dgm:spPr/>
      <dgm:t>
        <a:bodyPr/>
        <a:lstStyle/>
        <a:p>
          <a:pPr algn="ctr"/>
          <a:endParaRPr lang="en-US"/>
        </a:p>
      </dgm:t>
    </dgm:pt>
    <dgm:pt modelId="{A1B99B51-FD53-475D-8BA1-7FCBBC6B799D}">
      <dgm:prSet/>
      <dgm:spPr/>
      <dgm:t>
        <a:bodyPr/>
        <a:lstStyle/>
        <a:p>
          <a:pPr algn="ctr"/>
          <a:r>
            <a:rPr lang="zh-CN" altLang="en-US" dirty="0" smtClean="0"/>
            <a:t>部署</a:t>
          </a:r>
          <a:endParaRPr lang="en-US" dirty="0"/>
        </a:p>
      </dgm:t>
    </dgm:pt>
    <dgm:pt modelId="{E63D050A-D45E-4BB5-BFD4-BC53E0D023DD}" type="parTrans" cxnId="{D1CFD6EA-D269-4F1A-8D18-F488C9B62FD7}">
      <dgm:prSet/>
      <dgm:spPr/>
      <dgm:t>
        <a:bodyPr/>
        <a:lstStyle/>
        <a:p>
          <a:pPr algn="ctr"/>
          <a:endParaRPr lang="en-US"/>
        </a:p>
      </dgm:t>
    </dgm:pt>
    <dgm:pt modelId="{EEC18432-B02F-4B28-B54E-18B2D4174BC9}" type="sibTrans" cxnId="{D1CFD6EA-D269-4F1A-8D18-F488C9B62FD7}">
      <dgm:prSet/>
      <dgm:spPr/>
      <dgm:t>
        <a:bodyPr/>
        <a:lstStyle/>
        <a:p>
          <a:pPr algn="ctr"/>
          <a:endParaRPr lang="en-US"/>
        </a:p>
      </dgm:t>
    </dgm:pt>
    <dgm:pt modelId="{89E94A38-F022-4465-815B-CAAFCB0BB6AE}" type="pres">
      <dgm:prSet presAssocID="{2A488865-BE0B-4EA6-BE56-55443CC93F63}" presName="Name0" presStyleCnt="0">
        <dgm:presLayoutVars>
          <dgm:dir/>
          <dgm:animLvl val="lvl"/>
          <dgm:resizeHandles val="exact"/>
        </dgm:presLayoutVars>
      </dgm:prSet>
      <dgm:spPr/>
    </dgm:pt>
    <dgm:pt modelId="{A2EEF095-E2CF-431C-BE4E-DD463075CDEC}" type="pres">
      <dgm:prSet presAssocID="{BA3BAFB1-F1A4-4B64-B4DB-38A3E10D07E6}" presName="parTxOnly" presStyleLbl="node1" presStyleIdx="0" presStyleCnt="5" custLinFactNeighborX="-1718" custLinFactNeighborY="-1778">
        <dgm:presLayoutVars>
          <dgm:chMax val="0"/>
          <dgm:chPref val="0"/>
          <dgm:bulletEnabled val="1"/>
        </dgm:presLayoutVars>
      </dgm:prSet>
      <dgm:spPr/>
      <dgm:t>
        <a:bodyPr/>
        <a:lstStyle/>
        <a:p>
          <a:endParaRPr lang="en-US"/>
        </a:p>
      </dgm:t>
    </dgm:pt>
    <dgm:pt modelId="{957628AF-E838-4A4B-BED3-E83834D60C9C}" type="pres">
      <dgm:prSet presAssocID="{CA54C376-0EA3-49AA-9FE2-296389A153D2}" presName="parTxOnlySpace" presStyleCnt="0"/>
      <dgm:spPr/>
    </dgm:pt>
    <dgm:pt modelId="{C57E974D-B5BD-44E6-A25D-BE8D9E452080}" type="pres">
      <dgm:prSet presAssocID="{14933627-5D28-4B1F-9EC4-5663D4B4BFE2}" presName="parTxOnly" presStyleLbl="node1" presStyleIdx="1" presStyleCnt="5">
        <dgm:presLayoutVars>
          <dgm:chMax val="0"/>
          <dgm:chPref val="0"/>
          <dgm:bulletEnabled val="1"/>
        </dgm:presLayoutVars>
      </dgm:prSet>
      <dgm:spPr/>
      <dgm:t>
        <a:bodyPr/>
        <a:lstStyle/>
        <a:p>
          <a:endParaRPr lang="en-US"/>
        </a:p>
      </dgm:t>
    </dgm:pt>
    <dgm:pt modelId="{795753E6-BEF5-4D0D-B400-E67AAB2C832A}" type="pres">
      <dgm:prSet presAssocID="{D48C357B-4ABC-40DC-97DC-4459DCD5AAB4}" presName="parTxOnlySpace" presStyleCnt="0"/>
      <dgm:spPr/>
    </dgm:pt>
    <dgm:pt modelId="{093DB186-E195-4A64-BD62-6E891C9FA82F}" type="pres">
      <dgm:prSet presAssocID="{A3AC40A7-AA84-44A1-B464-B7D88076ACE6}" presName="parTxOnly" presStyleLbl="node1" presStyleIdx="2" presStyleCnt="5">
        <dgm:presLayoutVars>
          <dgm:chMax val="0"/>
          <dgm:chPref val="0"/>
          <dgm:bulletEnabled val="1"/>
        </dgm:presLayoutVars>
      </dgm:prSet>
      <dgm:spPr/>
      <dgm:t>
        <a:bodyPr/>
        <a:lstStyle/>
        <a:p>
          <a:endParaRPr lang="en-US"/>
        </a:p>
      </dgm:t>
    </dgm:pt>
    <dgm:pt modelId="{DF9EBC21-032C-4E43-943B-91C766F6AC47}" type="pres">
      <dgm:prSet presAssocID="{571817A1-4791-43C6-93E0-C15836C90247}" presName="parTxOnlySpace" presStyleCnt="0"/>
      <dgm:spPr/>
    </dgm:pt>
    <dgm:pt modelId="{7B777AC2-32D4-4ED9-B2D8-C7C4F357FC74}" type="pres">
      <dgm:prSet presAssocID="{45E2E938-A0B4-42B9-BBD7-EF16A4094AFB}" presName="parTxOnly" presStyleLbl="node1" presStyleIdx="3" presStyleCnt="5">
        <dgm:presLayoutVars>
          <dgm:chMax val="0"/>
          <dgm:chPref val="0"/>
          <dgm:bulletEnabled val="1"/>
        </dgm:presLayoutVars>
      </dgm:prSet>
      <dgm:spPr/>
      <dgm:t>
        <a:bodyPr/>
        <a:lstStyle/>
        <a:p>
          <a:endParaRPr lang="en-US"/>
        </a:p>
      </dgm:t>
    </dgm:pt>
    <dgm:pt modelId="{D038BF32-DABC-4406-8F67-165D7E794D6E}" type="pres">
      <dgm:prSet presAssocID="{066822A5-AD38-487E-8434-915619C1060B}" presName="parTxOnlySpace" presStyleCnt="0"/>
      <dgm:spPr/>
    </dgm:pt>
    <dgm:pt modelId="{5E8CC336-10C0-40A0-96F1-4BA96DDDF7F8}" type="pres">
      <dgm:prSet presAssocID="{A1B99B51-FD53-475D-8BA1-7FCBBC6B799D}" presName="parTxOnly" presStyleLbl="node1" presStyleIdx="4" presStyleCnt="5">
        <dgm:presLayoutVars>
          <dgm:chMax val="0"/>
          <dgm:chPref val="0"/>
          <dgm:bulletEnabled val="1"/>
        </dgm:presLayoutVars>
      </dgm:prSet>
      <dgm:spPr/>
      <dgm:t>
        <a:bodyPr/>
        <a:lstStyle/>
        <a:p>
          <a:endParaRPr lang="en-US"/>
        </a:p>
      </dgm:t>
    </dgm:pt>
  </dgm:ptLst>
  <dgm:cxnLst>
    <dgm:cxn modelId="{7778CBE3-E98F-4266-8172-D67DB5E92CFB}" type="presOf" srcId="{A3AC40A7-AA84-44A1-B464-B7D88076ACE6}" destId="{093DB186-E195-4A64-BD62-6E891C9FA82F}" srcOrd="0" destOrd="0" presId="urn:microsoft.com/office/officeart/2005/8/layout/chevron1"/>
    <dgm:cxn modelId="{49024C54-5022-4CDD-9015-4D9F252A5A29}" type="presOf" srcId="{BA3BAFB1-F1A4-4B64-B4DB-38A3E10D07E6}" destId="{A2EEF095-E2CF-431C-BE4E-DD463075CDEC}" srcOrd="0" destOrd="0" presId="urn:microsoft.com/office/officeart/2005/8/layout/chevron1"/>
    <dgm:cxn modelId="{5B77E8C4-7C3B-4D6C-AC81-3197735B3402}" srcId="{2A488865-BE0B-4EA6-BE56-55443CC93F63}" destId="{A3AC40A7-AA84-44A1-B464-B7D88076ACE6}" srcOrd="2" destOrd="0" parTransId="{010D6D1C-B301-4E44-BEEF-F23AD174D197}" sibTransId="{571817A1-4791-43C6-93E0-C15836C90247}"/>
    <dgm:cxn modelId="{9A7BB585-7068-489F-B455-667B81BF3342}" srcId="{2A488865-BE0B-4EA6-BE56-55443CC93F63}" destId="{45E2E938-A0B4-42B9-BBD7-EF16A4094AFB}" srcOrd="3" destOrd="0" parTransId="{2E1A03B3-C776-4E3E-8A3A-B1850A0CCE02}" sibTransId="{066822A5-AD38-487E-8434-915619C1060B}"/>
    <dgm:cxn modelId="{962678DF-2C86-4266-99F0-60A198BB9E6F}" type="presOf" srcId="{45E2E938-A0B4-42B9-BBD7-EF16A4094AFB}" destId="{7B777AC2-32D4-4ED9-B2D8-C7C4F357FC74}" srcOrd="0" destOrd="0" presId="urn:microsoft.com/office/officeart/2005/8/layout/chevron1"/>
    <dgm:cxn modelId="{529B0F3A-6252-48E3-B517-CD04B90B99CA}" type="presOf" srcId="{14933627-5D28-4B1F-9EC4-5663D4B4BFE2}" destId="{C57E974D-B5BD-44E6-A25D-BE8D9E452080}" srcOrd="0" destOrd="0" presId="urn:microsoft.com/office/officeart/2005/8/layout/chevron1"/>
    <dgm:cxn modelId="{D1CFD6EA-D269-4F1A-8D18-F488C9B62FD7}" srcId="{2A488865-BE0B-4EA6-BE56-55443CC93F63}" destId="{A1B99B51-FD53-475D-8BA1-7FCBBC6B799D}" srcOrd="4" destOrd="0" parTransId="{E63D050A-D45E-4BB5-BFD4-BC53E0D023DD}" sibTransId="{EEC18432-B02F-4B28-B54E-18B2D4174BC9}"/>
    <dgm:cxn modelId="{25A16E58-C175-453C-8E22-67CD26FE552B}" srcId="{2A488865-BE0B-4EA6-BE56-55443CC93F63}" destId="{BA3BAFB1-F1A4-4B64-B4DB-38A3E10D07E6}" srcOrd="0" destOrd="0" parTransId="{EFBBD1E7-4580-4547-8BA2-6D927DCEF16D}" sibTransId="{CA54C376-0EA3-49AA-9FE2-296389A153D2}"/>
    <dgm:cxn modelId="{8D36F47B-F3C7-4626-9AC1-88FD327FBE28}" srcId="{2A488865-BE0B-4EA6-BE56-55443CC93F63}" destId="{14933627-5D28-4B1F-9EC4-5663D4B4BFE2}" srcOrd="1" destOrd="0" parTransId="{57FAEE5A-B7A5-450A-BC44-854D60E48D8C}" sibTransId="{D48C357B-4ABC-40DC-97DC-4459DCD5AAB4}"/>
    <dgm:cxn modelId="{5DE67FD3-DDDD-40D7-8A1C-DB254DCE8AA1}" type="presOf" srcId="{A1B99B51-FD53-475D-8BA1-7FCBBC6B799D}" destId="{5E8CC336-10C0-40A0-96F1-4BA96DDDF7F8}" srcOrd="0" destOrd="0" presId="urn:microsoft.com/office/officeart/2005/8/layout/chevron1"/>
    <dgm:cxn modelId="{F7103838-F012-4E6D-9770-46BA4D19D954}" type="presOf" srcId="{2A488865-BE0B-4EA6-BE56-55443CC93F63}" destId="{89E94A38-F022-4465-815B-CAAFCB0BB6AE}" srcOrd="0" destOrd="0" presId="urn:microsoft.com/office/officeart/2005/8/layout/chevron1"/>
    <dgm:cxn modelId="{287DA377-995D-43CF-8022-3AE0103771AF}" type="presParOf" srcId="{89E94A38-F022-4465-815B-CAAFCB0BB6AE}" destId="{A2EEF095-E2CF-431C-BE4E-DD463075CDEC}" srcOrd="0" destOrd="0" presId="urn:microsoft.com/office/officeart/2005/8/layout/chevron1"/>
    <dgm:cxn modelId="{652B653F-DF7E-415E-9D40-6310FCA2A667}" type="presParOf" srcId="{89E94A38-F022-4465-815B-CAAFCB0BB6AE}" destId="{957628AF-E838-4A4B-BED3-E83834D60C9C}" srcOrd="1" destOrd="0" presId="urn:microsoft.com/office/officeart/2005/8/layout/chevron1"/>
    <dgm:cxn modelId="{31E153D0-6D4A-4221-AC09-3CF93CC29D09}" type="presParOf" srcId="{89E94A38-F022-4465-815B-CAAFCB0BB6AE}" destId="{C57E974D-B5BD-44E6-A25D-BE8D9E452080}" srcOrd="2" destOrd="0" presId="urn:microsoft.com/office/officeart/2005/8/layout/chevron1"/>
    <dgm:cxn modelId="{2318D593-D1B3-4C04-8F96-A48111736845}" type="presParOf" srcId="{89E94A38-F022-4465-815B-CAAFCB0BB6AE}" destId="{795753E6-BEF5-4D0D-B400-E67AAB2C832A}" srcOrd="3" destOrd="0" presId="urn:microsoft.com/office/officeart/2005/8/layout/chevron1"/>
    <dgm:cxn modelId="{58F2DCA7-7587-4F31-A4A8-46C2301D5F8D}" type="presParOf" srcId="{89E94A38-F022-4465-815B-CAAFCB0BB6AE}" destId="{093DB186-E195-4A64-BD62-6E891C9FA82F}" srcOrd="4" destOrd="0" presId="urn:microsoft.com/office/officeart/2005/8/layout/chevron1"/>
    <dgm:cxn modelId="{BFDA8C2C-ED91-4A08-9F5B-C08C03F4E514}" type="presParOf" srcId="{89E94A38-F022-4465-815B-CAAFCB0BB6AE}" destId="{DF9EBC21-032C-4E43-943B-91C766F6AC47}" srcOrd="5" destOrd="0" presId="urn:microsoft.com/office/officeart/2005/8/layout/chevron1"/>
    <dgm:cxn modelId="{A1CEFE26-E021-48F5-8FB8-C4A19A8B116F}" type="presParOf" srcId="{89E94A38-F022-4465-815B-CAAFCB0BB6AE}" destId="{7B777AC2-32D4-4ED9-B2D8-C7C4F357FC74}" srcOrd="6" destOrd="0" presId="urn:microsoft.com/office/officeart/2005/8/layout/chevron1"/>
    <dgm:cxn modelId="{9EF46E69-A7B7-41FC-9D2B-0DE48FA1484E}" type="presParOf" srcId="{89E94A38-F022-4465-815B-CAAFCB0BB6AE}" destId="{D038BF32-DABC-4406-8F67-165D7E794D6E}" srcOrd="7" destOrd="0" presId="urn:microsoft.com/office/officeart/2005/8/layout/chevron1"/>
    <dgm:cxn modelId="{41DE37BD-4E98-406C-AC79-2B4F2166B5A4}" type="presParOf" srcId="{89E94A38-F022-4465-815B-CAAFCB0BB6AE}" destId="{5E8CC336-10C0-40A0-96F1-4BA96DDDF7F8}" srcOrd="8" destOrd="0" presId="urn:microsoft.com/office/officeart/2005/8/layout/chevro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4B18D4-58CB-481F-AE4F-70E2DDE63F8B}">
      <dsp:nvSpPr>
        <dsp:cNvPr id="0" name=""/>
        <dsp:cNvSpPr/>
      </dsp:nvSpPr>
      <dsp:spPr>
        <a:xfrm>
          <a:off x="2664" y="10658"/>
          <a:ext cx="1602097" cy="518400"/>
        </a:xfrm>
        <a:prstGeom prst="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w="11430" cap="flat" cmpd="sng" algn="ctr">
          <a:solidFill>
            <a:schemeClr val="accent2">
              <a:hueOff val="0"/>
              <a:satOff val="0"/>
              <a:lumOff val="0"/>
              <a:alphaOff val="0"/>
            </a:schemeClr>
          </a:solidFill>
          <a:prstDash val="solid"/>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zh-CN" altLang="en-US" sz="1500" b="1" kern="1200" cap="all" baseline="0" dirty="0" smtClean="0">
              <a:effectLst>
                <a:outerShdw blurRad="38100" dist="38100" dir="2700000" algn="tl">
                  <a:srgbClr val="000000">
                    <a:alpha val="43137"/>
                  </a:srgbClr>
                </a:outerShdw>
              </a:effectLst>
              <a:latin typeface="Segoe"/>
            </a:rPr>
            <a:t>人员</a:t>
          </a:r>
          <a:endParaRPr lang="en-US" sz="1500" b="1" kern="1200" cap="all" baseline="0" dirty="0">
            <a:effectLst>
              <a:outerShdw blurRad="38100" dist="38100" dir="2700000" algn="tl">
                <a:srgbClr val="000000">
                  <a:alpha val="43137"/>
                </a:srgbClr>
              </a:outerShdw>
            </a:effectLst>
            <a:latin typeface="Segoe"/>
          </a:endParaRPr>
        </a:p>
      </dsp:txBody>
      <dsp:txXfrm>
        <a:off x="2664" y="10658"/>
        <a:ext cx="1602097" cy="518400"/>
      </dsp:txXfrm>
    </dsp:sp>
    <dsp:sp modelId="{3C8BA630-81FB-4D3C-8EB0-E8DDEDD50F95}">
      <dsp:nvSpPr>
        <dsp:cNvPr id="0" name=""/>
        <dsp:cNvSpPr/>
      </dsp:nvSpPr>
      <dsp:spPr>
        <a:xfrm>
          <a:off x="2664" y="529058"/>
          <a:ext cx="1602097" cy="1877579"/>
        </a:xfrm>
        <a:prstGeom prst="rect">
          <a:avLst/>
        </a:prstGeom>
        <a:solidFill>
          <a:schemeClr val="accent2">
            <a:tint val="40000"/>
            <a:alpha val="90000"/>
            <a:hueOff val="0"/>
            <a:satOff val="0"/>
            <a:lumOff val="0"/>
            <a:alphaOff val="0"/>
          </a:schemeClr>
        </a:solidFill>
        <a:ln w="11430" cap="flat" cmpd="sng" algn="ctr">
          <a:solidFill>
            <a:schemeClr val="accent2">
              <a:tint val="40000"/>
              <a:alpha val="90000"/>
              <a:hueOff val="0"/>
              <a:satOff val="0"/>
              <a:lumOff val="0"/>
              <a:alphaOff val="0"/>
            </a:schemeClr>
          </a:solidFill>
          <a:prstDash val="solid"/>
        </a:ln>
        <a:effectLst>
          <a:outerShdw blurRad="39000" dist="25400" dir="5400000" rotWithShape="0">
            <a:schemeClr val="accent2">
              <a:tint val="40000"/>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zh-CN" altLang="en-US" sz="1500" kern="1200" dirty="0" smtClean="0">
              <a:latin typeface="Segoe"/>
            </a:rPr>
            <a:t>客户</a:t>
          </a:r>
          <a:endParaRPr lang="en-US" sz="1500" kern="1200" dirty="0">
            <a:latin typeface="Segoe"/>
          </a:endParaRPr>
        </a:p>
        <a:p>
          <a:pPr marL="114300" lvl="1" indent="-114300" algn="l" defTabSz="666750" rtl="0">
            <a:lnSpc>
              <a:spcPct val="90000"/>
            </a:lnSpc>
            <a:spcBef>
              <a:spcPct val="0"/>
            </a:spcBef>
            <a:spcAft>
              <a:spcPct val="15000"/>
            </a:spcAft>
            <a:buChar char="••"/>
          </a:pPr>
          <a:r>
            <a:rPr lang="zh-CN" altLang="en-US" sz="1500" kern="1200" dirty="0" smtClean="0">
              <a:latin typeface="Segoe"/>
            </a:rPr>
            <a:t>供应商</a:t>
          </a:r>
          <a:endParaRPr lang="en-US" sz="1500" kern="1200" dirty="0">
            <a:latin typeface="Segoe"/>
          </a:endParaRPr>
        </a:p>
        <a:p>
          <a:pPr marL="114300" lvl="1" indent="-114300" algn="l" defTabSz="666750" rtl="0">
            <a:lnSpc>
              <a:spcPct val="90000"/>
            </a:lnSpc>
            <a:spcBef>
              <a:spcPct val="0"/>
            </a:spcBef>
            <a:spcAft>
              <a:spcPct val="15000"/>
            </a:spcAft>
            <a:buChar char="••"/>
          </a:pPr>
          <a:r>
            <a:rPr lang="zh-CN" altLang="en-US" sz="1500" kern="1200" dirty="0" smtClean="0">
              <a:latin typeface="Segoe"/>
            </a:rPr>
            <a:t>销售人员</a:t>
          </a:r>
          <a:endParaRPr lang="en-US" sz="1500" kern="1200" dirty="0">
            <a:latin typeface="Segoe"/>
          </a:endParaRPr>
        </a:p>
        <a:p>
          <a:pPr marL="114300" lvl="1" indent="-114300" algn="l" defTabSz="666750" rtl="0">
            <a:lnSpc>
              <a:spcPct val="90000"/>
            </a:lnSpc>
            <a:spcBef>
              <a:spcPct val="0"/>
            </a:spcBef>
            <a:spcAft>
              <a:spcPct val="15000"/>
            </a:spcAft>
            <a:buChar char="••"/>
          </a:pPr>
          <a:r>
            <a:rPr lang="zh-CN" altLang="en-US" sz="1500" kern="1200" dirty="0" smtClean="0">
              <a:latin typeface="Segoe"/>
            </a:rPr>
            <a:t>员工</a:t>
          </a:r>
          <a:endParaRPr lang="en-US" sz="1500" kern="1200" dirty="0">
            <a:latin typeface="Segoe"/>
          </a:endParaRPr>
        </a:p>
        <a:p>
          <a:pPr marL="114300" lvl="1" indent="-114300" algn="l" defTabSz="666750" rtl="0">
            <a:lnSpc>
              <a:spcPct val="90000"/>
            </a:lnSpc>
            <a:spcBef>
              <a:spcPct val="0"/>
            </a:spcBef>
            <a:spcAft>
              <a:spcPct val="15000"/>
            </a:spcAft>
            <a:buChar char="••"/>
          </a:pPr>
          <a:r>
            <a:rPr lang="zh-CN" altLang="en-US" sz="1500" kern="1200" dirty="0" smtClean="0">
              <a:latin typeface="Segoe"/>
            </a:rPr>
            <a:t>病人</a:t>
          </a:r>
          <a:endParaRPr lang="en-US" sz="1500" kern="1200" dirty="0">
            <a:latin typeface="Segoe"/>
          </a:endParaRPr>
        </a:p>
      </dsp:txBody>
      <dsp:txXfrm>
        <a:off x="2664" y="529058"/>
        <a:ext cx="1602097" cy="1877579"/>
      </dsp:txXfrm>
    </dsp:sp>
    <dsp:sp modelId="{AEC40CF5-B222-4028-BB79-E106F747A80A}">
      <dsp:nvSpPr>
        <dsp:cNvPr id="0" name=""/>
        <dsp:cNvSpPr/>
      </dsp:nvSpPr>
      <dsp:spPr>
        <a:xfrm>
          <a:off x="1829055" y="10658"/>
          <a:ext cx="1602097" cy="518400"/>
        </a:xfrm>
        <a:prstGeom prst="rect">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w="11430" cap="flat" cmpd="sng" algn="ctr">
          <a:solidFill>
            <a:schemeClr val="accent3">
              <a:hueOff val="0"/>
              <a:satOff val="0"/>
              <a:lumOff val="0"/>
              <a:alphaOff val="0"/>
            </a:schemeClr>
          </a:solidFill>
          <a:prstDash val="solid"/>
        </a:ln>
        <a:effectLst>
          <a:outerShdw blurRad="39000" dist="25400" dir="5400000" rotWithShape="0">
            <a:schemeClr val="accent3">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zh-CN" altLang="en-US" sz="1500" b="1" kern="1200" cap="all" baseline="0" dirty="0" smtClean="0">
              <a:effectLst>
                <a:outerShdw blurRad="38100" dist="38100" dir="2700000" algn="tl">
                  <a:srgbClr val="000000">
                    <a:alpha val="43137"/>
                  </a:srgbClr>
                </a:outerShdw>
              </a:effectLst>
              <a:latin typeface="Segoe"/>
            </a:rPr>
            <a:t>事物</a:t>
          </a:r>
          <a:endParaRPr lang="en-US" sz="1500" b="1" kern="1200" cap="all" baseline="0" dirty="0">
            <a:effectLst>
              <a:outerShdw blurRad="38100" dist="38100" dir="2700000" algn="tl">
                <a:srgbClr val="000000">
                  <a:alpha val="43137"/>
                </a:srgbClr>
              </a:outerShdw>
            </a:effectLst>
            <a:latin typeface="Segoe"/>
          </a:endParaRPr>
        </a:p>
      </dsp:txBody>
      <dsp:txXfrm>
        <a:off x="1829055" y="10658"/>
        <a:ext cx="1602097" cy="518400"/>
      </dsp:txXfrm>
    </dsp:sp>
    <dsp:sp modelId="{1F16E973-D1CF-4CA5-99CD-1DA680F6229A}">
      <dsp:nvSpPr>
        <dsp:cNvPr id="0" name=""/>
        <dsp:cNvSpPr/>
      </dsp:nvSpPr>
      <dsp:spPr>
        <a:xfrm>
          <a:off x="1829055" y="529058"/>
          <a:ext cx="1602097" cy="1877579"/>
        </a:xfrm>
        <a:prstGeom prst="rect">
          <a:avLst/>
        </a:prstGeom>
        <a:solidFill>
          <a:schemeClr val="accent3">
            <a:tint val="40000"/>
            <a:alpha val="90000"/>
            <a:hueOff val="0"/>
            <a:satOff val="0"/>
            <a:lumOff val="0"/>
            <a:alphaOff val="0"/>
          </a:schemeClr>
        </a:solidFill>
        <a:ln w="11430" cap="flat" cmpd="sng" algn="ctr">
          <a:solidFill>
            <a:schemeClr val="accent3">
              <a:tint val="40000"/>
              <a:alpha val="90000"/>
              <a:hueOff val="0"/>
              <a:satOff val="0"/>
              <a:lumOff val="0"/>
              <a:alphaOff val="0"/>
            </a:schemeClr>
          </a:solidFill>
          <a:prstDash val="solid"/>
        </a:ln>
        <a:effectLst>
          <a:outerShdw blurRad="39000" dist="25400" dir="5400000" rotWithShape="0">
            <a:schemeClr val="accent3">
              <a:tint val="40000"/>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zh-CN" altLang="en-US" sz="1500" kern="1200" dirty="0" smtClean="0">
              <a:latin typeface="Segoe"/>
            </a:rPr>
            <a:t>产品数据</a:t>
          </a:r>
          <a:endParaRPr lang="en-US" sz="1500" kern="1200" dirty="0">
            <a:latin typeface="Segoe"/>
          </a:endParaRPr>
        </a:p>
        <a:p>
          <a:pPr marL="114300" lvl="1" indent="-114300" algn="l" defTabSz="666750" rtl="0">
            <a:lnSpc>
              <a:spcPct val="90000"/>
            </a:lnSpc>
            <a:spcBef>
              <a:spcPct val="0"/>
            </a:spcBef>
            <a:spcAft>
              <a:spcPct val="15000"/>
            </a:spcAft>
            <a:buChar char="••"/>
          </a:pPr>
          <a:r>
            <a:rPr lang="zh-CN" altLang="en-US" sz="1500" kern="1200" dirty="0" smtClean="0">
              <a:latin typeface="Segoe"/>
            </a:rPr>
            <a:t>组织结构数据</a:t>
          </a:r>
          <a:endParaRPr lang="en-US" sz="1500" kern="1200" dirty="0">
            <a:latin typeface="Segoe"/>
          </a:endParaRPr>
        </a:p>
        <a:p>
          <a:pPr marL="114300" lvl="1" indent="-114300" algn="l" defTabSz="666750" rtl="0">
            <a:lnSpc>
              <a:spcPct val="90000"/>
            </a:lnSpc>
            <a:spcBef>
              <a:spcPct val="0"/>
            </a:spcBef>
            <a:spcAft>
              <a:spcPct val="15000"/>
            </a:spcAft>
            <a:buChar char="••"/>
          </a:pPr>
          <a:r>
            <a:rPr lang="zh-CN" altLang="en-US" sz="1500" kern="1200" dirty="0" smtClean="0">
              <a:latin typeface="Segoe"/>
            </a:rPr>
            <a:t>产品零件数据</a:t>
          </a:r>
          <a:endParaRPr lang="en-US" sz="1500" kern="1200" dirty="0">
            <a:latin typeface="Segoe"/>
          </a:endParaRPr>
        </a:p>
        <a:p>
          <a:pPr marL="114300" lvl="1" indent="-114300" algn="l" defTabSz="666750" rtl="0">
            <a:lnSpc>
              <a:spcPct val="90000"/>
            </a:lnSpc>
            <a:spcBef>
              <a:spcPct val="0"/>
            </a:spcBef>
            <a:spcAft>
              <a:spcPct val="15000"/>
            </a:spcAft>
            <a:buChar char="••"/>
          </a:pPr>
          <a:r>
            <a:rPr lang="zh-CN" altLang="en-US" sz="1500" kern="1200" dirty="0" smtClean="0">
              <a:latin typeface="Segoe"/>
            </a:rPr>
            <a:t>订单数据</a:t>
          </a:r>
          <a:endParaRPr lang="en-US" sz="1500" kern="1200" dirty="0">
            <a:latin typeface="Segoe"/>
          </a:endParaRPr>
        </a:p>
        <a:p>
          <a:pPr marL="114300" lvl="1" indent="-114300" algn="l" defTabSz="666750" rtl="0">
            <a:lnSpc>
              <a:spcPct val="90000"/>
            </a:lnSpc>
            <a:spcBef>
              <a:spcPct val="0"/>
            </a:spcBef>
            <a:spcAft>
              <a:spcPct val="15000"/>
            </a:spcAft>
            <a:buChar char="••"/>
          </a:pPr>
          <a:r>
            <a:rPr lang="en-US" altLang="zh-CN" sz="1500" kern="1200" dirty="0" smtClean="0">
              <a:latin typeface="Segoe"/>
            </a:rPr>
            <a:t>BOM</a:t>
          </a:r>
          <a:endParaRPr lang="en-US" sz="1500" kern="1200" dirty="0">
            <a:latin typeface="Segoe"/>
          </a:endParaRPr>
        </a:p>
      </dsp:txBody>
      <dsp:txXfrm>
        <a:off x="1829055" y="529058"/>
        <a:ext cx="1602097" cy="1877579"/>
      </dsp:txXfrm>
    </dsp:sp>
    <dsp:sp modelId="{B8DBA570-4327-4347-AF42-4E85F96E5C70}">
      <dsp:nvSpPr>
        <dsp:cNvPr id="0" name=""/>
        <dsp:cNvSpPr/>
      </dsp:nvSpPr>
      <dsp:spPr>
        <a:xfrm>
          <a:off x="3655446" y="0"/>
          <a:ext cx="1602097" cy="518400"/>
        </a:xfrm>
        <a:prstGeom prst="rect">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w="11430" cap="flat" cmpd="sng" algn="ctr">
          <a:solidFill>
            <a:schemeClr val="accent4">
              <a:hueOff val="0"/>
              <a:satOff val="0"/>
              <a:lumOff val="0"/>
              <a:alphaOff val="0"/>
            </a:schemeClr>
          </a:solidFill>
          <a:prstDash val="solid"/>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zh-CN" altLang="en-US" sz="1500" b="1" kern="1200" cap="all" baseline="0" dirty="0" smtClean="0">
              <a:effectLst>
                <a:outerShdw blurRad="38100" dist="38100" dir="2700000" algn="tl">
                  <a:srgbClr val="000000">
                    <a:alpha val="43137"/>
                  </a:srgbClr>
                </a:outerShdw>
              </a:effectLst>
              <a:latin typeface="Segoe"/>
            </a:rPr>
            <a:t>地域</a:t>
          </a:r>
          <a:endParaRPr lang="en-US" sz="1500" b="1" kern="1200" cap="all" baseline="0" dirty="0">
            <a:effectLst>
              <a:outerShdw blurRad="38100" dist="38100" dir="2700000" algn="tl">
                <a:srgbClr val="000000">
                  <a:alpha val="43137"/>
                </a:srgbClr>
              </a:outerShdw>
            </a:effectLst>
            <a:latin typeface="Segoe"/>
          </a:endParaRPr>
        </a:p>
      </dsp:txBody>
      <dsp:txXfrm>
        <a:off x="3655446" y="0"/>
        <a:ext cx="1602097" cy="518400"/>
      </dsp:txXfrm>
    </dsp:sp>
    <dsp:sp modelId="{45EFF2C9-9BDA-44A4-A179-F74C8AAEE6CB}">
      <dsp:nvSpPr>
        <dsp:cNvPr id="0" name=""/>
        <dsp:cNvSpPr/>
      </dsp:nvSpPr>
      <dsp:spPr>
        <a:xfrm>
          <a:off x="3655446" y="529058"/>
          <a:ext cx="1602097" cy="1877579"/>
        </a:xfrm>
        <a:prstGeom prst="rect">
          <a:avLst/>
        </a:prstGeom>
        <a:solidFill>
          <a:schemeClr val="accent4">
            <a:tint val="40000"/>
            <a:alpha val="90000"/>
            <a:hueOff val="0"/>
            <a:satOff val="0"/>
            <a:lumOff val="0"/>
            <a:alphaOff val="0"/>
          </a:schemeClr>
        </a:solidFill>
        <a:ln w="11430" cap="flat" cmpd="sng" algn="ctr">
          <a:solidFill>
            <a:schemeClr val="accent4">
              <a:tint val="40000"/>
              <a:alpha val="90000"/>
              <a:hueOff val="0"/>
              <a:satOff val="0"/>
              <a:lumOff val="0"/>
              <a:alphaOff val="0"/>
            </a:schemeClr>
          </a:solidFill>
          <a:prstDash val="solid"/>
        </a:ln>
        <a:effectLst>
          <a:outerShdw blurRad="39000" dist="25400" dir="5400000" rotWithShape="0">
            <a:schemeClr val="accent4">
              <a:tint val="40000"/>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zh-CN" altLang="en-US" sz="1500" kern="1200" dirty="0" smtClean="0">
              <a:latin typeface="Segoe"/>
            </a:rPr>
            <a:t>商店数据</a:t>
          </a:r>
          <a:endParaRPr lang="en-US" sz="1500" kern="1200" dirty="0">
            <a:latin typeface="Segoe"/>
          </a:endParaRPr>
        </a:p>
        <a:p>
          <a:pPr marL="114300" lvl="1" indent="-114300" algn="l" defTabSz="666750" rtl="0">
            <a:lnSpc>
              <a:spcPct val="90000"/>
            </a:lnSpc>
            <a:spcBef>
              <a:spcPct val="0"/>
            </a:spcBef>
            <a:spcAft>
              <a:spcPct val="15000"/>
            </a:spcAft>
            <a:buChar char="••"/>
          </a:pPr>
          <a:r>
            <a:rPr lang="zh-CN" altLang="en-US" sz="1500" kern="1200" dirty="0" smtClean="0">
              <a:latin typeface="Segoe"/>
            </a:rPr>
            <a:t>销售地区数据</a:t>
          </a:r>
          <a:endParaRPr lang="en-US" sz="1500" kern="1200" dirty="0">
            <a:latin typeface="Segoe"/>
          </a:endParaRPr>
        </a:p>
        <a:p>
          <a:pPr marL="114300" lvl="1" indent="-114300" algn="l" defTabSz="666750" rtl="0">
            <a:lnSpc>
              <a:spcPct val="90000"/>
            </a:lnSpc>
            <a:spcBef>
              <a:spcPct val="0"/>
            </a:spcBef>
            <a:spcAft>
              <a:spcPct val="15000"/>
            </a:spcAft>
            <a:buChar char="••"/>
          </a:pPr>
          <a:r>
            <a:rPr lang="zh-CN" altLang="en-US" sz="1500" kern="1200" dirty="0" smtClean="0">
              <a:latin typeface="Segoe"/>
            </a:rPr>
            <a:t>仓库数据</a:t>
          </a:r>
          <a:endParaRPr lang="en-US" sz="1500" kern="1200" dirty="0">
            <a:latin typeface="Segoe"/>
          </a:endParaRPr>
        </a:p>
        <a:p>
          <a:pPr marL="114300" lvl="1" indent="-114300" algn="l" defTabSz="666750" rtl="0">
            <a:lnSpc>
              <a:spcPct val="90000"/>
            </a:lnSpc>
            <a:spcBef>
              <a:spcPct val="0"/>
            </a:spcBef>
            <a:spcAft>
              <a:spcPct val="15000"/>
            </a:spcAft>
            <a:buChar char="••"/>
          </a:pPr>
          <a:r>
            <a:rPr lang="zh-CN" altLang="en-US" sz="1500" kern="1200" dirty="0" smtClean="0">
              <a:latin typeface="Segoe"/>
            </a:rPr>
            <a:t>物流数据</a:t>
          </a:r>
          <a:endParaRPr lang="en-US" sz="1500" kern="1200" dirty="0">
            <a:latin typeface="Segoe"/>
          </a:endParaRPr>
        </a:p>
      </dsp:txBody>
      <dsp:txXfrm>
        <a:off x="3655446" y="529058"/>
        <a:ext cx="1602097" cy="1877579"/>
      </dsp:txXfrm>
    </dsp:sp>
    <dsp:sp modelId="{886E305A-9945-405B-85B5-1822652B55A5}">
      <dsp:nvSpPr>
        <dsp:cNvPr id="0" name=""/>
        <dsp:cNvSpPr/>
      </dsp:nvSpPr>
      <dsp:spPr>
        <a:xfrm>
          <a:off x="5481838" y="10658"/>
          <a:ext cx="1602097" cy="518400"/>
        </a:xfrm>
        <a:prstGeom prst="rect">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w="11430" cap="flat" cmpd="sng" algn="ctr">
          <a:solidFill>
            <a:schemeClr val="accent5">
              <a:hueOff val="0"/>
              <a:satOff val="0"/>
              <a:lumOff val="0"/>
              <a:alphaOff val="0"/>
            </a:schemeClr>
          </a:solidFill>
          <a:prstDash val="solid"/>
        </a:ln>
        <a:effectLst>
          <a:outerShdw blurRad="39000" dist="25400" dir="5400000" rotWithShape="0">
            <a:schemeClr val="accent5">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zh-CN" altLang="en-US" sz="1500" b="1" kern="1200" cap="all" baseline="0" dirty="0" smtClean="0">
              <a:effectLst>
                <a:outerShdw blurRad="38100" dist="38100" dir="2700000" algn="tl">
                  <a:srgbClr val="000000">
                    <a:alpha val="43137"/>
                  </a:srgbClr>
                </a:outerShdw>
              </a:effectLst>
              <a:latin typeface="Segoe"/>
            </a:rPr>
            <a:t>其他</a:t>
          </a:r>
          <a:endParaRPr lang="en-US" sz="1500" b="1" kern="1200" cap="all" baseline="0" dirty="0">
            <a:effectLst>
              <a:outerShdw blurRad="38100" dist="38100" dir="2700000" algn="tl">
                <a:srgbClr val="000000">
                  <a:alpha val="43137"/>
                </a:srgbClr>
              </a:outerShdw>
            </a:effectLst>
            <a:latin typeface="Segoe"/>
          </a:endParaRPr>
        </a:p>
      </dsp:txBody>
      <dsp:txXfrm>
        <a:off x="5481838" y="10658"/>
        <a:ext cx="1602097" cy="518400"/>
      </dsp:txXfrm>
    </dsp:sp>
    <dsp:sp modelId="{0E8E8265-A8CC-4BE8-BEE0-9354EC45637B}">
      <dsp:nvSpPr>
        <dsp:cNvPr id="0" name=""/>
        <dsp:cNvSpPr/>
      </dsp:nvSpPr>
      <dsp:spPr>
        <a:xfrm>
          <a:off x="5481838" y="529058"/>
          <a:ext cx="1602097" cy="1877579"/>
        </a:xfrm>
        <a:prstGeom prst="rect">
          <a:avLst/>
        </a:prstGeom>
        <a:solidFill>
          <a:schemeClr val="accent5">
            <a:tint val="40000"/>
            <a:alpha val="90000"/>
            <a:hueOff val="0"/>
            <a:satOff val="0"/>
            <a:lumOff val="0"/>
            <a:alphaOff val="0"/>
          </a:schemeClr>
        </a:solidFill>
        <a:ln w="11430" cap="flat" cmpd="sng" algn="ctr">
          <a:solidFill>
            <a:schemeClr val="accent5">
              <a:tint val="40000"/>
              <a:alpha val="90000"/>
              <a:hueOff val="0"/>
              <a:satOff val="0"/>
              <a:lumOff val="0"/>
              <a:alphaOff val="0"/>
            </a:schemeClr>
          </a:solidFill>
          <a:prstDash val="solid"/>
        </a:ln>
        <a:effectLst>
          <a:outerShdw blurRad="39000" dist="25400" dir="5400000" rotWithShape="0">
            <a:schemeClr val="accent5">
              <a:tint val="40000"/>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zh-CN" altLang="en-US" sz="1500" kern="1200" dirty="0" smtClean="0">
              <a:latin typeface="Segoe"/>
            </a:rPr>
            <a:t>合同</a:t>
          </a:r>
          <a:endParaRPr lang="en-US" sz="1500" kern="1200" dirty="0">
            <a:latin typeface="Segoe"/>
          </a:endParaRPr>
        </a:p>
        <a:p>
          <a:pPr marL="114300" lvl="1" indent="-114300" algn="l" defTabSz="666750" rtl="0">
            <a:lnSpc>
              <a:spcPct val="90000"/>
            </a:lnSpc>
            <a:spcBef>
              <a:spcPct val="0"/>
            </a:spcBef>
            <a:spcAft>
              <a:spcPct val="15000"/>
            </a:spcAft>
            <a:buChar char="••"/>
          </a:pPr>
          <a:r>
            <a:rPr lang="zh-CN" altLang="en-US" sz="1500" kern="1200" dirty="0" smtClean="0">
              <a:latin typeface="Segoe"/>
            </a:rPr>
            <a:t>售后服务数据</a:t>
          </a:r>
          <a:endParaRPr lang="en-US" sz="1500" kern="1200" dirty="0">
            <a:latin typeface="Segoe"/>
          </a:endParaRPr>
        </a:p>
        <a:p>
          <a:pPr marL="114300" lvl="1" indent="-114300" algn="l" defTabSz="666750" rtl="0">
            <a:lnSpc>
              <a:spcPct val="90000"/>
            </a:lnSpc>
            <a:spcBef>
              <a:spcPct val="0"/>
            </a:spcBef>
            <a:spcAft>
              <a:spcPct val="15000"/>
            </a:spcAft>
            <a:buChar char="••"/>
          </a:pPr>
          <a:r>
            <a:rPr lang="zh-CN" altLang="en-US" sz="1500" kern="1200" dirty="0" smtClean="0">
              <a:latin typeface="Segoe"/>
            </a:rPr>
            <a:t>工作时间</a:t>
          </a:r>
          <a:endParaRPr lang="en-US" sz="1500" kern="1200" dirty="0">
            <a:latin typeface="Segoe"/>
          </a:endParaRPr>
        </a:p>
        <a:p>
          <a:pPr marL="114300" lvl="1" indent="-114300" algn="l" defTabSz="666750" rtl="0">
            <a:lnSpc>
              <a:spcPct val="90000"/>
            </a:lnSpc>
            <a:spcBef>
              <a:spcPct val="0"/>
            </a:spcBef>
            <a:spcAft>
              <a:spcPct val="15000"/>
            </a:spcAft>
            <a:buChar char="••"/>
          </a:pPr>
          <a:r>
            <a:rPr lang="zh-CN" altLang="en-US" sz="1500" kern="1200" dirty="0" smtClean="0">
              <a:latin typeface="Segoe"/>
            </a:rPr>
            <a:t>指标</a:t>
          </a:r>
          <a:endParaRPr lang="en-US" sz="1500" kern="1200" dirty="0">
            <a:latin typeface="Segoe"/>
          </a:endParaRPr>
        </a:p>
      </dsp:txBody>
      <dsp:txXfrm>
        <a:off x="5481838" y="529058"/>
        <a:ext cx="1602097" cy="187757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416417-38F2-4A8F-8431-E7AAA3687617}">
      <dsp:nvSpPr>
        <dsp:cNvPr id="0" name=""/>
        <dsp:cNvSpPr/>
      </dsp:nvSpPr>
      <dsp:spPr>
        <a:xfrm>
          <a:off x="32" y="176115"/>
          <a:ext cx="3097844" cy="691200"/>
        </a:xfrm>
        <a:prstGeom prst="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w="11430" cap="flat" cmpd="sng" algn="ctr">
          <a:solidFill>
            <a:schemeClr val="accent2">
              <a:hueOff val="0"/>
              <a:satOff val="0"/>
              <a:lumOff val="0"/>
              <a:alphaOff val="0"/>
            </a:schemeClr>
          </a:solidFill>
          <a:prstDash val="solid"/>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FF0000"/>
              </a:solidFill>
            </a:rPr>
            <a:t>主数据</a:t>
          </a:r>
          <a:r>
            <a:rPr lang="zh-CN" altLang="en-US" sz="2400" kern="1200" dirty="0" smtClean="0"/>
            <a:t>管理</a:t>
          </a:r>
          <a:endParaRPr lang="zh-CN" altLang="en-US" sz="2400" kern="1200" dirty="0"/>
        </a:p>
      </dsp:txBody>
      <dsp:txXfrm>
        <a:off x="32" y="176115"/>
        <a:ext cx="3097844" cy="691200"/>
      </dsp:txXfrm>
    </dsp:sp>
    <dsp:sp modelId="{DF9C96BA-4184-43C1-9087-5ABA2EA4E287}">
      <dsp:nvSpPr>
        <dsp:cNvPr id="0" name=""/>
        <dsp:cNvSpPr/>
      </dsp:nvSpPr>
      <dsp:spPr>
        <a:xfrm>
          <a:off x="32" y="867315"/>
          <a:ext cx="3097844" cy="2328446"/>
        </a:xfrm>
        <a:prstGeom prst="rect">
          <a:avLst/>
        </a:prstGeom>
        <a:solidFill>
          <a:schemeClr val="accent2">
            <a:tint val="40000"/>
            <a:alpha val="90000"/>
            <a:hueOff val="0"/>
            <a:satOff val="0"/>
            <a:lumOff val="0"/>
            <a:alphaOff val="0"/>
          </a:schemeClr>
        </a:solidFill>
        <a:ln w="11430" cap="flat" cmpd="sng" algn="ctr">
          <a:solidFill>
            <a:schemeClr val="accent2">
              <a:tint val="40000"/>
              <a:alpha val="90000"/>
              <a:hueOff val="0"/>
              <a:satOff val="0"/>
              <a:lumOff val="0"/>
              <a:alphaOff val="0"/>
            </a:schemeClr>
          </a:solidFill>
          <a:prstDash val="solid"/>
        </a:ln>
        <a:effectLst>
          <a:outerShdw blurRad="39000" dist="25400" dir="5400000" rotWithShape="0">
            <a:schemeClr val="accent2">
              <a:tint val="40000"/>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altLang="en-US" sz="2400" kern="1200" dirty="0" smtClean="0"/>
            <a:t>主数据内容</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主数据权限</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主数据版本</a:t>
          </a:r>
          <a:endParaRPr lang="zh-CN" altLang="en-US" sz="2400" kern="1200" dirty="0"/>
        </a:p>
      </dsp:txBody>
      <dsp:txXfrm>
        <a:off x="32" y="867315"/>
        <a:ext cx="3097844" cy="2328446"/>
      </dsp:txXfrm>
    </dsp:sp>
    <dsp:sp modelId="{C3532E5B-2568-4607-9008-4FAA2D86B502}">
      <dsp:nvSpPr>
        <dsp:cNvPr id="0" name=""/>
        <dsp:cNvSpPr/>
      </dsp:nvSpPr>
      <dsp:spPr>
        <a:xfrm>
          <a:off x="3531575" y="176115"/>
          <a:ext cx="3097844" cy="691200"/>
        </a:xfrm>
        <a:prstGeom prst="rect">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w="11430" cap="flat" cmpd="sng" algn="ctr">
          <a:solidFill>
            <a:schemeClr val="accent3">
              <a:hueOff val="0"/>
              <a:satOff val="0"/>
              <a:lumOff val="0"/>
              <a:alphaOff val="0"/>
            </a:schemeClr>
          </a:solidFill>
          <a:prstDash val="solid"/>
        </a:ln>
        <a:effectLst>
          <a:outerShdw blurRad="39000" dist="25400" dir="5400000" rotWithShape="0">
            <a:schemeClr val="accent3">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CN" altLang="en-US" sz="2400" kern="1200" dirty="0" smtClean="0"/>
            <a:t>主数据</a:t>
          </a:r>
          <a:r>
            <a:rPr lang="zh-CN" altLang="en-US" sz="2400" b="1" kern="1200" dirty="0" smtClean="0">
              <a:solidFill>
                <a:srgbClr val="FF0000"/>
              </a:solidFill>
            </a:rPr>
            <a:t>管理</a:t>
          </a:r>
          <a:endParaRPr lang="zh-CN" altLang="en-US" sz="2400" b="1" kern="1200" dirty="0">
            <a:solidFill>
              <a:srgbClr val="FF0000"/>
            </a:solidFill>
          </a:endParaRPr>
        </a:p>
      </dsp:txBody>
      <dsp:txXfrm>
        <a:off x="3531575" y="176115"/>
        <a:ext cx="3097844" cy="691200"/>
      </dsp:txXfrm>
    </dsp:sp>
    <dsp:sp modelId="{DE41D396-64C3-422F-9CCC-828B4415B567}">
      <dsp:nvSpPr>
        <dsp:cNvPr id="0" name=""/>
        <dsp:cNvSpPr/>
      </dsp:nvSpPr>
      <dsp:spPr>
        <a:xfrm>
          <a:off x="3531575" y="867315"/>
          <a:ext cx="3097844" cy="2328446"/>
        </a:xfrm>
        <a:prstGeom prst="rect">
          <a:avLst/>
        </a:prstGeom>
        <a:solidFill>
          <a:schemeClr val="accent3">
            <a:tint val="40000"/>
            <a:alpha val="90000"/>
            <a:hueOff val="0"/>
            <a:satOff val="0"/>
            <a:lumOff val="0"/>
            <a:alphaOff val="0"/>
          </a:schemeClr>
        </a:solidFill>
        <a:ln w="11430" cap="flat" cmpd="sng" algn="ctr">
          <a:solidFill>
            <a:schemeClr val="accent3">
              <a:tint val="40000"/>
              <a:alpha val="90000"/>
              <a:hueOff val="0"/>
              <a:satOff val="0"/>
              <a:lumOff val="0"/>
              <a:alphaOff val="0"/>
            </a:schemeClr>
          </a:solidFill>
          <a:prstDash val="solid"/>
        </a:ln>
        <a:effectLst>
          <a:outerShdw blurRad="39000" dist="25400" dir="5400000" rotWithShape="0">
            <a:schemeClr val="accent3">
              <a:tint val="40000"/>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altLang="en-US" sz="2400" kern="1200" dirty="0" smtClean="0"/>
            <a:t>主数据的增删改查</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数据</a:t>
          </a:r>
          <a:r>
            <a:rPr lang="en-US" altLang="zh-CN" sz="2400" kern="1200" dirty="0" smtClean="0"/>
            <a:t>ETL</a:t>
          </a:r>
          <a:r>
            <a:rPr lang="zh-CN" altLang="en-US" sz="2400" kern="1200" dirty="0" smtClean="0"/>
            <a:t>上传和下放</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工作流</a:t>
          </a:r>
          <a:endParaRPr lang="zh-CN" altLang="en-US" sz="2400" kern="1200" dirty="0"/>
        </a:p>
        <a:p>
          <a:pPr marL="228600" lvl="1" indent="-228600" algn="l" defTabSz="1066800">
            <a:lnSpc>
              <a:spcPct val="90000"/>
            </a:lnSpc>
            <a:spcBef>
              <a:spcPct val="0"/>
            </a:spcBef>
            <a:spcAft>
              <a:spcPct val="15000"/>
            </a:spcAft>
            <a:buChar char="••"/>
          </a:pPr>
          <a:endParaRPr lang="zh-CN" altLang="en-US" sz="2400" kern="1200" dirty="0"/>
        </a:p>
      </dsp:txBody>
      <dsp:txXfrm>
        <a:off x="3531575" y="867315"/>
        <a:ext cx="3097844" cy="232844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CB38BD-6336-4A00-8E03-23BCF936950D}">
      <dsp:nvSpPr>
        <dsp:cNvPr id="0" name=""/>
        <dsp:cNvSpPr/>
      </dsp:nvSpPr>
      <dsp:spPr>
        <a:xfrm rot="5400000">
          <a:off x="5408771" y="-2114490"/>
          <a:ext cx="1100137" cy="5608320"/>
        </a:xfrm>
        <a:prstGeom prst="round2SameRect">
          <a:avLst/>
        </a:prstGeom>
        <a:solidFill>
          <a:schemeClr val="accent2">
            <a:tint val="40000"/>
            <a:alpha val="90000"/>
            <a:hueOff val="0"/>
            <a:satOff val="0"/>
            <a:lumOff val="0"/>
            <a:alphaOff val="0"/>
          </a:schemeClr>
        </a:solidFill>
        <a:ln w="11430" cap="flat" cmpd="sng" algn="ctr">
          <a:solidFill>
            <a:schemeClr val="accent2">
              <a:tint val="40000"/>
              <a:alpha val="90000"/>
              <a:hueOff val="0"/>
              <a:satOff val="0"/>
              <a:lumOff val="0"/>
              <a:alphaOff val="0"/>
            </a:schemeClr>
          </a:solidFill>
          <a:prstDash val="solid"/>
        </a:ln>
        <a:effectLst>
          <a:outerShdw blurRad="39000" dist="25400" dir="5400000" rotWithShape="0">
            <a:schemeClr val="accent2">
              <a:tint val="40000"/>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t>主数据总线</a:t>
          </a:r>
          <a:r>
            <a:rPr lang="en-US" sz="1400" kern="1200" dirty="0" smtClean="0"/>
            <a:t> – </a:t>
          </a:r>
          <a:r>
            <a:rPr lang="zh-CN" altLang="en-US" sz="1400" kern="1200" dirty="0" smtClean="0"/>
            <a:t>单一有效系统数据源</a:t>
          </a:r>
          <a:endParaRPr lang="en-US" sz="1400" kern="1200" dirty="0"/>
        </a:p>
      </dsp:txBody>
      <dsp:txXfrm rot="5400000">
        <a:off x="5408771" y="-2114490"/>
        <a:ext cx="1100137" cy="5608320"/>
      </dsp:txXfrm>
    </dsp:sp>
    <dsp:sp modelId="{401B773C-982D-4089-8A4C-746D959475F1}">
      <dsp:nvSpPr>
        <dsp:cNvPr id="0" name=""/>
        <dsp:cNvSpPr/>
      </dsp:nvSpPr>
      <dsp:spPr>
        <a:xfrm>
          <a:off x="0" y="2083"/>
          <a:ext cx="3154680" cy="1375171"/>
        </a:xfrm>
        <a:prstGeom prst="round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zh-CN" altLang="en-US" sz="3100" kern="1200" dirty="0" smtClean="0"/>
            <a:t>单一系统数据源</a:t>
          </a:r>
          <a:endParaRPr lang="en-US" sz="3100" kern="1200" dirty="0"/>
        </a:p>
      </dsp:txBody>
      <dsp:txXfrm>
        <a:off x="0" y="2083"/>
        <a:ext cx="3154680" cy="1375171"/>
      </dsp:txXfrm>
    </dsp:sp>
    <dsp:sp modelId="{0E11F1C7-8DA1-4A83-8C03-CF372FC9C5D0}">
      <dsp:nvSpPr>
        <dsp:cNvPr id="0" name=""/>
        <dsp:cNvSpPr/>
      </dsp:nvSpPr>
      <dsp:spPr>
        <a:xfrm rot="5400000">
          <a:off x="5408771" y="-686544"/>
          <a:ext cx="1100137" cy="5608320"/>
        </a:xfrm>
        <a:prstGeom prst="round2SameRect">
          <a:avLst/>
        </a:prstGeom>
        <a:solidFill>
          <a:schemeClr val="accent3">
            <a:tint val="40000"/>
            <a:alpha val="90000"/>
            <a:hueOff val="0"/>
            <a:satOff val="0"/>
            <a:lumOff val="0"/>
            <a:alphaOff val="0"/>
          </a:schemeClr>
        </a:solidFill>
        <a:ln w="11430" cap="flat" cmpd="sng" algn="ctr">
          <a:solidFill>
            <a:schemeClr val="accent3">
              <a:tint val="40000"/>
              <a:alpha val="90000"/>
              <a:hueOff val="0"/>
              <a:satOff val="0"/>
              <a:lumOff val="0"/>
              <a:alphaOff val="0"/>
            </a:schemeClr>
          </a:solidFill>
          <a:prstDash val="solid"/>
        </a:ln>
        <a:effectLst>
          <a:outerShdw blurRad="39000" dist="25400" dir="5400000" rotWithShape="0">
            <a:schemeClr val="accent3">
              <a:tint val="40000"/>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t>管理控制界面</a:t>
          </a:r>
          <a:r>
            <a:rPr lang="en-US" sz="1400" kern="1200" dirty="0" smtClean="0"/>
            <a:t> – </a:t>
          </a:r>
          <a:r>
            <a:rPr lang="zh-CN" altLang="en-US" sz="1400" kern="1200" dirty="0" smtClean="0"/>
            <a:t>最终用户可以通过界面贡献数据</a:t>
          </a:r>
          <a:endParaRPr lang="en-US" sz="1400" kern="1200" dirty="0"/>
        </a:p>
        <a:p>
          <a:pPr marL="114300" lvl="1" indent="-114300" algn="l" defTabSz="622300">
            <a:lnSpc>
              <a:spcPct val="90000"/>
            </a:lnSpc>
            <a:spcBef>
              <a:spcPct val="0"/>
            </a:spcBef>
            <a:spcAft>
              <a:spcPct val="15000"/>
            </a:spcAft>
            <a:buChar char="••"/>
          </a:pPr>
          <a:r>
            <a:rPr lang="en-US" sz="1400" kern="1200" dirty="0" smtClean="0"/>
            <a:t>API – </a:t>
          </a:r>
          <a:r>
            <a:rPr lang="zh-CN" altLang="en-US" sz="1400" kern="1200" dirty="0" smtClean="0"/>
            <a:t>不同的系统可以通过</a:t>
          </a:r>
          <a:r>
            <a:rPr lang="en-US" altLang="zh-CN" sz="1400" kern="1200" dirty="0" smtClean="0"/>
            <a:t>API</a:t>
          </a:r>
          <a:r>
            <a:rPr lang="zh-CN" altLang="en-US" sz="1400" kern="1200" dirty="0" smtClean="0"/>
            <a:t>提供并使用数据</a:t>
          </a:r>
          <a:endParaRPr lang="en-US" sz="1400" kern="1200" dirty="0"/>
        </a:p>
        <a:p>
          <a:pPr marL="114300" lvl="1" indent="-114300" algn="l" defTabSz="622300">
            <a:lnSpc>
              <a:spcPct val="90000"/>
            </a:lnSpc>
            <a:spcBef>
              <a:spcPct val="0"/>
            </a:spcBef>
            <a:spcAft>
              <a:spcPct val="15000"/>
            </a:spcAft>
            <a:buChar char="••"/>
          </a:pPr>
          <a:r>
            <a:rPr lang="zh-CN" altLang="en-US" sz="1400" kern="1200" dirty="0" smtClean="0"/>
            <a:t>工作流和业务规则</a:t>
          </a:r>
          <a:r>
            <a:rPr lang="en-US" sz="1400" kern="1200" dirty="0" smtClean="0"/>
            <a:t> – </a:t>
          </a:r>
          <a:r>
            <a:rPr lang="zh-CN" altLang="en-US" sz="1400" kern="1200" dirty="0" smtClean="0"/>
            <a:t>保证数据的准确性</a:t>
          </a:r>
          <a:endParaRPr lang="en-US" sz="1400" kern="1200" dirty="0"/>
        </a:p>
      </dsp:txBody>
      <dsp:txXfrm rot="5400000">
        <a:off x="5408771" y="-686544"/>
        <a:ext cx="1100137" cy="5608320"/>
      </dsp:txXfrm>
    </dsp:sp>
    <dsp:sp modelId="{BA3D5D8E-9027-4B16-ABE5-17B72A863512}">
      <dsp:nvSpPr>
        <dsp:cNvPr id="0" name=""/>
        <dsp:cNvSpPr/>
      </dsp:nvSpPr>
      <dsp:spPr>
        <a:xfrm>
          <a:off x="0" y="1446014"/>
          <a:ext cx="3154680" cy="1375171"/>
        </a:xfrm>
        <a:prstGeom prst="roundRect">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zh-CN" altLang="en-US" sz="3100" kern="1200" dirty="0" smtClean="0"/>
            <a:t>降低流程成本</a:t>
          </a:r>
          <a:endParaRPr lang="en-US" sz="3100" kern="1200" dirty="0"/>
        </a:p>
      </dsp:txBody>
      <dsp:txXfrm>
        <a:off x="0" y="1446014"/>
        <a:ext cx="3154680" cy="1375171"/>
      </dsp:txXfrm>
    </dsp:sp>
    <dsp:sp modelId="{2AFA158A-13F0-4645-BE1E-1062ACDFF859}">
      <dsp:nvSpPr>
        <dsp:cNvPr id="0" name=""/>
        <dsp:cNvSpPr/>
      </dsp:nvSpPr>
      <dsp:spPr>
        <a:xfrm rot="5400000">
          <a:off x="5408771" y="773370"/>
          <a:ext cx="1100137" cy="5608320"/>
        </a:xfrm>
        <a:prstGeom prst="round2SameRect">
          <a:avLst/>
        </a:prstGeom>
        <a:solidFill>
          <a:schemeClr val="accent4">
            <a:tint val="40000"/>
            <a:alpha val="90000"/>
            <a:hueOff val="0"/>
            <a:satOff val="0"/>
            <a:lumOff val="0"/>
            <a:alphaOff val="0"/>
          </a:schemeClr>
        </a:solidFill>
        <a:ln w="11430" cap="flat" cmpd="sng" algn="ctr">
          <a:solidFill>
            <a:schemeClr val="accent4">
              <a:tint val="40000"/>
              <a:alpha val="90000"/>
              <a:hueOff val="0"/>
              <a:satOff val="0"/>
              <a:lumOff val="0"/>
              <a:alphaOff val="0"/>
            </a:schemeClr>
          </a:solidFill>
          <a:prstDash val="solid"/>
        </a:ln>
        <a:effectLst>
          <a:outerShdw blurRad="39000" dist="25400" dir="5400000" rotWithShape="0">
            <a:schemeClr val="accent4">
              <a:tint val="40000"/>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t>数据继承架构及属性管理</a:t>
          </a:r>
          <a:endParaRPr lang="en-US" sz="1400" kern="1200" dirty="0"/>
        </a:p>
      </dsp:txBody>
      <dsp:txXfrm rot="5400000">
        <a:off x="5408771" y="773370"/>
        <a:ext cx="1100137" cy="5608320"/>
      </dsp:txXfrm>
    </dsp:sp>
    <dsp:sp modelId="{B9F5F7FE-210C-44AB-ABF4-B0570D5D8403}">
      <dsp:nvSpPr>
        <dsp:cNvPr id="0" name=""/>
        <dsp:cNvSpPr/>
      </dsp:nvSpPr>
      <dsp:spPr>
        <a:xfrm>
          <a:off x="0" y="2889944"/>
          <a:ext cx="3154680" cy="1375171"/>
        </a:xfrm>
        <a:prstGeom prst="roundRect">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zh-CN" altLang="en-US" sz="3100" kern="1200" dirty="0" smtClean="0"/>
            <a:t>消除脏数据成本</a:t>
          </a:r>
          <a:endParaRPr lang="en-US" sz="3100" kern="1200" dirty="0"/>
        </a:p>
      </dsp:txBody>
      <dsp:txXfrm>
        <a:off x="0" y="2889944"/>
        <a:ext cx="3154680" cy="137517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FF771F-8C8C-450B-94BC-4CF3BB3BF7B4}">
      <dsp:nvSpPr>
        <dsp:cNvPr id="0" name=""/>
        <dsp:cNvSpPr/>
      </dsp:nvSpPr>
      <dsp:spPr>
        <a:xfrm>
          <a:off x="0" y="0"/>
          <a:ext cx="2055055" cy="5029199"/>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chemeClr val="accent2">
              <a:tint val="40000"/>
              <a:hueOff val="0"/>
              <a:satOff val="0"/>
              <a:lumOff val="0"/>
              <a:alphaOff val="0"/>
              <a:shade val="33000"/>
              <a:alpha val="83000"/>
            </a:schemeClr>
          </a:outerShdw>
        </a:effectLst>
      </dsp:spPr>
      <dsp:style>
        <a:lnRef idx="0">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zh-CN" altLang="en-US" sz="3100" b="0" kern="1200" dirty="0" smtClean="0">
              <a:effectLst>
                <a:outerShdw blurRad="38100" dist="38100" dir="2700000" algn="tl">
                  <a:srgbClr val="000000">
                    <a:alpha val="43137"/>
                  </a:srgbClr>
                </a:outerShdw>
              </a:effectLst>
            </a:rPr>
            <a:t>数据总线</a:t>
          </a:r>
          <a:endParaRPr lang="en-US" sz="3100" b="0" kern="1200" dirty="0">
            <a:effectLst>
              <a:outerShdw blurRad="38100" dist="38100" dir="2700000" algn="tl">
                <a:srgbClr val="000000">
                  <a:alpha val="43137"/>
                </a:srgbClr>
              </a:outerShdw>
            </a:effectLst>
          </a:endParaRPr>
        </a:p>
      </dsp:txBody>
      <dsp:txXfrm>
        <a:off x="0" y="0"/>
        <a:ext cx="2055055" cy="1508760"/>
      </dsp:txXfrm>
    </dsp:sp>
    <dsp:sp modelId="{C62495CA-B142-4F3A-BF57-43C47B3C27A5}">
      <dsp:nvSpPr>
        <dsp:cNvPr id="0" name=""/>
        <dsp:cNvSpPr/>
      </dsp:nvSpPr>
      <dsp:spPr>
        <a:xfrm>
          <a:off x="207599" y="1509189"/>
          <a:ext cx="1644044" cy="988036"/>
        </a:xfrm>
        <a:prstGeom prst="roundRect">
          <a:avLst>
            <a:gd name="adj" fmla="val 1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zh-CN" altLang="en-US" sz="1900" kern="1200" dirty="0" smtClean="0"/>
            <a:t>基于</a:t>
          </a:r>
          <a:r>
            <a:rPr lang="en-US" altLang="zh-CN" sz="1900" kern="1200" dirty="0" smtClean="0"/>
            <a:t>SQL Server 2008 R2</a:t>
          </a:r>
          <a:endParaRPr lang="en-US" sz="1900" kern="1200" dirty="0"/>
        </a:p>
      </dsp:txBody>
      <dsp:txXfrm>
        <a:off x="207599" y="1509189"/>
        <a:ext cx="1644044" cy="988036"/>
      </dsp:txXfrm>
    </dsp:sp>
    <dsp:sp modelId="{364B5FF6-62E1-4332-99A4-399A1032E179}">
      <dsp:nvSpPr>
        <dsp:cNvPr id="0" name=""/>
        <dsp:cNvSpPr/>
      </dsp:nvSpPr>
      <dsp:spPr>
        <a:xfrm>
          <a:off x="207599" y="2649231"/>
          <a:ext cx="1644044" cy="988036"/>
        </a:xfrm>
        <a:prstGeom prst="roundRect">
          <a:avLst>
            <a:gd name="adj" fmla="val 10000"/>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zh-CN" altLang="en-US" sz="1900" kern="1200" dirty="0" smtClean="0"/>
            <a:t>可信任数据源</a:t>
          </a:r>
          <a:endParaRPr lang="en-US" sz="1900" kern="1200" dirty="0"/>
        </a:p>
      </dsp:txBody>
      <dsp:txXfrm>
        <a:off x="207599" y="2649231"/>
        <a:ext cx="1644044" cy="988036"/>
      </dsp:txXfrm>
    </dsp:sp>
    <dsp:sp modelId="{2C40797C-8254-483D-A986-3EB144EA6A82}">
      <dsp:nvSpPr>
        <dsp:cNvPr id="0" name=""/>
        <dsp:cNvSpPr/>
      </dsp:nvSpPr>
      <dsp:spPr>
        <a:xfrm>
          <a:off x="207599" y="3789273"/>
          <a:ext cx="1644044" cy="988036"/>
        </a:xfrm>
        <a:prstGeom prst="roundRect">
          <a:avLst>
            <a:gd name="adj" fmla="val 1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zh-CN" altLang="en-US" sz="1900" kern="1200" dirty="0" smtClean="0"/>
            <a:t>数据版本及事务日志</a:t>
          </a:r>
          <a:endParaRPr lang="en-US" sz="1900" kern="1200" dirty="0"/>
        </a:p>
      </dsp:txBody>
      <dsp:txXfrm>
        <a:off x="207599" y="3789273"/>
        <a:ext cx="1644044" cy="988036"/>
      </dsp:txXfrm>
    </dsp:sp>
    <dsp:sp modelId="{9611E6D7-7E26-4F26-9BBE-63BD12FB51D6}">
      <dsp:nvSpPr>
        <dsp:cNvPr id="0" name=""/>
        <dsp:cNvSpPr/>
      </dsp:nvSpPr>
      <dsp:spPr>
        <a:xfrm>
          <a:off x="2211279" y="0"/>
          <a:ext cx="2055055" cy="5029199"/>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chemeClr val="accent2">
              <a:tint val="40000"/>
              <a:hueOff val="0"/>
              <a:satOff val="0"/>
              <a:lumOff val="0"/>
              <a:alphaOff val="0"/>
              <a:shade val="33000"/>
              <a:alpha val="83000"/>
            </a:schemeClr>
          </a:outerShdw>
        </a:effectLst>
      </dsp:spPr>
      <dsp:style>
        <a:lnRef idx="0">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zh-CN" altLang="en-US" sz="3100" b="0" kern="1200" dirty="0" smtClean="0">
              <a:effectLst>
                <a:outerShdw blurRad="38100" dist="38100" dir="2700000" algn="tl">
                  <a:srgbClr val="000000">
                    <a:alpha val="43137"/>
                  </a:srgbClr>
                </a:outerShdw>
              </a:effectLst>
            </a:rPr>
            <a:t>管理控制 门户</a:t>
          </a:r>
          <a:endParaRPr lang="en-US" sz="3100" b="0" kern="1200" dirty="0">
            <a:effectLst>
              <a:outerShdw blurRad="38100" dist="38100" dir="2700000" algn="tl">
                <a:srgbClr val="000000">
                  <a:alpha val="43137"/>
                </a:srgbClr>
              </a:outerShdw>
            </a:effectLst>
          </a:endParaRPr>
        </a:p>
      </dsp:txBody>
      <dsp:txXfrm>
        <a:off x="2211279" y="0"/>
        <a:ext cx="2055055" cy="1508760"/>
      </dsp:txXfrm>
    </dsp:sp>
    <dsp:sp modelId="{1D611DD1-98D0-4522-AC64-AA2A7813DA98}">
      <dsp:nvSpPr>
        <dsp:cNvPr id="0" name=""/>
        <dsp:cNvSpPr/>
      </dsp:nvSpPr>
      <dsp:spPr>
        <a:xfrm>
          <a:off x="2416785" y="1509711"/>
          <a:ext cx="1644044" cy="581808"/>
        </a:xfrm>
        <a:prstGeom prst="roundRect">
          <a:avLst>
            <a:gd name="adj" fmla="val 10000"/>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zh-CN" altLang="en-US" sz="1900" kern="1200" dirty="0" smtClean="0"/>
            <a:t>数据增删改查</a:t>
          </a:r>
          <a:endParaRPr lang="en-US" sz="1900" kern="1200" dirty="0"/>
        </a:p>
      </dsp:txBody>
      <dsp:txXfrm>
        <a:off x="2416785" y="1509711"/>
        <a:ext cx="1644044" cy="581808"/>
      </dsp:txXfrm>
    </dsp:sp>
    <dsp:sp modelId="{F7A8C266-F56C-4762-A5B5-FBAA214D29E4}">
      <dsp:nvSpPr>
        <dsp:cNvPr id="0" name=""/>
        <dsp:cNvSpPr/>
      </dsp:nvSpPr>
      <dsp:spPr>
        <a:xfrm>
          <a:off x="2416785" y="2181028"/>
          <a:ext cx="1644044" cy="581808"/>
        </a:xfrm>
        <a:prstGeom prst="roundRect">
          <a:avLst>
            <a:gd name="adj" fmla="val 10000"/>
          </a:avLst>
        </a:prstGeom>
        <a:gradFill rotWithShape="0">
          <a:gsLst>
            <a:gs pos="0">
              <a:schemeClr val="accent6">
                <a:hueOff val="0"/>
                <a:satOff val="0"/>
                <a:lumOff val="0"/>
                <a:alphaOff val="0"/>
                <a:tint val="74000"/>
              </a:schemeClr>
            </a:gs>
            <a:gs pos="49000">
              <a:schemeClr val="accent6">
                <a:hueOff val="0"/>
                <a:satOff val="0"/>
                <a:lumOff val="0"/>
                <a:alphaOff val="0"/>
                <a:tint val="96000"/>
                <a:shade val="84000"/>
                <a:satMod val="110000"/>
              </a:schemeClr>
            </a:gs>
            <a:gs pos="49100">
              <a:schemeClr val="accent6">
                <a:hueOff val="0"/>
                <a:satOff val="0"/>
                <a:lumOff val="0"/>
                <a:alphaOff val="0"/>
                <a:shade val="55000"/>
                <a:satMod val="150000"/>
              </a:schemeClr>
            </a:gs>
            <a:gs pos="92000">
              <a:schemeClr val="accent6">
                <a:hueOff val="0"/>
                <a:satOff val="0"/>
                <a:lumOff val="0"/>
                <a:alphaOff val="0"/>
                <a:tint val="98000"/>
                <a:shade val="90000"/>
                <a:satMod val="128000"/>
              </a:schemeClr>
            </a:gs>
            <a:gs pos="100000">
              <a:schemeClr val="accent6">
                <a:hueOff val="0"/>
                <a:satOff val="0"/>
                <a:lumOff val="0"/>
                <a:alphaOff val="0"/>
                <a:tint val="90000"/>
                <a:shade val="97000"/>
                <a:satMod val="128000"/>
              </a:schemeClr>
            </a:gs>
          </a:gsLst>
          <a:lin ang="5400000" scaled="1"/>
        </a:gradFill>
        <a:ln>
          <a:noFill/>
        </a:ln>
        <a:effectLst>
          <a:outerShdw blurRad="39000" dist="25400" dir="5400000" rotWithShape="0">
            <a:schemeClr val="accent6">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zh-CN" altLang="en-US" sz="1900" kern="1200" dirty="0" smtClean="0"/>
            <a:t>主数据管理</a:t>
          </a:r>
          <a:endParaRPr lang="en-US" sz="1900" kern="1200" dirty="0" smtClean="0"/>
        </a:p>
      </dsp:txBody>
      <dsp:txXfrm>
        <a:off x="2416785" y="2181028"/>
        <a:ext cx="1644044" cy="581808"/>
      </dsp:txXfrm>
    </dsp:sp>
    <dsp:sp modelId="{6400BFAF-2E3F-4BD5-9A62-2BE8559FDAD4}">
      <dsp:nvSpPr>
        <dsp:cNvPr id="0" name=""/>
        <dsp:cNvSpPr/>
      </dsp:nvSpPr>
      <dsp:spPr>
        <a:xfrm>
          <a:off x="2416785" y="2852345"/>
          <a:ext cx="1644044" cy="581808"/>
        </a:xfrm>
        <a:prstGeom prst="roundRect">
          <a:avLst>
            <a:gd name="adj" fmla="val 1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zh-CN" altLang="en-US" sz="1900" kern="1200" dirty="0" smtClean="0"/>
            <a:t>数据模型</a:t>
          </a:r>
          <a:endParaRPr lang="en-US" sz="1900" kern="1200" dirty="0" smtClean="0"/>
        </a:p>
      </dsp:txBody>
      <dsp:txXfrm>
        <a:off x="2416785" y="2852345"/>
        <a:ext cx="1644044" cy="581808"/>
      </dsp:txXfrm>
    </dsp:sp>
    <dsp:sp modelId="{743023C3-9015-4F03-BD38-55CBE4625A83}">
      <dsp:nvSpPr>
        <dsp:cNvPr id="0" name=""/>
        <dsp:cNvSpPr/>
      </dsp:nvSpPr>
      <dsp:spPr>
        <a:xfrm>
          <a:off x="2416785" y="3523663"/>
          <a:ext cx="1644044" cy="581808"/>
        </a:xfrm>
        <a:prstGeom prst="roundRect">
          <a:avLst>
            <a:gd name="adj" fmla="val 10000"/>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zh-CN" altLang="en-US" sz="1900" kern="1200" dirty="0" smtClean="0"/>
            <a:t>模型文档</a:t>
          </a:r>
          <a:endParaRPr lang="en-US" sz="1900" kern="1200" dirty="0"/>
        </a:p>
      </dsp:txBody>
      <dsp:txXfrm>
        <a:off x="2416785" y="3523663"/>
        <a:ext cx="1644044" cy="581808"/>
      </dsp:txXfrm>
    </dsp:sp>
    <dsp:sp modelId="{E9D57809-5DD9-4EA0-A273-55B60ED6F90E}">
      <dsp:nvSpPr>
        <dsp:cNvPr id="0" name=""/>
        <dsp:cNvSpPr/>
      </dsp:nvSpPr>
      <dsp:spPr>
        <a:xfrm>
          <a:off x="2416785" y="4194980"/>
          <a:ext cx="1644044" cy="581808"/>
        </a:xfrm>
        <a:prstGeom prst="roundRect">
          <a:avLst>
            <a:gd name="adj" fmla="val 1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zh-CN" altLang="en-US" sz="1900" kern="1200" dirty="0" smtClean="0"/>
            <a:t>导入导出</a:t>
          </a:r>
          <a:endParaRPr lang="en-US" sz="1900" kern="1200" dirty="0"/>
        </a:p>
      </dsp:txBody>
      <dsp:txXfrm>
        <a:off x="2416785" y="4194980"/>
        <a:ext cx="1644044" cy="581808"/>
      </dsp:txXfrm>
    </dsp:sp>
    <dsp:sp modelId="{71EEDF04-34B2-47BD-B638-0025C079C882}">
      <dsp:nvSpPr>
        <dsp:cNvPr id="0" name=""/>
        <dsp:cNvSpPr/>
      </dsp:nvSpPr>
      <dsp:spPr>
        <a:xfrm>
          <a:off x="4420464" y="0"/>
          <a:ext cx="2055055" cy="5029199"/>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chemeClr val="accent2">
              <a:tint val="40000"/>
              <a:hueOff val="0"/>
              <a:satOff val="0"/>
              <a:lumOff val="0"/>
              <a:alphaOff val="0"/>
              <a:shade val="33000"/>
              <a:alpha val="83000"/>
            </a:schemeClr>
          </a:outerShdw>
        </a:effectLst>
      </dsp:spPr>
      <dsp:style>
        <a:lnRef idx="0">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zh-CN" altLang="en-US" sz="3100" kern="1200" dirty="0" smtClean="0">
              <a:effectLst>
                <a:outerShdw blurRad="38100" dist="38100" dir="2700000" algn="tl">
                  <a:srgbClr val="000000">
                    <a:alpha val="43137"/>
                  </a:srgbClr>
                </a:outerShdw>
              </a:effectLst>
            </a:rPr>
            <a:t>流程控制</a:t>
          </a:r>
          <a:endParaRPr lang="en-US" sz="3100" kern="1200" dirty="0">
            <a:effectLst>
              <a:outerShdw blurRad="38100" dist="38100" dir="2700000" algn="tl">
                <a:srgbClr val="000000">
                  <a:alpha val="43137"/>
                </a:srgbClr>
              </a:outerShdw>
            </a:effectLst>
          </a:endParaRPr>
        </a:p>
      </dsp:txBody>
      <dsp:txXfrm>
        <a:off x="4420464" y="0"/>
        <a:ext cx="2055055" cy="1508760"/>
      </dsp:txXfrm>
    </dsp:sp>
    <dsp:sp modelId="{B4661B02-308D-4527-B45F-2A4A08B2E748}">
      <dsp:nvSpPr>
        <dsp:cNvPr id="0" name=""/>
        <dsp:cNvSpPr/>
      </dsp:nvSpPr>
      <dsp:spPr>
        <a:xfrm>
          <a:off x="4625970" y="1509189"/>
          <a:ext cx="1644044" cy="988036"/>
        </a:xfrm>
        <a:prstGeom prst="roundRect">
          <a:avLst>
            <a:gd name="adj" fmla="val 10000"/>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zh-CN" altLang="en-US" sz="1900" kern="1200" dirty="0" smtClean="0"/>
            <a:t>工作流</a:t>
          </a:r>
          <a:endParaRPr lang="en-US" sz="1900" kern="1200" dirty="0"/>
        </a:p>
      </dsp:txBody>
      <dsp:txXfrm>
        <a:off x="4625970" y="1509189"/>
        <a:ext cx="1644044" cy="988036"/>
      </dsp:txXfrm>
    </dsp:sp>
    <dsp:sp modelId="{AC42F2AA-C009-46BA-BDE1-61C99CC03CF9}">
      <dsp:nvSpPr>
        <dsp:cNvPr id="0" name=""/>
        <dsp:cNvSpPr/>
      </dsp:nvSpPr>
      <dsp:spPr>
        <a:xfrm>
          <a:off x="4625970" y="2649231"/>
          <a:ext cx="1644044" cy="988036"/>
        </a:xfrm>
        <a:prstGeom prst="roundRect">
          <a:avLst>
            <a:gd name="adj" fmla="val 10000"/>
          </a:avLst>
        </a:prstGeom>
        <a:gradFill rotWithShape="0">
          <a:gsLst>
            <a:gs pos="0">
              <a:schemeClr val="accent6">
                <a:hueOff val="0"/>
                <a:satOff val="0"/>
                <a:lumOff val="0"/>
                <a:alphaOff val="0"/>
                <a:tint val="74000"/>
              </a:schemeClr>
            </a:gs>
            <a:gs pos="49000">
              <a:schemeClr val="accent6">
                <a:hueOff val="0"/>
                <a:satOff val="0"/>
                <a:lumOff val="0"/>
                <a:alphaOff val="0"/>
                <a:tint val="96000"/>
                <a:shade val="84000"/>
                <a:satMod val="110000"/>
              </a:schemeClr>
            </a:gs>
            <a:gs pos="49100">
              <a:schemeClr val="accent6">
                <a:hueOff val="0"/>
                <a:satOff val="0"/>
                <a:lumOff val="0"/>
                <a:alphaOff val="0"/>
                <a:shade val="55000"/>
                <a:satMod val="150000"/>
              </a:schemeClr>
            </a:gs>
            <a:gs pos="92000">
              <a:schemeClr val="accent6">
                <a:hueOff val="0"/>
                <a:satOff val="0"/>
                <a:lumOff val="0"/>
                <a:alphaOff val="0"/>
                <a:tint val="98000"/>
                <a:shade val="90000"/>
                <a:satMod val="128000"/>
              </a:schemeClr>
            </a:gs>
            <a:gs pos="100000">
              <a:schemeClr val="accent6">
                <a:hueOff val="0"/>
                <a:satOff val="0"/>
                <a:lumOff val="0"/>
                <a:alphaOff val="0"/>
                <a:tint val="90000"/>
                <a:shade val="97000"/>
                <a:satMod val="128000"/>
              </a:schemeClr>
            </a:gs>
          </a:gsLst>
          <a:lin ang="5400000" scaled="1"/>
        </a:gradFill>
        <a:ln>
          <a:noFill/>
        </a:ln>
        <a:effectLst>
          <a:outerShdw blurRad="39000" dist="25400" dir="5400000" rotWithShape="0">
            <a:schemeClr val="accent6">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zh-CN" altLang="en-US" sz="1900" kern="1200" dirty="0" smtClean="0"/>
            <a:t>通知</a:t>
          </a:r>
          <a:endParaRPr lang="en-US" sz="1900" kern="1200" dirty="0"/>
        </a:p>
      </dsp:txBody>
      <dsp:txXfrm>
        <a:off x="4625970" y="2649231"/>
        <a:ext cx="1644044" cy="988036"/>
      </dsp:txXfrm>
    </dsp:sp>
    <dsp:sp modelId="{ADA4A40B-3AEB-460B-B9D8-2631EF034D5F}">
      <dsp:nvSpPr>
        <dsp:cNvPr id="0" name=""/>
        <dsp:cNvSpPr/>
      </dsp:nvSpPr>
      <dsp:spPr>
        <a:xfrm>
          <a:off x="4625970" y="3789273"/>
          <a:ext cx="1644044" cy="988036"/>
        </a:xfrm>
        <a:prstGeom prst="roundRect">
          <a:avLst>
            <a:gd name="adj" fmla="val 1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zh-CN" altLang="en-US" sz="1900" kern="1200" dirty="0" smtClean="0"/>
            <a:t>业务规则</a:t>
          </a:r>
          <a:endParaRPr lang="en-US" sz="1900" kern="1200" dirty="0"/>
        </a:p>
      </dsp:txBody>
      <dsp:txXfrm>
        <a:off x="4625970" y="3789273"/>
        <a:ext cx="1644044" cy="988036"/>
      </dsp:txXfrm>
    </dsp:sp>
    <dsp:sp modelId="{AD8D2A03-CB85-426C-AAEB-B9EDC016A942}">
      <dsp:nvSpPr>
        <dsp:cNvPr id="0" name=""/>
        <dsp:cNvSpPr/>
      </dsp:nvSpPr>
      <dsp:spPr>
        <a:xfrm>
          <a:off x="6629649" y="0"/>
          <a:ext cx="2055055" cy="5029199"/>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chemeClr val="accent2">
              <a:tint val="40000"/>
              <a:hueOff val="0"/>
              <a:satOff val="0"/>
              <a:lumOff val="0"/>
              <a:alphaOff val="0"/>
              <a:shade val="33000"/>
              <a:alpha val="83000"/>
            </a:schemeClr>
          </a:outerShdw>
        </a:effectLst>
      </dsp:spPr>
      <dsp:style>
        <a:lnRef idx="0">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zh-CN" altLang="en-US" sz="3100" kern="1200" dirty="0" smtClean="0">
              <a:effectLst>
                <a:outerShdw blurRad="38100" dist="38100" dir="2700000" algn="tl">
                  <a:srgbClr val="000000">
                    <a:alpha val="43137"/>
                  </a:srgbClr>
                </a:outerShdw>
              </a:effectLst>
            </a:rPr>
            <a:t>数据平台</a:t>
          </a:r>
          <a:endParaRPr lang="en-US" sz="3100" kern="1200" dirty="0">
            <a:effectLst>
              <a:outerShdw blurRad="38100" dist="38100" dir="2700000" algn="tl">
                <a:srgbClr val="000000">
                  <a:alpha val="43137"/>
                </a:srgbClr>
              </a:outerShdw>
            </a:effectLst>
          </a:endParaRPr>
        </a:p>
      </dsp:txBody>
      <dsp:txXfrm>
        <a:off x="6629649" y="0"/>
        <a:ext cx="2055055" cy="1508760"/>
      </dsp:txXfrm>
    </dsp:sp>
    <dsp:sp modelId="{737CB09A-F36A-48E6-BD02-9AF0716E7D5A}">
      <dsp:nvSpPr>
        <dsp:cNvPr id="0" name=""/>
        <dsp:cNvSpPr/>
      </dsp:nvSpPr>
      <dsp:spPr>
        <a:xfrm>
          <a:off x="6835155" y="1509189"/>
          <a:ext cx="1644044" cy="988036"/>
        </a:xfrm>
        <a:prstGeom prst="roundRect">
          <a:avLst>
            <a:gd name="adj" fmla="val 10000"/>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zh-CN" altLang="en-US" sz="1900" kern="1200" dirty="0" smtClean="0"/>
            <a:t>任意域</a:t>
          </a:r>
          <a:endParaRPr lang="en-US" sz="1900" kern="1200" dirty="0"/>
        </a:p>
      </dsp:txBody>
      <dsp:txXfrm>
        <a:off x="6835155" y="1509189"/>
        <a:ext cx="1644044" cy="988036"/>
      </dsp:txXfrm>
    </dsp:sp>
    <dsp:sp modelId="{BF3D1095-DCDD-44F1-B5CF-E101311D804B}">
      <dsp:nvSpPr>
        <dsp:cNvPr id="0" name=""/>
        <dsp:cNvSpPr/>
      </dsp:nvSpPr>
      <dsp:spPr>
        <a:xfrm>
          <a:off x="6835155" y="2649231"/>
          <a:ext cx="1644044" cy="988036"/>
        </a:xfrm>
        <a:prstGeom prst="roundRect">
          <a:avLst>
            <a:gd name="adj" fmla="val 1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zh-CN" altLang="en-US" sz="1900" kern="1200" dirty="0" smtClean="0"/>
            <a:t>模型部署</a:t>
          </a:r>
          <a:endParaRPr lang="en-US" sz="1900" kern="1200" dirty="0"/>
        </a:p>
      </dsp:txBody>
      <dsp:txXfrm>
        <a:off x="6835155" y="2649231"/>
        <a:ext cx="1644044" cy="988036"/>
      </dsp:txXfrm>
    </dsp:sp>
    <dsp:sp modelId="{1D1A8E6F-3641-4424-8C05-3F6255D69501}">
      <dsp:nvSpPr>
        <dsp:cNvPr id="0" name=""/>
        <dsp:cNvSpPr/>
      </dsp:nvSpPr>
      <dsp:spPr>
        <a:xfrm>
          <a:off x="6835155" y="3789273"/>
          <a:ext cx="1644044" cy="988036"/>
        </a:xfrm>
        <a:prstGeom prst="roundRect">
          <a:avLst>
            <a:gd name="adj" fmla="val 10000"/>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zh-CN" altLang="en-US" sz="1900" kern="1200" dirty="0" smtClean="0"/>
            <a:t>所有操作的</a:t>
          </a:r>
          <a:r>
            <a:rPr lang="en-US" sz="1900" kern="1200" dirty="0" smtClean="0"/>
            <a:t>API </a:t>
          </a:r>
          <a:r>
            <a:rPr lang="zh-CN" altLang="en-US" sz="1900" kern="1200" dirty="0" smtClean="0"/>
            <a:t>支持</a:t>
          </a:r>
          <a:endParaRPr lang="en-US" sz="1900" kern="1200" dirty="0"/>
        </a:p>
      </dsp:txBody>
      <dsp:txXfrm>
        <a:off x="6835155" y="3789273"/>
        <a:ext cx="1644044" cy="98803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EEF095-E2CF-431C-BE4E-DD463075CDEC}">
      <dsp:nvSpPr>
        <dsp:cNvPr id="0" name=""/>
        <dsp:cNvSpPr/>
      </dsp:nvSpPr>
      <dsp:spPr>
        <a:xfrm>
          <a:off x="0" y="955705"/>
          <a:ext cx="1821284" cy="728513"/>
        </a:xfrm>
        <a:prstGeom prst="chevron">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zh-CN" altLang="en-US" sz="3100" kern="1200" dirty="0" smtClean="0"/>
            <a:t>准备</a:t>
          </a:r>
          <a:endParaRPr lang="en-US" sz="3100" kern="1200" dirty="0"/>
        </a:p>
      </dsp:txBody>
      <dsp:txXfrm>
        <a:off x="0" y="955705"/>
        <a:ext cx="1821284" cy="728513"/>
      </dsp:txXfrm>
    </dsp:sp>
    <dsp:sp modelId="{C57E974D-B5BD-44E6-A25D-BE8D9E452080}">
      <dsp:nvSpPr>
        <dsp:cNvPr id="0" name=""/>
        <dsp:cNvSpPr/>
      </dsp:nvSpPr>
      <dsp:spPr>
        <a:xfrm>
          <a:off x="1641202" y="968658"/>
          <a:ext cx="1821284" cy="728513"/>
        </a:xfrm>
        <a:prstGeom prst="chevron">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zh-CN" altLang="en-US" sz="3100" kern="1200" dirty="0" smtClean="0"/>
            <a:t>规划</a:t>
          </a:r>
          <a:endParaRPr lang="en-US" sz="3100" kern="1200" dirty="0"/>
        </a:p>
      </dsp:txBody>
      <dsp:txXfrm>
        <a:off x="1641202" y="968658"/>
        <a:ext cx="1821284" cy="728513"/>
      </dsp:txXfrm>
    </dsp:sp>
    <dsp:sp modelId="{093DB186-E195-4A64-BD62-6E891C9FA82F}">
      <dsp:nvSpPr>
        <dsp:cNvPr id="0" name=""/>
        <dsp:cNvSpPr/>
      </dsp:nvSpPr>
      <dsp:spPr>
        <a:xfrm>
          <a:off x="3280357" y="968658"/>
          <a:ext cx="1821284" cy="728513"/>
        </a:xfrm>
        <a:prstGeom prst="chevron">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zh-CN" altLang="en-US" sz="3100" kern="1200" dirty="0" smtClean="0"/>
            <a:t>开发</a:t>
          </a:r>
          <a:endParaRPr lang="en-US" sz="3100" kern="1200" dirty="0"/>
        </a:p>
      </dsp:txBody>
      <dsp:txXfrm>
        <a:off x="3280357" y="968658"/>
        <a:ext cx="1821284" cy="728513"/>
      </dsp:txXfrm>
    </dsp:sp>
    <dsp:sp modelId="{7B777AC2-32D4-4ED9-B2D8-C7C4F357FC74}">
      <dsp:nvSpPr>
        <dsp:cNvPr id="0" name=""/>
        <dsp:cNvSpPr/>
      </dsp:nvSpPr>
      <dsp:spPr>
        <a:xfrm>
          <a:off x="4919513" y="968658"/>
          <a:ext cx="1821284" cy="728513"/>
        </a:xfrm>
        <a:prstGeom prst="chevron">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zh-CN" altLang="en-US" sz="3100" kern="1200" dirty="0" smtClean="0"/>
            <a:t>稳定</a:t>
          </a:r>
          <a:endParaRPr lang="en-US" sz="3100" kern="1200" dirty="0"/>
        </a:p>
      </dsp:txBody>
      <dsp:txXfrm>
        <a:off x="4919513" y="968658"/>
        <a:ext cx="1821284" cy="728513"/>
      </dsp:txXfrm>
    </dsp:sp>
    <dsp:sp modelId="{5E8CC336-10C0-40A0-96F1-4BA96DDDF7F8}">
      <dsp:nvSpPr>
        <dsp:cNvPr id="0" name=""/>
        <dsp:cNvSpPr/>
      </dsp:nvSpPr>
      <dsp:spPr>
        <a:xfrm>
          <a:off x="6558669" y="968658"/>
          <a:ext cx="1821284" cy="728513"/>
        </a:xfrm>
        <a:prstGeom prst="chevron">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zh-CN" altLang="en-US" sz="3100" kern="1200" dirty="0" smtClean="0"/>
            <a:t>部署</a:t>
          </a:r>
          <a:endParaRPr lang="en-US" sz="3100" kern="1200" dirty="0"/>
        </a:p>
      </dsp:txBody>
      <dsp:txXfrm>
        <a:off x="6558669" y="968658"/>
        <a:ext cx="1821284" cy="72851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8.xml"/><Relationship Id="rId16"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hyperlink" Target="http://www.microsoft.com/md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主数据服务介绍</a:t>
            </a:r>
            <a:endParaRPr lang="en-US" dirty="0"/>
          </a:p>
        </p:txBody>
      </p:sp>
      <p:sp>
        <p:nvSpPr>
          <p:cNvPr id="4" name="Flowchart: Magnetic Disk 3"/>
          <p:cNvSpPr/>
          <p:nvPr/>
        </p:nvSpPr>
        <p:spPr bwMode="auto">
          <a:xfrm>
            <a:off x="3680460" y="3680460"/>
            <a:ext cx="5212080" cy="2366010"/>
          </a:xfrm>
          <a:prstGeom prst="flowChartMagneticDisk">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SQL Server 2008 R2</a:t>
            </a:r>
          </a:p>
        </p:txBody>
      </p:sp>
      <p:sp>
        <p:nvSpPr>
          <p:cNvPr id="5" name="Rounded Rectangle 4"/>
          <p:cNvSpPr/>
          <p:nvPr/>
        </p:nvSpPr>
        <p:spPr bwMode="auto">
          <a:xfrm>
            <a:off x="3589020" y="1954530"/>
            <a:ext cx="5326380" cy="158877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fontAlgn="base">
              <a:spcBef>
                <a:spcPct val="0"/>
              </a:spcBef>
              <a:spcAft>
                <a:spcPct val="0"/>
              </a:spcAft>
            </a:pPr>
            <a:r>
              <a:rPr lang="zh-CN" altLang="en-US" sz="2000" dirty="0" smtClean="0">
                <a:solidFill>
                  <a:srgbClr val="FFFFFF"/>
                </a:solidFill>
                <a:effectLst>
                  <a:outerShdw blurRad="38100" dist="38100" dir="2700000" algn="tl">
                    <a:srgbClr val="000000">
                      <a:alpha val="43137"/>
                    </a:srgbClr>
                  </a:outerShdw>
                </a:effectLst>
                <a:latin typeface="Calibri" pitchFamily="34" charset="0"/>
              </a:rPr>
              <a:t>主数据服务</a:t>
            </a:r>
            <a:r>
              <a:rPr lang="en-US" sz="2000" dirty="0" smtClean="0">
                <a:solidFill>
                  <a:srgbClr val="FFFFFF"/>
                </a:solidFill>
                <a:effectLst>
                  <a:outerShdw blurRad="38100" dist="38100" dir="2700000" algn="tl">
                    <a:srgbClr val="000000">
                      <a:alpha val="43137"/>
                    </a:srgbClr>
                  </a:outerShdw>
                </a:effectLst>
                <a:latin typeface="Calibri" pitchFamily="34" charset="0"/>
              </a:rPr>
              <a:t> – WCF</a:t>
            </a:r>
            <a:r>
              <a:rPr lang="zh-CN" altLang="en-US" sz="2000" dirty="0" smtClean="0">
                <a:solidFill>
                  <a:srgbClr val="FFFFFF"/>
                </a:solidFill>
                <a:effectLst>
                  <a:outerShdw blurRad="38100" dist="38100" dir="2700000" algn="tl">
                    <a:srgbClr val="000000">
                      <a:alpha val="43137"/>
                    </a:srgbClr>
                  </a:outerShdw>
                </a:effectLst>
                <a:latin typeface="Calibri" pitchFamily="34" charset="0"/>
              </a:rPr>
              <a:t>层</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Rounded Rectangle 5"/>
          <p:cNvSpPr/>
          <p:nvPr/>
        </p:nvSpPr>
        <p:spPr bwMode="auto">
          <a:xfrm>
            <a:off x="3604260" y="849630"/>
            <a:ext cx="5326380" cy="96012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fontAlgn="base">
              <a:spcBef>
                <a:spcPct val="0"/>
              </a:spcBef>
              <a:spcAft>
                <a:spcPct val="0"/>
              </a:spcAft>
            </a:pPr>
            <a:r>
              <a:rPr lang="zh-CN" altLang="en-US" sz="2000" dirty="0" smtClean="0">
                <a:solidFill>
                  <a:srgbClr val="FFFFFF"/>
                </a:solidFill>
                <a:effectLst>
                  <a:outerShdw blurRad="38100" dist="38100" dir="2700000" algn="tl">
                    <a:srgbClr val="000000">
                      <a:alpha val="43137"/>
                    </a:srgbClr>
                  </a:outerShdw>
                </a:effectLst>
                <a:latin typeface="Calibri" pitchFamily="34" charset="0"/>
              </a:rPr>
              <a:t>主数据管理及工作前端接口</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 name="Rounded Rectangle 6"/>
          <p:cNvSpPr/>
          <p:nvPr/>
        </p:nvSpPr>
        <p:spPr bwMode="auto">
          <a:xfrm>
            <a:off x="3909060" y="5246370"/>
            <a:ext cx="1562100" cy="52578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Calibri" pitchFamily="34" charset="0"/>
              </a:rPr>
              <a:t>Staging &amp; </a:t>
            </a:r>
          </a:p>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Calibri" pitchFamily="34" charset="0"/>
              </a:rPr>
              <a:t>Subscriptions</a:t>
            </a:r>
          </a:p>
        </p:txBody>
      </p:sp>
      <p:sp>
        <p:nvSpPr>
          <p:cNvPr id="8" name="Rounded Rectangle 7"/>
          <p:cNvSpPr/>
          <p:nvPr/>
        </p:nvSpPr>
        <p:spPr bwMode="auto">
          <a:xfrm>
            <a:off x="3909060" y="4697730"/>
            <a:ext cx="1562100" cy="43815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Calibri" pitchFamily="34" charset="0"/>
              </a:rPr>
              <a:t>SQL Mail</a:t>
            </a:r>
          </a:p>
        </p:txBody>
      </p:sp>
      <p:sp>
        <p:nvSpPr>
          <p:cNvPr id="9" name="Rounded Rectangle 8"/>
          <p:cNvSpPr/>
          <p:nvPr/>
        </p:nvSpPr>
        <p:spPr bwMode="auto">
          <a:xfrm>
            <a:off x="3909060" y="4084320"/>
            <a:ext cx="1562100" cy="43815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Calibri" pitchFamily="34" charset="0"/>
              </a:rPr>
              <a:t>Service Broker</a:t>
            </a:r>
          </a:p>
        </p:txBody>
      </p:sp>
      <p:sp>
        <p:nvSpPr>
          <p:cNvPr id="10" name="Left Arrow 9"/>
          <p:cNvSpPr/>
          <p:nvPr/>
        </p:nvSpPr>
        <p:spPr bwMode="auto">
          <a:xfrm>
            <a:off x="457200" y="4080510"/>
            <a:ext cx="2651760" cy="5715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1600" dirty="0" smtClean="0">
                <a:solidFill>
                  <a:srgbClr val="FFFFFF"/>
                </a:solidFill>
                <a:effectLst>
                  <a:outerShdw blurRad="38100" dist="38100" dir="2700000" algn="tl">
                    <a:srgbClr val="000000">
                      <a:alpha val="43137"/>
                    </a:srgbClr>
                  </a:outerShdw>
                </a:effectLst>
                <a:latin typeface="Calibri" pitchFamily="34" charset="0"/>
              </a:rPr>
              <a:t>变化通知</a:t>
            </a: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 name="Left Arrow 10"/>
          <p:cNvSpPr/>
          <p:nvPr/>
        </p:nvSpPr>
        <p:spPr bwMode="auto">
          <a:xfrm>
            <a:off x="457200" y="4690110"/>
            <a:ext cx="2651760" cy="5715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Calibri" pitchFamily="34" charset="0"/>
              </a:rPr>
              <a:t>Email </a:t>
            </a:r>
            <a:r>
              <a:rPr lang="zh-CN" altLang="en-US" sz="1600" dirty="0" smtClean="0">
                <a:solidFill>
                  <a:srgbClr val="FFFFFF"/>
                </a:solidFill>
                <a:effectLst>
                  <a:outerShdw blurRad="38100" dist="38100" dir="2700000" algn="tl">
                    <a:srgbClr val="000000">
                      <a:alpha val="43137"/>
                    </a:srgbClr>
                  </a:outerShdw>
                </a:effectLst>
                <a:latin typeface="Calibri" pitchFamily="34" charset="0"/>
              </a:rPr>
              <a:t>通知</a:t>
            </a: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 name="Left-Right Arrow 11"/>
          <p:cNvSpPr/>
          <p:nvPr/>
        </p:nvSpPr>
        <p:spPr bwMode="auto">
          <a:xfrm>
            <a:off x="491490" y="5292090"/>
            <a:ext cx="2697480" cy="51435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1600" dirty="0" smtClean="0">
                <a:solidFill>
                  <a:srgbClr val="FFFFFF"/>
                </a:solidFill>
                <a:effectLst>
                  <a:outerShdw blurRad="38100" dist="38100" dir="2700000" algn="tl">
                    <a:srgbClr val="000000">
                      <a:alpha val="43137"/>
                    </a:srgbClr>
                  </a:outerShdw>
                </a:effectLst>
                <a:latin typeface="Calibri" pitchFamily="34" charset="0"/>
              </a:rPr>
              <a:t>批量操作</a:t>
            </a: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 name="Left Arrow 12"/>
          <p:cNvSpPr/>
          <p:nvPr/>
        </p:nvSpPr>
        <p:spPr bwMode="auto">
          <a:xfrm>
            <a:off x="563880" y="2998470"/>
            <a:ext cx="2651760" cy="5715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Calibri" pitchFamily="34" charset="0"/>
              </a:rPr>
              <a:t>WF </a:t>
            </a:r>
            <a:r>
              <a:rPr lang="zh-CN" altLang="en-US" sz="1600" dirty="0" smtClean="0">
                <a:solidFill>
                  <a:srgbClr val="FFFFFF"/>
                </a:solidFill>
                <a:effectLst>
                  <a:outerShdw blurRad="38100" dist="38100" dir="2700000" algn="tl">
                    <a:srgbClr val="000000">
                      <a:alpha val="43137"/>
                    </a:srgbClr>
                  </a:outerShdw>
                </a:effectLst>
                <a:latin typeface="Calibri" pitchFamily="34" charset="0"/>
              </a:rPr>
              <a:t>工作流</a:t>
            </a: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 name="Rounded Rectangle 13"/>
          <p:cNvSpPr/>
          <p:nvPr/>
        </p:nvSpPr>
        <p:spPr bwMode="auto">
          <a:xfrm>
            <a:off x="571500" y="2606040"/>
            <a:ext cx="2651760" cy="37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1600" dirty="0" smtClean="0">
                <a:solidFill>
                  <a:srgbClr val="FFFFFF"/>
                </a:solidFill>
                <a:effectLst>
                  <a:outerShdw blurRad="38100" dist="38100" dir="2700000" algn="tl">
                    <a:srgbClr val="000000">
                      <a:alpha val="43137"/>
                    </a:srgbClr>
                  </a:outerShdw>
                </a:effectLst>
                <a:latin typeface="Calibri" pitchFamily="34" charset="0"/>
              </a:rPr>
              <a:t>定制应用程序</a:t>
            </a: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 name="Rounded Rectangle 14"/>
          <p:cNvSpPr/>
          <p:nvPr/>
        </p:nvSpPr>
        <p:spPr bwMode="auto">
          <a:xfrm>
            <a:off x="563880" y="2095500"/>
            <a:ext cx="2651760" cy="37719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1600" dirty="0" smtClean="0">
                <a:solidFill>
                  <a:srgbClr val="FFFFFF"/>
                </a:solidFill>
                <a:effectLst>
                  <a:outerShdw blurRad="38100" dist="38100" dir="2700000" algn="tl">
                    <a:srgbClr val="000000">
                      <a:alpha val="43137"/>
                    </a:srgbClr>
                  </a:outerShdw>
                </a:effectLst>
                <a:latin typeface="Calibri" pitchFamily="34" charset="0"/>
              </a:rPr>
              <a:t>商业应用程序</a:t>
            </a: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6" name="Picture 9" descr="C:\Work\PAG_icon library\User green.png"/>
          <p:cNvPicPr>
            <a:picLocks noChangeAspect="1" noChangeArrowheads="1"/>
          </p:cNvPicPr>
          <p:nvPr/>
        </p:nvPicPr>
        <p:blipFill>
          <a:blip r:embed="rId3" cstate="print"/>
          <a:srcRect/>
          <a:stretch>
            <a:fillRect/>
          </a:stretch>
        </p:blipFill>
        <p:spPr bwMode="auto">
          <a:xfrm>
            <a:off x="2712720" y="1059180"/>
            <a:ext cx="457200" cy="617838"/>
          </a:xfrm>
          <a:prstGeom prst="rect">
            <a:avLst/>
          </a:prstGeom>
          <a:noFill/>
        </p:spPr>
      </p:pic>
      <p:pic>
        <p:nvPicPr>
          <p:cNvPr id="17" name="Picture 9" descr="C:\Work\PAG_icon library\User green.png"/>
          <p:cNvPicPr>
            <a:picLocks noChangeAspect="1" noChangeArrowheads="1"/>
          </p:cNvPicPr>
          <p:nvPr/>
        </p:nvPicPr>
        <p:blipFill>
          <a:blip r:embed="rId3" cstate="print"/>
          <a:srcRect/>
          <a:stretch>
            <a:fillRect/>
          </a:stretch>
        </p:blipFill>
        <p:spPr bwMode="auto">
          <a:xfrm>
            <a:off x="2373630" y="971550"/>
            <a:ext cx="457200" cy="617838"/>
          </a:xfrm>
          <a:prstGeom prst="rect">
            <a:avLst/>
          </a:prstGeom>
          <a:noFill/>
        </p:spPr>
      </p:pic>
      <p:sp>
        <p:nvSpPr>
          <p:cNvPr id="18" name="TextBox 17"/>
          <p:cNvSpPr txBox="1"/>
          <p:nvPr/>
        </p:nvSpPr>
        <p:spPr>
          <a:xfrm>
            <a:off x="514382" y="6072206"/>
            <a:ext cx="8629650" cy="369332"/>
          </a:xfrm>
          <a:prstGeom prst="rect">
            <a:avLst/>
          </a:prstGeom>
          <a:noFill/>
        </p:spPr>
        <p:txBody>
          <a:bodyPr wrap="square" rtlCol="0">
            <a:spAutoFit/>
          </a:bodyPr>
          <a:lstStyle/>
          <a:p>
            <a:r>
              <a:rPr lang="zh-CN" altLang="en-US" b="1" dirty="0" smtClean="0"/>
              <a:t>任意的应用程序可以贡献和使用数据</a:t>
            </a:r>
            <a:r>
              <a:rPr lang="en-US" altLang="zh-CN" b="1" dirty="0" smtClean="0"/>
              <a:t>. </a:t>
            </a:r>
            <a:r>
              <a:rPr lang="zh-CN" altLang="en-US" b="1" dirty="0" smtClean="0"/>
              <a:t>自带工作流支持</a:t>
            </a:r>
            <a:endParaRPr lang="en-US" b="1"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主数据服务 </a:t>
            </a:r>
            <a:r>
              <a:rPr lang="en-US" altLang="zh-CN" dirty="0" smtClean="0"/>
              <a:t>– </a:t>
            </a:r>
            <a:r>
              <a:rPr lang="zh-CN" altLang="en-US" dirty="0" smtClean="0"/>
              <a:t>功能特性</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主数据服务特性介绍</a:t>
            </a:r>
            <a:endParaRPr lang="en-US" dirty="0"/>
          </a:p>
        </p:txBody>
      </p:sp>
      <p:graphicFrame>
        <p:nvGraphicFramePr>
          <p:cNvPr id="7" name="Diagram 6"/>
          <p:cNvGraphicFramePr/>
          <p:nvPr/>
        </p:nvGraphicFramePr>
        <p:xfrm>
          <a:off x="214282" y="1500174"/>
          <a:ext cx="8763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492875"/>
            <a:ext cx="4572000" cy="365125"/>
          </a:xfrm>
          <a:prstGeom prst="rect">
            <a:avLst/>
          </a:prstGeom>
        </p:spPr>
        <p:txBody>
          <a:bodyPr/>
          <a:lstStyle/>
          <a:p>
            <a:r>
              <a:rPr lang="zh-CN" altLang="en-US" dirty="0" smtClean="0">
                <a:solidFill>
                  <a:srgbClr val="FFFFFF">
                    <a:tint val="75000"/>
                  </a:srgbClr>
                </a:solidFill>
              </a:rPr>
              <a:t>以上信息可能会在最终版本发布时有所变动</a:t>
            </a:r>
            <a:endParaRPr lang="en-US" dirty="0">
              <a:solidFill>
                <a:srgbClr val="FFFFFF">
                  <a:tint val="75000"/>
                </a:srgbClr>
              </a:solidFill>
            </a:endParaRPr>
          </a:p>
        </p:txBody>
      </p:sp>
      <p:graphicFrame>
        <p:nvGraphicFramePr>
          <p:cNvPr id="5" name="Diagram 4"/>
          <p:cNvGraphicFramePr/>
          <p:nvPr/>
        </p:nvGraphicFramePr>
        <p:xfrm>
          <a:off x="228600" y="1219200"/>
          <a:ext cx="8686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lstStyle/>
          <a:p>
            <a:pPr algn="l"/>
            <a:r>
              <a:rPr lang="zh-CN" altLang="en-US" dirty="0" smtClean="0"/>
              <a:t>主数据服务功能列表</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数据总线</a:t>
            </a:r>
            <a:endParaRPr lang="en-US" dirty="0"/>
          </a:p>
        </p:txBody>
      </p:sp>
      <p:sp>
        <p:nvSpPr>
          <p:cNvPr id="4" name="Content Placeholder 3"/>
          <p:cNvSpPr>
            <a:spLocks noGrp="1"/>
          </p:cNvSpPr>
          <p:nvPr>
            <p:ph idx="1"/>
          </p:nvPr>
        </p:nvSpPr>
        <p:spPr/>
        <p:txBody>
          <a:bodyPr/>
          <a:lstStyle/>
          <a:p>
            <a:r>
              <a:rPr lang="zh-CN" altLang="en-US" sz="2800" dirty="0" smtClean="0"/>
              <a:t>单一有效性数据源</a:t>
            </a:r>
            <a:endParaRPr lang="en-US" sz="2800" dirty="0" smtClean="0"/>
          </a:p>
          <a:p>
            <a:r>
              <a:rPr lang="zh-CN" altLang="en-US" sz="2800" dirty="0" smtClean="0"/>
              <a:t>集中存储和数据服务</a:t>
            </a:r>
            <a:endParaRPr lang="en-US" sz="2800" dirty="0" smtClean="0"/>
          </a:p>
          <a:p>
            <a:pPr lvl="1"/>
            <a:r>
              <a:rPr lang="en-US" dirty="0" smtClean="0"/>
              <a:t>SQL Server</a:t>
            </a:r>
            <a:r>
              <a:rPr lang="zh-CN" altLang="en-US" dirty="0" smtClean="0"/>
              <a:t>数据库</a:t>
            </a:r>
            <a:endParaRPr lang="en-US" dirty="0" smtClean="0"/>
          </a:p>
          <a:p>
            <a:pPr lvl="1"/>
            <a:r>
              <a:rPr lang="en-US" dirty="0" smtClean="0"/>
              <a:t>WCF API</a:t>
            </a:r>
          </a:p>
          <a:p>
            <a:r>
              <a:rPr lang="zh-CN" altLang="en-US" sz="2800" dirty="0" smtClean="0"/>
              <a:t>对数据控制和继承提供功能特性支持</a:t>
            </a:r>
            <a:endParaRPr lang="en-US" sz="2800" dirty="0" smtClean="0"/>
          </a:p>
          <a:p>
            <a:endParaRPr lang="en-US" sz="2800"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管理控制门户</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381000" y="990600"/>
            <a:ext cx="8153400" cy="3486572"/>
          </a:xfrm>
          <a:prstGeom prst="rect">
            <a:avLst/>
          </a:prstGeom>
          <a:noFill/>
          <a:ln w="9525">
            <a:noFill/>
            <a:miter lim="800000"/>
            <a:headEnd/>
            <a:tailEnd/>
          </a:ln>
          <a:effectLst/>
        </p:spPr>
      </p:pic>
      <p:sp>
        <p:nvSpPr>
          <p:cNvPr id="5" name="Content Placeholder 2"/>
          <p:cNvSpPr txBox="1">
            <a:spLocks/>
          </p:cNvSpPr>
          <p:nvPr/>
        </p:nvSpPr>
        <p:spPr>
          <a:xfrm>
            <a:off x="304800" y="4876800"/>
            <a:ext cx="8382000" cy="1292662"/>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Pct val="80000"/>
              <a:buFontTx/>
              <a:buBlip>
                <a:blip r:embed="rId4"/>
              </a:buBlip>
              <a:tabLst/>
              <a:defRPr/>
            </a:pP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主数据管理</a:t>
            </a:r>
            <a:endParaRPr kumimoji="0" lang="en-US" altLang="zh-CN" sz="20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Pct val="80000"/>
              <a:buFontTx/>
              <a:buBlip>
                <a:blip r:embed="rId4"/>
              </a:buBlip>
              <a:tabLst/>
              <a:defRPr/>
            </a:pPr>
            <a:r>
              <a:rPr lang="zh-CN" altLang="en-US" sz="2000" dirty="0" smtClean="0"/>
              <a:t>数据模型管理</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Pct val="80000"/>
              <a:buFontTx/>
              <a:buBlip>
                <a:blip r:embed="rId4"/>
              </a:buBlip>
              <a:tabLst/>
              <a:defRPr/>
            </a:pP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数据模型文档</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Pct val="80000"/>
              <a:buFontTx/>
              <a:buBlip>
                <a:blip r:embed="rId4"/>
              </a:buBlip>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流程控制</a:t>
            </a:r>
            <a:endParaRPr lang="en-US" dirty="0"/>
          </a:p>
        </p:txBody>
      </p:sp>
      <p:sp>
        <p:nvSpPr>
          <p:cNvPr id="21" name="Rounded Rectangle 20"/>
          <p:cNvSpPr/>
          <p:nvPr/>
        </p:nvSpPr>
        <p:spPr bwMode="auto">
          <a:xfrm>
            <a:off x="5615014" y="1142984"/>
            <a:ext cx="2743200" cy="48768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zh-CN" altLang="en-US" sz="2300" dirty="0" smtClean="0">
                <a:solidFill>
                  <a:srgbClr val="FFFFFF"/>
                </a:solidFill>
                <a:effectLst>
                  <a:outerShdw blurRad="38100" dist="38100" dir="2700000" algn="tl">
                    <a:srgbClr val="000000">
                      <a:alpha val="43137"/>
                    </a:srgbClr>
                  </a:outerShdw>
                </a:effectLst>
                <a:latin typeface="Segoe" pitchFamily="34" charset="0"/>
              </a:rPr>
              <a:t>主数据服务</a:t>
            </a: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Footer Placeholder 4"/>
          <p:cNvSpPr txBox="1">
            <a:spLocks/>
          </p:cNvSpPr>
          <p:nvPr/>
        </p:nvSpPr>
        <p:spPr>
          <a:xfrm>
            <a:off x="52414" y="6416659"/>
            <a:ext cx="4572000" cy="365125"/>
          </a:xfrm>
          <a:prstGeom prst="rect">
            <a:avLst/>
          </a:prstGeom>
        </p:spPr>
        <p:txBody>
          <a:bodyPr/>
          <a:lstStyle/>
          <a:p>
            <a:r>
              <a:rPr lang="zh-CN" altLang="en-US" dirty="0" smtClean="0">
                <a:solidFill>
                  <a:srgbClr val="FFFFFF">
                    <a:tint val="75000"/>
                  </a:srgbClr>
                </a:solidFill>
              </a:rPr>
              <a:t>以上信息可能会在最终版本发布时有所变动</a:t>
            </a:r>
            <a:endParaRPr lang="en-US" dirty="0">
              <a:solidFill>
                <a:srgbClr val="FFFFFF">
                  <a:tint val="75000"/>
                </a:srgbClr>
              </a:solidFill>
            </a:endParaRPr>
          </a:p>
        </p:txBody>
      </p:sp>
      <p:sp>
        <p:nvSpPr>
          <p:cNvPr id="23" name="Rounded Rectangle 22"/>
          <p:cNvSpPr/>
          <p:nvPr/>
        </p:nvSpPr>
        <p:spPr bwMode="auto">
          <a:xfrm>
            <a:off x="6148414" y="3238484"/>
            <a:ext cx="1828800" cy="8001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000" dirty="0" smtClean="0">
                <a:solidFill>
                  <a:srgbClr val="FFFFFF"/>
                </a:solidFill>
                <a:effectLst>
                  <a:outerShdw blurRad="38100" dist="38100" dir="2700000" algn="tl">
                    <a:srgbClr val="000000">
                      <a:alpha val="43137"/>
                    </a:srgbClr>
                  </a:outerShdw>
                </a:effectLst>
                <a:latin typeface="Calibri" pitchFamily="34" charset="0"/>
              </a:rPr>
              <a:t>主数据服务层</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4" name="Rounded Rectangle 23"/>
          <p:cNvSpPr/>
          <p:nvPr/>
        </p:nvSpPr>
        <p:spPr bwMode="auto">
          <a:xfrm>
            <a:off x="6148414" y="1904984"/>
            <a:ext cx="1828800" cy="9601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000" dirty="0" smtClean="0">
                <a:solidFill>
                  <a:srgbClr val="FFFFFF"/>
                </a:solidFill>
                <a:effectLst>
                  <a:outerShdw blurRad="38100" dist="38100" dir="2700000" algn="tl">
                    <a:srgbClr val="000000">
                      <a:alpha val="43137"/>
                    </a:srgbClr>
                  </a:outerShdw>
                </a:effectLst>
                <a:latin typeface="Calibri" pitchFamily="34" charset="0"/>
              </a:rPr>
              <a:t>管理控制门户</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5" name="Left Arrow 24"/>
          <p:cNvSpPr/>
          <p:nvPr/>
        </p:nvSpPr>
        <p:spPr bwMode="auto">
          <a:xfrm>
            <a:off x="2490814" y="4190984"/>
            <a:ext cx="2971800" cy="5715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1600" dirty="0" smtClean="0">
                <a:solidFill>
                  <a:srgbClr val="FFFFFF"/>
                </a:solidFill>
                <a:effectLst>
                  <a:outerShdw blurRad="38100" dist="38100" dir="2700000" algn="tl">
                    <a:srgbClr val="000000">
                      <a:alpha val="43137"/>
                    </a:srgbClr>
                  </a:outerShdw>
                </a:effectLst>
                <a:latin typeface="Calibri" pitchFamily="34" charset="0"/>
              </a:rPr>
              <a:t>变化通知</a:t>
            </a: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6" name="Left Arrow 25"/>
          <p:cNvSpPr/>
          <p:nvPr/>
        </p:nvSpPr>
        <p:spPr bwMode="auto">
          <a:xfrm>
            <a:off x="2567014" y="5105384"/>
            <a:ext cx="2651760" cy="5715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1600" dirty="0" smtClean="0">
                <a:solidFill>
                  <a:srgbClr val="FFFFFF"/>
                </a:solidFill>
                <a:effectLst>
                  <a:outerShdw blurRad="38100" dist="38100" dir="2700000" algn="tl">
                    <a:srgbClr val="000000">
                      <a:alpha val="43137"/>
                    </a:srgbClr>
                  </a:outerShdw>
                </a:effectLst>
                <a:latin typeface="Calibri" pitchFamily="34" charset="0"/>
              </a:rPr>
              <a:t>批量更新</a:t>
            </a: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7" name="Left Arrow 26"/>
          <p:cNvSpPr/>
          <p:nvPr/>
        </p:nvSpPr>
        <p:spPr bwMode="auto">
          <a:xfrm>
            <a:off x="2338414" y="2057384"/>
            <a:ext cx="3048000" cy="5715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1600" dirty="0" smtClean="0">
                <a:solidFill>
                  <a:srgbClr val="FFFFFF"/>
                </a:solidFill>
                <a:effectLst>
                  <a:outerShdw blurRad="38100" dist="38100" dir="2700000" algn="tl">
                    <a:srgbClr val="000000">
                      <a:alpha val="43137"/>
                    </a:srgbClr>
                  </a:outerShdw>
                </a:effectLst>
                <a:latin typeface="Calibri" pitchFamily="34" charset="0"/>
              </a:rPr>
              <a:t>创建通知</a:t>
            </a: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8" name="Rounded Rectangle 27"/>
          <p:cNvSpPr/>
          <p:nvPr/>
        </p:nvSpPr>
        <p:spPr bwMode="auto">
          <a:xfrm>
            <a:off x="1043014" y="1447784"/>
            <a:ext cx="1981200" cy="37719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Calibri" pitchFamily="34" charset="0"/>
              </a:rPr>
              <a:t>ERP 1</a:t>
            </a:r>
          </a:p>
        </p:txBody>
      </p:sp>
      <p:pic>
        <p:nvPicPr>
          <p:cNvPr id="29" name="Picture 9" descr="C:\Work\PAG_icon library\User green.png"/>
          <p:cNvPicPr>
            <a:picLocks noChangeAspect="1" noChangeArrowheads="1"/>
          </p:cNvPicPr>
          <p:nvPr/>
        </p:nvPicPr>
        <p:blipFill>
          <a:blip r:embed="rId3" cstate="print"/>
          <a:srcRect/>
          <a:stretch>
            <a:fillRect/>
          </a:stretch>
        </p:blipFill>
        <p:spPr bwMode="auto">
          <a:xfrm>
            <a:off x="1576414" y="1981184"/>
            <a:ext cx="457200" cy="617838"/>
          </a:xfrm>
          <a:prstGeom prst="rect">
            <a:avLst/>
          </a:prstGeom>
          <a:noFill/>
        </p:spPr>
      </p:pic>
      <p:pic>
        <p:nvPicPr>
          <p:cNvPr id="30" name="Picture 9" descr="C:\Work\PAG_icon library\User green.png"/>
          <p:cNvPicPr>
            <a:picLocks noChangeAspect="1" noChangeArrowheads="1"/>
          </p:cNvPicPr>
          <p:nvPr/>
        </p:nvPicPr>
        <p:blipFill>
          <a:blip r:embed="rId3" cstate="print"/>
          <a:srcRect/>
          <a:stretch>
            <a:fillRect/>
          </a:stretch>
        </p:blipFill>
        <p:spPr bwMode="auto">
          <a:xfrm>
            <a:off x="433414" y="1219184"/>
            <a:ext cx="457200" cy="617838"/>
          </a:xfrm>
          <a:prstGeom prst="rect">
            <a:avLst/>
          </a:prstGeom>
          <a:noFill/>
        </p:spPr>
      </p:pic>
      <p:sp>
        <p:nvSpPr>
          <p:cNvPr id="31" name="Flowchart: Magnetic Disk 30"/>
          <p:cNvSpPr/>
          <p:nvPr/>
        </p:nvSpPr>
        <p:spPr bwMode="auto">
          <a:xfrm>
            <a:off x="6224614" y="4267184"/>
            <a:ext cx="1676400" cy="1143000"/>
          </a:xfrm>
          <a:prstGeom prst="flowChartMagneticDisk">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000" dirty="0" smtClean="0">
                <a:solidFill>
                  <a:srgbClr val="FFFFFF"/>
                </a:solidFill>
                <a:effectLst>
                  <a:outerShdw blurRad="38100" dist="38100" dir="2700000" algn="tl">
                    <a:srgbClr val="000000">
                      <a:alpha val="43137"/>
                    </a:srgbClr>
                  </a:outerShdw>
                </a:effectLst>
                <a:latin typeface="Calibri" pitchFamily="34" charset="0"/>
              </a:rPr>
              <a:t>主数据数据层</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2" name="Flowchart: Magnetic Disk 31"/>
          <p:cNvSpPr/>
          <p:nvPr/>
        </p:nvSpPr>
        <p:spPr bwMode="auto">
          <a:xfrm>
            <a:off x="585814" y="4876784"/>
            <a:ext cx="1676400" cy="1078230"/>
          </a:xfrm>
          <a:prstGeom prst="flowChartMagneticDisk">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000" dirty="0" smtClean="0">
                <a:solidFill>
                  <a:srgbClr val="FFFFFF"/>
                </a:solidFill>
                <a:effectLst>
                  <a:outerShdw blurRad="38100" dist="38100" dir="2700000" algn="tl">
                    <a:srgbClr val="000000">
                      <a:alpha val="43137"/>
                    </a:srgbClr>
                  </a:outerShdw>
                </a:effectLst>
                <a:latin typeface="Calibri" pitchFamily="34" charset="0"/>
              </a:rPr>
              <a:t>数据仓库</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3" name="Right Arrow 32"/>
          <p:cNvSpPr/>
          <p:nvPr/>
        </p:nvSpPr>
        <p:spPr bwMode="auto">
          <a:xfrm>
            <a:off x="3329014" y="1371584"/>
            <a:ext cx="2133600" cy="5334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CN" altLang="en-US" sz="1400" dirty="0" smtClean="0">
                <a:solidFill>
                  <a:srgbClr val="FFFFFF"/>
                </a:solidFill>
                <a:effectLst>
                  <a:outerShdw blurRad="38100" dist="38100" dir="2700000" algn="tl">
                    <a:srgbClr val="000000">
                      <a:alpha val="43137"/>
                    </a:srgbClr>
                  </a:outerShdw>
                </a:effectLst>
                <a:latin typeface="Calibri" pitchFamily="34" charset="0"/>
              </a:rPr>
              <a:t>创建新</a:t>
            </a:r>
            <a:r>
              <a:rPr lang="en-US" altLang="zh-CN" sz="1400" dirty="0" smtClean="0">
                <a:solidFill>
                  <a:srgbClr val="FFFFFF"/>
                </a:solidFill>
                <a:effectLst>
                  <a:outerShdw blurRad="38100" dist="38100" dir="2700000" algn="tl">
                    <a:srgbClr val="000000">
                      <a:alpha val="43137"/>
                    </a:srgbClr>
                  </a:outerShdw>
                </a:effectLst>
                <a:latin typeface="Calibri" pitchFamily="34" charset="0"/>
              </a:rPr>
              <a:t>Item</a:t>
            </a:r>
            <a:endParaRPr lang="en-US" sz="1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4" name="Right Arrow 33"/>
          <p:cNvSpPr/>
          <p:nvPr/>
        </p:nvSpPr>
        <p:spPr bwMode="auto">
          <a:xfrm>
            <a:off x="2338414" y="2743184"/>
            <a:ext cx="3048000" cy="5334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CN" altLang="en-US" sz="1400" dirty="0" smtClean="0">
                <a:solidFill>
                  <a:srgbClr val="FFFFFF"/>
                </a:solidFill>
                <a:effectLst>
                  <a:outerShdw blurRad="38100" dist="38100" dir="2700000" algn="tl">
                    <a:srgbClr val="000000">
                      <a:alpha val="43137"/>
                    </a:srgbClr>
                  </a:outerShdw>
                </a:effectLst>
                <a:latin typeface="Calibri" pitchFamily="34" charset="0"/>
              </a:rPr>
              <a:t>属性更改</a:t>
            </a:r>
            <a:endParaRPr lang="en-US" sz="1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5" name="Left Arrow 34"/>
          <p:cNvSpPr/>
          <p:nvPr/>
        </p:nvSpPr>
        <p:spPr bwMode="auto">
          <a:xfrm>
            <a:off x="2262214" y="3428984"/>
            <a:ext cx="3048000" cy="5715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1600" dirty="0" smtClean="0">
                <a:solidFill>
                  <a:srgbClr val="FFFFFF"/>
                </a:solidFill>
                <a:effectLst>
                  <a:outerShdw blurRad="38100" dist="38100" dir="2700000" algn="tl">
                    <a:srgbClr val="000000">
                      <a:alpha val="43137"/>
                    </a:srgbClr>
                  </a:outerShdw>
                </a:effectLst>
                <a:latin typeface="Calibri" pitchFamily="34" charset="0"/>
              </a:rPr>
              <a:t>请求批准</a:t>
            </a: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36" name="Picture 9" descr="C:\Work\PAG_icon library\User green.png"/>
          <p:cNvPicPr>
            <a:picLocks noChangeAspect="1" noChangeArrowheads="1"/>
          </p:cNvPicPr>
          <p:nvPr/>
        </p:nvPicPr>
        <p:blipFill>
          <a:blip r:embed="rId3" cstate="print"/>
          <a:srcRect/>
          <a:stretch>
            <a:fillRect/>
          </a:stretch>
        </p:blipFill>
        <p:spPr bwMode="auto">
          <a:xfrm>
            <a:off x="1500214" y="3428984"/>
            <a:ext cx="457200" cy="617838"/>
          </a:xfrm>
          <a:prstGeom prst="rect">
            <a:avLst/>
          </a:prstGeom>
          <a:noFill/>
        </p:spPr>
      </p:pic>
      <p:sp>
        <p:nvSpPr>
          <p:cNvPr id="37" name="Rounded Rectangle 36"/>
          <p:cNvSpPr/>
          <p:nvPr/>
        </p:nvSpPr>
        <p:spPr bwMode="auto">
          <a:xfrm>
            <a:off x="281014" y="4267184"/>
            <a:ext cx="1981200" cy="37719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Calibri" pitchFamily="34" charset="0"/>
              </a:rPr>
              <a:t>ERP 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数据平台</a:t>
            </a:r>
            <a:endParaRPr lang="en-US" dirty="0"/>
          </a:p>
        </p:txBody>
      </p:sp>
      <p:sp>
        <p:nvSpPr>
          <p:cNvPr id="3" name="Content Placeholder 2"/>
          <p:cNvSpPr>
            <a:spLocks noGrp="1"/>
          </p:cNvSpPr>
          <p:nvPr>
            <p:ph idx="1"/>
          </p:nvPr>
        </p:nvSpPr>
        <p:spPr/>
        <p:txBody>
          <a:bodyPr/>
          <a:lstStyle/>
          <a:p>
            <a:r>
              <a:rPr lang="zh-CN" altLang="en-US" dirty="0" smtClean="0"/>
              <a:t>模型部署能力</a:t>
            </a:r>
            <a:endParaRPr lang="en-US" dirty="0" smtClean="0"/>
          </a:p>
          <a:p>
            <a:pPr lvl="1"/>
            <a:r>
              <a:rPr lang="zh-CN" altLang="en-US" dirty="0" smtClean="0"/>
              <a:t>使合作伙伴可以根据行业经验定义预生成的数据内容</a:t>
            </a:r>
            <a:r>
              <a:rPr lang="en-US" altLang="zh-CN" dirty="0" smtClean="0"/>
              <a:t>(</a:t>
            </a:r>
            <a:r>
              <a:rPr lang="zh-CN" altLang="en-US" dirty="0" smtClean="0"/>
              <a:t>包括模型定义和模型数据</a:t>
            </a:r>
            <a:endParaRPr lang="en-US" altLang="zh-CN" dirty="0" smtClean="0"/>
          </a:p>
          <a:p>
            <a:pPr lvl="1"/>
            <a:r>
              <a:rPr lang="zh-CN" altLang="en-US" dirty="0" smtClean="0"/>
              <a:t>分布式部署能力</a:t>
            </a:r>
            <a:endParaRPr lang="en-US" dirty="0" smtClean="0"/>
          </a:p>
          <a:p>
            <a:r>
              <a:rPr lang="en-US" altLang="zh-CN" dirty="0" smtClean="0"/>
              <a:t>API</a:t>
            </a:r>
            <a:r>
              <a:rPr lang="zh-CN" altLang="en-US" dirty="0" smtClean="0"/>
              <a:t>调用能力</a:t>
            </a:r>
            <a:endParaRPr lang="en-US" altLang="zh-CN" dirty="0" smtClean="0"/>
          </a:p>
          <a:p>
            <a:pPr lvl="1"/>
            <a:r>
              <a:rPr lang="zh-CN" altLang="en-US" dirty="0" smtClean="0"/>
              <a:t>使合作伙伴可以基于主数据服务</a:t>
            </a:r>
            <a:r>
              <a:rPr lang="en-US" altLang="zh-CN" dirty="0" smtClean="0"/>
              <a:t>API</a:t>
            </a:r>
            <a:r>
              <a:rPr lang="zh-CN" altLang="en-US" dirty="0" smtClean="0"/>
              <a:t>开发定制程序</a:t>
            </a:r>
            <a:endParaRPr lang="en-US" dirty="0" smtClean="0"/>
          </a:p>
          <a:p>
            <a:pPr lvl="1"/>
            <a:r>
              <a:rPr lang="zh-CN" altLang="en-US" dirty="0" smtClean="0"/>
              <a:t>基于不同域的用户界面</a:t>
            </a:r>
            <a:endParaRPr lang="en-US" altLang="zh-CN" dirty="0" smtClean="0"/>
          </a:p>
          <a:p>
            <a:pPr lvl="1"/>
            <a:r>
              <a:rPr lang="zh-CN" altLang="en-US" dirty="0" smtClean="0"/>
              <a:t>应用程序集成能力</a:t>
            </a:r>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其他功能</a:t>
            </a:r>
            <a:endParaRPr lang="en-US" dirty="0"/>
          </a:p>
        </p:txBody>
      </p:sp>
      <p:sp>
        <p:nvSpPr>
          <p:cNvPr id="3" name="Content Placeholder 2"/>
          <p:cNvSpPr>
            <a:spLocks noGrp="1"/>
          </p:cNvSpPr>
          <p:nvPr>
            <p:ph idx="1"/>
          </p:nvPr>
        </p:nvSpPr>
        <p:spPr/>
        <p:txBody>
          <a:bodyPr/>
          <a:lstStyle/>
          <a:p>
            <a:r>
              <a:rPr lang="zh-CN" altLang="en-US" dirty="0" smtClean="0"/>
              <a:t>数据版本</a:t>
            </a:r>
            <a:endParaRPr lang="en-US" dirty="0" smtClean="0"/>
          </a:p>
          <a:p>
            <a:r>
              <a:rPr lang="zh-CN" altLang="en-US" dirty="0" smtClean="0"/>
              <a:t>事务支持</a:t>
            </a:r>
            <a:endParaRPr lang="en-US" dirty="0" smtClean="0"/>
          </a:p>
          <a:p>
            <a:r>
              <a:rPr lang="zh-CN" altLang="en-US" dirty="0" smtClean="0"/>
              <a:t>优化的成员创建过程</a:t>
            </a:r>
            <a:endParaRPr lang="en-US" dirty="0" smtClean="0"/>
          </a:p>
          <a:p>
            <a:r>
              <a:rPr lang="zh-CN" altLang="en-US" dirty="0" smtClean="0"/>
              <a:t>数据质量规则</a:t>
            </a:r>
            <a:endParaRPr lang="en-US" dirty="0" smtClean="0"/>
          </a:p>
          <a:p>
            <a:pPr lvl="1"/>
            <a:r>
              <a:rPr lang="zh-CN" altLang="en-US" dirty="0" smtClean="0"/>
              <a:t>数据默认值</a:t>
            </a:r>
            <a:endParaRPr lang="en-US" dirty="0" smtClean="0"/>
          </a:p>
          <a:p>
            <a:pPr lvl="1"/>
            <a:r>
              <a:rPr lang="zh-CN" altLang="en-US" dirty="0" smtClean="0"/>
              <a:t>数据验证</a:t>
            </a:r>
            <a:endParaRPr lang="en-US" dirty="0" smtClean="0"/>
          </a:p>
          <a:p>
            <a:pPr lvl="1"/>
            <a:r>
              <a:rPr lang="zh-CN" altLang="en-US" dirty="0" smtClean="0"/>
              <a:t>数据</a:t>
            </a:r>
            <a:r>
              <a:rPr lang="en-US" altLang="zh-CN" dirty="0" smtClean="0"/>
              <a:t>Action</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主数据项目实施方法论</a:t>
            </a:r>
            <a:endParaRPr lang="en-US" dirty="0"/>
          </a:p>
        </p:txBody>
      </p:sp>
      <p:graphicFrame>
        <p:nvGraphicFramePr>
          <p:cNvPr id="4" name="Content Placeholder 3"/>
          <p:cNvGraphicFramePr>
            <a:graphicFrameLocks noGrp="1"/>
          </p:cNvGraphicFramePr>
          <p:nvPr>
            <p:ph idx="1"/>
          </p:nvPr>
        </p:nvGraphicFramePr>
        <p:xfrm>
          <a:off x="332874" y="1737727"/>
          <a:ext cx="8382000" cy="2665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 y="5105400"/>
            <a:ext cx="8382000" cy="1066800"/>
          </a:xfrm>
          <a:prstGeom prst="rect">
            <a:avLst/>
          </a:prstGeom>
        </p:spPr>
        <p:txBody>
          <a:bodyPr vert="horz">
            <a:normAutofit/>
          </a:bodyPr>
          <a:lstStyle/>
          <a:p>
            <a:pPr marL="274320" indent="-274320">
              <a:spcBef>
                <a:spcPct val="20000"/>
              </a:spcBef>
              <a:buClr>
                <a:schemeClr val="accent1"/>
              </a:buClr>
              <a:buSzPct val="85000"/>
            </a:pPr>
            <a:r>
              <a:rPr lang="zh-CN" altLang="en-US" sz="2700" b="1" i="1" dirty="0" smtClean="0">
                <a:effectLst>
                  <a:outerShdw blurRad="38100" dist="38100" dir="2700000" algn="tl">
                    <a:srgbClr val="000000">
                      <a:alpha val="43137"/>
                    </a:srgbClr>
                  </a:outerShdw>
                </a:effectLst>
              </a:rPr>
              <a:t>同样</a:t>
            </a:r>
            <a:r>
              <a:rPr lang="en-US" altLang="zh-CN" sz="2700" b="1" i="1" dirty="0" smtClean="0">
                <a:effectLst>
                  <a:outerShdw blurRad="38100" dist="38100" dir="2700000" algn="tl">
                    <a:srgbClr val="000000">
                      <a:alpha val="43137"/>
                    </a:srgbClr>
                  </a:outerShdw>
                </a:effectLst>
              </a:rPr>
              <a:t>, </a:t>
            </a:r>
            <a:r>
              <a:rPr lang="zh-CN" altLang="en-US" sz="2700" b="1" i="1" dirty="0" smtClean="0">
                <a:effectLst>
                  <a:outerShdw blurRad="38100" dist="38100" dir="2700000" algn="tl">
                    <a:srgbClr val="000000">
                      <a:alpha val="43137"/>
                    </a:srgbClr>
                  </a:outerShdw>
                </a:effectLst>
              </a:rPr>
              <a:t>其它不同的方法论也可以适用于主数据管理项目</a:t>
            </a:r>
            <a:endParaRPr lang="en-US" altLang="zh-CN" sz="2700" b="1" i="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微软主数据管理平台特性预览</a:t>
            </a:r>
            <a:endParaRPr lang="zh-CN" altLang="en-US" dirty="0"/>
          </a:p>
        </p:txBody>
      </p:sp>
      <p:sp>
        <p:nvSpPr>
          <p:cNvPr id="5" name="文本占位符 4"/>
          <p:cNvSpPr>
            <a:spLocks noGrp="1"/>
          </p:cNvSpPr>
          <p:nvPr>
            <p:ph type="body" sz="quarter" idx="10"/>
          </p:nvPr>
        </p:nvSpPr>
        <p:spPr/>
        <p:txBody>
          <a:bodyPr/>
          <a:lstStyle/>
          <a:p>
            <a:r>
              <a:rPr lang="en-US" altLang="zh-CN" b="1" dirty="0" smtClean="0"/>
              <a:t>DAT202</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选择正确的实施范围</a:t>
            </a:r>
            <a:endParaRPr lang="en-US" dirty="0"/>
          </a:p>
        </p:txBody>
      </p:sp>
      <p:sp>
        <p:nvSpPr>
          <p:cNvPr id="3" name="Content Placeholder 2"/>
          <p:cNvSpPr>
            <a:spLocks noGrp="1"/>
          </p:cNvSpPr>
          <p:nvPr>
            <p:ph idx="1"/>
          </p:nvPr>
        </p:nvSpPr>
        <p:spPr/>
        <p:txBody>
          <a:bodyPr/>
          <a:lstStyle/>
          <a:p>
            <a:r>
              <a:rPr lang="zh-CN" altLang="en-US" dirty="0" smtClean="0"/>
              <a:t>主数据管理软件只是解决方案的一部分</a:t>
            </a:r>
            <a:r>
              <a:rPr lang="en-US" altLang="zh-CN" dirty="0" smtClean="0"/>
              <a:t>, </a:t>
            </a:r>
            <a:r>
              <a:rPr lang="zh-CN" altLang="en-US" dirty="0" smtClean="0"/>
              <a:t>主数据管理的实施必然会带来对流程</a:t>
            </a:r>
            <a:r>
              <a:rPr lang="en-US" altLang="zh-CN" dirty="0" smtClean="0"/>
              <a:t>, </a:t>
            </a:r>
            <a:r>
              <a:rPr lang="zh-CN" altLang="en-US" dirty="0" smtClean="0"/>
              <a:t>操作和策略的变化</a:t>
            </a:r>
            <a:r>
              <a:rPr lang="en-US" altLang="zh-CN" dirty="0" smtClean="0"/>
              <a:t>, </a:t>
            </a:r>
            <a:r>
              <a:rPr lang="zh-CN" altLang="en-US" dirty="0" smtClean="0"/>
              <a:t>这个是需要集中解决的</a:t>
            </a:r>
            <a:r>
              <a:rPr lang="en-US" altLang="zh-CN" dirty="0" smtClean="0"/>
              <a:t>. </a:t>
            </a:r>
            <a:endParaRPr lang="en-US" dirty="0" smtClean="0"/>
          </a:p>
          <a:p>
            <a:r>
              <a:rPr lang="zh-CN" altLang="en-US" dirty="0" smtClean="0"/>
              <a:t>选择一个可以在未来真正带来业务价值并且降低系统集成成本的范围进行实施</a:t>
            </a:r>
            <a:r>
              <a:rPr lang="en-US" altLang="zh-CN" dirty="0" smtClean="0"/>
              <a: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主数据项目的基本要素</a:t>
            </a:r>
            <a:endParaRPr lang="en-US" dirty="0"/>
          </a:p>
        </p:txBody>
      </p:sp>
      <p:sp>
        <p:nvSpPr>
          <p:cNvPr id="3" name="Content Placeholder 2"/>
          <p:cNvSpPr>
            <a:spLocks noGrp="1"/>
          </p:cNvSpPr>
          <p:nvPr>
            <p:ph idx="1"/>
          </p:nvPr>
        </p:nvSpPr>
        <p:spPr/>
        <p:txBody>
          <a:bodyPr/>
          <a:lstStyle/>
          <a:p>
            <a:pPr marL="548640">
              <a:spcAft>
                <a:spcPts val="600"/>
              </a:spcAft>
            </a:pPr>
            <a:r>
              <a:rPr lang="zh-CN" altLang="en-US" sz="2800" dirty="0" smtClean="0"/>
              <a:t>包含</a:t>
            </a:r>
            <a:endParaRPr lang="en-US" sz="2800" dirty="0" smtClean="0"/>
          </a:p>
          <a:p>
            <a:pPr marL="1066165" lvl="1">
              <a:spcAft>
                <a:spcPts val="600"/>
              </a:spcAft>
            </a:pPr>
            <a:r>
              <a:rPr lang="zh-CN" altLang="en-US" dirty="0" smtClean="0"/>
              <a:t>数据模型</a:t>
            </a:r>
            <a:endParaRPr lang="en-US" altLang="zh-CN" dirty="0" smtClean="0"/>
          </a:p>
          <a:p>
            <a:pPr marL="1066165" lvl="1">
              <a:spcAft>
                <a:spcPts val="600"/>
              </a:spcAft>
            </a:pPr>
            <a:r>
              <a:rPr lang="zh-CN" altLang="en-US" dirty="0" smtClean="0"/>
              <a:t>数据实体</a:t>
            </a:r>
            <a:endParaRPr lang="en-US" dirty="0" smtClean="0"/>
          </a:p>
          <a:p>
            <a:pPr marL="1066165" lvl="1">
              <a:spcAft>
                <a:spcPts val="600"/>
              </a:spcAft>
            </a:pPr>
            <a:r>
              <a:rPr lang="zh-CN" altLang="en-US" dirty="0" smtClean="0"/>
              <a:t>属性</a:t>
            </a:r>
            <a:endParaRPr lang="en-US" dirty="0" smtClean="0"/>
          </a:p>
          <a:p>
            <a:pPr marL="1066165" lvl="1">
              <a:spcAft>
                <a:spcPts val="600"/>
              </a:spcAft>
            </a:pPr>
            <a:r>
              <a:rPr lang="zh-CN" altLang="en-US" dirty="0" smtClean="0"/>
              <a:t>层次</a:t>
            </a:r>
            <a:endParaRPr lang="en-US" dirty="0" smtClean="0"/>
          </a:p>
          <a:p>
            <a:pPr marL="1066165" lvl="1">
              <a:spcAft>
                <a:spcPts val="600"/>
              </a:spcAft>
            </a:pPr>
            <a:r>
              <a:rPr lang="zh-CN" altLang="en-US" dirty="0" smtClean="0"/>
              <a:t>数据源系统</a:t>
            </a:r>
            <a:endParaRPr lang="en-US" altLang="zh-CN" dirty="0" smtClean="0"/>
          </a:p>
          <a:p>
            <a:pPr marL="1066165" lvl="1">
              <a:spcAft>
                <a:spcPts val="600"/>
              </a:spcAft>
            </a:pPr>
            <a:r>
              <a:rPr lang="zh-CN" altLang="en-US" dirty="0" smtClean="0"/>
              <a:t>数据订阅系统</a:t>
            </a:r>
            <a:endParaRPr lang="en-US" altLang="zh-CN" dirty="0" smtClean="0"/>
          </a:p>
          <a:p>
            <a:pPr marL="1066165" lvl="1">
              <a:spcAft>
                <a:spcPts val="600"/>
              </a:spcAft>
            </a:pPr>
            <a:r>
              <a:rPr lang="zh-CN" altLang="en-US" dirty="0" smtClean="0"/>
              <a:t>安全</a:t>
            </a:r>
            <a:endParaRPr lang="en-US" altLang="zh-CN" dirty="0" smtClean="0"/>
          </a:p>
          <a:p>
            <a:pPr marL="1066165" lvl="1">
              <a:spcAft>
                <a:spcPts val="600"/>
              </a:spcAft>
            </a:pPr>
            <a:r>
              <a:rPr lang="zh-CN" altLang="en-US" dirty="0" smtClean="0"/>
              <a:t>工作流场景</a:t>
            </a:r>
            <a:endParaRPr lang="en-US" sz="2800"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主数据项目实施阶段建议</a:t>
            </a:r>
            <a:endParaRPr lang="en-US" dirty="0"/>
          </a:p>
        </p:txBody>
      </p:sp>
      <p:sp>
        <p:nvSpPr>
          <p:cNvPr id="4" name="Flowchart: Magnetic Disk 3"/>
          <p:cNvSpPr/>
          <p:nvPr/>
        </p:nvSpPr>
        <p:spPr bwMode="auto">
          <a:xfrm>
            <a:off x="252663" y="1239253"/>
            <a:ext cx="1660357" cy="2538706"/>
          </a:xfrm>
          <a:prstGeom prst="flowChartMagneticDisk">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000" dirty="0" smtClean="0">
                <a:solidFill>
                  <a:srgbClr val="FFFFFF"/>
                </a:solidFill>
                <a:effectLst>
                  <a:outerShdw blurRad="38100" dist="38100" dir="2700000" algn="tl">
                    <a:srgbClr val="000000">
                      <a:alpha val="43137"/>
                    </a:srgbClr>
                  </a:outerShdw>
                </a:effectLst>
                <a:latin typeface="Calibri" pitchFamily="34" charset="0"/>
              </a:rPr>
              <a:t>商业应用程序</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Rounded Rectangle 4"/>
          <p:cNvSpPr/>
          <p:nvPr/>
        </p:nvSpPr>
        <p:spPr bwMode="auto">
          <a:xfrm>
            <a:off x="3501190" y="1227220"/>
            <a:ext cx="2129590" cy="250256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000" dirty="0" smtClean="0">
                <a:solidFill>
                  <a:srgbClr val="FFFFFF"/>
                </a:solidFill>
                <a:effectLst>
                  <a:outerShdw blurRad="38100" dist="38100" dir="2700000" algn="tl">
                    <a:srgbClr val="000000">
                      <a:alpha val="43137"/>
                    </a:srgbClr>
                  </a:outerShdw>
                </a:effectLst>
                <a:latin typeface="Calibri" pitchFamily="34" charset="0"/>
              </a:rPr>
              <a:t>主数据系统</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Cube 5"/>
          <p:cNvSpPr/>
          <p:nvPr/>
        </p:nvSpPr>
        <p:spPr bwMode="auto">
          <a:xfrm>
            <a:off x="6894095" y="1058780"/>
            <a:ext cx="2069431" cy="2565809"/>
          </a:xfrm>
          <a:prstGeom prst="cub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000" dirty="0" smtClean="0">
                <a:solidFill>
                  <a:srgbClr val="FFFFFF"/>
                </a:solidFill>
                <a:effectLst>
                  <a:outerShdw blurRad="38100" dist="38100" dir="2700000" algn="tl">
                    <a:srgbClr val="000000">
                      <a:alpha val="43137"/>
                    </a:srgbClr>
                  </a:outerShdw>
                </a:effectLst>
                <a:latin typeface="Calibri" pitchFamily="34" charset="0"/>
              </a:rPr>
              <a:t>数据分析应用场景</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 name="Right Arrow 6"/>
          <p:cNvSpPr/>
          <p:nvPr/>
        </p:nvSpPr>
        <p:spPr bwMode="auto">
          <a:xfrm>
            <a:off x="2117558" y="1402933"/>
            <a:ext cx="1203158" cy="56548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1</a:t>
            </a:r>
          </a:p>
        </p:txBody>
      </p:sp>
      <p:sp>
        <p:nvSpPr>
          <p:cNvPr id="8" name="Right Arrow 7"/>
          <p:cNvSpPr/>
          <p:nvPr/>
        </p:nvSpPr>
        <p:spPr bwMode="auto">
          <a:xfrm>
            <a:off x="5674895" y="1338761"/>
            <a:ext cx="1203158" cy="56548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1</a:t>
            </a:r>
          </a:p>
        </p:txBody>
      </p:sp>
      <p:sp>
        <p:nvSpPr>
          <p:cNvPr id="9" name="TextBox 8"/>
          <p:cNvSpPr txBox="1"/>
          <p:nvPr/>
        </p:nvSpPr>
        <p:spPr>
          <a:xfrm>
            <a:off x="348915" y="4193175"/>
            <a:ext cx="8533827" cy="1938992"/>
          </a:xfrm>
          <a:prstGeom prst="rect">
            <a:avLst/>
          </a:prstGeom>
          <a:noFill/>
        </p:spPr>
        <p:txBody>
          <a:bodyPr wrap="square" rtlCol="0">
            <a:spAutoFit/>
          </a:bodyPr>
          <a:lstStyle/>
          <a:p>
            <a:pPr marL="342900" indent="-342900">
              <a:buAutoNum type="arabicPeriod"/>
            </a:pPr>
            <a:r>
              <a:rPr lang="zh-CN" altLang="en-US" sz="2000" dirty="0" smtClean="0"/>
              <a:t>将关键的维度从商业应用程序加载到主数据系统</a:t>
            </a:r>
            <a:r>
              <a:rPr lang="en-US" altLang="zh-CN" sz="2000" dirty="0" smtClean="0"/>
              <a:t>, </a:t>
            </a:r>
            <a:r>
              <a:rPr lang="zh-CN" altLang="en-US" sz="2000" dirty="0" smtClean="0"/>
              <a:t>然后从主数据系统到数据分析应用程序</a:t>
            </a:r>
            <a:r>
              <a:rPr lang="en-US" altLang="zh-CN" sz="2000" dirty="0" smtClean="0"/>
              <a:t>. </a:t>
            </a:r>
            <a:r>
              <a:rPr lang="zh-CN" altLang="en-US" sz="2000" dirty="0" smtClean="0"/>
              <a:t>用户可以通过主数据门户来管理数据层次和属性</a:t>
            </a:r>
            <a:r>
              <a:rPr lang="en-US" altLang="zh-CN" sz="2000" dirty="0" smtClean="0"/>
              <a:t>. </a:t>
            </a:r>
            <a:endParaRPr lang="en-US" sz="2000" dirty="0" smtClean="0"/>
          </a:p>
          <a:p>
            <a:pPr marL="342900" indent="-342900">
              <a:buAutoNum type="arabicPeriod"/>
            </a:pPr>
            <a:r>
              <a:rPr lang="zh-CN" altLang="en-US" sz="2000" dirty="0" smtClean="0"/>
              <a:t>用户认识到主数据系统的优势</a:t>
            </a:r>
            <a:r>
              <a:rPr lang="en-US" altLang="zh-CN" sz="2000" dirty="0" smtClean="0"/>
              <a:t>, </a:t>
            </a:r>
            <a:r>
              <a:rPr lang="zh-CN" altLang="en-US" sz="2000" dirty="0" smtClean="0"/>
              <a:t>开始把数据从主数据系统推回商业应用程序</a:t>
            </a:r>
            <a:r>
              <a:rPr lang="en-US" altLang="zh-CN" sz="2000" dirty="0" smtClean="0"/>
              <a:t>. </a:t>
            </a:r>
            <a:endParaRPr lang="en-US" sz="2000" dirty="0" smtClean="0"/>
          </a:p>
          <a:p>
            <a:pPr marL="342900" indent="-342900">
              <a:buAutoNum type="arabicPeriod"/>
            </a:pPr>
            <a:r>
              <a:rPr lang="zh-CN" altLang="en-US" sz="2000" dirty="0" smtClean="0"/>
              <a:t>用户集成更多的商业应用到主数据系统</a:t>
            </a:r>
            <a:r>
              <a:rPr lang="en-US" altLang="zh-CN" sz="2000" dirty="0" smtClean="0"/>
              <a:t>, </a:t>
            </a:r>
            <a:r>
              <a:rPr lang="zh-CN" altLang="en-US" sz="2000" dirty="0" smtClean="0"/>
              <a:t>并且从主数据系统扩展到更多的分析应用场景</a:t>
            </a:r>
            <a:r>
              <a:rPr lang="en-US" altLang="zh-CN" sz="2000" dirty="0" smtClean="0"/>
              <a:t>. </a:t>
            </a:r>
            <a:endParaRPr lang="en-US" sz="2000" dirty="0"/>
          </a:p>
        </p:txBody>
      </p:sp>
      <p:sp>
        <p:nvSpPr>
          <p:cNvPr id="10" name="Left-Right Arrow 9"/>
          <p:cNvSpPr/>
          <p:nvPr/>
        </p:nvSpPr>
        <p:spPr bwMode="auto">
          <a:xfrm>
            <a:off x="2141622" y="2069432"/>
            <a:ext cx="1082842" cy="541421"/>
          </a:xfrm>
          <a:prstGeom prst="lef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2</a:t>
            </a:r>
          </a:p>
        </p:txBody>
      </p:sp>
      <p:sp>
        <p:nvSpPr>
          <p:cNvPr id="11" name="Left-Right Arrow 10"/>
          <p:cNvSpPr/>
          <p:nvPr/>
        </p:nvSpPr>
        <p:spPr bwMode="auto">
          <a:xfrm>
            <a:off x="2069430" y="2731164"/>
            <a:ext cx="1046748" cy="505326"/>
          </a:xfrm>
          <a:prstGeom prst="lef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3</a:t>
            </a:r>
          </a:p>
        </p:txBody>
      </p:sp>
      <p:sp>
        <p:nvSpPr>
          <p:cNvPr id="12" name="Left-Right Arrow 11"/>
          <p:cNvSpPr/>
          <p:nvPr/>
        </p:nvSpPr>
        <p:spPr bwMode="auto">
          <a:xfrm>
            <a:off x="2221830" y="2883564"/>
            <a:ext cx="1046748" cy="505326"/>
          </a:xfrm>
          <a:prstGeom prst="lef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3</a:t>
            </a:r>
          </a:p>
        </p:txBody>
      </p:sp>
      <p:sp>
        <p:nvSpPr>
          <p:cNvPr id="13" name="Left-Right Arrow 12"/>
          <p:cNvSpPr/>
          <p:nvPr/>
        </p:nvSpPr>
        <p:spPr bwMode="auto">
          <a:xfrm>
            <a:off x="2374230" y="3035964"/>
            <a:ext cx="1046748" cy="505326"/>
          </a:xfrm>
          <a:prstGeom prst="lef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3</a:t>
            </a:r>
          </a:p>
        </p:txBody>
      </p:sp>
      <p:sp>
        <p:nvSpPr>
          <p:cNvPr id="14" name="Down Arrow 13"/>
          <p:cNvSpPr/>
          <p:nvPr/>
        </p:nvSpPr>
        <p:spPr bwMode="auto">
          <a:xfrm rot="17601613">
            <a:off x="5835316" y="3164304"/>
            <a:ext cx="565485" cy="818148"/>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3</a:t>
            </a:r>
          </a:p>
        </p:txBody>
      </p:sp>
      <p:sp>
        <p:nvSpPr>
          <p:cNvPr id="15" name="Down Arrow 14"/>
          <p:cNvSpPr/>
          <p:nvPr/>
        </p:nvSpPr>
        <p:spPr bwMode="auto">
          <a:xfrm rot="19328216">
            <a:off x="5674896" y="3304674"/>
            <a:ext cx="565485" cy="818148"/>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1"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2"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additive="base">
                                        <p:cTn id="3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build="p"/>
      <p:bldP spid="9" grpId="1" build="p"/>
      <p:bldP spid="9" grpId="2" build="p"/>
      <p:bldP spid="10" grpId="0" animBg="1"/>
      <p:bldP spid="11"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企业主数据管理系统愿景</a:t>
            </a:r>
            <a:endParaRPr lang="en-US" dirty="0"/>
          </a:p>
        </p:txBody>
      </p:sp>
      <p:pic>
        <p:nvPicPr>
          <p:cNvPr id="4" name="Picture 9" descr="C:\Users\mattande\AppData\Local\Microsoft\Windows\Temporary Internet Files\Content.IE5\48AX155R\MCj04348280000[1].png"/>
          <p:cNvPicPr>
            <a:picLocks noChangeAspect="1" noChangeArrowheads="1"/>
          </p:cNvPicPr>
          <p:nvPr/>
        </p:nvPicPr>
        <p:blipFill>
          <a:blip r:embed="rId3" cstate="print"/>
          <a:srcRect/>
          <a:stretch>
            <a:fillRect/>
          </a:stretch>
        </p:blipFill>
        <p:spPr bwMode="auto">
          <a:xfrm>
            <a:off x="533400" y="4876800"/>
            <a:ext cx="1057275" cy="1057275"/>
          </a:xfrm>
          <a:prstGeom prst="rect">
            <a:avLst/>
          </a:prstGeom>
          <a:noFill/>
        </p:spPr>
      </p:pic>
      <p:sp>
        <p:nvSpPr>
          <p:cNvPr id="5" name="Flowchart: Magnetic Disk 4"/>
          <p:cNvSpPr/>
          <p:nvPr/>
        </p:nvSpPr>
        <p:spPr>
          <a:xfrm>
            <a:off x="609600" y="2057400"/>
            <a:ext cx="533400" cy="609600"/>
          </a:xfrm>
          <a:prstGeom prst="flowChartMagneticDisk">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Flowchart: Magnetic Disk 5"/>
          <p:cNvSpPr/>
          <p:nvPr/>
        </p:nvSpPr>
        <p:spPr>
          <a:xfrm>
            <a:off x="228600" y="2286000"/>
            <a:ext cx="533400" cy="609600"/>
          </a:xfrm>
          <a:prstGeom prst="flowChartMagneticDisk">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Flowchart: Magnetic Disk 6"/>
          <p:cNvSpPr/>
          <p:nvPr/>
        </p:nvSpPr>
        <p:spPr>
          <a:xfrm>
            <a:off x="685800" y="2362200"/>
            <a:ext cx="533400" cy="609600"/>
          </a:xfrm>
          <a:prstGeom prst="flowChartMagneticDisk">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TextBox 7"/>
          <p:cNvSpPr txBox="1"/>
          <p:nvPr/>
        </p:nvSpPr>
        <p:spPr>
          <a:xfrm>
            <a:off x="377711" y="2895600"/>
            <a:ext cx="723276" cy="307777"/>
          </a:xfrm>
          <a:prstGeom prst="rect">
            <a:avLst/>
          </a:prstGeom>
          <a:noFill/>
        </p:spPr>
        <p:txBody>
          <a:bodyPr wrap="none" rtlCol="0">
            <a:spAutoFit/>
          </a:bodyPr>
          <a:lstStyle/>
          <a:p>
            <a:pPr algn="ctr"/>
            <a:r>
              <a:rPr lang="zh-CN" altLang="en-US" sz="1400" b="1" dirty="0" smtClean="0"/>
              <a:t>数据源</a:t>
            </a:r>
            <a:endParaRPr lang="en-US" sz="1400" b="1" dirty="0"/>
          </a:p>
        </p:txBody>
      </p:sp>
      <p:pic>
        <p:nvPicPr>
          <p:cNvPr id="9" name="Picture 9" descr="C:\Users\mattande\AppData\Local\Microsoft\Windows\Temporary Internet Files\Content.IE5\48AX155R\MCj04348280000[1].png"/>
          <p:cNvPicPr>
            <a:picLocks noChangeAspect="1" noChangeArrowheads="1"/>
          </p:cNvPicPr>
          <p:nvPr/>
        </p:nvPicPr>
        <p:blipFill>
          <a:blip r:embed="rId3" cstate="print"/>
          <a:srcRect/>
          <a:stretch>
            <a:fillRect/>
          </a:stretch>
        </p:blipFill>
        <p:spPr bwMode="auto">
          <a:xfrm>
            <a:off x="3962400" y="1371600"/>
            <a:ext cx="1057275" cy="1057275"/>
          </a:xfrm>
          <a:prstGeom prst="rect">
            <a:avLst/>
          </a:prstGeom>
          <a:noFill/>
        </p:spPr>
      </p:pic>
      <p:pic>
        <p:nvPicPr>
          <p:cNvPr id="10" name="Picture 2" descr="C:\Users\mattande\AppData\Local\Microsoft\Windows\Temporary Internet Files\Content.IE5\9EDJJRIG\MCj04348830000[1].png"/>
          <p:cNvPicPr>
            <a:picLocks noChangeAspect="1" noChangeArrowheads="1"/>
          </p:cNvPicPr>
          <p:nvPr/>
        </p:nvPicPr>
        <p:blipFill>
          <a:blip r:embed="rId4" cstate="print"/>
          <a:srcRect/>
          <a:stretch>
            <a:fillRect/>
          </a:stretch>
        </p:blipFill>
        <p:spPr bwMode="auto">
          <a:xfrm>
            <a:off x="152400" y="5257800"/>
            <a:ext cx="838057" cy="838057"/>
          </a:xfrm>
          <a:prstGeom prst="rect">
            <a:avLst/>
          </a:prstGeom>
          <a:noFill/>
        </p:spPr>
      </p:pic>
      <p:pic>
        <p:nvPicPr>
          <p:cNvPr id="11" name="Picture 3" descr="C:\Users\mattande\AppData\Local\Microsoft\Windows\Temporary Internet Files\Content.IE5\YFBK23JN\MCj04339410000[1].png"/>
          <p:cNvPicPr>
            <a:picLocks noChangeAspect="1" noChangeArrowheads="1"/>
          </p:cNvPicPr>
          <p:nvPr/>
        </p:nvPicPr>
        <p:blipFill>
          <a:blip r:embed="rId5" cstate="print"/>
          <a:srcRect/>
          <a:stretch>
            <a:fillRect/>
          </a:stretch>
        </p:blipFill>
        <p:spPr bwMode="auto">
          <a:xfrm>
            <a:off x="7086600" y="5105400"/>
            <a:ext cx="932279" cy="932279"/>
          </a:xfrm>
          <a:prstGeom prst="rect">
            <a:avLst/>
          </a:prstGeom>
          <a:noFill/>
        </p:spPr>
      </p:pic>
      <p:pic>
        <p:nvPicPr>
          <p:cNvPr id="12" name="Picture 5" descr="C:\Users\mattande\AppData\Local\Microsoft\Windows\Temporary Internet Files\Content.IE5\WJX2YXAZ\MCj04339420000[1].png"/>
          <p:cNvPicPr>
            <a:picLocks noChangeAspect="1" noChangeArrowheads="1"/>
          </p:cNvPicPr>
          <p:nvPr/>
        </p:nvPicPr>
        <p:blipFill>
          <a:blip r:embed="rId6" cstate="print"/>
          <a:srcRect/>
          <a:stretch>
            <a:fillRect/>
          </a:stretch>
        </p:blipFill>
        <p:spPr bwMode="auto">
          <a:xfrm>
            <a:off x="1600200" y="1752600"/>
            <a:ext cx="1014413" cy="1014413"/>
          </a:xfrm>
          <a:prstGeom prst="rect">
            <a:avLst/>
          </a:prstGeom>
          <a:noFill/>
        </p:spPr>
      </p:pic>
      <p:pic>
        <p:nvPicPr>
          <p:cNvPr id="13" name="Picture 7" descr="C:\Users\mattande\AppData\Local\Microsoft\Windows\Temporary Internet Files\Content.IE5\YFBK23JN\MCj04326240000[1].png"/>
          <p:cNvPicPr>
            <a:picLocks noChangeAspect="1" noChangeArrowheads="1"/>
          </p:cNvPicPr>
          <p:nvPr/>
        </p:nvPicPr>
        <p:blipFill>
          <a:blip r:embed="rId7" cstate="print"/>
          <a:srcRect/>
          <a:stretch>
            <a:fillRect/>
          </a:stretch>
        </p:blipFill>
        <p:spPr bwMode="auto">
          <a:xfrm>
            <a:off x="5029200" y="1447800"/>
            <a:ext cx="838200" cy="838200"/>
          </a:xfrm>
          <a:prstGeom prst="rect">
            <a:avLst/>
          </a:prstGeom>
          <a:noFill/>
        </p:spPr>
      </p:pic>
      <p:sp>
        <p:nvSpPr>
          <p:cNvPr id="14" name="TextBox 13"/>
          <p:cNvSpPr txBox="1"/>
          <p:nvPr/>
        </p:nvSpPr>
        <p:spPr>
          <a:xfrm>
            <a:off x="4572000" y="2286000"/>
            <a:ext cx="1082348" cy="307777"/>
          </a:xfrm>
          <a:prstGeom prst="rect">
            <a:avLst/>
          </a:prstGeom>
          <a:noFill/>
        </p:spPr>
        <p:txBody>
          <a:bodyPr wrap="none" rtlCol="0">
            <a:spAutoFit/>
          </a:bodyPr>
          <a:lstStyle/>
          <a:p>
            <a:r>
              <a:rPr lang="zh-CN" altLang="en-US" sz="1400" b="1" dirty="0" smtClean="0"/>
              <a:t>数据所有者</a:t>
            </a:r>
            <a:endParaRPr lang="en-US" sz="1400" b="1" dirty="0"/>
          </a:p>
        </p:txBody>
      </p:sp>
      <p:sp>
        <p:nvSpPr>
          <p:cNvPr id="15" name="TextBox 14"/>
          <p:cNvSpPr txBox="1"/>
          <p:nvPr/>
        </p:nvSpPr>
        <p:spPr>
          <a:xfrm>
            <a:off x="1828800" y="2667000"/>
            <a:ext cx="604974" cy="307777"/>
          </a:xfrm>
          <a:prstGeom prst="rect">
            <a:avLst/>
          </a:prstGeom>
          <a:noFill/>
        </p:spPr>
        <p:txBody>
          <a:bodyPr wrap="none" rtlCol="0">
            <a:spAutoFit/>
          </a:bodyPr>
          <a:lstStyle/>
          <a:p>
            <a:r>
              <a:rPr lang="en-US" sz="1400" dirty="0" smtClean="0"/>
              <a:t>IT Pro</a:t>
            </a:r>
            <a:endParaRPr lang="en-US" sz="1400" dirty="0"/>
          </a:p>
        </p:txBody>
      </p:sp>
      <p:sp>
        <p:nvSpPr>
          <p:cNvPr id="16" name="TextBox 15"/>
          <p:cNvSpPr txBox="1"/>
          <p:nvPr/>
        </p:nvSpPr>
        <p:spPr>
          <a:xfrm>
            <a:off x="7315200" y="5943600"/>
            <a:ext cx="1415772" cy="338554"/>
          </a:xfrm>
          <a:prstGeom prst="rect">
            <a:avLst/>
          </a:prstGeom>
          <a:noFill/>
        </p:spPr>
        <p:txBody>
          <a:bodyPr wrap="none" rtlCol="0">
            <a:spAutoFit/>
          </a:bodyPr>
          <a:lstStyle/>
          <a:p>
            <a:r>
              <a:rPr lang="zh-CN" altLang="en-US" sz="1600" b="1" dirty="0" smtClean="0"/>
              <a:t>数据分析人员</a:t>
            </a:r>
            <a:endParaRPr lang="en-US" sz="1600" b="1" dirty="0"/>
          </a:p>
        </p:txBody>
      </p:sp>
      <p:pic>
        <p:nvPicPr>
          <p:cNvPr id="17" name="Picture 3" descr="C:\Users\mattande\AppData\Local\Microsoft\Windows\Temporary Internet Files\Content.IE5\WJX2YXAZ\MCj04348450000[1].png"/>
          <p:cNvPicPr>
            <a:picLocks noChangeAspect="1" noChangeArrowheads="1"/>
          </p:cNvPicPr>
          <p:nvPr/>
        </p:nvPicPr>
        <p:blipFill>
          <a:blip r:embed="rId8" cstate="print"/>
          <a:srcRect/>
          <a:stretch>
            <a:fillRect/>
          </a:stretch>
        </p:blipFill>
        <p:spPr bwMode="auto">
          <a:xfrm>
            <a:off x="3771900" y="3364468"/>
            <a:ext cx="1714500" cy="1714500"/>
          </a:xfrm>
          <a:prstGeom prst="rect">
            <a:avLst/>
          </a:prstGeom>
          <a:noFill/>
        </p:spPr>
      </p:pic>
      <p:sp>
        <p:nvSpPr>
          <p:cNvPr id="18" name="TextBox 17"/>
          <p:cNvSpPr txBox="1"/>
          <p:nvPr/>
        </p:nvSpPr>
        <p:spPr>
          <a:xfrm>
            <a:off x="3619640" y="4964668"/>
            <a:ext cx="1620957" cy="338554"/>
          </a:xfrm>
          <a:prstGeom prst="rect">
            <a:avLst/>
          </a:prstGeom>
          <a:noFill/>
        </p:spPr>
        <p:txBody>
          <a:bodyPr wrap="none" rtlCol="0">
            <a:spAutoFit/>
          </a:bodyPr>
          <a:lstStyle/>
          <a:p>
            <a:pPr algn="ctr"/>
            <a:r>
              <a:rPr lang="zh-CN" altLang="en-US" sz="1600" b="1" dirty="0" smtClean="0"/>
              <a:t>主数据管理系统</a:t>
            </a:r>
            <a:endParaRPr lang="en-US" sz="1600" b="1" dirty="0" smtClean="0"/>
          </a:p>
        </p:txBody>
      </p:sp>
      <p:sp>
        <p:nvSpPr>
          <p:cNvPr id="19" name="Left-Right Arrow 18"/>
          <p:cNvSpPr/>
          <p:nvPr/>
        </p:nvSpPr>
        <p:spPr>
          <a:xfrm rot="1517049">
            <a:off x="1265782" y="3212788"/>
            <a:ext cx="2653994" cy="438059"/>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SS Integration Services</a:t>
            </a:r>
            <a:endParaRPr lang="en-US" sz="1200" dirty="0">
              <a:solidFill>
                <a:schemeClr val="bg1"/>
              </a:solidFill>
            </a:endParaRPr>
          </a:p>
        </p:txBody>
      </p:sp>
      <p:sp>
        <p:nvSpPr>
          <p:cNvPr id="20" name="Left-Right Arrow 19"/>
          <p:cNvSpPr/>
          <p:nvPr/>
        </p:nvSpPr>
        <p:spPr>
          <a:xfrm rot="16200000">
            <a:off x="3990930" y="2638471"/>
            <a:ext cx="990600" cy="438059"/>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100" dirty="0" smtClean="0">
                <a:solidFill>
                  <a:schemeClr val="bg1"/>
                </a:solidFill>
              </a:rPr>
              <a:t>主数据门户</a:t>
            </a:r>
            <a:endParaRPr lang="en-US" sz="1100" dirty="0">
              <a:solidFill>
                <a:schemeClr val="bg1"/>
              </a:solidFill>
            </a:endParaRPr>
          </a:p>
        </p:txBody>
      </p:sp>
      <p:sp>
        <p:nvSpPr>
          <p:cNvPr id="21" name="Left-Right Arrow 20"/>
          <p:cNvSpPr/>
          <p:nvPr/>
        </p:nvSpPr>
        <p:spPr>
          <a:xfrm rot="1517049">
            <a:off x="2394924" y="2993707"/>
            <a:ext cx="1628112" cy="438059"/>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200" dirty="0" smtClean="0">
                <a:solidFill>
                  <a:schemeClr val="bg1"/>
                </a:solidFill>
              </a:rPr>
              <a:t>主数据</a:t>
            </a:r>
            <a:r>
              <a:rPr lang="en-US" sz="1200" dirty="0" err="1" smtClean="0">
                <a:solidFill>
                  <a:schemeClr val="bg1"/>
                </a:solidFill>
              </a:rPr>
              <a:t>Config</a:t>
            </a:r>
            <a:r>
              <a:rPr lang="en-US" sz="1200" dirty="0" smtClean="0">
                <a:solidFill>
                  <a:schemeClr val="bg1"/>
                </a:solidFill>
              </a:rPr>
              <a:t> Mgr</a:t>
            </a:r>
            <a:endParaRPr lang="en-US" sz="1200" dirty="0">
              <a:solidFill>
                <a:schemeClr val="bg1"/>
              </a:solidFill>
            </a:endParaRPr>
          </a:p>
        </p:txBody>
      </p:sp>
      <p:sp>
        <p:nvSpPr>
          <p:cNvPr id="22" name="Left-Right Arrow 21"/>
          <p:cNvSpPr/>
          <p:nvPr/>
        </p:nvSpPr>
        <p:spPr>
          <a:xfrm rot="1517049">
            <a:off x="5187137" y="5019612"/>
            <a:ext cx="1837448" cy="438059"/>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SharePoint </a:t>
            </a:r>
            <a:r>
              <a:rPr lang="zh-CN" altLang="en-US" sz="1200" dirty="0" smtClean="0">
                <a:solidFill>
                  <a:schemeClr val="bg1"/>
                </a:solidFill>
              </a:rPr>
              <a:t>网站</a:t>
            </a:r>
            <a:endParaRPr lang="en-US" sz="1200" dirty="0">
              <a:solidFill>
                <a:schemeClr val="bg1"/>
              </a:solidFill>
            </a:endParaRPr>
          </a:p>
        </p:txBody>
      </p:sp>
      <p:sp>
        <p:nvSpPr>
          <p:cNvPr id="23" name="TextBox 22"/>
          <p:cNvSpPr txBox="1"/>
          <p:nvPr/>
        </p:nvSpPr>
        <p:spPr>
          <a:xfrm rot="1490998">
            <a:off x="5334958" y="5268981"/>
            <a:ext cx="1261884" cy="307777"/>
          </a:xfrm>
          <a:prstGeom prst="rect">
            <a:avLst/>
          </a:prstGeom>
          <a:noFill/>
        </p:spPr>
        <p:txBody>
          <a:bodyPr wrap="none" rtlCol="0">
            <a:spAutoFit/>
          </a:bodyPr>
          <a:lstStyle/>
          <a:p>
            <a:r>
              <a:rPr lang="zh-CN" altLang="en-US" sz="1400" dirty="0" smtClean="0"/>
              <a:t>通过系统集成</a:t>
            </a:r>
            <a:endParaRPr lang="en-US" sz="1400" dirty="0"/>
          </a:p>
        </p:txBody>
      </p:sp>
      <p:pic>
        <p:nvPicPr>
          <p:cNvPr id="24" name="Picture 9" descr="C:\Users\mattande\AppData\Local\Microsoft\Windows\Temporary Internet Files\Content.IE5\48AX155R\MCj04348280000[1].png"/>
          <p:cNvPicPr>
            <a:picLocks noChangeAspect="1" noChangeArrowheads="1"/>
          </p:cNvPicPr>
          <p:nvPr/>
        </p:nvPicPr>
        <p:blipFill>
          <a:blip r:embed="rId3" cstate="print"/>
          <a:srcRect/>
          <a:stretch>
            <a:fillRect/>
          </a:stretch>
        </p:blipFill>
        <p:spPr bwMode="auto">
          <a:xfrm>
            <a:off x="7162800" y="1828800"/>
            <a:ext cx="685800" cy="685800"/>
          </a:xfrm>
          <a:prstGeom prst="rect">
            <a:avLst/>
          </a:prstGeom>
          <a:noFill/>
        </p:spPr>
      </p:pic>
      <p:pic>
        <p:nvPicPr>
          <p:cNvPr id="25" name="Picture 9" descr="C:\Users\mattande\AppData\Local\Microsoft\Windows\Temporary Internet Files\Content.IE5\WJX2YXAZ\MCj04339430000[1].png"/>
          <p:cNvPicPr>
            <a:picLocks noChangeAspect="1" noChangeArrowheads="1"/>
          </p:cNvPicPr>
          <p:nvPr/>
        </p:nvPicPr>
        <p:blipFill>
          <a:blip r:embed="rId9" cstate="print"/>
          <a:srcRect/>
          <a:stretch>
            <a:fillRect/>
          </a:stretch>
        </p:blipFill>
        <p:spPr bwMode="auto">
          <a:xfrm>
            <a:off x="6705600" y="1752600"/>
            <a:ext cx="908050" cy="908050"/>
          </a:xfrm>
          <a:prstGeom prst="rect">
            <a:avLst/>
          </a:prstGeom>
          <a:noFill/>
        </p:spPr>
      </p:pic>
      <p:sp>
        <p:nvSpPr>
          <p:cNvPr id="26" name="TextBox 25"/>
          <p:cNvSpPr txBox="1"/>
          <p:nvPr/>
        </p:nvSpPr>
        <p:spPr>
          <a:xfrm>
            <a:off x="6798921" y="2590800"/>
            <a:ext cx="902811" cy="307777"/>
          </a:xfrm>
          <a:prstGeom prst="rect">
            <a:avLst/>
          </a:prstGeom>
          <a:noFill/>
        </p:spPr>
        <p:txBody>
          <a:bodyPr wrap="none" rtlCol="0">
            <a:spAutoFit/>
          </a:bodyPr>
          <a:lstStyle/>
          <a:p>
            <a:pPr algn="ctr"/>
            <a:r>
              <a:rPr lang="zh-CN" altLang="en-US" sz="1400" b="1" dirty="0" smtClean="0"/>
              <a:t>开发人员</a:t>
            </a:r>
            <a:endParaRPr lang="en-US" sz="1400" b="1" dirty="0"/>
          </a:p>
        </p:txBody>
      </p:sp>
      <p:sp>
        <p:nvSpPr>
          <p:cNvPr id="27" name="Left-Right Arrow 26"/>
          <p:cNvSpPr/>
          <p:nvPr/>
        </p:nvSpPr>
        <p:spPr>
          <a:xfrm rot="19533867">
            <a:off x="4992061" y="2995737"/>
            <a:ext cx="1837448" cy="438059"/>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200" dirty="0" smtClean="0">
                <a:solidFill>
                  <a:schemeClr val="bg1"/>
                </a:solidFill>
              </a:rPr>
              <a:t>主数据</a:t>
            </a:r>
            <a:r>
              <a:rPr lang="en-US" sz="1200" dirty="0" smtClean="0">
                <a:solidFill>
                  <a:schemeClr val="bg1"/>
                </a:solidFill>
              </a:rPr>
              <a:t>WCF API</a:t>
            </a:r>
            <a:endParaRPr lang="en-US" sz="1200" dirty="0">
              <a:solidFill>
                <a:schemeClr val="bg1"/>
              </a:solidFill>
            </a:endParaRPr>
          </a:p>
        </p:txBody>
      </p:sp>
      <p:sp>
        <p:nvSpPr>
          <p:cNvPr id="28" name="TextBox 27"/>
          <p:cNvSpPr txBox="1"/>
          <p:nvPr/>
        </p:nvSpPr>
        <p:spPr>
          <a:xfrm>
            <a:off x="457200" y="6016823"/>
            <a:ext cx="1620957" cy="307777"/>
          </a:xfrm>
          <a:prstGeom prst="rect">
            <a:avLst/>
          </a:prstGeom>
          <a:noFill/>
        </p:spPr>
        <p:txBody>
          <a:bodyPr wrap="none" rtlCol="0">
            <a:spAutoFit/>
          </a:bodyPr>
          <a:lstStyle/>
          <a:p>
            <a:r>
              <a:rPr lang="zh-CN" altLang="en-US" sz="1400" b="1" dirty="0" smtClean="0"/>
              <a:t>商业应用程序用户</a:t>
            </a:r>
            <a:endParaRPr lang="en-US" sz="1400" b="1" dirty="0"/>
          </a:p>
        </p:txBody>
      </p:sp>
      <p:sp>
        <p:nvSpPr>
          <p:cNvPr id="29" name="Left-Right Arrow 28"/>
          <p:cNvSpPr/>
          <p:nvPr/>
        </p:nvSpPr>
        <p:spPr>
          <a:xfrm rot="19970854">
            <a:off x="1739732" y="5007878"/>
            <a:ext cx="1973049" cy="438059"/>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200" dirty="0" smtClean="0">
                <a:solidFill>
                  <a:schemeClr val="bg1"/>
                </a:solidFill>
              </a:rPr>
              <a:t>主数据</a:t>
            </a:r>
            <a:r>
              <a:rPr lang="en-US" sz="1200" dirty="0" smtClean="0">
                <a:solidFill>
                  <a:schemeClr val="bg1"/>
                </a:solidFill>
              </a:rPr>
              <a:t>WCF API</a:t>
            </a:r>
            <a:endParaRPr lang="en-US" sz="1200" dirty="0">
              <a:solidFill>
                <a:schemeClr val="bg1"/>
              </a:solidFill>
            </a:endParaRPr>
          </a:p>
        </p:txBody>
      </p:sp>
      <p:sp>
        <p:nvSpPr>
          <p:cNvPr id="30" name="TextBox 29"/>
          <p:cNvSpPr txBox="1"/>
          <p:nvPr/>
        </p:nvSpPr>
        <p:spPr>
          <a:xfrm rot="20073788">
            <a:off x="1981504" y="5312721"/>
            <a:ext cx="1980029" cy="307777"/>
          </a:xfrm>
          <a:prstGeom prst="rect">
            <a:avLst/>
          </a:prstGeom>
          <a:noFill/>
        </p:spPr>
        <p:txBody>
          <a:bodyPr wrap="none" rtlCol="0">
            <a:spAutoFit/>
          </a:bodyPr>
          <a:lstStyle/>
          <a:p>
            <a:r>
              <a:rPr lang="zh-CN" altLang="en-US" sz="1400" dirty="0" smtClean="0"/>
              <a:t>通过合作伙伴解决方案</a:t>
            </a:r>
            <a:endParaRPr lang="en-US"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zh-CN" altLang="en-US" dirty="0" smtClean="0"/>
              <a:t>议程</a:t>
            </a:r>
            <a:endParaRPr lang="en-US" dirty="0"/>
          </a:p>
        </p:txBody>
      </p:sp>
      <p:sp>
        <p:nvSpPr>
          <p:cNvPr id="12" name="Content Placeholder 11"/>
          <p:cNvSpPr>
            <a:spLocks noGrp="1"/>
          </p:cNvSpPr>
          <p:nvPr>
            <p:ph idx="1"/>
          </p:nvPr>
        </p:nvSpPr>
        <p:spPr/>
        <p:txBody>
          <a:bodyPr/>
          <a:lstStyle/>
          <a:p>
            <a:r>
              <a:rPr lang="zh-CN" altLang="en-US" dirty="0" smtClean="0"/>
              <a:t>什么是主数据管理</a:t>
            </a:r>
            <a:r>
              <a:rPr lang="en-US" altLang="zh-CN" dirty="0" smtClean="0"/>
              <a:t>?</a:t>
            </a:r>
          </a:p>
          <a:p>
            <a:r>
              <a:rPr lang="en-US" dirty="0" smtClean="0"/>
              <a:t>SQL Server 2008 R2 </a:t>
            </a:r>
            <a:r>
              <a:rPr lang="zh-CN" altLang="en-US" dirty="0" smtClean="0"/>
              <a:t>主数据服务功能特性介绍</a:t>
            </a:r>
            <a:endParaRPr lang="en-US" altLang="zh-CN" dirty="0" smtClean="0"/>
          </a:p>
          <a:p>
            <a:r>
              <a:rPr lang="zh-CN" altLang="en-US" dirty="0" smtClean="0"/>
              <a:t>主数据管理项目</a:t>
            </a:r>
            <a:r>
              <a:rPr lang="zh-CN" altLang="en-US" smtClean="0"/>
              <a:t>实施最佳实践</a:t>
            </a:r>
            <a:endParaRPr lang="en-US" altLang="zh-CN"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什么是主数据</a:t>
            </a:r>
            <a:r>
              <a:rPr lang="en-US" altLang="zh-CN" dirty="0" smtClean="0"/>
              <a:t>?</a:t>
            </a:r>
            <a:endParaRPr lang="en-US" dirty="0"/>
          </a:p>
        </p:txBody>
      </p:sp>
      <p:sp>
        <p:nvSpPr>
          <p:cNvPr id="3" name="Content Placeholder 2"/>
          <p:cNvSpPr>
            <a:spLocks noGrp="1"/>
          </p:cNvSpPr>
          <p:nvPr>
            <p:ph idx="1"/>
          </p:nvPr>
        </p:nvSpPr>
        <p:spPr/>
        <p:txBody>
          <a:bodyPr/>
          <a:lstStyle/>
          <a:p>
            <a:r>
              <a:rPr lang="zh-CN" altLang="en-US" dirty="0" smtClean="0"/>
              <a:t>如何定义主数据</a:t>
            </a:r>
            <a:r>
              <a:rPr lang="en-US" altLang="zh-CN" dirty="0" smtClean="0"/>
              <a:t>?</a:t>
            </a:r>
          </a:p>
          <a:p>
            <a:pPr lvl="1"/>
            <a:r>
              <a:rPr lang="zh-CN" altLang="en-US" dirty="0" smtClean="0"/>
              <a:t>业务系统的关键数据</a:t>
            </a:r>
            <a:endParaRPr lang="en-US" altLang="zh-CN" dirty="0" smtClean="0"/>
          </a:p>
          <a:p>
            <a:pPr lvl="1"/>
            <a:r>
              <a:rPr lang="zh-CN" altLang="en-US" dirty="0" smtClean="0"/>
              <a:t>数据变化速率较慢</a:t>
            </a:r>
            <a:endParaRPr lang="en-US" altLang="zh-CN" dirty="0" smtClean="0"/>
          </a:p>
          <a:p>
            <a:pPr lvl="1"/>
            <a:r>
              <a:rPr lang="zh-CN" altLang="en-US" dirty="0" smtClean="0"/>
              <a:t>需要在不同系统之间进行共享</a:t>
            </a:r>
            <a:endParaRPr lang="en-US" altLang="zh-CN" dirty="0" smtClean="0"/>
          </a:p>
          <a:p>
            <a:pPr lvl="1"/>
            <a:r>
              <a:rPr lang="en-US" altLang="zh-CN" dirty="0" smtClean="0"/>
              <a:t>OLTP</a:t>
            </a:r>
            <a:r>
              <a:rPr lang="zh-CN" altLang="en-US" dirty="0" smtClean="0"/>
              <a:t>及</a:t>
            </a:r>
            <a:r>
              <a:rPr lang="en-US" altLang="zh-CN" dirty="0" smtClean="0"/>
              <a:t>OLAP</a:t>
            </a:r>
            <a:r>
              <a:rPr lang="zh-CN" altLang="en-US" dirty="0" smtClean="0"/>
              <a:t>系统关键数据</a:t>
            </a:r>
            <a:endParaRPr lang="en-US" dirty="0"/>
          </a:p>
        </p:txBody>
      </p:sp>
      <p:graphicFrame>
        <p:nvGraphicFramePr>
          <p:cNvPr id="4" name="Diagram 3"/>
          <p:cNvGraphicFramePr/>
          <p:nvPr/>
        </p:nvGraphicFramePr>
        <p:xfrm>
          <a:off x="714348" y="3929066"/>
          <a:ext cx="7086600" cy="2417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什么是主数据管理</a:t>
            </a:r>
            <a:r>
              <a:rPr lang="en-US" altLang="zh-CN" dirty="0" smtClean="0"/>
              <a:t>?</a:t>
            </a:r>
            <a:endParaRPr lang="en-US" dirty="0"/>
          </a:p>
        </p:txBody>
      </p:sp>
      <p:sp>
        <p:nvSpPr>
          <p:cNvPr id="3" name="Content Placeholder 2"/>
          <p:cNvSpPr>
            <a:spLocks noGrp="1"/>
          </p:cNvSpPr>
          <p:nvPr>
            <p:ph idx="1"/>
          </p:nvPr>
        </p:nvSpPr>
        <p:spPr/>
        <p:txBody>
          <a:bodyPr/>
          <a:lstStyle/>
          <a:p>
            <a:r>
              <a:rPr lang="zh-CN" altLang="en-US" dirty="0" smtClean="0"/>
              <a:t>主数据管理</a:t>
            </a:r>
            <a:endParaRPr lang="en-US" altLang="zh-CN" dirty="0" smtClean="0"/>
          </a:p>
          <a:p>
            <a:pPr lvl="1"/>
            <a:r>
              <a:rPr lang="zh-CN" altLang="en-US" dirty="0" smtClean="0"/>
              <a:t>通过一系列的软件加流程</a:t>
            </a:r>
            <a:r>
              <a:rPr lang="en-US" altLang="zh-CN" dirty="0" smtClean="0"/>
              <a:t>, </a:t>
            </a:r>
            <a:r>
              <a:rPr lang="zh-CN" altLang="en-US" dirty="0" smtClean="0"/>
              <a:t>来创建和管理在不同的系统和企业之间交互的经过授权的主数据内容</a:t>
            </a:r>
            <a:r>
              <a:rPr lang="en-US" altLang="zh-CN" dirty="0" smtClean="0"/>
              <a:t>, </a:t>
            </a:r>
            <a:r>
              <a:rPr lang="zh-CN" altLang="en-US" dirty="0" smtClean="0"/>
              <a:t>管理策略</a:t>
            </a:r>
            <a:r>
              <a:rPr lang="en-US" altLang="zh-CN" dirty="0" smtClean="0"/>
              <a:t>, </a:t>
            </a:r>
            <a:r>
              <a:rPr lang="zh-CN" altLang="en-US" dirty="0" smtClean="0"/>
              <a:t>以及相应的数据流程</a:t>
            </a:r>
            <a:r>
              <a:rPr lang="en-US" altLang="zh-CN" dirty="0" smtClean="0"/>
              <a:t>. </a:t>
            </a:r>
          </a:p>
          <a:p>
            <a:endParaRPr lang="en-US" dirty="0" smtClean="0"/>
          </a:p>
          <a:p>
            <a:endParaRPr lang="en-US" dirty="0" smtClean="0"/>
          </a:p>
        </p:txBody>
      </p:sp>
      <p:graphicFrame>
        <p:nvGraphicFramePr>
          <p:cNvPr id="4" name="图示 6"/>
          <p:cNvGraphicFramePr/>
          <p:nvPr/>
        </p:nvGraphicFramePr>
        <p:xfrm>
          <a:off x="1514447" y="3143248"/>
          <a:ext cx="6629453" cy="3371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zh-CN" altLang="en-US" dirty="0" smtClean="0"/>
              <a:t>缺乏主数据管理的痛处</a:t>
            </a:r>
            <a:endParaRPr lang="en-US" dirty="0"/>
          </a:p>
        </p:txBody>
      </p:sp>
      <p:pic>
        <p:nvPicPr>
          <p:cNvPr id="5" name="Picture 5" descr="E:\DVD27\Artwork_Imagery\HARDWARE_IMAGERY\Illustration - Misc Hardware\XML Icons\Server SQL database.pn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447460" y="1334929"/>
            <a:ext cx="728197" cy="1161562"/>
          </a:xfrm>
          <a:prstGeom prst="rect">
            <a:avLst/>
          </a:prstGeom>
          <a:noFill/>
        </p:spPr>
      </p:pic>
      <p:sp>
        <p:nvSpPr>
          <p:cNvPr id="6" name="TextBox 5"/>
          <p:cNvSpPr txBox="1"/>
          <p:nvPr/>
        </p:nvSpPr>
        <p:spPr>
          <a:xfrm>
            <a:off x="354679" y="2586497"/>
            <a:ext cx="1458411" cy="369332"/>
          </a:xfrm>
          <a:prstGeom prst="rect">
            <a:avLst/>
          </a:prstGeom>
          <a:noFill/>
        </p:spPr>
        <p:txBody>
          <a:bodyPr wrap="square" rtlCol="0">
            <a:spAutoFit/>
          </a:bodyPr>
          <a:lstStyle/>
          <a:p>
            <a:r>
              <a:rPr lang="en-US" dirty="0" smtClean="0"/>
              <a:t>ERP – </a:t>
            </a:r>
            <a:r>
              <a:rPr lang="zh-CN" altLang="en-US" dirty="0" smtClean="0"/>
              <a:t>中国</a:t>
            </a:r>
            <a:endParaRPr lang="en-US" dirty="0"/>
          </a:p>
        </p:txBody>
      </p:sp>
      <p:pic>
        <p:nvPicPr>
          <p:cNvPr id="7" name="Picture 6" descr="E:\DVD27\Artwork_Imagery\HARDWARE_IMAGERY\Illustration - Misc Hardware\XML Icons\Server SQL database.pn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431132" y="4452536"/>
            <a:ext cx="755411" cy="1204971"/>
          </a:xfrm>
          <a:prstGeom prst="rect">
            <a:avLst/>
          </a:prstGeom>
          <a:noFill/>
        </p:spPr>
      </p:pic>
      <p:sp>
        <p:nvSpPr>
          <p:cNvPr id="8" name="TextBox 7"/>
          <p:cNvSpPr txBox="1"/>
          <p:nvPr/>
        </p:nvSpPr>
        <p:spPr>
          <a:xfrm>
            <a:off x="187157" y="5688933"/>
            <a:ext cx="1458411" cy="369332"/>
          </a:xfrm>
          <a:prstGeom prst="rect">
            <a:avLst/>
          </a:prstGeom>
          <a:noFill/>
        </p:spPr>
        <p:txBody>
          <a:bodyPr wrap="square" rtlCol="0">
            <a:spAutoFit/>
          </a:bodyPr>
          <a:lstStyle/>
          <a:p>
            <a:r>
              <a:rPr lang="en-US" dirty="0" smtClean="0"/>
              <a:t>ERP – </a:t>
            </a:r>
            <a:r>
              <a:rPr lang="zh-CN" altLang="en-US" dirty="0" smtClean="0"/>
              <a:t>美国</a:t>
            </a:r>
            <a:endParaRPr lang="en-US" dirty="0"/>
          </a:p>
        </p:txBody>
      </p:sp>
      <p:grpSp>
        <p:nvGrpSpPr>
          <p:cNvPr id="9" name="Group 80"/>
          <p:cNvGrpSpPr/>
          <p:nvPr/>
        </p:nvGrpSpPr>
        <p:grpSpPr>
          <a:xfrm>
            <a:off x="6881241" y="1285859"/>
            <a:ext cx="1569660" cy="1831442"/>
            <a:chOff x="1492482" y="5410200"/>
            <a:chExt cx="1211463" cy="1067007"/>
          </a:xfrm>
        </p:grpSpPr>
        <p:pic>
          <p:nvPicPr>
            <p:cNvPr id="10" name="Picture 3" descr="E:\DVD27\Artwork_Imagery\HARDWARE_IMAGERY\Illustration - Misc Hardware\XML Icons\Database blue.png"/>
            <p:cNvPicPr>
              <a:picLocks noChangeAspect="1" noChangeArrowheads="1"/>
            </p:cNvPicPr>
            <p:nvPr/>
          </p:nvPicPr>
          <p:blipFill>
            <a:blip r:embed="rId4" cstate="print"/>
            <a:srcRect/>
            <a:stretch>
              <a:fillRect/>
            </a:stretch>
          </p:blipFill>
          <p:spPr bwMode="auto">
            <a:xfrm>
              <a:off x="1752600" y="5410200"/>
              <a:ext cx="533400" cy="642668"/>
            </a:xfrm>
            <a:prstGeom prst="rect">
              <a:avLst/>
            </a:prstGeom>
            <a:noFill/>
          </p:spPr>
        </p:pic>
        <p:sp>
          <p:nvSpPr>
            <p:cNvPr id="11" name="TextBox 10"/>
            <p:cNvSpPr txBox="1"/>
            <p:nvPr/>
          </p:nvSpPr>
          <p:spPr>
            <a:xfrm>
              <a:off x="1492482" y="6100651"/>
              <a:ext cx="1211463" cy="376556"/>
            </a:xfrm>
            <a:prstGeom prst="rect">
              <a:avLst/>
            </a:prstGeom>
            <a:noFill/>
          </p:spPr>
          <p:txBody>
            <a:bodyPr wrap="none" rtlCol="0">
              <a:spAutoFit/>
            </a:bodyPr>
            <a:lstStyle/>
            <a:p>
              <a:r>
                <a:rPr lang="zh-CN" altLang="en-US" dirty="0" smtClean="0"/>
                <a:t>数据仓库或者</a:t>
              </a:r>
              <a:endParaRPr lang="en-US" altLang="zh-CN" dirty="0" smtClean="0"/>
            </a:p>
            <a:p>
              <a:r>
                <a:rPr lang="zh-CN" altLang="en-US" dirty="0" smtClean="0"/>
                <a:t>分析程序</a:t>
              </a:r>
              <a:endParaRPr lang="en-US" dirty="0"/>
            </a:p>
          </p:txBody>
        </p:sp>
      </p:grpSp>
      <p:sp>
        <p:nvSpPr>
          <p:cNvPr id="12" name="Up-Down Arrow 11"/>
          <p:cNvSpPr/>
          <p:nvPr/>
        </p:nvSpPr>
        <p:spPr bwMode="auto">
          <a:xfrm>
            <a:off x="555540" y="2943788"/>
            <a:ext cx="358815" cy="1446833"/>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 name="TextBox 12"/>
          <p:cNvSpPr txBox="1"/>
          <p:nvPr/>
        </p:nvSpPr>
        <p:spPr>
          <a:xfrm>
            <a:off x="3228902" y="4000504"/>
            <a:ext cx="5915098" cy="1323439"/>
          </a:xfrm>
          <a:prstGeom prst="rect">
            <a:avLst/>
          </a:prstGeom>
          <a:noFill/>
        </p:spPr>
        <p:txBody>
          <a:bodyPr wrap="square" rtlCol="0">
            <a:spAutoFit/>
          </a:bodyPr>
          <a:lstStyle/>
          <a:p>
            <a:pPr>
              <a:buFont typeface="Arial" pitchFamily="34" charset="0"/>
              <a:buChar char="•"/>
            </a:pPr>
            <a:r>
              <a:rPr lang="zh-CN" altLang="en-US" sz="2400" dirty="0" smtClean="0"/>
              <a:t>多个系统之间的数据协调难</a:t>
            </a:r>
            <a:endParaRPr lang="en-US" altLang="zh-CN" sz="2400" dirty="0" smtClean="0"/>
          </a:p>
          <a:p>
            <a:pPr>
              <a:buFont typeface="Arial" pitchFamily="34" charset="0"/>
              <a:buChar char="•"/>
            </a:pPr>
            <a:r>
              <a:rPr lang="zh-CN" altLang="en-US" sz="2400" dirty="0" smtClean="0"/>
              <a:t>对数据维度的管理难</a:t>
            </a:r>
            <a:endParaRPr lang="en-US" sz="2400" dirty="0" smtClean="0"/>
          </a:p>
          <a:p>
            <a:pPr>
              <a:buFont typeface="Arial" pitchFamily="34" charset="0"/>
              <a:buChar char="•"/>
            </a:pPr>
            <a:r>
              <a:rPr lang="zh-CN" altLang="en-US" sz="3200" dirty="0" smtClean="0"/>
              <a:t>或者两者皆有</a:t>
            </a:r>
            <a:endParaRPr lang="en-US" sz="3200" dirty="0"/>
          </a:p>
        </p:txBody>
      </p:sp>
      <p:sp>
        <p:nvSpPr>
          <p:cNvPr id="14" name="Down Arrow 13"/>
          <p:cNvSpPr/>
          <p:nvPr/>
        </p:nvSpPr>
        <p:spPr bwMode="auto">
          <a:xfrm rot="16200000">
            <a:off x="3870884" y="-378583"/>
            <a:ext cx="435587" cy="4258491"/>
          </a:xfrm>
          <a:prstGeom prst="downArrow">
            <a:avLst>
              <a:gd name="adj1" fmla="val 39091"/>
              <a:gd name="adj2" fmla="val 50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 name="TextBox 14"/>
          <p:cNvSpPr txBox="1"/>
          <p:nvPr/>
        </p:nvSpPr>
        <p:spPr>
          <a:xfrm>
            <a:off x="859054" y="3191991"/>
            <a:ext cx="2777925" cy="830997"/>
          </a:xfrm>
          <a:prstGeom prst="rect">
            <a:avLst/>
          </a:prstGeom>
          <a:noFill/>
        </p:spPr>
        <p:txBody>
          <a:bodyPr wrap="square" rtlCol="0">
            <a:spAutoFit/>
          </a:bodyPr>
          <a:lstStyle/>
          <a:p>
            <a:pPr>
              <a:buFont typeface="Arial" charset="0"/>
              <a:buChar char="•"/>
            </a:pPr>
            <a:r>
              <a:rPr lang="zh-CN" altLang="en-US" sz="1600" dirty="0" smtClean="0"/>
              <a:t>分解</a:t>
            </a:r>
            <a:r>
              <a:rPr lang="en-US" sz="1600" dirty="0" smtClean="0"/>
              <a:t>XYZ</a:t>
            </a:r>
            <a:r>
              <a:rPr lang="zh-CN" altLang="en-US" sz="1600" dirty="0" smtClean="0"/>
              <a:t>的公司地址</a:t>
            </a:r>
            <a:endParaRPr lang="en-US" sz="1600" dirty="0" smtClean="0"/>
          </a:p>
          <a:p>
            <a:pPr>
              <a:buFont typeface="Arial" charset="0"/>
              <a:buChar char="•"/>
            </a:pPr>
            <a:r>
              <a:rPr lang="zh-CN" altLang="en-US" sz="1600" dirty="0" smtClean="0"/>
              <a:t>产品</a:t>
            </a:r>
            <a:r>
              <a:rPr lang="en-US" sz="1600" dirty="0" smtClean="0"/>
              <a:t>xrb019 = fft019?</a:t>
            </a:r>
          </a:p>
          <a:p>
            <a:pPr>
              <a:buFont typeface="Arial" charset="0"/>
              <a:buChar char="•"/>
            </a:pPr>
            <a:endParaRPr lang="en-US" sz="1600" dirty="0"/>
          </a:p>
        </p:txBody>
      </p:sp>
      <p:sp>
        <p:nvSpPr>
          <p:cNvPr id="16" name="Cube 15"/>
          <p:cNvSpPr/>
          <p:nvPr/>
        </p:nvSpPr>
        <p:spPr bwMode="auto">
          <a:xfrm>
            <a:off x="7490704" y="1817118"/>
            <a:ext cx="601884" cy="613458"/>
          </a:xfrm>
          <a:prstGeom prst="cub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7" name="TextBox 16"/>
          <p:cNvSpPr txBox="1"/>
          <p:nvPr/>
        </p:nvSpPr>
        <p:spPr>
          <a:xfrm>
            <a:off x="2253343" y="1881627"/>
            <a:ext cx="4103914" cy="830997"/>
          </a:xfrm>
          <a:prstGeom prst="rect">
            <a:avLst/>
          </a:prstGeom>
          <a:noFill/>
        </p:spPr>
        <p:txBody>
          <a:bodyPr wrap="square" rtlCol="0">
            <a:spAutoFit/>
          </a:bodyPr>
          <a:lstStyle/>
          <a:p>
            <a:pPr>
              <a:buFont typeface="Arial" charset="0"/>
              <a:buChar char="•"/>
            </a:pPr>
            <a:r>
              <a:rPr lang="zh-CN" altLang="en-US" sz="1600" dirty="0" smtClean="0"/>
              <a:t>给产品</a:t>
            </a:r>
            <a:r>
              <a:rPr lang="en-US" sz="1600" dirty="0" smtClean="0"/>
              <a:t>xrb019</a:t>
            </a:r>
            <a:r>
              <a:rPr lang="zh-CN" altLang="en-US" sz="1600" dirty="0" smtClean="0"/>
              <a:t>添加</a:t>
            </a:r>
            <a:r>
              <a:rPr lang="en-US" altLang="zh-CN" sz="1600" dirty="0" smtClean="0"/>
              <a:t>19</a:t>
            </a:r>
            <a:r>
              <a:rPr lang="zh-CN" altLang="en-US" sz="1600" dirty="0" smtClean="0"/>
              <a:t>个属性</a:t>
            </a:r>
            <a:endParaRPr lang="en-US" sz="1600" dirty="0" smtClean="0"/>
          </a:p>
          <a:p>
            <a:pPr>
              <a:buFont typeface="Arial" charset="0"/>
              <a:buChar char="•"/>
            </a:pPr>
            <a:r>
              <a:rPr lang="zh-CN" altLang="en-US" sz="1600" dirty="0" smtClean="0"/>
              <a:t>数据分析用户无法编辑维度</a:t>
            </a:r>
            <a:endParaRPr lang="en-US" sz="1600" dirty="0" smtClean="0"/>
          </a:p>
          <a:p>
            <a:pPr>
              <a:buFont typeface="Arial" charset="0"/>
              <a:buChar char="•"/>
            </a:pP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additive="base">
                                        <p:cTn id="2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2"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nodeType="clickEffect">
                                  <p:stCondLst>
                                    <p:cond delay="0"/>
                                  </p:stCondLst>
                                  <p:childTnLst>
                                    <p:anim calcmode="lin" valueType="num">
                                      <p:cBhvr additive="base">
                                        <p:cTn id="40" dur="500"/>
                                        <p:tgtEl>
                                          <p:spTgt spid="7"/>
                                        </p:tgtEl>
                                        <p:attrNameLst>
                                          <p:attrName>ppt_x</p:attrName>
                                        </p:attrNameLst>
                                      </p:cBhvr>
                                      <p:tavLst>
                                        <p:tav tm="0">
                                          <p:val>
                                            <p:strVal val="ppt_x"/>
                                          </p:val>
                                        </p:tav>
                                        <p:tav tm="100000">
                                          <p:val>
                                            <p:strVal val="ppt_x"/>
                                          </p:val>
                                        </p:tav>
                                      </p:tavLst>
                                    </p:anim>
                                    <p:anim calcmode="lin" valueType="num">
                                      <p:cBhvr additive="base">
                                        <p:cTn id="41" dur="500"/>
                                        <p:tgtEl>
                                          <p:spTgt spid="7"/>
                                        </p:tgtEl>
                                        <p:attrNameLst>
                                          <p:attrName>ppt_y</p:attrName>
                                        </p:attrNameLst>
                                      </p:cBhvr>
                                      <p:tavLst>
                                        <p:tav tm="0">
                                          <p:val>
                                            <p:strVal val="ppt_y"/>
                                          </p:val>
                                        </p:tav>
                                        <p:tav tm="100000">
                                          <p:val>
                                            <p:strVal val="1+ppt_h/2"/>
                                          </p:val>
                                        </p:tav>
                                      </p:tavLst>
                                    </p:anim>
                                    <p:set>
                                      <p:cBhvr>
                                        <p:cTn id="42" dur="1" fill="hold">
                                          <p:stCondLst>
                                            <p:cond delay="499"/>
                                          </p:stCondLst>
                                        </p:cTn>
                                        <p:tgtEl>
                                          <p:spTgt spid="7"/>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8"/>
                                        </p:tgtEl>
                                        <p:attrNameLst>
                                          <p:attrName>ppt_x</p:attrName>
                                        </p:attrNameLst>
                                      </p:cBhvr>
                                      <p:tavLst>
                                        <p:tav tm="0">
                                          <p:val>
                                            <p:strVal val="ppt_x"/>
                                          </p:val>
                                        </p:tav>
                                        <p:tav tm="100000">
                                          <p:val>
                                            <p:strVal val="ppt_x"/>
                                          </p:val>
                                        </p:tav>
                                      </p:tavLst>
                                    </p:anim>
                                    <p:anim calcmode="lin" valueType="num">
                                      <p:cBhvr additive="base">
                                        <p:cTn id="45" dur="500"/>
                                        <p:tgtEl>
                                          <p:spTgt spid="8"/>
                                        </p:tgtEl>
                                        <p:attrNameLst>
                                          <p:attrName>ppt_y</p:attrName>
                                        </p:attrNameLst>
                                      </p:cBhvr>
                                      <p:tavLst>
                                        <p:tav tm="0">
                                          <p:val>
                                            <p:strVal val="ppt_y"/>
                                          </p:val>
                                        </p:tav>
                                        <p:tav tm="100000">
                                          <p:val>
                                            <p:strVal val="1+ppt_h/2"/>
                                          </p:val>
                                        </p:tav>
                                      </p:tavLst>
                                    </p:anim>
                                    <p:set>
                                      <p:cBhvr>
                                        <p:cTn id="46" dur="1" fill="hold">
                                          <p:stCondLst>
                                            <p:cond delay="499"/>
                                          </p:stCondLst>
                                        </p:cTn>
                                        <p:tgtEl>
                                          <p:spTgt spid="8"/>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15"/>
                                        </p:tgtEl>
                                        <p:attrNameLst>
                                          <p:attrName>ppt_x</p:attrName>
                                        </p:attrNameLst>
                                      </p:cBhvr>
                                      <p:tavLst>
                                        <p:tav tm="0">
                                          <p:val>
                                            <p:strVal val="ppt_x"/>
                                          </p:val>
                                        </p:tav>
                                        <p:tav tm="100000">
                                          <p:val>
                                            <p:strVal val="ppt_x"/>
                                          </p:val>
                                        </p:tav>
                                      </p:tavLst>
                                    </p:anim>
                                    <p:anim calcmode="lin" valueType="num">
                                      <p:cBhvr additive="base">
                                        <p:cTn id="49" dur="500"/>
                                        <p:tgtEl>
                                          <p:spTgt spid="15"/>
                                        </p:tgtEl>
                                        <p:attrNameLst>
                                          <p:attrName>ppt_y</p:attrName>
                                        </p:attrNameLst>
                                      </p:cBhvr>
                                      <p:tavLst>
                                        <p:tav tm="0">
                                          <p:val>
                                            <p:strVal val="ppt_y"/>
                                          </p:val>
                                        </p:tav>
                                        <p:tav tm="100000">
                                          <p:val>
                                            <p:strVal val="1+ppt_h/2"/>
                                          </p:val>
                                        </p:tav>
                                      </p:tavLst>
                                    </p:anim>
                                    <p:set>
                                      <p:cBhvr>
                                        <p:cTn id="50" dur="1" fill="hold">
                                          <p:stCondLst>
                                            <p:cond delay="499"/>
                                          </p:stCondLst>
                                        </p:cTn>
                                        <p:tgtEl>
                                          <p:spTgt spid="15"/>
                                        </p:tgtEl>
                                        <p:attrNameLst>
                                          <p:attrName>style.visibility</p:attrName>
                                        </p:attrNameLst>
                                      </p:cBhvr>
                                      <p:to>
                                        <p:strVal val="hidden"/>
                                      </p:to>
                                    </p:set>
                                  </p:childTnLst>
                                </p:cTn>
                              </p:par>
                              <p:par>
                                <p:cTn id="51" presetID="2" presetClass="exit" presetSubtype="4" fill="hold" nodeType="withEffect">
                                  <p:stCondLst>
                                    <p:cond delay="0"/>
                                  </p:stCondLst>
                                  <p:childTnLst>
                                    <p:anim calcmode="lin" valueType="num">
                                      <p:cBhvr additive="base">
                                        <p:cTn id="52" dur="500"/>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3" dur="500"/>
                                        <p:tgtEl>
                                          <p:spTgt spid="13">
                                            <p:txEl>
                                              <p:pRg st="0" end="0"/>
                                            </p:txEl>
                                          </p:spTgt>
                                        </p:tgtEl>
                                        <p:attrNameLst>
                                          <p:attrName>ppt_y</p:attrName>
                                        </p:attrNameLst>
                                      </p:cBhvr>
                                      <p:tavLst>
                                        <p:tav tm="0">
                                          <p:val>
                                            <p:strVal val="ppt_y"/>
                                          </p:val>
                                        </p:tav>
                                        <p:tav tm="100000">
                                          <p:val>
                                            <p:strVal val="1+ppt_h/2"/>
                                          </p:val>
                                        </p:tav>
                                      </p:tavLst>
                                    </p:anim>
                                    <p:set>
                                      <p:cBhvr>
                                        <p:cTn id="54" dur="1" fill="hold">
                                          <p:stCondLst>
                                            <p:cond delay="499"/>
                                          </p:stCondLst>
                                        </p:cTn>
                                        <p:tgtEl>
                                          <p:spTgt spid="13">
                                            <p:txEl>
                                              <p:pRg st="0" end="0"/>
                                            </p:txEl>
                                          </p:spTgt>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12"/>
                                        </p:tgtEl>
                                        <p:attrNameLst>
                                          <p:attrName>ppt_x</p:attrName>
                                        </p:attrNameLst>
                                      </p:cBhvr>
                                      <p:tavLst>
                                        <p:tav tm="0">
                                          <p:val>
                                            <p:strVal val="ppt_x"/>
                                          </p:val>
                                        </p:tav>
                                        <p:tav tm="100000">
                                          <p:val>
                                            <p:strVal val="ppt_x"/>
                                          </p:val>
                                        </p:tav>
                                      </p:tavLst>
                                    </p:anim>
                                    <p:anim calcmode="lin" valueType="num">
                                      <p:cBhvr additive="base">
                                        <p:cTn id="57" dur="500"/>
                                        <p:tgtEl>
                                          <p:spTgt spid="12"/>
                                        </p:tgtEl>
                                        <p:attrNameLst>
                                          <p:attrName>ppt_y</p:attrName>
                                        </p:attrNameLst>
                                      </p:cBhvr>
                                      <p:tavLst>
                                        <p:tav tm="0">
                                          <p:val>
                                            <p:strVal val="ppt_y"/>
                                          </p:val>
                                        </p:tav>
                                        <p:tav tm="100000">
                                          <p:val>
                                            <p:strVal val="1+ppt_h/2"/>
                                          </p:val>
                                        </p:tav>
                                      </p:tavLst>
                                    </p:anim>
                                    <p:set>
                                      <p:cBhvr>
                                        <p:cTn id="58" dur="1" fill="hold">
                                          <p:stCondLst>
                                            <p:cond delay="499"/>
                                          </p:stCondLst>
                                        </p:cTn>
                                        <p:tgtEl>
                                          <p:spTgt spid="12"/>
                                        </p:tgtEl>
                                        <p:attrNameLst>
                                          <p:attrName>style.visibility</p:attrName>
                                        </p:attrNameLst>
                                      </p:cBhvr>
                                      <p:to>
                                        <p:strVal val="hidden"/>
                                      </p:to>
                                    </p:set>
                                  </p:childTnLst>
                                </p:cTn>
                              </p:par>
                              <p:par>
                                <p:cTn id="59" presetID="2" presetClass="entr" presetSubtype="4"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3">
                                            <p:txEl>
                                              <p:pRg st="1" end="1"/>
                                            </p:txEl>
                                          </p:spTgt>
                                        </p:tgtEl>
                                        <p:attrNameLst>
                                          <p:attrName>style.visibility</p:attrName>
                                        </p:attrNameLst>
                                      </p:cBhvr>
                                      <p:to>
                                        <p:strVal val="visible"/>
                                      </p:to>
                                    </p:set>
                                    <p:anim calcmode="lin" valueType="num">
                                      <p:cBhvr additive="base">
                                        <p:cTn id="7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3">
                                            <p:txEl>
                                              <p:pRg st="2" end="2"/>
                                            </p:txEl>
                                          </p:spTgt>
                                        </p:tgtEl>
                                        <p:attrNameLst>
                                          <p:attrName>style.visibility</p:attrName>
                                        </p:attrNameLst>
                                      </p:cBhvr>
                                      <p:to>
                                        <p:strVal val="visible"/>
                                      </p:to>
                                    </p:set>
                                    <p:anim calcmode="lin" valueType="num">
                                      <p:cBhvr additive="base">
                                        <p:cTn id="8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85" presetID="2" presetClass="entr" presetSubtype="4" fill="hold" grpId="1" nodeType="with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additive="base">
                                        <p:cTn id="87" dur="500" fill="hold"/>
                                        <p:tgtEl>
                                          <p:spTgt spid="6"/>
                                        </p:tgtEl>
                                        <p:attrNameLst>
                                          <p:attrName>ppt_x</p:attrName>
                                        </p:attrNameLst>
                                      </p:cBhvr>
                                      <p:tavLst>
                                        <p:tav tm="0">
                                          <p:val>
                                            <p:strVal val="#ppt_x"/>
                                          </p:val>
                                        </p:tav>
                                        <p:tav tm="100000">
                                          <p:val>
                                            <p:strVal val="#ppt_x"/>
                                          </p:val>
                                        </p:tav>
                                      </p:tavLst>
                                    </p:anim>
                                    <p:anim calcmode="lin" valueType="num">
                                      <p:cBhvr additive="base">
                                        <p:cTn id="88" dur="500" fill="hold"/>
                                        <p:tgtEl>
                                          <p:spTgt spid="6"/>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500" fill="hold"/>
                                        <p:tgtEl>
                                          <p:spTgt spid="7"/>
                                        </p:tgtEl>
                                        <p:attrNameLst>
                                          <p:attrName>ppt_x</p:attrName>
                                        </p:attrNameLst>
                                      </p:cBhvr>
                                      <p:tavLst>
                                        <p:tav tm="0">
                                          <p:val>
                                            <p:strVal val="#ppt_x"/>
                                          </p:val>
                                        </p:tav>
                                        <p:tav tm="100000">
                                          <p:val>
                                            <p:strVal val="#ppt_x"/>
                                          </p:val>
                                        </p:tav>
                                      </p:tavLst>
                                    </p:anim>
                                    <p:anim calcmode="lin" valueType="num">
                                      <p:cBhvr additive="base">
                                        <p:cTn id="92" dur="500" fill="hold"/>
                                        <p:tgtEl>
                                          <p:spTgt spid="7"/>
                                        </p:tgtEl>
                                        <p:attrNameLst>
                                          <p:attrName>ppt_y</p:attrName>
                                        </p:attrNameLst>
                                      </p:cBhvr>
                                      <p:tavLst>
                                        <p:tav tm="0">
                                          <p:val>
                                            <p:strVal val="1+#ppt_h/2"/>
                                          </p:val>
                                        </p:tav>
                                        <p:tav tm="100000">
                                          <p:val>
                                            <p:strVal val="#ppt_y"/>
                                          </p:val>
                                        </p:tav>
                                      </p:tavLst>
                                    </p:anim>
                                  </p:childTnLst>
                                </p:cTn>
                              </p:par>
                              <p:par>
                                <p:cTn id="93" presetID="2" presetClass="entr" presetSubtype="4" fill="hold" grpId="2" nodeType="withEffect">
                                  <p:stCondLst>
                                    <p:cond delay="0"/>
                                  </p:stCondLst>
                                  <p:childTnLst>
                                    <p:set>
                                      <p:cBhvr>
                                        <p:cTn id="94" dur="1" fill="hold">
                                          <p:stCondLst>
                                            <p:cond delay="0"/>
                                          </p:stCondLst>
                                        </p:cTn>
                                        <p:tgtEl>
                                          <p:spTgt spid="8"/>
                                        </p:tgtEl>
                                        <p:attrNameLst>
                                          <p:attrName>style.visibility</p:attrName>
                                        </p:attrNameLst>
                                      </p:cBhvr>
                                      <p:to>
                                        <p:strVal val="visible"/>
                                      </p:to>
                                    </p:set>
                                    <p:anim calcmode="lin" valueType="num">
                                      <p:cBhvr additive="base">
                                        <p:cTn id="95" dur="500" fill="hold"/>
                                        <p:tgtEl>
                                          <p:spTgt spid="8"/>
                                        </p:tgtEl>
                                        <p:attrNameLst>
                                          <p:attrName>ppt_x</p:attrName>
                                        </p:attrNameLst>
                                      </p:cBhvr>
                                      <p:tavLst>
                                        <p:tav tm="0">
                                          <p:val>
                                            <p:strVal val="#ppt_x"/>
                                          </p:val>
                                        </p:tav>
                                        <p:tav tm="100000">
                                          <p:val>
                                            <p:strVal val="#ppt_x"/>
                                          </p:val>
                                        </p:tav>
                                      </p:tavLst>
                                    </p:anim>
                                    <p:anim calcmode="lin" valueType="num">
                                      <p:cBhvr additive="base">
                                        <p:cTn id="96" dur="500" fill="hold"/>
                                        <p:tgtEl>
                                          <p:spTgt spid="8"/>
                                        </p:tgtEl>
                                        <p:attrNameLst>
                                          <p:attrName>ppt_y</p:attrName>
                                        </p:attrNameLst>
                                      </p:cBhvr>
                                      <p:tavLst>
                                        <p:tav tm="0">
                                          <p:val>
                                            <p:strVal val="1+#ppt_h/2"/>
                                          </p:val>
                                        </p:tav>
                                        <p:tav tm="100000">
                                          <p:val>
                                            <p:strVal val="#ppt_y"/>
                                          </p:val>
                                        </p:tav>
                                      </p:tavLst>
                                    </p:anim>
                                  </p:childTnLst>
                                </p:cTn>
                              </p:par>
                              <p:par>
                                <p:cTn id="97" presetID="2" presetClass="entr" presetSubtype="4" fill="hold" grpId="2" nodeType="withEffect">
                                  <p:stCondLst>
                                    <p:cond delay="0"/>
                                  </p:stCondLst>
                                  <p:childTnLst>
                                    <p:set>
                                      <p:cBhvr>
                                        <p:cTn id="98" dur="1" fill="hold">
                                          <p:stCondLst>
                                            <p:cond delay="0"/>
                                          </p:stCondLst>
                                        </p:cTn>
                                        <p:tgtEl>
                                          <p:spTgt spid="13">
                                            <p:txEl>
                                              <p:pRg st="0" end="0"/>
                                            </p:txEl>
                                          </p:spTgt>
                                        </p:tgtEl>
                                        <p:attrNameLst>
                                          <p:attrName>style.visibility</p:attrName>
                                        </p:attrNameLst>
                                      </p:cBhvr>
                                      <p:to>
                                        <p:strVal val="visible"/>
                                      </p:to>
                                    </p:set>
                                    <p:anim calcmode="lin" valueType="num">
                                      <p:cBhvr additive="base">
                                        <p:cTn id="9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01" presetID="2" presetClass="entr" presetSubtype="4" fill="hold" grpId="2" nodeType="with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additive="base">
                                        <p:cTn id="103" dur="500" fill="hold"/>
                                        <p:tgtEl>
                                          <p:spTgt spid="12"/>
                                        </p:tgtEl>
                                        <p:attrNameLst>
                                          <p:attrName>ppt_x</p:attrName>
                                        </p:attrNameLst>
                                      </p:cBhvr>
                                      <p:tavLst>
                                        <p:tav tm="0">
                                          <p:val>
                                            <p:strVal val="#ppt_x"/>
                                          </p:val>
                                        </p:tav>
                                        <p:tav tm="100000">
                                          <p:val>
                                            <p:strVal val="#ppt_x"/>
                                          </p:val>
                                        </p:tav>
                                      </p:tavLst>
                                    </p:anim>
                                    <p:anim calcmode="lin" valueType="num">
                                      <p:cBhvr additive="base">
                                        <p:cTn id="104" dur="500" fill="hold"/>
                                        <p:tgtEl>
                                          <p:spTgt spid="12"/>
                                        </p:tgtEl>
                                        <p:attrNameLst>
                                          <p:attrName>ppt_y</p:attrName>
                                        </p:attrNameLst>
                                      </p:cBhvr>
                                      <p:tavLst>
                                        <p:tav tm="0">
                                          <p:val>
                                            <p:strVal val="1+#ppt_h/2"/>
                                          </p:val>
                                        </p:tav>
                                        <p:tav tm="100000">
                                          <p:val>
                                            <p:strVal val="#ppt_y"/>
                                          </p:val>
                                        </p:tav>
                                      </p:tavLst>
                                    </p:anim>
                                  </p:childTnLst>
                                </p:cTn>
                              </p:par>
                              <p:par>
                                <p:cTn id="105" presetID="2" presetClass="entr" presetSubtype="4" fill="hold" grpId="3" nodeType="with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additive="base">
                                        <p:cTn id="107" dur="500" fill="hold"/>
                                        <p:tgtEl>
                                          <p:spTgt spid="15"/>
                                        </p:tgtEl>
                                        <p:attrNameLst>
                                          <p:attrName>ppt_x</p:attrName>
                                        </p:attrNameLst>
                                      </p:cBhvr>
                                      <p:tavLst>
                                        <p:tav tm="0">
                                          <p:val>
                                            <p:strVal val="#ppt_x"/>
                                          </p:val>
                                        </p:tav>
                                        <p:tav tm="100000">
                                          <p:val>
                                            <p:strVal val="#ppt_x"/>
                                          </p:val>
                                        </p:tav>
                                      </p:tavLst>
                                    </p:anim>
                                    <p:anim calcmode="lin" valueType="num">
                                      <p:cBhvr additive="base">
                                        <p:cTn id="10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8" grpId="2"/>
      <p:bldP spid="12" grpId="0" animBg="1"/>
      <p:bldP spid="12" grpId="1" animBg="1"/>
      <p:bldP spid="12" grpId="2" animBg="1"/>
      <p:bldP spid="13" grpId="0" build="p"/>
      <p:bldP spid="13" grpId="2" build="p"/>
      <p:bldP spid="14" grpId="0" animBg="1"/>
      <p:bldP spid="15" grpId="0"/>
      <p:bldP spid="15" grpId="1"/>
      <p:bldP spid="15" grpId="2"/>
      <p:bldP spid="15" grpId="3"/>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CN" altLang="en-US" dirty="0" smtClean="0"/>
              <a:t>为什么需要主数据管理</a:t>
            </a:r>
            <a:r>
              <a:rPr lang="en-US" altLang="zh-CN" dirty="0" smtClean="0"/>
              <a:t>?</a:t>
            </a:r>
            <a:endParaRPr lang="en-US" dirty="0"/>
          </a:p>
        </p:txBody>
      </p:sp>
      <p:grpSp>
        <p:nvGrpSpPr>
          <p:cNvPr id="3" name="Group 3"/>
          <p:cNvGrpSpPr>
            <a:grpSpLocks/>
          </p:cNvGrpSpPr>
          <p:nvPr/>
        </p:nvGrpSpPr>
        <p:grpSpPr bwMode="auto">
          <a:xfrm>
            <a:off x="3008985" y="1885936"/>
            <a:ext cx="3206089" cy="3114700"/>
            <a:chOff x="2064" y="1614"/>
            <a:chExt cx="1686" cy="1735"/>
          </a:xfrm>
        </p:grpSpPr>
        <p:sp>
          <p:nvSpPr>
            <p:cNvPr id="4" name="Oval 3"/>
            <p:cNvSpPr>
              <a:spLocks noChangeArrowheads="1"/>
            </p:cNvSpPr>
            <p:nvPr/>
          </p:nvSpPr>
          <p:spPr bwMode="gray">
            <a:xfrm>
              <a:off x="2068" y="1614"/>
              <a:ext cx="1676" cy="1681"/>
            </a:xfrm>
            <a:prstGeom prst="ellipse">
              <a:avLst/>
            </a:prstGeom>
            <a:gradFill rotWithShape="1">
              <a:gsLst>
                <a:gs pos="0">
                  <a:schemeClr val="bg1">
                    <a:gamma/>
                    <a:shade val="0"/>
                    <a:invGamma/>
                    <a:alpha val="27000"/>
                  </a:schemeClr>
                </a:gs>
                <a:gs pos="50000">
                  <a:schemeClr val="bg1">
                    <a:alpha val="0"/>
                  </a:schemeClr>
                </a:gs>
                <a:gs pos="100000">
                  <a:schemeClr val="bg1">
                    <a:gamma/>
                    <a:shade val="0"/>
                    <a:invGamma/>
                    <a:alpha val="27000"/>
                  </a:schemeClr>
                </a:gs>
              </a:gsLst>
              <a:lin ang="2700000" scaled="1"/>
            </a:gradFill>
            <a:ln w="9525">
              <a:noFill/>
              <a:round/>
              <a:headEnd/>
              <a:tailEnd/>
            </a:ln>
            <a:effectLst/>
          </p:spPr>
          <p:txBody>
            <a:bodyPr wrap="none" anchor="ctr"/>
            <a:lstStyle/>
            <a:p>
              <a:endParaRPr lang="zh-CN" altLang="en-US" b="1">
                <a:latin typeface="+mn-ea"/>
              </a:endParaRPr>
            </a:p>
          </p:txBody>
        </p:sp>
        <p:pic>
          <p:nvPicPr>
            <p:cNvPr id="5" name="Picture 4" descr="aa"/>
            <p:cNvPicPr>
              <a:picLocks noChangeAspect="1" noChangeArrowheads="1"/>
            </p:cNvPicPr>
            <p:nvPr/>
          </p:nvPicPr>
          <p:blipFill>
            <a:blip r:embed="rId3" cstate="print"/>
            <a:srcRect/>
            <a:stretch>
              <a:fillRect/>
            </a:stretch>
          </p:blipFill>
          <p:spPr bwMode="gray">
            <a:xfrm>
              <a:off x="2064" y="1614"/>
              <a:ext cx="1683" cy="1694"/>
            </a:xfrm>
            <a:prstGeom prst="rect">
              <a:avLst/>
            </a:prstGeom>
            <a:noFill/>
          </p:spPr>
        </p:pic>
        <p:sp>
          <p:nvSpPr>
            <p:cNvPr id="6" name="Arc 6"/>
            <p:cNvSpPr>
              <a:spLocks/>
            </p:cNvSpPr>
            <p:nvPr/>
          </p:nvSpPr>
          <p:spPr bwMode="black">
            <a:xfrm>
              <a:off x="2912" y="1616"/>
              <a:ext cx="837" cy="847"/>
            </a:xfrm>
            <a:custGeom>
              <a:avLst/>
              <a:gdLst>
                <a:gd name="G0" fmla="+- 0 0 0"/>
                <a:gd name="G1" fmla="+- 21600 0 0"/>
                <a:gd name="G2" fmla="+- 21600 0 0"/>
                <a:gd name="T0" fmla="*/ 0 w 21597"/>
                <a:gd name="T1" fmla="*/ 0 h 21600"/>
                <a:gd name="T2" fmla="*/ 21597 w 21597"/>
                <a:gd name="T3" fmla="*/ 21246 h 21600"/>
                <a:gd name="T4" fmla="*/ 0 w 21597"/>
                <a:gd name="T5" fmla="*/ 21600 h 21600"/>
              </a:gdLst>
              <a:ahLst/>
              <a:cxnLst>
                <a:cxn ang="0">
                  <a:pos x="T0" y="T1"/>
                </a:cxn>
                <a:cxn ang="0">
                  <a:pos x="T2" y="T3"/>
                </a:cxn>
                <a:cxn ang="0">
                  <a:pos x="T4" y="T5"/>
                </a:cxn>
              </a:cxnLst>
              <a:rect l="0" t="0" r="r" b="b"/>
              <a:pathLst>
                <a:path w="21597" h="21600" fill="none" extrusionOk="0">
                  <a:moveTo>
                    <a:pt x="-1" y="0"/>
                  </a:moveTo>
                  <a:cubicBezTo>
                    <a:pt x="11791" y="0"/>
                    <a:pt x="21403" y="9456"/>
                    <a:pt x="21597" y="21245"/>
                  </a:cubicBezTo>
                </a:path>
                <a:path w="21597" h="21600" stroke="0" extrusionOk="0">
                  <a:moveTo>
                    <a:pt x="-1" y="0"/>
                  </a:moveTo>
                  <a:cubicBezTo>
                    <a:pt x="11791" y="0"/>
                    <a:pt x="21403" y="9456"/>
                    <a:pt x="21597" y="21245"/>
                  </a:cubicBezTo>
                  <a:lnTo>
                    <a:pt x="0" y="21600"/>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zh-CN" altLang="en-US" b="1">
                <a:latin typeface="+mn-ea"/>
              </a:endParaRPr>
            </a:p>
          </p:txBody>
        </p:sp>
        <p:sp>
          <p:nvSpPr>
            <p:cNvPr id="7" name="Arc 7"/>
            <p:cNvSpPr>
              <a:spLocks/>
            </p:cNvSpPr>
            <p:nvPr/>
          </p:nvSpPr>
          <p:spPr bwMode="gray">
            <a:xfrm rot="5400000">
              <a:off x="2898" y="2453"/>
              <a:ext cx="862" cy="842"/>
            </a:xfrm>
            <a:custGeom>
              <a:avLst/>
              <a:gdLst>
                <a:gd name="G0" fmla="+- 411 0 0"/>
                <a:gd name="G1" fmla="+- 21600 0 0"/>
                <a:gd name="G2" fmla="+- 21600 0 0"/>
                <a:gd name="T0" fmla="*/ 0 w 22011"/>
                <a:gd name="T1" fmla="*/ 4 h 21670"/>
                <a:gd name="T2" fmla="*/ 22011 w 22011"/>
                <a:gd name="T3" fmla="*/ 21670 h 21670"/>
                <a:gd name="T4" fmla="*/ 411 w 22011"/>
                <a:gd name="T5" fmla="*/ 21600 h 21670"/>
              </a:gdLst>
              <a:ahLst/>
              <a:cxnLst>
                <a:cxn ang="0">
                  <a:pos x="T0" y="T1"/>
                </a:cxn>
                <a:cxn ang="0">
                  <a:pos x="T2" y="T3"/>
                </a:cxn>
                <a:cxn ang="0">
                  <a:pos x="T4" y="T5"/>
                </a:cxn>
              </a:cxnLst>
              <a:rect l="0" t="0" r="r" b="b"/>
              <a:pathLst>
                <a:path w="22011" h="21670" fill="none" extrusionOk="0">
                  <a:moveTo>
                    <a:pt x="-1" y="3"/>
                  </a:moveTo>
                  <a:cubicBezTo>
                    <a:pt x="136" y="1"/>
                    <a:pt x="273" y="-1"/>
                    <a:pt x="411" y="0"/>
                  </a:cubicBezTo>
                  <a:cubicBezTo>
                    <a:pt x="12340" y="0"/>
                    <a:pt x="22011" y="9670"/>
                    <a:pt x="22011" y="21600"/>
                  </a:cubicBezTo>
                  <a:cubicBezTo>
                    <a:pt x="22011" y="21623"/>
                    <a:pt x="22010" y="21646"/>
                    <a:pt x="22010" y="21669"/>
                  </a:cubicBezTo>
                </a:path>
                <a:path w="22011" h="21670" stroke="0" extrusionOk="0">
                  <a:moveTo>
                    <a:pt x="-1" y="3"/>
                  </a:moveTo>
                  <a:cubicBezTo>
                    <a:pt x="136" y="1"/>
                    <a:pt x="273" y="-1"/>
                    <a:pt x="411" y="0"/>
                  </a:cubicBezTo>
                  <a:cubicBezTo>
                    <a:pt x="12340" y="0"/>
                    <a:pt x="22011" y="9670"/>
                    <a:pt x="22011" y="21600"/>
                  </a:cubicBezTo>
                  <a:cubicBezTo>
                    <a:pt x="22011" y="21623"/>
                    <a:pt x="22010" y="21646"/>
                    <a:pt x="22010" y="21669"/>
                  </a:cubicBezTo>
                  <a:lnTo>
                    <a:pt x="411" y="21600"/>
                  </a:lnTo>
                  <a:close/>
                </a:path>
              </a:pathLst>
            </a:cu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zh-CN" altLang="en-US" b="1">
                <a:latin typeface="+mn-ea"/>
              </a:endParaRPr>
            </a:p>
          </p:txBody>
        </p:sp>
        <p:sp>
          <p:nvSpPr>
            <p:cNvPr id="8" name="Arc 8"/>
            <p:cNvSpPr>
              <a:spLocks/>
            </p:cNvSpPr>
            <p:nvPr/>
          </p:nvSpPr>
          <p:spPr bwMode="gray">
            <a:xfrm rot="5400000" flipH="1" flipV="1">
              <a:off x="2071" y="1620"/>
              <a:ext cx="844" cy="844"/>
            </a:xfrm>
            <a:custGeom>
              <a:avLst/>
              <a:gdLst>
                <a:gd name="G0" fmla="+- 0 0 0"/>
                <a:gd name="G1" fmla="+- 21596 0 0"/>
                <a:gd name="G2" fmla="+- 21600 0 0"/>
                <a:gd name="T0" fmla="*/ 426 w 21600"/>
                <a:gd name="T1" fmla="*/ 0 h 21787"/>
                <a:gd name="T2" fmla="*/ 21599 w 21600"/>
                <a:gd name="T3" fmla="*/ 21787 h 21787"/>
                <a:gd name="T4" fmla="*/ 0 w 21600"/>
                <a:gd name="T5" fmla="*/ 21596 h 21787"/>
              </a:gdLst>
              <a:ahLst/>
              <a:cxnLst>
                <a:cxn ang="0">
                  <a:pos x="T0" y="T1"/>
                </a:cxn>
                <a:cxn ang="0">
                  <a:pos x="T2" y="T3"/>
                </a:cxn>
                <a:cxn ang="0">
                  <a:pos x="T4" y="T5"/>
                </a:cxn>
              </a:cxnLst>
              <a:rect l="0" t="0" r="r" b="b"/>
              <a:pathLst>
                <a:path w="21600" h="21787" fill="none" extrusionOk="0">
                  <a:moveTo>
                    <a:pt x="425" y="0"/>
                  </a:moveTo>
                  <a:cubicBezTo>
                    <a:pt x="12187" y="232"/>
                    <a:pt x="21600" y="9832"/>
                    <a:pt x="21600" y="21596"/>
                  </a:cubicBezTo>
                  <a:cubicBezTo>
                    <a:pt x="21600" y="21659"/>
                    <a:pt x="21599" y="21723"/>
                    <a:pt x="21599" y="21787"/>
                  </a:cubicBezTo>
                </a:path>
                <a:path w="21600" h="21787" stroke="0" extrusionOk="0">
                  <a:moveTo>
                    <a:pt x="425" y="0"/>
                  </a:moveTo>
                  <a:cubicBezTo>
                    <a:pt x="12187" y="232"/>
                    <a:pt x="21600" y="9832"/>
                    <a:pt x="21600" y="21596"/>
                  </a:cubicBezTo>
                  <a:cubicBezTo>
                    <a:pt x="21600" y="21659"/>
                    <a:pt x="21599" y="21723"/>
                    <a:pt x="21599" y="21787"/>
                  </a:cubicBezTo>
                  <a:lnTo>
                    <a:pt x="0" y="21596"/>
                  </a:lnTo>
                  <a:close/>
                </a:path>
              </a:pathLst>
            </a:cu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zh-CN" altLang="en-US" b="1">
                <a:latin typeface="+mn-ea"/>
              </a:endParaRPr>
            </a:p>
          </p:txBody>
        </p:sp>
        <p:sp>
          <p:nvSpPr>
            <p:cNvPr id="9" name="Arc 9"/>
            <p:cNvSpPr>
              <a:spLocks/>
            </p:cNvSpPr>
            <p:nvPr/>
          </p:nvSpPr>
          <p:spPr bwMode="black">
            <a:xfrm rot="10419033">
              <a:off x="2115" y="2395"/>
              <a:ext cx="840" cy="954"/>
            </a:xfrm>
            <a:custGeom>
              <a:avLst/>
              <a:gdLst>
                <a:gd name="G0" fmla="+- 0 0 0"/>
                <a:gd name="G1" fmla="+- 21469 0 0"/>
                <a:gd name="G2" fmla="+- 21600 0 0"/>
                <a:gd name="T0" fmla="*/ 2373 w 21600"/>
                <a:gd name="T1" fmla="*/ 0 h 24319"/>
                <a:gd name="T2" fmla="*/ 21411 w 21600"/>
                <a:gd name="T3" fmla="*/ 24319 h 24319"/>
                <a:gd name="T4" fmla="*/ 0 w 21600"/>
                <a:gd name="T5" fmla="*/ 21469 h 24319"/>
              </a:gdLst>
              <a:ahLst/>
              <a:cxnLst>
                <a:cxn ang="0">
                  <a:pos x="T0" y="T1"/>
                </a:cxn>
                <a:cxn ang="0">
                  <a:pos x="T2" y="T3"/>
                </a:cxn>
                <a:cxn ang="0">
                  <a:pos x="T4" y="T5"/>
                </a:cxn>
              </a:cxnLst>
              <a:rect l="0" t="0" r="r" b="b"/>
              <a:pathLst>
                <a:path w="21600" h="24319" fill="none" extrusionOk="0">
                  <a:moveTo>
                    <a:pt x="2373" y="-1"/>
                  </a:moveTo>
                  <a:cubicBezTo>
                    <a:pt x="13317" y="1209"/>
                    <a:pt x="21600" y="10458"/>
                    <a:pt x="21600" y="21469"/>
                  </a:cubicBezTo>
                  <a:cubicBezTo>
                    <a:pt x="21600" y="22422"/>
                    <a:pt x="21536" y="23374"/>
                    <a:pt x="21411" y="24319"/>
                  </a:cubicBezTo>
                </a:path>
                <a:path w="21600" h="24319" stroke="0" extrusionOk="0">
                  <a:moveTo>
                    <a:pt x="2373" y="-1"/>
                  </a:moveTo>
                  <a:cubicBezTo>
                    <a:pt x="13317" y="1209"/>
                    <a:pt x="21600" y="10458"/>
                    <a:pt x="21600" y="21469"/>
                  </a:cubicBezTo>
                  <a:cubicBezTo>
                    <a:pt x="21600" y="22422"/>
                    <a:pt x="21536" y="23374"/>
                    <a:pt x="21411" y="24319"/>
                  </a:cubicBezTo>
                  <a:lnTo>
                    <a:pt x="0" y="21469"/>
                  </a:lnTo>
                  <a:close/>
                </a:path>
              </a:pathLst>
            </a:cu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zh-CN" altLang="en-US" b="1">
                <a:latin typeface="+mn-ea"/>
              </a:endParaRPr>
            </a:p>
          </p:txBody>
        </p:sp>
        <p:sp>
          <p:nvSpPr>
            <p:cNvPr id="10" name="WordArt 10"/>
            <p:cNvSpPr>
              <a:spLocks noChangeArrowheads="1" noChangeShapeType="1" noTextEdit="1"/>
            </p:cNvSpPr>
            <p:nvPr/>
          </p:nvSpPr>
          <p:spPr bwMode="gray">
            <a:xfrm rot="40577292">
              <a:off x="2261" y="1927"/>
              <a:ext cx="845" cy="625"/>
            </a:xfrm>
            <a:prstGeom prst="rect">
              <a:avLst/>
            </a:prstGeom>
          </p:spPr>
          <p:txBody>
            <a:bodyPr spcFirstLastPara="1" wrap="none" fromWordArt="1">
              <a:prstTxWarp prst="textArchUp">
                <a:avLst>
                  <a:gd name="adj" fmla="val 12208396"/>
                </a:avLst>
              </a:prstTxWarp>
            </a:bodyPr>
            <a:lstStyle/>
            <a:p>
              <a:pPr algn="ctr"/>
              <a:r>
                <a:rPr lang="zh-CN" altLang="en-US" b="1" kern="0" dirty="0" smtClean="0">
                  <a:ln w="6350">
                    <a:solidFill>
                      <a:srgbClr val="FFFFFF"/>
                    </a:solidFill>
                    <a:round/>
                    <a:headEnd/>
                    <a:tailEnd/>
                  </a:ln>
                  <a:latin typeface="+mn-ea"/>
                </a:rPr>
                <a:t>数据冗余</a:t>
              </a:r>
              <a:endParaRPr lang="zh-CN" altLang="en-US" b="1" kern="0" dirty="0">
                <a:ln w="6350">
                  <a:solidFill>
                    <a:srgbClr val="FFFFFF"/>
                  </a:solidFill>
                  <a:round/>
                  <a:headEnd/>
                  <a:tailEnd/>
                </a:ln>
                <a:latin typeface="+mn-ea"/>
              </a:endParaRPr>
            </a:p>
          </p:txBody>
        </p:sp>
        <p:sp>
          <p:nvSpPr>
            <p:cNvPr id="11" name="WordArt 11"/>
            <p:cNvSpPr>
              <a:spLocks noChangeArrowheads="1" noChangeShapeType="1" noTextEdit="1"/>
            </p:cNvSpPr>
            <p:nvPr/>
          </p:nvSpPr>
          <p:spPr bwMode="gray">
            <a:xfrm rot="45886923">
              <a:off x="2744" y="1938"/>
              <a:ext cx="843" cy="625"/>
            </a:xfrm>
            <a:prstGeom prst="rect">
              <a:avLst/>
            </a:prstGeom>
          </p:spPr>
          <p:txBody>
            <a:bodyPr spcFirstLastPara="1" wrap="none" fromWordArt="1">
              <a:prstTxWarp prst="textArchUp">
                <a:avLst>
                  <a:gd name="adj" fmla="val 12211375"/>
                </a:avLst>
              </a:prstTxWarp>
            </a:bodyPr>
            <a:lstStyle/>
            <a:p>
              <a:pPr algn="ctr"/>
              <a:r>
                <a:rPr lang="zh-CN" altLang="en-US" b="1" kern="10" dirty="0" smtClean="0">
                  <a:ln w="6350">
                    <a:solidFill>
                      <a:srgbClr val="FFFFFF"/>
                    </a:solidFill>
                    <a:round/>
                    <a:headEnd/>
                    <a:tailEnd/>
                  </a:ln>
                  <a:latin typeface="+mn-ea"/>
                </a:rPr>
                <a:t>数据不一致</a:t>
              </a:r>
              <a:endParaRPr lang="zh-CN" altLang="en-US" b="1" kern="10" dirty="0">
                <a:ln w="6350">
                  <a:solidFill>
                    <a:srgbClr val="FFFFFF"/>
                  </a:solidFill>
                  <a:round/>
                  <a:headEnd/>
                  <a:tailEnd/>
                </a:ln>
                <a:latin typeface="+mn-ea"/>
              </a:endParaRPr>
            </a:p>
          </p:txBody>
        </p:sp>
        <p:sp>
          <p:nvSpPr>
            <p:cNvPr id="12" name="WordArt 12"/>
            <p:cNvSpPr>
              <a:spLocks noChangeArrowheads="1" noChangeShapeType="1" noTextEdit="1"/>
            </p:cNvSpPr>
            <p:nvPr/>
          </p:nvSpPr>
          <p:spPr bwMode="gray">
            <a:xfrm rot="24360178">
              <a:off x="2197" y="2629"/>
              <a:ext cx="785" cy="312"/>
            </a:xfrm>
            <a:prstGeom prst="rect">
              <a:avLst/>
            </a:prstGeom>
          </p:spPr>
          <p:txBody>
            <a:bodyPr spcFirstLastPara="1" wrap="none" fromWordArt="1">
              <a:prstTxWarp prst="textArchDown">
                <a:avLst>
                  <a:gd name="adj" fmla="val 433212"/>
                </a:avLst>
              </a:prstTxWarp>
            </a:bodyPr>
            <a:lstStyle/>
            <a:p>
              <a:pPr algn="ctr"/>
              <a:r>
                <a:rPr lang="zh-CN" altLang="en-US" b="1" kern="10" dirty="0" smtClean="0">
                  <a:ln w="6350">
                    <a:solidFill>
                      <a:srgbClr val="FFFFFF"/>
                    </a:solidFill>
                    <a:round/>
                    <a:headEnd/>
                    <a:tailEnd/>
                  </a:ln>
                  <a:latin typeface="+mn-ea"/>
                </a:rPr>
                <a:t>业务变化</a:t>
              </a:r>
              <a:endParaRPr lang="zh-CN" altLang="en-US" b="1" kern="10" dirty="0">
                <a:ln w="6350">
                  <a:solidFill>
                    <a:srgbClr val="FFFFFF"/>
                  </a:solidFill>
                  <a:round/>
                  <a:headEnd/>
                  <a:tailEnd/>
                </a:ln>
                <a:latin typeface="+mn-ea"/>
              </a:endParaRPr>
            </a:p>
          </p:txBody>
        </p:sp>
        <p:sp>
          <p:nvSpPr>
            <p:cNvPr id="13" name="WordArt 13"/>
            <p:cNvSpPr>
              <a:spLocks noChangeArrowheads="1" noChangeShapeType="1" noTextEdit="1"/>
            </p:cNvSpPr>
            <p:nvPr/>
          </p:nvSpPr>
          <p:spPr bwMode="gray">
            <a:xfrm rot="19084014">
              <a:off x="2849" y="2613"/>
              <a:ext cx="777" cy="315"/>
            </a:xfrm>
            <a:prstGeom prst="rect">
              <a:avLst/>
            </a:prstGeom>
          </p:spPr>
          <p:txBody>
            <a:bodyPr spcFirstLastPara="1" wrap="none" fromWordArt="1">
              <a:prstTxWarp prst="textArchDown">
                <a:avLst>
                  <a:gd name="adj" fmla="val 441787"/>
                </a:avLst>
              </a:prstTxWarp>
            </a:bodyPr>
            <a:lstStyle/>
            <a:p>
              <a:pPr algn="ctr"/>
              <a:r>
                <a:rPr lang="zh-CN" altLang="en-US" b="1" kern="10" dirty="0" smtClean="0">
                  <a:ln w="6350">
                    <a:solidFill>
                      <a:srgbClr val="FFFFFF"/>
                    </a:solidFill>
                    <a:round/>
                    <a:headEnd/>
                    <a:tailEnd/>
                  </a:ln>
                  <a:latin typeface="+mn-ea"/>
                </a:rPr>
                <a:t>业务低效</a:t>
              </a:r>
              <a:endParaRPr lang="zh-CN" altLang="en-US" b="1" kern="10" dirty="0">
                <a:ln w="6350">
                  <a:solidFill>
                    <a:srgbClr val="FFFFFF"/>
                  </a:solidFill>
                  <a:round/>
                  <a:headEnd/>
                  <a:tailEnd/>
                </a:ln>
                <a:latin typeface="+mn-ea"/>
              </a:endParaRPr>
            </a:p>
          </p:txBody>
        </p:sp>
        <p:grpSp>
          <p:nvGrpSpPr>
            <p:cNvPr id="14" name="Group 13"/>
            <p:cNvGrpSpPr>
              <a:grpSpLocks/>
            </p:cNvGrpSpPr>
            <p:nvPr/>
          </p:nvGrpSpPr>
          <p:grpSpPr bwMode="auto">
            <a:xfrm>
              <a:off x="2457" y="2000"/>
              <a:ext cx="901" cy="888"/>
              <a:chOff x="2457" y="2000"/>
              <a:chExt cx="901" cy="888"/>
            </a:xfrm>
          </p:grpSpPr>
          <p:pic>
            <p:nvPicPr>
              <p:cNvPr id="16" name="Picture 15" descr="circuler_1"/>
              <p:cNvPicPr>
                <a:picLocks noChangeAspect="1" noChangeArrowheads="1"/>
              </p:cNvPicPr>
              <p:nvPr/>
            </p:nvPicPr>
            <p:blipFill>
              <a:blip r:embed="rId4" cstate="print"/>
              <a:srcRect/>
              <a:stretch>
                <a:fillRect/>
              </a:stretch>
            </p:blipFill>
            <p:spPr bwMode="ltGray">
              <a:xfrm>
                <a:off x="2457" y="2000"/>
                <a:ext cx="901" cy="886"/>
              </a:xfrm>
              <a:prstGeom prst="rect">
                <a:avLst/>
              </a:prstGeom>
              <a:noFill/>
            </p:spPr>
          </p:pic>
          <p:sp>
            <p:nvSpPr>
              <p:cNvPr id="17" name="Oval 16"/>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lgn="ctr">
                <a:noFill/>
                <a:round/>
                <a:headEnd/>
                <a:tailEnd/>
              </a:ln>
              <a:effectLst/>
            </p:spPr>
            <p:txBody>
              <a:bodyPr wrap="none" anchor="ctr"/>
              <a:lstStyle/>
              <a:p>
                <a:endParaRPr lang="zh-CN" altLang="en-US" b="1">
                  <a:latin typeface="+mn-ea"/>
                </a:endParaRPr>
              </a:p>
            </p:txBody>
          </p:sp>
          <p:sp>
            <p:nvSpPr>
              <p:cNvPr id="18" name="Freeform 17"/>
              <p:cNvSpPr>
                <a:spLocks/>
              </p:cNvSpPr>
              <p:nvPr/>
            </p:nvSpPr>
            <p:spPr bwMode="ltGray">
              <a:xfrm>
                <a:off x="2550" y="2018"/>
                <a:ext cx="703" cy="308"/>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gradFill>
              <a:ln w="0">
                <a:noFill/>
                <a:prstDash val="solid"/>
                <a:round/>
                <a:headEnd/>
                <a:tailEnd/>
              </a:ln>
            </p:spPr>
            <p:txBody>
              <a:bodyPr/>
              <a:lstStyle/>
              <a:p>
                <a:endParaRPr lang="zh-CN" altLang="en-US" b="1">
                  <a:latin typeface="+mn-ea"/>
                </a:endParaRPr>
              </a:p>
            </p:txBody>
          </p:sp>
          <p:grpSp>
            <p:nvGrpSpPr>
              <p:cNvPr id="19" name="Group 18"/>
              <p:cNvGrpSpPr>
                <a:grpSpLocks/>
              </p:cNvGrpSpPr>
              <p:nvPr/>
            </p:nvGrpSpPr>
            <p:grpSpPr bwMode="auto">
              <a:xfrm rot="-1297425" flipH="1" flipV="1">
                <a:off x="2521" y="2687"/>
                <a:ext cx="785" cy="182"/>
                <a:chOff x="2526" y="1060"/>
                <a:chExt cx="896" cy="236"/>
              </a:xfrm>
            </p:grpSpPr>
            <p:grpSp>
              <p:nvGrpSpPr>
                <p:cNvPr id="20" name="Group 19"/>
                <p:cNvGrpSpPr>
                  <a:grpSpLocks/>
                </p:cNvGrpSpPr>
                <p:nvPr/>
              </p:nvGrpSpPr>
              <p:grpSpPr bwMode="auto">
                <a:xfrm>
                  <a:off x="2526" y="1060"/>
                  <a:ext cx="742" cy="186"/>
                  <a:chOff x="1565" y="2568"/>
                  <a:chExt cx="1118" cy="279"/>
                </a:xfrm>
              </p:grpSpPr>
              <p:sp>
                <p:nvSpPr>
                  <p:cNvPr id="26" name="AutoShape 20"/>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zh-CN" altLang="en-US" b="1">
                      <a:latin typeface="+mn-ea"/>
                    </a:endParaRPr>
                  </a:p>
                </p:txBody>
              </p:sp>
              <p:sp>
                <p:nvSpPr>
                  <p:cNvPr id="27" name="AutoShape 21"/>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zh-CN" altLang="en-US" b="1">
                      <a:latin typeface="+mn-ea"/>
                    </a:endParaRPr>
                  </a:p>
                </p:txBody>
              </p:sp>
              <p:sp>
                <p:nvSpPr>
                  <p:cNvPr id="28" name="AutoShape 22"/>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zh-CN" altLang="en-US" b="1">
                      <a:latin typeface="+mn-ea"/>
                    </a:endParaRPr>
                  </a:p>
                </p:txBody>
              </p:sp>
              <p:sp>
                <p:nvSpPr>
                  <p:cNvPr id="29" name="AutoShape 23"/>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zh-CN" altLang="en-US" b="1">
                      <a:latin typeface="+mn-ea"/>
                    </a:endParaRPr>
                  </a:p>
                </p:txBody>
              </p:sp>
            </p:grpSp>
            <p:grpSp>
              <p:nvGrpSpPr>
                <p:cNvPr id="21" name="Group 24"/>
                <p:cNvGrpSpPr>
                  <a:grpSpLocks/>
                </p:cNvGrpSpPr>
                <p:nvPr/>
              </p:nvGrpSpPr>
              <p:grpSpPr bwMode="auto">
                <a:xfrm rot="1353540">
                  <a:off x="2680" y="1110"/>
                  <a:ext cx="742" cy="186"/>
                  <a:chOff x="1565" y="2568"/>
                  <a:chExt cx="1118" cy="279"/>
                </a:xfrm>
              </p:grpSpPr>
              <p:sp>
                <p:nvSpPr>
                  <p:cNvPr id="22" name="AutoShape 25"/>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zh-CN" altLang="en-US" b="1">
                      <a:latin typeface="+mn-ea"/>
                    </a:endParaRPr>
                  </a:p>
                </p:txBody>
              </p:sp>
              <p:sp>
                <p:nvSpPr>
                  <p:cNvPr id="23" name="AutoShape 26"/>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zh-CN" altLang="en-US" b="1">
                      <a:latin typeface="+mn-ea"/>
                    </a:endParaRPr>
                  </a:p>
                </p:txBody>
              </p:sp>
              <p:sp>
                <p:nvSpPr>
                  <p:cNvPr id="24" name="AutoShape 27"/>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zh-CN" altLang="en-US" b="1">
                      <a:latin typeface="+mn-ea"/>
                    </a:endParaRPr>
                  </a:p>
                </p:txBody>
              </p:sp>
              <p:sp>
                <p:nvSpPr>
                  <p:cNvPr id="25" name="AutoShape 28"/>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zh-CN" altLang="en-US" b="1">
                      <a:latin typeface="+mn-ea"/>
                    </a:endParaRPr>
                  </a:p>
                </p:txBody>
              </p:sp>
            </p:grpSp>
          </p:grpSp>
        </p:grpSp>
        <p:sp>
          <p:nvSpPr>
            <p:cNvPr id="15" name="Rectangle 29"/>
            <p:cNvSpPr>
              <a:spLocks noChangeArrowheads="1"/>
            </p:cNvSpPr>
            <p:nvPr/>
          </p:nvSpPr>
          <p:spPr bwMode="gray">
            <a:xfrm>
              <a:off x="2629" y="2203"/>
              <a:ext cx="593" cy="350"/>
            </a:xfrm>
            <a:prstGeom prst="rect">
              <a:avLst/>
            </a:prstGeom>
            <a:noFill/>
            <a:ln w="9525" algn="ctr">
              <a:noFill/>
              <a:miter lim="800000"/>
              <a:headEnd/>
              <a:tailEnd/>
            </a:ln>
            <a:effectLst/>
          </p:spPr>
          <p:txBody>
            <a:bodyPr wrap="none">
              <a:spAutoFit/>
            </a:bodyPr>
            <a:lstStyle/>
            <a:p>
              <a:pPr algn="ctr"/>
              <a:r>
                <a:rPr lang="zh-CN" altLang="en-US" sz="2400" dirty="0" smtClean="0">
                  <a:latin typeface="+mn-ea"/>
                </a:rPr>
                <a:t>需要解决</a:t>
              </a:r>
              <a:endParaRPr lang="en-US" altLang="zh-CN" sz="2400" dirty="0" smtClean="0">
                <a:latin typeface="+mn-ea"/>
              </a:endParaRPr>
            </a:p>
            <a:p>
              <a:pPr algn="ctr"/>
              <a:r>
                <a:rPr lang="zh-CN" altLang="en-US" sz="2400" dirty="0" smtClean="0">
                  <a:latin typeface="+mn-ea"/>
                </a:rPr>
                <a:t>主要问题</a:t>
              </a:r>
              <a:endParaRPr lang="en-US" altLang="zh-CN" sz="2400" dirty="0">
                <a:latin typeface="+mn-ea"/>
              </a:endParaRPr>
            </a:p>
          </p:txBody>
        </p:sp>
      </p:grpSp>
      <p:sp>
        <p:nvSpPr>
          <p:cNvPr id="30" name="AutoShape 30"/>
          <p:cNvSpPr>
            <a:spLocks/>
          </p:cNvSpPr>
          <p:nvPr/>
        </p:nvSpPr>
        <p:spPr bwMode="auto">
          <a:xfrm>
            <a:off x="6595144" y="1428736"/>
            <a:ext cx="2834640" cy="1005840"/>
          </a:xfrm>
          <a:prstGeom prst="accentCallout2">
            <a:avLst>
              <a:gd name="adj1" fmla="val 13634"/>
              <a:gd name="adj2" fmla="val -3227"/>
              <a:gd name="adj3" fmla="val 13634"/>
              <a:gd name="adj4" fmla="val -24125"/>
              <a:gd name="adj5" fmla="val 92236"/>
              <a:gd name="adj6" fmla="val -39583"/>
            </a:avLst>
          </a:prstGeom>
          <a:noFill/>
          <a:ln w="9525">
            <a:solidFill>
              <a:schemeClr val="tx2"/>
            </a:solidFill>
            <a:miter lim="800000"/>
            <a:headEnd type="triangle" w="med" len="med"/>
            <a:tailEnd type="oval" w="med" len="med"/>
          </a:ln>
          <a:effectLst/>
        </p:spPr>
        <p:txBody>
          <a:bodyPr lIns="109728" tIns="54864" rIns="109728" bIns="54864" anchor="ctr"/>
          <a:lstStyle/>
          <a:p>
            <a:pPr>
              <a:buFont typeface="Arial" pitchFamily="34" charset="0"/>
              <a:buChar char="•"/>
            </a:pPr>
            <a:r>
              <a:rPr lang="zh-CN" altLang="en-US" sz="1600" dirty="0" smtClean="0">
                <a:latin typeface="+mn-ea"/>
              </a:rPr>
              <a:t>客户数据不一致</a:t>
            </a:r>
            <a:endParaRPr lang="en-US" altLang="zh-CN" sz="1600" dirty="0" smtClean="0">
              <a:latin typeface="+mn-ea"/>
            </a:endParaRPr>
          </a:p>
          <a:p>
            <a:pPr>
              <a:buFont typeface="Arial" pitchFamily="34" charset="0"/>
              <a:buChar char="•"/>
            </a:pPr>
            <a:r>
              <a:rPr lang="zh-CN" altLang="en-US" sz="1600" dirty="0" smtClean="0">
                <a:latin typeface="+mn-ea"/>
              </a:rPr>
              <a:t>系统用户数据不一致</a:t>
            </a:r>
            <a:endParaRPr lang="en-US" altLang="zh-CN" sz="1600" dirty="0" smtClean="0">
              <a:latin typeface="+mn-ea"/>
            </a:endParaRPr>
          </a:p>
          <a:p>
            <a:pPr>
              <a:buFont typeface="Arial" pitchFamily="34" charset="0"/>
              <a:buChar char="•"/>
            </a:pPr>
            <a:r>
              <a:rPr lang="zh-CN" altLang="en-US" sz="1600" dirty="0" smtClean="0">
                <a:latin typeface="+mn-ea"/>
              </a:rPr>
              <a:t>业务定义不一致</a:t>
            </a:r>
            <a:endParaRPr lang="en-US" altLang="zh-CN" sz="1600" dirty="0">
              <a:latin typeface="+mn-ea"/>
            </a:endParaRPr>
          </a:p>
        </p:txBody>
      </p:sp>
      <p:sp>
        <p:nvSpPr>
          <p:cNvPr id="31" name="AutoShape 31"/>
          <p:cNvSpPr>
            <a:spLocks/>
          </p:cNvSpPr>
          <p:nvPr/>
        </p:nvSpPr>
        <p:spPr bwMode="auto">
          <a:xfrm>
            <a:off x="6715140" y="4929198"/>
            <a:ext cx="2834640" cy="1005840"/>
          </a:xfrm>
          <a:prstGeom prst="accentCallout2">
            <a:avLst>
              <a:gd name="adj1" fmla="val 13634"/>
              <a:gd name="adj2" fmla="val -3227"/>
              <a:gd name="adj3" fmla="val 13634"/>
              <a:gd name="adj4" fmla="val -18616"/>
              <a:gd name="adj5" fmla="val -40343"/>
              <a:gd name="adj6" fmla="val -34005"/>
            </a:avLst>
          </a:prstGeom>
          <a:noFill/>
          <a:ln w="9525">
            <a:solidFill>
              <a:schemeClr val="tx2"/>
            </a:solidFill>
            <a:miter lim="800000"/>
            <a:headEnd type="triangle" w="med" len="med"/>
            <a:tailEnd type="oval" w="med" len="med"/>
          </a:ln>
          <a:effectLst/>
        </p:spPr>
        <p:txBody>
          <a:bodyPr lIns="109728" tIns="54864" rIns="109728" bIns="54864" anchor="ctr"/>
          <a:lstStyle/>
          <a:p>
            <a:pPr>
              <a:buFont typeface="Arial" pitchFamily="34" charset="0"/>
              <a:buChar char="•"/>
            </a:pPr>
            <a:r>
              <a:rPr lang="zh-CN" altLang="en-US" sz="1600" dirty="0" smtClean="0"/>
              <a:t>低生产力</a:t>
            </a:r>
            <a:endParaRPr lang="en-US" altLang="zh-CN" sz="1600" dirty="0" smtClean="0"/>
          </a:p>
          <a:p>
            <a:pPr>
              <a:buFont typeface="Arial" pitchFamily="34" charset="0"/>
              <a:buChar char="•"/>
            </a:pPr>
            <a:r>
              <a:rPr lang="zh-CN" altLang="en-US" sz="1600" dirty="0" smtClean="0"/>
              <a:t>低效的供应链管理</a:t>
            </a:r>
            <a:endParaRPr lang="en-US" altLang="zh-CN" sz="1600" dirty="0" smtClean="0"/>
          </a:p>
          <a:p>
            <a:pPr>
              <a:buFont typeface="Arial" pitchFamily="34" charset="0"/>
              <a:buChar char="•"/>
            </a:pPr>
            <a:r>
              <a:rPr lang="zh-CN" altLang="en-US" sz="1600" dirty="0" smtClean="0"/>
              <a:t>不一致的客户待遇</a:t>
            </a:r>
            <a:endParaRPr lang="en-US" altLang="zh-CN" sz="1600" dirty="0" smtClean="0"/>
          </a:p>
          <a:p>
            <a:pPr>
              <a:buFont typeface="Arial" pitchFamily="34" charset="0"/>
              <a:buChar char="•"/>
            </a:pPr>
            <a:r>
              <a:rPr lang="zh-CN" altLang="en-US" sz="1600" dirty="0" smtClean="0"/>
              <a:t>客户不满意</a:t>
            </a:r>
            <a:endParaRPr lang="en-US" altLang="zh-CN" sz="1600" dirty="0" smtClean="0"/>
          </a:p>
          <a:p>
            <a:pPr>
              <a:buFont typeface="Arial" pitchFamily="34" charset="0"/>
              <a:buChar char="•"/>
            </a:pPr>
            <a:r>
              <a:rPr lang="zh-CN" altLang="en-US" sz="1600" dirty="0" smtClean="0"/>
              <a:t>浪费销售部门的努力</a:t>
            </a:r>
            <a:endParaRPr lang="en-US" altLang="zh-CN" sz="1600" dirty="0">
              <a:latin typeface="+mn-ea"/>
            </a:endParaRPr>
          </a:p>
        </p:txBody>
      </p:sp>
      <p:sp>
        <p:nvSpPr>
          <p:cNvPr id="32" name="AutoShape 32"/>
          <p:cNvSpPr>
            <a:spLocks/>
          </p:cNvSpPr>
          <p:nvPr/>
        </p:nvSpPr>
        <p:spPr bwMode="auto">
          <a:xfrm flipH="1">
            <a:off x="214350" y="1438261"/>
            <a:ext cx="2743200" cy="1005840"/>
          </a:xfrm>
          <a:prstGeom prst="accentCallout2">
            <a:avLst>
              <a:gd name="adj1" fmla="val 13634"/>
              <a:gd name="adj2" fmla="val -3333"/>
              <a:gd name="adj3" fmla="val 13634"/>
              <a:gd name="adj4" fmla="val -18819"/>
              <a:gd name="adj5" fmla="val 89769"/>
              <a:gd name="adj6" fmla="val -34444"/>
            </a:avLst>
          </a:prstGeom>
          <a:noFill/>
          <a:ln w="9525">
            <a:solidFill>
              <a:schemeClr val="tx2"/>
            </a:solidFill>
            <a:miter lim="800000"/>
            <a:headEnd type="triangle" w="med" len="med"/>
            <a:tailEnd type="oval" w="med" len="med"/>
          </a:ln>
          <a:effectLst/>
        </p:spPr>
        <p:txBody>
          <a:bodyPr lIns="109728" tIns="54864" rIns="109728" bIns="54864" anchor="ctr"/>
          <a:lstStyle/>
          <a:p>
            <a:r>
              <a:rPr lang="zh-CN" altLang="en-US" sz="1600" dirty="0" smtClean="0"/>
              <a:t>企业内的每一个系统、应用、甚至业务部门都会收集自己版本的核心业务实体数据。</a:t>
            </a:r>
            <a:endParaRPr lang="en-US" altLang="zh-CN" sz="1600" dirty="0">
              <a:latin typeface="+mn-ea"/>
            </a:endParaRPr>
          </a:p>
        </p:txBody>
      </p:sp>
      <p:sp>
        <p:nvSpPr>
          <p:cNvPr id="33" name="AutoShape 33"/>
          <p:cNvSpPr>
            <a:spLocks/>
          </p:cNvSpPr>
          <p:nvPr/>
        </p:nvSpPr>
        <p:spPr bwMode="auto">
          <a:xfrm>
            <a:off x="-785850" y="4714884"/>
            <a:ext cx="3080455" cy="963930"/>
          </a:xfrm>
          <a:prstGeom prst="accentCallout2">
            <a:avLst>
              <a:gd name="adj1" fmla="val 14231"/>
              <a:gd name="adj2" fmla="val 103227"/>
              <a:gd name="adj3" fmla="val 14231"/>
              <a:gd name="adj4" fmla="val 118750"/>
              <a:gd name="adj5" fmla="val -46838"/>
              <a:gd name="adj6" fmla="val 130106"/>
            </a:avLst>
          </a:prstGeom>
          <a:noFill/>
          <a:ln w="9525">
            <a:solidFill>
              <a:schemeClr val="tx2"/>
            </a:solidFill>
            <a:miter lim="800000"/>
            <a:headEnd type="triangle" w="med" len="med"/>
            <a:tailEnd type="oval" w="med" len="med"/>
          </a:ln>
          <a:effectLst/>
        </p:spPr>
        <p:txBody>
          <a:bodyPr lIns="109728" tIns="54864" rIns="109728" bIns="54864" anchor="ctr"/>
          <a:lstStyle/>
          <a:p>
            <a:pPr algn="r">
              <a:buFont typeface="Arial" pitchFamily="34" charset="0"/>
              <a:buChar char="•"/>
            </a:pPr>
            <a:r>
              <a:rPr lang="zh-CN" altLang="en-US" sz="1600" dirty="0" smtClean="0"/>
              <a:t>引入新的产品和服务</a:t>
            </a:r>
            <a:endParaRPr lang="en-US" altLang="zh-CN" sz="1600" dirty="0" smtClean="0"/>
          </a:p>
          <a:p>
            <a:pPr algn="r">
              <a:buFont typeface="Arial" pitchFamily="34" charset="0"/>
              <a:buChar char="•"/>
            </a:pPr>
            <a:r>
              <a:rPr lang="zh-CN" altLang="en-US" sz="1600" dirty="0" smtClean="0"/>
              <a:t>销售网点变化</a:t>
            </a:r>
            <a:endParaRPr lang="en-US" altLang="zh-CN" sz="1600" dirty="0" smtClean="0"/>
          </a:p>
          <a:p>
            <a:pPr algn="r">
              <a:buFont typeface="Arial" pitchFamily="34" charset="0"/>
              <a:buChar char="•"/>
            </a:pPr>
            <a:r>
              <a:rPr lang="zh-CN" altLang="en-US" sz="1600" dirty="0" smtClean="0"/>
              <a:t>新技术出现并成熟</a:t>
            </a:r>
            <a:endParaRPr lang="en-US" altLang="zh-CN" sz="1600" dirty="0">
              <a:latin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CN" altLang="en-US" dirty="0" smtClean="0"/>
              <a:t>微软数据平台愿景</a:t>
            </a:r>
            <a:endParaRPr lang="en-US" dirty="0"/>
          </a:p>
        </p:txBody>
      </p:sp>
      <p:sp>
        <p:nvSpPr>
          <p:cNvPr id="3" name="Rounded Rectangle 2"/>
          <p:cNvSpPr/>
          <p:nvPr/>
        </p:nvSpPr>
        <p:spPr bwMode="auto">
          <a:xfrm>
            <a:off x="3876222" y="4568412"/>
            <a:ext cx="5057775" cy="950027"/>
          </a:xfrm>
          <a:prstGeom prst="roundRect">
            <a:avLst>
              <a:gd name="adj" fmla="val 39412"/>
            </a:avLst>
          </a:prstGeom>
          <a:gradFill rotWithShape="1">
            <a:gsLst>
              <a:gs pos="0">
                <a:srgbClr val="000000">
                  <a:lumMod val="50000"/>
                  <a:lumOff val="50000"/>
                </a:srgbClr>
              </a:gs>
              <a:gs pos="50000">
                <a:srgbClr val="000000">
                  <a:lumMod val="50000"/>
                  <a:lumOff val="50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3497AE">
                <a:satMod val="300000"/>
              </a:srgbClr>
            </a:contourClr>
          </a:sp3d>
        </p:spPr>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defRPr/>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grpSp>
        <p:nvGrpSpPr>
          <p:cNvPr id="4" name="Group 75"/>
          <p:cNvGrpSpPr/>
          <p:nvPr/>
        </p:nvGrpSpPr>
        <p:grpSpPr>
          <a:xfrm>
            <a:off x="4910388" y="2804473"/>
            <a:ext cx="3068417" cy="857252"/>
            <a:chOff x="4964816" y="3540157"/>
            <a:chExt cx="3068417" cy="857252"/>
          </a:xfrm>
        </p:grpSpPr>
        <p:cxnSp>
          <p:nvCxnSpPr>
            <p:cNvPr id="5" name="Straight Connector 4"/>
            <p:cNvCxnSpPr/>
            <p:nvPr/>
          </p:nvCxnSpPr>
          <p:spPr bwMode="auto">
            <a:xfrm flipV="1">
              <a:off x="6580770" y="3540157"/>
              <a:ext cx="1145893" cy="810227"/>
            </a:xfrm>
            <a:prstGeom prst="line">
              <a:avLst/>
            </a:prstGeom>
            <a:gradFill rotWithShape="0">
              <a:gsLst>
                <a:gs pos="0">
                  <a:srgbClr val="7DDDFF">
                    <a:gamma/>
                    <a:tint val="72941"/>
                    <a:invGamma/>
                  </a:srgbClr>
                </a:gs>
                <a:gs pos="50000">
                  <a:srgbClr val="7DDDFF"/>
                </a:gs>
                <a:gs pos="100000">
                  <a:srgbClr val="7DDDFF">
                    <a:gamma/>
                    <a:tint val="72941"/>
                    <a:invGamma/>
                  </a:srgbClr>
                </a:gs>
              </a:gsLst>
              <a:lin ang="2700000" scaled="1"/>
            </a:gradFill>
            <a:ln w="38100" cap="rnd" cmpd="sng" algn="ctr">
              <a:solidFill>
                <a:srgbClr val="3497AE">
                  <a:lumMod val="60000"/>
                  <a:lumOff val="40000"/>
                </a:srgbClr>
              </a:solidFill>
              <a:prstDash val="sysDot"/>
              <a:round/>
              <a:headEnd type="none" w="med" len="med"/>
              <a:tailEnd type="none" w="med" len="med"/>
            </a:ln>
            <a:effectLst/>
          </p:spPr>
        </p:cxnSp>
        <p:cxnSp>
          <p:nvCxnSpPr>
            <p:cNvPr id="6" name="Straight Connector 5"/>
            <p:cNvCxnSpPr/>
            <p:nvPr/>
          </p:nvCxnSpPr>
          <p:spPr bwMode="auto">
            <a:xfrm rot="10800000">
              <a:off x="5153026" y="3597276"/>
              <a:ext cx="1313445" cy="762635"/>
            </a:xfrm>
            <a:prstGeom prst="line">
              <a:avLst/>
            </a:prstGeom>
            <a:gradFill rotWithShape="0">
              <a:gsLst>
                <a:gs pos="0">
                  <a:srgbClr val="7DDDFF">
                    <a:gamma/>
                    <a:tint val="72941"/>
                    <a:invGamma/>
                  </a:srgbClr>
                </a:gs>
                <a:gs pos="50000">
                  <a:srgbClr val="7DDDFF"/>
                </a:gs>
                <a:gs pos="100000">
                  <a:srgbClr val="7DDDFF">
                    <a:gamma/>
                    <a:tint val="72941"/>
                    <a:invGamma/>
                  </a:srgbClr>
                </a:gs>
              </a:gsLst>
              <a:lin ang="2700000" scaled="1"/>
            </a:gradFill>
            <a:ln w="38100" cap="rnd" cmpd="sng" algn="ctr">
              <a:solidFill>
                <a:srgbClr val="3497AE">
                  <a:lumMod val="60000"/>
                  <a:lumOff val="40000"/>
                </a:srgbClr>
              </a:solidFill>
              <a:prstDash val="sysDot"/>
              <a:round/>
              <a:headEnd type="none" w="med" len="med"/>
              <a:tailEnd type="none" w="med" len="med"/>
            </a:ln>
            <a:effectLst/>
          </p:spPr>
        </p:cxnSp>
        <p:cxnSp>
          <p:nvCxnSpPr>
            <p:cNvPr id="7" name="Straight Connector 6"/>
            <p:cNvCxnSpPr/>
            <p:nvPr/>
          </p:nvCxnSpPr>
          <p:spPr bwMode="auto">
            <a:xfrm rot="10800000">
              <a:off x="4964816" y="4212212"/>
              <a:ext cx="1342662" cy="185197"/>
            </a:xfrm>
            <a:prstGeom prst="line">
              <a:avLst/>
            </a:prstGeom>
            <a:gradFill rotWithShape="0">
              <a:gsLst>
                <a:gs pos="0">
                  <a:srgbClr val="7DDDFF">
                    <a:gamma/>
                    <a:tint val="72941"/>
                    <a:invGamma/>
                  </a:srgbClr>
                </a:gs>
                <a:gs pos="50000">
                  <a:srgbClr val="7DDDFF"/>
                </a:gs>
                <a:gs pos="100000">
                  <a:srgbClr val="7DDDFF">
                    <a:gamma/>
                    <a:tint val="72941"/>
                    <a:invGamma/>
                  </a:srgbClr>
                </a:gs>
              </a:gsLst>
              <a:lin ang="2700000" scaled="1"/>
            </a:gradFill>
            <a:ln w="38100" cap="rnd" cmpd="sng" algn="ctr">
              <a:solidFill>
                <a:srgbClr val="3497AE">
                  <a:lumMod val="60000"/>
                  <a:lumOff val="40000"/>
                </a:srgbClr>
              </a:solidFill>
              <a:prstDash val="sysDot"/>
              <a:round/>
              <a:headEnd type="none" w="med" len="med"/>
              <a:tailEnd type="none" w="med" len="med"/>
            </a:ln>
            <a:effectLst/>
          </p:spPr>
        </p:cxnSp>
        <p:cxnSp>
          <p:nvCxnSpPr>
            <p:cNvPr id="8" name="Straight Connector 7"/>
            <p:cNvCxnSpPr/>
            <p:nvPr/>
          </p:nvCxnSpPr>
          <p:spPr bwMode="auto">
            <a:xfrm rot="10800000" flipV="1">
              <a:off x="6621124" y="4248061"/>
              <a:ext cx="1412109" cy="115748"/>
            </a:xfrm>
            <a:prstGeom prst="line">
              <a:avLst/>
            </a:prstGeom>
            <a:gradFill rotWithShape="0">
              <a:gsLst>
                <a:gs pos="0">
                  <a:srgbClr val="7DDDFF">
                    <a:gamma/>
                    <a:tint val="72941"/>
                    <a:invGamma/>
                  </a:srgbClr>
                </a:gs>
                <a:gs pos="50000">
                  <a:srgbClr val="7DDDFF"/>
                </a:gs>
                <a:gs pos="100000">
                  <a:srgbClr val="7DDDFF">
                    <a:gamma/>
                    <a:tint val="72941"/>
                    <a:invGamma/>
                  </a:srgbClr>
                </a:gs>
              </a:gsLst>
              <a:lin ang="2700000" scaled="1"/>
            </a:gradFill>
            <a:ln w="38100" cap="rnd" cmpd="sng" algn="ctr">
              <a:solidFill>
                <a:srgbClr val="3497AE">
                  <a:lumMod val="60000"/>
                  <a:lumOff val="40000"/>
                </a:srgbClr>
              </a:solidFill>
              <a:prstDash val="sysDot"/>
              <a:round/>
              <a:headEnd type="none" w="med" len="med"/>
              <a:tailEnd type="none" w="med" len="med"/>
            </a:ln>
            <a:effectLst/>
          </p:spPr>
        </p:cxnSp>
        <p:cxnSp>
          <p:nvCxnSpPr>
            <p:cNvPr id="9" name="Straight Connector 8"/>
            <p:cNvCxnSpPr/>
            <p:nvPr/>
          </p:nvCxnSpPr>
          <p:spPr bwMode="auto">
            <a:xfrm rot="5400000" flipH="1" flipV="1">
              <a:off x="6321428" y="3913925"/>
              <a:ext cx="571499" cy="304796"/>
            </a:xfrm>
            <a:prstGeom prst="line">
              <a:avLst/>
            </a:prstGeom>
            <a:gradFill rotWithShape="0">
              <a:gsLst>
                <a:gs pos="0">
                  <a:srgbClr val="7DDDFF">
                    <a:gamma/>
                    <a:tint val="72941"/>
                    <a:invGamma/>
                  </a:srgbClr>
                </a:gs>
                <a:gs pos="50000">
                  <a:srgbClr val="7DDDFF"/>
                </a:gs>
                <a:gs pos="100000">
                  <a:srgbClr val="7DDDFF">
                    <a:gamma/>
                    <a:tint val="72941"/>
                    <a:invGamma/>
                  </a:srgbClr>
                </a:gs>
              </a:gsLst>
              <a:lin ang="2700000" scaled="1"/>
            </a:gradFill>
            <a:ln w="38100" cap="rnd" cmpd="sng" algn="ctr">
              <a:solidFill>
                <a:srgbClr val="3497AE">
                  <a:lumMod val="60000"/>
                  <a:lumOff val="40000"/>
                </a:srgbClr>
              </a:solidFill>
              <a:prstDash val="sysDot"/>
              <a:round/>
              <a:headEnd type="none" w="med" len="med"/>
              <a:tailEnd type="none" w="med" len="med"/>
            </a:ln>
            <a:effectLst/>
          </p:spPr>
        </p:cxnSp>
        <p:cxnSp>
          <p:nvCxnSpPr>
            <p:cNvPr id="10" name="Straight Connector 9"/>
            <p:cNvCxnSpPr/>
            <p:nvPr/>
          </p:nvCxnSpPr>
          <p:spPr bwMode="auto">
            <a:xfrm rot="16200000" flipH="1">
              <a:off x="6045205" y="3913927"/>
              <a:ext cx="571499" cy="304796"/>
            </a:xfrm>
            <a:prstGeom prst="line">
              <a:avLst/>
            </a:prstGeom>
            <a:gradFill rotWithShape="0">
              <a:gsLst>
                <a:gs pos="0">
                  <a:srgbClr val="7DDDFF">
                    <a:gamma/>
                    <a:tint val="72941"/>
                    <a:invGamma/>
                  </a:srgbClr>
                </a:gs>
                <a:gs pos="50000">
                  <a:srgbClr val="7DDDFF"/>
                </a:gs>
                <a:gs pos="100000">
                  <a:srgbClr val="7DDDFF">
                    <a:gamma/>
                    <a:tint val="72941"/>
                    <a:invGamma/>
                  </a:srgbClr>
                </a:gs>
              </a:gsLst>
              <a:lin ang="2700000" scaled="1"/>
            </a:gradFill>
            <a:ln w="38100" cap="rnd" cmpd="sng" algn="ctr">
              <a:solidFill>
                <a:srgbClr val="3497AE">
                  <a:lumMod val="60000"/>
                  <a:lumOff val="40000"/>
                </a:srgbClr>
              </a:solidFill>
              <a:prstDash val="sysDot"/>
              <a:round/>
              <a:headEnd type="none" w="med" len="med"/>
              <a:tailEnd type="none" w="med" len="med"/>
            </a:ln>
            <a:effectLst/>
          </p:spPr>
        </p:cxnSp>
      </p:grpSp>
      <p:pic>
        <p:nvPicPr>
          <p:cNvPr id="11" name="Picture 6" descr="C:\Users\marklin\Documents\Presentation_goodies\Shapes and Graphics\Box\Rectangle\dark rounded rectangle.png"/>
          <p:cNvPicPr>
            <a:picLocks noChangeAspect="1" noChangeArrowheads="1"/>
          </p:cNvPicPr>
          <p:nvPr/>
        </p:nvPicPr>
        <p:blipFill>
          <a:blip r:embed="rId3" cstate="print">
            <a:duotone>
              <a:srgbClr val="000000">
                <a:shade val="45000"/>
                <a:satMod val="135000"/>
              </a:srgbClr>
              <a:prstClr val="white"/>
            </a:duotone>
          </a:blip>
          <a:srcRect/>
          <a:stretch>
            <a:fillRect/>
          </a:stretch>
        </p:blipFill>
        <p:spPr bwMode="auto">
          <a:xfrm rot="5400000">
            <a:off x="3889106" y="534666"/>
            <a:ext cx="5029198" cy="5842000"/>
          </a:xfrm>
          <a:prstGeom prst="rect">
            <a:avLst/>
          </a:prstGeom>
          <a:noFill/>
          <a:effectLst>
            <a:outerShdw blurRad="431800" dist="50800" dir="5400000" algn="ctr" rotWithShape="0">
              <a:srgbClr val="CCCCCC"/>
            </a:outerShdw>
          </a:effectLst>
        </p:spPr>
      </p:pic>
      <p:pic>
        <p:nvPicPr>
          <p:cNvPr id="12" name="Picture 4"/>
          <p:cNvPicPr>
            <a:picLocks noChangeAspect="1" noChangeArrowheads="1"/>
          </p:cNvPicPr>
          <p:nvPr/>
        </p:nvPicPr>
        <p:blipFill>
          <a:blip r:embed="rId4" cstate="print">
            <a:duotone>
              <a:srgbClr val="000000">
                <a:shade val="45000"/>
                <a:satMod val="135000"/>
              </a:srgbClr>
              <a:prstClr val="white"/>
            </a:duotone>
          </a:blip>
          <a:srcRect b="47961"/>
          <a:stretch>
            <a:fillRect/>
          </a:stretch>
        </p:blipFill>
        <p:spPr bwMode="auto">
          <a:xfrm>
            <a:off x="3840144" y="1537616"/>
            <a:ext cx="5154178" cy="2255743"/>
          </a:xfrm>
          <a:prstGeom prst="rect">
            <a:avLst/>
          </a:prstGeom>
          <a:noFill/>
        </p:spPr>
      </p:pic>
      <p:sp>
        <p:nvSpPr>
          <p:cNvPr id="13" name="Rounded Rectangle 12"/>
          <p:cNvSpPr/>
          <p:nvPr/>
        </p:nvSpPr>
        <p:spPr bwMode="auto">
          <a:xfrm>
            <a:off x="244939" y="3523206"/>
            <a:ext cx="3440801" cy="830488"/>
          </a:xfrm>
          <a:prstGeom prst="roundRect">
            <a:avLst>
              <a:gd name="adj" fmla="val 14018"/>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lvl="0" algn="ctr" defTabSz="914400" fontAlgn="base">
              <a:lnSpc>
                <a:spcPct val="95000"/>
              </a:lnSpc>
              <a:spcBef>
                <a:spcPct val="0"/>
              </a:spcBef>
              <a:spcAft>
                <a:spcPct val="0"/>
              </a:spcAft>
              <a:defRPr/>
            </a:pPr>
            <a:r>
              <a:rPr lang="zh-CN" altLang="en-US" sz="2400" b="1" i="1" spc="-125" dirty="0" smtClean="0">
                <a:ln w="3175">
                  <a:noFill/>
                </a:ln>
                <a:solidFill>
                  <a:schemeClr val="bg1"/>
                </a:solidFill>
                <a:effectLst>
                  <a:outerShdw blurRad="88900" dist="12700" dir="2700000" algn="tl" rotWithShape="0">
                    <a:prstClr val="black"/>
                  </a:outerShdw>
                </a:effectLst>
                <a:latin typeface="微软雅黑" pitchFamily="34" charset="-122"/>
                <a:ea typeface="微软雅黑" pitchFamily="34" charset="-122"/>
                <a:cs typeface="Arial" charset="0"/>
              </a:rPr>
              <a:t>动态数据开发能力</a:t>
            </a:r>
            <a:endParaRPr lang="en-US" altLang="zh-CN" sz="2400" b="1" i="1" spc="-125" dirty="0">
              <a:ln w="3175">
                <a:noFill/>
              </a:ln>
              <a:solidFill>
                <a:schemeClr val="bg1"/>
              </a:solidFill>
              <a:effectLst>
                <a:outerShdw blurRad="88900" dist="12700" dir="2700000" algn="tl" rotWithShape="0">
                  <a:prstClr val="black"/>
                </a:outerShdw>
              </a:effectLst>
              <a:latin typeface="微软雅黑" pitchFamily="34" charset="-122"/>
              <a:ea typeface="微软雅黑" pitchFamily="34" charset="-122"/>
              <a:cs typeface="Arial" charset="0"/>
            </a:endParaRPr>
          </a:p>
        </p:txBody>
      </p:sp>
      <p:sp>
        <p:nvSpPr>
          <p:cNvPr id="14" name="Rounded Rectangle 13"/>
          <p:cNvSpPr/>
          <p:nvPr/>
        </p:nvSpPr>
        <p:spPr bwMode="auto">
          <a:xfrm>
            <a:off x="247784" y="2469172"/>
            <a:ext cx="3440801" cy="830489"/>
          </a:xfrm>
          <a:prstGeom prst="roundRect">
            <a:avLst>
              <a:gd name="adj" fmla="val 14018"/>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lvl="0" algn="ctr" defTabSz="914400" fontAlgn="base">
              <a:lnSpc>
                <a:spcPct val="95000"/>
              </a:lnSpc>
              <a:spcBef>
                <a:spcPct val="0"/>
              </a:spcBef>
              <a:spcAft>
                <a:spcPct val="0"/>
              </a:spcAft>
              <a:defRPr/>
            </a:pPr>
            <a:r>
              <a:rPr lang="zh-CN" altLang="en-US" sz="2400" b="1" i="1" spc="-125" dirty="0" smtClean="0">
                <a:ln w="3175">
                  <a:noFill/>
                </a:ln>
                <a:solidFill>
                  <a:schemeClr val="bg1"/>
                </a:solidFill>
                <a:effectLst>
                  <a:outerShdw blurRad="88900" dist="12700" dir="2700000" algn="tl" rotWithShape="0">
                    <a:prstClr val="black"/>
                  </a:outerShdw>
                </a:effectLst>
                <a:latin typeface="微软雅黑" pitchFamily="34" charset="-122"/>
                <a:ea typeface="微软雅黑" pitchFamily="34" charset="-122"/>
                <a:cs typeface="Arial" charset="0"/>
              </a:rPr>
              <a:t>统一数据到单一平台</a:t>
            </a:r>
            <a:endParaRPr lang="en-US" altLang="zh-CN" sz="2400" b="1" i="1" spc="-125" dirty="0">
              <a:ln w="3175">
                <a:noFill/>
              </a:ln>
              <a:solidFill>
                <a:schemeClr val="bg1"/>
              </a:solidFill>
              <a:effectLst>
                <a:outerShdw blurRad="88900" dist="12700" dir="2700000" algn="tl" rotWithShape="0">
                  <a:prstClr val="black"/>
                </a:outerShdw>
              </a:effectLst>
              <a:latin typeface="微软雅黑" pitchFamily="34" charset="-122"/>
              <a:ea typeface="微软雅黑" pitchFamily="34" charset="-122"/>
              <a:cs typeface="Arial" charset="0"/>
            </a:endParaRPr>
          </a:p>
        </p:txBody>
      </p:sp>
      <p:sp>
        <p:nvSpPr>
          <p:cNvPr id="15" name="Rounded Rectangle 14"/>
          <p:cNvSpPr/>
          <p:nvPr/>
        </p:nvSpPr>
        <p:spPr bwMode="auto">
          <a:xfrm>
            <a:off x="246742" y="4539206"/>
            <a:ext cx="3440813" cy="830488"/>
          </a:xfrm>
          <a:prstGeom prst="roundRect">
            <a:avLst>
              <a:gd name="adj" fmla="val 14018"/>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lvl="0" algn="ctr" defTabSz="914400" fontAlgn="base">
              <a:lnSpc>
                <a:spcPct val="95000"/>
              </a:lnSpc>
              <a:spcBef>
                <a:spcPct val="0"/>
              </a:spcBef>
              <a:spcAft>
                <a:spcPct val="0"/>
              </a:spcAft>
              <a:defRPr/>
            </a:pPr>
            <a:r>
              <a:rPr lang="zh-CN" altLang="en-US" sz="2400" b="1" i="1" spc="-125" dirty="0" smtClean="0">
                <a:ln w="3175">
                  <a:noFill/>
                </a:ln>
                <a:solidFill>
                  <a:schemeClr val="bg1"/>
                </a:solidFill>
                <a:effectLst>
                  <a:outerShdw blurRad="88900" dist="12700" dir="2700000" algn="tl" rotWithShape="0">
                    <a:prstClr val="black"/>
                  </a:outerShdw>
                </a:effectLst>
                <a:latin typeface="微软雅黑" pitchFamily="34" charset="-122"/>
                <a:ea typeface="微软雅黑" pitchFamily="34" charset="-122"/>
                <a:cs typeface="Arial" charset="0"/>
              </a:rPr>
              <a:t>完整的商业智能能力</a:t>
            </a:r>
            <a:endParaRPr lang="en-US" altLang="zh-CN" sz="2400" b="1" i="1" spc="-125" dirty="0">
              <a:ln w="3175">
                <a:noFill/>
              </a:ln>
              <a:solidFill>
                <a:schemeClr val="bg1"/>
              </a:solidFill>
              <a:effectLst>
                <a:outerShdw blurRad="88900" dist="12700" dir="2700000" algn="tl" rotWithShape="0">
                  <a:prstClr val="black"/>
                </a:outerShdw>
              </a:effectLst>
              <a:latin typeface="微软雅黑" pitchFamily="34" charset="-122"/>
              <a:ea typeface="微软雅黑" pitchFamily="34" charset="-122"/>
              <a:cs typeface="Arial" charset="0"/>
            </a:endParaRPr>
          </a:p>
        </p:txBody>
      </p:sp>
      <p:sp>
        <p:nvSpPr>
          <p:cNvPr id="16" name="Rounded Rectangle 15"/>
          <p:cNvSpPr/>
          <p:nvPr/>
        </p:nvSpPr>
        <p:spPr bwMode="auto">
          <a:xfrm>
            <a:off x="259454" y="1491206"/>
            <a:ext cx="3440801" cy="830488"/>
          </a:xfrm>
          <a:prstGeom prst="roundRect">
            <a:avLst>
              <a:gd name="adj" fmla="val 14018"/>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lvl="0" algn="ctr" defTabSz="914400" fontAlgn="base">
              <a:lnSpc>
                <a:spcPct val="95000"/>
              </a:lnSpc>
              <a:spcBef>
                <a:spcPct val="0"/>
              </a:spcBef>
              <a:spcAft>
                <a:spcPct val="0"/>
              </a:spcAft>
              <a:defRPr/>
            </a:pPr>
            <a:r>
              <a:rPr lang="zh-CN" altLang="en-US" sz="2400" b="1" i="1" spc="-125" dirty="0" smtClean="0">
                <a:ln w="3175">
                  <a:noFill/>
                </a:ln>
                <a:solidFill>
                  <a:schemeClr val="bg1"/>
                </a:solidFill>
                <a:effectLst>
                  <a:outerShdw blurRad="88900" dist="12700" dir="2700000" algn="tl" rotWithShape="0">
                    <a:prstClr val="black"/>
                  </a:outerShdw>
                </a:effectLst>
                <a:latin typeface="微软雅黑" pitchFamily="34" charset="-122"/>
                <a:ea typeface="微软雅黑" pitchFamily="34" charset="-122"/>
                <a:cs typeface="Arial" charset="0"/>
              </a:rPr>
              <a:t>企业级数据平台</a:t>
            </a:r>
            <a:endParaRPr lang="en-US" altLang="zh-CN" sz="2400" b="1" i="1" spc="-125" dirty="0">
              <a:ln w="3175">
                <a:noFill/>
              </a:ln>
              <a:solidFill>
                <a:schemeClr val="bg1"/>
              </a:solidFill>
              <a:effectLst>
                <a:outerShdw blurRad="88900" dist="12700" dir="2700000" algn="tl" rotWithShape="0">
                  <a:prstClr val="black"/>
                </a:outerShdw>
              </a:effectLst>
              <a:latin typeface="微软雅黑" pitchFamily="34" charset="-122"/>
              <a:ea typeface="微软雅黑" pitchFamily="34" charset="-122"/>
              <a:cs typeface="Arial" charset="0"/>
            </a:endParaRPr>
          </a:p>
        </p:txBody>
      </p:sp>
      <p:grpSp>
        <p:nvGrpSpPr>
          <p:cNvPr id="17" name="Group 44"/>
          <p:cNvGrpSpPr>
            <a:grpSpLocks noChangeAspect="1"/>
          </p:cNvGrpSpPr>
          <p:nvPr/>
        </p:nvGrpSpPr>
        <p:grpSpPr bwMode="auto">
          <a:xfrm>
            <a:off x="4310354" y="4766135"/>
            <a:ext cx="790340" cy="246329"/>
            <a:chOff x="-1496" y="1925"/>
            <a:chExt cx="1827" cy="618"/>
          </a:xfrm>
        </p:grpSpPr>
        <p:pic>
          <p:nvPicPr>
            <p:cNvPr id="18" name="Picture 45" descr="MSOfficeLogo-h-BLK"/>
            <p:cNvPicPr>
              <a:picLocks noChangeAspect="1" noChangeArrowheads="1"/>
            </p:cNvPicPr>
            <p:nvPr/>
          </p:nvPicPr>
          <p:blipFill>
            <a:blip r:embed="rId5" cstate="print">
              <a:lum bright="100000"/>
            </a:blip>
            <a:srcRect l="27602"/>
            <a:stretch>
              <a:fillRect/>
            </a:stretch>
          </p:blipFill>
          <p:spPr bwMode="auto">
            <a:xfrm>
              <a:off x="-986" y="1932"/>
              <a:ext cx="1317" cy="610"/>
            </a:xfrm>
            <a:prstGeom prst="rect">
              <a:avLst/>
            </a:prstGeom>
            <a:noFill/>
            <a:ln w="9525">
              <a:noFill/>
              <a:miter lim="800000"/>
              <a:headEnd/>
              <a:tailEnd/>
            </a:ln>
          </p:spPr>
        </p:pic>
        <p:pic>
          <p:nvPicPr>
            <p:cNvPr id="19" name="Picture 46" descr="MSOfficeLogo-h-BLK"/>
            <p:cNvPicPr>
              <a:picLocks noChangeAspect="1" noChangeArrowheads="1"/>
            </p:cNvPicPr>
            <p:nvPr/>
          </p:nvPicPr>
          <p:blipFill>
            <a:blip r:embed="rId6" cstate="print"/>
            <a:srcRect r="69940"/>
            <a:stretch>
              <a:fillRect/>
            </a:stretch>
          </p:blipFill>
          <p:spPr bwMode="auto">
            <a:xfrm>
              <a:off x="-1496" y="1925"/>
              <a:ext cx="554" cy="618"/>
            </a:xfrm>
            <a:prstGeom prst="rect">
              <a:avLst/>
            </a:prstGeom>
            <a:noFill/>
            <a:ln w="9525">
              <a:noFill/>
              <a:miter lim="800000"/>
              <a:headEnd/>
              <a:tailEnd/>
            </a:ln>
          </p:spPr>
        </p:pic>
      </p:grpSp>
      <p:pic>
        <p:nvPicPr>
          <p:cNvPr id="20" name="Picture 15" descr="Visual Studio 2005 logo v white"/>
          <p:cNvPicPr>
            <a:picLocks noChangeAspect="1" noChangeArrowheads="1"/>
          </p:cNvPicPr>
          <p:nvPr/>
        </p:nvPicPr>
        <p:blipFill>
          <a:blip r:embed="rId7" cstate="print"/>
          <a:srcRect r="20988"/>
          <a:stretch>
            <a:fillRect/>
          </a:stretch>
        </p:blipFill>
        <p:spPr bwMode="black">
          <a:xfrm>
            <a:off x="7723416" y="4740850"/>
            <a:ext cx="1010493" cy="384273"/>
          </a:xfrm>
          <a:prstGeom prst="rect">
            <a:avLst/>
          </a:prstGeom>
          <a:noFill/>
          <a:ln w="9525">
            <a:noFill/>
            <a:miter lim="800000"/>
            <a:headEnd/>
            <a:tailEnd/>
          </a:ln>
        </p:spPr>
      </p:pic>
      <p:grpSp>
        <p:nvGrpSpPr>
          <p:cNvPr id="21" name="Group 73"/>
          <p:cNvGrpSpPr/>
          <p:nvPr/>
        </p:nvGrpSpPr>
        <p:grpSpPr>
          <a:xfrm>
            <a:off x="5927670" y="3417216"/>
            <a:ext cx="1069524" cy="993616"/>
            <a:chOff x="5878859" y="4041138"/>
            <a:chExt cx="1116795" cy="1055412"/>
          </a:xfrm>
        </p:grpSpPr>
        <p:sp>
          <p:nvSpPr>
            <p:cNvPr id="22" name="Rectangle 21"/>
            <p:cNvSpPr/>
            <p:nvPr/>
          </p:nvSpPr>
          <p:spPr>
            <a:xfrm>
              <a:off x="5878859" y="4794151"/>
              <a:ext cx="1116795" cy="302399"/>
            </a:xfrm>
            <a:prstGeom prst="rect">
              <a:avLst/>
            </a:prstGeom>
          </p:spPr>
          <p:txBody>
            <a:bodyPr wrap="none">
              <a:spAutoFit/>
            </a:bodyPr>
            <a:lstStyle/>
            <a:p>
              <a:pPr algn="ctr" rtl="0" fontAlgn="base">
                <a:lnSpc>
                  <a:spcPts val="1500"/>
                </a:lnSpc>
                <a:spcBef>
                  <a:spcPct val="0"/>
                </a:spcBef>
                <a:spcAft>
                  <a:spcPct val="0"/>
                </a:spcAft>
              </a:pPr>
              <a:r>
                <a:rPr lang="en-US" altLang="zh-CN" sz="1600" kern="1200" spc="-125" dirty="0">
                  <a:ln w="3175">
                    <a:noFill/>
                  </a:ln>
                  <a:solidFill>
                    <a:srgbClr val="FFFFFF"/>
                  </a:solidFill>
                  <a:effectLst>
                    <a:outerShdw blurRad="88900" dist="12700" dir="2700000" algn="tl" rotWithShape="0">
                      <a:prstClr val="black"/>
                    </a:outerShdw>
                  </a:effectLst>
                  <a:latin typeface="Segoe"/>
                  <a:ea typeface="宋体" pitchFamily="2" charset="-122"/>
                  <a:cs typeface="Arial" charset="0"/>
                </a:rPr>
                <a:t>Datacenter </a:t>
              </a:r>
            </a:p>
          </p:txBody>
        </p:sp>
        <p:pic>
          <p:nvPicPr>
            <p:cNvPr id="23" name="Picture 2" descr="E:\Clip_Installer\DVD_ART\Artwork_Imagery\HARDWARE_IMAGERY\Illustration - Misc Hardware\XML Icons\Server SQL database.png"/>
            <p:cNvPicPr>
              <a:picLocks noChangeAspect="1" noChangeArrowheads="1"/>
            </p:cNvPicPr>
            <p:nvPr/>
          </p:nvPicPr>
          <p:blipFill>
            <a:blip r:embed="rId8" cstate="print"/>
            <a:srcRect/>
            <a:stretch>
              <a:fillRect/>
            </a:stretch>
          </p:blipFill>
          <p:spPr bwMode="auto">
            <a:xfrm>
              <a:off x="6188772" y="4041138"/>
              <a:ext cx="457199" cy="676715"/>
            </a:xfrm>
            <a:prstGeom prst="rect">
              <a:avLst/>
            </a:prstGeom>
            <a:noFill/>
          </p:spPr>
        </p:pic>
      </p:grpSp>
      <p:grpSp>
        <p:nvGrpSpPr>
          <p:cNvPr id="24" name="Group 72"/>
          <p:cNvGrpSpPr/>
          <p:nvPr/>
        </p:nvGrpSpPr>
        <p:grpSpPr>
          <a:xfrm>
            <a:off x="4117039" y="3201315"/>
            <a:ext cx="1193391" cy="1210061"/>
            <a:chOff x="3942868" y="3695127"/>
            <a:chExt cx="1237726" cy="1342439"/>
          </a:xfrm>
        </p:grpSpPr>
        <p:sp>
          <p:nvSpPr>
            <p:cNvPr id="25" name="Rectangle 24"/>
            <p:cNvSpPr/>
            <p:nvPr/>
          </p:nvSpPr>
          <p:spPr>
            <a:xfrm>
              <a:off x="4073000" y="4508323"/>
              <a:ext cx="1107594" cy="529243"/>
            </a:xfrm>
            <a:prstGeom prst="rect">
              <a:avLst/>
            </a:prstGeom>
          </p:spPr>
          <p:txBody>
            <a:bodyPr wrap="none">
              <a:spAutoFit/>
            </a:bodyPr>
            <a:lstStyle/>
            <a:p>
              <a:pPr algn="ctr" rtl="0" fontAlgn="base">
                <a:lnSpc>
                  <a:spcPts val="1500"/>
                </a:lnSpc>
                <a:spcBef>
                  <a:spcPct val="0"/>
                </a:spcBef>
                <a:spcAft>
                  <a:spcPct val="0"/>
                </a:spcAft>
                <a:defRPr/>
              </a:pPr>
              <a:r>
                <a:rPr lang="en-US" altLang="zh-CN" sz="1600" kern="1200" spc="-125" dirty="0" smtClean="0">
                  <a:ln w="3175">
                    <a:noFill/>
                  </a:ln>
                  <a:solidFill>
                    <a:srgbClr val="FFFFFF"/>
                  </a:solidFill>
                  <a:effectLst>
                    <a:outerShdw blurRad="88900" dist="12700" dir="2700000" algn="tl" rotWithShape="0">
                      <a:prstClr val="black"/>
                    </a:outerShdw>
                  </a:effectLst>
                  <a:latin typeface="Segoe"/>
                  <a:ea typeface="宋体" pitchFamily="2" charset="-122"/>
                  <a:cs typeface="Arial" charset="0"/>
                </a:rPr>
                <a:t>Mobile and</a:t>
              </a:r>
              <a:endParaRPr lang="en-US" altLang="zh-CN" sz="1600" kern="1200" spc="-125" dirty="0">
                <a:ln w="3175">
                  <a:noFill/>
                </a:ln>
                <a:solidFill>
                  <a:srgbClr val="FFFFFF"/>
                </a:solidFill>
                <a:effectLst>
                  <a:outerShdw blurRad="88900" dist="12700" dir="2700000" algn="tl" rotWithShape="0">
                    <a:prstClr val="black"/>
                  </a:outerShdw>
                </a:effectLst>
                <a:latin typeface="Segoe"/>
                <a:ea typeface="宋体" pitchFamily="2" charset="-122"/>
                <a:cs typeface="Arial" charset="0"/>
              </a:endParaRPr>
            </a:p>
            <a:p>
              <a:pPr algn="ctr" rtl="0" fontAlgn="base">
                <a:lnSpc>
                  <a:spcPts val="1500"/>
                </a:lnSpc>
                <a:spcBef>
                  <a:spcPct val="0"/>
                </a:spcBef>
                <a:spcAft>
                  <a:spcPct val="0"/>
                </a:spcAft>
                <a:defRPr/>
              </a:pPr>
              <a:r>
                <a:rPr lang="en-US" altLang="zh-CN" sz="1600" kern="1200" spc="-125" dirty="0">
                  <a:ln w="3175">
                    <a:noFill/>
                  </a:ln>
                  <a:solidFill>
                    <a:srgbClr val="FFFFFF"/>
                  </a:solidFill>
                  <a:effectLst>
                    <a:outerShdw blurRad="88900" dist="12700" dir="2700000" algn="tl" rotWithShape="0">
                      <a:prstClr val="black"/>
                    </a:outerShdw>
                  </a:effectLst>
                  <a:latin typeface="Segoe"/>
                  <a:ea typeface="宋体" pitchFamily="2" charset="-122"/>
                  <a:cs typeface="Arial" charset="0"/>
                </a:rPr>
                <a:t>Desktop</a:t>
              </a:r>
            </a:p>
          </p:txBody>
        </p:sp>
        <p:grpSp>
          <p:nvGrpSpPr>
            <p:cNvPr id="26" name="Group 75"/>
            <p:cNvGrpSpPr/>
            <p:nvPr/>
          </p:nvGrpSpPr>
          <p:grpSpPr>
            <a:xfrm>
              <a:off x="3942868" y="3695127"/>
              <a:ext cx="1134319" cy="756333"/>
              <a:chOff x="2095018" y="4340505"/>
              <a:chExt cx="1134319" cy="756333"/>
            </a:xfrm>
          </p:grpSpPr>
          <p:pic>
            <p:nvPicPr>
              <p:cNvPr id="27" name="Picture 137" descr="pda"/>
              <p:cNvPicPr>
                <a:picLocks noChangeAspect="1" noChangeArrowheads="1"/>
              </p:cNvPicPr>
              <p:nvPr/>
            </p:nvPicPr>
            <p:blipFill>
              <a:blip r:embed="rId9" cstate="print"/>
              <a:stretch>
                <a:fillRect/>
              </a:stretch>
            </p:blipFill>
            <p:spPr bwMode="auto">
              <a:xfrm>
                <a:off x="2484972" y="4340505"/>
                <a:ext cx="259082" cy="480771"/>
              </a:xfrm>
              <a:prstGeom prst="rect">
                <a:avLst/>
              </a:prstGeom>
              <a:noFill/>
              <a:ln>
                <a:noFill/>
              </a:ln>
            </p:spPr>
          </p:pic>
          <p:pic>
            <p:nvPicPr>
              <p:cNvPr id="28" name="Picture 2" descr="E:\Clip_Installer\DVD_ART\Artwork_Imagery\HARDWARE_IMAGERY\Illustration - Misc Hardware\eHome icons\laptop.png"/>
              <p:cNvPicPr>
                <a:picLocks noChangeAspect="1" noChangeArrowheads="1"/>
              </p:cNvPicPr>
              <p:nvPr/>
            </p:nvPicPr>
            <p:blipFill>
              <a:blip r:embed="rId10" cstate="print"/>
              <a:srcRect/>
              <a:stretch>
                <a:fillRect/>
              </a:stretch>
            </p:blipFill>
            <p:spPr bwMode="auto">
              <a:xfrm>
                <a:off x="2095018" y="4626763"/>
                <a:ext cx="492855" cy="408224"/>
              </a:xfrm>
              <a:prstGeom prst="rect">
                <a:avLst/>
              </a:prstGeom>
              <a:noFill/>
              <a:ln w="9525">
                <a:noFill/>
                <a:miter lim="800000"/>
                <a:headEnd/>
                <a:tailEnd/>
              </a:ln>
              <a:effectLst>
                <a:glow rad="63500">
                  <a:srgbClr val="000000">
                    <a:alpha val="40000"/>
                  </a:srgbClr>
                </a:glow>
              </a:effectLst>
            </p:spPr>
          </p:pic>
          <p:pic>
            <p:nvPicPr>
              <p:cNvPr id="29" name="Picture 1" descr="E:\Clip_Installer\DVD_ART\Artwork_Imagery\HARDWARE_IMAGERY\Illustration - Misc Hardware\XML Icons\LCD flat panel and keyboard.png"/>
              <p:cNvPicPr>
                <a:picLocks noChangeAspect="1" noChangeArrowheads="1"/>
              </p:cNvPicPr>
              <p:nvPr/>
            </p:nvPicPr>
            <p:blipFill>
              <a:blip r:embed="rId11" cstate="print"/>
              <a:srcRect/>
              <a:stretch>
                <a:fillRect/>
              </a:stretch>
            </p:blipFill>
            <p:spPr bwMode="auto">
              <a:xfrm>
                <a:off x="2753811" y="4469834"/>
                <a:ext cx="475526" cy="627004"/>
              </a:xfrm>
              <a:prstGeom prst="rect">
                <a:avLst/>
              </a:prstGeom>
              <a:noFill/>
            </p:spPr>
          </p:pic>
        </p:grpSp>
      </p:grpSp>
      <p:grpSp>
        <p:nvGrpSpPr>
          <p:cNvPr id="30" name="Group 74"/>
          <p:cNvGrpSpPr/>
          <p:nvPr/>
        </p:nvGrpSpPr>
        <p:grpSpPr>
          <a:xfrm>
            <a:off x="5757242" y="2450060"/>
            <a:ext cx="1342338" cy="876300"/>
            <a:chOff x="3855115" y="3674118"/>
            <a:chExt cx="1499589" cy="1031697"/>
          </a:xfrm>
        </p:grpSpPr>
        <p:pic>
          <p:nvPicPr>
            <p:cNvPr id="31" name="Picture 32" descr="Database 4 blue"/>
            <p:cNvPicPr>
              <a:picLocks noChangeAspect="1" noChangeArrowheads="1"/>
            </p:cNvPicPr>
            <p:nvPr/>
          </p:nvPicPr>
          <p:blipFill>
            <a:blip r:embed="rId12" cstate="print"/>
            <a:srcRect/>
            <a:stretch>
              <a:fillRect/>
            </a:stretch>
          </p:blipFill>
          <p:spPr bwMode="auto">
            <a:xfrm>
              <a:off x="3889095" y="3674118"/>
              <a:ext cx="1465609" cy="1031697"/>
            </a:xfrm>
            <a:prstGeom prst="rect">
              <a:avLst/>
            </a:prstGeom>
            <a:noFill/>
            <a:ln w="9525">
              <a:noFill/>
              <a:miter lim="800000"/>
              <a:headEnd/>
              <a:tailEnd/>
            </a:ln>
          </p:spPr>
        </p:pic>
        <p:sp>
          <p:nvSpPr>
            <p:cNvPr id="32" name="Rectangle 31"/>
            <p:cNvSpPr/>
            <p:nvPr/>
          </p:nvSpPr>
          <p:spPr>
            <a:xfrm>
              <a:off x="4757283" y="3938821"/>
              <a:ext cx="551921" cy="259688"/>
            </a:xfrm>
            <a:prstGeom prst="rect">
              <a:avLst/>
            </a:prstGeom>
          </p:spPr>
          <p:txBody>
            <a:bodyPr wrap="none">
              <a:spAutoFit/>
            </a:bodyPr>
            <a:lstStyle/>
            <a:p>
              <a:pPr algn="ctr" rtl="0" fontAlgn="base">
                <a:lnSpc>
                  <a:spcPts val="1000"/>
                </a:lnSpc>
                <a:spcBef>
                  <a:spcPct val="0"/>
                </a:spcBef>
                <a:spcAft>
                  <a:spcPct val="0"/>
                </a:spcAft>
              </a:pPr>
              <a:r>
                <a:rPr lang="en-US" sz="1050" b="1" kern="1200" spc="-125" dirty="0">
                  <a:ln w="3175">
                    <a:noFill/>
                  </a:ln>
                  <a:solidFill>
                    <a:srgbClr val="808080"/>
                  </a:solidFill>
                  <a:latin typeface="Segoe"/>
                  <a:ea typeface="宋体" pitchFamily="2" charset="-122"/>
                  <a:cs typeface="Arial" charset="0"/>
                </a:rPr>
                <a:t>OLAP</a:t>
              </a:r>
              <a:endParaRPr lang="en-US" sz="1050" b="1" kern="1200" dirty="0">
                <a:solidFill>
                  <a:srgbClr val="808080"/>
                </a:solidFill>
                <a:latin typeface="Segoe"/>
                <a:ea typeface="+mn-ea"/>
                <a:cs typeface="+mn-cs"/>
              </a:endParaRPr>
            </a:p>
          </p:txBody>
        </p:sp>
        <p:sp>
          <p:nvSpPr>
            <p:cNvPr id="33" name="Rectangle 32"/>
            <p:cNvSpPr/>
            <p:nvPr/>
          </p:nvSpPr>
          <p:spPr>
            <a:xfrm>
              <a:off x="4409318" y="3707328"/>
              <a:ext cx="458800" cy="259688"/>
            </a:xfrm>
            <a:prstGeom prst="rect">
              <a:avLst/>
            </a:prstGeom>
          </p:spPr>
          <p:txBody>
            <a:bodyPr wrap="none">
              <a:spAutoFit/>
            </a:bodyPr>
            <a:lstStyle/>
            <a:p>
              <a:pPr algn="ctr" rtl="0" fontAlgn="base">
                <a:lnSpc>
                  <a:spcPts val="1000"/>
                </a:lnSpc>
                <a:spcBef>
                  <a:spcPct val="0"/>
                </a:spcBef>
                <a:spcAft>
                  <a:spcPct val="0"/>
                </a:spcAft>
              </a:pPr>
              <a:r>
                <a:rPr lang="en-US" sz="1050" b="1" kern="1200" spc="-125" dirty="0">
                  <a:ln w="3175">
                    <a:noFill/>
                  </a:ln>
                  <a:solidFill>
                    <a:srgbClr val="808080"/>
                  </a:solidFill>
                  <a:latin typeface="Segoe"/>
                  <a:ea typeface="宋体" pitchFamily="2" charset="-122"/>
                  <a:cs typeface="Arial" charset="0"/>
                </a:rPr>
                <a:t>FILE</a:t>
              </a:r>
              <a:endParaRPr lang="en-US" sz="1050" b="1" kern="1200" dirty="0">
                <a:solidFill>
                  <a:srgbClr val="808080"/>
                </a:solidFill>
                <a:latin typeface="Segoe"/>
                <a:ea typeface="+mn-ea"/>
                <a:cs typeface="+mn-cs"/>
              </a:endParaRPr>
            </a:p>
          </p:txBody>
        </p:sp>
        <p:sp>
          <p:nvSpPr>
            <p:cNvPr id="34" name="Rectangle 33"/>
            <p:cNvSpPr/>
            <p:nvPr/>
          </p:nvSpPr>
          <p:spPr>
            <a:xfrm>
              <a:off x="4326844" y="4086480"/>
              <a:ext cx="469546" cy="259688"/>
            </a:xfrm>
            <a:prstGeom prst="rect">
              <a:avLst/>
            </a:prstGeom>
          </p:spPr>
          <p:txBody>
            <a:bodyPr wrap="none">
              <a:spAutoFit/>
            </a:bodyPr>
            <a:lstStyle/>
            <a:p>
              <a:pPr algn="ctr" rtl="0" fontAlgn="base">
                <a:lnSpc>
                  <a:spcPts val="1000"/>
                </a:lnSpc>
                <a:spcBef>
                  <a:spcPct val="0"/>
                </a:spcBef>
                <a:spcAft>
                  <a:spcPct val="0"/>
                </a:spcAft>
              </a:pPr>
              <a:r>
                <a:rPr lang="en-US" sz="1050" b="1" kern="1200" spc="-125" dirty="0">
                  <a:ln w="3175">
                    <a:noFill/>
                  </a:ln>
                  <a:solidFill>
                    <a:srgbClr val="808080"/>
                  </a:solidFill>
                  <a:latin typeface="Segoe"/>
                  <a:ea typeface="宋体" pitchFamily="2" charset="-122"/>
                  <a:cs typeface="Arial" charset="0"/>
                </a:rPr>
                <a:t>XML</a:t>
              </a:r>
              <a:endParaRPr lang="en-US" sz="1050" b="1" kern="1200" dirty="0">
                <a:solidFill>
                  <a:srgbClr val="808080"/>
                </a:solidFill>
                <a:latin typeface="Segoe"/>
                <a:ea typeface="+mn-ea"/>
                <a:cs typeface="+mn-cs"/>
              </a:endParaRPr>
            </a:p>
          </p:txBody>
        </p:sp>
        <p:sp>
          <p:nvSpPr>
            <p:cNvPr id="35" name="Rectangle 34"/>
            <p:cNvSpPr/>
            <p:nvPr/>
          </p:nvSpPr>
          <p:spPr>
            <a:xfrm>
              <a:off x="3855115" y="3870159"/>
              <a:ext cx="670114" cy="259688"/>
            </a:xfrm>
            <a:prstGeom prst="rect">
              <a:avLst/>
            </a:prstGeom>
          </p:spPr>
          <p:txBody>
            <a:bodyPr wrap="none">
              <a:spAutoFit/>
            </a:bodyPr>
            <a:lstStyle/>
            <a:p>
              <a:pPr algn="ctr" rtl="0" fontAlgn="base">
                <a:lnSpc>
                  <a:spcPts val="1000"/>
                </a:lnSpc>
                <a:spcBef>
                  <a:spcPct val="0"/>
                </a:spcBef>
                <a:spcAft>
                  <a:spcPct val="0"/>
                </a:spcAft>
              </a:pPr>
              <a:r>
                <a:rPr lang="en-US" sz="1050" b="1" kern="1200" spc="-125" dirty="0">
                  <a:ln w="3175">
                    <a:noFill/>
                  </a:ln>
                  <a:solidFill>
                    <a:srgbClr val="808080"/>
                  </a:solidFill>
                  <a:latin typeface="Segoe"/>
                  <a:ea typeface="宋体" pitchFamily="2" charset="-122"/>
                  <a:cs typeface="Arial" charset="0"/>
                </a:rPr>
                <a:t>RDBMS</a:t>
              </a:r>
              <a:endParaRPr lang="en-US" sz="1050" b="1" kern="1200" dirty="0">
                <a:solidFill>
                  <a:srgbClr val="808080"/>
                </a:solidFill>
                <a:latin typeface="Segoe"/>
                <a:ea typeface="+mn-ea"/>
                <a:cs typeface="+mn-cs"/>
              </a:endParaRPr>
            </a:p>
          </p:txBody>
        </p:sp>
      </p:grpSp>
      <p:sp>
        <p:nvSpPr>
          <p:cNvPr id="36" name="Rectangle 35"/>
          <p:cNvSpPr/>
          <p:nvPr/>
        </p:nvSpPr>
        <p:spPr>
          <a:xfrm>
            <a:off x="5816529" y="1668398"/>
            <a:ext cx="1040670" cy="246927"/>
          </a:xfrm>
          <a:prstGeom prst="rect">
            <a:avLst/>
          </a:prstGeom>
          <a:noFill/>
          <a:ln w="9525">
            <a:noFill/>
            <a:miter lim="800000"/>
            <a:headEnd/>
            <a:tailEnd/>
          </a:ln>
        </p:spPr>
        <p:txBody>
          <a:bodyPr wrap="none">
            <a:spAutoFit/>
          </a:bodyPr>
          <a:lstStyle/>
          <a:p>
            <a:pPr algn="ctr" rtl="0" fontAlgn="base">
              <a:lnSpc>
                <a:spcPts val="1000"/>
              </a:lnSpc>
              <a:spcBef>
                <a:spcPct val="0"/>
              </a:spcBef>
              <a:spcAft>
                <a:spcPct val="0"/>
              </a:spcAft>
            </a:pPr>
            <a:r>
              <a:rPr lang="en-US" altLang="zh-CN" sz="2000" kern="1200" spc="-125" dirty="0">
                <a:ln w="3175">
                  <a:noFill/>
                </a:ln>
                <a:solidFill>
                  <a:srgbClr val="FFFFFF"/>
                </a:solidFill>
                <a:effectLst>
                  <a:outerShdw blurRad="88900" dist="12700" dir="2700000" algn="tl" rotWithShape="0">
                    <a:prstClr val="black"/>
                  </a:outerShdw>
                </a:effectLst>
                <a:latin typeface="Segoe" pitchFamily="34" charset="0"/>
                <a:ea typeface="宋体" pitchFamily="2" charset="-122"/>
                <a:cs typeface="Arial" charset="0"/>
              </a:rPr>
              <a:t>Services</a:t>
            </a:r>
          </a:p>
        </p:txBody>
      </p:sp>
      <p:grpSp>
        <p:nvGrpSpPr>
          <p:cNvPr id="37" name="Group 77"/>
          <p:cNvGrpSpPr/>
          <p:nvPr/>
        </p:nvGrpSpPr>
        <p:grpSpPr>
          <a:xfrm>
            <a:off x="4267200" y="1795046"/>
            <a:ext cx="4419600" cy="1329154"/>
            <a:chOff x="4321628" y="2486770"/>
            <a:chExt cx="4419600" cy="1329154"/>
          </a:xfrm>
        </p:grpSpPr>
        <p:sp>
          <p:nvSpPr>
            <p:cNvPr id="38" name="Rectangle 35"/>
            <p:cNvSpPr/>
            <p:nvPr/>
          </p:nvSpPr>
          <p:spPr>
            <a:xfrm>
              <a:off x="4321628" y="3477370"/>
              <a:ext cx="697627" cy="338554"/>
            </a:xfrm>
            <a:prstGeom prst="rect">
              <a:avLst/>
            </a:prstGeom>
          </p:spPr>
          <p:txBody>
            <a:bodyPr wrap="none">
              <a:spAutoFit/>
            </a:bodyPr>
            <a:lstStyle/>
            <a:p>
              <a:pPr algn="l" rtl="0" fontAlgn="base">
                <a:spcBef>
                  <a:spcPct val="0"/>
                </a:spcBef>
                <a:spcAft>
                  <a:spcPct val="0"/>
                </a:spcAft>
              </a:pPr>
              <a:r>
                <a:rPr lang="en-US" altLang="zh-CN" sz="1600" b="1" kern="1200" spc="-125" dirty="0">
                  <a:ln w="3175">
                    <a:noFill/>
                  </a:ln>
                  <a:solidFill>
                    <a:srgbClr val="FFFFFF"/>
                  </a:solidFill>
                  <a:effectLst>
                    <a:outerShdw blurRad="88900" dist="12700" dir="2700000" algn="tl" rotWithShape="0">
                      <a:prstClr val="black"/>
                    </a:outerShdw>
                  </a:effectLst>
                  <a:latin typeface="Segoe" pitchFamily="34" charset="0"/>
                  <a:ea typeface="宋体" pitchFamily="2" charset="-122"/>
                  <a:cs typeface="Arial" charset="0"/>
                </a:rPr>
                <a:t>Query</a:t>
              </a:r>
              <a:endParaRPr lang="en-US" sz="1600" kern="1200" dirty="0">
                <a:solidFill>
                  <a:srgbClr val="FFFFFF"/>
                </a:solidFill>
                <a:latin typeface="Arial" charset="0"/>
                <a:ea typeface="+mn-ea"/>
                <a:cs typeface="+mn-cs"/>
              </a:endParaRPr>
            </a:p>
          </p:txBody>
        </p:sp>
        <p:sp>
          <p:nvSpPr>
            <p:cNvPr id="39" name="Rectangle 38"/>
            <p:cNvSpPr/>
            <p:nvPr/>
          </p:nvSpPr>
          <p:spPr>
            <a:xfrm>
              <a:off x="4474028" y="3020170"/>
              <a:ext cx="899605" cy="338554"/>
            </a:xfrm>
            <a:prstGeom prst="rect">
              <a:avLst/>
            </a:prstGeom>
          </p:spPr>
          <p:txBody>
            <a:bodyPr wrap="none">
              <a:spAutoFit/>
            </a:bodyPr>
            <a:lstStyle/>
            <a:p>
              <a:pPr algn="l" rtl="0" fontAlgn="base">
                <a:spcBef>
                  <a:spcPct val="0"/>
                </a:spcBef>
                <a:spcAft>
                  <a:spcPct val="0"/>
                </a:spcAft>
              </a:pPr>
              <a:r>
                <a:rPr lang="en-US" altLang="zh-CN" sz="1600" b="1" kern="1200" spc="-125" dirty="0">
                  <a:ln w="3175">
                    <a:noFill/>
                  </a:ln>
                  <a:solidFill>
                    <a:srgbClr val="FFFFFF"/>
                  </a:solidFill>
                  <a:effectLst>
                    <a:outerShdw blurRad="88900" dist="12700" dir="2700000" algn="tl" rotWithShape="0">
                      <a:prstClr val="black"/>
                    </a:outerShdw>
                  </a:effectLst>
                  <a:latin typeface="Segoe" pitchFamily="34" charset="0"/>
                  <a:ea typeface="宋体" pitchFamily="2" charset="-122"/>
                  <a:cs typeface="Arial" charset="0"/>
                </a:rPr>
                <a:t>Analysis</a:t>
              </a:r>
            </a:p>
          </p:txBody>
        </p:sp>
        <p:sp>
          <p:nvSpPr>
            <p:cNvPr id="40" name="Rectangle 39"/>
            <p:cNvSpPr/>
            <p:nvPr/>
          </p:nvSpPr>
          <p:spPr>
            <a:xfrm>
              <a:off x="5007428" y="2639170"/>
              <a:ext cx="1008609" cy="338554"/>
            </a:xfrm>
            <a:prstGeom prst="rect">
              <a:avLst/>
            </a:prstGeom>
          </p:spPr>
          <p:txBody>
            <a:bodyPr wrap="none">
              <a:spAutoFit/>
            </a:bodyPr>
            <a:lstStyle/>
            <a:p>
              <a:pPr algn="l" rtl="0" fontAlgn="base">
                <a:spcBef>
                  <a:spcPct val="0"/>
                </a:spcBef>
                <a:spcAft>
                  <a:spcPct val="0"/>
                </a:spcAft>
              </a:pPr>
              <a:r>
                <a:rPr lang="en-US" altLang="zh-CN" sz="1600" b="1" kern="1200" spc="-125" dirty="0">
                  <a:ln w="3175">
                    <a:noFill/>
                  </a:ln>
                  <a:solidFill>
                    <a:srgbClr val="FFFFFF"/>
                  </a:solidFill>
                  <a:effectLst>
                    <a:outerShdw blurRad="88900" dist="12700" dir="2700000" algn="tl" rotWithShape="0">
                      <a:prstClr val="black"/>
                    </a:outerShdw>
                  </a:effectLst>
                  <a:latin typeface="Segoe" pitchFamily="34" charset="0"/>
                  <a:ea typeface="宋体" pitchFamily="2" charset="-122"/>
                  <a:cs typeface="Arial" charset="0"/>
                </a:rPr>
                <a:t>Reporting</a:t>
              </a:r>
            </a:p>
          </p:txBody>
        </p:sp>
        <p:sp>
          <p:nvSpPr>
            <p:cNvPr id="41" name="Rectangle 40"/>
            <p:cNvSpPr/>
            <p:nvPr/>
          </p:nvSpPr>
          <p:spPr>
            <a:xfrm>
              <a:off x="6226628" y="2486770"/>
              <a:ext cx="1093569" cy="338554"/>
            </a:xfrm>
            <a:prstGeom prst="rect">
              <a:avLst/>
            </a:prstGeom>
          </p:spPr>
          <p:txBody>
            <a:bodyPr wrap="none">
              <a:spAutoFit/>
            </a:bodyPr>
            <a:lstStyle/>
            <a:p>
              <a:pPr algn="l" rtl="0" fontAlgn="base">
                <a:spcBef>
                  <a:spcPct val="0"/>
                </a:spcBef>
                <a:spcAft>
                  <a:spcPct val="0"/>
                </a:spcAft>
              </a:pPr>
              <a:r>
                <a:rPr lang="en-US" altLang="zh-CN" sz="1600" b="1" kern="1200" spc="-125" dirty="0">
                  <a:ln w="3175">
                    <a:noFill/>
                  </a:ln>
                  <a:solidFill>
                    <a:srgbClr val="FFFFFF"/>
                  </a:solidFill>
                  <a:effectLst>
                    <a:outerShdw blurRad="88900" dist="12700" dir="2700000" algn="tl" rotWithShape="0">
                      <a:prstClr val="black"/>
                    </a:outerShdw>
                  </a:effectLst>
                  <a:latin typeface="Segoe" pitchFamily="34" charset="0"/>
                  <a:ea typeface="宋体" pitchFamily="2" charset="-122"/>
                  <a:cs typeface="Arial" charset="0"/>
                </a:rPr>
                <a:t>Integration</a:t>
              </a:r>
              <a:endParaRPr lang="en-US" sz="1600" kern="1200" dirty="0">
                <a:solidFill>
                  <a:srgbClr val="FFFFFF"/>
                </a:solidFill>
                <a:latin typeface="Arial" charset="0"/>
                <a:ea typeface="+mn-ea"/>
                <a:cs typeface="+mn-cs"/>
              </a:endParaRPr>
            </a:p>
          </p:txBody>
        </p:sp>
        <p:sp>
          <p:nvSpPr>
            <p:cNvPr id="42" name="Rectangle 41"/>
            <p:cNvSpPr/>
            <p:nvPr/>
          </p:nvSpPr>
          <p:spPr>
            <a:xfrm>
              <a:off x="7750766" y="3096370"/>
              <a:ext cx="609462" cy="338554"/>
            </a:xfrm>
            <a:prstGeom prst="rect">
              <a:avLst/>
            </a:prstGeom>
          </p:spPr>
          <p:txBody>
            <a:bodyPr wrap="none">
              <a:spAutoFit/>
            </a:bodyPr>
            <a:lstStyle/>
            <a:p>
              <a:pPr algn="l" rtl="0" fontAlgn="base">
                <a:spcBef>
                  <a:spcPct val="0"/>
                </a:spcBef>
                <a:spcAft>
                  <a:spcPct val="0"/>
                </a:spcAft>
              </a:pPr>
              <a:r>
                <a:rPr lang="en-US" altLang="zh-CN" sz="1600" b="1" kern="1200" spc="-125" dirty="0">
                  <a:ln w="3175">
                    <a:noFill/>
                  </a:ln>
                  <a:solidFill>
                    <a:srgbClr val="FFFFFF"/>
                  </a:solidFill>
                  <a:effectLst>
                    <a:outerShdw blurRad="88900" dist="12700" dir="2700000" algn="tl" rotWithShape="0">
                      <a:prstClr val="black"/>
                    </a:outerShdw>
                  </a:effectLst>
                  <a:latin typeface="Segoe" pitchFamily="34" charset="0"/>
                  <a:ea typeface="宋体" pitchFamily="2" charset="-122"/>
                  <a:cs typeface="Arial" charset="0"/>
                </a:rPr>
                <a:t>Sync</a:t>
              </a:r>
            </a:p>
          </p:txBody>
        </p:sp>
        <p:sp>
          <p:nvSpPr>
            <p:cNvPr id="43" name="Rectangle 42"/>
            <p:cNvSpPr/>
            <p:nvPr/>
          </p:nvSpPr>
          <p:spPr>
            <a:xfrm>
              <a:off x="7969863" y="3477370"/>
              <a:ext cx="771365" cy="338554"/>
            </a:xfrm>
            <a:prstGeom prst="rect">
              <a:avLst/>
            </a:prstGeom>
          </p:spPr>
          <p:txBody>
            <a:bodyPr wrap="none">
              <a:spAutoFit/>
            </a:bodyPr>
            <a:lstStyle/>
            <a:p>
              <a:pPr algn="l" rtl="0" fontAlgn="base">
                <a:spcBef>
                  <a:spcPct val="0"/>
                </a:spcBef>
                <a:spcAft>
                  <a:spcPct val="0"/>
                </a:spcAft>
              </a:pPr>
              <a:r>
                <a:rPr lang="en-US" altLang="zh-CN" sz="1600" b="1" kern="1200" spc="-125" dirty="0">
                  <a:ln w="3175">
                    <a:noFill/>
                  </a:ln>
                  <a:solidFill>
                    <a:srgbClr val="FFFFFF"/>
                  </a:solidFill>
                  <a:effectLst>
                    <a:outerShdw blurRad="88900" dist="12700" dir="2700000" algn="tl" rotWithShape="0">
                      <a:prstClr val="black"/>
                    </a:outerShdw>
                  </a:effectLst>
                  <a:latin typeface="Segoe" pitchFamily="34" charset="0"/>
                  <a:ea typeface="宋体" pitchFamily="2" charset="-122"/>
                  <a:cs typeface="Arial" charset="0"/>
                </a:rPr>
                <a:t>Search</a:t>
              </a:r>
              <a:endParaRPr lang="en-US" sz="1600" kern="1200" dirty="0">
                <a:solidFill>
                  <a:srgbClr val="FFFFFF"/>
                </a:solidFill>
                <a:latin typeface="Arial" charset="0"/>
                <a:ea typeface="+mn-ea"/>
                <a:cs typeface="+mn-cs"/>
              </a:endParaRPr>
            </a:p>
          </p:txBody>
        </p:sp>
        <p:sp>
          <p:nvSpPr>
            <p:cNvPr id="44" name="Rectangle 43"/>
            <p:cNvSpPr/>
            <p:nvPr/>
          </p:nvSpPr>
          <p:spPr>
            <a:xfrm>
              <a:off x="7141028" y="2749124"/>
              <a:ext cx="1172116" cy="338554"/>
            </a:xfrm>
            <a:prstGeom prst="rect">
              <a:avLst/>
            </a:prstGeom>
          </p:spPr>
          <p:txBody>
            <a:bodyPr wrap="none">
              <a:spAutoFit/>
            </a:bodyPr>
            <a:lstStyle/>
            <a:p>
              <a:pPr algn="l" rtl="0" fontAlgn="base">
                <a:spcBef>
                  <a:spcPct val="0"/>
                </a:spcBef>
                <a:spcAft>
                  <a:spcPct val="0"/>
                </a:spcAft>
              </a:pPr>
              <a:r>
                <a:rPr lang="en-US" altLang="zh-CN" sz="1600" b="1" spc="-125" dirty="0" smtClean="0">
                  <a:ln w="3175">
                    <a:noFill/>
                  </a:ln>
                  <a:solidFill>
                    <a:srgbClr val="FFFFFF"/>
                  </a:solidFill>
                  <a:effectLst>
                    <a:outerShdw blurRad="88900" dist="12700" dir="2700000" algn="tl" rotWithShape="0">
                      <a:prstClr val="black"/>
                    </a:outerShdw>
                  </a:effectLst>
                  <a:latin typeface="Segoe" pitchFamily="34" charset="0"/>
                  <a:ea typeface="宋体" pitchFamily="2" charset="-122"/>
                  <a:cs typeface="Arial" charset="0"/>
                </a:rPr>
                <a:t>Master Data</a:t>
              </a:r>
              <a:endParaRPr lang="en-US" altLang="zh-CN" sz="1600" b="1" kern="1200" spc="-125" dirty="0">
                <a:ln w="3175">
                  <a:noFill/>
                </a:ln>
                <a:solidFill>
                  <a:srgbClr val="FFFFFF"/>
                </a:solidFill>
                <a:effectLst>
                  <a:outerShdw blurRad="88900" dist="12700" dir="2700000" algn="tl" rotWithShape="0">
                    <a:prstClr val="black"/>
                  </a:outerShdw>
                </a:effectLst>
                <a:latin typeface="Segoe" pitchFamily="34" charset="0"/>
                <a:ea typeface="宋体" pitchFamily="2" charset="-122"/>
                <a:cs typeface="Arial" charset="0"/>
              </a:endParaRPr>
            </a:p>
          </p:txBody>
        </p:sp>
      </p:grpSp>
      <p:grpSp>
        <p:nvGrpSpPr>
          <p:cNvPr id="45" name="Group 74"/>
          <p:cNvGrpSpPr/>
          <p:nvPr/>
        </p:nvGrpSpPr>
        <p:grpSpPr>
          <a:xfrm>
            <a:off x="7660326" y="3175927"/>
            <a:ext cx="1137146" cy="1239236"/>
            <a:chOff x="7803654" y="3806824"/>
            <a:chExt cx="1089430" cy="1353054"/>
          </a:xfrm>
        </p:grpSpPr>
        <p:pic>
          <p:nvPicPr>
            <p:cNvPr id="46" name="Picture 45" descr="clouds.png"/>
            <p:cNvPicPr>
              <a:picLocks noChangeAspect="1"/>
            </p:cNvPicPr>
            <p:nvPr/>
          </p:nvPicPr>
          <p:blipFill>
            <a:blip r:embed="rId13" cstate="print"/>
            <a:stretch>
              <a:fillRect/>
            </a:stretch>
          </p:blipFill>
          <p:spPr>
            <a:xfrm>
              <a:off x="7803654" y="3806824"/>
              <a:ext cx="1089430" cy="702771"/>
            </a:xfrm>
            <a:prstGeom prst="rect">
              <a:avLst/>
            </a:prstGeom>
          </p:spPr>
        </p:pic>
        <p:sp>
          <p:nvSpPr>
            <p:cNvPr id="47" name="Rectangle 46"/>
            <p:cNvSpPr/>
            <p:nvPr/>
          </p:nvSpPr>
          <p:spPr>
            <a:xfrm>
              <a:off x="8018875" y="4639008"/>
              <a:ext cx="757426" cy="520870"/>
            </a:xfrm>
            <a:prstGeom prst="rect">
              <a:avLst/>
            </a:prstGeom>
          </p:spPr>
          <p:txBody>
            <a:bodyPr wrap="none">
              <a:spAutoFit/>
            </a:bodyPr>
            <a:lstStyle/>
            <a:p>
              <a:pPr algn="ctr" rtl="0" fontAlgn="base">
                <a:lnSpc>
                  <a:spcPts val="1500"/>
                </a:lnSpc>
                <a:spcBef>
                  <a:spcPct val="0"/>
                </a:spcBef>
                <a:spcAft>
                  <a:spcPct val="0"/>
                </a:spcAft>
              </a:pPr>
              <a:r>
                <a:rPr lang="en-US" altLang="zh-CN" sz="1600" kern="1200" spc="-125" dirty="0">
                  <a:ln w="3175">
                    <a:noFill/>
                  </a:ln>
                  <a:solidFill>
                    <a:srgbClr val="FFFFFF"/>
                  </a:solidFill>
                  <a:effectLst>
                    <a:outerShdw blurRad="88900" dist="12700" dir="2700000" algn="tl" rotWithShape="0">
                      <a:prstClr val="black"/>
                    </a:outerShdw>
                  </a:effectLst>
                  <a:latin typeface="Segoe"/>
                  <a:ea typeface="宋体" pitchFamily="2" charset="-122"/>
                  <a:cs typeface="Arial" charset="0"/>
                </a:rPr>
                <a:t>Cloud</a:t>
              </a:r>
              <a:br>
                <a:rPr lang="en-US" altLang="zh-CN" sz="1600" kern="1200" spc="-125" dirty="0">
                  <a:ln w="3175">
                    <a:noFill/>
                  </a:ln>
                  <a:solidFill>
                    <a:srgbClr val="FFFFFF"/>
                  </a:solidFill>
                  <a:effectLst>
                    <a:outerShdw blurRad="88900" dist="12700" dir="2700000" algn="tl" rotWithShape="0">
                      <a:prstClr val="black"/>
                    </a:outerShdw>
                  </a:effectLst>
                  <a:latin typeface="Segoe"/>
                  <a:ea typeface="宋体" pitchFamily="2" charset="-122"/>
                  <a:cs typeface="Arial" charset="0"/>
                </a:rPr>
              </a:br>
              <a:r>
                <a:rPr lang="en-US" altLang="zh-CN" sz="1600" kern="1200" spc="-125" dirty="0">
                  <a:ln w="3175">
                    <a:noFill/>
                  </a:ln>
                  <a:solidFill>
                    <a:srgbClr val="FFFFFF"/>
                  </a:solidFill>
                  <a:effectLst>
                    <a:outerShdw blurRad="88900" dist="12700" dir="2700000" algn="tl" rotWithShape="0">
                      <a:prstClr val="black"/>
                    </a:outerShdw>
                  </a:effectLst>
                  <a:latin typeface="Segoe"/>
                  <a:ea typeface="宋体" pitchFamily="2" charset="-122"/>
                  <a:cs typeface="Arial" charset="0"/>
                </a:rPr>
                <a:t>Storage</a:t>
              </a:r>
              <a:endParaRPr lang="en-US" sz="1600" kern="1200" spc="-125" dirty="0">
                <a:ln w="3175">
                  <a:noFill/>
                </a:ln>
                <a:solidFill>
                  <a:srgbClr val="FFFFFF"/>
                </a:solidFill>
                <a:effectLst>
                  <a:outerShdw blurRad="88900" dist="12700" dir="2700000" algn="tl" rotWithShape="0">
                    <a:prstClr val="black"/>
                  </a:outerShdw>
                </a:effectLst>
                <a:latin typeface="Segoe"/>
                <a:ea typeface="宋体" pitchFamily="2" charset="-122"/>
                <a:cs typeface="Arial" charset="0"/>
              </a:endParaRPr>
            </a:p>
          </p:txBody>
        </p:sp>
      </p:grpSp>
      <p:pic>
        <p:nvPicPr>
          <p:cNvPr id="48" name="Picture 2" descr="C:\Users\sgiard\Desktop\SQL08_h_rgb_r.png"/>
          <p:cNvPicPr>
            <a:picLocks noChangeAspect="1" noChangeArrowheads="1"/>
          </p:cNvPicPr>
          <p:nvPr/>
        </p:nvPicPr>
        <p:blipFill>
          <a:blip r:embed="rId14" cstate="print"/>
          <a:srcRect/>
          <a:stretch>
            <a:fillRect/>
          </a:stretch>
        </p:blipFill>
        <p:spPr bwMode="auto">
          <a:xfrm>
            <a:off x="5609772" y="4664650"/>
            <a:ext cx="1567328" cy="323558"/>
          </a:xfrm>
          <a:prstGeom prst="rect">
            <a:avLst/>
          </a:prstGeom>
          <a:noFill/>
        </p:spPr>
      </p:pic>
      <p:pic>
        <p:nvPicPr>
          <p:cNvPr id="49" name="Picture 2" descr="C:\Users\sgiard\Desktop\BizTalk_h_rgb_r.png"/>
          <p:cNvPicPr>
            <a:picLocks noChangeAspect="1" noChangeArrowheads="1"/>
          </p:cNvPicPr>
          <p:nvPr/>
        </p:nvPicPr>
        <p:blipFill>
          <a:blip r:embed="rId15" cstate="print"/>
          <a:srcRect/>
          <a:stretch>
            <a:fillRect/>
          </a:stretch>
        </p:blipFill>
        <p:spPr bwMode="auto">
          <a:xfrm>
            <a:off x="4712274" y="5173286"/>
            <a:ext cx="1237444" cy="267092"/>
          </a:xfrm>
          <a:prstGeom prst="rect">
            <a:avLst/>
          </a:prstGeom>
          <a:noFill/>
        </p:spPr>
      </p:pic>
      <p:pic>
        <p:nvPicPr>
          <p:cNvPr id="50" name="Picture 49" descr="NET-WPF_rgb_r.png"/>
          <p:cNvPicPr>
            <a:picLocks noChangeAspect="1"/>
          </p:cNvPicPr>
          <p:nvPr/>
        </p:nvPicPr>
        <p:blipFill>
          <a:blip r:embed="rId16" cstate="email"/>
          <a:srcRect r="34935" b="1389"/>
          <a:stretch>
            <a:fillRect/>
          </a:stretch>
        </p:blipFill>
        <p:spPr>
          <a:xfrm>
            <a:off x="6441583" y="5147348"/>
            <a:ext cx="1080882" cy="300951"/>
          </a:xfrm>
          <a:prstGeom prst="rect">
            <a:avLst/>
          </a:prstGeom>
        </p:spPr>
      </p:pic>
      <p:sp>
        <p:nvSpPr>
          <p:cNvPr id="51" name="Rectangle 50"/>
          <p:cNvSpPr/>
          <p:nvPr/>
        </p:nvSpPr>
        <p:spPr>
          <a:xfrm>
            <a:off x="285720" y="5774312"/>
            <a:ext cx="8415366" cy="369332"/>
          </a:xfrm>
          <a:prstGeom prst="rect">
            <a:avLst/>
          </a:prstGeom>
        </p:spPr>
        <p:txBody>
          <a:bodyPr wrap="square">
            <a:spAutoFit/>
          </a:bodyPr>
          <a:lstStyle/>
          <a:p>
            <a:pPr algn="ctr"/>
            <a:r>
              <a:rPr lang="zh-CN" altLang="en-US" b="1" i="1" dirty="0" smtClean="0">
                <a:latin typeface="+mj-lt"/>
              </a:rPr>
              <a:t>使不同规模级别的客户都能通过</a:t>
            </a:r>
            <a:r>
              <a:rPr lang="en-US" altLang="zh-CN" b="1" i="1" dirty="0" smtClean="0">
                <a:latin typeface="+mj-lt"/>
              </a:rPr>
              <a:t>SQL Server 2008</a:t>
            </a:r>
            <a:r>
              <a:rPr lang="zh-CN" altLang="en-US" b="1" i="1" dirty="0" smtClean="0">
                <a:latin typeface="+mj-lt"/>
              </a:rPr>
              <a:t>来获取数据带来的最大价值</a:t>
            </a:r>
            <a:endParaRPr lang="en-US" b="1" i="1" dirty="0">
              <a:latin typeface="+mj-lt"/>
            </a:endParaRPr>
          </a:p>
        </p:txBody>
      </p:sp>
      <p:sp>
        <p:nvSpPr>
          <p:cNvPr id="52" name="Curved Text 2"/>
          <p:cNvSpPr/>
          <p:nvPr/>
        </p:nvSpPr>
        <p:spPr>
          <a:xfrm rot="151368">
            <a:off x="4144792" y="2306360"/>
            <a:ext cx="4495857" cy="4924098"/>
          </a:xfrm>
          <a:prstGeom prst="rect">
            <a:avLst/>
          </a:prstGeom>
          <a:noFill/>
        </p:spPr>
        <p:txBody>
          <a:bodyPr wrap="none" lIns="73134" tIns="36568" rIns="73134" bIns="36568">
            <a:prstTxWarp prst="textArchUp">
              <a:avLst/>
            </a:prstTxWarp>
            <a:spAutoFit/>
          </a:bodyPr>
          <a:lstStyle/>
          <a:p>
            <a:pPr algn="ctr">
              <a:lnSpc>
                <a:spcPct val="90000"/>
              </a:lnSpc>
            </a:pPr>
            <a:r>
              <a:rPr lang="en-US" sz="1400" i="1" dirty="0">
                <a:ln w="18415" cmpd="sng">
                  <a:noFill/>
                  <a:prstDash val="solid"/>
                </a:ln>
                <a:gradFill>
                  <a:gsLst>
                    <a:gs pos="0">
                      <a:schemeClr val="tx1"/>
                    </a:gs>
                    <a:gs pos="100000">
                      <a:srgbClr val="FFFFFF"/>
                    </a:gs>
                  </a:gsLst>
                  <a:lin ang="16200000" scaled="1"/>
                </a:gradFill>
                <a:effectLst>
                  <a:outerShdw blurRad="63500" sx="102000" sy="102000" algn="ctr" rotWithShape="0">
                    <a:prstClr val="black">
                      <a:alpha val="40000"/>
                    </a:prstClr>
                  </a:outerShdw>
                </a:effectLst>
                <a:latin typeface="+mj-lt"/>
              </a:rPr>
              <a:t>Entity Data Model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dirty="0" smtClean="0"/>
              <a:t>宣布</a:t>
            </a:r>
            <a:endParaRPr lang="zh-CN" altLang="en-US" sz="4000" dirty="0"/>
          </a:p>
        </p:txBody>
      </p:sp>
      <p:sp>
        <p:nvSpPr>
          <p:cNvPr id="3" name="文本占位符 2"/>
          <p:cNvSpPr>
            <a:spLocks noGrp="1"/>
          </p:cNvSpPr>
          <p:nvPr>
            <p:ph type="body" sz="quarter" idx="10"/>
          </p:nvPr>
        </p:nvSpPr>
        <p:spPr>
          <a:xfrm>
            <a:off x="357158" y="3000372"/>
            <a:ext cx="8215370" cy="642938"/>
          </a:xfrm>
        </p:spPr>
        <p:txBody>
          <a:bodyPr/>
          <a:lstStyle/>
          <a:p>
            <a:r>
              <a:rPr lang="en-US" dirty="0" smtClean="0"/>
              <a:t>SQL</a:t>
            </a:r>
            <a:r>
              <a:rPr lang="zh-CN" altLang="en-US" dirty="0" smtClean="0"/>
              <a:t> </a:t>
            </a:r>
            <a:r>
              <a:rPr lang="en-US" altLang="zh-CN" dirty="0" smtClean="0"/>
              <a:t>Server 2008 R2</a:t>
            </a:r>
            <a:r>
              <a:rPr lang="zh-CN" altLang="en-US" dirty="0" smtClean="0"/>
              <a:t>主数据服务</a:t>
            </a:r>
            <a:endParaRPr lang="zh-CN" altLang="en-US" dirty="0"/>
          </a:p>
        </p:txBody>
      </p:sp>
      <p:sp>
        <p:nvSpPr>
          <p:cNvPr id="4" name="文本占位符 3"/>
          <p:cNvSpPr>
            <a:spLocks noGrp="1"/>
          </p:cNvSpPr>
          <p:nvPr>
            <p:ph type="body" sz="quarter" idx="11"/>
          </p:nvPr>
        </p:nvSpPr>
        <p:spPr>
          <a:xfrm>
            <a:off x="928662" y="3714752"/>
            <a:ext cx="8215370" cy="642938"/>
          </a:xfrm>
        </p:spPr>
        <p:txBody>
          <a:bodyPr/>
          <a:lstStyle/>
          <a:p>
            <a:pPr>
              <a:buFont typeface="Arial" pitchFamily="34" charset="0"/>
              <a:buChar char="•"/>
            </a:pPr>
            <a:r>
              <a:rPr lang="zh-CN" altLang="en-US" dirty="0" smtClean="0"/>
              <a:t>为即将发布的</a:t>
            </a:r>
            <a:r>
              <a:rPr lang="en-US" altLang="zh-CN" dirty="0" smtClean="0"/>
              <a:t>SQL Server 2008 R2</a:t>
            </a:r>
            <a:r>
              <a:rPr lang="zh-CN" altLang="en-US" dirty="0" smtClean="0"/>
              <a:t>的组件之一</a:t>
            </a:r>
            <a:endParaRPr lang="en-US" altLang="zh-CN" dirty="0" smtClean="0"/>
          </a:p>
          <a:p>
            <a:pPr>
              <a:buFont typeface="Arial" pitchFamily="34" charset="0"/>
              <a:buChar char="•"/>
            </a:pPr>
            <a:r>
              <a:rPr lang="zh-CN" altLang="en-US" dirty="0" smtClean="0"/>
              <a:t>会在</a:t>
            </a:r>
            <a:r>
              <a:rPr lang="en-US" altLang="zh-CN" dirty="0" smtClean="0"/>
              <a:t>2009</a:t>
            </a:r>
            <a:r>
              <a:rPr lang="zh-CN" altLang="en-US" dirty="0" smtClean="0"/>
              <a:t>年下半年发布</a:t>
            </a:r>
            <a:r>
              <a:rPr lang="en-US" altLang="zh-CN" dirty="0" smtClean="0"/>
              <a:t>CTP</a:t>
            </a:r>
            <a:r>
              <a:rPr lang="zh-CN" altLang="en-US" dirty="0" smtClean="0"/>
              <a:t>版本</a:t>
            </a:r>
            <a:endParaRPr lang="en-US" altLang="zh-CN" dirty="0" smtClean="0"/>
          </a:p>
          <a:p>
            <a:pPr>
              <a:buFont typeface="Arial" pitchFamily="34" charset="0"/>
              <a:buChar char="•"/>
            </a:pPr>
            <a:r>
              <a:rPr lang="zh-CN" altLang="en-US" dirty="0" smtClean="0"/>
              <a:t>更多信息可以访问</a:t>
            </a:r>
            <a:r>
              <a:rPr lang="en-US" altLang="zh-CN" dirty="0" smtClean="0">
                <a:hlinkClick r:id="rId3"/>
              </a:rPr>
              <a:t>http://www.microsoft.com/mdm</a:t>
            </a:r>
            <a:r>
              <a:rPr lang="zh-CN" altLang="en-US" dirty="0" smtClean="0"/>
              <a:t> </a:t>
            </a:r>
            <a:endParaRPr lang="en-US" altLang="zh-CN"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1008</Words>
  <Application>Microsoft Office PowerPoint</Application>
  <PresentationFormat>全屏显示(4:3)</PresentationFormat>
  <Paragraphs>269</Paragraphs>
  <Slides>26</Slides>
  <Notes>26</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Office 主题</vt:lpstr>
      <vt:lpstr>幻灯片 1</vt:lpstr>
      <vt:lpstr>微软主数据管理平台特性预览</vt:lpstr>
      <vt:lpstr>议程</vt:lpstr>
      <vt:lpstr>什么是主数据?</vt:lpstr>
      <vt:lpstr>什么是主数据管理?</vt:lpstr>
      <vt:lpstr>缺乏主数据管理的痛处</vt:lpstr>
      <vt:lpstr>为什么需要主数据管理?</vt:lpstr>
      <vt:lpstr>微软数据平台愿景</vt:lpstr>
      <vt:lpstr>宣布</vt:lpstr>
      <vt:lpstr>主数据服务介绍</vt:lpstr>
      <vt:lpstr>演 示</vt:lpstr>
      <vt:lpstr>主数据服务特性介绍</vt:lpstr>
      <vt:lpstr>主数据服务功能列表</vt:lpstr>
      <vt:lpstr>数据总线</vt:lpstr>
      <vt:lpstr>管理控制门户</vt:lpstr>
      <vt:lpstr>流程控制</vt:lpstr>
      <vt:lpstr>数据平台</vt:lpstr>
      <vt:lpstr>其他功能</vt:lpstr>
      <vt:lpstr>主数据项目实施方法论</vt:lpstr>
      <vt:lpstr>选择正确的实施范围</vt:lpstr>
      <vt:lpstr>主数据项目的基本要素</vt:lpstr>
      <vt:lpstr>主数据项目实施阶段建议</vt:lpstr>
      <vt:lpstr>企业主数据管理系统愿景</vt:lpstr>
      <vt:lpstr>疑问和解答</vt:lpstr>
      <vt:lpstr>幻灯片 25</vt:lpstr>
      <vt:lpstr>幻灯片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2009-10-29T01:57:47Z</dcterms:created>
  <dcterms:modified xsi:type="dcterms:W3CDTF">2009-10-29T01:57:54Z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