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8"/>
  </p:notesMasterIdLst>
  <p:sldIdLst>
    <p:sldId id="256" r:id="rId3"/>
    <p:sldId id="257" r:id="rId4"/>
    <p:sldId id="276" r:id="rId5"/>
    <p:sldId id="300" r:id="rId6"/>
    <p:sldId id="307" r:id="rId7"/>
    <p:sldId id="308" r:id="rId8"/>
    <p:sldId id="309" r:id="rId9"/>
    <p:sldId id="310" r:id="rId10"/>
    <p:sldId id="295" r:id="rId11"/>
    <p:sldId id="297" r:id="rId12"/>
    <p:sldId id="279" r:id="rId13"/>
    <p:sldId id="280" r:id="rId14"/>
    <p:sldId id="301" r:id="rId15"/>
    <p:sldId id="318" r:id="rId16"/>
    <p:sldId id="281" r:id="rId17"/>
    <p:sldId id="317" r:id="rId18"/>
    <p:sldId id="277" r:id="rId19"/>
    <p:sldId id="282" r:id="rId20"/>
    <p:sldId id="304" r:id="rId21"/>
    <p:sldId id="306" r:id="rId22"/>
    <p:sldId id="291" r:id="rId23"/>
    <p:sldId id="278" r:id="rId24"/>
    <p:sldId id="312" r:id="rId25"/>
    <p:sldId id="302" r:id="rId26"/>
    <p:sldId id="324" r:id="rId27"/>
    <p:sldId id="283" r:id="rId28"/>
    <p:sldId id="284" r:id="rId29"/>
    <p:sldId id="298" r:id="rId30"/>
    <p:sldId id="319" r:id="rId31"/>
    <p:sldId id="315" r:id="rId32"/>
    <p:sldId id="316" r:id="rId33"/>
    <p:sldId id="285" r:id="rId34"/>
    <p:sldId id="286" r:id="rId35"/>
    <p:sldId id="287" r:id="rId36"/>
    <p:sldId id="325" r:id="rId37"/>
    <p:sldId id="320" r:id="rId38"/>
    <p:sldId id="321" r:id="rId39"/>
    <p:sldId id="322" r:id="rId40"/>
    <p:sldId id="323" r:id="rId41"/>
    <p:sldId id="293" r:id="rId42"/>
    <p:sldId id="288" r:id="rId43"/>
    <p:sldId id="272" r:id="rId44"/>
    <p:sldId id="273" r:id="rId45"/>
    <p:sldId id="274" r:id="rId46"/>
    <p:sldId id="275"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07/7/12/main">
          <a:srgbClr xmlns:mc="http://schemas.openxmlformats.org/markup-compatibility/2006" xmlns:a14="http://schemas.microsoft.com/office/drawing/2007/7/7/main" val="FF0000" mc:Ignorable=""/>
        </p14:laserClr>
      </p:ext>
      <p:ext uri="{2FDB2607-1784-4EEB-B798-7EB5836EED8A}">
        <p14:showMediaCtrls xmlns="" xmlns:p14="http://schemas.microsoft.com/office/powerpoint/2007/7/12/main" val="1"/>
      </p:ext>
    </p:extLst>
  </p:showPr>
  <p:clrMru>
    <a:srgbClr val="0000FF"/>
    <a:srgbClr val="FF0000"/>
    <a:srgbClr val="020BBE"/>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9636" autoAdjust="0"/>
  </p:normalViewPr>
  <p:slideViewPr>
    <p:cSldViewPr>
      <p:cViewPr varScale="1">
        <p:scale>
          <a:sx n="68" d="100"/>
          <a:sy n="68" d="100"/>
        </p:scale>
        <p:origin x="-498" y="-9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F169A-D872-45DB-B03A-57326C44C6A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4FFC71E-DA3F-42D1-920B-52B1700202E1}">
      <dgm:prSet phldrT="[Text]"/>
      <dgm:spPr/>
      <dgm:t>
        <a:bodyPr/>
        <a:lstStyle/>
        <a:p>
          <a:r>
            <a:rPr lang="zh-CN" altLang="en-US" dirty="0" smtClean="0"/>
            <a:t>云计算</a:t>
          </a:r>
          <a:endParaRPr lang="en-US" dirty="0"/>
        </a:p>
      </dgm:t>
    </dgm:pt>
    <dgm:pt modelId="{4F4B91A6-DD95-41C4-BEDE-B6B0A443F188}" type="parTrans" cxnId="{FF211FA6-AB5A-4739-950D-014A47854E5F}">
      <dgm:prSet/>
      <dgm:spPr/>
      <dgm:t>
        <a:bodyPr/>
        <a:lstStyle/>
        <a:p>
          <a:endParaRPr lang="en-US"/>
        </a:p>
      </dgm:t>
    </dgm:pt>
    <dgm:pt modelId="{27EA64DA-EDA3-492B-8AC9-1A72C463131D}" type="sibTrans" cxnId="{FF211FA6-AB5A-4739-950D-014A47854E5F}">
      <dgm:prSet/>
      <dgm:spPr/>
      <dgm:t>
        <a:bodyPr/>
        <a:lstStyle/>
        <a:p>
          <a:endParaRPr lang="en-US"/>
        </a:p>
      </dgm:t>
    </dgm:pt>
    <dgm:pt modelId="{0305C8CB-F579-4EF1-AAC9-3DC5114C871E}">
      <dgm:prSet phldrT="[Text]"/>
      <dgm:spPr/>
      <dgm:t>
        <a:bodyPr/>
        <a:lstStyle/>
        <a:p>
          <a:r>
            <a:rPr lang="en-US" dirty="0" smtClean="0"/>
            <a:t>W</a:t>
          </a:r>
          <a:r>
            <a:rPr lang="en-US" altLang="zh-CN" dirty="0" smtClean="0"/>
            <a:t>eb 2.0</a:t>
          </a:r>
          <a:endParaRPr lang="en-US" dirty="0"/>
        </a:p>
      </dgm:t>
    </dgm:pt>
    <dgm:pt modelId="{E5F43DD9-2160-47CC-8FF9-0F71C2361AE6}" type="parTrans" cxnId="{3EBF7322-6C21-4412-B755-67C5EDBE0ECE}">
      <dgm:prSet/>
      <dgm:spPr/>
      <dgm:t>
        <a:bodyPr/>
        <a:lstStyle/>
        <a:p>
          <a:endParaRPr lang="en-US"/>
        </a:p>
      </dgm:t>
    </dgm:pt>
    <dgm:pt modelId="{0C80E445-CD1A-4025-8532-A5DD54B6EB01}" type="sibTrans" cxnId="{3EBF7322-6C21-4412-B755-67C5EDBE0ECE}">
      <dgm:prSet/>
      <dgm:spPr/>
      <dgm:t>
        <a:bodyPr/>
        <a:lstStyle/>
        <a:p>
          <a:endParaRPr lang="en-US"/>
        </a:p>
      </dgm:t>
    </dgm:pt>
    <dgm:pt modelId="{3124C711-DA85-4697-8187-B48B82B6DFBC}">
      <dgm:prSet phldrT="[Text]"/>
      <dgm:spPr/>
      <dgm:t>
        <a:bodyPr/>
        <a:lstStyle/>
        <a:p>
          <a:r>
            <a:rPr lang="en-US" dirty="0" err="1" smtClean="0"/>
            <a:t>SaaS</a:t>
          </a:r>
          <a:endParaRPr lang="en-US" dirty="0"/>
        </a:p>
      </dgm:t>
    </dgm:pt>
    <dgm:pt modelId="{D2FC7313-7084-4251-80F3-4A3F679512C5}" type="parTrans" cxnId="{D7DF026A-4B95-429B-A7D8-6F8879CB2633}">
      <dgm:prSet/>
      <dgm:spPr/>
      <dgm:t>
        <a:bodyPr/>
        <a:lstStyle/>
        <a:p>
          <a:endParaRPr lang="en-US"/>
        </a:p>
      </dgm:t>
    </dgm:pt>
    <dgm:pt modelId="{5A94B42E-D8F8-4826-A502-22528114ABC9}" type="sibTrans" cxnId="{D7DF026A-4B95-429B-A7D8-6F8879CB2633}">
      <dgm:prSet/>
      <dgm:spPr/>
      <dgm:t>
        <a:bodyPr/>
        <a:lstStyle/>
        <a:p>
          <a:endParaRPr lang="en-US"/>
        </a:p>
      </dgm:t>
    </dgm:pt>
    <dgm:pt modelId="{8CAB6BBD-A77E-4834-B4C5-48B9049EFE1E}">
      <dgm:prSet phldrT="[Text]"/>
      <dgm:spPr/>
      <dgm:t>
        <a:bodyPr/>
        <a:lstStyle/>
        <a:p>
          <a:r>
            <a:rPr lang="zh-CN" altLang="en-US" dirty="0" smtClean="0"/>
            <a:t>网格计算</a:t>
          </a:r>
          <a:endParaRPr lang="en-US" dirty="0"/>
        </a:p>
      </dgm:t>
    </dgm:pt>
    <dgm:pt modelId="{05055646-8832-4BF5-8EE1-1ABF9BEFBBA3}" type="parTrans" cxnId="{640E5C46-9482-40DD-B867-AF64DFC2B1E6}">
      <dgm:prSet/>
      <dgm:spPr/>
      <dgm:t>
        <a:bodyPr/>
        <a:lstStyle/>
        <a:p>
          <a:endParaRPr lang="en-US"/>
        </a:p>
      </dgm:t>
    </dgm:pt>
    <dgm:pt modelId="{643AF02D-FF95-4DF5-BF54-5B3D54091FB9}" type="sibTrans" cxnId="{640E5C46-9482-40DD-B867-AF64DFC2B1E6}">
      <dgm:prSet/>
      <dgm:spPr/>
      <dgm:t>
        <a:bodyPr/>
        <a:lstStyle/>
        <a:p>
          <a:endParaRPr lang="en-US"/>
        </a:p>
      </dgm:t>
    </dgm:pt>
    <dgm:pt modelId="{CAD56027-80AC-489A-B8FF-8F94F498515C}">
      <dgm:prSet phldrT="[Text]"/>
      <dgm:spPr/>
      <dgm:t>
        <a:bodyPr/>
        <a:lstStyle/>
        <a:p>
          <a:r>
            <a:rPr lang="zh-CN" altLang="en-US" dirty="0" smtClean="0"/>
            <a:t>实用计算</a:t>
          </a:r>
          <a:endParaRPr lang="en-US" dirty="0"/>
        </a:p>
      </dgm:t>
    </dgm:pt>
    <dgm:pt modelId="{BE76CAD9-5C20-4F0E-BD7A-00E90FBEF1C9}" type="parTrans" cxnId="{42EA2894-B371-4A9E-BDC8-5FAF5B294651}">
      <dgm:prSet/>
      <dgm:spPr/>
      <dgm:t>
        <a:bodyPr/>
        <a:lstStyle/>
        <a:p>
          <a:endParaRPr lang="en-US"/>
        </a:p>
      </dgm:t>
    </dgm:pt>
    <dgm:pt modelId="{AE32AD99-DEB1-404C-AD1A-AD3DFB21683C}" type="sibTrans" cxnId="{42EA2894-B371-4A9E-BDC8-5FAF5B294651}">
      <dgm:prSet/>
      <dgm:spPr/>
      <dgm:t>
        <a:bodyPr/>
        <a:lstStyle/>
        <a:p>
          <a:endParaRPr lang="en-US"/>
        </a:p>
      </dgm:t>
    </dgm:pt>
    <dgm:pt modelId="{9CE61920-EE48-4D19-8BF8-304AA819EBBC}">
      <dgm:prSet phldrT="[Text]"/>
      <dgm:spPr/>
      <dgm:t>
        <a:bodyPr/>
        <a:lstStyle/>
        <a:p>
          <a:r>
            <a:rPr lang="en-US" dirty="0" smtClean="0"/>
            <a:t>SOA</a:t>
          </a:r>
          <a:endParaRPr lang="en-US" dirty="0"/>
        </a:p>
      </dgm:t>
    </dgm:pt>
    <dgm:pt modelId="{5AA4E2CF-CABC-4884-A0F4-98ADE8F469DF}" type="parTrans" cxnId="{56353FA4-E7ED-46CA-87D4-575B76239934}">
      <dgm:prSet/>
      <dgm:spPr/>
      <dgm:t>
        <a:bodyPr/>
        <a:lstStyle/>
        <a:p>
          <a:endParaRPr lang="en-US"/>
        </a:p>
      </dgm:t>
    </dgm:pt>
    <dgm:pt modelId="{9F92181B-95EF-45DA-A903-23638DB072E2}" type="sibTrans" cxnId="{56353FA4-E7ED-46CA-87D4-575B76239934}">
      <dgm:prSet/>
      <dgm:spPr/>
      <dgm:t>
        <a:bodyPr/>
        <a:lstStyle/>
        <a:p>
          <a:endParaRPr lang="en-US"/>
        </a:p>
      </dgm:t>
    </dgm:pt>
    <dgm:pt modelId="{89CACDF5-CBCD-47D4-8CFB-590296A74531}">
      <dgm:prSet phldrT="[Text]"/>
      <dgm:spPr/>
      <dgm:t>
        <a:bodyPr/>
        <a:lstStyle/>
        <a:p>
          <a:r>
            <a:rPr lang="zh-CN" altLang="en-US" dirty="0" smtClean="0"/>
            <a:t>分布式计算</a:t>
          </a:r>
          <a:endParaRPr lang="en-US" dirty="0"/>
        </a:p>
      </dgm:t>
    </dgm:pt>
    <dgm:pt modelId="{8334EE2D-2AF8-4911-A95D-1A0C211A99D8}" type="parTrans" cxnId="{A6A8ED0B-A739-497D-9347-E14B5F020AD2}">
      <dgm:prSet/>
      <dgm:spPr/>
      <dgm:t>
        <a:bodyPr/>
        <a:lstStyle/>
        <a:p>
          <a:endParaRPr lang="en-US"/>
        </a:p>
      </dgm:t>
    </dgm:pt>
    <dgm:pt modelId="{621AEFCE-3164-4466-B078-99353CE06FEE}" type="sibTrans" cxnId="{A6A8ED0B-A739-497D-9347-E14B5F020AD2}">
      <dgm:prSet/>
      <dgm:spPr/>
      <dgm:t>
        <a:bodyPr/>
        <a:lstStyle/>
        <a:p>
          <a:endParaRPr lang="en-US"/>
        </a:p>
      </dgm:t>
    </dgm:pt>
    <dgm:pt modelId="{C7C9EA39-637C-415E-95CD-B6D6F984E3C7}" type="pres">
      <dgm:prSet presAssocID="{D1FF169A-D872-45DB-B03A-57326C44C6A1}" presName="Name0" presStyleCnt="0">
        <dgm:presLayoutVars>
          <dgm:chMax val="1"/>
          <dgm:dir/>
          <dgm:animLvl val="ctr"/>
          <dgm:resizeHandles val="exact"/>
        </dgm:presLayoutVars>
      </dgm:prSet>
      <dgm:spPr/>
      <dgm:t>
        <a:bodyPr/>
        <a:lstStyle/>
        <a:p>
          <a:endParaRPr lang="en-US"/>
        </a:p>
      </dgm:t>
    </dgm:pt>
    <dgm:pt modelId="{51F03198-1531-4A41-B705-1588F658860F}" type="pres">
      <dgm:prSet presAssocID="{94FFC71E-DA3F-42D1-920B-52B1700202E1}" presName="centerShape" presStyleLbl="node0" presStyleIdx="0" presStyleCnt="1"/>
      <dgm:spPr/>
      <dgm:t>
        <a:bodyPr/>
        <a:lstStyle/>
        <a:p>
          <a:endParaRPr lang="en-US"/>
        </a:p>
      </dgm:t>
    </dgm:pt>
    <dgm:pt modelId="{4C36E0B9-9F6E-4D37-99E4-5DB30232B03B}" type="pres">
      <dgm:prSet presAssocID="{0305C8CB-F579-4EF1-AAC9-3DC5114C871E}" presName="node" presStyleLbl="node1" presStyleIdx="0" presStyleCnt="6">
        <dgm:presLayoutVars>
          <dgm:bulletEnabled val="1"/>
        </dgm:presLayoutVars>
      </dgm:prSet>
      <dgm:spPr/>
      <dgm:t>
        <a:bodyPr/>
        <a:lstStyle/>
        <a:p>
          <a:endParaRPr lang="en-US"/>
        </a:p>
      </dgm:t>
    </dgm:pt>
    <dgm:pt modelId="{1897420F-EB77-40A9-B2B0-9E4F0B3F1626}" type="pres">
      <dgm:prSet presAssocID="{0305C8CB-F579-4EF1-AAC9-3DC5114C871E}" presName="dummy" presStyleCnt="0"/>
      <dgm:spPr/>
    </dgm:pt>
    <dgm:pt modelId="{3838565D-035A-4AFD-ACB3-2793AFFB4ED6}" type="pres">
      <dgm:prSet presAssocID="{0C80E445-CD1A-4025-8532-A5DD54B6EB01}" presName="sibTrans" presStyleLbl="sibTrans2D1" presStyleIdx="0" presStyleCnt="6"/>
      <dgm:spPr/>
      <dgm:t>
        <a:bodyPr/>
        <a:lstStyle/>
        <a:p>
          <a:endParaRPr lang="en-US"/>
        </a:p>
      </dgm:t>
    </dgm:pt>
    <dgm:pt modelId="{11EF4355-3C9D-4AB8-9103-EB32573C2F4F}" type="pres">
      <dgm:prSet presAssocID="{3124C711-DA85-4697-8187-B48B82B6DFBC}" presName="node" presStyleLbl="node1" presStyleIdx="1" presStyleCnt="6">
        <dgm:presLayoutVars>
          <dgm:bulletEnabled val="1"/>
        </dgm:presLayoutVars>
      </dgm:prSet>
      <dgm:spPr/>
      <dgm:t>
        <a:bodyPr/>
        <a:lstStyle/>
        <a:p>
          <a:endParaRPr lang="en-US"/>
        </a:p>
      </dgm:t>
    </dgm:pt>
    <dgm:pt modelId="{2DB453C1-C843-435C-AC0B-50585B6C5B79}" type="pres">
      <dgm:prSet presAssocID="{3124C711-DA85-4697-8187-B48B82B6DFBC}" presName="dummy" presStyleCnt="0"/>
      <dgm:spPr/>
    </dgm:pt>
    <dgm:pt modelId="{142B8B85-E8B6-4657-8682-67326DB73CE9}" type="pres">
      <dgm:prSet presAssocID="{5A94B42E-D8F8-4826-A502-22528114ABC9}" presName="sibTrans" presStyleLbl="sibTrans2D1" presStyleIdx="1" presStyleCnt="6"/>
      <dgm:spPr/>
      <dgm:t>
        <a:bodyPr/>
        <a:lstStyle/>
        <a:p>
          <a:endParaRPr lang="en-US"/>
        </a:p>
      </dgm:t>
    </dgm:pt>
    <dgm:pt modelId="{8832C4FD-42D9-4044-BEE2-23677E90FC16}" type="pres">
      <dgm:prSet presAssocID="{8CAB6BBD-A77E-4834-B4C5-48B9049EFE1E}" presName="node" presStyleLbl="node1" presStyleIdx="2" presStyleCnt="6">
        <dgm:presLayoutVars>
          <dgm:bulletEnabled val="1"/>
        </dgm:presLayoutVars>
      </dgm:prSet>
      <dgm:spPr/>
      <dgm:t>
        <a:bodyPr/>
        <a:lstStyle/>
        <a:p>
          <a:endParaRPr lang="en-US"/>
        </a:p>
      </dgm:t>
    </dgm:pt>
    <dgm:pt modelId="{54127515-5727-45C5-B3E0-D6179E6D7E76}" type="pres">
      <dgm:prSet presAssocID="{8CAB6BBD-A77E-4834-B4C5-48B9049EFE1E}" presName="dummy" presStyleCnt="0"/>
      <dgm:spPr/>
    </dgm:pt>
    <dgm:pt modelId="{C9298174-2346-432C-816A-9D58A6FABF41}" type="pres">
      <dgm:prSet presAssocID="{643AF02D-FF95-4DF5-BF54-5B3D54091FB9}" presName="sibTrans" presStyleLbl="sibTrans2D1" presStyleIdx="2" presStyleCnt="6"/>
      <dgm:spPr/>
      <dgm:t>
        <a:bodyPr/>
        <a:lstStyle/>
        <a:p>
          <a:endParaRPr lang="en-US"/>
        </a:p>
      </dgm:t>
    </dgm:pt>
    <dgm:pt modelId="{72CEC4DE-52B2-40D6-A06E-3FA60444F39D}" type="pres">
      <dgm:prSet presAssocID="{CAD56027-80AC-489A-B8FF-8F94F498515C}" presName="node" presStyleLbl="node1" presStyleIdx="3" presStyleCnt="6">
        <dgm:presLayoutVars>
          <dgm:bulletEnabled val="1"/>
        </dgm:presLayoutVars>
      </dgm:prSet>
      <dgm:spPr/>
      <dgm:t>
        <a:bodyPr/>
        <a:lstStyle/>
        <a:p>
          <a:endParaRPr lang="en-US"/>
        </a:p>
      </dgm:t>
    </dgm:pt>
    <dgm:pt modelId="{BBA5C62F-7F58-4F37-8B22-239E6E53D211}" type="pres">
      <dgm:prSet presAssocID="{CAD56027-80AC-489A-B8FF-8F94F498515C}" presName="dummy" presStyleCnt="0"/>
      <dgm:spPr/>
    </dgm:pt>
    <dgm:pt modelId="{D8130661-062D-4DB2-A61B-52976B609B3E}" type="pres">
      <dgm:prSet presAssocID="{AE32AD99-DEB1-404C-AD1A-AD3DFB21683C}" presName="sibTrans" presStyleLbl="sibTrans2D1" presStyleIdx="3" presStyleCnt="6"/>
      <dgm:spPr/>
      <dgm:t>
        <a:bodyPr/>
        <a:lstStyle/>
        <a:p>
          <a:endParaRPr lang="en-US"/>
        </a:p>
      </dgm:t>
    </dgm:pt>
    <dgm:pt modelId="{B5E21FEE-EA9E-4071-96FC-7F62F8F62709}" type="pres">
      <dgm:prSet presAssocID="{9CE61920-EE48-4D19-8BF8-304AA819EBBC}" presName="node" presStyleLbl="node1" presStyleIdx="4" presStyleCnt="6">
        <dgm:presLayoutVars>
          <dgm:bulletEnabled val="1"/>
        </dgm:presLayoutVars>
      </dgm:prSet>
      <dgm:spPr/>
      <dgm:t>
        <a:bodyPr/>
        <a:lstStyle/>
        <a:p>
          <a:endParaRPr lang="en-US"/>
        </a:p>
      </dgm:t>
    </dgm:pt>
    <dgm:pt modelId="{2B072B81-641F-42FF-9BFB-963E0830549B}" type="pres">
      <dgm:prSet presAssocID="{9CE61920-EE48-4D19-8BF8-304AA819EBBC}" presName="dummy" presStyleCnt="0"/>
      <dgm:spPr/>
    </dgm:pt>
    <dgm:pt modelId="{28A2175E-BED2-489C-BE45-D40DAC7AEC02}" type="pres">
      <dgm:prSet presAssocID="{9F92181B-95EF-45DA-A903-23638DB072E2}" presName="sibTrans" presStyleLbl="sibTrans2D1" presStyleIdx="4" presStyleCnt="6"/>
      <dgm:spPr/>
      <dgm:t>
        <a:bodyPr/>
        <a:lstStyle/>
        <a:p>
          <a:endParaRPr lang="en-US"/>
        </a:p>
      </dgm:t>
    </dgm:pt>
    <dgm:pt modelId="{EA00F5A0-102A-4AEA-A651-73162E08E5AC}" type="pres">
      <dgm:prSet presAssocID="{89CACDF5-CBCD-47D4-8CFB-590296A74531}" presName="node" presStyleLbl="node1" presStyleIdx="5" presStyleCnt="6">
        <dgm:presLayoutVars>
          <dgm:bulletEnabled val="1"/>
        </dgm:presLayoutVars>
      </dgm:prSet>
      <dgm:spPr/>
      <dgm:t>
        <a:bodyPr/>
        <a:lstStyle/>
        <a:p>
          <a:endParaRPr lang="en-US"/>
        </a:p>
      </dgm:t>
    </dgm:pt>
    <dgm:pt modelId="{C028268A-4A34-4D6C-8A71-9CFECD3F012F}" type="pres">
      <dgm:prSet presAssocID="{89CACDF5-CBCD-47D4-8CFB-590296A74531}" presName="dummy" presStyleCnt="0"/>
      <dgm:spPr/>
    </dgm:pt>
    <dgm:pt modelId="{1D97FDD7-EDDA-4707-A833-CFA3FB822897}" type="pres">
      <dgm:prSet presAssocID="{621AEFCE-3164-4466-B078-99353CE06FEE}" presName="sibTrans" presStyleLbl="sibTrans2D1" presStyleIdx="5" presStyleCnt="6"/>
      <dgm:spPr/>
      <dgm:t>
        <a:bodyPr/>
        <a:lstStyle/>
        <a:p>
          <a:endParaRPr lang="en-US"/>
        </a:p>
      </dgm:t>
    </dgm:pt>
  </dgm:ptLst>
  <dgm:cxnLst>
    <dgm:cxn modelId="{0B6F949F-059E-44D7-B915-F569101A0F0D}" type="presOf" srcId="{AE32AD99-DEB1-404C-AD1A-AD3DFB21683C}" destId="{D8130661-062D-4DB2-A61B-52976B609B3E}" srcOrd="0" destOrd="0" presId="urn:microsoft.com/office/officeart/2005/8/layout/radial6"/>
    <dgm:cxn modelId="{78BBC221-65CE-4A90-A395-1540FBF5C5D2}" type="presOf" srcId="{9CE61920-EE48-4D19-8BF8-304AA819EBBC}" destId="{B5E21FEE-EA9E-4071-96FC-7F62F8F62709}" srcOrd="0" destOrd="0" presId="urn:microsoft.com/office/officeart/2005/8/layout/radial6"/>
    <dgm:cxn modelId="{6807C095-9F07-40B7-996C-68D5C8FA8A51}" type="presOf" srcId="{0C80E445-CD1A-4025-8532-A5DD54B6EB01}" destId="{3838565D-035A-4AFD-ACB3-2793AFFB4ED6}" srcOrd="0" destOrd="0" presId="urn:microsoft.com/office/officeart/2005/8/layout/radial6"/>
    <dgm:cxn modelId="{E6DA1BFB-D895-41AE-A5E1-AD602AE8615A}" type="presOf" srcId="{D1FF169A-D872-45DB-B03A-57326C44C6A1}" destId="{C7C9EA39-637C-415E-95CD-B6D6F984E3C7}" srcOrd="0" destOrd="0" presId="urn:microsoft.com/office/officeart/2005/8/layout/radial6"/>
    <dgm:cxn modelId="{56353FA4-E7ED-46CA-87D4-575B76239934}" srcId="{94FFC71E-DA3F-42D1-920B-52B1700202E1}" destId="{9CE61920-EE48-4D19-8BF8-304AA819EBBC}" srcOrd="4" destOrd="0" parTransId="{5AA4E2CF-CABC-4884-A0F4-98ADE8F469DF}" sibTransId="{9F92181B-95EF-45DA-A903-23638DB072E2}"/>
    <dgm:cxn modelId="{765A3801-2E5F-4110-A9F1-67958680B69F}" type="presOf" srcId="{3124C711-DA85-4697-8187-B48B82B6DFBC}" destId="{11EF4355-3C9D-4AB8-9103-EB32573C2F4F}" srcOrd="0" destOrd="0" presId="urn:microsoft.com/office/officeart/2005/8/layout/radial6"/>
    <dgm:cxn modelId="{640E5C46-9482-40DD-B867-AF64DFC2B1E6}" srcId="{94FFC71E-DA3F-42D1-920B-52B1700202E1}" destId="{8CAB6BBD-A77E-4834-B4C5-48B9049EFE1E}" srcOrd="2" destOrd="0" parTransId="{05055646-8832-4BF5-8EE1-1ABF9BEFBBA3}" sibTransId="{643AF02D-FF95-4DF5-BF54-5B3D54091FB9}"/>
    <dgm:cxn modelId="{C6E6D1D7-4D0C-41E4-8CFD-F736368B6641}" type="presOf" srcId="{5A94B42E-D8F8-4826-A502-22528114ABC9}" destId="{142B8B85-E8B6-4657-8682-67326DB73CE9}" srcOrd="0" destOrd="0" presId="urn:microsoft.com/office/officeart/2005/8/layout/radial6"/>
    <dgm:cxn modelId="{5B80168C-7E9D-4E8F-B3FD-596AEF860B9C}" type="presOf" srcId="{9F92181B-95EF-45DA-A903-23638DB072E2}" destId="{28A2175E-BED2-489C-BE45-D40DAC7AEC02}" srcOrd="0" destOrd="0" presId="urn:microsoft.com/office/officeart/2005/8/layout/radial6"/>
    <dgm:cxn modelId="{C4C34541-716E-4F83-8F43-8CCB50B8A324}" type="presOf" srcId="{0305C8CB-F579-4EF1-AAC9-3DC5114C871E}" destId="{4C36E0B9-9F6E-4D37-99E4-5DB30232B03B}" srcOrd="0" destOrd="0" presId="urn:microsoft.com/office/officeart/2005/8/layout/radial6"/>
    <dgm:cxn modelId="{F8DD3052-6987-4394-A934-C94583FBB490}" type="presOf" srcId="{CAD56027-80AC-489A-B8FF-8F94F498515C}" destId="{72CEC4DE-52B2-40D6-A06E-3FA60444F39D}" srcOrd="0" destOrd="0" presId="urn:microsoft.com/office/officeart/2005/8/layout/radial6"/>
    <dgm:cxn modelId="{7C79C900-A7E0-46CA-AC88-F1E1DAF5AC9A}" type="presOf" srcId="{89CACDF5-CBCD-47D4-8CFB-590296A74531}" destId="{EA00F5A0-102A-4AEA-A651-73162E08E5AC}" srcOrd="0" destOrd="0" presId="urn:microsoft.com/office/officeart/2005/8/layout/radial6"/>
    <dgm:cxn modelId="{A6A8ED0B-A739-497D-9347-E14B5F020AD2}" srcId="{94FFC71E-DA3F-42D1-920B-52B1700202E1}" destId="{89CACDF5-CBCD-47D4-8CFB-590296A74531}" srcOrd="5" destOrd="0" parTransId="{8334EE2D-2AF8-4911-A95D-1A0C211A99D8}" sibTransId="{621AEFCE-3164-4466-B078-99353CE06FEE}"/>
    <dgm:cxn modelId="{FF211FA6-AB5A-4739-950D-014A47854E5F}" srcId="{D1FF169A-D872-45DB-B03A-57326C44C6A1}" destId="{94FFC71E-DA3F-42D1-920B-52B1700202E1}" srcOrd="0" destOrd="0" parTransId="{4F4B91A6-DD95-41C4-BEDE-B6B0A443F188}" sibTransId="{27EA64DA-EDA3-492B-8AC9-1A72C463131D}"/>
    <dgm:cxn modelId="{3CCD5D41-CCB5-43B4-AB84-55F97D365FCF}" type="presOf" srcId="{94FFC71E-DA3F-42D1-920B-52B1700202E1}" destId="{51F03198-1531-4A41-B705-1588F658860F}" srcOrd="0" destOrd="0" presId="urn:microsoft.com/office/officeart/2005/8/layout/radial6"/>
    <dgm:cxn modelId="{36784ECD-CF00-4020-9BAF-4B51CD456D1C}" type="presOf" srcId="{8CAB6BBD-A77E-4834-B4C5-48B9049EFE1E}" destId="{8832C4FD-42D9-4044-BEE2-23677E90FC16}" srcOrd="0" destOrd="0" presId="urn:microsoft.com/office/officeart/2005/8/layout/radial6"/>
    <dgm:cxn modelId="{A1529944-B3C7-4E55-9798-5B166BA72339}" type="presOf" srcId="{621AEFCE-3164-4466-B078-99353CE06FEE}" destId="{1D97FDD7-EDDA-4707-A833-CFA3FB822897}" srcOrd="0" destOrd="0" presId="urn:microsoft.com/office/officeart/2005/8/layout/radial6"/>
    <dgm:cxn modelId="{42EA2894-B371-4A9E-BDC8-5FAF5B294651}" srcId="{94FFC71E-DA3F-42D1-920B-52B1700202E1}" destId="{CAD56027-80AC-489A-B8FF-8F94F498515C}" srcOrd="3" destOrd="0" parTransId="{BE76CAD9-5C20-4F0E-BD7A-00E90FBEF1C9}" sibTransId="{AE32AD99-DEB1-404C-AD1A-AD3DFB21683C}"/>
    <dgm:cxn modelId="{D7DF026A-4B95-429B-A7D8-6F8879CB2633}" srcId="{94FFC71E-DA3F-42D1-920B-52B1700202E1}" destId="{3124C711-DA85-4697-8187-B48B82B6DFBC}" srcOrd="1" destOrd="0" parTransId="{D2FC7313-7084-4251-80F3-4A3F679512C5}" sibTransId="{5A94B42E-D8F8-4826-A502-22528114ABC9}"/>
    <dgm:cxn modelId="{3EBF7322-6C21-4412-B755-67C5EDBE0ECE}" srcId="{94FFC71E-DA3F-42D1-920B-52B1700202E1}" destId="{0305C8CB-F579-4EF1-AAC9-3DC5114C871E}" srcOrd="0" destOrd="0" parTransId="{E5F43DD9-2160-47CC-8FF9-0F71C2361AE6}" sibTransId="{0C80E445-CD1A-4025-8532-A5DD54B6EB01}"/>
    <dgm:cxn modelId="{1D84EC57-1B75-444D-8EB5-46F3395AA139}" type="presOf" srcId="{643AF02D-FF95-4DF5-BF54-5B3D54091FB9}" destId="{C9298174-2346-432C-816A-9D58A6FABF41}" srcOrd="0" destOrd="0" presId="urn:microsoft.com/office/officeart/2005/8/layout/radial6"/>
    <dgm:cxn modelId="{329384D6-FA92-4F07-A6EC-134B82EEEE74}" type="presParOf" srcId="{C7C9EA39-637C-415E-95CD-B6D6F984E3C7}" destId="{51F03198-1531-4A41-B705-1588F658860F}" srcOrd="0" destOrd="0" presId="urn:microsoft.com/office/officeart/2005/8/layout/radial6"/>
    <dgm:cxn modelId="{5F74907F-3C56-473C-A082-28E478A0AA48}" type="presParOf" srcId="{C7C9EA39-637C-415E-95CD-B6D6F984E3C7}" destId="{4C36E0B9-9F6E-4D37-99E4-5DB30232B03B}" srcOrd="1" destOrd="0" presId="urn:microsoft.com/office/officeart/2005/8/layout/radial6"/>
    <dgm:cxn modelId="{93E1338C-EB4F-43AB-BDDC-61F326A68EE6}" type="presParOf" srcId="{C7C9EA39-637C-415E-95CD-B6D6F984E3C7}" destId="{1897420F-EB77-40A9-B2B0-9E4F0B3F1626}" srcOrd="2" destOrd="0" presId="urn:microsoft.com/office/officeart/2005/8/layout/radial6"/>
    <dgm:cxn modelId="{8ECFB1EC-E5D0-4BC2-A25F-AB2F5CF108C4}" type="presParOf" srcId="{C7C9EA39-637C-415E-95CD-B6D6F984E3C7}" destId="{3838565D-035A-4AFD-ACB3-2793AFFB4ED6}" srcOrd="3" destOrd="0" presId="urn:microsoft.com/office/officeart/2005/8/layout/radial6"/>
    <dgm:cxn modelId="{616F00A4-346E-4681-80A7-C5B544E383F2}" type="presParOf" srcId="{C7C9EA39-637C-415E-95CD-B6D6F984E3C7}" destId="{11EF4355-3C9D-4AB8-9103-EB32573C2F4F}" srcOrd="4" destOrd="0" presId="urn:microsoft.com/office/officeart/2005/8/layout/radial6"/>
    <dgm:cxn modelId="{175E6850-580C-4713-94DE-76A3DC486194}" type="presParOf" srcId="{C7C9EA39-637C-415E-95CD-B6D6F984E3C7}" destId="{2DB453C1-C843-435C-AC0B-50585B6C5B79}" srcOrd="5" destOrd="0" presId="urn:microsoft.com/office/officeart/2005/8/layout/radial6"/>
    <dgm:cxn modelId="{C450C25B-26AA-49AD-B100-247858A7A750}" type="presParOf" srcId="{C7C9EA39-637C-415E-95CD-B6D6F984E3C7}" destId="{142B8B85-E8B6-4657-8682-67326DB73CE9}" srcOrd="6" destOrd="0" presId="urn:microsoft.com/office/officeart/2005/8/layout/radial6"/>
    <dgm:cxn modelId="{7217DE7C-89DC-4BE2-8FDA-92CD24BD4321}" type="presParOf" srcId="{C7C9EA39-637C-415E-95CD-B6D6F984E3C7}" destId="{8832C4FD-42D9-4044-BEE2-23677E90FC16}" srcOrd="7" destOrd="0" presId="urn:microsoft.com/office/officeart/2005/8/layout/radial6"/>
    <dgm:cxn modelId="{C07A6E77-9F74-421B-BB91-A60DD6E48E84}" type="presParOf" srcId="{C7C9EA39-637C-415E-95CD-B6D6F984E3C7}" destId="{54127515-5727-45C5-B3E0-D6179E6D7E76}" srcOrd="8" destOrd="0" presId="urn:microsoft.com/office/officeart/2005/8/layout/radial6"/>
    <dgm:cxn modelId="{E6F58F47-D4AF-4D91-B738-7DB6B418290D}" type="presParOf" srcId="{C7C9EA39-637C-415E-95CD-B6D6F984E3C7}" destId="{C9298174-2346-432C-816A-9D58A6FABF41}" srcOrd="9" destOrd="0" presId="urn:microsoft.com/office/officeart/2005/8/layout/radial6"/>
    <dgm:cxn modelId="{23EBDE80-AC7B-4B90-85D3-28324F93ED99}" type="presParOf" srcId="{C7C9EA39-637C-415E-95CD-B6D6F984E3C7}" destId="{72CEC4DE-52B2-40D6-A06E-3FA60444F39D}" srcOrd="10" destOrd="0" presId="urn:microsoft.com/office/officeart/2005/8/layout/radial6"/>
    <dgm:cxn modelId="{3E571711-EF18-4F2E-9FD6-AAA91E48426D}" type="presParOf" srcId="{C7C9EA39-637C-415E-95CD-B6D6F984E3C7}" destId="{BBA5C62F-7F58-4F37-8B22-239E6E53D211}" srcOrd="11" destOrd="0" presId="urn:microsoft.com/office/officeart/2005/8/layout/radial6"/>
    <dgm:cxn modelId="{6A5C9BC7-86C9-4568-9A65-2243E301461A}" type="presParOf" srcId="{C7C9EA39-637C-415E-95CD-B6D6F984E3C7}" destId="{D8130661-062D-4DB2-A61B-52976B609B3E}" srcOrd="12" destOrd="0" presId="urn:microsoft.com/office/officeart/2005/8/layout/radial6"/>
    <dgm:cxn modelId="{DD58B994-0926-4B45-9C2C-AC3407ACA90F}" type="presParOf" srcId="{C7C9EA39-637C-415E-95CD-B6D6F984E3C7}" destId="{B5E21FEE-EA9E-4071-96FC-7F62F8F62709}" srcOrd="13" destOrd="0" presId="urn:microsoft.com/office/officeart/2005/8/layout/radial6"/>
    <dgm:cxn modelId="{CADE9C1A-44CA-4F89-8446-B6E0301BBBC2}" type="presParOf" srcId="{C7C9EA39-637C-415E-95CD-B6D6F984E3C7}" destId="{2B072B81-641F-42FF-9BFB-963E0830549B}" srcOrd="14" destOrd="0" presId="urn:microsoft.com/office/officeart/2005/8/layout/radial6"/>
    <dgm:cxn modelId="{8677C97B-41D1-4F38-88C1-B0D3DDBCF43F}" type="presParOf" srcId="{C7C9EA39-637C-415E-95CD-B6D6F984E3C7}" destId="{28A2175E-BED2-489C-BE45-D40DAC7AEC02}" srcOrd="15" destOrd="0" presId="urn:microsoft.com/office/officeart/2005/8/layout/radial6"/>
    <dgm:cxn modelId="{1A5F764E-BCB2-4A7B-B9C6-092D57D872DF}" type="presParOf" srcId="{C7C9EA39-637C-415E-95CD-B6D6F984E3C7}" destId="{EA00F5A0-102A-4AEA-A651-73162E08E5AC}" srcOrd="16" destOrd="0" presId="urn:microsoft.com/office/officeart/2005/8/layout/radial6"/>
    <dgm:cxn modelId="{47C48AB8-A908-4505-8E1D-A71A1B664CDC}" type="presParOf" srcId="{C7C9EA39-637C-415E-95CD-B6D6F984E3C7}" destId="{C028268A-4A34-4D6C-8A71-9CFECD3F012F}" srcOrd="17" destOrd="0" presId="urn:microsoft.com/office/officeart/2005/8/layout/radial6"/>
    <dgm:cxn modelId="{347A626B-0D74-47C0-BDE7-D54C54700EEB}" type="presParOf" srcId="{C7C9EA39-637C-415E-95CD-B6D6F984E3C7}" destId="{1D97FDD7-EDDA-4707-A833-CFA3FB822897}" srcOrd="18" destOrd="0" presId="urn:microsoft.com/office/officeart/2005/8/layout/radial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AB850D-C5F3-4450-8170-A60C977D22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E5372DF-8809-492F-8755-3C7382DD7FBD}">
      <dgm:prSet phldrT="[Text]"/>
      <dgm:spPr/>
      <dgm:t>
        <a:bodyPr/>
        <a:lstStyle/>
        <a:p>
          <a:r>
            <a:rPr lang="zh-CN" altLang="en-US" dirty="0" smtClean="0"/>
            <a:t>自服务和随需分配</a:t>
          </a:r>
          <a:endParaRPr lang="en-US" dirty="0"/>
        </a:p>
      </dgm:t>
    </dgm:pt>
    <dgm:pt modelId="{4CFA9482-97EB-4FE8-A3EB-84725D5EB585}" type="parTrans" cxnId="{64FFA463-C950-48CE-85A0-B52C82E45DF2}">
      <dgm:prSet/>
      <dgm:spPr/>
      <dgm:t>
        <a:bodyPr/>
        <a:lstStyle/>
        <a:p>
          <a:endParaRPr lang="en-US"/>
        </a:p>
      </dgm:t>
    </dgm:pt>
    <dgm:pt modelId="{C56B3CFD-562C-45D6-A52F-770F6127B81C}" type="sibTrans" cxnId="{64FFA463-C950-48CE-85A0-B52C82E45DF2}">
      <dgm:prSet/>
      <dgm:spPr/>
      <dgm:t>
        <a:bodyPr/>
        <a:lstStyle/>
        <a:p>
          <a:endParaRPr lang="en-US"/>
        </a:p>
      </dgm:t>
    </dgm:pt>
    <dgm:pt modelId="{586E5982-01BA-4C7A-AFDB-5373FA72F8C8}">
      <dgm:prSet/>
      <dgm:spPr/>
      <dgm:t>
        <a:bodyPr/>
        <a:lstStyle/>
        <a:p>
          <a:endParaRPr lang="en-US" dirty="0" smtClean="0"/>
        </a:p>
      </dgm:t>
    </dgm:pt>
    <dgm:pt modelId="{3187EF7C-842B-4849-8FA9-F49BACFCBD9E}" type="parTrans" cxnId="{88D2EF51-18E9-4F40-B636-EE43A1E1C845}">
      <dgm:prSet/>
      <dgm:spPr/>
      <dgm:t>
        <a:bodyPr/>
        <a:lstStyle/>
        <a:p>
          <a:endParaRPr lang="en-US"/>
        </a:p>
      </dgm:t>
    </dgm:pt>
    <dgm:pt modelId="{749B0F46-268C-4678-98E0-F9E99DB4A87B}" type="sibTrans" cxnId="{88D2EF51-18E9-4F40-B636-EE43A1E1C845}">
      <dgm:prSet/>
      <dgm:spPr/>
      <dgm:t>
        <a:bodyPr/>
        <a:lstStyle/>
        <a:p>
          <a:endParaRPr lang="en-US"/>
        </a:p>
      </dgm:t>
    </dgm:pt>
    <dgm:pt modelId="{A4DF3332-37BE-47C7-8869-9E812D5B68CC}">
      <dgm:prSet/>
      <dgm:spPr/>
      <dgm:t>
        <a:bodyPr/>
        <a:lstStyle/>
        <a:p>
          <a:r>
            <a:rPr lang="zh-CN" altLang="en-US" smtClean="0"/>
            <a:t>快捷的网络访问</a:t>
          </a:r>
          <a:endParaRPr lang="en-US" altLang="zh-CN" dirty="0" smtClean="0"/>
        </a:p>
      </dgm:t>
    </dgm:pt>
    <dgm:pt modelId="{79B84FC6-7A6E-4F22-909C-C729A2DD801B}" type="parTrans" cxnId="{8ADAB701-9030-4451-944D-2CF99BB6D1F6}">
      <dgm:prSet/>
      <dgm:spPr/>
      <dgm:t>
        <a:bodyPr/>
        <a:lstStyle/>
        <a:p>
          <a:endParaRPr lang="en-US"/>
        </a:p>
      </dgm:t>
    </dgm:pt>
    <dgm:pt modelId="{2C416A89-095E-4A2F-9589-7CD884C01071}" type="sibTrans" cxnId="{8ADAB701-9030-4451-944D-2CF99BB6D1F6}">
      <dgm:prSet/>
      <dgm:spPr/>
      <dgm:t>
        <a:bodyPr/>
        <a:lstStyle/>
        <a:p>
          <a:endParaRPr lang="en-US"/>
        </a:p>
      </dgm:t>
    </dgm:pt>
    <dgm:pt modelId="{13BB8FFF-2665-4F97-A4C4-9C017389B5DF}">
      <dgm:prSet/>
      <dgm:spPr/>
      <dgm:t>
        <a:bodyPr/>
        <a:lstStyle/>
        <a:p>
          <a:endParaRPr lang="en-US" altLang="zh-CN" dirty="0" smtClean="0"/>
        </a:p>
      </dgm:t>
    </dgm:pt>
    <dgm:pt modelId="{E974BAB2-83D3-4CEA-8700-DE90D31F18BC}" type="parTrans" cxnId="{CEFD3A1B-5078-4988-9AEC-71084860ECC4}">
      <dgm:prSet/>
      <dgm:spPr/>
      <dgm:t>
        <a:bodyPr/>
        <a:lstStyle/>
        <a:p>
          <a:endParaRPr lang="en-US"/>
        </a:p>
      </dgm:t>
    </dgm:pt>
    <dgm:pt modelId="{F2C142F2-BDAD-40D4-8475-4AFB027D99BF}" type="sibTrans" cxnId="{CEFD3A1B-5078-4988-9AEC-71084860ECC4}">
      <dgm:prSet/>
      <dgm:spPr/>
      <dgm:t>
        <a:bodyPr/>
        <a:lstStyle/>
        <a:p>
          <a:endParaRPr lang="en-US"/>
        </a:p>
      </dgm:t>
    </dgm:pt>
    <dgm:pt modelId="{7BD9A4CA-6BEE-46D1-8117-9FCFE91142DD}">
      <dgm:prSet/>
      <dgm:spPr/>
      <dgm:t>
        <a:bodyPr/>
        <a:lstStyle/>
        <a:p>
          <a:r>
            <a:rPr lang="zh-CN" altLang="en-US" smtClean="0"/>
            <a:t>资源池</a:t>
          </a:r>
          <a:endParaRPr lang="en-US" altLang="zh-CN" dirty="0" smtClean="0"/>
        </a:p>
      </dgm:t>
    </dgm:pt>
    <dgm:pt modelId="{4A5B1D2C-25FA-4707-9512-99AED27EFBD5}" type="parTrans" cxnId="{904B065F-3936-487B-A76F-7516D02B7774}">
      <dgm:prSet/>
      <dgm:spPr/>
      <dgm:t>
        <a:bodyPr/>
        <a:lstStyle/>
        <a:p>
          <a:endParaRPr lang="en-US"/>
        </a:p>
      </dgm:t>
    </dgm:pt>
    <dgm:pt modelId="{AA82B7EC-4F1F-4D72-BE2C-2EA9A5E22B39}" type="sibTrans" cxnId="{904B065F-3936-487B-A76F-7516D02B7774}">
      <dgm:prSet/>
      <dgm:spPr/>
      <dgm:t>
        <a:bodyPr/>
        <a:lstStyle/>
        <a:p>
          <a:endParaRPr lang="en-US"/>
        </a:p>
      </dgm:t>
    </dgm:pt>
    <dgm:pt modelId="{88D349E9-021C-4AB1-B971-15E553EB4320}">
      <dgm:prSet/>
      <dgm:spPr/>
      <dgm:t>
        <a:bodyPr/>
        <a:lstStyle/>
        <a:p>
          <a:endParaRPr lang="en-US" altLang="zh-CN" dirty="0" smtClean="0"/>
        </a:p>
      </dgm:t>
    </dgm:pt>
    <dgm:pt modelId="{73FAF4B7-7734-472C-9180-13220A67ACDF}" type="parTrans" cxnId="{A1EFC1FA-8936-4D8E-9EE0-6FC7F74EB9EC}">
      <dgm:prSet/>
      <dgm:spPr/>
      <dgm:t>
        <a:bodyPr/>
        <a:lstStyle/>
        <a:p>
          <a:endParaRPr lang="en-US"/>
        </a:p>
      </dgm:t>
    </dgm:pt>
    <dgm:pt modelId="{886C7C3A-BDE4-49E0-A259-00A496AA0A99}" type="sibTrans" cxnId="{A1EFC1FA-8936-4D8E-9EE0-6FC7F74EB9EC}">
      <dgm:prSet/>
      <dgm:spPr/>
      <dgm:t>
        <a:bodyPr/>
        <a:lstStyle/>
        <a:p>
          <a:endParaRPr lang="en-US"/>
        </a:p>
      </dgm:t>
    </dgm:pt>
    <dgm:pt modelId="{E6692AFC-3749-4E45-8685-5117CC7EB9B1}">
      <dgm:prSet/>
      <dgm:spPr/>
      <dgm:t>
        <a:bodyPr/>
        <a:lstStyle/>
        <a:p>
          <a:r>
            <a:rPr lang="zh-CN" altLang="en-US" smtClean="0"/>
            <a:t>灵活有弹性</a:t>
          </a:r>
          <a:endParaRPr lang="en-US" altLang="zh-CN" dirty="0" smtClean="0"/>
        </a:p>
      </dgm:t>
    </dgm:pt>
    <dgm:pt modelId="{797B4F24-01DC-4358-90A6-06948BC11A67}" type="parTrans" cxnId="{F6B6373E-6951-40A7-A443-E4DBB867403A}">
      <dgm:prSet/>
      <dgm:spPr/>
      <dgm:t>
        <a:bodyPr/>
        <a:lstStyle/>
        <a:p>
          <a:endParaRPr lang="en-US"/>
        </a:p>
      </dgm:t>
    </dgm:pt>
    <dgm:pt modelId="{53AFF8DA-8740-406E-9F43-524BA0D3042A}" type="sibTrans" cxnId="{F6B6373E-6951-40A7-A443-E4DBB867403A}">
      <dgm:prSet/>
      <dgm:spPr/>
      <dgm:t>
        <a:bodyPr/>
        <a:lstStyle/>
        <a:p>
          <a:endParaRPr lang="en-US"/>
        </a:p>
      </dgm:t>
    </dgm:pt>
    <dgm:pt modelId="{2D73A768-F803-4E1C-81C2-5F12CE211E1F}">
      <dgm:prSet/>
      <dgm:spPr/>
      <dgm:t>
        <a:bodyPr/>
        <a:lstStyle/>
        <a:p>
          <a:endParaRPr lang="en-US" altLang="zh-CN" dirty="0" smtClean="0"/>
        </a:p>
      </dgm:t>
    </dgm:pt>
    <dgm:pt modelId="{77B58492-D30A-4B0B-8B9B-DF712380FB42}" type="parTrans" cxnId="{D1B6CC77-7900-42F4-8CE6-99E2151B5E49}">
      <dgm:prSet/>
      <dgm:spPr/>
      <dgm:t>
        <a:bodyPr/>
        <a:lstStyle/>
        <a:p>
          <a:endParaRPr lang="en-US"/>
        </a:p>
      </dgm:t>
    </dgm:pt>
    <dgm:pt modelId="{99B8E136-68FA-400F-83E0-A9973BDBD2F4}" type="sibTrans" cxnId="{D1B6CC77-7900-42F4-8CE6-99E2151B5E49}">
      <dgm:prSet/>
      <dgm:spPr/>
      <dgm:t>
        <a:bodyPr/>
        <a:lstStyle/>
        <a:p>
          <a:endParaRPr lang="en-US"/>
        </a:p>
      </dgm:t>
    </dgm:pt>
    <dgm:pt modelId="{5719B2AC-7A79-4233-90C8-614E3323594D}">
      <dgm:prSet/>
      <dgm:spPr/>
      <dgm:t>
        <a:bodyPr/>
        <a:lstStyle/>
        <a:p>
          <a:r>
            <a:rPr lang="zh-CN" altLang="en-US" smtClean="0"/>
            <a:t>服务可度量</a:t>
          </a:r>
          <a:endParaRPr lang="en-US" dirty="0"/>
        </a:p>
      </dgm:t>
    </dgm:pt>
    <dgm:pt modelId="{97530C94-8495-41AB-982F-C3568D470EEA}" type="parTrans" cxnId="{F0EBFAF2-7408-4B1E-8FBC-6D375C1989FA}">
      <dgm:prSet/>
      <dgm:spPr/>
      <dgm:t>
        <a:bodyPr/>
        <a:lstStyle/>
        <a:p>
          <a:endParaRPr lang="en-US"/>
        </a:p>
      </dgm:t>
    </dgm:pt>
    <dgm:pt modelId="{569D3A20-5459-4124-9302-6C0B54F581E3}" type="sibTrans" cxnId="{F0EBFAF2-7408-4B1E-8FBC-6D375C1989FA}">
      <dgm:prSet/>
      <dgm:spPr/>
      <dgm:t>
        <a:bodyPr/>
        <a:lstStyle/>
        <a:p>
          <a:endParaRPr lang="en-US"/>
        </a:p>
      </dgm:t>
    </dgm:pt>
    <dgm:pt modelId="{0851937C-2E2D-4097-A326-608A7FA53B47}" type="pres">
      <dgm:prSet presAssocID="{93AB850D-C5F3-4450-8170-A60C977D2270}" presName="linear" presStyleCnt="0">
        <dgm:presLayoutVars>
          <dgm:dir/>
          <dgm:animLvl val="lvl"/>
          <dgm:resizeHandles val="exact"/>
        </dgm:presLayoutVars>
      </dgm:prSet>
      <dgm:spPr/>
      <dgm:t>
        <a:bodyPr/>
        <a:lstStyle/>
        <a:p>
          <a:endParaRPr lang="en-US"/>
        </a:p>
      </dgm:t>
    </dgm:pt>
    <dgm:pt modelId="{C703B703-F8FC-423F-92EE-EE74C18419AF}" type="pres">
      <dgm:prSet presAssocID="{5E5372DF-8809-492F-8755-3C7382DD7FBD}" presName="parentLin" presStyleCnt="0"/>
      <dgm:spPr/>
    </dgm:pt>
    <dgm:pt modelId="{C57F0CAF-4166-425E-8F5B-948503970E96}" type="pres">
      <dgm:prSet presAssocID="{5E5372DF-8809-492F-8755-3C7382DD7FBD}" presName="parentLeftMargin" presStyleLbl="node1" presStyleIdx="0" presStyleCnt="5"/>
      <dgm:spPr/>
      <dgm:t>
        <a:bodyPr/>
        <a:lstStyle/>
        <a:p>
          <a:endParaRPr lang="en-US"/>
        </a:p>
      </dgm:t>
    </dgm:pt>
    <dgm:pt modelId="{6654459B-6462-4D09-9990-C41A43F60468}" type="pres">
      <dgm:prSet presAssocID="{5E5372DF-8809-492F-8755-3C7382DD7FBD}" presName="parentText" presStyleLbl="node1" presStyleIdx="0" presStyleCnt="5">
        <dgm:presLayoutVars>
          <dgm:chMax val="0"/>
          <dgm:bulletEnabled val="1"/>
        </dgm:presLayoutVars>
      </dgm:prSet>
      <dgm:spPr/>
      <dgm:t>
        <a:bodyPr/>
        <a:lstStyle/>
        <a:p>
          <a:endParaRPr lang="en-US"/>
        </a:p>
      </dgm:t>
    </dgm:pt>
    <dgm:pt modelId="{1527CE71-2D44-4BED-BFEA-96A0039931CE}" type="pres">
      <dgm:prSet presAssocID="{5E5372DF-8809-492F-8755-3C7382DD7FBD}" presName="negativeSpace" presStyleCnt="0"/>
      <dgm:spPr/>
    </dgm:pt>
    <dgm:pt modelId="{A7C8277B-0AAF-4EF1-8FD7-E30600525FDE}" type="pres">
      <dgm:prSet presAssocID="{5E5372DF-8809-492F-8755-3C7382DD7FBD}" presName="childText" presStyleLbl="conFgAcc1" presStyleIdx="0" presStyleCnt="5">
        <dgm:presLayoutVars>
          <dgm:bulletEnabled val="1"/>
        </dgm:presLayoutVars>
      </dgm:prSet>
      <dgm:spPr/>
      <dgm:t>
        <a:bodyPr/>
        <a:lstStyle/>
        <a:p>
          <a:endParaRPr lang="en-US"/>
        </a:p>
      </dgm:t>
    </dgm:pt>
    <dgm:pt modelId="{013A8C2A-E752-4673-8B44-8A1788C6C5E2}" type="pres">
      <dgm:prSet presAssocID="{C56B3CFD-562C-45D6-A52F-770F6127B81C}" presName="spaceBetweenRectangles" presStyleCnt="0"/>
      <dgm:spPr/>
    </dgm:pt>
    <dgm:pt modelId="{547027E1-F50F-4875-B901-59CA655209EF}" type="pres">
      <dgm:prSet presAssocID="{A4DF3332-37BE-47C7-8869-9E812D5B68CC}" presName="parentLin" presStyleCnt="0"/>
      <dgm:spPr/>
    </dgm:pt>
    <dgm:pt modelId="{FBD79896-4E7A-4586-8CF7-6AD9867330EB}" type="pres">
      <dgm:prSet presAssocID="{A4DF3332-37BE-47C7-8869-9E812D5B68CC}" presName="parentLeftMargin" presStyleLbl="node1" presStyleIdx="0" presStyleCnt="5"/>
      <dgm:spPr/>
      <dgm:t>
        <a:bodyPr/>
        <a:lstStyle/>
        <a:p>
          <a:endParaRPr lang="en-US"/>
        </a:p>
      </dgm:t>
    </dgm:pt>
    <dgm:pt modelId="{7713FF90-8F61-438C-851E-5E989DAB20CC}" type="pres">
      <dgm:prSet presAssocID="{A4DF3332-37BE-47C7-8869-9E812D5B68CC}" presName="parentText" presStyleLbl="node1" presStyleIdx="1" presStyleCnt="5">
        <dgm:presLayoutVars>
          <dgm:chMax val="0"/>
          <dgm:bulletEnabled val="1"/>
        </dgm:presLayoutVars>
      </dgm:prSet>
      <dgm:spPr/>
      <dgm:t>
        <a:bodyPr/>
        <a:lstStyle/>
        <a:p>
          <a:endParaRPr lang="en-US"/>
        </a:p>
      </dgm:t>
    </dgm:pt>
    <dgm:pt modelId="{97888CE2-FF75-475B-808B-3119FAAC151F}" type="pres">
      <dgm:prSet presAssocID="{A4DF3332-37BE-47C7-8869-9E812D5B68CC}" presName="negativeSpace" presStyleCnt="0"/>
      <dgm:spPr/>
    </dgm:pt>
    <dgm:pt modelId="{176BB714-C7A6-4A72-B2D0-98F3644D1E46}" type="pres">
      <dgm:prSet presAssocID="{A4DF3332-37BE-47C7-8869-9E812D5B68CC}" presName="childText" presStyleLbl="conFgAcc1" presStyleIdx="1" presStyleCnt="5">
        <dgm:presLayoutVars>
          <dgm:bulletEnabled val="1"/>
        </dgm:presLayoutVars>
      </dgm:prSet>
      <dgm:spPr/>
      <dgm:t>
        <a:bodyPr/>
        <a:lstStyle/>
        <a:p>
          <a:endParaRPr lang="en-US"/>
        </a:p>
      </dgm:t>
    </dgm:pt>
    <dgm:pt modelId="{CAB8C44A-3411-4361-8408-BD6714E0B58E}" type="pres">
      <dgm:prSet presAssocID="{2C416A89-095E-4A2F-9589-7CD884C01071}" presName="spaceBetweenRectangles" presStyleCnt="0"/>
      <dgm:spPr/>
    </dgm:pt>
    <dgm:pt modelId="{123451CB-C11E-47D9-BD5B-9F1E97B358B4}" type="pres">
      <dgm:prSet presAssocID="{7BD9A4CA-6BEE-46D1-8117-9FCFE91142DD}" presName="parentLin" presStyleCnt="0"/>
      <dgm:spPr/>
    </dgm:pt>
    <dgm:pt modelId="{C62851AC-205B-4D68-A4C5-0198FFABED45}" type="pres">
      <dgm:prSet presAssocID="{7BD9A4CA-6BEE-46D1-8117-9FCFE91142DD}" presName="parentLeftMargin" presStyleLbl="node1" presStyleIdx="1" presStyleCnt="5"/>
      <dgm:spPr/>
      <dgm:t>
        <a:bodyPr/>
        <a:lstStyle/>
        <a:p>
          <a:endParaRPr lang="en-US"/>
        </a:p>
      </dgm:t>
    </dgm:pt>
    <dgm:pt modelId="{AB8D084D-F9C7-405A-81C8-D87B2056B2B8}" type="pres">
      <dgm:prSet presAssocID="{7BD9A4CA-6BEE-46D1-8117-9FCFE91142DD}" presName="parentText" presStyleLbl="node1" presStyleIdx="2" presStyleCnt="5">
        <dgm:presLayoutVars>
          <dgm:chMax val="0"/>
          <dgm:bulletEnabled val="1"/>
        </dgm:presLayoutVars>
      </dgm:prSet>
      <dgm:spPr/>
      <dgm:t>
        <a:bodyPr/>
        <a:lstStyle/>
        <a:p>
          <a:endParaRPr lang="en-US"/>
        </a:p>
      </dgm:t>
    </dgm:pt>
    <dgm:pt modelId="{0D491045-D173-4878-B27C-1453F4E81581}" type="pres">
      <dgm:prSet presAssocID="{7BD9A4CA-6BEE-46D1-8117-9FCFE91142DD}" presName="negativeSpace" presStyleCnt="0"/>
      <dgm:spPr/>
    </dgm:pt>
    <dgm:pt modelId="{756B85E3-DAF8-43C9-B822-0C6145531EFC}" type="pres">
      <dgm:prSet presAssocID="{7BD9A4CA-6BEE-46D1-8117-9FCFE91142DD}" presName="childText" presStyleLbl="conFgAcc1" presStyleIdx="2" presStyleCnt="5">
        <dgm:presLayoutVars>
          <dgm:bulletEnabled val="1"/>
        </dgm:presLayoutVars>
      </dgm:prSet>
      <dgm:spPr/>
      <dgm:t>
        <a:bodyPr/>
        <a:lstStyle/>
        <a:p>
          <a:endParaRPr lang="en-US"/>
        </a:p>
      </dgm:t>
    </dgm:pt>
    <dgm:pt modelId="{6612D2EC-4157-4320-BD9A-1D20C9CBE4DF}" type="pres">
      <dgm:prSet presAssocID="{AA82B7EC-4F1F-4D72-BE2C-2EA9A5E22B39}" presName="spaceBetweenRectangles" presStyleCnt="0"/>
      <dgm:spPr/>
    </dgm:pt>
    <dgm:pt modelId="{95BAC86E-5DC2-434C-BD9C-C6D6E9F6552F}" type="pres">
      <dgm:prSet presAssocID="{E6692AFC-3749-4E45-8685-5117CC7EB9B1}" presName="parentLin" presStyleCnt="0"/>
      <dgm:spPr/>
    </dgm:pt>
    <dgm:pt modelId="{26CD9810-6AB5-486E-B92B-1001D3DD0E26}" type="pres">
      <dgm:prSet presAssocID="{E6692AFC-3749-4E45-8685-5117CC7EB9B1}" presName="parentLeftMargin" presStyleLbl="node1" presStyleIdx="2" presStyleCnt="5"/>
      <dgm:spPr/>
      <dgm:t>
        <a:bodyPr/>
        <a:lstStyle/>
        <a:p>
          <a:endParaRPr lang="en-US"/>
        </a:p>
      </dgm:t>
    </dgm:pt>
    <dgm:pt modelId="{82A48F84-2EC1-40FC-B9F4-50EE94EBCE98}" type="pres">
      <dgm:prSet presAssocID="{E6692AFC-3749-4E45-8685-5117CC7EB9B1}" presName="parentText" presStyleLbl="node1" presStyleIdx="3" presStyleCnt="5">
        <dgm:presLayoutVars>
          <dgm:chMax val="0"/>
          <dgm:bulletEnabled val="1"/>
        </dgm:presLayoutVars>
      </dgm:prSet>
      <dgm:spPr/>
      <dgm:t>
        <a:bodyPr/>
        <a:lstStyle/>
        <a:p>
          <a:endParaRPr lang="en-US"/>
        </a:p>
      </dgm:t>
    </dgm:pt>
    <dgm:pt modelId="{35AF5C92-7B29-43CB-8D33-E58F8A7BB1BA}" type="pres">
      <dgm:prSet presAssocID="{E6692AFC-3749-4E45-8685-5117CC7EB9B1}" presName="negativeSpace" presStyleCnt="0"/>
      <dgm:spPr/>
    </dgm:pt>
    <dgm:pt modelId="{3752812F-EA57-4DB5-9875-B936B15221BC}" type="pres">
      <dgm:prSet presAssocID="{E6692AFC-3749-4E45-8685-5117CC7EB9B1}" presName="childText" presStyleLbl="conFgAcc1" presStyleIdx="3" presStyleCnt="5">
        <dgm:presLayoutVars>
          <dgm:bulletEnabled val="1"/>
        </dgm:presLayoutVars>
      </dgm:prSet>
      <dgm:spPr/>
      <dgm:t>
        <a:bodyPr/>
        <a:lstStyle/>
        <a:p>
          <a:endParaRPr lang="en-US"/>
        </a:p>
      </dgm:t>
    </dgm:pt>
    <dgm:pt modelId="{C6612DDC-03F2-4621-904B-562F6468404A}" type="pres">
      <dgm:prSet presAssocID="{53AFF8DA-8740-406E-9F43-524BA0D3042A}" presName="spaceBetweenRectangles" presStyleCnt="0"/>
      <dgm:spPr/>
    </dgm:pt>
    <dgm:pt modelId="{F986AD2A-575D-4030-897F-8D632CA48774}" type="pres">
      <dgm:prSet presAssocID="{5719B2AC-7A79-4233-90C8-614E3323594D}" presName="parentLin" presStyleCnt="0"/>
      <dgm:spPr/>
    </dgm:pt>
    <dgm:pt modelId="{8DF1E1FD-E661-4EBE-9567-8CD43494F620}" type="pres">
      <dgm:prSet presAssocID="{5719B2AC-7A79-4233-90C8-614E3323594D}" presName="parentLeftMargin" presStyleLbl="node1" presStyleIdx="3" presStyleCnt="5"/>
      <dgm:spPr/>
      <dgm:t>
        <a:bodyPr/>
        <a:lstStyle/>
        <a:p>
          <a:endParaRPr lang="en-US"/>
        </a:p>
      </dgm:t>
    </dgm:pt>
    <dgm:pt modelId="{6DE75222-7911-4C2F-8B60-D53B172CAE39}" type="pres">
      <dgm:prSet presAssocID="{5719B2AC-7A79-4233-90C8-614E3323594D}" presName="parentText" presStyleLbl="node1" presStyleIdx="4" presStyleCnt="5">
        <dgm:presLayoutVars>
          <dgm:chMax val="0"/>
          <dgm:bulletEnabled val="1"/>
        </dgm:presLayoutVars>
      </dgm:prSet>
      <dgm:spPr/>
      <dgm:t>
        <a:bodyPr/>
        <a:lstStyle/>
        <a:p>
          <a:endParaRPr lang="en-US"/>
        </a:p>
      </dgm:t>
    </dgm:pt>
    <dgm:pt modelId="{DD59EAB5-BFD7-459F-AEE4-CD779C3B29B5}" type="pres">
      <dgm:prSet presAssocID="{5719B2AC-7A79-4233-90C8-614E3323594D}" presName="negativeSpace" presStyleCnt="0"/>
      <dgm:spPr/>
    </dgm:pt>
    <dgm:pt modelId="{91F0C7B2-0C09-4F4F-A14E-9F9158CAF1AB}" type="pres">
      <dgm:prSet presAssocID="{5719B2AC-7A79-4233-90C8-614E3323594D}" presName="childText" presStyleLbl="conFgAcc1" presStyleIdx="4" presStyleCnt="5">
        <dgm:presLayoutVars>
          <dgm:bulletEnabled val="1"/>
        </dgm:presLayoutVars>
      </dgm:prSet>
      <dgm:spPr/>
    </dgm:pt>
  </dgm:ptLst>
  <dgm:cxnLst>
    <dgm:cxn modelId="{D1B6CC77-7900-42F4-8CE6-99E2151B5E49}" srcId="{E6692AFC-3749-4E45-8685-5117CC7EB9B1}" destId="{2D73A768-F803-4E1C-81C2-5F12CE211E1F}" srcOrd="0" destOrd="0" parTransId="{77B58492-D30A-4B0B-8B9B-DF712380FB42}" sibTransId="{99B8E136-68FA-400F-83E0-A9973BDBD2F4}"/>
    <dgm:cxn modelId="{8AB550AF-0819-4440-9D2A-81457BEBDE5D}" type="presOf" srcId="{93AB850D-C5F3-4450-8170-A60C977D2270}" destId="{0851937C-2E2D-4097-A326-608A7FA53B47}" srcOrd="0" destOrd="0" presId="urn:microsoft.com/office/officeart/2005/8/layout/list1"/>
    <dgm:cxn modelId="{C200273A-F8F1-44C4-B87D-84C8DA498ACB}" type="presOf" srcId="{88D349E9-021C-4AB1-B971-15E553EB4320}" destId="{756B85E3-DAF8-43C9-B822-0C6145531EFC}" srcOrd="0" destOrd="0" presId="urn:microsoft.com/office/officeart/2005/8/layout/list1"/>
    <dgm:cxn modelId="{206CEE91-BA65-4F60-96FE-07C9FF01B2B4}" type="presOf" srcId="{E6692AFC-3749-4E45-8685-5117CC7EB9B1}" destId="{82A48F84-2EC1-40FC-B9F4-50EE94EBCE98}" srcOrd="1" destOrd="0" presId="urn:microsoft.com/office/officeart/2005/8/layout/list1"/>
    <dgm:cxn modelId="{F3393742-BEEE-4AFB-8DD3-3953A3546F19}" type="presOf" srcId="{E6692AFC-3749-4E45-8685-5117CC7EB9B1}" destId="{26CD9810-6AB5-486E-B92B-1001D3DD0E26}" srcOrd="0" destOrd="0" presId="urn:microsoft.com/office/officeart/2005/8/layout/list1"/>
    <dgm:cxn modelId="{64FFA463-C950-48CE-85A0-B52C82E45DF2}" srcId="{93AB850D-C5F3-4450-8170-A60C977D2270}" destId="{5E5372DF-8809-492F-8755-3C7382DD7FBD}" srcOrd="0" destOrd="0" parTransId="{4CFA9482-97EB-4FE8-A3EB-84725D5EB585}" sibTransId="{C56B3CFD-562C-45D6-A52F-770F6127B81C}"/>
    <dgm:cxn modelId="{F0EBFAF2-7408-4B1E-8FBC-6D375C1989FA}" srcId="{93AB850D-C5F3-4450-8170-A60C977D2270}" destId="{5719B2AC-7A79-4233-90C8-614E3323594D}" srcOrd="4" destOrd="0" parTransId="{97530C94-8495-41AB-982F-C3568D470EEA}" sibTransId="{569D3A20-5459-4124-9302-6C0B54F581E3}"/>
    <dgm:cxn modelId="{97159200-20C5-4D62-9EF4-C3F295196DC7}" type="presOf" srcId="{A4DF3332-37BE-47C7-8869-9E812D5B68CC}" destId="{FBD79896-4E7A-4586-8CF7-6AD9867330EB}" srcOrd="0" destOrd="0" presId="urn:microsoft.com/office/officeart/2005/8/layout/list1"/>
    <dgm:cxn modelId="{9A69FCA7-CA12-4B23-860E-5D300E9E3532}" type="presOf" srcId="{2D73A768-F803-4E1C-81C2-5F12CE211E1F}" destId="{3752812F-EA57-4DB5-9875-B936B15221BC}" srcOrd="0" destOrd="0" presId="urn:microsoft.com/office/officeart/2005/8/layout/list1"/>
    <dgm:cxn modelId="{F8B6717F-6C22-4C69-8D5B-F4D67DDF35AB}" type="presOf" srcId="{5E5372DF-8809-492F-8755-3C7382DD7FBD}" destId="{C57F0CAF-4166-425E-8F5B-948503970E96}" srcOrd="0" destOrd="0" presId="urn:microsoft.com/office/officeart/2005/8/layout/list1"/>
    <dgm:cxn modelId="{50FBFB86-0498-475F-82D4-4566AC63FDD0}" type="presOf" srcId="{7BD9A4CA-6BEE-46D1-8117-9FCFE91142DD}" destId="{AB8D084D-F9C7-405A-81C8-D87B2056B2B8}" srcOrd="1" destOrd="0" presId="urn:microsoft.com/office/officeart/2005/8/layout/list1"/>
    <dgm:cxn modelId="{A1EFC1FA-8936-4D8E-9EE0-6FC7F74EB9EC}" srcId="{7BD9A4CA-6BEE-46D1-8117-9FCFE91142DD}" destId="{88D349E9-021C-4AB1-B971-15E553EB4320}" srcOrd="0" destOrd="0" parTransId="{73FAF4B7-7734-472C-9180-13220A67ACDF}" sibTransId="{886C7C3A-BDE4-49E0-A259-00A496AA0A99}"/>
    <dgm:cxn modelId="{F6B6373E-6951-40A7-A443-E4DBB867403A}" srcId="{93AB850D-C5F3-4450-8170-A60C977D2270}" destId="{E6692AFC-3749-4E45-8685-5117CC7EB9B1}" srcOrd="3" destOrd="0" parTransId="{797B4F24-01DC-4358-90A6-06948BC11A67}" sibTransId="{53AFF8DA-8740-406E-9F43-524BA0D3042A}"/>
    <dgm:cxn modelId="{904B065F-3936-487B-A76F-7516D02B7774}" srcId="{93AB850D-C5F3-4450-8170-A60C977D2270}" destId="{7BD9A4CA-6BEE-46D1-8117-9FCFE91142DD}" srcOrd="2" destOrd="0" parTransId="{4A5B1D2C-25FA-4707-9512-99AED27EFBD5}" sibTransId="{AA82B7EC-4F1F-4D72-BE2C-2EA9A5E22B39}"/>
    <dgm:cxn modelId="{CEFD3A1B-5078-4988-9AEC-71084860ECC4}" srcId="{A4DF3332-37BE-47C7-8869-9E812D5B68CC}" destId="{13BB8FFF-2665-4F97-A4C4-9C017389B5DF}" srcOrd="0" destOrd="0" parTransId="{E974BAB2-83D3-4CEA-8700-DE90D31F18BC}" sibTransId="{F2C142F2-BDAD-40D4-8475-4AFB027D99BF}"/>
    <dgm:cxn modelId="{F55CD0B5-D3A0-4CF2-B508-B6BEE0FE6384}" type="presOf" srcId="{5E5372DF-8809-492F-8755-3C7382DD7FBD}" destId="{6654459B-6462-4D09-9990-C41A43F60468}" srcOrd="1" destOrd="0" presId="urn:microsoft.com/office/officeart/2005/8/layout/list1"/>
    <dgm:cxn modelId="{CB9B363F-7525-4E2D-93C2-3C091F7EB4B5}" type="presOf" srcId="{7BD9A4CA-6BEE-46D1-8117-9FCFE91142DD}" destId="{C62851AC-205B-4D68-A4C5-0198FFABED45}" srcOrd="0" destOrd="0" presId="urn:microsoft.com/office/officeart/2005/8/layout/list1"/>
    <dgm:cxn modelId="{72024119-9E5B-464D-B6F2-06A0B68DC135}" type="presOf" srcId="{586E5982-01BA-4C7A-AFDB-5373FA72F8C8}" destId="{A7C8277B-0AAF-4EF1-8FD7-E30600525FDE}" srcOrd="0" destOrd="0" presId="urn:microsoft.com/office/officeart/2005/8/layout/list1"/>
    <dgm:cxn modelId="{88D2EF51-18E9-4F40-B636-EE43A1E1C845}" srcId="{5E5372DF-8809-492F-8755-3C7382DD7FBD}" destId="{586E5982-01BA-4C7A-AFDB-5373FA72F8C8}" srcOrd="0" destOrd="0" parTransId="{3187EF7C-842B-4849-8FA9-F49BACFCBD9E}" sibTransId="{749B0F46-268C-4678-98E0-F9E99DB4A87B}"/>
    <dgm:cxn modelId="{7E54DD64-E6C6-4309-B6DE-90C8FAF4F580}" type="presOf" srcId="{5719B2AC-7A79-4233-90C8-614E3323594D}" destId="{8DF1E1FD-E661-4EBE-9567-8CD43494F620}" srcOrd="0" destOrd="0" presId="urn:microsoft.com/office/officeart/2005/8/layout/list1"/>
    <dgm:cxn modelId="{F29C4CE7-ED36-4C95-B2D1-B9B448B6CDF9}" type="presOf" srcId="{13BB8FFF-2665-4F97-A4C4-9C017389B5DF}" destId="{176BB714-C7A6-4A72-B2D0-98F3644D1E46}" srcOrd="0" destOrd="0" presId="urn:microsoft.com/office/officeart/2005/8/layout/list1"/>
    <dgm:cxn modelId="{7E6DEB92-F879-4A92-8603-31F9CA07744B}" type="presOf" srcId="{5719B2AC-7A79-4233-90C8-614E3323594D}" destId="{6DE75222-7911-4C2F-8B60-D53B172CAE39}" srcOrd="1" destOrd="0" presId="urn:microsoft.com/office/officeart/2005/8/layout/list1"/>
    <dgm:cxn modelId="{8ADAB701-9030-4451-944D-2CF99BB6D1F6}" srcId="{93AB850D-C5F3-4450-8170-A60C977D2270}" destId="{A4DF3332-37BE-47C7-8869-9E812D5B68CC}" srcOrd="1" destOrd="0" parTransId="{79B84FC6-7A6E-4F22-909C-C729A2DD801B}" sibTransId="{2C416A89-095E-4A2F-9589-7CD884C01071}"/>
    <dgm:cxn modelId="{F00FEA97-6CA7-480F-BEA3-401B8E83C380}" type="presOf" srcId="{A4DF3332-37BE-47C7-8869-9E812D5B68CC}" destId="{7713FF90-8F61-438C-851E-5E989DAB20CC}" srcOrd="1" destOrd="0" presId="urn:microsoft.com/office/officeart/2005/8/layout/list1"/>
    <dgm:cxn modelId="{4E88B323-EC9F-404F-8263-C67AA582BCEA}" type="presParOf" srcId="{0851937C-2E2D-4097-A326-608A7FA53B47}" destId="{C703B703-F8FC-423F-92EE-EE74C18419AF}" srcOrd="0" destOrd="0" presId="urn:microsoft.com/office/officeart/2005/8/layout/list1"/>
    <dgm:cxn modelId="{8A16D8A3-446B-44BA-B6F1-8DB1B0498C36}" type="presParOf" srcId="{C703B703-F8FC-423F-92EE-EE74C18419AF}" destId="{C57F0CAF-4166-425E-8F5B-948503970E96}" srcOrd="0" destOrd="0" presId="urn:microsoft.com/office/officeart/2005/8/layout/list1"/>
    <dgm:cxn modelId="{26D5AB40-210B-4DA6-ABE6-50A37F3D0FD3}" type="presParOf" srcId="{C703B703-F8FC-423F-92EE-EE74C18419AF}" destId="{6654459B-6462-4D09-9990-C41A43F60468}" srcOrd="1" destOrd="0" presId="urn:microsoft.com/office/officeart/2005/8/layout/list1"/>
    <dgm:cxn modelId="{C20C7B20-CA02-4F10-9165-4B1C975BECC5}" type="presParOf" srcId="{0851937C-2E2D-4097-A326-608A7FA53B47}" destId="{1527CE71-2D44-4BED-BFEA-96A0039931CE}" srcOrd="1" destOrd="0" presId="urn:microsoft.com/office/officeart/2005/8/layout/list1"/>
    <dgm:cxn modelId="{AE694125-0BA6-495C-ADA6-2686F026A7C2}" type="presParOf" srcId="{0851937C-2E2D-4097-A326-608A7FA53B47}" destId="{A7C8277B-0AAF-4EF1-8FD7-E30600525FDE}" srcOrd="2" destOrd="0" presId="urn:microsoft.com/office/officeart/2005/8/layout/list1"/>
    <dgm:cxn modelId="{4CAD2ED4-7558-49AF-9125-39A074190B84}" type="presParOf" srcId="{0851937C-2E2D-4097-A326-608A7FA53B47}" destId="{013A8C2A-E752-4673-8B44-8A1788C6C5E2}" srcOrd="3" destOrd="0" presId="urn:microsoft.com/office/officeart/2005/8/layout/list1"/>
    <dgm:cxn modelId="{CCFCE900-82E6-4425-BA75-4705544E70EF}" type="presParOf" srcId="{0851937C-2E2D-4097-A326-608A7FA53B47}" destId="{547027E1-F50F-4875-B901-59CA655209EF}" srcOrd="4" destOrd="0" presId="urn:microsoft.com/office/officeart/2005/8/layout/list1"/>
    <dgm:cxn modelId="{C592F3AD-8E09-47BB-9881-D6A8CF6C810D}" type="presParOf" srcId="{547027E1-F50F-4875-B901-59CA655209EF}" destId="{FBD79896-4E7A-4586-8CF7-6AD9867330EB}" srcOrd="0" destOrd="0" presId="urn:microsoft.com/office/officeart/2005/8/layout/list1"/>
    <dgm:cxn modelId="{9BC9612A-AD25-4928-8851-35C174F339A6}" type="presParOf" srcId="{547027E1-F50F-4875-B901-59CA655209EF}" destId="{7713FF90-8F61-438C-851E-5E989DAB20CC}" srcOrd="1" destOrd="0" presId="urn:microsoft.com/office/officeart/2005/8/layout/list1"/>
    <dgm:cxn modelId="{358D58E6-8845-4CCC-81D0-A83FC02EC6C4}" type="presParOf" srcId="{0851937C-2E2D-4097-A326-608A7FA53B47}" destId="{97888CE2-FF75-475B-808B-3119FAAC151F}" srcOrd="5" destOrd="0" presId="urn:microsoft.com/office/officeart/2005/8/layout/list1"/>
    <dgm:cxn modelId="{322328AA-A089-4461-A328-5A9FB0FC541C}" type="presParOf" srcId="{0851937C-2E2D-4097-A326-608A7FA53B47}" destId="{176BB714-C7A6-4A72-B2D0-98F3644D1E46}" srcOrd="6" destOrd="0" presId="urn:microsoft.com/office/officeart/2005/8/layout/list1"/>
    <dgm:cxn modelId="{10F11E79-3FBC-40E4-B691-9E97722F70DB}" type="presParOf" srcId="{0851937C-2E2D-4097-A326-608A7FA53B47}" destId="{CAB8C44A-3411-4361-8408-BD6714E0B58E}" srcOrd="7" destOrd="0" presId="urn:microsoft.com/office/officeart/2005/8/layout/list1"/>
    <dgm:cxn modelId="{D6143F1B-D2CA-40BF-8D2D-D98A1FA4F9E4}" type="presParOf" srcId="{0851937C-2E2D-4097-A326-608A7FA53B47}" destId="{123451CB-C11E-47D9-BD5B-9F1E97B358B4}" srcOrd="8" destOrd="0" presId="urn:microsoft.com/office/officeart/2005/8/layout/list1"/>
    <dgm:cxn modelId="{041F9BFE-16DD-4E63-AAA2-BE703E5C892D}" type="presParOf" srcId="{123451CB-C11E-47D9-BD5B-9F1E97B358B4}" destId="{C62851AC-205B-4D68-A4C5-0198FFABED45}" srcOrd="0" destOrd="0" presId="urn:microsoft.com/office/officeart/2005/8/layout/list1"/>
    <dgm:cxn modelId="{9A98C118-D586-4244-8C10-1BA0F7A1A82C}" type="presParOf" srcId="{123451CB-C11E-47D9-BD5B-9F1E97B358B4}" destId="{AB8D084D-F9C7-405A-81C8-D87B2056B2B8}" srcOrd="1" destOrd="0" presId="urn:microsoft.com/office/officeart/2005/8/layout/list1"/>
    <dgm:cxn modelId="{5AD4FB05-847D-4CE6-8340-E830A2135498}" type="presParOf" srcId="{0851937C-2E2D-4097-A326-608A7FA53B47}" destId="{0D491045-D173-4878-B27C-1453F4E81581}" srcOrd="9" destOrd="0" presId="urn:microsoft.com/office/officeart/2005/8/layout/list1"/>
    <dgm:cxn modelId="{474DABD9-2D6E-482A-A8C0-F86693CBF1B9}" type="presParOf" srcId="{0851937C-2E2D-4097-A326-608A7FA53B47}" destId="{756B85E3-DAF8-43C9-B822-0C6145531EFC}" srcOrd="10" destOrd="0" presId="urn:microsoft.com/office/officeart/2005/8/layout/list1"/>
    <dgm:cxn modelId="{3A0AD40A-BF93-4598-90AF-E716AC86A1F7}" type="presParOf" srcId="{0851937C-2E2D-4097-A326-608A7FA53B47}" destId="{6612D2EC-4157-4320-BD9A-1D20C9CBE4DF}" srcOrd="11" destOrd="0" presId="urn:microsoft.com/office/officeart/2005/8/layout/list1"/>
    <dgm:cxn modelId="{C3E008FF-934B-44B4-BD0D-9C066170E413}" type="presParOf" srcId="{0851937C-2E2D-4097-A326-608A7FA53B47}" destId="{95BAC86E-5DC2-434C-BD9C-C6D6E9F6552F}" srcOrd="12" destOrd="0" presId="urn:microsoft.com/office/officeart/2005/8/layout/list1"/>
    <dgm:cxn modelId="{B03F27B7-A4F2-4566-8E98-7D3D09D6FD0C}" type="presParOf" srcId="{95BAC86E-5DC2-434C-BD9C-C6D6E9F6552F}" destId="{26CD9810-6AB5-486E-B92B-1001D3DD0E26}" srcOrd="0" destOrd="0" presId="urn:microsoft.com/office/officeart/2005/8/layout/list1"/>
    <dgm:cxn modelId="{A1B46746-5E0F-467A-BBCC-00C1AA5F6AAC}" type="presParOf" srcId="{95BAC86E-5DC2-434C-BD9C-C6D6E9F6552F}" destId="{82A48F84-2EC1-40FC-B9F4-50EE94EBCE98}" srcOrd="1" destOrd="0" presId="urn:microsoft.com/office/officeart/2005/8/layout/list1"/>
    <dgm:cxn modelId="{00E7E4DC-3494-4DF2-86A0-2B8A379C1F71}" type="presParOf" srcId="{0851937C-2E2D-4097-A326-608A7FA53B47}" destId="{35AF5C92-7B29-43CB-8D33-E58F8A7BB1BA}" srcOrd="13" destOrd="0" presId="urn:microsoft.com/office/officeart/2005/8/layout/list1"/>
    <dgm:cxn modelId="{A41C4E75-08E0-4342-80D6-28AE10C9B383}" type="presParOf" srcId="{0851937C-2E2D-4097-A326-608A7FA53B47}" destId="{3752812F-EA57-4DB5-9875-B936B15221BC}" srcOrd="14" destOrd="0" presId="urn:microsoft.com/office/officeart/2005/8/layout/list1"/>
    <dgm:cxn modelId="{B0B0572D-A460-4525-BA60-50C272287200}" type="presParOf" srcId="{0851937C-2E2D-4097-A326-608A7FA53B47}" destId="{C6612DDC-03F2-4621-904B-562F6468404A}" srcOrd="15" destOrd="0" presId="urn:microsoft.com/office/officeart/2005/8/layout/list1"/>
    <dgm:cxn modelId="{40B38A81-690C-49CC-BEC1-6FC8A8E967F9}" type="presParOf" srcId="{0851937C-2E2D-4097-A326-608A7FA53B47}" destId="{F986AD2A-575D-4030-897F-8D632CA48774}" srcOrd="16" destOrd="0" presId="urn:microsoft.com/office/officeart/2005/8/layout/list1"/>
    <dgm:cxn modelId="{9855A3A5-E754-4598-A063-F4E86313520A}" type="presParOf" srcId="{F986AD2A-575D-4030-897F-8D632CA48774}" destId="{8DF1E1FD-E661-4EBE-9567-8CD43494F620}" srcOrd="0" destOrd="0" presId="urn:microsoft.com/office/officeart/2005/8/layout/list1"/>
    <dgm:cxn modelId="{5FA1586B-4DAD-4727-93EB-3C16C859D696}" type="presParOf" srcId="{F986AD2A-575D-4030-897F-8D632CA48774}" destId="{6DE75222-7911-4C2F-8B60-D53B172CAE39}" srcOrd="1" destOrd="0" presId="urn:microsoft.com/office/officeart/2005/8/layout/list1"/>
    <dgm:cxn modelId="{D5A9F29E-3991-459C-A162-D70FEFB202F7}" type="presParOf" srcId="{0851937C-2E2D-4097-A326-608A7FA53B47}" destId="{DD59EAB5-BFD7-459F-AEE4-CD779C3B29B5}" srcOrd="17" destOrd="0" presId="urn:microsoft.com/office/officeart/2005/8/layout/list1"/>
    <dgm:cxn modelId="{B1041C11-1B8F-4BC3-9728-16BE8A5E4089}" type="presParOf" srcId="{0851937C-2E2D-4097-A326-608A7FA53B47}" destId="{91F0C7B2-0C09-4F4F-A14E-9F9158CAF1AB}" srcOrd="18"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6F2AEA-14A8-4202-9EEA-2373E582E6E6}" type="doc">
      <dgm:prSet loTypeId="urn:microsoft.com/office/officeart/2005/8/layout/list1" loCatId="list" qsTypeId="urn:microsoft.com/office/officeart/2005/8/quickstyle/simple4" qsCatId="simple" csTypeId="urn:microsoft.com/office/officeart/2005/8/colors/colorful1#1" csCatId="colorful" phldr="1"/>
      <dgm:spPr/>
      <dgm:t>
        <a:bodyPr/>
        <a:lstStyle/>
        <a:p>
          <a:endParaRPr lang="zh-CN" altLang="en-US"/>
        </a:p>
      </dgm:t>
    </dgm:pt>
    <dgm:pt modelId="{B9081D2F-DC82-4C78-B872-0B5F8E16C2A3}">
      <dgm:prSet phldrT="[Text]"/>
      <dgm:spPr/>
      <dgm:t>
        <a:bodyPr/>
        <a:lstStyle/>
        <a:p>
          <a:r>
            <a:rPr lang="zh-CN" altLang="en-US" dirty="0" smtClean="0"/>
            <a:t>软件即服务（</a:t>
          </a:r>
          <a:r>
            <a:rPr lang="en-US" altLang="en-US" dirty="0" smtClean="0"/>
            <a:t>Software as a Service</a:t>
          </a:r>
          <a:r>
            <a:rPr lang="zh-CN" altLang="en-US" dirty="0" smtClean="0"/>
            <a:t>）</a:t>
          </a:r>
        </a:p>
      </dgm:t>
    </dgm:pt>
    <dgm:pt modelId="{C865F4D1-996B-4E9F-B080-7342A843EE94}" type="parTrans" cxnId="{FE902B1C-DCCF-412F-B120-5E90F4FE86E7}">
      <dgm:prSet/>
      <dgm:spPr/>
      <dgm:t>
        <a:bodyPr/>
        <a:lstStyle/>
        <a:p>
          <a:endParaRPr lang="zh-CN" altLang="en-US"/>
        </a:p>
      </dgm:t>
    </dgm:pt>
    <dgm:pt modelId="{B5E01EBA-67F2-42F3-A266-C9B57DAEF8C8}" type="sibTrans" cxnId="{FE902B1C-DCCF-412F-B120-5E90F4FE86E7}">
      <dgm:prSet/>
      <dgm:spPr/>
      <dgm:t>
        <a:bodyPr/>
        <a:lstStyle/>
        <a:p>
          <a:endParaRPr lang="zh-CN" altLang="en-US"/>
        </a:p>
      </dgm:t>
    </dgm:pt>
    <dgm:pt modelId="{1B4744CF-7097-434E-81EF-F340AB166570}">
      <dgm:prSet phldrT="[Text]"/>
      <dgm:spPr/>
      <dgm:t>
        <a:bodyPr/>
        <a:lstStyle/>
        <a:p>
          <a:r>
            <a:rPr lang="zh-CN" altLang="en-US" dirty="0" smtClean="0"/>
            <a:t>平台即服务（</a:t>
          </a:r>
          <a:r>
            <a:rPr lang="en-US" altLang="en-US" dirty="0" smtClean="0"/>
            <a:t>Platform as a Service</a:t>
          </a:r>
          <a:r>
            <a:rPr lang="zh-CN" altLang="en-US" dirty="0" smtClean="0"/>
            <a:t>）</a:t>
          </a:r>
          <a:endParaRPr lang="zh-CN" altLang="en-US" dirty="0"/>
        </a:p>
      </dgm:t>
    </dgm:pt>
    <dgm:pt modelId="{22C0468A-56DD-4AE9-ADC9-98DD6728CC86}" type="parTrans" cxnId="{4B01C8F4-E9FC-4A92-A541-CD654132D2F2}">
      <dgm:prSet/>
      <dgm:spPr/>
      <dgm:t>
        <a:bodyPr/>
        <a:lstStyle/>
        <a:p>
          <a:endParaRPr lang="zh-CN" altLang="en-US"/>
        </a:p>
      </dgm:t>
    </dgm:pt>
    <dgm:pt modelId="{4F9E8467-C86F-42A0-B4A8-D3B61DCD9D3E}" type="sibTrans" cxnId="{4B01C8F4-E9FC-4A92-A541-CD654132D2F2}">
      <dgm:prSet/>
      <dgm:spPr/>
      <dgm:t>
        <a:bodyPr/>
        <a:lstStyle/>
        <a:p>
          <a:endParaRPr lang="zh-CN" altLang="en-US"/>
        </a:p>
      </dgm:t>
    </dgm:pt>
    <dgm:pt modelId="{F81A8415-4E95-4CB4-8B6F-FA0509B9DEA6}">
      <dgm:prSet phldrT="[Text]"/>
      <dgm:spPr/>
      <dgm:t>
        <a:bodyPr/>
        <a:lstStyle/>
        <a:p>
          <a:r>
            <a:rPr lang="zh-CN" altLang="en-US" dirty="0" smtClean="0"/>
            <a:t>基础设施即服务（</a:t>
          </a:r>
          <a:r>
            <a:rPr lang="en-US" altLang="en-US" dirty="0" smtClean="0"/>
            <a:t>Infrastructure as a Service</a:t>
          </a:r>
          <a:r>
            <a:rPr lang="zh-CN" altLang="en-US" dirty="0" smtClean="0"/>
            <a:t>）</a:t>
          </a:r>
        </a:p>
      </dgm:t>
    </dgm:pt>
    <dgm:pt modelId="{AA069191-7188-4109-906D-30B22C62F014}" type="parTrans" cxnId="{BA45A0AB-D235-46B4-8A54-FB36C2CA889D}">
      <dgm:prSet/>
      <dgm:spPr/>
      <dgm:t>
        <a:bodyPr/>
        <a:lstStyle/>
        <a:p>
          <a:endParaRPr lang="zh-CN" altLang="en-US"/>
        </a:p>
      </dgm:t>
    </dgm:pt>
    <dgm:pt modelId="{BE9EB2ED-FEFF-415B-9357-F2319BDF1248}" type="sibTrans" cxnId="{BA45A0AB-D235-46B4-8A54-FB36C2CA889D}">
      <dgm:prSet/>
      <dgm:spPr/>
      <dgm:t>
        <a:bodyPr/>
        <a:lstStyle/>
        <a:p>
          <a:endParaRPr lang="zh-CN" altLang="en-US"/>
        </a:p>
      </dgm:t>
    </dgm:pt>
    <dgm:pt modelId="{E51120E2-6548-45C1-BCBE-EC1CD0AF8BE4}">
      <dgm:prSet phldrT="[Text]"/>
      <dgm:spPr/>
      <dgm:t>
        <a:bodyPr/>
        <a:lstStyle/>
        <a:p>
          <a:r>
            <a:rPr lang="zh-CN" altLang="en-US" dirty="0" smtClean="0"/>
            <a:t>以服务的形式提供虚拟硬件资源，如虚拟主机、存储、网络等资源。</a:t>
          </a:r>
        </a:p>
      </dgm:t>
    </dgm:pt>
    <dgm:pt modelId="{1D48785C-82CD-4A7D-BC7C-94CD2F533C32}" type="parTrans" cxnId="{CD209649-34F6-4C28-9D27-731AE5C1126A}">
      <dgm:prSet/>
      <dgm:spPr/>
      <dgm:t>
        <a:bodyPr/>
        <a:lstStyle/>
        <a:p>
          <a:endParaRPr lang="zh-CN" altLang="en-US"/>
        </a:p>
      </dgm:t>
    </dgm:pt>
    <dgm:pt modelId="{843668AA-0409-4D03-A4E3-15DB98246F76}" type="sibTrans" cxnId="{CD209649-34F6-4C28-9D27-731AE5C1126A}">
      <dgm:prSet/>
      <dgm:spPr/>
      <dgm:t>
        <a:bodyPr/>
        <a:lstStyle/>
        <a:p>
          <a:endParaRPr lang="zh-CN" altLang="en-US"/>
        </a:p>
      </dgm:t>
    </dgm:pt>
    <dgm:pt modelId="{08A1EC84-8F43-4B10-AB90-4B36C90F7D23}">
      <dgm:prSet phldrT="[Text]"/>
      <dgm:spPr/>
      <dgm:t>
        <a:bodyPr/>
        <a:lstStyle/>
        <a:p>
          <a:r>
            <a:rPr lang="zh-CN" altLang="en-US" dirty="0" smtClean="0"/>
            <a:t>用户无需购买服务器、网络设备、存储设备，只需通过互联网租赁即可搭建自己的应用系统</a:t>
          </a:r>
        </a:p>
      </dgm:t>
    </dgm:pt>
    <dgm:pt modelId="{81EF2C56-94E4-4869-A2AA-B55CCAA912EC}" type="parTrans" cxnId="{1ED94852-B033-490F-80B9-B2AEFD31E882}">
      <dgm:prSet/>
      <dgm:spPr/>
      <dgm:t>
        <a:bodyPr/>
        <a:lstStyle/>
        <a:p>
          <a:endParaRPr lang="zh-CN" altLang="en-US"/>
        </a:p>
      </dgm:t>
    </dgm:pt>
    <dgm:pt modelId="{814565A2-910B-4E49-B30D-7848F11F4C1D}" type="sibTrans" cxnId="{1ED94852-B033-490F-80B9-B2AEFD31E882}">
      <dgm:prSet/>
      <dgm:spPr/>
      <dgm:t>
        <a:bodyPr/>
        <a:lstStyle/>
        <a:p>
          <a:endParaRPr lang="zh-CN" altLang="en-US"/>
        </a:p>
      </dgm:t>
    </dgm:pt>
    <dgm:pt modelId="{CA6C8366-2C3E-44A8-AA23-6729F0B9CC02}">
      <dgm:prSet phldrT="[Text]"/>
      <dgm:spPr/>
      <dgm:t>
        <a:bodyPr/>
        <a:lstStyle/>
        <a:p>
          <a:r>
            <a:rPr lang="zh-CN" altLang="en-US" dirty="0" smtClean="0"/>
            <a:t>提供应用服务平台，如互联网应用编程接口，运行平台等。</a:t>
          </a:r>
          <a:endParaRPr lang="zh-CN" altLang="en-US" dirty="0"/>
        </a:p>
      </dgm:t>
    </dgm:pt>
    <dgm:pt modelId="{079E87B1-1B83-4A3A-AC55-5B138A877868}" type="parTrans" cxnId="{70CED891-AFA2-407E-914B-6F7AFF30B86A}">
      <dgm:prSet/>
      <dgm:spPr/>
      <dgm:t>
        <a:bodyPr/>
        <a:lstStyle/>
        <a:p>
          <a:endParaRPr lang="zh-CN" altLang="en-US"/>
        </a:p>
      </dgm:t>
    </dgm:pt>
    <dgm:pt modelId="{E095427B-66F0-4CE6-A444-222778602232}" type="sibTrans" cxnId="{70CED891-AFA2-407E-914B-6F7AFF30B86A}">
      <dgm:prSet/>
      <dgm:spPr/>
      <dgm:t>
        <a:bodyPr/>
        <a:lstStyle/>
        <a:p>
          <a:endParaRPr lang="zh-CN" altLang="en-US"/>
        </a:p>
      </dgm:t>
    </dgm:pt>
    <dgm:pt modelId="{F4D70E33-DD90-4F89-9170-F6F32FEAAADD}">
      <dgm:prSet phldrT="[Text]"/>
      <dgm:spPr/>
      <dgm:t>
        <a:bodyPr/>
        <a:lstStyle/>
        <a:p>
          <a:r>
            <a:rPr lang="zh-CN" altLang="en-US" dirty="0" smtClean="0"/>
            <a:t>用户基于该应用服务平台，可以构建和部署自己的应用。</a:t>
          </a:r>
          <a:endParaRPr lang="zh-CN" altLang="en-US" dirty="0"/>
        </a:p>
      </dgm:t>
    </dgm:pt>
    <dgm:pt modelId="{360C3DD3-BB27-451C-AB76-700E1FAB05F2}" type="parTrans" cxnId="{30E3CC79-B9E2-4FA5-B92C-F2540AA21B9B}">
      <dgm:prSet/>
      <dgm:spPr/>
      <dgm:t>
        <a:bodyPr/>
        <a:lstStyle/>
        <a:p>
          <a:endParaRPr lang="zh-CN" altLang="en-US"/>
        </a:p>
      </dgm:t>
    </dgm:pt>
    <dgm:pt modelId="{567F9A88-2E99-4838-8AF1-0AB92650E9F2}" type="sibTrans" cxnId="{30E3CC79-B9E2-4FA5-B92C-F2540AA21B9B}">
      <dgm:prSet/>
      <dgm:spPr/>
      <dgm:t>
        <a:bodyPr/>
        <a:lstStyle/>
        <a:p>
          <a:endParaRPr lang="zh-CN" altLang="en-US"/>
        </a:p>
      </dgm:t>
    </dgm:pt>
    <dgm:pt modelId="{842A1435-8E78-46CD-A4D8-3122A74EAF00}">
      <dgm:prSet phldrT="[Text]"/>
      <dgm:spPr/>
      <dgm:t>
        <a:bodyPr/>
        <a:lstStyle/>
        <a:p>
          <a:r>
            <a:rPr lang="zh-CN" altLang="en-US" dirty="0" smtClean="0"/>
            <a:t>用户通过标准的</a:t>
          </a:r>
          <a:r>
            <a:rPr lang="en-US" altLang="en-US" dirty="0" smtClean="0"/>
            <a:t>Web</a:t>
          </a:r>
          <a:r>
            <a:rPr lang="zh-CN" altLang="en-US" dirty="0" smtClean="0"/>
            <a:t>浏览器来使用</a:t>
          </a:r>
          <a:r>
            <a:rPr lang="en-US" altLang="en-US" dirty="0" smtClean="0"/>
            <a:t>Internet</a:t>
          </a:r>
          <a:r>
            <a:rPr lang="zh-CN" altLang="en-US" dirty="0" smtClean="0"/>
            <a:t>上的软件服务</a:t>
          </a:r>
        </a:p>
      </dgm:t>
    </dgm:pt>
    <dgm:pt modelId="{80F0C2C2-C921-43EB-8D69-8538D7E327EE}" type="parTrans" cxnId="{252B70A1-3B6C-4728-BE41-41F6FB155377}">
      <dgm:prSet/>
      <dgm:spPr/>
      <dgm:t>
        <a:bodyPr/>
        <a:lstStyle/>
        <a:p>
          <a:endParaRPr lang="zh-CN" altLang="en-US"/>
        </a:p>
      </dgm:t>
    </dgm:pt>
    <dgm:pt modelId="{F59AB3D4-F14A-44B9-BBC5-8C23001582DF}" type="sibTrans" cxnId="{252B70A1-3B6C-4728-BE41-41F6FB155377}">
      <dgm:prSet/>
      <dgm:spPr/>
      <dgm:t>
        <a:bodyPr/>
        <a:lstStyle/>
        <a:p>
          <a:endParaRPr lang="zh-CN" altLang="en-US"/>
        </a:p>
      </dgm:t>
    </dgm:pt>
    <dgm:pt modelId="{47F55F36-804C-4D1C-AA0F-B4E45819A6C5}">
      <dgm:prSet phldrT="[Text]"/>
      <dgm:spPr/>
      <dgm:t>
        <a:bodyPr/>
        <a:lstStyle/>
        <a:p>
          <a:r>
            <a:rPr lang="zh-CN" altLang="en-US" dirty="0" smtClean="0"/>
            <a:t>用户不必购买软件，只需按需租用软件</a:t>
          </a:r>
        </a:p>
      </dgm:t>
    </dgm:pt>
    <dgm:pt modelId="{75E7CA28-F479-4C66-8E79-B48535100E49}" type="parTrans" cxnId="{8E049FA1-039B-41A6-8516-CD1016463E43}">
      <dgm:prSet/>
      <dgm:spPr/>
      <dgm:t>
        <a:bodyPr/>
        <a:lstStyle/>
        <a:p>
          <a:endParaRPr lang="zh-CN" altLang="en-US"/>
        </a:p>
      </dgm:t>
    </dgm:pt>
    <dgm:pt modelId="{E5D61127-14D6-47EC-86AE-E7D69A10E910}" type="sibTrans" cxnId="{8E049FA1-039B-41A6-8516-CD1016463E43}">
      <dgm:prSet/>
      <dgm:spPr/>
      <dgm:t>
        <a:bodyPr/>
        <a:lstStyle/>
        <a:p>
          <a:endParaRPr lang="zh-CN" altLang="en-US"/>
        </a:p>
      </dgm:t>
    </dgm:pt>
    <dgm:pt modelId="{55100353-93CC-42FE-969B-A337FB81A905}">
      <dgm:prSet phldrT="[Text]"/>
      <dgm:spPr/>
      <dgm:t>
        <a:bodyPr/>
        <a:lstStyle/>
        <a:p>
          <a:r>
            <a:rPr lang="zh-CN" altLang="en-US" dirty="0" smtClean="0"/>
            <a:t>包含一个通过多重租用 </a:t>
          </a:r>
          <a:r>
            <a:rPr lang="en-US" altLang="en-US" dirty="0" smtClean="0"/>
            <a:t>(Multi-tenancy) </a:t>
          </a:r>
          <a:r>
            <a:rPr lang="zh-CN" altLang="en-US" dirty="0" smtClean="0"/>
            <a:t>根据需要作为一项服务提供的完整应用程序</a:t>
          </a:r>
        </a:p>
      </dgm:t>
    </dgm:pt>
    <dgm:pt modelId="{73606931-1857-401C-AF6E-0FA22975DC44}" type="parTrans" cxnId="{95C506CB-9F5C-4290-8240-1196980D003B}">
      <dgm:prSet/>
      <dgm:spPr/>
      <dgm:t>
        <a:bodyPr/>
        <a:lstStyle/>
        <a:p>
          <a:endParaRPr lang="zh-CN" altLang="en-US"/>
        </a:p>
      </dgm:t>
    </dgm:pt>
    <dgm:pt modelId="{395B0E64-B2C9-4197-AD0A-78313E1C64FC}" type="sibTrans" cxnId="{95C506CB-9F5C-4290-8240-1196980D003B}">
      <dgm:prSet/>
      <dgm:spPr/>
      <dgm:t>
        <a:bodyPr/>
        <a:lstStyle/>
        <a:p>
          <a:endParaRPr lang="zh-CN" altLang="en-US"/>
        </a:p>
      </dgm:t>
    </dgm:pt>
    <dgm:pt modelId="{E0087A39-D6A4-4EFC-887A-BBFFAA754056}" type="pres">
      <dgm:prSet presAssocID="{866F2AEA-14A8-4202-9EEA-2373E582E6E6}" presName="linear" presStyleCnt="0">
        <dgm:presLayoutVars>
          <dgm:dir/>
          <dgm:animLvl val="lvl"/>
          <dgm:resizeHandles val="exact"/>
        </dgm:presLayoutVars>
      </dgm:prSet>
      <dgm:spPr/>
      <dgm:t>
        <a:bodyPr/>
        <a:lstStyle/>
        <a:p>
          <a:endParaRPr lang="zh-CN" altLang="en-US"/>
        </a:p>
      </dgm:t>
    </dgm:pt>
    <dgm:pt modelId="{E1426290-C779-4545-9B80-5F60802F25C2}" type="pres">
      <dgm:prSet presAssocID="{B9081D2F-DC82-4C78-B872-0B5F8E16C2A3}" presName="parentLin" presStyleCnt="0"/>
      <dgm:spPr/>
    </dgm:pt>
    <dgm:pt modelId="{585BE90E-6A66-4EC3-A489-D566B409057F}" type="pres">
      <dgm:prSet presAssocID="{B9081D2F-DC82-4C78-B872-0B5F8E16C2A3}" presName="parentLeftMargin" presStyleLbl="node1" presStyleIdx="0" presStyleCnt="3"/>
      <dgm:spPr/>
      <dgm:t>
        <a:bodyPr/>
        <a:lstStyle/>
        <a:p>
          <a:endParaRPr lang="zh-CN" altLang="en-US"/>
        </a:p>
      </dgm:t>
    </dgm:pt>
    <dgm:pt modelId="{7A59E150-60AB-41E9-B70B-88A4C7792C29}" type="pres">
      <dgm:prSet presAssocID="{B9081D2F-DC82-4C78-B872-0B5F8E16C2A3}" presName="parentText" presStyleLbl="node1" presStyleIdx="0" presStyleCnt="3">
        <dgm:presLayoutVars>
          <dgm:chMax val="0"/>
          <dgm:bulletEnabled val="1"/>
        </dgm:presLayoutVars>
      </dgm:prSet>
      <dgm:spPr/>
      <dgm:t>
        <a:bodyPr/>
        <a:lstStyle/>
        <a:p>
          <a:endParaRPr lang="zh-CN" altLang="en-US"/>
        </a:p>
      </dgm:t>
    </dgm:pt>
    <dgm:pt modelId="{9A811BE9-121C-40A1-898D-03397EF6765C}" type="pres">
      <dgm:prSet presAssocID="{B9081D2F-DC82-4C78-B872-0B5F8E16C2A3}" presName="negativeSpace" presStyleCnt="0"/>
      <dgm:spPr/>
    </dgm:pt>
    <dgm:pt modelId="{4EA02651-98CD-450E-9426-F3E8DA163C55}" type="pres">
      <dgm:prSet presAssocID="{B9081D2F-DC82-4C78-B872-0B5F8E16C2A3}" presName="childText" presStyleLbl="conFgAcc1" presStyleIdx="0" presStyleCnt="3">
        <dgm:presLayoutVars>
          <dgm:bulletEnabled val="1"/>
        </dgm:presLayoutVars>
      </dgm:prSet>
      <dgm:spPr/>
      <dgm:t>
        <a:bodyPr/>
        <a:lstStyle/>
        <a:p>
          <a:endParaRPr lang="zh-CN" altLang="en-US"/>
        </a:p>
      </dgm:t>
    </dgm:pt>
    <dgm:pt modelId="{61DCDDCD-F714-4FDF-A022-3F0F6AD15A3F}" type="pres">
      <dgm:prSet presAssocID="{B5E01EBA-67F2-42F3-A266-C9B57DAEF8C8}" presName="spaceBetweenRectangles" presStyleCnt="0"/>
      <dgm:spPr/>
    </dgm:pt>
    <dgm:pt modelId="{8B25BC97-AAFB-44C2-B607-14933E0190F5}" type="pres">
      <dgm:prSet presAssocID="{1B4744CF-7097-434E-81EF-F340AB166570}" presName="parentLin" presStyleCnt="0"/>
      <dgm:spPr/>
    </dgm:pt>
    <dgm:pt modelId="{4535E890-AC5A-428D-8B70-67AE4E032D42}" type="pres">
      <dgm:prSet presAssocID="{1B4744CF-7097-434E-81EF-F340AB166570}" presName="parentLeftMargin" presStyleLbl="node1" presStyleIdx="0" presStyleCnt="3"/>
      <dgm:spPr/>
      <dgm:t>
        <a:bodyPr/>
        <a:lstStyle/>
        <a:p>
          <a:endParaRPr lang="zh-CN" altLang="en-US"/>
        </a:p>
      </dgm:t>
    </dgm:pt>
    <dgm:pt modelId="{4F416E2E-5F15-4A4E-B169-46EF732E1BB8}" type="pres">
      <dgm:prSet presAssocID="{1B4744CF-7097-434E-81EF-F340AB166570}" presName="parentText" presStyleLbl="node1" presStyleIdx="1" presStyleCnt="3">
        <dgm:presLayoutVars>
          <dgm:chMax val="0"/>
          <dgm:bulletEnabled val="1"/>
        </dgm:presLayoutVars>
      </dgm:prSet>
      <dgm:spPr/>
      <dgm:t>
        <a:bodyPr/>
        <a:lstStyle/>
        <a:p>
          <a:endParaRPr lang="zh-CN" altLang="en-US"/>
        </a:p>
      </dgm:t>
    </dgm:pt>
    <dgm:pt modelId="{67B34B7C-4F42-406A-8224-8D494AC210F1}" type="pres">
      <dgm:prSet presAssocID="{1B4744CF-7097-434E-81EF-F340AB166570}" presName="negativeSpace" presStyleCnt="0"/>
      <dgm:spPr/>
    </dgm:pt>
    <dgm:pt modelId="{98D981F4-3307-4C6E-ADC2-DDFC9540D0A2}" type="pres">
      <dgm:prSet presAssocID="{1B4744CF-7097-434E-81EF-F340AB166570}" presName="childText" presStyleLbl="conFgAcc1" presStyleIdx="1" presStyleCnt="3">
        <dgm:presLayoutVars>
          <dgm:bulletEnabled val="1"/>
        </dgm:presLayoutVars>
      </dgm:prSet>
      <dgm:spPr/>
      <dgm:t>
        <a:bodyPr/>
        <a:lstStyle/>
        <a:p>
          <a:endParaRPr lang="zh-CN" altLang="en-US"/>
        </a:p>
      </dgm:t>
    </dgm:pt>
    <dgm:pt modelId="{7B86512C-B2FD-45A0-B292-990CD858C356}" type="pres">
      <dgm:prSet presAssocID="{4F9E8467-C86F-42A0-B4A8-D3B61DCD9D3E}" presName="spaceBetweenRectangles" presStyleCnt="0"/>
      <dgm:spPr/>
    </dgm:pt>
    <dgm:pt modelId="{95DA6088-7999-4E81-A5FC-D81DF4DD648E}" type="pres">
      <dgm:prSet presAssocID="{F81A8415-4E95-4CB4-8B6F-FA0509B9DEA6}" presName="parentLin" presStyleCnt="0"/>
      <dgm:spPr/>
    </dgm:pt>
    <dgm:pt modelId="{193AFBB8-72D9-4081-91EB-38F2202B0158}" type="pres">
      <dgm:prSet presAssocID="{F81A8415-4E95-4CB4-8B6F-FA0509B9DEA6}" presName="parentLeftMargin" presStyleLbl="node1" presStyleIdx="1" presStyleCnt="3"/>
      <dgm:spPr/>
      <dgm:t>
        <a:bodyPr/>
        <a:lstStyle/>
        <a:p>
          <a:endParaRPr lang="zh-CN" altLang="en-US"/>
        </a:p>
      </dgm:t>
    </dgm:pt>
    <dgm:pt modelId="{4820FE4E-58A0-444D-A853-E5C2E4F43926}" type="pres">
      <dgm:prSet presAssocID="{F81A8415-4E95-4CB4-8B6F-FA0509B9DEA6}" presName="parentText" presStyleLbl="node1" presStyleIdx="2" presStyleCnt="3">
        <dgm:presLayoutVars>
          <dgm:chMax val="0"/>
          <dgm:bulletEnabled val="1"/>
        </dgm:presLayoutVars>
      </dgm:prSet>
      <dgm:spPr/>
      <dgm:t>
        <a:bodyPr/>
        <a:lstStyle/>
        <a:p>
          <a:endParaRPr lang="zh-CN" altLang="en-US"/>
        </a:p>
      </dgm:t>
    </dgm:pt>
    <dgm:pt modelId="{1F9AAB9D-DC69-4C45-9AEA-9B988017D41D}" type="pres">
      <dgm:prSet presAssocID="{F81A8415-4E95-4CB4-8B6F-FA0509B9DEA6}" presName="negativeSpace" presStyleCnt="0"/>
      <dgm:spPr/>
    </dgm:pt>
    <dgm:pt modelId="{A7DB9B27-D5BB-4DFC-9E20-7A9C9910DB7F}" type="pres">
      <dgm:prSet presAssocID="{F81A8415-4E95-4CB4-8B6F-FA0509B9DEA6}" presName="childText" presStyleLbl="conFgAcc1" presStyleIdx="2" presStyleCnt="3">
        <dgm:presLayoutVars>
          <dgm:bulletEnabled val="1"/>
        </dgm:presLayoutVars>
      </dgm:prSet>
      <dgm:spPr/>
      <dgm:t>
        <a:bodyPr/>
        <a:lstStyle/>
        <a:p>
          <a:endParaRPr lang="zh-CN" altLang="en-US"/>
        </a:p>
      </dgm:t>
    </dgm:pt>
  </dgm:ptLst>
  <dgm:cxnLst>
    <dgm:cxn modelId="{44C9A365-5046-4198-853E-8244F618C2BB}" type="presOf" srcId="{842A1435-8E78-46CD-A4D8-3122A74EAF00}" destId="{4EA02651-98CD-450E-9426-F3E8DA163C55}" srcOrd="0" destOrd="0" presId="urn:microsoft.com/office/officeart/2005/8/layout/list1"/>
    <dgm:cxn modelId="{00870702-7200-4598-A815-EE8847A54783}" type="presOf" srcId="{F4D70E33-DD90-4F89-9170-F6F32FEAAADD}" destId="{98D981F4-3307-4C6E-ADC2-DDFC9540D0A2}" srcOrd="0" destOrd="1" presId="urn:microsoft.com/office/officeart/2005/8/layout/list1"/>
    <dgm:cxn modelId="{95C506CB-9F5C-4290-8240-1196980D003B}" srcId="{B9081D2F-DC82-4C78-B872-0B5F8E16C2A3}" destId="{55100353-93CC-42FE-969B-A337FB81A905}" srcOrd="1" destOrd="0" parTransId="{73606931-1857-401C-AF6E-0FA22975DC44}" sibTransId="{395B0E64-B2C9-4197-AD0A-78313E1C64FC}"/>
    <dgm:cxn modelId="{BA45A0AB-D235-46B4-8A54-FB36C2CA889D}" srcId="{866F2AEA-14A8-4202-9EEA-2373E582E6E6}" destId="{F81A8415-4E95-4CB4-8B6F-FA0509B9DEA6}" srcOrd="2" destOrd="0" parTransId="{AA069191-7188-4109-906D-30B22C62F014}" sibTransId="{BE9EB2ED-FEFF-415B-9357-F2319BDF1248}"/>
    <dgm:cxn modelId="{30E3CC79-B9E2-4FA5-B92C-F2540AA21B9B}" srcId="{1B4744CF-7097-434E-81EF-F340AB166570}" destId="{F4D70E33-DD90-4F89-9170-F6F32FEAAADD}" srcOrd="1" destOrd="0" parTransId="{360C3DD3-BB27-451C-AB76-700E1FAB05F2}" sibTransId="{567F9A88-2E99-4838-8AF1-0AB92650E9F2}"/>
    <dgm:cxn modelId="{237410C1-4348-44E3-8940-9B7AAB1AA2CB}" type="presOf" srcId="{CA6C8366-2C3E-44A8-AA23-6729F0B9CC02}" destId="{98D981F4-3307-4C6E-ADC2-DDFC9540D0A2}" srcOrd="0" destOrd="0" presId="urn:microsoft.com/office/officeart/2005/8/layout/list1"/>
    <dgm:cxn modelId="{F94148CB-758C-4B21-AC79-20105D455992}" type="presOf" srcId="{F81A8415-4E95-4CB4-8B6F-FA0509B9DEA6}" destId="{193AFBB8-72D9-4081-91EB-38F2202B0158}" srcOrd="0" destOrd="0" presId="urn:microsoft.com/office/officeart/2005/8/layout/list1"/>
    <dgm:cxn modelId="{8A30190D-07B2-43D8-A02D-0544ABFCB8F9}" type="presOf" srcId="{B9081D2F-DC82-4C78-B872-0B5F8E16C2A3}" destId="{7A59E150-60AB-41E9-B70B-88A4C7792C29}" srcOrd="1" destOrd="0" presId="urn:microsoft.com/office/officeart/2005/8/layout/list1"/>
    <dgm:cxn modelId="{70CED891-AFA2-407E-914B-6F7AFF30B86A}" srcId="{1B4744CF-7097-434E-81EF-F340AB166570}" destId="{CA6C8366-2C3E-44A8-AA23-6729F0B9CC02}" srcOrd="0" destOrd="0" parTransId="{079E87B1-1B83-4A3A-AC55-5B138A877868}" sibTransId="{E095427B-66F0-4CE6-A444-222778602232}"/>
    <dgm:cxn modelId="{CD209649-34F6-4C28-9D27-731AE5C1126A}" srcId="{F81A8415-4E95-4CB4-8B6F-FA0509B9DEA6}" destId="{E51120E2-6548-45C1-BCBE-EC1CD0AF8BE4}" srcOrd="0" destOrd="0" parTransId="{1D48785C-82CD-4A7D-BC7C-94CD2F533C32}" sibTransId="{843668AA-0409-4D03-A4E3-15DB98246F76}"/>
    <dgm:cxn modelId="{4B01C8F4-E9FC-4A92-A541-CD654132D2F2}" srcId="{866F2AEA-14A8-4202-9EEA-2373E582E6E6}" destId="{1B4744CF-7097-434E-81EF-F340AB166570}" srcOrd="1" destOrd="0" parTransId="{22C0468A-56DD-4AE9-ADC9-98DD6728CC86}" sibTransId="{4F9E8467-C86F-42A0-B4A8-D3B61DCD9D3E}"/>
    <dgm:cxn modelId="{ADCFADC9-A0FA-4005-8E93-641E3890C83F}" type="presOf" srcId="{F81A8415-4E95-4CB4-8B6F-FA0509B9DEA6}" destId="{4820FE4E-58A0-444D-A853-E5C2E4F43926}" srcOrd="1" destOrd="0" presId="urn:microsoft.com/office/officeart/2005/8/layout/list1"/>
    <dgm:cxn modelId="{4A7704B4-7BA3-4FC2-9BDB-53CA0D5D7AE3}" type="presOf" srcId="{866F2AEA-14A8-4202-9EEA-2373E582E6E6}" destId="{E0087A39-D6A4-4EFC-887A-BBFFAA754056}" srcOrd="0" destOrd="0" presId="urn:microsoft.com/office/officeart/2005/8/layout/list1"/>
    <dgm:cxn modelId="{FE902B1C-DCCF-412F-B120-5E90F4FE86E7}" srcId="{866F2AEA-14A8-4202-9EEA-2373E582E6E6}" destId="{B9081D2F-DC82-4C78-B872-0B5F8E16C2A3}" srcOrd="0" destOrd="0" parTransId="{C865F4D1-996B-4E9F-B080-7342A843EE94}" sibTransId="{B5E01EBA-67F2-42F3-A266-C9B57DAEF8C8}"/>
    <dgm:cxn modelId="{934EE9D0-0DD1-4B5A-9147-0BFE88B18A4B}" type="presOf" srcId="{47F55F36-804C-4D1C-AA0F-B4E45819A6C5}" destId="{4EA02651-98CD-450E-9426-F3E8DA163C55}" srcOrd="0" destOrd="2" presId="urn:microsoft.com/office/officeart/2005/8/layout/list1"/>
    <dgm:cxn modelId="{1ED94852-B033-490F-80B9-B2AEFD31E882}" srcId="{F81A8415-4E95-4CB4-8B6F-FA0509B9DEA6}" destId="{08A1EC84-8F43-4B10-AB90-4B36C90F7D23}" srcOrd="1" destOrd="0" parTransId="{81EF2C56-94E4-4869-A2AA-B55CCAA912EC}" sibTransId="{814565A2-910B-4E49-B30D-7848F11F4C1D}"/>
    <dgm:cxn modelId="{4EE47E0B-7E13-4FB3-B478-678AA07DD248}" type="presOf" srcId="{08A1EC84-8F43-4B10-AB90-4B36C90F7D23}" destId="{A7DB9B27-D5BB-4DFC-9E20-7A9C9910DB7F}" srcOrd="0" destOrd="1" presId="urn:microsoft.com/office/officeart/2005/8/layout/list1"/>
    <dgm:cxn modelId="{252B70A1-3B6C-4728-BE41-41F6FB155377}" srcId="{B9081D2F-DC82-4C78-B872-0B5F8E16C2A3}" destId="{842A1435-8E78-46CD-A4D8-3122A74EAF00}" srcOrd="0" destOrd="0" parTransId="{80F0C2C2-C921-43EB-8D69-8538D7E327EE}" sibTransId="{F59AB3D4-F14A-44B9-BBC5-8C23001582DF}"/>
    <dgm:cxn modelId="{B6802894-E5D1-4AEE-A86D-13BC25C1F6F3}" type="presOf" srcId="{E51120E2-6548-45C1-BCBE-EC1CD0AF8BE4}" destId="{A7DB9B27-D5BB-4DFC-9E20-7A9C9910DB7F}" srcOrd="0" destOrd="0" presId="urn:microsoft.com/office/officeart/2005/8/layout/list1"/>
    <dgm:cxn modelId="{53DEE1A1-85FB-401B-ADA7-84056C79B0A3}" type="presOf" srcId="{55100353-93CC-42FE-969B-A337FB81A905}" destId="{4EA02651-98CD-450E-9426-F3E8DA163C55}" srcOrd="0" destOrd="1" presId="urn:microsoft.com/office/officeart/2005/8/layout/list1"/>
    <dgm:cxn modelId="{9EA33235-177D-4E8A-A78C-7421DD978494}" type="presOf" srcId="{B9081D2F-DC82-4C78-B872-0B5F8E16C2A3}" destId="{585BE90E-6A66-4EC3-A489-D566B409057F}" srcOrd="0" destOrd="0" presId="urn:microsoft.com/office/officeart/2005/8/layout/list1"/>
    <dgm:cxn modelId="{8E049FA1-039B-41A6-8516-CD1016463E43}" srcId="{B9081D2F-DC82-4C78-B872-0B5F8E16C2A3}" destId="{47F55F36-804C-4D1C-AA0F-B4E45819A6C5}" srcOrd="2" destOrd="0" parTransId="{75E7CA28-F479-4C66-8E79-B48535100E49}" sibTransId="{E5D61127-14D6-47EC-86AE-E7D69A10E910}"/>
    <dgm:cxn modelId="{9BBD437E-3ACF-4CBE-8415-A31EC9840276}" type="presOf" srcId="{1B4744CF-7097-434E-81EF-F340AB166570}" destId="{4F416E2E-5F15-4A4E-B169-46EF732E1BB8}" srcOrd="1" destOrd="0" presId="urn:microsoft.com/office/officeart/2005/8/layout/list1"/>
    <dgm:cxn modelId="{71E66AF7-AB66-4CC3-A053-AAAD87110601}" type="presOf" srcId="{1B4744CF-7097-434E-81EF-F340AB166570}" destId="{4535E890-AC5A-428D-8B70-67AE4E032D42}" srcOrd="0" destOrd="0" presId="urn:microsoft.com/office/officeart/2005/8/layout/list1"/>
    <dgm:cxn modelId="{EB5C305C-2E77-448D-95C5-962352127878}" type="presParOf" srcId="{E0087A39-D6A4-4EFC-887A-BBFFAA754056}" destId="{E1426290-C779-4545-9B80-5F60802F25C2}" srcOrd="0" destOrd="0" presId="urn:microsoft.com/office/officeart/2005/8/layout/list1"/>
    <dgm:cxn modelId="{9E374461-AD9F-4DD4-9572-81876DA401BB}" type="presParOf" srcId="{E1426290-C779-4545-9B80-5F60802F25C2}" destId="{585BE90E-6A66-4EC3-A489-D566B409057F}" srcOrd="0" destOrd="0" presId="urn:microsoft.com/office/officeart/2005/8/layout/list1"/>
    <dgm:cxn modelId="{850B33FC-8BBE-4337-918E-0ED3D6D4D3C1}" type="presParOf" srcId="{E1426290-C779-4545-9B80-5F60802F25C2}" destId="{7A59E150-60AB-41E9-B70B-88A4C7792C29}" srcOrd="1" destOrd="0" presId="urn:microsoft.com/office/officeart/2005/8/layout/list1"/>
    <dgm:cxn modelId="{31DE75CE-22F1-4BF4-A998-CE9811B2A7BD}" type="presParOf" srcId="{E0087A39-D6A4-4EFC-887A-BBFFAA754056}" destId="{9A811BE9-121C-40A1-898D-03397EF6765C}" srcOrd="1" destOrd="0" presId="urn:microsoft.com/office/officeart/2005/8/layout/list1"/>
    <dgm:cxn modelId="{8096ECE5-8A3F-4C49-B9E8-7E418C2C632F}" type="presParOf" srcId="{E0087A39-D6A4-4EFC-887A-BBFFAA754056}" destId="{4EA02651-98CD-450E-9426-F3E8DA163C55}" srcOrd="2" destOrd="0" presId="urn:microsoft.com/office/officeart/2005/8/layout/list1"/>
    <dgm:cxn modelId="{91DFDE42-B8A5-47E9-A04B-037020809CA7}" type="presParOf" srcId="{E0087A39-D6A4-4EFC-887A-BBFFAA754056}" destId="{61DCDDCD-F714-4FDF-A022-3F0F6AD15A3F}" srcOrd="3" destOrd="0" presId="urn:microsoft.com/office/officeart/2005/8/layout/list1"/>
    <dgm:cxn modelId="{963EA595-47B8-4CBE-AF24-B1F35CB38779}" type="presParOf" srcId="{E0087A39-D6A4-4EFC-887A-BBFFAA754056}" destId="{8B25BC97-AAFB-44C2-B607-14933E0190F5}" srcOrd="4" destOrd="0" presId="urn:microsoft.com/office/officeart/2005/8/layout/list1"/>
    <dgm:cxn modelId="{44D76323-DEE0-4723-B032-D715E5E7FD28}" type="presParOf" srcId="{8B25BC97-AAFB-44C2-B607-14933E0190F5}" destId="{4535E890-AC5A-428D-8B70-67AE4E032D42}" srcOrd="0" destOrd="0" presId="urn:microsoft.com/office/officeart/2005/8/layout/list1"/>
    <dgm:cxn modelId="{60AD0843-3FC1-48EF-8960-6BE8AA65C1BF}" type="presParOf" srcId="{8B25BC97-AAFB-44C2-B607-14933E0190F5}" destId="{4F416E2E-5F15-4A4E-B169-46EF732E1BB8}" srcOrd="1" destOrd="0" presId="urn:microsoft.com/office/officeart/2005/8/layout/list1"/>
    <dgm:cxn modelId="{03CF4328-FAA2-4CD8-8254-76FEDE73CC65}" type="presParOf" srcId="{E0087A39-D6A4-4EFC-887A-BBFFAA754056}" destId="{67B34B7C-4F42-406A-8224-8D494AC210F1}" srcOrd="5" destOrd="0" presId="urn:microsoft.com/office/officeart/2005/8/layout/list1"/>
    <dgm:cxn modelId="{04BEFA9C-AE0E-46AF-8942-F073065DF517}" type="presParOf" srcId="{E0087A39-D6A4-4EFC-887A-BBFFAA754056}" destId="{98D981F4-3307-4C6E-ADC2-DDFC9540D0A2}" srcOrd="6" destOrd="0" presId="urn:microsoft.com/office/officeart/2005/8/layout/list1"/>
    <dgm:cxn modelId="{DE1F382F-B7E0-4519-AD11-F46D6D8E9632}" type="presParOf" srcId="{E0087A39-D6A4-4EFC-887A-BBFFAA754056}" destId="{7B86512C-B2FD-45A0-B292-990CD858C356}" srcOrd="7" destOrd="0" presId="urn:microsoft.com/office/officeart/2005/8/layout/list1"/>
    <dgm:cxn modelId="{806465DF-8C93-482D-990F-09152D092981}" type="presParOf" srcId="{E0087A39-D6A4-4EFC-887A-BBFFAA754056}" destId="{95DA6088-7999-4E81-A5FC-D81DF4DD648E}" srcOrd="8" destOrd="0" presId="urn:microsoft.com/office/officeart/2005/8/layout/list1"/>
    <dgm:cxn modelId="{B97F1E9C-E6A2-4F8E-864F-18CBD5C035BF}" type="presParOf" srcId="{95DA6088-7999-4E81-A5FC-D81DF4DD648E}" destId="{193AFBB8-72D9-4081-91EB-38F2202B0158}" srcOrd="0" destOrd="0" presId="urn:microsoft.com/office/officeart/2005/8/layout/list1"/>
    <dgm:cxn modelId="{4A9959F1-497B-439A-936A-3517C2B61149}" type="presParOf" srcId="{95DA6088-7999-4E81-A5FC-D81DF4DD648E}" destId="{4820FE4E-58A0-444D-A853-E5C2E4F43926}" srcOrd="1" destOrd="0" presId="urn:microsoft.com/office/officeart/2005/8/layout/list1"/>
    <dgm:cxn modelId="{ACD50DCA-46E8-41C5-AAF6-F6FEBF70D126}" type="presParOf" srcId="{E0087A39-D6A4-4EFC-887A-BBFFAA754056}" destId="{1F9AAB9D-DC69-4C45-9AEA-9B988017D41D}" srcOrd="9" destOrd="0" presId="urn:microsoft.com/office/officeart/2005/8/layout/list1"/>
    <dgm:cxn modelId="{3EA73E9A-05F4-4EA0-955D-CF4C07C73579}" type="presParOf" srcId="{E0087A39-D6A4-4EFC-887A-BBFFAA754056}" destId="{A7DB9B27-D5BB-4DFC-9E20-7A9C9910DB7F}"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32A8EB-D00D-4F9D-8672-A348518680F0}" type="doc">
      <dgm:prSet loTypeId="urn:microsoft.com/office/officeart/2005/8/layout/venn1" loCatId="relationship" qsTypeId="urn:microsoft.com/office/officeart/2005/8/quickstyle/simple5" qsCatId="simple" csTypeId="urn:microsoft.com/office/officeart/2005/8/colors/colorful2" csCatId="colorful" phldr="1"/>
      <dgm:spPr/>
    </dgm:pt>
    <dgm:pt modelId="{5ACCDF98-C89F-4972-BB1A-4ECC098ECFDC}">
      <dgm:prSet phldrT="[Text]"/>
      <dgm:spPr/>
      <dgm:t>
        <a:bodyPr/>
        <a:lstStyle/>
        <a:p>
          <a:r>
            <a:rPr lang="zh-CN" altLang="en-US" dirty="0" smtClean="0">
              <a:solidFill>
                <a:schemeClr val="tx1"/>
              </a:solidFill>
              <a:latin typeface="微软雅黑" pitchFamily="34" charset="-122"/>
              <a:ea typeface="微软雅黑" pitchFamily="34" charset="-122"/>
            </a:rPr>
            <a:t>孵化</a:t>
          </a:r>
          <a:endParaRPr lang="zh-CN" altLang="en-US" dirty="0">
            <a:solidFill>
              <a:schemeClr val="tx1"/>
            </a:solidFill>
            <a:latin typeface="微软雅黑" pitchFamily="34" charset="-122"/>
            <a:ea typeface="微软雅黑" pitchFamily="34" charset="-122"/>
          </a:endParaRPr>
        </a:p>
      </dgm:t>
    </dgm:pt>
    <dgm:pt modelId="{458FCF51-0DE8-4070-9498-1FDB66185CBE}" type="parTrans" cxnId="{39E5A405-FB91-49E6-9EE7-6E0C9DB0C372}">
      <dgm:prSet/>
      <dgm:spPr/>
      <dgm:t>
        <a:bodyPr/>
        <a:lstStyle/>
        <a:p>
          <a:endParaRPr lang="zh-CN" altLang="en-US">
            <a:latin typeface="微软雅黑" pitchFamily="34" charset="-122"/>
            <a:ea typeface="微软雅黑" pitchFamily="34" charset="-122"/>
          </a:endParaRPr>
        </a:p>
      </dgm:t>
    </dgm:pt>
    <dgm:pt modelId="{2C6A89D3-59A4-43AF-B692-2EC3C93E6F49}" type="sibTrans" cxnId="{39E5A405-FB91-49E6-9EE7-6E0C9DB0C372}">
      <dgm:prSet/>
      <dgm:spPr/>
      <dgm:t>
        <a:bodyPr/>
        <a:lstStyle/>
        <a:p>
          <a:endParaRPr lang="zh-CN" altLang="en-US">
            <a:latin typeface="微软雅黑" pitchFamily="34" charset="-122"/>
            <a:ea typeface="微软雅黑" pitchFamily="34" charset="-122"/>
          </a:endParaRPr>
        </a:p>
      </dgm:t>
    </dgm:pt>
    <dgm:pt modelId="{3329B3BC-F5F1-49D5-A50D-2E593F3B6F99}">
      <dgm:prSet phldrT="[Text]"/>
      <dgm:spPr/>
      <dgm:t>
        <a:bodyPr/>
        <a:lstStyle/>
        <a:p>
          <a:r>
            <a:rPr lang="zh-CN" altLang="en-US" dirty="0" smtClean="0">
              <a:solidFill>
                <a:schemeClr val="tx1"/>
              </a:solidFill>
              <a:latin typeface="微软雅黑" pitchFamily="34" charset="-122"/>
              <a:ea typeface="微软雅黑" pitchFamily="34" charset="-122"/>
            </a:rPr>
            <a:t>实训</a:t>
          </a:r>
          <a:endParaRPr lang="zh-CN" altLang="en-US" dirty="0">
            <a:solidFill>
              <a:schemeClr val="tx1"/>
            </a:solidFill>
            <a:latin typeface="微软雅黑" pitchFamily="34" charset="-122"/>
            <a:ea typeface="微软雅黑" pitchFamily="34" charset="-122"/>
          </a:endParaRPr>
        </a:p>
      </dgm:t>
    </dgm:pt>
    <dgm:pt modelId="{8CD00CA5-36D4-4B73-BC2D-5661D9ED0385}" type="parTrans" cxnId="{9F89C805-D27C-4D63-AE2F-6A6904D5E96F}">
      <dgm:prSet/>
      <dgm:spPr/>
      <dgm:t>
        <a:bodyPr/>
        <a:lstStyle/>
        <a:p>
          <a:endParaRPr lang="zh-CN" altLang="en-US">
            <a:latin typeface="微软雅黑" pitchFamily="34" charset="-122"/>
            <a:ea typeface="微软雅黑" pitchFamily="34" charset="-122"/>
          </a:endParaRPr>
        </a:p>
      </dgm:t>
    </dgm:pt>
    <dgm:pt modelId="{560579EE-1BEF-4097-8436-4BF1146F92C4}" type="sibTrans" cxnId="{9F89C805-D27C-4D63-AE2F-6A6904D5E96F}">
      <dgm:prSet/>
      <dgm:spPr/>
      <dgm:t>
        <a:bodyPr/>
        <a:lstStyle/>
        <a:p>
          <a:endParaRPr lang="zh-CN" altLang="en-US">
            <a:latin typeface="微软雅黑" pitchFamily="34" charset="-122"/>
            <a:ea typeface="微软雅黑" pitchFamily="34" charset="-122"/>
          </a:endParaRPr>
        </a:p>
      </dgm:t>
    </dgm:pt>
    <dgm:pt modelId="{9979D444-23C4-4BDD-9D43-208C15CDF5C3}">
      <dgm:prSet phldrT="[Text]"/>
      <dgm:spPr/>
      <dgm:t>
        <a:bodyPr/>
        <a:lstStyle/>
        <a:p>
          <a:r>
            <a:rPr lang="zh-CN" altLang="en-US" dirty="0" smtClean="0">
              <a:solidFill>
                <a:schemeClr val="tx1"/>
              </a:solidFill>
              <a:latin typeface="微软雅黑" pitchFamily="34" charset="-122"/>
              <a:ea typeface="微软雅黑" pitchFamily="34" charset="-122"/>
            </a:rPr>
            <a:t>实验</a:t>
          </a:r>
          <a:endParaRPr lang="zh-CN" altLang="en-US" dirty="0">
            <a:solidFill>
              <a:schemeClr val="tx1"/>
            </a:solidFill>
            <a:latin typeface="微软雅黑" pitchFamily="34" charset="-122"/>
            <a:ea typeface="微软雅黑" pitchFamily="34" charset="-122"/>
          </a:endParaRPr>
        </a:p>
      </dgm:t>
    </dgm:pt>
    <dgm:pt modelId="{96167B9E-B1E7-42C4-B9B3-0628E4732675}" type="parTrans" cxnId="{F1F8C44F-F647-44A7-A6C3-9DCCE7E21988}">
      <dgm:prSet/>
      <dgm:spPr/>
      <dgm:t>
        <a:bodyPr/>
        <a:lstStyle/>
        <a:p>
          <a:endParaRPr lang="zh-CN" altLang="en-US">
            <a:latin typeface="微软雅黑" pitchFamily="34" charset="-122"/>
            <a:ea typeface="微软雅黑" pitchFamily="34" charset="-122"/>
          </a:endParaRPr>
        </a:p>
      </dgm:t>
    </dgm:pt>
    <dgm:pt modelId="{059FAF37-6256-4170-9C74-867770EBCE0D}" type="sibTrans" cxnId="{F1F8C44F-F647-44A7-A6C3-9DCCE7E21988}">
      <dgm:prSet/>
      <dgm:spPr/>
      <dgm:t>
        <a:bodyPr/>
        <a:lstStyle/>
        <a:p>
          <a:endParaRPr lang="zh-CN" altLang="en-US">
            <a:latin typeface="微软雅黑" pitchFamily="34" charset="-122"/>
            <a:ea typeface="微软雅黑" pitchFamily="34" charset="-122"/>
          </a:endParaRPr>
        </a:p>
      </dgm:t>
    </dgm:pt>
    <dgm:pt modelId="{F62CAE17-F72E-4F89-B151-24129FF4024F}">
      <dgm:prSet phldrT="[Text]"/>
      <dgm:spPr/>
      <dgm:t>
        <a:bodyPr/>
        <a:lstStyle/>
        <a:p>
          <a:r>
            <a:rPr lang="zh-CN" altLang="en-US" dirty="0" smtClean="0">
              <a:solidFill>
                <a:schemeClr val="tx1"/>
              </a:solidFill>
              <a:latin typeface="微软雅黑" pitchFamily="34" charset="-122"/>
              <a:ea typeface="微软雅黑" pitchFamily="34" charset="-122"/>
            </a:rPr>
            <a:t>开发</a:t>
          </a:r>
          <a:endParaRPr lang="zh-CN" altLang="en-US" dirty="0">
            <a:solidFill>
              <a:schemeClr val="tx1"/>
            </a:solidFill>
            <a:latin typeface="微软雅黑" pitchFamily="34" charset="-122"/>
            <a:ea typeface="微软雅黑" pitchFamily="34" charset="-122"/>
          </a:endParaRPr>
        </a:p>
      </dgm:t>
    </dgm:pt>
    <dgm:pt modelId="{58DBDBFB-88B1-4CB6-85FE-4C014B8AC689}" type="parTrans" cxnId="{98529B22-2BAA-4AAB-9D7B-89738A091E96}">
      <dgm:prSet/>
      <dgm:spPr/>
      <dgm:t>
        <a:bodyPr/>
        <a:lstStyle/>
        <a:p>
          <a:endParaRPr lang="zh-CN" altLang="en-US">
            <a:latin typeface="微软雅黑" pitchFamily="34" charset="-122"/>
            <a:ea typeface="微软雅黑" pitchFamily="34" charset="-122"/>
          </a:endParaRPr>
        </a:p>
      </dgm:t>
    </dgm:pt>
    <dgm:pt modelId="{B020EE71-7F8B-419C-8D5D-6905628845BC}" type="sibTrans" cxnId="{98529B22-2BAA-4AAB-9D7B-89738A091E96}">
      <dgm:prSet/>
      <dgm:spPr/>
      <dgm:t>
        <a:bodyPr/>
        <a:lstStyle/>
        <a:p>
          <a:endParaRPr lang="zh-CN" altLang="en-US">
            <a:latin typeface="微软雅黑" pitchFamily="34" charset="-122"/>
            <a:ea typeface="微软雅黑" pitchFamily="34" charset="-122"/>
          </a:endParaRPr>
        </a:p>
      </dgm:t>
    </dgm:pt>
    <dgm:pt modelId="{71F5B005-D0DE-4EAA-BBDD-801C62468C8C}" type="pres">
      <dgm:prSet presAssocID="{9D32A8EB-D00D-4F9D-8672-A348518680F0}" presName="compositeShape" presStyleCnt="0">
        <dgm:presLayoutVars>
          <dgm:chMax val="7"/>
          <dgm:dir/>
          <dgm:resizeHandles val="exact"/>
        </dgm:presLayoutVars>
      </dgm:prSet>
      <dgm:spPr/>
    </dgm:pt>
    <dgm:pt modelId="{2206B097-E36D-4B05-AA88-2C6811BA0354}" type="pres">
      <dgm:prSet presAssocID="{3329B3BC-F5F1-49D5-A50D-2E593F3B6F99}" presName="circ1" presStyleLbl="vennNode1" presStyleIdx="0" presStyleCnt="4"/>
      <dgm:spPr/>
      <dgm:t>
        <a:bodyPr/>
        <a:lstStyle/>
        <a:p>
          <a:endParaRPr lang="zh-CN" altLang="en-US"/>
        </a:p>
      </dgm:t>
    </dgm:pt>
    <dgm:pt modelId="{47BCC8AA-705C-4361-BC4F-C220FEEAF84F}" type="pres">
      <dgm:prSet presAssocID="{3329B3BC-F5F1-49D5-A50D-2E593F3B6F99}" presName="circ1Tx" presStyleLbl="revTx" presStyleIdx="0" presStyleCnt="0">
        <dgm:presLayoutVars>
          <dgm:chMax val="0"/>
          <dgm:chPref val="0"/>
          <dgm:bulletEnabled val="1"/>
        </dgm:presLayoutVars>
      </dgm:prSet>
      <dgm:spPr/>
      <dgm:t>
        <a:bodyPr/>
        <a:lstStyle/>
        <a:p>
          <a:endParaRPr lang="zh-CN" altLang="en-US"/>
        </a:p>
      </dgm:t>
    </dgm:pt>
    <dgm:pt modelId="{74ABAA45-5573-4F5F-8340-A7931571DF7A}" type="pres">
      <dgm:prSet presAssocID="{5ACCDF98-C89F-4972-BB1A-4ECC098ECFDC}" presName="circ2" presStyleLbl="vennNode1" presStyleIdx="1" presStyleCnt="4"/>
      <dgm:spPr/>
      <dgm:t>
        <a:bodyPr/>
        <a:lstStyle/>
        <a:p>
          <a:endParaRPr lang="zh-CN" altLang="en-US"/>
        </a:p>
      </dgm:t>
    </dgm:pt>
    <dgm:pt modelId="{3C6B3862-4B84-4BF8-9AF2-B80452D6C6FB}" type="pres">
      <dgm:prSet presAssocID="{5ACCDF98-C89F-4972-BB1A-4ECC098ECFDC}" presName="circ2Tx" presStyleLbl="revTx" presStyleIdx="0" presStyleCnt="0">
        <dgm:presLayoutVars>
          <dgm:chMax val="0"/>
          <dgm:chPref val="0"/>
          <dgm:bulletEnabled val="1"/>
        </dgm:presLayoutVars>
      </dgm:prSet>
      <dgm:spPr/>
      <dgm:t>
        <a:bodyPr/>
        <a:lstStyle/>
        <a:p>
          <a:endParaRPr lang="zh-CN" altLang="en-US"/>
        </a:p>
      </dgm:t>
    </dgm:pt>
    <dgm:pt modelId="{92ADD1C0-3A5A-48AC-A465-F1736F571F3D}" type="pres">
      <dgm:prSet presAssocID="{9979D444-23C4-4BDD-9D43-208C15CDF5C3}" presName="circ3" presStyleLbl="vennNode1" presStyleIdx="2" presStyleCnt="4"/>
      <dgm:spPr/>
      <dgm:t>
        <a:bodyPr/>
        <a:lstStyle/>
        <a:p>
          <a:endParaRPr lang="zh-CN" altLang="en-US"/>
        </a:p>
      </dgm:t>
    </dgm:pt>
    <dgm:pt modelId="{F1BD6D3B-C2F2-4BBC-AB6D-43D6B0A9E12B}" type="pres">
      <dgm:prSet presAssocID="{9979D444-23C4-4BDD-9D43-208C15CDF5C3}" presName="circ3Tx" presStyleLbl="revTx" presStyleIdx="0" presStyleCnt="0">
        <dgm:presLayoutVars>
          <dgm:chMax val="0"/>
          <dgm:chPref val="0"/>
          <dgm:bulletEnabled val="1"/>
        </dgm:presLayoutVars>
      </dgm:prSet>
      <dgm:spPr/>
      <dgm:t>
        <a:bodyPr/>
        <a:lstStyle/>
        <a:p>
          <a:endParaRPr lang="zh-CN" altLang="en-US"/>
        </a:p>
      </dgm:t>
    </dgm:pt>
    <dgm:pt modelId="{C6618D8A-E6CF-463E-9AF1-C2B4DA6C5563}" type="pres">
      <dgm:prSet presAssocID="{F62CAE17-F72E-4F89-B151-24129FF4024F}" presName="circ4" presStyleLbl="vennNode1" presStyleIdx="3" presStyleCnt="4"/>
      <dgm:spPr/>
      <dgm:t>
        <a:bodyPr/>
        <a:lstStyle/>
        <a:p>
          <a:endParaRPr lang="zh-CN" altLang="en-US"/>
        </a:p>
      </dgm:t>
    </dgm:pt>
    <dgm:pt modelId="{4801DD1A-14A8-4A75-9782-1E129E6921EF}" type="pres">
      <dgm:prSet presAssocID="{F62CAE17-F72E-4F89-B151-24129FF4024F}" presName="circ4Tx" presStyleLbl="revTx" presStyleIdx="0" presStyleCnt="0">
        <dgm:presLayoutVars>
          <dgm:chMax val="0"/>
          <dgm:chPref val="0"/>
          <dgm:bulletEnabled val="1"/>
        </dgm:presLayoutVars>
      </dgm:prSet>
      <dgm:spPr/>
      <dgm:t>
        <a:bodyPr/>
        <a:lstStyle/>
        <a:p>
          <a:endParaRPr lang="zh-CN" altLang="en-US"/>
        </a:p>
      </dgm:t>
    </dgm:pt>
  </dgm:ptLst>
  <dgm:cxnLst>
    <dgm:cxn modelId="{39E5A405-FB91-49E6-9EE7-6E0C9DB0C372}" srcId="{9D32A8EB-D00D-4F9D-8672-A348518680F0}" destId="{5ACCDF98-C89F-4972-BB1A-4ECC098ECFDC}" srcOrd="1" destOrd="0" parTransId="{458FCF51-0DE8-4070-9498-1FDB66185CBE}" sibTransId="{2C6A89D3-59A4-43AF-B692-2EC3C93E6F49}"/>
    <dgm:cxn modelId="{98529B22-2BAA-4AAB-9D7B-89738A091E96}" srcId="{9D32A8EB-D00D-4F9D-8672-A348518680F0}" destId="{F62CAE17-F72E-4F89-B151-24129FF4024F}" srcOrd="3" destOrd="0" parTransId="{58DBDBFB-88B1-4CB6-85FE-4C014B8AC689}" sibTransId="{B020EE71-7F8B-419C-8D5D-6905628845BC}"/>
    <dgm:cxn modelId="{D41BDA0C-DF88-403A-8655-8F6AECD17143}" type="presOf" srcId="{F62CAE17-F72E-4F89-B151-24129FF4024F}" destId="{4801DD1A-14A8-4A75-9782-1E129E6921EF}" srcOrd="1" destOrd="0" presId="urn:microsoft.com/office/officeart/2005/8/layout/venn1"/>
    <dgm:cxn modelId="{19A398AB-7C66-47C4-AFFE-2E55C0EC77DE}" type="presOf" srcId="{5ACCDF98-C89F-4972-BB1A-4ECC098ECFDC}" destId="{3C6B3862-4B84-4BF8-9AF2-B80452D6C6FB}" srcOrd="1" destOrd="0" presId="urn:microsoft.com/office/officeart/2005/8/layout/venn1"/>
    <dgm:cxn modelId="{645FE83B-3B67-4308-890F-585DDC05515F}" type="presOf" srcId="{3329B3BC-F5F1-49D5-A50D-2E593F3B6F99}" destId="{47BCC8AA-705C-4361-BC4F-C220FEEAF84F}" srcOrd="1" destOrd="0" presId="urn:microsoft.com/office/officeart/2005/8/layout/venn1"/>
    <dgm:cxn modelId="{F79F8B1C-7234-4B8A-9AA4-FD9940675DC5}" type="presOf" srcId="{9979D444-23C4-4BDD-9D43-208C15CDF5C3}" destId="{F1BD6D3B-C2F2-4BBC-AB6D-43D6B0A9E12B}" srcOrd="1" destOrd="0" presId="urn:microsoft.com/office/officeart/2005/8/layout/venn1"/>
    <dgm:cxn modelId="{90064E44-CEDD-473A-92C0-88E0A359BA00}" type="presOf" srcId="{9D32A8EB-D00D-4F9D-8672-A348518680F0}" destId="{71F5B005-D0DE-4EAA-BBDD-801C62468C8C}" srcOrd="0" destOrd="0" presId="urn:microsoft.com/office/officeart/2005/8/layout/venn1"/>
    <dgm:cxn modelId="{C53B7EB2-E027-4FD4-9B3A-102F94A1D8A0}" type="presOf" srcId="{5ACCDF98-C89F-4972-BB1A-4ECC098ECFDC}" destId="{74ABAA45-5573-4F5F-8340-A7931571DF7A}" srcOrd="0" destOrd="0" presId="urn:microsoft.com/office/officeart/2005/8/layout/venn1"/>
    <dgm:cxn modelId="{CA6D1899-41A7-4222-B6B5-B5ED39BB714E}" type="presOf" srcId="{3329B3BC-F5F1-49D5-A50D-2E593F3B6F99}" destId="{2206B097-E36D-4B05-AA88-2C6811BA0354}" srcOrd="0" destOrd="0" presId="urn:microsoft.com/office/officeart/2005/8/layout/venn1"/>
    <dgm:cxn modelId="{9F89C805-D27C-4D63-AE2F-6A6904D5E96F}" srcId="{9D32A8EB-D00D-4F9D-8672-A348518680F0}" destId="{3329B3BC-F5F1-49D5-A50D-2E593F3B6F99}" srcOrd="0" destOrd="0" parTransId="{8CD00CA5-36D4-4B73-BC2D-5661D9ED0385}" sibTransId="{560579EE-1BEF-4097-8436-4BF1146F92C4}"/>
    <dgm:cxn modelId="{FE324C60-C9C9-4302-916E-52F597C85C6E}" type="presOf" srcId="{F62CAE17-F72E-4F89-B151-24129FF4024F}" destId="{C6618D8A-E6CF-463E-9AF1-C2B4DA6C5563}" srcOrd="0" destOrd="0" presId="urn:microsoft.com/office/officeart/2005/8/layout/venn1"/>
    <dgm:cxn modelId="{52712387-5680-4B9E-9B3E-5E59CD55FB7B}" type="presOf" srcId="{9979D444-23C4-4BDD-9D43-208C15CDF5C3}" destId="{92ADD1C0-3A5A-48AC-A465-F1736F571F3D}" srcOrd="0" destOrd="0" presId="urn:microsoft.com/office/officeart/2005/8/layout/venn1"/>
    <dgm:cxn modelId="{F1F8C44F-F647-44A7-A6C3-9DCCE7E21988}" srcId="{9D32A8EB-D00D-4F9D-8672-A348518680F0}" destId="{9979D444-23C4-4BDD-9D43-208C15CDF5C3}" srcOrd="2" destOrd="0" parTransId="{96167B9E-B1E7-42C4-B9B3-0628E4732675}" sibTransId="{059FAF37-6256-4170-9C74-867770EBCE0D}"/>
    <dgm:cxn modelId="{0514C897-54DF-4C0A-9A87-2D455C5CCD8C}" type="presParOf" srcId="{71F5B005-D0DE-4EAA-BBDD-801C62468C8C}" destId="{2206B097-E36D-4B05-AA88-2C6811BA0354}" srcOrd="0" destOrd="0" presId="urn:microsoft.com/office/officeart/2005/8/layout/venn1"/>
    <dgm:cxn modelId="{51E7BB0D-F2F5-4557-BEF7-32849D133B1E}" type="presParOf" srcId="{71F5B005-D0DE-4EAA-BBDD-801C62468C8C}" destId="{47BCC8AA-705C-4361-BC4F-C220FEEAF84F}" srcOrd="1" destOrd="0" presId="urn:microsoft.com/office/officeart/2005/8/layout/venn1"/>
    <dgm:cxn modelId="{697EFB2D-8628-47B3-B983-E6CD17472CE4}" type="presParOf" srcId="{71F5B005-D0DE-4EAA-BBDD-801C62468C8C}" destId="{74ABAA45-5573-4F5F-8340-A7931571DF7A}" srcOrd="2" destOrd="0" presId="urn:microsoft.com/office/officeart/2005/8/layout/venn1"/>
    <dgm:cxn modelId="{A771FD96-725C-49B9-AB6A-8F8214A8A359}" type="presParOf" srcId="{71F5B005-D0DE-4EAA-BBDD-801C62468C8C}" destId="{3C6B3862-4B84-4BF8-9AF2-B80452D6C6FB}" srcOrd="3" destOrd="0" presId="urn:microsoft.com/office/officeart/2005/8/layout/venn1"/>
    <dgm:cxn modelId="{6F22271C-5BF0-4929-9512-770C93FDA61B}" type="presParOf" srcId="{71F5B005-D0DE-4EAA-BBDD-801C62468C8C}" destId="{92ADD1C0-3A5A-48AC-A465-F1736F571F3D}" srcOrd="4" destOrd="0" presId="urn:microsoft.com/office/officeart/2005/8/layout/venn1"/>
    <dgm:cxn modelId="{EAE12BC5-38DC-427D-936C-E1B13C38404A}" type="presParOf" srcId="{71F5B005-D0DE-4EAA-BBDD-801C62468C8C}" destId="{F1BD6D3B-C2F2-4BBC-AB6D-43D6B0A9E12B}" srcOrd="5" destOrd="0" presId="urn:microsoft.com/office/officeart/2005/8/layout/venn1"/>
    <dgm:cxn modelId="{F55B910C-2E1E-4461-946B-45BB8C589807}" type="presParOf" srcId="{71F5B005-D0DE-4EAA-BBDD-801C62468C8C}" destId="{C6618D8A-E6CF-463E-9AF1-C2B4DA6C5563}" srcOrd="6" destOrd="0" presId="urn:microsoft.com/office/officeart/2005/8/layout/venn1"/>
    <dgm:cxn modelId="{D0525C4F-BFD7-4137-AA14-8145233B13C9}" type="presParOf" srcId="{71F5B005-D0DE-4EAA-BBDD-801C62468C8C}" destId="{4801DD1A-14A8-4A75-9782-1E129E6921EF}" srcOrd="7" destOrd="0" presId="urn:microsoft.com/office/officeart/2005/8/layout/venn1"/>
  </dgm:cxnLst>
  <dgm:bg/>
  <dgm:whole/>
  <dgm:extLst>
    <a:ext uri="http://schemas.microsoft.com/office/drawing/2008/diagram">
      <dsp:dataModelExt xmlns=""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7FDD7-EDDA-4707-A833-CFA3FB822897}">
      <dsp:nvSpPr>
        <dsp:cNvPr id="0" name=""/>
        <dsp:cNvSpPr/>
      </dsp:nvSpPr>
      <dsp:spPr>
        <a:xfrm>
          <a:off x="2362765" y="510947"/>
          <a:ext cx="3504068" cy="3504068"/>
        </a:xfrm>
        <a:prstGeom prst="blockArc">
          <a:avLst>
            <a:gd name="adj1" fmla="val 12600000"/>
            <a:gd name="adj2" fmla="val 162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A2175E-BED2-489C-BE45-D40DAC7AEC02}">
      <dsp:nvSpPr>
        <dsp:cNvPr id="0" name=""/>
        <dsp:cNvSpPr/>
      </dsp:nvSpPr>
      <dsp:spPr>
        <a:xfrm>
          <a:off x="2362765" y="510947"/>
          <a:ext cx="3504068" cy="3504068"/>
        </a:xfrm>
        <a:prstGeom prst="blockArc">
          <a:avLst>
            <a:gd name="adj1" fmla="val 9000000"/>
            <a:gd name="adj2" fmla="val 126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130661-062D-4DB2-A61B-52976B609B3E}">
      <dsp:nvSpPr>
        <dsp:cNvPr id="0" name=""/>
        <dsp:cNvSpPr/>
      </dsp:nvSpPr>
      <dsp:spPr>
        <a:xfrm>
          <a:off x="2362765" y="510947"/>
          <a:ext cx="3504068" cy="3504068"/>
        </a:xfrm>
        <a:prstGeom prst="blockArc">
          <a:avLst>
            <a:gd name="adj1" fmla="val 5400000"/>
            <a:gd name="adj2" fmla="val 90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298174-2346-432C-816A-9D58A6FABF41}">
      <dsp:nvSpPr>
        <dsp:cNvPr id="0" name=""/>
        <dsp:cNvSpPr/>
      </dsp:nvSpPr>
      <dsp:spPr>
        <a:xfrm>
          <a:off x="2362765" y="510947"/>
          <a:ext cx="3504068" cy="3504068"/>
        </a:xfrm>
        <a:prstGeom prst="blockArc">
          <a:avLst>
            <a:gd name="adj1" fmla="val 1800000"/>
            <a:gd name="adj2" fmla="val 54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2B8B85-E8B6-4657-8682-67326DB73CE9}">
      <dsp:nvSpPr>
        <dsp:cNvPr id="0" name=""/>
        <dsp:cNvSpPr/>
      </dsp:nvSpPr>
      <dsp:spPr>
        <a:xfrm>
          <a:off x="2362765" y="510947"/>
          <a:ext cx="3504068" cy="3504068"/>
        </a:xfrm>
        <a:prstGeom prst="blockArc">
          <a:avLst>
            <a:gd name="adj1" fmla="val 19800000"/>
            <a:gd name="adj2" fmla="val 18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38565D-035A-4AFD-ACB3-2793AFFB4ED6}">
      <dsp:nvSpPr>
        <dsp:cNvPr id="0" name=""/>
        <dsp:cNvSpPr/>
      </dsp:nvSpPr>
      <dsp:spPr>
        <a:xfrm>
          <a:off x="2362765" y="510947"/>
          <a:ext cx="3504068" cy="3504068"/>
        </a:xfrm>
        <a:prstGeom prst="blockArc">
          <a:avLst>
            <a:gd name="adj1" fmla="val 16200000"/>
            <a:gd name="adj2" fmla="val 198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F03198-1531-4A41-B705-1588F658860F}">
      <dsp:nvSpPr>
        <dsp:cNvPr id="0" name=""/>
        <dsp:cNvSpPr/>
      </dsp:nvSpPr>
      <dsp:spPr>
        <a:xfrm>
          <a:off x="3329210" y="1477392"/>
          <a:ext cx="1571178" cy="1571178"/>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t>云计算</a:t>
          </a:r>
          <a:endParaRPr lang="en-US" sz="2700" kern="1200" dirty="0"/>
        </a:p>
      </dsp:txBody>
      <dsp:txXfrm>
        <a:off x="3559304" y="1707486"/>
        <a:ext cx="1110990" cy="1110990"/>
      </dsp:txXfrm>
    </dsp:sp>
    <dsp:sp modelId="{4C36E0B9-9F6E-4D37-99E4-5DB30232B03B}">
      <dsp:nvSpPr>
        <dsp:cNvPr id="0" name=""/>
        <dsp:cNvSpPr/>
      </dsp:nvSpPr>
      <dsp:spPr>
        <a:xfrm>
          <a:off x="3564887" y="628"/>
          <a:ext cx="1099824" cy="1099824"/>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W</a:t>
          </a:r>
          <a:r>
            <a:rPr lang="en-US" altLang="zh-CN" sz="1800" kern="1200" dirty="0" smtClean="0"/>
            <a:t>eb 2.0</a:t>
          </a:r>
          <a:endParaRPr lang="en-US" sz="1800" kern="1200" dirty="0"/>
        </a:p>
      </dsp:txBody>
      <dsp:txXfrm>
        <a:off x="3725952" y="161693"/>
        <a:ext cx="777694" cy="777694"/>
      </dsp:txXfrm>
    </dsp:sp>
    <dsp:sp modelId="{11EF4355-3C9D-4AB8-9103-EB32573C2F4F}">
      <dsp:nvSpPr>
        <dsp:cNvPr id="0" name=""/>
        <dsp:cNvSpPr/>
      </dsp:nvSpPr>
      <dsp:spPr>
        <a:xfrm>
          <a:off x="5047904" y="856848"/>
          <a:ext cx="1099824" cy="1099824"/>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SaaS</a:t>
          </a:r>
          <a:endParaRPr lang="en-US" sz="1800" kern="1200" dirty="0"/>
        </a:p>
      </dsp:txBody>
      <dsp:txXfrm>
        <a:off x="5208969" y="1017913"/>
        <a:ext cx="777694" cy="777694"/>
      </dsp:txXfrm>
    </dsp:sp>
    <dsp:sp modelId="{8832C4FD-42D9-4044-BEE2-23677E90FC16}">
      <dsp:nvSpPr>
        <dsp:cNvPr id="0" name=""/>
        <dsp:cNvSpPr/>
      </dsp:nvSpPr>
      <dsp:spPr>
        <a:xfrm>
          <a:off x="5047904" y="2569289"/>
          <a:ext cx="1099824" cy="1099824"/>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t>网格计算</a:t>
          </a:r>
          <a:endParaRPr lang="en-US" sz="1800" kern="1200" dirty="0"/>
        </a:p>
      </dsp:txBody>
      <dsp:txXfrm>
        <a:off x="5208969" y="2730354"/>
        <a:ext cx="777694" cy="777694"/>
      </dsp:txXfrm>
    </dsp:sp>
    <dsp:sp modelId="{72CEC4DE-52B2-40D6-A06E-3FA60444F39D}">
      <dsp:nvSpPr>
        <dsp:cNvPr id="0" name=""/>
        <dsp:cNvSpPr/>
      </dsp:nvSpPr>
      <dsp:spPr>
        <a:xfrm>
          <a:off x="3564887" y="3425509"/>
          <a:ext cx="1099824" cy="1099824"/>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t>实用计算</a:t>
          </a:r>
          <a:endParaRPr lang="en-US" sz="1800" kern="1200" dirty="0"/>
        </a:p>
      </dsp:txBody>
      <dsp:txXfrm>
        <a:off x="3725952" y="3586574"/>
        <a:ext cx="777694" cy="777694"/>
      </dsp:txXfrm>
    </dsp:sp>
    <dsp:sp modelId="{B5E21FEE-EA9E-4071-96FC-7F62F8F62709}">
      <dsp:nvSpPr>
        <dsp:cNvPr id="0" name=""/>
        <dsp:cNvSpPr/>
      </dsp:nvSpPr>
      <dsp:spPr>
        <a:xfrm>
          <a:off x="2081870" y="2569289"/>
          <a:ext cx="1099824" cy="1099824"/>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SOA</a:t>
          </a:r>
          <a:endParaRPr lang="en-US" sz="1800" kern="1200" dirty="0"/>
        </a:p>
      </dsp:txBody>
      <dsp:txXfrm>
        <a:off x="2242935" y="2730354"/>
        <a:ext cx="777694" cy="777694"/>
      </dsp:txXfrm>
    </dsp:sp>
    <dsp:sp modelId="{EA00F5A0-102A-4AEA-A651-73162E08E5AC}">
      <dsp:nvSpPr>
        <dsp:cNvPr id="0" name=""/>
        <dsp:cNvSpPr/>
      </dsp:nvSpPr>
      <dsp:spPr>
        <a:xfrm>
          <a:off x="2081870" y="856848"/>
          <a:ext cx="1099824" cy="1099824"/>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dirty="0" smtClean="0"/>
            <a:t>分布式计算</a:t>
          </a:r>
          <a:endParaRPr lang="en-US" sz="1800" kern="1200" dirty="0"/>
        </a:p>
      </dsp:txBody>
      <dsp:txXfrm>
        <a:off x="2242935" y="1017913"/>
        <a:ext cx="777694" cy="777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8277B-0AAF-4EF1-8FD7-E30600525FDE}">
      <dsp:nvSpPr>
        <dsp:cNvPr id="0" name=""/>
        <dsp:cNvSpPr/>
      </dsp:nvSpPr>
      <dsp:spPr>
        <a:xfrm>
          <a:off x="0" y="305079"/>
          <a:ext cx="6096000" cy="4536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374904" rIns="473117"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smtClean="0"/>
        </a:p>
      </dsp:txBody>
      <dsp:txXfrm>
        <a:off x="0" y="305079"/>
        <a:ext cx="6096000" cy="453600"/>
      </dsp:txXfrm>
    </dsp:sp>
    <dsp:sp modelId="{6654459B-6462-4D09-9990-C41A43F60468}">
      <dsp:nvSpPr>
        <dsp:cNvPr id="0" name=""/>
        <dsp:cNvSpPr/>
      </dsp:nvSpPr>
      <dsp:spPr>
        <a:xfrm>
          <a:off x="304800" y="39399"/>
          <a:ext cx="4267200" cy="53136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zh-CN" altLang="en-US" sz="1800" kern="1200" dirty="0" smtClean="0"/>
            <a:t>自服务和随需分配</a:t>
          </a:r>
          <a:endParaRPr lang="en-US" sz="1800" kern="1200" dirty="0"/>
        </a:p>
      </dsp:txBody>
      <dsp:txXfrm>
        <a:off x="330739" y="65338"/>
        <a:ext cx="4215322" cy="479482"/>
      </dsp:txXfrm>
    </dsp:sp>
    <dsp:sp modelId="{176BB714-C7A6-4A72-B2D0-98F3644D1E46}">
      <dsp:nvSpPr>
        <dsp:cNvPr id="0" name=""/>
        <dsp:cNvSpPr/>
      </dsp:nvSpPr>
      <dsp:spPr>
        <a:xfrm>
          <a:off x="0" y="1121559"/>
          <a:ext cx="6096000" cy="4536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374904" rIns="473117" bIns="128016" numCol="1" spcCol="1270" anchor="t" anchorCtr="0">
          <a:noAutofit/>
        </a:bodyPr>
        <a:lstStyle/>
        <a:p>
          <a:pPr marL="171450" lvl="1" indent="-171450" algn="l" defTabSz="800100">
            <a:lnSpc>
              <a:spcPct val="90000"/>
            </a:lnSpc>
            <a:spcBef>
              <a:spcPct val="0"/>
            </a:spcBef>
            <a:spcAft>
              <a:spcPct val="15000"/>
            </a:spcAft>
            <a:buChar char="••"/>
          </a:pPr>
          <a:endParaRPr lang="en-US" altLang="zh-CN" sz="1800" kern="1200" dirty="0" smtClean="0"/>
        </a:p>
      </dsp:txBody>
      <dsp:txXfrm>
        <a:off x="0" y="1121559"/>
        <a:ext cx="6096000" cy="453600"/>
      </dsp:txXfrm>
    </dsp:sp>
    <dsp:sp modelId="{7713FF90-8F61-438C-851E-5E989DAB20CC}">
      <dsp:nvSpPr>
        <dsp:cNvPr id="0" name=""/>
        <dsp:cNvSpPr/>
      </dsp:nvSpPr>
      <dsp:spPr>
        <a:xfrm>
          <a:off x="304800" y="855879"/>
          <a:ext cx="4267200" cy="53136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zh-CN" altLang="en-US" sz="1800" kern="1200" smtClean="0"/>
            <a:t>快捷的网络访问</a:t>
          </a:r>
          <a:endParaRPr lang="en-US" altLang="zh-CN" sz="1800" kern="1200" dirty="0" smtClean="0"/>
        </a:p>
      </dsp:txBody>
      <dsp:txXfrm>
        <a:off x="330739" y="881818"/>
        <a:ext cx="4215322" cy="479482"/>
      </dsp:txXfrm>
    </dsp:sp>
    <dsp:sp modelId="{756B85E3-DAF8-43C9-B822-0C6145531EFC}">
      <dsp:nvSpPr>
        <dsp:cNvPr id="0" name=""/>
        <dsp:cNvSpPr/>
      </dsp:nvSpPr>
      <dsp:spPr>
        <a:xfrm>
          <a:off x="0" y="1938039"/>
          <a:ext cx="6096000" cy="4536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374904" rIns="473117" bIns="128016" numCol="1" spcCol="1270" anchor="t" anchorCtr="0">
          <a:noAutofit/>
        </a:bodyPr>
        <a:lstStyle/>
        <a:p>
          <a:pPr marL="171450" lvl="1" indent="-171450" algn="l" defTabSz="800100">
            <a:lnSpc>
              <a:spcPct val="90000"/>
            </a:lnSpc>
            <a:spcBef>
              <a:spcPct val="0"/>
            </a:spcBef>
            <a:spcAft>
              <a:spcPct val="15000"/>
            </a:spcAft>
            <a:buChar char="••"/>
          </a:pPr>
          <a:endParaRPr lang="en-US" altLang="zh-CN" sz="1800" kern="1200" dirty="0" smtClean="0"/>
        </a:p>
      </dsp:txBody>
      <dsp:txXfrm>
        <a:off x="0" y="1938039"/>
        <a:ext cx="6096000" cy="453600"/>
      </dsp:txXfrm>
    </dsp:sp>
    <dsp:sp modelId="{AB8D084D-F9C7-405A-81C8-D87B2056B2B8}">
      <dsp:nvSpPr>
        <dsp:cNvPr id="0" name=""/>
        <dsp:cNvSpPr/>
      </dsp:nvSpPr>
      <dsp:spPr>
        <a:xfrm>
          <a:off x="304800" y="1672359"/>
          <a:ext cx="4267200" cy="53136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zh-CN" altLang="en-US" sz="1800" kern="1200" smtClean="0"/>
            <a:t>资源池</a:t>
          </a:r>
          <a:endParaRPr lang="en-US" altLang="zh-CN" sz="1800" kern="1200" dirty="0" smtClean="0"/>
        </a:p>
      </dsp:txBody>
      <dsp:txXfrm>
        <a:off x="330739" y="1698298"/>
        <a:ext cx="4215322" cy="479482"/>
      </dsp:txXfrm>
    </dsp:sp>
    <dsp:sp modelId="{3752812F-EA57-4DB5-9875-B936B15221BC}">
      <dsp:nvSpPr>
        <dsp:cNvPr id="0" name=""/>
        <dsp:cNvSpPr/>
      </dsp:nvSpPr>
      <dsp:spPr>
        <a:xfrm>
          <a:off x="0" y="2754520"/>
          <a:ext cx="6096000" cy="4536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374904" rIns="473117" bIns="128016" numCol="1" spcCol="1270" anchor="t" anchorCtr="0">
          <a:noAutofit/>
        </a:bodyPr>
        <a:lstStyle/>
        <a:p>
          <a:pPr marL="171450" lvl="1" indent="-171450" algn="l" defTabSz="800100">
            <a:lnSpc>
              <a:spcPct val="90000"/>
            </a:lnSpc>
            <a:spcBef>
              <a:spcPct val="0"/>
            </a:spcBef>
            <a:spcAft>
              <a:spcPct val="15000"/>
            </a:spcAft>
            <a:buChar char="••"/>
          </a:pPr>
          <a:endParaRPr lang="en-US" altLang="zh-CN" sz="1800" kern="1200" dirty="0" smtClean="0"/>
        </a:p>
      </dsp:txBody>
      <dsp:txXfrm>
        <a:off x="0" y="2754520"/>
        <a:ext cx="6096000" cy="453600"/>
      </dsp:txXfrm>
    </dsp:sp>
    <dsp:sp modelId="{82A48F84-2EC1-40FC-B9F4-50EE94EBCE98}">
      <dsp:nvSpPr>
        <dsp:cNvPr id="0" name=""/>
        <dsp:cNvSpPr/>
      </dsp:nvSpPr>
      <dsp:spPr>
        <a:xfrm>
          <a:off x="304800" y="2488840"/>
          <a:ext cx="4267200" cy="53136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zh-CN" altLang="en-US" sz="1800" kern="1200" smtClean="0"/>
            <a:t>灵活有弹性</a:t>
          </a:r>
          <a:endParaRPr lang="en-US" altLang="zh-CN" sz="1800" kern="1200" dirty="0" smtClean="0"/>
        </a:p>
      </dsp:txBody>
      <dsp:txXfrm>
        <a:off x="330739" y="2514779"/>
        <a:ext cx="4215322" cy="479482"/>
      </dsp:txXfrm>
    </dsp:sp>
    <dsp:sp modelId="{91F0C7B2-0C09-4F4F-A14E-9F9158CAF1AB}">
      <dsp:nvSpPr>
        <dsp:cNvPr id="0" name=""/>
        <dsp:cNvSpPr/>
      </dsp:nvSpPr>
      <dsp:spPr>
        <a:xfrm>
          <a:off x="0" y="3571000"/>
          <a:ext cx="6096000" cy="4536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E75222-7911-4C2F-8B60-D53B172CAE39}">
      <dsp:nvSpPr>
        <dsp:cNvPr id="0" name=""/>
        <dsp:cNvSpPr/>
      </dsp:nvSpPr>
      <dsp:spPr>
        <a:xfrm>
          <a:off x="304800" y="3305320"/>
          <a:ext cx="4267200" cy="53136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zh-CN" altLang="en-US" sz="1800" kern="1200" smtClean="0"/>
            <a:t>服务可度量</a:t>
          </a:r>
          <a:endParaRPr lang="en-US" sz="1800" kern="1200" dirty="0"/>
        </a:p>
      </dsp:txBody>
      <dsp:txXfrm>
        <a:off x="330739" y="3331259"/>
        <a:ext cx="4215322"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02651-98CD-450E-9426-F3E8DA163C55}">
      <dsp:nvSpPr>
        <dsp:cNvPr id="0" name=""/>
        <dsp:cNvSpPr/>
      </dsp:nvSpPr>
      <dsp:spPr>
        <a:xfrm>
          <a:off x="0" y="258549"/>
          <a:ext cx="8563087" cy="1981350"/>
        </a:xfrm>
        <a:prstGeom prst="rect">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4591" tIns="354076" rIns="664591"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smtClean="0"/>
            <a:t>用户通过标准的</a:t>
          </a:r>
          <a:r>
            <a:rPr lang="en-US" altLang="en-US" sz="1700" kern="1200" dirty="0" smtClean="0"/>
            <a:t>Web</a:t>
          </a:r>
          <a:r>
            <a:rPr lang="zh-CN" altLang="en-US" sz="1700" kern="1200" dirty="0" smtClean="0"/>
            <a:t>浏览器来使用</a:t>
          </a:r>
          <a:r>
            <a:rPr lang="en-US" altLang="en-US" sz="1700" kern="1200" dirty="0" smtClean="0"/>
            <a:t>Internet</a:t>
          </a:r>
          <a:r>
            <a:rPr lang="zh-CN" altLang="en-US" sz="1700" kern="1200" dirty="0" smtClean="0"/>
            <a:t>上的软件服务</a:t>
          </a:r>
        </a:p>
        <a:p>
          <a:pPr marL="171450" lvl="1" indent="-171450" algn="l" defTabSz="755650">
            <a:lnSpc>
              <a:spcPct val="90000"/>
            </a:lnSpc>
            <a:spcBef>
              <a:spcPct val="0"/>
            </a:spcBef>
            <a:spcAft>
              <a:spcPct val="15000"/>
            </a:spcAft>
            <a:buChar char="••"/>
          </a:pPr>
          <a:r>
            <a:rPr lang="zh-CN" altLang="en-US" sz="1700" kern="1200" dirty="0" smtClean="0"/>
            <a:t>包含一个通过多重租用 </a:t>
          </a:r>
          <a:r>
            <a:rPr lang="en-US" altLang="en-US" sz="1700" kern="1200" dirty="0" smtClean="0"/>
            <a:t>(Multi-tenancy) </a:t>
          </a:r>
          <a:r>
            <a:rPr lang="zh-CN" altLang="en-US" sz="1700" kern="1200" dirty="0" smtClean="0"/>
            <a:t>根据需要作为一项服务提供的完整应用程序</a:t>
          </a:r>
        </a:p>
        <a:p>
          <a:pPr marL="171450" lvl="1" indent="-171450" algn="l" defTabSz="755650">
            <a:lnSpc>
              <a:spcPct val="90000"/>
            </a:lnSpc>
            <a:spcBef>
              <a:spcPct val="0"/>
            </a:spcBef>
            <a:spcAft>
              <a:spcPct val="15000"/>
            </a:spcAft>
            <a:buChar char="••"/>
          </a:pPr>
          <a:r>
            <a:rPr lang="zh-CN" altLang="en-US" sz="1700" kern="1200" dirty="0" smtClean="0"/>
            <a:t>用户不必购买软件，只需按需租用软件</a:t>
          </a:r>
        </a:p>
      </dsp:txBody>
      <dsp:txXfrm>
        <a:off x="0" y="258549"/>
        <a:ext cx="8563087" cy="1981350"/>
      </dsp:txXfrm>
    </dsp:sp>
    <dsp:sp modelId="{7A59E150-60AB-41E9-B70B-88A4C7792C29}">
      <dsp:nvSpPr>
        <dsp:cNvPr id="0" name=""/>
        <dsp:cNvSpPr/>
      </dsp:nvSpPr>
      <dsp:spPr>
        <a:xfrm>
          <a:off x="428154" y="7629"/>
          <a:ext cx="5994160" cy="501840"/>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6565" tIns="0" rIns="226565" bIns="0" numCol="1" spcCol="1270" anchor="ctr" anchorCtr="0">
          <a:noAutofit/>
        </a:bodyPr>
        <a:lstStyle/>
        <a:p>
          <a:pPr lvl="0" algn="l" defTabSz="755650">
            <a:lnSpc>
              <a:spcPct val="90000"/>
            </a:lnSpc>
            <a:spcBef>
              <a:spcPct val="0"/>
            </a:spcBef>
            <a:spcAft>
              <a:spcPct val="35000"/>
            </a:spcAft>
          </a:pPr>
          <a:r>
            <a:rPr lang="zh-CN" altLang="en-US" sz="1700" kern="1200" dirty="0" smtClean="0"/>
            <a:t>软件即服务（</a:t>
          </a:r>
          <a:r>
            <a:rPr lang="en-US" altLang="en-US" sz="1700" kern="1200" dirty="0" smtClean="0"/>
            <a:t>Software as a Service</a:t>
          </a:r>
          <a:r>
            <a:rPr lang="zh-CN" altLang="en-US" sz="1700" kern="1200" dirty="0" smtClean="0"/>
            <a:t>）</a:t>
          </a:r>
        </a:p>
      </dsp:txBody>
      <dsp:txXfrm>
        <a:off x="452652" y="32127"/>
        <a:ext cx="5945164" cy="452844"/>
      </dsp:txXfrm>
    </dsp:sp>
    <dsp:sp modelId="{98D981F4-3307-4C6E-ADC2-DDFC9540D0A2}">
      <dsp:nvSpPr>
        <dsp:cNvPr id="0" name=""/>
        <dsp:cNvSpPr/>
      </dsp:nvSpPr>
      <dsp:spPr>
        <a:xfrm>
          <a:off x="0" y="2582620"/>
          <a:ext cx="8563087" cy="1204875"/>
        </a:xfrm>
        <a:prstGeom prst="rect">
          <a:avLst/>
        </a:prstGeom>
        <a:solidFill>
          <a:schemeClr val="lt1">
            <a:alpha val="90000"/>
            <a:hueOff val="0"/>
            <a:satOff val="0"/>
            <a:lumOff val="0"/>
            <a:alphaOff val="0"/>
          </a:schemeClr>
        </a:solidFill>
        <a:ln w="1143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4591" tIns="354076" rIns="664591"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smtClean="0"/>
            <a:t>提供应用服务平台，如互联网应用编程接口，运行平台等。</a:t>
          </a:r>
          <a:endParaRPr lang="zh-CN" altLang="en-US" sz="1700" kern="1200" dirty="0"/>
        </a:p>
        <a:p>
          <a:pPr marL="171450" lvl="1" indent="-171450" algn="l" defTabSz="755650">
            <a:lnSpc>
              <a:spcPct val="90000"/>
            </a:lnSpc>
            <a:spcBef>
              <a:spcPct val="0"/>
            </a:spcBef>
            <a:spcAft>
              <a:spcPct val="15000"/>
            </a:spcAft>
            <a:buChar char="••"/>
          </a:pPr>
          <a:r>
            <a:rPr lang="zh-CN" altLang="en-US" sz="1700" kern="1200" dirty="0" smtClean="0"/>
            <a:t>用户基于该应用服务平台，可以构建和部署自己的应用。</a:t>
          </a:r>
          <a:endParaRPr lang="zh-CN" altLang="en-US" sz="1700" kern="1200" dirty="0"/>
        </a:p>
      </dsp:txBody>
      <dsp:txXfrm>
        <a:off x="0" y="2582620"/>
        <a:ext cx="8563087" cy="1204875"/>
      </dsp:txXfrm>
    </dsp:sp>
    <dsp:sp modelId="{4F416E2E-5F15-4A4E-B169-46EF732E1BB8}">
      <dsp:nvSpPr>
        <dsp:cNvPr id="0" name=""/>
        <dsp:cNvSpPr/>
      </dsp:nvSpPr>
      <dsp:spPr>
        <a:xfrm>
          <a:off x="428154" y="2331700"/>
          <a:ext cx="5994160" cy="501840"/>
        </a:xfrm>
        <a:prstGeom prst="roundRect">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6565" tIns="0" rIns="226565" bIns="0" numCol="1" spcCol="1270" anchor="ctr" anchorCtr="0">
          <a:noAutofit/>
        </a:bodyPr>
        <a:lstStyle/>
        <a:p>
          <a:pPr lvl="0" algn="l" defTabSz="755650">
            <a:lnSpc>
              <a:spcPct val="90000"/>
            </a:lnSpc>
            <a:spcBef>
              <a:spcPct val="0"/>
            </a:spcBef>
            <a:spcAft>
              <a:spcPct val="35000"/>
            </a:spcAft>
          </a:pPr>
          <a:r>
            <a:rPr lang="zh-CN" altLang="en-US" sz="1700" kern="1200" dirty="0" smtClean="0"/>
            <a:t>平台即服务（</a:t>
          </a:r>
          <a:r>
            <a:rPr lang="en-US" altLang="en-US" sz="1700" kern="1200" dirty="0" smtClean="0"/>
            <a:t>Platform as a Service</a:t>
          </a:r>
          <a:r>
            <a:rPr lang="zh-CN" altLang="en-US" sz="1700" kern="1200" dirty="0" smtClean="0"/>
            <a:t>）</a:t>
          </a:r>
          <a:endParaRPr lang="zh-CN" altLang="en-US" sz="1700" kern="1200" dirty="0"/>
        </a:p>
      </dsp:txBody>
      <dsp:txXfrm>
        <a:off x="452652" y="2356198"/>
        <a:ext cx="5945164" cy="452844"/>
      </dsp:txXfrm>
    </dsp:sp>
    <dsp:sp modelId="{A7DB9B27-D5BB-4DFC-9E20-7A9C9910DB7F}">
      <dsp:nvSpPr>
        <dsp:cNvPr id="0" name=""/>
        <dsp:cNvSpPr/>
      </dsp:nvSpPr>
      <dsp:spPr>
        <a:xfrm>
          <a:off x="0" y="4130215"/>
          <a:ext cx="8563087" cy="1552950"/>
        </a:xfrm>
        <a:prstGeom prst="rect">
          <a:avLst/>
        </a:prstGeom>
        <a:solidFill>
          <a:schemeClr val="lt1">
            <a:alpha val="90000"/>
            <a:hueOff val="0"/>
            <a:satOff val="0"/>
            <a:lumOff val="0"/>
            <a:alphaOff val="0"/>
          </a:schemeClr>
        </a:solidFill>
        <a:ln w="1143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4591" tIns="354076" rIns="664591"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smtClean="0"/>
            <a:t>以服务的形式提供虚拟硬件资源，如虚拟主机、存储、网络等资源。</a:t>
          </a:r>
        </a:p>
        <a:p>
          <a:pPr marL="171450" lvl="1" indent="-171450" algn="l" defTabSz="755650">
            <a:lnSpc>
              <a:spcPct val="90000"/>
            </a:lnSpc>
            <a:spcBef>
              <a:spcPct val="0"/>
            </a:spcBef>
            <a:spcAft>
              <a:spcPct val="15000"/>
            </a:spcAft>
            <a:buChar char="••"/>
          </a:pPr>
          <a:r>
            <a:rPr lang="zh-CN" altLang="en-US" sz="1700" kern="1200" dirty="0" smtClean="0"/>
            <a:t>用户无需购买服务器、网络设备、存储设备，只需通过互联网租赁即可搭建自己的应用系统</a:t>
          </a:r>
        </a:p>
      </dsp:txBody>
      <dsp:txXfrm>
        <a:off x="0" y="4130215"/>
        <a:ext cx="8563087" cy="1552950"/>
      </dsp:txXfrm>
    </dsp:sp>
    <dsp:sp modelId="{4820FE4E-58A0-444D-A853-E5C2E4F43926}">
      <dsp:nvSpPr>
        <dsp:cNvPr id="0" name=""/>
        <dsp:cNvSpPr/>
      </dsp:nvSpPr>
      <dsp:spPr>
        <a:xfrm>
          <a:off x="428154" y="3879295"/>
          <a:ext cx="5994160" cy="501840"/>
        </a:xfrm>
        <a:prstGeom prst="roundRect">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6565" tIns="0" rIns="226565" bIns="0" numCol="1" spcCol="1270" anchor="ctr" anchorCtr="0">
          <a:noAutofit/>
        </a:bodyPr>
        <a:lstStyle/>
        <a:p>
          <a:pPr lvl="0" algn="l" defTabSz="755650">
            <a:lnSpc>
              <a:spcPct val="90000"/>
            </a:lnSpc>
            <a:spcBef>
              <a:spcPct val="0"/>
            </a:spcBef>
            <a:spcAft>
              <a:spcPct val="35000"/>
            </a:spcAft>
          </a:pPr>
          <a:r>
            <a:rPr lang="zh-CN" altLang="en-US" sz="1700" kern="1200" dirty="0" smtClean="0"/>
            <a:t>基础设施即服务（</a:t>
          </a:r>
          <a:r>
            <a:rPr lang="en-US" altLang="en-US" sz="1700" kern="1200" dirty="0" smtClean="0"/>
            <a:t>Infrastructure as a Service</a:t>
          </a:r>
          <a:r>
            <a:rPr lang="zh-CN" altLang="en-US" sz="1700" kern="1200" dirty="0" smtClean="0"/>
            <a:t>）</a:t>
          </a:r>
        </a:p>
      </dsp:txBody>
      <dsp:txXfrm>
        <a:off x="452652" y="3903793"/>
        <a:ext cx="5945164"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6B097-E36D-4B05-AA88-2C6811BA0354}">
      <dsp:nvSpPr>
        <dsp:cNvPr id="0" name=""/>
        <dsp:cNvSpPr/>
      </dsp:nvSpPr>
      <dsp:spPr>
        <a:xfrm>
          <a:off x="677216" y="19288"/>
          <a:ext cx="1002989" cy="1002989"/>
        </a:xfrm>
        <a:prstGeom prst="ellipse">
          <a:avLst/>
        </a:prstGeom>
        <a:gradFill rotWithShape="0">
          <a:gsLst>
            <a:gs pos="0">
              <a:schemeClr val="accent2">
                <a:alpha val="50000"/>
                <a:hueOff val="0"/>
                <a:satOff val="0"/>
                <a:lumOff val="0"/>
                <a:alphaOff val="0"/>
                <a:tint val="74000"/>
              </a:schemeClr>
            </a:gs>
            <a:gs pos="49000">
              <a:schemeClr val="accent2">
                <a:alpha val="50000"/>
                <a:hueOff val="0"/>
                <a:satOff val="0"/>
                <a:lumOff val="0"/>
                <a:alphaOff val="0"/>
                <a:tint val="96000"/>
                <a:shade val="84000"/>
                <a:satMod val="110000"/>
              </a:schemeClr>
            </a:gs>
            <a:gs pos="49100">
              <a:schemeClr val="accent2">
                <a:alpha val="50000"/>
                <a:hueOff val="0"/>
                <a:satOff val="0"/>
                <a:lumOff val="0"/>
                <a:alphaOff val="0"/>
                <a:shade val="55000"/>
                <a:satMod val="150000"/>
              </a:schemeClr>
            </a:gs>
            <a:gs pos="92000">
              <a:schemeClr val="accent2">
                <a:alpha val="50000"/>
                <a:hueOff val="0"/>
                <a:satOff val="0"/>
                <a:lumOff val="0"/>
                <a:alphaOff val="0"/>
                <a:tint val="98000"/>
                <a:shade val="90000"/>
                <a:satMod val="128000"/>
              </a:schemeClr>
            </a:gs>
            <a:gs pos="100000">
              <a:schemeClr val="accent2">
                <a:alpha val="50000"/>
                <a:hueOff val="0"/>
                <a:satOff val="0"/>
                <a:lumOff val="0"/>
                <a:alphaOff val="0"/>
                <a:tint val="90000"/>
                <a:shade val="97000"/>
                <a:satMod val="128000"/>
              </a:schemeClr>
            </a:gs>
          </a:gsLst>
          <a:lin ang="5400000" scaled="1"/>
        </a:gradFill>
        <a:ln>
          <a:noFill/>
        </a:ln>
        <a:effectLst>
          <a:outerShdw blurRad="39000" dist="25400" dir="5400000" rotWithShape="0">
            <a:schemeClr val="accent2">
              <a:alpha val="50000"/>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zh-CN" altLang="en-US" sz="1500" kern="1200" dirty="0" smtClean="0">
              <a:solidFill>
                <a:schemeClr val="tx1"/>
              </a:solidFill>
              <a:latin typeface="微软雅黑" pitchFamily="34" charset="-122"/>
              <a:ea typeface="微软雅黑" pitchFamily="34" charset="-122"/>
            </a:rPr>
            <a:t>实训</a:t>
          </a:r>
          <a:endParaRPr lang="zh-CN" altLang="en-US" sz="1500" kern="1200" dirty="0">
            <a:solidFill>
              <a:schemeClr val="tx1"/>
            </a:solidFill>
            <a:latin typeface="微软雅黑" pitchFamily="34" charset="-122"/>
            <a:ea typeface="微软雅黑" pitchFamily="34" charset="-122"/>
          </a:endParaRPr>
        </a:p>
      </dsp:txBody>
      <dsp:txXfrm>
        <a:off x="792945" y="154306"/>
        <a:ext cx="771530" cy="318256"/>
      </dsp:txXfrm>
    </dsp:sp>
    <dsp:sp modelId="{74ABAA45-5573-4F5F-8340-A7931571DF7A}">
      <dsp:nvSpPr>
        <dsp:cNvPr id="0" name=""/>
        <dsp:cNvSpPr/>
      </dsp:nvSpPr>
      <dsp:spPr>
        <a:xfrm>
          <a:off x="1120846" y="462918"/>
          <a:ext cx="1002989" cy="1002989"/>
        </a:xfrm>
        <a:prstGeom prst="ellipse">
          <a:avLst/>
        </a:prstGeom>
        <a:gradFill rotWithShape="0">
          <a:gsLst>
            <a:gs pos="0">
              <a:schemeClr val="accent2">
                <a:alpha val="50000"/>
                <a:hueOff val="-1115073"/>
                <a:satOff val="14415"/>
                <a:lumOff val="0"/>
                <a:alphaOff val="0"/>
                <a:tint val="74000"/>
              </a:schemeClr>
            </a:gs>
            <a:gs pos="49000">
              <a:schemeClr val="accent2">
                <a:alpha val="50000"/>
                <a:hueOff val="-1115073"/>
                <a:satOff val="14415"/>
                <a:lumOff val="0"/>
                <a:alphaOff val="0"/>
                <a:tint val="96000"/>
                <a:shade val="84000"/>
                <a:satMod val="110000"/>
              </a:schemeClr>
            </a:gs>
            <a:gs pos="49100">
              <a:schemeClr val="accent2">
                <a:alpha val="50000"/>
                <a:hueOff val="-1115073"/>
                <a:satOff val="14415"/>
                <a:lumOff val="0"/>
                <a:alphaOff val="0"/>
                <a:shade val="55000"/>
                <a:satMod val="150000"/>
              </a:schemeClr>
            </a:gs>
            <a:gs pos="92000">
              <a:schemeClr val="accent2">
                <a:alpha val="50000"/>
                <a:hueOff val="-1115073"/>
                <a:satOff val="14415"/>
                <a:lumOff val="0"/>
                <a:alphaOff val="0"/>
                <a:tint val="98000"/>
                <a:shade val="90000"/>
                <a:satMod val="128000"/>
              </a:schemeClr>
            </a:gs>
            <a:gs pos="100000">
              <a:schemeClr val="accent2">
                <a:alpha val="50000"/>
                <a:hueOff val="-1115073"/>
                <a:satOff val="14415"/>
                <a:lumOff val="0"/>
                <a:alphaOff val="0"/>
                <a:tint val="90000"/>
                <a:shade val="97000"/>
                <a:satMod val="128000"/>
              </a:schemeClr>
            </a:gs>
          </a:gsLst>
          <a:lin ang="5400000" scaled="1"/>
        </a:gradFill>
        <a:ln>
          <a:noFill/>
        </a:ln>
        <a:effectLst>
          <a:outerShdw blurRad="39000" dist="25400" dir="5400000" rotWithShape="0">
            <a:schemeClr val="accent2">
              <a:alpha val="50000"/>
              <a:hueOff val="-1115073"/>
              <a:satOff val="14415"/>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zh-CN" altLang="en-US" sz="1500" kern="1200" dirty="0" smtClean="0">
              <a:solidFill>
                <a:schemeClr val="tx1"/>
              </a:solidFill>
              <a:latin typeface="微软雅黑" pitchFamily="34" charset="-122"/>
              <a:ea typeface="微软雅黑" pitchFamily="34" charset="-122"/>
            </a:rPr>
            <a:t>孵化</a:t>
          </a:r>
          <a:endParaRPr lang="zh-CN" altLang="en-US" sz="1500" kern="1200" dirty="0">
            <a:solidFill>
              <a:schemeClr val="tx1"/>
            </a:solidFill>
            <a:latin typeface="微软雅黑" pitchFamily="34" charset="-122"/>
            <a:ea typeface="微软雅黑" pitchFamily="34" charset="-122"/>
          </a:endParaRPr>
        </a:p>
      </dsp:txBody>
      <dsp:txXfrm>
        <a:off x="1660917" y="578647"/>
        <a:ext cx="385765" cy="771530"/>
      </dsp:txXfrm>
    </dsp:sp>
    <dsp:sp modelId="{92ADD1C0-3A5A-48AC-A465-F1736F571F3D}">
      <dsp:nvSpPr>
        <dsp:cNvPr id="0" name=""/>
        <dsp:cNvSpPr/>
      </dsp:nvSpPr>
      <dsp:spPr>
        <a:xfrm>
          <a:off x="677216" y="906548"/>
          <a:ext cx="1002989" cy="1002989"/>
        </a:xfrm>
        <a:prstGeom prst="ellipse">
          <a:avLst/>
        </a:prstGeom>
        <a:gradFill rotWithShape="0">
          <a:gsLst>
            <a:gs pos="0">
              <a:schemeClr val="accent2">
                <a:alpha val="50000"/>
                <a:hueOff val="-2230145"/>
                <a:satOff val="28830"/>
                <a:lumOff val="-1"/>
                <a:alphaOff val="0"/>
                <a:tint val="74000"/>
              </a:schemeClr>
            </a:gs>
            <a:gs pos="49000">
              <a:schemeClr val="accent2">
                <a:alpha val="50000"/>
                <a:hueOff val="-2230145"/>
                <a:satOff val="28830"/>
                <a:lumOff val="-1"/>
                <a:alphaOff val="0"/>
                <a:tint val="96000"/>
                <a:shade val="84000"/>
                <a:satMod val="110000"/>
              </a:schemeClr>
            </a:gs>
            <a:gs pos="49100">
              <a:schemeClr val="accent2">
                <a:alpha val="50000"/>
                <a:hueOff val="-2230145"/>
                <a:satOff val="28830"/>
                <a:lumOff val="-1"/>
                <a:alphaOff val="0"/>
                <a:shade val="55000"/>
                <a:satMod val="150000"/>
              </a:schemeClr>
            </a:gs>
            <a:gs pos="92000">
              <a:schemeClr val="accent2">
                <a:alpha val="50000"/>
                <a:hueOff val="-2230145"/>
                <a:satOff val="28830"/>
                <a:lumOff val="-1"/>
                <a:alphaOff val="0"/>
                <a:tint val="98000"/>
                <a:shade val="90000"/>
                <a:satMod val="128000"/>
              </a:schemeClr>
            </a:gs>
            <a:gs pos="100000">
              <a:schemeClr val="accent2">
                <a:alpha val="50000"/>
                <a:hueOff val="-2230145"/>
                <a:satOff val="28830"/>
                <a:lumOff val="-1"/>
                <a:alphaOff val="0"/>
                <a:tint val="90000"/>
                <a:shade val="97000"/>
                <a:satMod val="128000"/>
              </a:schemeClr>
            </a:gs>
          </a:gsLst>
          <a:lin ang="5400000" scaled="1"/>
        </a:gradFill>
        <a:ln>
          <a:noFill/>
        </a:ln>
        <a:effectLst>
          <a:outerShdw blurRad="39000" dist="25400" dir="5400000" rotWithShape="0">
            <a:schemeClr val="accent2">
              <a:alpha val="50000"/>
              <a:hueOff val="-2230145"/>
              <a:satOff val="28830"/>
              <a:lumOff val="-1"/>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zh-CN" altLang="en-US" sz="1500" kern="1200" dirty="0" smtClean="0">
              <a:solidFill>
                <a:schemeClr val="tx1"/>
              </a:solidFill>
              <a:latin typeface="微软雅黑" pitchFamily="34" charset="-122"/>
              <a:ea typeface="微软雅黑" pitchFamily="34" charset="-122"/>
            </a:rPr>
            <a:t>实验</a:t>
          </a:r>
          <a:endParaRPr lang="zh-CN" altLang="en-US" sz="1500" kern="1200" dirty="0">
            <a:solidFill>
              <a:schemeClr val="tx1"/>
            </a:solidFill>
            <a:latin typeface="微软雅黑" pitchFamily="34" charset="-122"/>
            <a:ea typeface="微软雅黑" pitchFamily="34" charset="-122"/>
          </a:endParaRPr>
        </a:p>
      </dsp:txBody>
      <dsp:txXfrm>
        <a:off x="792945" y="1456263"/>
        <a:ext cx="771530" cy="318256"/>
      </dsp:txXfrm>
    </dsp:sp>
    <dsp:sp modelId="{C6618D8A-E6CF-463E-9AF1-C2B4DA6C5563}">
      <dsp:nvSpPr>
        <dsp:cNvPr id="0" name=""/>
        <dsp:cNvSpPr/>
      </dsp:nvSpPr>
      <dsp:spPr>
        <a:xfrm>
          <a:off x="233586" y="462918"/>
          <a:ext cx="1002989" cy="1002989"/>
        </a:xfrm>
        <a:prstGeom prst="ellipse">
          <a:avLst/>
        </a:prstGeom>
        <a:gradFill rotWithShape="0">
          <a:gsLst>
            <a:gs pos="0">
              <a:schemeClr val="accent2">
                <a:alpha val="50000"/>
                <a:hueOff val="-3345218"/>
                <a:satOff val="43245"/>
                <a:lumOff val="-1"/>
                <a:alphaOff val="0"/>
                <a:tint val="74000"/>
              </a:schemeClr>
            </a:gs>
            <a:gs pos="49000">
              <a:schemeClr val="accent2">
                <a:alpha val="50000"/>
                <a:hueOff val="-3345218"/>
                <a:satOff val="43245"/>
                <a:lumOff val="-1"/>
                <a:alphaOff val="0"/>
                <a:tint val="96000"/>
                <a:shade val="84000"/>
                <a:satMod val="110000"/>
              </a:schemeClr>
            </a:gs>
            <a:gs pos="49100">
              <a:schemeClr val="accent2">
                <a:alpha val="50000"/>
                <a:hueOff val="-3345218"/>
                <a:satOff val="43245"/>
                <a:lumOff val="-1"/>
                <a:alphaOff val="0"/>
                <a:shade val="55000"/>
                <a:satMod val="150000"/>
              </a:schemeClr>
            </a:gs>
            <a:gs pos="92000">
              <a:schemeClr val="accent2">
                <a:alpha val="50000"/>
                <a:hueOff val="-3345218"/>
                <a:satOff val="43245"/>
                <a:lumOff val="-1"/>
                <a:alphaOff val="0"/>
                <a:tint val="98000"/>
                <a:shade val="90000"/>
                <a:satMod val="128000"/>
              </a:schemeClr>
            </a:gs>
            <a:gs pos="100000">
              <a:schemeClr val="accent2">
                <a:alpha val="50000"/>
                <a:hueOff val="-3345218"/>
                <a:satOff val="43245"/>
                <a:lumOff val="-1"/>
                <a:alphaOff val="0"/>
                <a:tint val="90000"/>
                <a:shade val="97000"/>
                <a:satMod val="128000"/>
              </a:schemeClr>
            </a:gs>
          </a:gsLst>
          <a:lin ang="5400000" scaled="1"/>
        </a:gradFill>
        <a:ln>
          <a:noFill/>
        </a:ln>
        <a:effectLst>
          <a:outerShdw blurRad="39000" dist="25400" dir="5400000" rotWithShape="0">
            <a:schemeClr val="accent2">
              <a:alpha val="50000"/>
              <a:hueOff val="-3345218"/>
              <a:satOff val="43245"/>
              <a:lumOff val="-1"/>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zh-CN" altLang="en-US" sz="1500" kern="1200" dirty="0" smtClean="0">
              <a:solidFill>
                <a:schemeClr val="tx1"/>
              </a:solidFill>
              <a:latin typeface="微软雅黑" pitchFamily="34" charset="-122"/>
              <a:ea typeface="微软雅黑" pitchFamily="34" charset="-122"/>
            </a:rPr>
            <a:t>开发</a:t>
          </a:r>
          <a:endParaRPr lang="zh-CN" altLang="en-US" sz="1500" kern="1200" dirty="0">
            <a:solidFill>
              <a:schemeClr val="tx1"/>
            </a:solidFill>
            <a:latin typeface="微软雅黑" pitchFamily="34" charset="-122"/>
            <a:ea typeface="微软雅黑" pitchFamily="34" charset="-122"/>
          </a:endParaRPr>
        </a:p>
      </dsp:txBody>
      <dsp:txXfrm>
        <a:off x="310739" y="578647"/>
        <a:ext cx="385765" cy="77153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 xmlns:p14="http://schemas.microsoft.com/office/powerpoint/2007/7/12/main" val="214536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extLst>
      <p:ext uri="{BB962C8B-B14F-4D97-AF65-F5344CB8AC3E}">
        <p14:creationId xmlns="" xmlns:p14="http://schemas.microsoft.com/office/powerpoint/2007/7/12/main" val="3598214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5113" y="457200"/>
            <a:ext cx="3736975" cy="2801938"/>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5113" y="457200"/>
            <a:ext cx="3736975" cy="2801938"/>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extLst>
      <p:ext uri="{BB962C8B-B14F-4D97-AF65-F5344CB8AC3E}">
        <p14:creationId xmlns="" xmlns:p14="http://schemas.microsoft.com/office/powerpoint/2007/7/12/main" val="190180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extLst>
      <p:ext uri="{BB962C8B-B14F-4D97-AF65-F5344CB8AC3E}">
        <p14:creationId xmlns="" xmlns:p14="http://schemas.microsoft.com/office/powerpoint/2007/7/12/main" val="163191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extLst>
      <p:ext uri="{BB962C8B-B14F-4D97-AF65-F5344CB8AC3E}">
        <p14:creationId xmlns="" xmlns:p14="http://schemas.microsoft.com/office/powerpoint/2007/7/12/main" val="980706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extLst>
      <p:ext uri="{BB962C8B-B14F-4D97-AF65-F5344CB8AC3E}">
        <p14:creationId xmlns="" xmlns:p14="http://schemas.microsoft.com/office/powerpoint/2007/7/12/main" val="2181685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extLst>
      <p:ext uri="{BB962C8B-B14F-4D97-AF65-F5344CB8AC3E}">
        <p14:creationId xmlns="" xmlns:p14="http://schemas.microsoft.com/office/powerpoint/2007/7/12/main" val="3449918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smtClean="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5BA2D47D-C742-485B-ACEB-8410062CF9BA}" type="slidenum">
              <a:rPr lang="en-US" i="1">
                <a:solidFill>
                  <a:prstClr val="black"/>
                </a:solidFill>
                <a:cs typeface="Arial" charset="0"/>
              </a:rPr>
              <a:pPr algn="r" rtl="0" fontAlgn="base">
                <a:spcBef>
                  <a:spcPct val="0"/>
                </a:spcBef>
                <a:spcAft>
                  <a:spcPct val="0"/>
                </a:spcAft>
                <a:defRPr/>
              </a:pPr>
              <a:t>21</a:t>
            </a:fld>
            <a:endParaRPr lang="en-US" i="1" dirty="0">
              <a:solidFill>
                <a:prstClr val="black"/>
              </a:solidFil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extLst>
      <p:ext uri="{BB962C8B-B14F-4D97-AF65-F5344CB8AC3E}">
        <p14:creationId xmlns="" xmlns:p14="http://schemas.microsoft.com/office/powerpoint/2007/7/12/main" val="3612613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extLst>
      <p:ext uri="{BB962C8B-B14F-4D97-AF65-F5344CB8AC3E}">
        <p14:creationId xmlns="" xmlns:p14="http://schemas.microsoft.com/office/powerpoint/2007/7/12/main" val="190180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25538" y="685800"/>
            <a:ext cx="4479925" cy="3359150"/>
          </a:xfrm>
          <a:ln>
            <a:solidFill>
              <a:srgbClr val="000000"/>
            </a:solidFill>
            <a:miter lim="800000"/>
            <a:headEnd/>
            <a:tailEnd/>
          </a:ln>
          <a:extLst>
            <a:ext uri="{53640926-AAD7-44d8-BBD7-CCE9431645EC}">
              <a14:shadowObscured xmlns="" xmlns:a14="http://schemas.microsoft.com/office/drawing/2007/7/7/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pPr>
            <a:endParaRPr lang="en-US" altLang="zh-CN" dirty="0" smtClean="0">
              <a:latin typeface="Segoe"/>
            </a:endParaRPr>
          </a:p>
        </p:txBody>
      </p:sp>
      <p:sp>
        <p:nvSpPr>
          <p:cNvPr id="4" name="Header Placeholder 3"/>
          <p:cNvSpPr>
            <a:spLocks noGrp="1"/>
          </p:cNvSpPr>
          <p:nvPr>
            <p:ph type="hdr" sz="quarter"/>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zh-CN">
              <a:latin typeface="Calibri" pitchFamily="34" charset="0"/>
            </a:endParaRPr>
          </a:p>
        </p:txBody>
      </p:sp>
      <p:sp>
        <p:nvSpPr>
          <p:cNvPr id="41989" name="Date Placeholder 4"/>
          <p:cNvSpPr>
            <a:spLocks noGrp="1"/>
          </p:cNvSpPr>
          <p:nvPr>
            <p:ph type="dt" sz="quarter" idx="1"/>
          </p:nvPr>
        </p:nvSpPr>
        <p:spPr bwMode="auto">
          <a:extLst>
            <a:ext uri="{53640926-AAD7-44d8-BBD7-CCE9431645EC}">
              <a14:shadowObscured xmlns="" xmlns:a14="http://schemas.microsoft.com/office/drawing/2007/7/7/main" val="1"/>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E1502AE-02CD-485E-9D5D-43E67A46F8C8}" type="datetime8">
              <a:rPr lang="en-US" altLang="zh-CN">
                <a:latin typeface="Calibri" pitchFamily="34" charset="0"/>
              </a:rPr>
              <a:pPr eaLnBrk="1" hangingPunct="1"/>
              <a:t>10/29/2009 9:38 AM</a:t>
            </a:fld>
            <a:endParaRPr lang="en-US" altLang="zh-CN">
              <a:latin typeface="Calibri" pitchFamily="34" charset="0"/>
            </a:endParaRPr>
          </a:p>
        </p:txBody>
      </p:sp>
      <p:sp>
        <p:nvSpPr>
          <p:cNvPr id="41990" name="Slide Number Placeholder 6"/>
          <p:cNvSpPr>
            <a:spLocks noGrp="1"/>
          </p:cNvSpPr>
          <p:nvPr>
            <p:ph type="sldNum" sz="quarter" idx="5"/>
          </p:nvPr>
        </p:nvSpPr>
        <p:spPr bwMode="auto">
          <a:extLst>
            <a:ext uri="{53640926-AAD7-44d8-BBD7-CCE9431645EC}">
              <a14:shadowObscured xmlns="" xmlns:a14="http://schemas.microsoft.com/office/drawing/2007/7/7/main" val="1"/>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A21DB01-6F09-4475-B1BD-DBACD8451F8A}" type="slidenum">
              <a:rPr lang="en-US" altLang="zh-CN">
                <a:latin typeface="Calibri" pitchFamily="34" charset="0"/>
              </a:rPr>
              <a:pPr eaLnBrk="1" hangingPunct="1"/>
              <a:t>26</a:t>
            </a:fld>
            <a:endParaRPr lang="en-US" altLang="zh-CN">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25538" y="685800"/>
            <a:ext cx="4479925" cy="3359150"/>
          </a:xfrm>
          <a:ln>
            <a:solidFill>
              <a:srgbClr val="000000"/>
            </a:solidFill>
            <a:miter lim="800000"/>
            <a:headEnd/>
            <a:tailEnd/>
          </a:ln>
          <a:extLst>
            <a:ext uri="{53640926-AAD7-44d8-BBD7-CCE9431645EC}">
              <a14:shadowObscured xmlns="" xmlns:a14="http://schemas.microsoft.com/office/drawing/2007/7/7/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pPr>
            <a:endParaRPr lang="en-US" altLang="zh-CN" smtClean="0">
              <a:latin typeface="Segoe"/>
            </a:endParaRPr>
          </a:p>
        </p:txBody>
      </p:sp>
      <p:sp>
        <p:nvSpPr>
          <p:cNvPr id="4" name="Header Placeholder 3"/>
          <p:cNvSpPr>
            <a:spLocks noGrp="1"/>
          </p:cNvSpPr>
          <p:nvPr>
            <p:ph type="hdr" sz="quarter"/>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zh-CN">
              <a:latin typeface="Calibri" pitchFamily="34" charset="0"/>
            </a:endParaRPr>
          </a:p>
        </p:txBody>
      </p:sp>
      <p:sp>
        <p:nvSpPr>
          <p:cNvPr id="43013" name="Date Placeholder 4"/>
          <p:cNvSpPr>
            <a:spLocks noGrp="1"/>
          </p:cNvSpPr>
          <p:nvPr>
            <p:ph type="dt" sz="quarter" idx="1"/>
          </p:nvPr>
        </p:nvSpPr>
        <p:spPr bwMode="auto">
          <a:extLst>
            <a:ext uri="{53640926-AAD7-44d8-BBD7-CCE9431645EC}">
              <a14:shadowObscured xmlns="" xmlns:a14="http://schemas.microsoft.com/office/drawing/2007/7/7/main" val="1"/>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FE5B550-944C-4483-B886-92AE6D57BF2A}" type="datetime8">
              <a:rPr lang="en-US" altLang="zh-CN">
                <a:latin typeface="Calibri" pitchFamily="34" charset="0"/>
              </a:rPr>
              <a:pPr eaLnBrk="1" hangingPunct="1"/>
              <a:t>10/29/2009 9:38 AM</a:t>
            </a:fld>
            <a:endParaRPr lang="en-US" altLang="zh-CN">
              <a:latin typeface="Calibri" pitchFamily="34" charset="0"/>
            </a:endParaRPr>
          </a:p>
        </p:txBody>
      </p:sp>
      <p:sp>
        <p:nvSpPr>
          <p:cNvPr id="43014" name="Slide Number Placeholder 6"/>
          <p:cNvSpPr>
            <a:spLocks noGrp="1"/>
          </p:cNvSpPr>
          <p:nvPr>
            <p:ph type="sldNum" sz="quarter" idx="5"/>
          </p:nvPr>
        </p:nvSpPr>
        <p:spPr bwMode="auto">
          <a:extLst>
            <a:ext uri="{53640926-AAD7-44d8-BBD7-CCE9431645EC}">
              <a14:shadowObscured xmlns="" xmlns:a14="http://schemas.microsoft.com/office/drawing/2007/7/7/main" val="1"/>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343FBBC-0E49-43C0-8CC4-369BF45231A7}" type="slidenum">
              <a:rPr lang="en-US" altLang="zh-CN">
                <a:latin typeface="Calibri" pitchFamily="34" charset="0"/>
              </a:rPr>
              <a:pPr eaLnBrk="1" hangingPunct="1"/>
              <a:t>27</a:t>
            </a:fld>
            <a:endParaRPr lang="en-US" altLang="zh-CN">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CB937C-2F50-4D90-95CC-867111530A39}"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3C9B641-564B-418B-8AD5-9BB8BB1AF7C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extLst>
      <p:ext uri="{BB962C8B-B14F-4D97-AF65-F5344CB8AC3E}">
        <p14:creationId xmlns="" xmlns:p14="http://schemas.microsoft.com/office/powerpoint/2007/7/12/main" val="1748952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E8C940-8264-4194-91DD-D4094E7B637D}"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685800"/>
            <a:ext cx="4479925" cy="335915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DF80869D-E32D-4793-9820-1A1DD113B4B7}" type="datetime1">
              <a:rPr lang="en-US" smtClean="0"/>
              <a:pPr/>
              <a:t>10/29/2009</a:t>
            </a:fld>
            <a:endParaRPr lang="en-US"/>
          </a:p>
        </p:txBody>
      </p:sp>
      <p:sp>
        <p:nvSpPr>
          <p:cNvPr id="13" name="Slide Number Placeholder 12"/>
          <p:cNvSpPr>
            <a:spLocks noGrp="1"/>
          </p:cNvSpPr>
          <p:nvPr>
            <p:ph type="sldNum" sz="quarter" idx="11"/>
          </p:nvPr>
        </p:nvSpPr>
        <p:spPr/>
        <p:txBody>
          <a:bodyPr/>
          <a:lstStyle/>
          <a:p>
            <a:fld id="{A4C7BCBD-19E9-45DB-BCD2-0EE0232A7EE9}" type="slidenum">
              <a:rPr lang="en-US" smtClean="0"/>
              <a:pPr/>
              <a:t>32</a:t>
            </a:fld>
            <a:endParaRPr lang="en-US"/>
          </a:p>
        </p:txBody>
      </p:sp>
      <p:sp>
        <p:nvSpPr>
          <p:cNvPr id="14" name="Footer Placeholder 13"/>
          <p:cNvSpPr>
            <a:spLocks noGrp="1"/>
          </p:cNvSpPr>
          <p:nvPr>
            <p:ph type="ftr" sz="quarter" idx="12"/>
          </p:nvPr>
        </p:nvSpPr>
        <p:spPr/>
        <p:txBody>
          <a:bodyPr/>
          <a:lstStyle/>
          <a:p>
            <a:pPr defTabSz="897005"/>
            <a:r>
              <a:rPr lang="en-US" dirty="0" smtClean="0">
                <a:gradFill>
                  <a:gsLst>
                    <a:gs pos="0">
                      <a:schemeClr val="tx1"/>
                    </a:gs>
                    <a:gs pos="100000">
                      <a:schemeClr val="tx1"/>
                    </a:gs>
                  </a:gsLst>
                  <a:lin ang="5400000" scaled="0"/>
                </a:gradFill>
                <a:latin typeface="Segoe UI" pitchFamily="34" charset="0"/>
                <a:cs typeface="Arial" charset="0"/>
              </a:rPr>
              <a:t>© 2009 Microsoft Corporation. All rights reserved. Microsoft, Windows, Windows Vista and other product names are or may be registered trademarks and/or trademarks in the U.S. and/or other countries.</a:t>
            </a:r>
          </a:p>
          <a:p>
            <a:pPr defTabSz="897005"/>
            <a:r>
              <a:rPr lang="en-US" dirty="0" smtClean="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gradFill>
                  <a:gsLst>
                    <a:gs pos="0">
                      <a:schemeClr val="tx1"/>
                    </a:gs>
                    <a:gs pos="100000">
                      <a:schemeClr val="tx1"/>
                    </a:gs>
                  </a:gsLst>
                  <a:lin ang="5400000" scaled="0"/>
                </a:gradFill>
                <a:latin typeface="Segoe UI" pitchFamily="34" charset="0"/>
                <a:cs typeface="Arial" charset="0"/>
              </a:rPr>
            </a:br>
            <a:r>
              <a:rPr lang="en-US" dirty="0" smtClean="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
        <p:nvSpPr>
          <p:cNvPr id="15" name="Header Placeholder 14"/>
          <p:cNvSpPr>
            <a:spLocks noGrp="1"/>
          </p:cNvSpPr>
          <p:nvPr>
            <p:ph type="hdr" sz="quarter" idx="13"/>
          </p:nvPr>
        </p:nvSpPr>
        <p:spPr/>
        <p:txBody>
          <a:bodyPr/>
          <a:lstStyle/>
          <a:p>
            <a:r>
              <a:rPr lang="en-US" smtClean="0"/>
              <a:t>2009 STB Virtual Analyst Summit</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685800"/>
            <a:ext cx="4479925" cy="3359150"/>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9:38 AM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 xmlns:p14="http://schemas.microsoft.com/office/powerpoint/2007/7/12/main" val="587518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extLst>
      <p:ext uri="{BB962C8B-B14F-4D97-AF65-F5344CB8AC3E}">
        <p14:creationId xmlns="" xmlns:p14="http://schemas.microsoft.com/office/powerpoint/2007/7/12/main" val="190180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5F7065-0098-4394-9013-BC5AB7D0818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zh-CN" altLang="en-US" dirty="0" smtClean="0"/>
          </a:p>
        </p:txBody>
      </p:sp>
      <p:sp>
        <p:nvSpPr>
          <p:cNvPr id="4" name="Slide Number Placeholder 3"/>
          <p:cNvSpPr>
            <a:spLocks noGrp="1"/>
          </p:cNvSpPr>
          <p:nvPr>
            <p:ph type="sldNum" sz="quarter" idx="10"/>
          </p:nvPr>
        </p:nvSpPr>
        <p:spPr/>
        <p:txBody>
          <a:bodyPr/>
          <a:lstStyle/>
          <a:p>
            <a:fld id="{A35F7065-0098-4394-9013-BC5AB7D0818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35F7065-0098-4394-9013-BC5AB7D08184}" type="slidenum">
              <a:rPr lang="en-US" smtClean="0"/>
              <a:pPr/>
              <a:t>38</a:t>
            </a:fld>
            <a:endParaRPr lang="en-US"/>
          </a:p>
        </p:txBody>
      </p:sp>
    </p:spTree>
    <p:extLst>
      <p:ext uri="{BB962C8B-B14F-4D97-AF65-F5344CB8AC3E}">
        <p14:creationId xmlns="" xmlns:p14="http://schemas.microsoft.com/office/powerpoint/2007/7/12/main" val="3538209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5F7065-0098-4394-9013-BC5AB7D0818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extLst>
      <p:ext uri="{BB962C8B-B14F-4D97-AF65-F5344CB8AC3E}">
        <p14:creationId xmlns="" xmlns:p14="http://schemas.microsoft.com/office/powerpoint/2007/7/12/main" val="190180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5</a:t>
            </a:fld>
            <a:endParaRPr lang="en-US">
              <a:latin typeface="Segoe"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6</a:t>
            </a:fld>
            <a:endParaRPr lang="en-US">
              <a:latin typeface="Segoe"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7</a:t>
            </a:fld>
            <a:endParaRPr lang="en-US">
              <a:latin typeface="Segoe"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8</a:t>
            </a:fld>
            <a:endParaRPr lang="en-US">
              <a:latin typeface="Segoe"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extLst>
      <p:ext uri="{BB962C8B-B14F-4D97-AF65-F5344CB8AC3E}">
        <p14:creationId xmlns="" xmlns:p14="http://schemas.microsoft.com/office/powerpoint/2007/7/12/main" val="1893807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a:prstGeom prst="rect">
            <a:avLst/>
          </a:prstGeo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07/7/12/main" val="32709415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12.xml"/><Relationship Id="rId16"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8.png"/><Relationship Id="rId5" Type="http://schemas.openxmlformats.org/officeDocument/2006/relationships/image" Target="../media/image20.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19.png"/><Relationship Id="rId9" Type="http://schemas.openxmlformats.org/officeDocument/2006/relationships/image" Target="../media/image26.pn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40.png"/><Relationship Id="rId11" Type="http://schemas.openxmlformats.org/officeDocument/2006/relationships/image" Target="../media/image45.wmf"/><Relationship Id="rId5" Type="http://schemas.openxmlformats.org/officeDocument/2006/relationships/image" Target="../media/image39.emf"/><Relationship Id="rId10" Type="http://schemas.openxmlformats.org/officeDocument/2006/relationships/image" Target="../media/image44.wmf"/><Relationship Id="rId4" Type="http://schemas.openxmlformats.org/officeDocument/2006/relationships/image" Target="../media/image38.emf"/><Relationship Id="rId9" Type="http://schemas.openxmlformats.org/officeDocument/2006/relationships/image" Target="../media/image43.wmf"/></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70.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32.xml"/><Relationship Id="rId16" Type="http://schemas.openxmlformats.org/officeDocument/2006/relationships/image" Target="../media/image84.png"/><Relationship Id="rId1" Type="http://schemas.openxmlformats.org/officeDocument/2006/relationships/slideLayout" Target="../slideLayouts/slideLayout12.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7.png"/><Relationship Id="rId2" Type="http://schemas.openxmlformats.org/officeDocument/2006/relationships/notesSlide" Target="../notesSlides/notesSlide33.xml"/><Relationship Id="rId16" Type="http://schemas.openxmlformats.org/officeDocument/2006/relationships/image" Target="../media/image84.png"/><Relationship Id="rId1" Type="http://schemas.openxmlformats.org/officeDocument/2006/relationships/slideLayout" Target="../slideLayouts/slideLayout12.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7.xml"/><Relationship Id="rId1" Type="http://schemas.openxmlformats.org/officeDocument/2006/relationships/slideLayout" Target="../slideLayouts/slideLayout20.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3.png"/><Relationship Id="rId18" Type="http://schemas.openxmlformats.org/officeDocument/2006/relationships/diagramQuickStyle" Target="../diagrams/quickStyle4.xml"/><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2.png"/><Relationship Id="rId17" Type="http://schemas.openxmlformats.org/officeDocument/2006/relationships/diagramLayout" Target="../diagrams/layout4.xml"/><Relationship Id="rId2" Type="http://schemas.openxmlformats.org/officeDocument/2006/relationships/notesSlide" Target="../notesSlides/notesSlide39.xml"/><Relationship Id="rId16" Type="http://schemas.openxmlformats.org/officeDocument/2006/relationships/diagramData" Target="../diagrams/data4.xml"/><Relationship Id="rId20" Type="http://schemas.microsoft.com/office/2007/relationships/diagramDrawing" Target="../diagrams/drawing4.xml"/><Relationship Id="rId1" Type="http://schemas.openxmlformats.org/officeDocument/2006/relationships/slideLayout" Target="../slideLayouts/slideLayout9.xml"/><Relationship Id="rId6" Type="http://schemas.openxmlformats.org/officeDocument/2006/relationships/image" Target="../media/image97.png"/><Relationship Id="rId11" Type="http://schemas.openxmlformats.org/officeDocument/2006/relationships/image" Target="../media/image101.png"/><Relationship Id="rId5" Type="http://schemas.openxmlformats.org/officeDocument/2006/relationships/image" Target="../media/image96.png"/><Relationship Id="rId15" Type="http://schemas.openxmlformats.org/officeDocument/2006/relationships/image" Target="../media/image105.png"/><Relationship Id="rId10" Type="http://schemas.openxmlformats.org/officeDocument/2006/relationships/image" Target="../media/image100.png"/><Relationship Id="rId19" Type="http://schemas.openxmlformats.org/officeDocument/2006/relationships/diagramColors" Target="../diagrams/colors4.xml"/><Relationship Id="rId4" Type="http://schemas.openxmlformats.org/officeDocument/2006/relationships/image" Target="../media/image95.png"/><Relationship Id="rId9" Type="http://schemas.openxmlformats.org/officeDocument/2006/relationships/image" Target="../media/image90.png"/><Relationship Id="rId14" Type="http://schemas.openxmlformats.org/officeDocument/2006/relationships/image" Target="../media/image10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azure.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microsoft.com/privatecloud"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是新酒还是新瓶装旧酒？</a:t>
            </a:r>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07/7/12/main" val="1004270642"/>
              </p:ext>
            </p:extLst>
          </p:nvPr>
        </p:nvGraphicFramePr>
        <p:xfrm>
          <a:off x="-1357354" y="114298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500694" y="2071678"/>
            <a:ext cx="3377951" cy="1815882"/>
          </a:xfrm>
          <a:prstGeom prst="rect">
            <a:avLst/>
          </a:prstGeom>
          <a:noFill/>
        </p:spPr>
        <p:txBody>
          <a:bodyPr wrap="square" rtlCol="0">
            <a:spAutoFit/>
          </a:bodyPr>
          <a:lstStyle/>
          <a:p>
            <a:r>
              <a:rPr lang="zh-CN" altLang="en-US" sz="2800" dirty="0" smtClean="0"/>
              <a:t>云计算不仅仅是技术的进一步发展，</a:t>
            </a:r>
            <a:endParaRPr lang="en-US" altLang="zh-CN" sz="2800" dirty="0" smtClean="0"/>
          </a:p>
          <a:p>
            <a:r>
              <a:rPr lang="zh-CN" altLang="en-US" sz="2800" dirty="0" smtClean="0"/>
              <a:t>更是一种业务模式的创新。</a:t>
            </a:r>
            <a:endParaRPr lang="en-US" sz="2800" dirty="0"/>
          </a:p>
        </p:txBody>
      </p:sp>
    </p:spTree>
    <p:extLst>
      <p:ext uri="{BB962C8B-B14F-4D97-AF65-F5344CB8AC3E}">
        <p14:creationId xmlns="" xmlns:p14="http://schemas.microsoft.com/office/powerpoint/2007/7/12/main" val="2454904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5" descr="C:\Users\shows\Desktop\cloudservers.png"/>
          <p:cNvPicPr>
            <a:picLocks noChangeAspect="1" noChangeArrowheads="1"/>
          </p:cNvPicPr>
          <p:nvPr/>
        </p:nvPicPr>
        <p:blipFill>
          <a:blip r:embed="rId3">
            <a:alphaModFix amt="15000"/>
          </a:blip>
          <a:srcRect l="54475"/>
          <a:stretch>
            <a:fillRect/>
          </a:stretch>
        </p:blipFill>
        <p:spPr bwMode="auto">
          <a:xfrm>
            <a:off x="5161172" y="1504133"/>
            <a:ext cx="4020938" cy="5249909"/>
          </a:xfrm>
          <a:prstGeom prst="rect">
            <a:avLst/>
          </a:prstGeom>
          <a:blipFill dpi="0" rotWithShape="1">
            <a:blip r:embed="rId4" cstate="print">
              <a:alphaModFix amt="15000"/>
            </a:blip>
            <a:srcRect/>
            <a:stretch>
              <a:fillRect/>
            </a:stretch>
          </a:blipFill>
          <a:ln w="55000" cap="flat" cmpd="thickThin" algn="ctr">
            <a:noFill/>
            <a:prstDash val="solid"/>
            <a:headEnd type="none" w="med" len="med"/>
            <a:tailEnd type="none" w="med" len="med"/>
          </a:ln>
          <a:effectLst/>
        </p:spPr>
      </p:pic>
      <p:pic>
        <p:nvPicPr>
          <p:cNvPr id="47" name="Picture 4" descr="C:\Users\shows\Desktop\server guy.png"/>
          <p:cNvPicPr>
            <a:picLocks noChangeAspect="1" noChangeArrowheads="1"/>
          </p:cNvPicPr>
          <p:nvPr/>
        </p:nvPicPr>
        <p:blipFill>
          <a:blip r:embed="rId5">
            <a:alphaModFix amt="15000"/>
          </a:blip>
          <a:srcRect r="49792"/>
          <a:stretch>
            <a:fillRect/>
          </a:stretch>
        </p:blipFill>
        <p:spPr bwMode="auto">
          <a:xfrm>
            <a:off x="-38110" y="1400175"/>
            <a:ext cx="4610111" cy="5457825"/>
          </a:xfrm>
          <a:prstGeom prst="rect">
            <a:avLst/>
          </a:prstGeom>
          <a:blipFill dpi="0" rotWithShape="1">
            <a:blip r:embed="rId4" cstate="print">
              <a:alphaModFix amt="15000"/>
            </a:blip>
            <a:srcRect/>
            <a:stretch>
              <a:fillRect/>
            </a:stretch>
          </a:blipFill>
          <a:ln w="55000" cap="flat" cmpd="thickThin" algn="ctr">
            <a:noFill/>
            <a:prstDash val="solid"/>
            <a:headEnd type="none" w="med" len="med"/>
            <a:tailEnd type="none" w="med" len="med"/>
          </a:ln>
          <a:effectLst/>
        </p:spPr>
      </p:pic>
      <p:sp>
        <p:nvSpPr>
          <p:cNvPr id="14" name="Title 13"/>
          <p:cNvSpPr>
            <a:spLocks noGrp="1"/>
          </p:cNvSpPr>
          <p:nvPr>
            <p:ph type="title"/>
          </p:nvPr>
        </p:nvSpPr>
        <p:spPr>
          <a:xfrm>
            <a:off x="387054" y="228600"/>
            <a:ext cx="8375946" cy="664797"/>
          </a:xfrm>
        </p:spPr>
        <p:txBody>
          <a:bodyPr/>
          <a:lstStyle/>
          <a:p>
            <a:r>
              <a:rPr lang="zh-CN" altLang="en-US" dirty="0" smtClean="0"/>
              <a:t>延伸到云计算</a:t>
            </a:r>
            <a:endParaRPr lang="en-US" dirty="0"/>
          </a:p>
        </p:txBody>
      </p:sp>
      <p:sp useBgFill="1">
        <p:nvSpPr>
          <p:cNvPr id="35" name="Rectangle 34"/>
          <p:cNvSpPr/>
          <p:nvPr/>
        </p:nvSpPr>
        <p:spPr bwMode="auto">
          <a:xfrm>
            <a:off x="4339768" y="6419850"/>
            <a:ext cx="504956" cy="330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44" name="Picture 4" descr="C:\Users\shows\Desktop\server guy.png"/>
          <p:cNvPicPr>
            <a:picLocks noChangeAspect="1" noChangeArrowheads="1"/>
          </p:cNvPicPr>
          <p:nvPr/>
        </p:nvPicPr>
        <p:blipFill>
          <a:blip r:embed="rId5"/>
          <a:srcRect r="49792"/>
          <a:stretch>
            <a:fillRect/>
          </a:stretch>
        </p:blipFill>
        <p:spPr bwMode="auto">
          <a:xfrm>
            <a:off x="-38110" y="1400175"/>
            <a:ext cx="4610111" cy="5457825"/>
          </a:xfrm>
          <a:prstGeom prst="rect">
            <a:avLst/>
          </a:prstGeom>
          <a:noFill/>
        </p:spPr>
      </p:pic>
      <p:pic>
        <p:nvPicPr>
          <p:cNvPr id="45" name="Picture 5" descr="C:\Users\shows\Desktop\cloudservers.png"/>
          <p:cNvPicPr>
            <a:picLocks noChangeAspect="1" noChangeArrowheads="1"/>
          </p:cNvPicPr>
          <p:nvPr/>
        </p:nvPicPr>
        <p:blipFill>
          <a:blip r:embed="rId3"/>
          <a:srcRect l="54475"/>
          <a:stretch>
            <a:fillRect/>
          </a:stretch>
        </p:blipFill>
        <p:spPr bwMode="auto">
          <a:xfrm>
            <a:off x="5161172" y="1504133"/>
            <a:ext cx="4020938" cy="5249909"/>
          </a:xfrm>
          <a:prstGeom prst="rect">
            <a:avLst/>
          </a:prstGeom>
          <a:noFill/>
        </p:spPr>
      </p:pic>
      <p:sp>
        <p:nvSpPr>
          <p:cNvPr id="7" name="Rounded Rectangle 6"/>
          <p:cNvSpPr/>
          <p:nvPr/>
        </p:nvSpPr>
        <p:spPr bwMode="auto">
          <a:xfrm>
            <a:off x="730044" y="1709058"/>
            <a:ext cx="1757990" cy="4380304"/>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91440" rIns="91440" bIns="0" numCol="1" rtlCol="0" anchor="t" anchorCtr="0" compatLnSpc="1">
            <a:prstTxWarp prst="textNoShape">
              <a:avLst/>
            </a:prstTxWarp>
          </a:bodyPr>
          <a:lstStyle/>
          <a:p>
            <a:pPr algn="ctr"/>
            <a:r>
              <a:rPr lang="zh-CN" altLang="en-US" sz="2400" dirty="0">
                <a:gradFill>
                  <a:gsLst>
                    <a:gs pos="0">
                      <a:srgbClr val="FFFFFF"/>
                    </a:gs>
                    <a:gs pos="100000">
                      <a:srgbClr val="FFFFFF"/>
                    </a:gs>
                  </a:gsLst>
                  <a:lin ang="5400000" scaled="0"/>
                </a:gradFill>
              </a:rPr>
              <a:t>传统</a:t>
            </a:r>
          </a:p>
          <a:p>
            <a:pPr algn="ctr"/>
            <a:r>
              <a:rPr lang="zh-CN" altLang="en-US" sz="2400" dirty="0">
                <a:gradFill>
                  <a:gsLst>
                    <a:gs pos="0">
                      <a:srgbClr val="FFFFFF"/>
                    </a:gs>
                    <a:gs pos="100000">
                      <a:srgbClr val="FFFFFF"/>
                    </a:gs>
                  </a:gsLst>
                  <a:lin ang="5400000" scaled="0"/>
                </a:gradFill>
              </a:rPr>
              <a:t>数据中心</a:t>
            </a:r>
            <a:endParaRPr lang="en-US" sz="2400" dirty="0" smtClean="0">
              <a:gradFill>
                <a:gsLst>
                  <a:gs pos="0">
                    <a:srgbClr val="FFFFFF"/>
                  </a:gs>
                  <a:gs pos="100000">
                    <a:srgbClr val="FFFFFF"/>
                  </a:gs>
                </a:gsLst>
                <a:lin ang="5400000" scaled="0"/>
              </a:gradFill>
            </a:endParaRPr>
          </a:p>
        </p:txBody>
      </p:sp>
      <p:pic>
        <p:nvPicPr>
          <p:cNvPr id="66" name="Picture 3" descr="C:\Users\shows\Desktop\Single Server Rack.png"/>
          <p:cNvPicPr>
            <a:picLocks noChangeAspect="1" noChangeArrowheads="1"/>
          </p:cNvPicPr>
          <p:nvPr/>
        </p:nvPicPr>
        <p:blipFill>
          <a:blip r:embed="rId6" cstate="print"/>
          <a:srcRect/>
          <a:stretch>
            <a:fillRect/>
          </a:stretch>
        </p:blipFill>
        <p:spPr bwMode="auto">
          <a:xfrm>
            <a:off x="1158003" y="3683000"/>
            <a:ext cx="902071" cy="2020358"/>
          </a:xfrm>
          <a:prstGeom prst="rect">
            <a:avLst/>
          </a:prstGeom>
          <a:noFill/>
        </p:spPr>
      </p:pic>
      <p:sp>
        <p:nvSpPr>
          <p:cNvPr id="28" name="Left-Right Arrow 27"/>
          <p:cNvSpPr/>
          <p:nvPr/>
        </p:nvSpPr>
        <p:spPr bwMode="auto">
          <a:xfrm>
            <a:off x="837313" y="2695931"/>
            <a:ext cx="1543452" cy="618770"/>
          </a:xfrm>
          <a:prstGeom prst="leftRightArrow">
            <a:avLst>
              <a:gd name="adj1" fmla="val 66225"/>
              <a:gd name="adj2" fmla="val 67647"/>
            </a:avLst>
          </a:prstGeom>
          <a:gradFill>
            <a:gsLst>
              <a:gs pos="14000">
                <a:schemeClr val="tx1">
                  <a:alpha val="20000"/>
                </a:schemeClr>
              </a:gs>
              <a:gs pos="35000">
                <a:schemeClr val="tx1">
                  <a:alpha val="20000"/>
                </a:schemeClr>
              </a:gs>
              <a:gs pos="68000">
                <a:schemeClr val="tx1">
                  <a:alpha val="40000"/>
                </a:schemeClr>
              </a:gs>
              <a:gs pos="100000">
                <a:schemeClr val="tx1">
                  <a:alpha val="30000"/>
                </a:schemeClr>
              </a:gs>
            </a:gsLst>
            <a:path path="circle">
              <a:fillToRect l="50000" t="50000" r="50000" b="50000"/>
            </a:path>
          </a:gradFill>
          <a:ln w="0" cap="rnd" cmpd="sng">
            <a:gradFill flip="none" rotWithShape="1">
              <a:gsLst>
                <a:gs pos="0">
                  <a:schemeClr val="tx1">
                    <a:alpha val="20000"/>
                  </a:schemeClr>
                </a:gs>
                <a:gs pos="50000">
                  <a:schemeClr val="tx1">
                    <a:alpha val="50000"/>
                  </a:schemeClr>
                </a:gs>
                <a:gs pos="100000">
                  <a:schemeClr val="tx1">
                    <a:alpha val="20000"/>
                  </a:schemeClr>
                </a:gs>
              </a:gsLst>
              <a:path path="circle">
                <a:fillToRect l="50000" t="50000" r="50000" b="50000"/>
              </a:path>
              <a:tileRect/>
            </a:gra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17"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sz="2000" spc="600" dirty="0" smtClean="0">
              <a:ln w="12700" cmpd="sng">
                <a:noFill/>
                <a:prstDash val="solid"/>
              </a:ln>
              <a:gradFill>
                <a:gsLst>
                  <a:gs pos="40000">
                    <a:srgbClr val="333333"/>
                  </a:gs>
                  <a:gs pos="100000">
                    <a:srgbClr val="333333"/>
                  </a:gs>
                </a:gsLst>
                <a:lin ang="5400000" scaled="1"/>
              </a:gradFill>
              <a:latin typeface="Segoe Condensed" pitchFamily="34" charset="0"/>
            </a:endParaRPr>
          </a:p>
        </p:txBody>
      </p:sp>
      <p:grpSp>
        <p:nvGrpSpPr>
          <p:cNvPr id="31" name="Group 30"/>
          <p:cNvGrpSpPr/>
          <p:nvPr/>
        </p:nvGrpSpPr>
        <p:grpSpPr>
          <a:xfrm>
            <a:off x="214282" y="1071546"/>
            <a:ext cx="2449481" cy="5481002"/>
            <a:chOff x="3978895" y="1071546"/>
            <a:chExt cx="3265125" cy="5481002"/>
          </a:xfrm>
        </p:grpSpPr>
        <p:grpSp>
          <p:nvGrpSpPr>
            <p:cNvPr id="29" name="Group 28"/>
            <p:cNvGrpSpPr/>
            <p:nvPr/>
          </p:nvGrpSpPr>
          <p:grpSpPr>
            <a:xfrm>
              <a:off x="3978895" y="1071546"/>
              <a:ext cx="3265125" cy="5481002"/>
              <a:chOff x="4296395" y="1071546"/>
              <a:chExt cx="3265125" cy="5481002"/>
            </a:xfrm>
          </p:grpSpPr>
          <p:sp>
            <p:nvSpPr>
              <p:cNvPr id="25" name="Rounded Rectangle 24"/>
              <p:cNvSpPr/>
              <p:nvPr/>
            </p:nvSpPr>
            <p:spPr bwMode="auto">
              <a:xfrm>
                <a:off x="4296395" y="1071546"/>
                <a:ext cx="2932228" cy="5481002"/>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274320" rIns="91440" bIns="0" numCol="1" rtlCol="0" anchor="t" anchorCtr="0" compatLnSpc="1">
                <a:prstTxWarp prst="textNoShape">
                  <a:avLst/>
                </a:prstTxWarp>
              </a:bodyPr>
              <a:lstStyle/>
              <a:p>
                <a:pPr algn="ctr"/>
                <a:r>
                  <a:rPr lang="zh-CN" altLang="en-US" sz="3200" dirty="0" smtClean="0">
                    <a:gradFill>
                      <a:gsLst>
                        <a:gs pos="0">
                          <a:srgbClr val="FFFFFF"/>
                        </a:gs>
                        <a:gs pos="100000">
                          <a:srgbClr val="FFFFFF"/>
                        </a:gs>
                      </a:gsLst>
                      <a:lin ang="5400000" scaled="0"/>
                    </a:gradFill>
                  </a:rPr>
                  <a:t>传统</a:t>
                </a:r>
                <a:endParaRPr lang="en-US" altLang="zh-CN" sz="3200" dirty="0" smtClean="0">
                  <a:gradFill>
                    <a:gsLst>
                      <a:gs pos="0">
                        <a:srgbClr val="FFFFFF"/>
                      </a:gs>
                      <a:gs pos="100000">
                        <a:srgbClr val="FFFFFF"/>
                      </a:gs>
                    </a:gsLst>
                    <a:lin ang="5400000" scaled="0"/>
                  </a:gradFill>
                </a:endParaRPr>
              </a:p>
              <a:p>
                <a:pPr algn="ctr"/>
                <a:r>
                  <a:rPr lang="zh-CN" altLang="en-US" sz="3200" dirty="0" smtClean="0">
                    <a:gradFill>
                      <a:gsLst>
                        <a:gs pos="0">
                          <a:srgbClr val="FFFFFF"/>
                        </a:gs>
                        <a:gs pos="100000">
                          <a:srgbClr val="FFFFFF"/>
                        </a:gs>
                      </a:gsLst>
                      <a:lin ang="5400000" scaled="0"/>
                    </a:gradFill>
                  </a:rPr>
                  <a:t>数据中心</a:t>
                </a:r>
                <a:endParaRPr lang="en-US" sz="3200" dirty="0" smtClean="0">
                  <a:gradFill>
                    <a:gsLst>
                      <a:gs pos="0">
                        <a:srgbClr val="FFFFFF"/>
                      </a:gs>
                      <a:gs pos="100000">
                        <a:srgbClr val="FFFFFF"/>
                      </a:gs>
                    </a:gsLst>
                    <a:lin ang="5400000" scaled="0"/>
                  </a:gradFill>
                </a:endParaRPr>
              </a:p>
            </p:txBody>
          </p:sp>
          <p:pic>
            <p:nvPicPr>
              <p:cNvPr id="26" name="Picture 3" descr="C:\Users\shows\Desktop\Single Server Rack.png"/>
              <p:cNvPicPr>
                <a:picLocks noChangeAspect="1" noChangeArrowheads="1"/>
              </p:cNvPicPr>
              <p:nvPr/>
            </p:nvPicPr>
            <p:blipFill>
              <a:blip r:embed="rId7" cstate="print"/>
              <a:srcRect/>
              <a:stretch>
                <a:fillRect/>
              </a:stretch>
            </p:blipFill>
            <p:spPr bwMode="auto">
              <a:xfrm>
                <a:off x="5580925" y="4670588"/>
                <a:ext cx="1026976" cy="1725530"/>
              </a:xfrm>
              <a:prstGeom prst="rect">
                <a:avLst/>
              </a:prstGeom>
              <a:noFill/>
            </p:spPr>
          </p:pic>
          <p:sp>
            <p:nvSpPr>
              <p:cNvPr id="27" name="Rectangle 26"/>
              <p:cNvSpPr/>
              <p:nvPr/>
            </p:nvSpPr>
            <p:spPr>
              <a:xfrm>
                <a:off x="4836697" y="3315047"/>
                <a:ext cx="2724823" cy="707886"/>
              </a:xfrm>
              <a:prstGeom prst="rect">
                <a:avLst/>
              </a:prstGeom>
            </p:spPr>
            <p:txBody>
              <a:bodyPr wrap="none">
                <a:spAutoFit/>
              </a:bodyPr>
              <a:lstStyle/>
              <a:p>
                <a:pPr marL="228600" lvl="0" indent="-228600">
                  <a:lnSpc>
                    <a:spcPct val="90000"/>
                  </a:lnSpc>
                  <a:spcBef>
                    <a:spcPct val="20000"/>
                  </a:spcBef>
                  <a:buBlip>
                    <a:blip r:embed="rId8"/>
                  </a:buBlip>
                </a:pPr>
                <a:r>
                  <a:rPr lang="zh-CN" altLang="en-US" sz="2000" dirty="0" smtClean="0">
                    <a:gradFill>
                      <a:gsLst>
                        <a:gs pos="0">
                          <a:schemeClr val="tx1"/>
                        </a:gs>
                        <a:gs pos="100000">
                          <a:schemeClr val="tx1"/>
                        </a:gs>
                      </a:gsLst>
                      <a:lin ang="5400000" scaled="0"/>
                    </a:gradFill>
                  </a:rPr>
                  <a:t>稳定和安全</a:t>
                </a:r>
                <a:r>
                  <a:rPr lang="en-US" sz="2000" dirty="0" smtClean="0">
                    <a:gradFill>
                      <a:gsLst>
                        <a:gs pos="0">
                          <a:schemeClr val="tx1"/>
                        </a:gs>
                        <a:gs pos="100000">
                          <a:schemeClr val="tx1"/>
                        </a:gs>
                      </a:gsLst>
                      <a:lin ang="5400000" scaled="0"/>
                    </a:gradFill>
                  </a:rPr>
                  <a:t> </a:t>
                </a:r>
              </a:p>
              <a:p>
                <a:pPr marL="228600" lvl="0" indent="-228600">
                  <a:lnSpc>
                    <a:spcPct val="90000"/>
                  </a:lnSpc>
                  <a:spcBef>
                    <a:spcPct val="20000"/>
                  </a:spcBef>
                  <a:buBlip>
                    <a:blip r:embed="rId8"/>
                  </a:buBlip>
                </a:pPr>
                <a:r>
                  <a:rPr lang="zh-CN" altLang="en-US" sz="2000" dirty="0" smtClean="0">
                    <a:gradFill>
                      <a:gsLst>
                        <a:gs pos="0">
                          <a:schemeClr val="tx1"/>
                        </a:gs>
                        <a:gs pos="100000">
                          <a:schemeClr val="tx1"/>
                        </a:gs>
                      </a:gsLst>
                      <a:lin ang="5400000" scaled="0"/>
                    </a:gradFill>
                  </a:rPr>
                  <a:t>利</a:t>
                </a:r>
                <a:r>
                  <a:rPr lang="zh-CN" altLang="en-US" sz="2000" dirty="0">
                    <a:gradFill>
                      <a:gsLst>
                        <a:gs pos="0">
                          <a:schemeClr val="tx1"/>
                        </a:gs>
                        <a:gs pos="100000">
                          <a:schemeClr val="tx1"/>
                        </a:gs>
                      </a:gsLst>
                      <a:lin ang="5400000" scaled="0"/>
                    </a:gradFill>
                  </a:rPr>
                  <a:t>用</a:t>
                </a:r>
                <a:r>
                  <a:rPr lang="zh-CN" altLang="en-US" sz="2000" dirty="0" smtClean="0">
                    <a:gradFill>
                      <a:gsLst>
                        <a:gs pos="0">
                          <a:schemeClr val="tx1"/>
                        </a:gs>
                        <a:gs pos="100000">
                          <a:schemeClr val="tx1"/>
                        </a:gs>
                      </a:gsLst>
                      <a:lin ang="5400000" scaled="0"/>
                    </a:gradFill>
                  </a:rPr>
                  <a:t>率</a:t>
                </a:r>
                <a:r>
                  <a:rPr lang="en-US" sz="2000" dirty="0" smtClean="0">
                    <a:gradFill>
                      <a:gsLst>
                        <a:gs pos="0">
                          <a:schemeClr val="tx1"/>
                        </a:gs>
                        <a:gs pos="100000">
                          <a:schemeClr val="tx1"/>
                        </a:gs>
                      </a:gsLst>
                      <a:lin ang="5400000" scaled="0"/>
                    </a:gradFill>
                  </a:rPr>
                  <a:t>&lt;15%</a:t>
                </a:r>
              </a:p>
            </p:txBody>
          </p:sp>
        </p:grpSp>
        <p:sp>
          <p:nvSpPr>
            <p:cNvPr id="30" name="Left-Right Arrow 29"/>
            <p:cNvSpPr/>
            <p:nvPr/>
          </p:nvSpPr>
          <p:spPr bwMode="auto">
            <a:xfrm>
              <a:off x="4405313" y="2695931"/>
              <a:ext cx="2743200" cy="618770"/>
            </a:xfrm>
            <a:prstGeom prst="leftRightArrow">
              <a:avLst>
                <a:gd name="adj1" fmla="val 66225"/>
                <a:gd name="adj2" fmla="val 67647"/>
              </a:avLst>
            </a:prstGeom>
            <a:gradFill>
              <a:gsLst>
                <a:gs pos="14000">
                  <a:schemeClr val="tx1">
                    <a:alpha val="20000"/>
                  </a:schemeClr>
                </a:gs>
                <a:gs pos="35000">
                  <a:schemeClr val="tx1">
                    <a:alpha val="20000"/>
                  </a:schemeClr>
                </a:gs>
                <a:gs pos="68000">
                  <a:schemeClr val="tx1">
                    <a:alpha val="40000"/>
                  </a:schemeClr>
                </a:gs>
                <a:gs pos="100000">
                  <a:schemeClr val="tx1">
                    <a:alpha val="30000"/>
                  </a:schemeClr>
                </a:gs>
              </a:gsLst>
              <a:path path="circle">
                <a:fillToRect l="50000" t="50000" r="50000" b="50000"/>
              </a:path>
            </a:gradFill>
            <a:ln w="0" cap="rnd" cmpd="sng">
              <a:gradFill flip="none" rotWithShape="1">
                <a:gsLst>
                  <a:gs pos="0">
                    <a:schemeClr val="tx1">
                      <a:alpha val="20000"/>
                    </a:schemeClr>
                  </a:gs>
                  <a:gs pos="50000">
                    <a:schemeClr val="tx1">
                      <a:alpha val="50000"/>
                    </a:schemeClr>
                  </a:gs>
                  <a:gs pos="100000">
                    <a:schemeClr val="tx1">
                      <a:alpha val="20000"/>
                    </a:schemeClr>
                  </a:gs>
                </a:gsLst>
                <a:path path="circle">
                  <a:fillToRect l="50000" t="50000" r="50000" b="50000"/>
                </a:path>
                <a:tileRect/>
              </a:gra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17"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sz="2000" spc="600" dirty="0" smtClean="0">
                <a:ln w="12700" cmpd="sng">
                  <a:noFill/>
                  <a:prstDash val="solid"/>
                </a:ln>
                <a:gradFill>
                  <a:gsLst>
                    <a:gs pos="40000">
                      <a:srgbClr val="333333"/>
                    </a:gs>
                    <a:gs pos="100000">
                      <a:srgbClr val="333333"/>
                    </a:gs>
                  </a:gsLst>
                  <a:lin ang="5400000" scaled="1"/>
                </a:gradFill>
                <a:latin typeface="Segoe Condensed" pitchFamily="34" charset="0"/>
              </a:endParaRPr>
            </a:p>
          </p:txBody>
        </p:sp>
      </p:grpSp>
      <p:grpSp>
        <p:nvGrpSpPr>
          <p:cNvPr id="33" name="Group 32"/>
          <p:cNvGrpSpPr/>
          <p:nvPr/>
        </p:nvGrpSpPr>
        <p:grpSpPr>
          <a:xfrm>
            <a:off x="2549791" y="1158709"/>
            <a:ext cx="2998564" cy="5481002"/>
            <a:chOff x="8455682" y="1158709"/>
            <a:chExt cx="3997044" cy="5481002"/>
          </a:xfrm>
        </p:grpSpPr>
        <p:grpSp>
          <p:nvGrpSpPr>
            <p:cNvPr id="37" name="Group 28"/>
            <p:cNvGrpSpPr/>
            <p:nvPr/>
          </p:nvGrpSpPr>
          <p:grpSpPr>
            <a:xfrm>
              <a:off x="8455682" y="1158709"/>
              <a:ext cx="3997044" cy="5481002"/>
              <a:chOff x="4729897" y="1158709"/>
              <a:chExt cx="3997044" cy="5481002"/>
            </a:xfrm>
          </p:grpSpPr>
          <p:sp>
            <p:nvSpPr>
              <p:cNvPr id="39" name="Rounded Rectangle 38"/>
              <p:cNvSpPr/>
              <p:nvPr/>
            </p:nvSpPr>
            <p:spPr bwMode="auto">
              <a:xfrm>
                <a:off x="4729897" y="1158709"/>
                <a:ext cx="2729032" cy="5481002"/>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274320" rIns="91440" bIns="0" numCol="1" rtlCol="0" anchor="t" anchorCtr="0" compatLnSpc="1">
                <a:prstTxWarp prst="textNoShape">
                  <a:avLst/>
                </a:prstTxWarp>
              </a:bodyPr>
              <a:lstStyle/>
              <a:p>
                <a:pPr algn="ctr"/>
                <a:r>
                  <a:rPr lang="zh-CN" altLang="en-US" sz="3200" dirty="0" smtClean="0">
                    <a:gradFill>
                      <a:gsLst>
                        <a:gs pos="0">
                          <a:srgbClr val="FFFFFF"/>
                        </a:gs>
                        <a:gs pos="100000">
                          <a:srgbClr val="FFFFFF"/>
                        </a:gs>
                      </a:gsLst>
                      <a:lin ang="5400000" scaled="0"/>
                    </a:gradFill>
                  </a:rPr>
                  <a:t>虚拟化</a:t>
                </a:r>
                <a:endParaRPr lang="en-US" altLang="zh-CN" sz="3200" dirty="0" smtClean="0">
                  <a:gradFill>
                    <a:gsLst>
                      <a:gs pos="0">
                        <a:srgbClr val="FFFFFF"/>
                      </a:gs>
                      <a:gs pos="100000">
                        <a:srgbClr val="FFFFFF"/>
                      </a:gs>
                    </a:gsLst>
                    <a:lin ang="5400000" scaled="0"/>
                  </a:gradFill>
                </a:endParaRPr>
              </a:p>
              <a:p>
                <a:pPr algn="ctr"/>
                <a:r>
                  <a:rPr lang="zh-CN" altLang="en-US" sz="3200" dirty="0" smtClean="0">
                    <a:gradFill>
                      <a:gsLst>
                        <a:gs pos="0">
                          <a:srgbClr val="FFFFFF"/>
                        </a:gs>
                        <a:gs pos="100000">
                          <a:srgbClr val="FFFFFF"/>
                        </a:gs>
                      </a:gsLst>
                      <a:lin ang="5400000" scaled="0"/>
                    </a:gradFill>
                  </a:rPr>
                  <a:t>数据中心</a:t>
                </a:r>
                <a:endParaRPr lang="en-US" sz="3200" dirty="0" smtClean="0">
                  <a:gradFill>
                    <a:gsLst>
                      <a:gs pos="0">
                        <a:srgbClr val="FFFFFF"/>
                      </a:gs>
                      <a:gs pos="100000">
                        <a:srgbClr val="FFFFFF"/>
                      </a:gs>
                    </a:gsLst>
                    <a:lin ang="5400000" scaled="0"/>
                  </a:gradFill>
                </a:endParaRPr>
              </a:p>
            </p:txBody>
          </p:sp>
          <p:sp>
            <p:nvSpPr>
              <p:cNvPr id="40" name="Rectangle 39"/>
              <p:cNvSpPr/>
              <p:nvPr/>
            </p:nvSpPr>
            <p:spPr>
              <a:xfrm>
                <a:off x="4918770" y="3332924"/>
                <a:ext cx="3808171" cy="707886"/>
              </a:xfrm>
              <a:prstGeom prst="rect">
                <a:avLst/>
              </a:prstGeom>
            </p:spPr>
            <p:txBody>
              <a:bodyPr wrap="none">
                <a:spAutoFit/>
              </a:bodyPr>
              <a:lstStyle/>
              <a:p>
                <a:pPr marL="228600" indent="-228600">
                  <a:lnSpc>
                    <a:spcPct val="90000"/>
                  </a:lnSpc>
                  <a:spcBef>
                    <a:spcPct val="20000"/>
                  </a:spcBef>
                  <a:buBlip>
                    <a:blip r:embed="rId8"/>
                  </a:buBlip>
                </a:pPr>
                <a:r>
                  <a:rPr lang="zh-CN" altLang="en-US" sz="2000" dirty="0" smtClean="0">
                    <a:gradFill>
                      <a:gsLst>
                        <a:gs pos="0">
                          <a:schemeClr val="tx1"/>
                        </a:gs>
                        <a:gs pos="100000">
                          <a:schemeClr val="tx1"/>
                        </a:gs>
                      </a:gsLst>
                      <a:lin ang="5400000" scaled="0"/>
                    </a:gradFill>
                  </a:rPr>
                  <a:t>利用率提高到</a:t>
                </a:r>
                <a:r>
                  <a:rPr lang="en-US" sz="2000" dirty="0" smtClean="0">
                    <a:gradFill>
                      <a:gsLst>
                        <a:gs pos="0">
                          <a:schemeClr val="tx1"/>
                        </a:gs>
                        <a:gs pos="100000">
                          <a:schemeClr val="tx1"/>
                        </a:gs>
                      </a:gsLst>
                      <a:lin ang="5400000" scaled="0"/>
                    </a:gradFill>
                  </a:rPr>
                  <a:t> &gt;50%</a:t>
                </a:r>
              </a:p>
              <a:p>
                <a:pPr marL="228600" indent="-228600">
                  <a:lnSpc>
                    <a:spcPct val="90000"/>
                  </a:lnSpc>
                  <a:spcBef>
                    <a:spcPct val="20000"/>
                  </a:spcBef>
                  <a:buBlip>
                    <a:blip r:embed="rId8"/>
                  </a:buBlip>
                </a:pPr>
                <a:r>
                  <a:rPr lang="zh-CN" altLang="en-US" sz="2000" dirty="0" smtClean="0">
                    <a:gradFill>
                      <a:gsLst>
                        <a:gs pos="0">
                          <a:schemeClr val="tx1"/>
                        </a:gs>
                        <a:gs pos="100000">
                          <a:schemeClr val="tx1"/>
                        </a:gs>
                      </a:gsLst>
                      <a:lin ang="5400000" scaled="0"/>
                    </a:gradFill>
                  </a:rPr>
                  <a:t>管理成本下降</a:t>
                </a:r>
                <a:endParaRPr lang="en-US" sz="2000" dirty="0" smtClean="0">
                  <a:gradFill>
                    <a:gsLst>
                      <a:gs pos="0">
                        <a:schemeClr val="tx1"/>
                      </a:gs>
                      <a:gs pos="100000">
                        <a:schemeClr val="tx1"/>
                      </a:gs>
                    </a:gsLst>
                    <a:lin ang="5400000" scaled="0"/>
                  </a:gradFill>
                </a:endParaRPr>
              </a:p>
            </p:txBody>
          </p:sp>
        </p:grpSp>
        <p:pic>
          <p:nvPicPr>
            <p:cNvPr id="36" name="Picture 3" descr="C:\Users\swinard\Desktop\Muglia MMS_Interop\Art\VirtualizedOutlinedServer.png"/>
            <p:cNvPicPr>
              <a:picLocks noChangeArrowheads="1"/>
            </p:cNvPicPr>
            <p:nvPr/>
          </p:nvPicPr>
          <p:blipFill>
            <a:blip r:embed="rId9" cstate="print"/>
            <a:stretch>
              <a:fillRect/>
            </a:stretch>
          </p:blipFill>
          <p:spPr bwMode="auto">
            <a:xfrm>
              <a:off x="9341936" y="4905829"/>
              <a:ext cx="956524" cy="1579700"/>
            </a:xfrm>
            <a:prstGeom prst="rect">
              <a:avLst/>
            </a:prstGeom>
            <a:noFill/>
          </p:spPr>
        </p:pic>
      </p:grpSp>
      <p:sp>
        <p:nvSpPr>
          <p:cNvPr id="41" name="Left-Right Arrow 40"/>
          <p:cNvSpPr/>
          <p:nvPr/>
        </p:nvSpPr>
        <p:spPr bwMode="auto">
          <a:xfrm>
            <a:off x="837312" y="2695931"/>
            <a:ext cx="3530085" cy="618770"/>
          </a:xfrm>
          <a:prstGeom prst="leftRightArrow">
            <a:avLst>
              <a:gd name="adj1" fmla="val 66225"/>
              <a:gd name="adj2" fmla="val 67647"/>
            </a:avLst>
          </a:prstGeom>
          <a:gradFill>
            <a:gsLst>
              <a:gs pos="14000">
                <a:schemeClr val="tx1">
                  <a:alpha val="20000"/>
                </a:schemeClr>
              </a:gs>
              <a:gs pos="35000">
                <a:schemeClr val="tx1">
                  <a:alpha val="20000"/>
                </a:schemeClr>
              </a:gs>
              <a:gs pos="68000">
                <a:schemeClr val="tx1">
                  <a:alpha val="40000"/>
                </a:schemeClr>
              </a:gs>
              <a:gs pos="100000">
                <a:schemeClr val="tx1">
                  <a:alpha val="30000"/>
                </a:schemeClr>
              </a:gs>
            </a:gsLst>
            <a:path path="circle">
              <a:fillToRect l="50000" t="50000" r="50000" b="50000"/>
            </a:path>
          </a:gradFill>
          <a:ln w="0" cap="rnd" cmpd="sng">
            <a:gradFill flip="none" rotWithShape="1">
              <a:gsLst>
                <a:gs pos="0">
                  <a:schemeClr val="tx1">
                    <a:alpha val="20000"/>
                  </a:schemeClr>
                </a:gs>
                <a:gs pos="50000">
                  <a:schemeClr val="tx1">
                    <a:alpha val="50000"/>
                  </a:schemeClr>
                </a:gs>
                <a:gs pos="100000">
                  <a:schemeClr val="tx1">
                    <a:alpha val="20000"/>
                  </a:schemeClr>
                </a:gs>
              </a:gsLst>
              <a:path path="circle">
                <a:fillToRect l="50000" t="50000" r="50000" b="50000"/>
              </a:path>
              <a:tileRect/>
            </a:gra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17"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sz="2000" spc="600" dirty="0" smtClean="0">
              <a:ln w="12700" cmpd="sng">
                <a:noFill/>
                <a:prstDash val="solid"/>
              </a:ln>
              <a:gradFill>
                <a:gsLst>
                  <a:gs pos="40000">
                    <a:srgbClr val="333333"/>
                  </a:gs>
                  <a:gs pos="100000">
                    <a:srgbClr val="333333"/>
                  </a:gs>
                </a:gsLst>
                <a:lin ang="5400000" scaled="1"/>
              </a:gradFill>
              <a:latin typeface="Segoe Condensed" pitchFamily="34" charset="0"/>
            </a:endParaRPr>
          </a:p>
        </p:txBody>
      </p:sp>
    </p:spTree>
    <p:extLst>
      <p:ext uri="{BB962C8B-B14F-4D97-AF65-F5344CB8AC3E}">
        <p14:creationId xmlns="" xmlns:p14="http://schemas.microsoft.com/office/powerpoint/2007/7/12/main" val="28248073"/>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45"/>
                                        </p:tgtEl>
                                      </p:cBhvr>
                                    </p:animEffect>
                                    <p:set>
                                      <p:cBhvr>
                                        <p:cTn id="7" dur="1" fill="hold">
                                          <p:stCondLst>
                                            <p:cond delay="999"/>
                                          </p:stCondLst>
                                        </p:cTn>
                                        <p:tgtEl>
                                          <p:spTgt spid="4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44"/>
                                        </p:tgtEl>
                                      </p:cBhvr>
                                    </p:animEffect>
                                    <p:set>
                                      <p:cBhvr>
                                        <p:cTn id="10" dur="1" fill="hold">
                                          <p:stCondLst>
                                            <p:cond delay="999"/>
                                          </p:stCondLst>
                                        </p:cTn>
                                        <p:tgtEl>
                                          <p:spTgt spid="44"/>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31"/>
                                        </p:tgtEl>
                                      </p:cBhvr>
                                    </p:animEffect>
                                    <p:set>
                                      <p:cBhvr>
                                        <p:cTn id="19" dur="1" fill="hold">
                                          <p:stCondLst>
                                            <p:cond delay="999"/>
                                          </p:stCondLst>
                                        </p:cTn>
                                        <p:tgtEl>
                                          <p:spTgt spid="31"/>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par>
                                <p:cTn id="26" presetID="10" presetClass="entr" presetSubtype="0" fill="hold" nodeType="withEffect">
                                  <p:stCondLst>
                                    <p:cond delay="40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1000"/>
                                        <p:tgtEl>
                                          <p:spTgt spid="66"/>
                                        </p:tgtEl>
                                      </p:cBhvr>
                                    </p:animEffect>
                                  </p:childTnLst>
                                </p:cTn>
                              </p:par>
                            </p:childTnLst>
                          </p:cTn>
                        </p:par>
                        <p:par>
                          <p:cTn id="29" fill="hold">
                            <p:stCondLst>
                              <p:cond delay="1400"/>
                            </p:stCondLst>
                            <p:childTnLst>
                              <p:par>
                                <p:cTn id="30" presetID="10"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childTnLst>
                                </p:cTn>
                              </p:par>
                            </p:childTnLst>
                          </p:cTn>
                        </p:par>
                        <p:par>
                          <p:cTn id="33" fill="hold">
                            <p:stCondLst>
                              <p:cond delay="2400"/>
                            </p:stCondLst>
                            <p:childTnLst>
                              <p:par>
                                <p:cTn id="34" presetID="10" presetClass="entr" presetSubtype="0"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childTnLst>
                                </p:cTn>
                              </p:par>
                              <p:par>
                                <p:cTn id="37" presetID="10" presetClass="exit" presetSubtype="0" fill="hold" grpId="1" nodeType="withEffect">
                                  <p:stCondLst>
                                    <p:cond delay="0"/>
                                  </p:stCondLst>
                                  <p:childTnLst>
                                    <p:animEffect transition="out" filter="fade">
                                      <p:cBhvr>
                                        <p:cTn id="38" dur="1000"/>
                                        <p:tgtEl>
                                          <p:spTgt spid="28"/>
                                        </p:tgtEl>
                                      </p:cBhvr>
                                    </p:animEffect>
                                    <p:set>
                                      <p:cBhvr>
                                        <p:cTn id="39"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P spid="28" grpId="1"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5" descr="C:\Users\shows\Desktop\cloudservers.png"/>
          <p:cNvPicPr>
            <a:picLocks noChangeAspect="1" noChangeArrowheads="1"/>
          </p:cNvPicPr>
          <p:nvPr/>
        </p:nvPicPr>
        <p:blipFill>
          <a:blip r:embed="rId3">
            <a:alphaModFix amt="15000"/>
          </a:blip>
          <a:srcRect l="54475"/>
          <a:stretch>
            <a:fillRect/>
          </a:stretch>
        </p:blipFill>
        <p:spPr bwMode="auto">
          <a:xfrm>
            <a:off x="5161172" y="1504133"/>
            <a:ext cx="4020938" cy="5249909"/>
          </a:xfrm>
          <a:prstGeom prst="rect">
            <a:avLst/>
          </a:prstGeom>
          <a:blipFill dpi="0" rotWithShape="1">
            <a:blip r:embed="rId4" cstate="print">
              <a:alphaModFix amt="15000"/>
            </a:blip>
            <a:srcRect/>
            <a:stretch>
              <a:fillRect/>
            </a:stretch>
          </a:blipFill>
          <a:ln w="55000" cap="flat" cmpd="thickThin" algn="ctr">
            <a:noFill/>
            <a:prstDash val="solid"/>
            <a:headEnd type="none" w="med" len="med"/>
            <a:tailEnd type="none" w="med" len="med"/>
          </a:ln>
          <a:effectLst/>
        </p:spPr>
      </p:pic>
      <p:pic>
        <p:nvPicPr>
          <p:cNvPr id="47" name="Picture 4" descr="C:\Users\shows\Desktop\server guy.png"/>
          <p:cNvPicPr>
            <a:picLocks noChangeAspect="1" noChangeArrowheads="1"/>
          </p:cNvPicPr>
          <p:nvPr/>
        </p:nvPicPr>
        <p:blipFill>
          <a:blip r:embed="rId5">
            <a:alphaModFix amt="15000"/>
          </a:blip>
          <a:srcRect r="49792"/>
          <a:stretch>
            <a:fillRect/>
          </a:stretch>
        </p:blipFill>
        <p:spPr bwMode="auto">
          <a:xfrm>
            <a:off x="-38110" y="1400175"/>
            <a:ext cx="4610111" cy="5457825"/>
          </a:xfrm>
          <a:prstGeom prst="rect">
            <a:avLst/>
          </a:prstGeom>
          <a:blipFill dpi="0" rotWithShape="1">
            <a:blip r:embed="rId4" cstate="print">
              <a:alphaModFix amt="15000"/>
            </a:blip>
            <a:srcRect/>
            <a:stretch>
              <a:fillRect/>
            </a:stretch>
          </a:blipFill>
          <a:ln w="55000" cap="flat" cmpd="thickThin" algn="ctr">
            <a:noFill/>
            <a:prstDash val="solid"/>
            <a:headEnd type="none" w="med" len="med"/>
            <a:tailEnd type="none" w="med" len="med"/>
          </a:ln>
          <a:effectLst/>
        </p:spPr>
      </p:pic>
      <p:sp>
        <p:nvSpPr>
          <p:cNvPr id="14" name="Title 13"/>
          <p:cNvSpPr>
            <a:spLocks noGrp="1"/>
          </p:cNvSpPr>
          <p:nvPr>
            <p:ph type="title"/>
          </p:nvPr>
        </p:nvSpPr>
        <p:spPr/>
        <p:txBody>
          <a:bodyPr/>
          <a:lstStyle/>
          <a:p>
            <a:pPr algn="ctr">
              <a:defRPr/>
            </a:pPr>
            <a:r>
              <a:rPr lang="zh-CN" altLang="en-US" sz="4400" b="1" dirty="0">
                <a:effectLst>
                  <a:outerShdw blurRad="38100" dist="38100" dir="2700000" algn="tl">
                    <a:srgbClr val="000000">
                      <a:alpha val="43137"/>
                    </a:srgbClr>
                  </a:outerShdw>
                </a:effectLst>
              </a:rPr>
              <a:t>延伸到云计算</a:t>
            </a:r>
            <a:endParaRPr lang="en-US" altLang="en-US" sz="4400" b="1" dirty="0">
              <a:effectLst>
                <a:outerShdw blurRad="38100" dist="38100" dir="2700000" algn="tl">
                  <a:srgbClr val="000000">
                    <a:alpha val="43137"/>
                  </a:srgbClr>
                </a:outerShdw>
              </a:effectLst>
            </a:endParaRPr>
          </a:p>
        </p:txBody>
      </p:sp>
      <p:sp useBgFill="1">
        <p:nvSpPr>
          <p:cNvPr id="35" name="Rectangle 34"/>
          <p:cNvSpPr/>
          <p:nvPr/>
        </p:nvSpPr>
        <p:spPr bwMode="auto">
          <a:xfrm>
            <a:off x="4339768" y="6419850"/>
            <a:ext cx="504956" cy="330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ounded Rectangle 6"/>
          <p:cNvSpPr/>
          <p:nvPr/>
        </p:nvSpPr>
        <p:spPr bwMode="auto">
          <a:xfrm>
            <a:off x="730044" y="1709058"/>
            <a:ext cx="1757990" cy="4380304"/>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91440" rIns="91440" bIns="0" numCol="1" rtlCol="0" anchor="t" anchorCtr="0" compatLnSpc="1">
            <a:prstTxWarp prst="textNoShape">
              <a:avLst/>
            </a:prstTxWarp>
          </a:bodyPr>
          <a:lstStyle/>
          <a:p>
            <a:pPr algn="ctr"/>
            <a:r>
              <a:rPr lang="zh-CN" altLang="en-US" sz="2000" dirty="0" smtClean="0">
                <a:gradFill>
                  <a:gsLst>
                    <a:gs pos="0">
                      <a:srgbClr val="FFFFFF"/>
                    </a:gs>
                    <a:gs pos="100000">
                      <a:srgbClr val="FFFFFF"/>
                    </a:gs>
                  </a:gsLst>
                  <a:lin ang="5400000" scaled="0"/>
                </a:gradFill>
              </a:rPr>
              <a:t>传统</a:t>
            </a:r>
            <a:endParaRPr lang="en-US" altLang="zh-CN" sz="2000" dirty="0" smtClean="0">
              <a:gradFill>
                <a:gsLst>
                  <a:gs pos="0">
                    <a:srgbClr val="FFFFFF"/>
                  </a:gs>
                  <a:gs pos="100000">
                    <a:srgbClr val="FFFFFF"/>
                  </a:gs>
                </a:gsLst>
                <a:lin ang="5400000" scaled="0"/>
              </a:gradFill>
            </a:endParaRPr>
          </a:p>
          <a:p>
            <a:pPr algn="ctr"/>
            <a:r>
              <a:rPr lang="zh-CN" altLang="en-US" sz="2000" dirty="0" smtClean="0">
                <a:gradFill>
                  <a:gsLst>
                    <a:gs pos="0">
                      <a:srgbClr val="FFFFFF"/>
                    </a:gs>
                    <a:gs pos="100000">
                      <a:srgbClr val="FFFFFF"/>
                    </a:gs>
                  </a:gsLst>
                  <a:lin ang="5400000" scaled="0"/>
                </a:gradFill>
              </a:rPr>
              <a:t>数据中心</a:t>
            </a:r>
            <a:endParaRPr lang="en-US" sz="2000" dirty="0" smtClean="0">
              <a:gradFill>
                <a:gsLst>
                  <a:gs pos="0">
                    <a:srgbClr val="FFFFFF"/>
                  </a:gs>
                  <a:gs pos="100000">
                    <a:srgbClr val="FFFFFF"/>
                  </a:gs>
                </a:gsLst>
                <a:lin ang="5400000" scaled="0"/>
              </a:gradFill>
            </a:endParaRPr>
          </a:p>
        </p:txBody>
      </p:sp>
      <p:pic>
        <p:nvPicPr>
          <p:cNvPr id="66" name="Picture 3" descr="C:\Users\shows\Desktop\Single Server Rack.png"/>
          <p:cNvPicPr>
            <a:picLocks noChangeAspect="1" noChangeArrowheads="1"/>
          </p:cNvPicPr>
          <p:nvPr/>
        </p:nvPicPr>
        <p:blipFill>
          <a:blip r:embed="rId6" cstate="print"/>
          <a:srcRect/>
          <a:stretch>
            <a:fillRect/>
          </a:stretch>
        </p:blipFill>
        <p:spPr bwMode="auto">
          <a:xfrm>
            <a:off x="1158003" y="3683000"/>
            <a:ext cx="902071" cy="2020358"/>
          </a:xfrm>
          <a:prstGeom prst="rect">
            <a:avLst/>
          </a:prstGeom>
          <a:noFill/>
        </p:spPr>
      </p:pic>
      <p:sp>
        <p:nvSpPr>
          <p:cNvPr id="17" name="Rounded Rectangle 16"/>
          <p:cNvSpPr/>
          <p:nvPr/>
        </p:nvSpPr>
        <p:spPr bwMode="auto">
          <a:xfrm>
            <a:off x="2704558" y="1709058"/>
            <a:ext cx="1757990" cy="4380304"/>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91440" rIns="91440" bIns="0" numCol="1" rtlCol="0" anchor="t" anchorCtr="0" compatLnSpc="1">
            <a:prstTxWarp prst="textNoShape">
              <a:avLst/>
            </a:prstTxWarp>
          </a:bodyPr>
          <a:lstStyle/>
          <a:p>
            <a:pPr algn="ctr"/>
            <a:r>
              <a:rPr lang="zh-CN" altLang="en-US" sz="2000" dirty="0" smtClean="0">
                <a:gradFill>
                  <a:gsLst>
                    <a:gs pos="0">
                      <a:srgbClr val="FFFFFF"/>
                    </a:gs>
                    <a:gs pos="100000">
                      <a:srgbClr val="FFFFFF"/>
                    </a:gs>
                  </a:gsLst>
                  <a:lin ang="5400000" scaled="0"/>
                </a:gradFill>
              </a:rPr>
              <a:t>虚拟化</a:t>
            </a:r>
            <a:endParaRPr lang="en-US" altLang="zh-CN" sz="2000" dirty="0" smtClean="0">
              <a:gradFill>
                <a:gsLst>
                  <a:gs pos="0">
                    <a:srgbClr val="FFFFFF"/>
                  </a:gs>
                  <a:gs pos="100000">
                    <a:srgbClr val="FFFFFF"/>
                  </a:gs>
                </a:gsLst>
                <a:lin ang="5400000" scaled="0"/>
              </a:gradFill>
            </a:endParaRPr>
          </a:p>
          <a:p>
            <a:pPr algn="ctr"/>
            <a:r>
              <a:rPr lang="zh-CN" altLang="en-US" sz="2000" dirty="0">
                <a:gradFill>
                  <a:gsLst>
                    <a:gs pos="0">
                      <a:srgbClr val="FFFFFF"/>
                    </a:gs>
                    <a:gs pos="100000">
                      <a:srgbClr val="FFFFFF"/>
                    </a:gs>
                  </a:gsLst>
                  <a:lin ang="5400000" scaled="0"/>
                </a:gradFill>
              </a:rPr>
              <a:t>数</a:t>
            </a:r>
            <a:r>
              <a:rPr lang="zh-CN" altLang="en-US" sz="2000" dirty="0" smtClean="0">
                <a:gradFill>
                  <a:gsLst>
                    <a:gs pos="0">
                      <a:srgbClr val="FFFFFF"/>
                    </a:gs>
                    <a:gs pos="100000">
                      <a:srgbClr val="FFFFFF"/>
                    </a:gs>
                  </a:gsLst>
                  <a:lin ang="5400000" scaled="0"/>
                </a:gradFill>
              </a:rPr>
              <a:t>据中心</a:t>
            </a:r>
            <a:endParaRPr lang="en-US" sz="2000" dirty="0" smtClean="0">
              <a:gradFill>
                <a:gsLst>
                  <a:gs pos="0">
                    <a:srgbClr val="FFFFFF"/>
                  </a:gs>
                  <a:gs pos="100000">
                    <a:srgbClr val="FFFFFF"/>
                  </a:gs>
                </a:gsLst>
                <a:lin ang="5400000" scaled="0"/>
              </a:gradFill>
            </a:endParaRPr>
          </a:p>
          <a:p>
            <a:pPr algn="ctr"/>
            <a:endParaRPr lang="en-US" sz="1200" dirty="0" smtClean="0">
              <a:gradFill>
                <a:gsLst>
                  <a:gs pos="0">
                    <a:srgbClr val="FFFFFF"/>
                  </a:gs>
                  <a:gs pos="100000">
                    <a:srgbClr val="FFFFFF"/>
                  </a:gs>
                </a:gsLst>
                <a:lin ang="5400000" scaled="0"/>
              </a:gradFill>
            </a:endParaRPr>
          </a:p>
          <a:p>
            <a:pPr algn="ctr"/>
            <a:endParaRPr lang="en-US" sz="1200" dirty="0" smtClean="0">
              <a:gradFill>
                <a:gsLst>
                  <a:gs pos="0">
                    <a:srgbClr val="FFFFFF"/>
                  </a:gs>
                  <a:gs pos="100000">
                    <a:srgbClr val="FFFFFF"/>
                  </a:gs>
                </a:gsLst>
                <a:lin ang="5400000" scaled="0"/>
              </a:gradFill>
            </a:endParaRPr>
          </a:p>
          <a:p>
            <a:pPr algn="ctr"/>
            <a:endParaRPr lang="en-US" sz="2400" dirty="0" smtClean="0">
              <a:gradFill>
                <a:gsLst>
                  <a:gs pos="0">
                    <a:srgbClr val="FFFFFF"/>
                  </a:gs>
                  <a:gs pos="100000">
                    <a:srgbClr val="FFFFFF"/>
                  </a:gs>
                </a:gsLst>
                <a:lin ang="5400000" scaled="0"/>
              </a:gradFill>
            </a:endParaRPr>
          </a:p>
        </p:txBody>
      </p:sp>
      <p:grpSp>
        <p:nvGrpSpPr>
          <p:cNvPr id="3" name="Group 28"/>
          <p:cNvGrpSpPr/>
          <p:nvPr/>
        </p:nvGrpSpPr>
        <p:grpSpPr>
          <a:xfrm>
            <a:off x="4501591" y="1158709"/>
            <a:ext cx="2047307" cy="5481002"/>
            <a:chOff x="4729897" y="1158709"/>
            <a:chExt cx="2729032" cy="5481002"/>
          </a:xfrm>
        </p:grpSpPr>
        <p:sp>
          <p:nvSpPr>
            <p:cNvPr id="25" name="Rounded Rectangle 24"/>
            <p:cNvSpPr/>
            <p:nvPr/>
          </p:nvSpPr>
          <p:spPr bwMode="auto">
            <a:xfrm>
              <a:off x="4729897" y="1158709"/>
              <a:ext cx="2729032" cy="5481002"/>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274320" rIns="91440" bIns="0" numCol="1" rtlCol="0" anchor="t" anchorCtr="0" compatLnSpc="1">
              <a:prstTxWarp prst="textNoShape">
                <a:avLst/>
              </a:prstTxWarp>
            </a:bodyPr>
            <a:lstStyle/>
            <a:p>
              <a:pPr algn="ctr"/>
              <a:r>
                <a:rPr lang="zh-CN" altLang="en-US" sz="3200" dirty="0" smtClean="0">
                  <a:gradFill>
                    <a:gsLst>
                      <a:gs pos="0">
                        <a:srgbClr val="FFFFFF"/>
                      </a:gs>
                      <a:gs pos="100000">
                        <a:srgbClr val="FFFFFF"/>
                      </a:gs>
                    </a:gsLst>
                    <a:lin ang="5400000" scaled="0"/>
                  </a:gradFill>
                </a:rPr>
                <a:t>私有云</a:t>
              </a:r>
              <a:endParaRPr lang="en-US" sz="3200" dirty="0" smtClean="0">
                <a:gradFill>
                  <a:gsLst>
                    <a:gs pos="0">
                      <a:srgbClr val="FFFFFF"/>
                    </a:gs>
                    <a:gs pos="100000">
                      <a:srgbClr val="FFFFFF"/>
                    </a:gs>
                  </a:gsLst>
                  <a:lin ang="5400000" scaled="0"/>
                </a:gradFill>
              </a:endParaRPr>
            </a:p>
          </p:txBody>
        </p:sp>
        <p:sp>
          <p:nvSpPr>
            <p:cNvPr id="27" name="Rectangle 26"/>
            <p:cNvSpPr/>
            <p:nvPr/>
          </p:nvSpPr>
          <p:spPr>
            <a:xfrm>
              <a:off x="4918770" y="3355784"/>
              <a:ext cx="2486807" cy="806375"/>
            </a:xfrm>
            <a:prstGeom prst="rect">
              <a:avLst/>
            </a:prstGeom>
          </p:spPr>
          <p:txBody>
            <a:bodyPr wrap="square">
              <a:spAutoFit/>
            </a:bodyPr>
            <a:lstStyle/>
            <a:p>
              <a:pPr marL="228600" indent="-228600">
                <a:lnSpc>
                  <a:spcPct val="90000"/>
                </a:lnSpc>
                <a:spcBef>
                  <a:spcPct val="20000"/>
                </a:spcBef>
                <a:buBlip>
                  <a:blip r:embed="rId7"/>
                </a:buBlip>
              </a:pPr>
              <a:r>
                <a:rPr lang="zh-CN" altLang="en-US" sz="1600" dirty="0" smtClean="0">
                  <a:gradFill>
                    <a:gsLst>
                      <a:gs pos="0">
                        <a:schemeClr val="tx1"/>
                      </a:gs>
                      <a:gs pos="100000">
                        <a:schemeClr val="tx1"/>
                      </a:gs>
                    </a:gsLst>
                    <a:lin ang="5400000" scaled="0"/>
                  </a:gradFill>
                </a:rPr>
                <a:t>管理成本大大降低</a:t>
              </a:r>
              <a:endParaRPr lang="en-US" altLang="zh-CN" sz="1600" dirty="0" smtClean="0">
                <a:gradFill>
                  <a:gsLst>
                    <a:gs pos="0">
                      <a:schemeClr val="tx1"/>
                    </a:gs>
                    <a:gs pos="100000">
                      <a:schemeClr val="tx1"/>
                    </a:gs>
                  </a:gsLst>
                  <a:lin ang="5400000" scaled="0"/>
                </a:gradFill>
              </a:endParaRPr>
            </a:p>
            <a:p>
              <a:pPr marL="228600" indent="-228600">
                <a:lnSpc>
                  <a:spcPct val="90000"/>
                </a:lnSpc>
                <a:spcBef>
                  <a:spcPct val="20000"/>
                </a:spcBef>
                <a:buBlip>
                  <a:blip r:embed="rId7"/>
                </a:buBlip>
              </a:pPr>
              <a:r>
                <a:rPr lang="zh-CN" altLang="en-US" sz="1600" dirty="0">
                  <a:gradFill>
                    <a:gsLst>
                      <a:gs pos="0">
                        <a:schemeClr val="tx1"/>
                      </a:gs>
                      <a:gs pos="100000">
                        <a:schemeClr val="tx1"/>
                      </a:gs>
                    </a:gsLst>
                    <a:lin ang="5400000" scaled="0"/>
                  </a:gradFill>
                </a:rPr>
                <a:t>自</a:t>
              </a:r>
              <a:r>
                <a:rPr lang="zh-CN" altLang="en-US" sz="1600" dirty="0" smtClean="0">
                  <a:gradFill>
                    <a:gsLst>
                      <a:gs pos="0">
                        <a:schemeClr val="tx1"/>
                      </a:gs>
                      <a:gs pos="100000">
                        <a:schemeClr val="tx1"/>
                      </a:gs>
                    </a:gsLst>
                    <a:lin ang="5400000" scaled="0"/>
                  </a:gradFill>
                </a:rPr>
                <a:t>动化部署</a:t>
              </a:r>
              <a:endParaRPr lang="en-US" sz="1600" dirty="0" smtClean="0">
                <a:gradFill>
                  <a:gsLst>
                    <a:gs pos="0">
                      <a:schemeClr val="tx1"/>
                    </a:gs>
                    <a:gs pos="100000">
                      <a:schemeClr val="tx1"/>
                    </a:gs>
                  </a:gsLst>
                  <a:lin ang="5400000" scaled="0"/>
                </a:gradFill>
              </a:endParaRPr>
            </a:p>
          </p:txBody>
        </p:sp>
      </p:grpSp>
      <p:sp>
        <p:nvSpPr>
          <p:cNvPr id="19" name="Left-Right Arrow 18"/>
          <p:cNvSpPr/>
          <p:nvPr/>
        </p:nvSpPr>
        <p:spPr bwMode="auto">
          <a:xfrm>
            <a:off x="837312" y="2695931"/>
            <a:ext cx="3530085" cy="618770"/>
          </a:xfrm>
          <a:prstGeom prst="leftRightArrow">
            <a:avLst>
              <a:gd name="adj1" fmla="val 66225"/>
              <a:gd name="adj2" fmla="val 67647"/>
            </a:avLst>
          </a:prstGeom>
          <a:gradFill>
            <a:gsLst>
              <a:gs pos="14000">
                <a:schemeClr val="tx1">
                  <a:alpha val="20000"/>
                </a:schemeClr>
              </a:gs>
              <a:gs pos="35000">
                <a:schemeClr val="tx1">
                  <a:alpha val="20000"/>
                </a:schemeClr>
              </a:gs>
              <a:gs pos="68000">
                <a:schemeClr val="tx1">
                  <a:alpha val="40000"/>
                </a:schemeClr>
              </a:gs>
              <a:gs pos="100000">
                <a:schemeClr val="tx1">
                  <a:alpha val="30000"/>
                </a:schemeClr>
              </a:gs>
            </a:gsLst>
            <a:path path="circle">
              <a:fillToRect l="50000" t="50000" r="50000" b="50000"/>
            </a:path>
          </a:gradFill>
          <a:ln w="0" cap="rnd" cmpd="sng">
            <a:gradFill flip="none" rotWithShape="1">
              <a:gsLst>
                <a:gs pos="0">
                  <a:schemeClr val="tx1">
                    <a:alpha val="20000"/>
                  </a:schemeClr>
                </a:gs>
                <a:gs pos="50000">
                  <a:schemeClr val="tx1">
                    <a:alpha val="50000"/>
                  </a:schemeClr>
                </a:gs>
                <a:gs pos="100000">
                  <a:schemeClr val="tx1">
                    <a:alpha val="20000"/>
                  </a:schemeClr>
                </a:gs>
              </a:gsLst>
              <a:path path="circle">
                <a:fillToRect l="50000" t="50000" r="50000" b="50000"/>
              </a:path>
              <a:tileRect/>
            </a:gra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17"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sz="2000" spc="600" dirty="0" smtClean="0">
              <a:ln w="12700" cmpd="sng">
                <a:noFill/>
                <a:prstDash val="solid"/>
              </a:ln>
              <a:gradFill>
                <a:gsLst>
                  <a:gs pos="40000">
                    <a:srgbClr val="333333"/>
                  </a:gs>
                  <a:gs pos="100000">
                    <a:srgbClr val="333333"/>
                  </a:gs>
                </a:gsLst>
                <a:lin ang="5400000" scaled="1"/>
              </a:gradFill>
              <a:latin typeface="Segoe Condensed" pitchFamily="34" charset="0"/>
            </a:endParaRPr>
          </a:p>
        </p:txBody>
      </p:sp>
      <p:pic>
        <p:nvPicPr>
          <p:cNvPr id="21" name="Picture 3" descr="C:\Users\swinard\Desktop\Muglia MMS_Interop\Art\VirtualizedOutlinedServer.png"/>
          <p:cNvPicPr>
            <a:picLocks noChangeArrowheads="1"/>
          </p:cNvPicPr>
          <p:nvPr/>
        </p:nvPicPr>
        <p:blipFill>
          <a:blip r:embed="rId8" cstate="print"/>
          <a:stretch>
            <a:fillRect/>
          </a:stretch>
        </p:blipFill>
        <p:spPr bwMode="auto">
          <a:xfrm>
            <a:off x="3143314" y="3765052"/>
            <a:ext cx="880477" cy="1938307"/>
          </a:xfrm>
          <a:prstGeom prst="rect">
            <a:avLst/>
          </a:prstGeom>
          <a:noFill/>
        </p:spPr>
      </p:pic>
      <p:grpSp>
        <p:nvGrpSpPr>
          <p:cNvPr id="40" name="Group 39"/>
          <p:cNvGrpSpPr/>
          <p:nvPr/>
        </p:nvGrpSpPr>
        <p:grpSpPr>
          <a:xfrm>
            <a:off x="4714875" y="1714488"/>
            <a:ext cx="2143140" cy="4380304"/>
            <a:chOff x="5669769" y="1808512"/>
            <a:chExt cx="2856776" cy="4380304"/>
          </a:xfrm>
        </p:grpSpPr>
        <p:sp>
          <p:nvSpPr>
            <p:cNvPr id="22" name="Rounded Rectangle 21"/>
            <p:cNvSpPr/>
            <p:nvPr/>
          </p:nvSpPr>
          <p:spPr bwMode="auto">
            <a:xfrm>
              <a:off x="5669769" y="1808512"/>
              <a:ext cx="2343376" cy="4380304"/>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91440" rIns="91440" bIns="0" numCol="1" rtlCol="0" anchor="t" anchorCtr="0" compatLnSpc="1">
              <a:prstTxWarp prst="textNoShape">
                <a:avLst/>
              </a:prstTxWarp>
            </a:bodyPr>
            <a:lstStyle/>
            <a:p>
              <a:pPr algn="ctr"/>
              <a:r>
                <a:rPr lang="zh-CN" altLang="en-US" sz="2400" dirty="0" smtClean="0">
                  <a:gradFill>
                    <a:gsLst>
                      <a:gs pos="0">
                        <a:srgbClr val="FFFFFF"/>
                      </a:gs>
                      <a:gs pos="100000">
                        <a:srgbClr val="FFFFFF"/>
                      </a:gs>
                    </a:gsLst>
                    <a:lin ang="5400000" scaled="0"/>
                  </a:gradFill>
                </a:rPr>
                <a:t>私有云</a:t>
              </a:r>
              <a:endParaRPr lang="en-US" sz="2400" dirty="0" smtClean="0">
                <a:gradFill>
                  <a:gsLst>
                    <a:gs pos="0">
                      <a:srgbClr val="FFFFFF"/>
                    </a:gs>
                    <a:gs pos="100000">
                      <a:srgbClr val="FFFFFF"/>
                    </a:gs>
                  </a:gsLst>
                  <a:lin ang="5400000" scaled="0"/>
                </a:gradFill>
              </a:endParaRPr>
            </a:p>
          </p:txBody>
        </p:sp>
        <p:grpSp>
          <p:nvGrpSpPr>
            <p:cNvPr id="23" name="Group 63"/>
            <p:cNvGrpSpPr/>
            <p:nvPr/>
          </p:nvGrpSpPr>
          <p:grpSpPr>
            <a:xfrm>
              <a:off x="6287060" y="3755846"/>
              <a:ext cx="2239485" cy="1568904"/>
              <a:chOff x="6344562" y="4572000"/>
              <a:chExt cx="1880157" cy="1317172"/>
            </a:xfrm>
          </p:grpSpPr>
          <p:pic>
            <p:nvPicPr>
              <p:cNvPr id="24" name="Picture 13"/>
              <p:cNvPicPr>
                <a:picLocks noChangeAspect="1" noChangeArrowheads="1"/>
              </p:cNvPicPr>
              <p:nvPr/>
            </p:nvPicPr>
            <p:blipFill>
              <a:blip r:embed="rId9" cstate="screen">
                <a:alphaModFix amt="50000"/>
              </a:blip>
              <a:srcRect/>
              <a:stretch>
                <a:fillRect/>
              </a:stretch>
            </p:blipFill>
            <p:spPr bwMode="auto">
              <a:xfrm>
                <a:off x="6928600" y="4978206"/>
                <a:ext cx="1283560" cy="910966"/>
              </a:xfrm>
              <a:prstGeom prst="rect">
                <a:avLst/>
              </a:prstGeom>
              <a:blipFill dpi="0" rotWithShape="1">
                <a:blip r:embed="rId4" cstate="print">
                  <a:alphaModFix amt="50000"/>
                </a:blip>
                <a:srcRect/>
                <a:stretch>
                  <a:fillRect/>
                </a:stretch>
              </a:blipFill>
              <a:ln w="55000" cap="flat" cmpd="thickThin" algn="ctr">
                <a:noFill/>
                <a:prstDash val="solid"/>
                <a:headEnd type="none" w="med" len="med"/>
                <a:tailEnd type="none" w="med" len="med"/>
              </a:ln>
              <a:effectLst/>
            </p:spPr>
          </p:pic>
          <p:pic>
            <p:nvPicPr>
              <p:cNvPr id="29" name="Picture 13"/>
              <p:cNvPicPr>
                <a:picLocks noChangeAspect="1" noChangeArrowheads="1"/>
              </p:cNvPicPr>
              <p:nvPr/>
            </p:nvPicPr>
            <p:blipFill>
              <a:blip r:embed="rId10" cstate="screen">
                <a:alphaModFix amt="50000"/>
              </a:blip>
              <a:srcRect/>
              <a:stretch>
                <a:fillRect/>
              </a:stretch>
            </p:blipFill>
            <p:spPr bwMode="auto">
              <a:xfrm>
                <a:off x="6344562" y="4811485"/>
                <a:ext cx="1104007" cy="783535"/>
              </a:xfrm>
              <a:prstGeom prst="rect">
                <a:avLst/>
              </a:prstGeom>
              <a:blipFill dpi="0" rotWithShape="1">
                <a:blip r:embed="rId4" cstate="print">
                  <a:alphaModFix amt="50000"/>
                </a:blip>
                <a:srcRect/>
                <a:stretch>
                  <a:fillRect/>
                </a:stretch>
              </a:blipFill>
              <a:ln w="55000" cap="flat" cmpd="thickThin" algn="ctr">
                <a:noFill/>
                <a:prstDash val="solid"/>
                <a:headEnd type="none" w="med" len="med"/>
                <a:tailEnd type="none" w="med" len="med"/>
              </a:ln>
              <a:effectLst/>
            </p:spPr>
          </p:pic>
          <p:pic>
            <p:nvPicPr>
              <p:cNvPr id="31" name="Picture 13"/>
              <p:cNvPicPr>
                <a:picLocks noChangeAspect="1" noChangeArrowheads="1"/>
              </p:cNvPicPr>
              <p:nvPr/>
            </p:nvPicPr>
            <p:blipFill>
              <a:blip r:embed="rId11" cstate="screen">
                <a:alphaModFix amt="50000"/>
              </a:blip>
              <a:srcRect/>
              <a:stretch>
                <a:fillRect/>
              </a:stretch>
            </p:blipFill>
            <p:spPr bwMode="auto">
              <a:xfrm>
                <a:off x="6939828" y="4572000"/>
                <a:ext cx="1269952" cy="901308"/>
              </a:xfrm>
              <a:prstGeom prst="rect">
                <a:avLst/>
              </a:prstGeom>
              <a:blipFill dpi="0" rotWithShape="1">
                <a:blip r:embed="rId4" cstate="print">
                  <a:alphaModFix amt="50000"/>
                </a:blip>
                <a:srcRect/>
                <a:stretch>
                  <a:fillRect/>
                </a:stretch>
              </a:blipFill>
              <a:ln w="55000" cap="flat" cmpd="thickThin" algn="ctr">
                <a:noFill/>
                <a:prstDash val="solid"/>
                <a:headEnd type="none" w="med" len="med"/>
                <a:tailEnd type="none" w="med" len="med"/>
              </a:ln>
              <a:effectLst/>
            </p:spPr>
          </p:pic>
          <p:pic>
            <p:nvPicPr>
              <p:cNvPr id="32" name="Picture 13"/>
              <p:cNvPicPr>
                <a:picLocks noChangeAspect="1" noChangeArrowheads="1"/>
              </p:cNvPicPr>
              <p:nvPr/>
            </p:nvPicPr>
            <p:blipFill>
              <a:blip r:embed="rId12" cstate="screen"/>
              <a:srcRect/>
              <a:stretch>
                <a:fillRect/>
              </a:stretch>
            </p:blipFill>
            <p:spPr bwMode="auto">
              <a:xfrm>
                <a:off x="6607881" y="4918202"/>
                <a:ext cx="1616838" cy="829456"/>
              </a:xfrm>
              <a:prstGeom prst="rect">
                <a:avLst/>
              </a:prstGeom>
              <a:noFill/>
              <a:ln w="9525">
                <a:noFill/>
                <a:miter lim="800000"/>
                <a:headEnd/>
                <a:tailEnd/>
              </a:ln>
              <a:effectLst/>
            </p:spPr>
          </p:pic>
        </p:grpSp>
      </p:grpSp>
      <p:grpSp>
        <p:nvGrpSpPr>
          <p:cNvPr id="33" name="Group 63"/>
          <p:cNvGrpSpPr/>
          <p:nvPr/>
        </p:nvGrpSpPr>
        <p:grpSpPr>
          <a:xfrm>
            <a:off x="4597097" y="4683872"/>
            <a:ext cx="1903825" cy="1777872"/>
            <a:chOff x="6344562" y="4572000"/>
            <a:chExt cx="1880157" cy="1317172"/>
          </a:xfrm>
        </p:grpSpPr>
        <p:pic>
          <p:nvPicPr>
            <p:cNvPr id="34" name="Picture 13"/>
            <p:cNvPicPr>
              <a:picLocks noChangeAspect="1" noChangeArrowheads="1"/>
            </p:cNvPicPr>
            <p:nvPr/>
          </p:nvPicPr>
          <p:blipFill>
            <a:blip r:embed="rId13" cstate="screen">
              <a:alphaModFix amt="50000"/>
            </a:blip>
            <a:srcRect/>
            <a:stretch>
              <a:fillRect/>
            </a:stretch>
          </p:blipFill>
          <p:spPr bwMode="auto">
            <a:xfrm>
              <a:off x="6928600" y="4978206"/>
              <a:ext cx="1283560" cy="910966"/>
            </a:xfrm>
            <a:prstGeom prst="rect">
              <a:avLst/>
            </a:prstGeom>
            <a:blipFill dpi="0" rotWithShape="1">
              <a:blip r:embed="rId4" cstate="print">
                <a:alphaModFix amt="50000"/>
              </a:blip>
              <a:srcRect/>
              <a:stretch>
                <a:fillRect/>
              </a:stretch>
            </a:blipFill>
            <a:ln w="55000" cap="flat" cmpd="thickThin" algn="ctr">
              <a:noFill/>
              <a:prstDash val="solid"/>
              <a:headEnd type="none" w="med" len="med"/>
              <a:tailEnd type="none" w="med" len="med"/>
            </a:ln>
            <a:effectLst/>
          </p:spPr>
        </p:pic>
        <p:pic>
          <p:nvPicPr>
            <p:cNvPr id="36" name="Picture 13"/>
            <p:cNvPicPr>
              <a:picLocks noChangeAspect="1" noChangeArrowheads="1"/>
            </p:cNvPicPr>
            <p:nvPr/>
          </p:nvPicPr>
          <p:blipFill>
            <a:blip r:embed="rId14" cstate="screen">
              <a:alphaModFix amt="50000"/>
            </a:blip>
            <a:srcRect/>
            <a:stretch>
              <a:fillRect/>
            </a:stretch>
          </p:blipFill>
          <p:spPr bwMode="auto">
            <a:xfrm>
              <a:off x="6344562" y="4811485"/>
              <a:ext cx="1104007" cy="783535"/>
            </a:xfrm>
            <a:prstGeom prst="rect">
              <a:avLst/>
            </a:prstGeom>
            <a:blipFill dpi="0" rotWithShape="1">
              <a:blip r:embed="rId4" cstate="print">
                <a:alphaModFix amt="50000"/>
              </a:blip>
              <a:srcRect/>
              <a:stretch>
                <a:fillRect/>
              </a:stretch>
            </a:blipFill>
            <a:ln w="55000" cap="flat" cmpd="thickThin" algn="ctr">
              <a:noFill/>
              <a:prstDash val="solid"/>
              <a:headEnd type="none" w="med" len="med"/>
              <a:tailEnd type="none" w="med" len="med"/>
            </a:ln>
            <a:effectLst/>
          </p:spPr>
        </p:pic>
        <p:pic>
          <p:nvPicPr>
            <p:cNvPr id="37" name="Picture 13"/>
            <p:cNvPicPr>
              <a:picLocks noChangeAspect="1" noChangeArrowheads="1"/>
            </p:cNvPicPr>
            <p:nvPr/>
          </p:nvPicPr>
          <p:blipFill>
            <a:blip r:embed="rId15" cstate="screen">
              <a:alphaModFix amt="50000"/>
            </a:blip>
            <a:srcRect/>
            <a:stretch>
              <a:fillRect/>
            </a:stretch>
          </p:blipFill>
          <p:spPr bwMode="auto">
            <a:xfrm>
              <a:off x="6939828" y="4572000"/>
              <a:ext cx="1269952" cy="901308"/>
            </a:xfrm>
            <a:prstGeom prst="rect">
              <a:avLst/>
            </a:prstGeom>
            <a:blipFill dpi="0" rotWithShape="1">
              <a:blip r:embed="rId4" cstate="print">
                <a:alphaModFix amt="50000"/>
              </a:blip>
              <a:srcRect/>
              <a:stretch>
                <a:fillRect/>
              </a:stretch>
            </a:blipFill>
            <a:ln w="55000" cap="flat" cmpd="thickThin" algn="ctr">
              <a:noFill/>
              <a:prstDash val="solid"/>
              <a:headEnd type="none" w="med" len="med"/>
              <a:tailEnd type="none" w="med" len="med"/>
            </a:ln>
            <a:effectLst/>
          </p:spPr>
        </p:pic>
        <p:pic>
          <p:nvPicPr>
            <p:cNvPr id="38" name="Picture 13"/>
            <p:cNvPicPr>
              <a:picLocks noChangeAspect="1" noChangeArrowheads="1"/>
            </p:cNvPicPr>
            <p:nvPr/>
          </p:nvPicPr>
          <p:blipFill>
            <a:blip r:embed="rId12" cstate="screen"/>
            <a:srcRect/>
            <a:stretch>
              <a:fillRect/>
            </a:stretch>
          </p:blipFill>
          <p:spPr bwMode="auto">
            <a:xfrm>
              <a:off x="6607881" y="4918202"/>
              <a:ext cx="1616838" cy="829456"/>
            </a:xfrm>
            <a:prstGeom prst="rect">
              <a:avLst/>
            </a:prstGeom>
            <a:noFill/>
            <a:ln w="9525">
              <a:noFill/>
              <a:miter lim="800000"/>
              <a:headEnd/>
              <a:tailEnd/>
            </a:ln>
            <a:effectLst/>
          </p:spPr>
        </p:pic>
      </p:grpSp>
      <p:grpSp>
        <p:nvGrpSpPr>
          <p:cNvPr id="60" name="Group 59"/>
          <p:cNvGrpSpPr/>
          <p:nvPr/>
        </p:nvGrpSpPr>
        <p:grpSpPr>
          <a:xfrm>
            <a:off x="6578582" y="1158709"/>
            <a:ext cx="2047307" cy="5481002"/>
            <a:chOff x="13239558" y="1158709"/>
            <a:chExt cx="2729032" cy="5481002"/>
          </a:xfrm>
        </p:grpSpPr>
        <p:grpSp>
          <p:nvGrpSpPr>
            <p:cNvPr id="52" name="Group 28"/>
            <p:cNvGrpSpPr/>
            <p:nvPr/>
          </p:nvGrpSpPr>
          <p:grpSpPr>
            <a:xfrm>
              <a:off x="13239558" y="1158709"/>
              <a:ext cx="2729032" cy="5481002"/>
              <a:chOff x="4729897" y="1158709"/>
              <a:chExt cx="2729032" cy="5481002"/>
            </a:xfrm>
          </p:grpSpPr>
          <p:sp>
            <p:nvSpPr>
              <p:cNvPr id="53" name="Rounded Rectangle 52"/>
              <p:cNvSpPr/>
              <p:nvPr/>
            </p:nvSpPr>
            <p:spPr bwMode="auto">
              <a:xfrm>
                <a:off x="4729897" y="1158709"/>
                <a:ext cx="2729032" cy="5481002"/>
              </a:xfrm>
              <a:prstGeom prst="roundRect">
                <a:avLst>
                  <a:gd name="adj" fmla="val 12580"/>
                </a:avLst>
              </a:prstGeom>
              <a:gradFill flip="none" rotWithShape="1">
                <a:gsLst>
                  <a:gs pos="6000">
                    <a:srgbClr val="000000">
                      <a:alpha val="50000"/>
                    </a:srgbClr>
                  </a:gs>
                  <a:gs pos="13000">
                    <a:srgbClr val="0463CC">
                      <a:alpha val="0"/>
                    </a:srgbClr>
                  </a:gs>
                  <a:gs pos="61000">
                    <a:srgbClr val="00163E">
                      <a:alpha val="0"/>
                    </a:srgbClr>
                  </a:gs>
                  <a:gs pos="95000">
                    <a:srgbClr val="000000">
                      <a:alpha val="73000"/>
                    </a:srgbClr>
                  </a:gs>
                  <a:gs pos="100000">
                    <a:srgbClr val="FFFFFF"/>
                  </a:gs>
                </a:gsLst>
                <a:lin ang="16680000" scaled="0"/>
                <a:tileRect/>
              </a:gradFill>
              <a:ln w="3175" cap="flat" cmpd="sng" algn="ctr">
                <a:solidFill>
                  <a:srgbClr val="FFFFFF">
                    <a:alpha val="29000"/>
                  </a:srgbClr>
                </a:solidFill>
                <a:prstDash val="solid"/>
                <a:round/>
                <a:headEnd type="none" w="med" len="med"/>
                <a:tailEnd type="none" w="med" len="med"/>
              </a:ln>
              <a:effectLst>
                <a:outerShdw blurRad="63500" sx="102000" sy="102000" algn="ctr" rotWithShape="0">
                  <a:prstClr val="black">
                    <a:alpha val="40000"/>
                  </a:prstClr>
                </a:outerShdw>
                <a:reflection blurRad="6350" stA="50000" endA="300" endPos="38500" dist="50800" dir="5400000" sy="-100000" algn="bl" rotWithShape="0"/>
              </a:effectLst>
            </p:spPr>
            <p:txBody>
              <a:bodyPr vert="horz" wrap="square" lIns="91440" tIns="274320" rIns="91440" bIns="0" numCol="1" rtlCol="0" anchor="t" anchorCtr="0" compatLnSpc="1">
                <a:prstTxWarp prst="textNoShape">
                  <a:avLst/>
                </a:prstTxWarp>
              </a:bodyPr>
              <a:lstStyle/>
              <a:p>
                <a:pPr algn="ctr"/>
                <a:r>
                  <a:rPr lang="zh-CN" altLang="en-US" sz="3200" dirty="0" smtClean="0">
                    <a:gradFill>
                      <a:gsLst>
                        <a:gs pos="0">
                          <a:srgbClr val="FFFFFF"/>
                        </a:gs>
                        <a:gs pos="100000">
                          <a:srgbClr val="FFFFFF"/>
                        </a:gs>
                      </a:gsLst>
                      <a:lin ang="5400000" scaled="0"/>
                    </a:gradFill>
                  </a:rPr>
                  <a:t>公共云</a:t>
                </a:r>
                <a:endParaRPr lang="en-US" sz="3200" dirty="0" smtClean="0">
                  <a:gradFill>
                    <a:gsLst>
                      <a:gs pos="0">
                        <a:srgbClr val="FFFFFF"/>
                      </a:gs>
                      <a:gs pos="100000">
                        <a:srgbClr val="FFFFFF"/>
                      </a:gs>
                    </a:gsLst>
                    <a:lin ang="5400000" scaled="0"/>
                  </a:gradFill>
                </a:endParaRPr>
              </a:p>
            </p:txBody>
          </p:sp>
          <p:sp>
            <p:nvSpPr>
              <p:cNvPr id="54" name="Rectangle 53"/>
              <p:cNvSpPr/>
              <p:nvPr/>
            </p:nvSpPr>
            <p:spPr>
              <a:xfrm>
                <a:off x="4918770" y="3355784"/>
                <a:ext cx="2486807" cy="646331"/>
              </a:xfrm>
              <a:prstGeom prst="rect">
                <a:avLst/>
              </a:prstGeom>
            </p:spPr>
            <p:txBody>
              <a:bodyPr wrap="square">
                <a:spAutoFit/>
              </a:bodyPr>
              <a:lstStyle/>
              <a:p>
                <a:pPr marL="228600" indent="-228600">
                  <a:lnSpc>
                    <a:spcPct val="90000"/>
                  </a:lnSpc>
                  <a:spcBef>
                    <a:spcPct val="20000"/>
                  </a:spcBef>
                  <a:buBlip>
                    <a:blip r:embed="rId7"/>
                  </a:buBlip>
                </a:pPr>
                <a:r>
                  <a:rPr lang="zh-CN" altLang="en-US" dirty="0" smtClean="0">
                    <a:gradFill>
                      <a:gsLst>
                        <a:gs pos="0">
                          <a:schemeClr val="tx1"/>
                        </a:gs>
                        <a:gs pos="100000">
                          <a:schemeClr val="tx1"/>
                        </a:gs>
                      </a:gsLst>
                      <a:lin ang="5400000" scaled="0"/>
                    </a:gradFill>
                  </a:rPr>
                  <a:t>容量按需分配</a:t>
                </a:r>
                <a:endParaRPr lang="en-US" altLang="zh-CN" dirty="0" smtClean="0">
                  <a:gradFill>
                    <a:gsLst>
                      <a:gs pos="0">
                        <a:schemeClr val="tx1"/>
                      </a:gs>
                      <a:gs pos="100000">
                        <a:schemeClr val="tx1"/>
                      </a:gs>
                    </a:gsLst>
                    <a:lin ang="5400000" scaled="0"/>
                  </a:gradFill>
                </a:endParaRPr>
              </a:p>
              <a:p>
                <a:pPr marL="228600" indent="-228600">
                  <a:lnSpc>
                    <a:spcPct val="90000"/>
                  </a:lnSpc>
                  <a:spcBef>
                    <a:spcPct val="20000"/>
                  </a:spcBef>
                  <a:buBlip>
                    <a:blip r:embed="rId7"/>
                  </a:buBlip>
                </a:pPr>
                <a:r>
                  <a:rPr lang="zh-CN" altLang="en-US" dirty="0">
                    <a:gradFill>
                      <a:gsLst>
                        <a:gs pos="0">
                          <a:schemeClr val="tx1"/>
                        </a:gs>
                        <a:gs pos="100000">
                          <a:schemeClr val="tx1"/>
                        </a:gs>
                      </a:gsLst>
                      <a:lin ang="5400000" scaled="0"/>
                    </a:gradFill>
                  </a:rPr>
                  <a:t>全</a:t>
                </a:r>
                <a:r>
                  <a:rPr lang="zh-CN" altLang="en-US" dirty="0" smtClean="0">
                    <a:gradFill>
                      <a:gsLst>
                        <a:gs pos="0">
                          <a:schemeClr val="tx1"/>
                        </a:gs>
                        <a:gs pos="100000">
                          <a:schemeClr val="tx1"/>
                        </a:gs>
                      </a:gsLst>
                      <a:lin ang="5400000" scaled="0"/>
                    </a:gradFill>
                  </a:rPr>
                  <a:t>球配置</a:t>
                </a:r>
                <a:endParaRPr lang="en-US" dirty="0" smtClean="0">
                  <a:gradFill>
                    <a:gsLst>
                      <a:gs pos="0">
                        <a:schemeClr val="tx1"/>
                      </a:gs>
                      <a:gs pos="100000">
                        <a:schemeClr val="tx1"/>
                      </a:gs>
                    </a:gsLst>
                    <a:lin ang="5400000" scaled="0"/>
                  </a:gradFill>
                </a:endParaRPr>
              </a:p>
            </p:txBody>
          </p:sp>
        </p:grpSp>
        <p:grpSp>
          <p:nvGrpSpPr>
            <p:cNvPr id="55" name="Group 54"/>
            <p:cNvGrpSpPr/>
            <p:nvPr/>
          </p:nvGrpSpPr>
          <p:grpSpPr>
            <a:xfrm>
              <a:off x="13406221" y="4352925"/>
              <a:ext cx="2451308" cy="1899550"/>
              <a:chOff x="480251" y="3305059"/>
              <a:chExt cx="3722920" cy="2884937"/>
            </a:xfrm>
          </p:grpSpPr>
          <p:pic>
            <p:nvPicPr>
              <p:cNvPr id="56" name="Picture 13"/>
              <p:cNvPicPr>
                <a:picLocks noChangeAspect="1" noChangeArrowheads="1"/>
              </p:cNvPicPr>
              <p:nvPr/>
            </p:nvPicPr>
            <p:blipFill>
              <a:blip r:embed="rId16" cstate="screen"/>
              <a:srcRect/>
              <a:stretch>
                <a:fillRect/>
              </a:stretch>
            </p:blipFill>
            <p:spPr bwMode="auto">
              <a:xfrm>
                <a:off x="2129955" y="3323585"/>
                <a:ext cx="2073216" cy="1471399"/>
              </a:xfrm>
              <a:prstGeom prst="rect">
                <a:avLst/>
              </a:prstGeom>
              <a:noFill/>
              <a:ln w="9525">
                <a:noFill/>
                <a:miter lim="800000"/>
                <a:headEnd/>
                <a:tailEnd/>
              </a:ln>
              <a:effectLst/>
            </p:spPr>
          </p:pic>
          <p:pic>
            <p:nvPicPr>
              <p:cNvPr id="57" name="Picture 3" descr="C:\Users\Saku\Desktop\04022009_Bach_CTIA Wireless\Speaker Art\Vision Ring and Three Screens\PNGs\GlobeShadowPop.png"/>
              <p:cNvPicPr>
                <a:picLocks noChangeAspect="1" noChangeArrowheads="1"/>
              </p:cNvPicPr>
              <p:nvPr/>
            </p:nvPicPr>
            <p:blipFill>
              <a:blip r:embed="rId17" cstate="screen"/>
              <a:srcRect/>
              <a:stretch>
                <a:fillRect/>
              </a:stretch>
            </p:blipFill>
            <p:spPr bwMode="auto">
              <a:xfrm>
                <a:off x="962670" y="3305059"/>
                <a:ext cx="2652643" cy="2590308"/>
              </a:xfrm>
              <a:prstGeom prst="rect">
                <a:avLst/>
              </a:prstGeom>
              <a:noFill/>
              <a:effectLst>
                <a:outerShdw blurRad="355600" dist="317500" dir="5400000" sx="90000" sy="-19000" rotWithShape="0">
                  <a:prstClr val="black">
                    <a:alpha val="41000"/>
                  </a:prstClr>
                </a:outerShdw>
              </a:effectLst>
            </p:spPr>
          </p:pic>
          <p:pic>
            <p:nvPicPr>
              <p:cNvPr id="58" name="Picture 13"/>
              <p:cNvPicPr>
                <a:picLocks noChangeAspect="1" noChangeArrowheads="1"/>
              </p:cNvPicPr>
              <p:nvPr/>
            </p:nvPicPr>
            <p:blipFill>
              <a:blip r:embed="rId18" cstate="screen"/>
              <a:srcRect/>
              <a:stretch>
                <a:fillRect/>
              </a:stretch>
            </p:blipFill>
            <p:spPr bwMode="auto">
              <a:xfrm>
                <a:off x="1237119" y="4811432"/>
                <a:ext cx="1698174" cy="1205226"/>
              </a:xfrm>
              <a:prstGeom prst="rect">
                <a:avLst/>
              </a:prstGeom>
              <a:noFill/>
              <a:ln w="9525">
                <a:noFill/>
                <a:miter lim="800000"/>
                <a:headEnd/>
                <a:tailEnd/>
              </a:ln>
              <a:effectLst/>
            </p:spPr>
          </p:pic>
          <p:pic>
            <p:nvPicPr>
              <p:cNvPr id="59" name="Picture 13"/>
              <p:cNvPicPr>
                <a:picLocks noChangeAspect="1" noChangeArrowheads="1"/>
              </p:cNvPicPr>
              <p:nvPr/>
            </p:nvPicPr>
            <p:blipFill>
              <a:blip r:embed="rId19" cstate="screen"/>
              <a:srcRect/>
              <a:stretch>
                <a:fillRect/>
              </a:stretch>
            </p:blipFill>
            <p:spPr bwMode="auto">
              <a:xfrm>
                <a:off x="480251" y="5170567"/>
                <a:ext cx="1987148" cy="1019429"/>
              </a:xfrm>
              <a:prstGeom prst="rect">
                <a:avLst/>
              </a:prstGeom>
              <a:noFill/>
              <a:ln w="9525">
                <a:noFill/>
                <a:miter lim="800000"/>
                <a:headEnd/>
                <a:tailEnd/>
              </a:ln>
              <a:effectLst/>
            </p:spPr>
          </p:pic>
        </p:grpSp>
      </p:grpSp>
      <p:sp>
        <p:nvSpPr>
          <p:cNvPr id="39" name="Left-Right Arrow 38"/>
          <p:cNvSpPr/>
          <p:nvPr/>
        </p:nvSpPr>
        <p:spPr bwMode="auto">
          <a:xfrm>
            <a:off x="837313" y="2695931"/>
            <a:ext cx="7451596" cy="618770"/>
          </a:xfrm>
          <a:prstGeom prst="leftRightArrow">
            <a:avLst>
              <a:gd name="adj1" fmla="val 66225"/>
              <a:gd name="adj2" fmla="val 67647"/>
            </a:avLst>
          </a:prstGeom>
          <a:gradFill>
            <a:gsLst>
              <a:gs pos="14000">
                <a:schemeClr val="tx1">
                  <a:alpha val="20000"/>
                </a:schemeClr>
              </a:gs>
              <a:gs pos="35000">
                <a:schemeClr val="tx1">
                  <a:alpha val="20000"/>
                </a:schemeClr>
              </a:gs>
              <a:gs pos="68000">
                <a:schemeClr val="tx1">
                  <a:alpha val="40000"/>
                </a:schemeClr>
              </a:gs>
              <a:gs pos="100000">
                <a:schemeClr val="tx1">
                  <a:alpha val="30000"/>
                </a:schemeClr>
              </a:gs>
            </a:gsLst>
            <a:path path="circle">
              <a:fillToRect l="50000" t="50000" r="50000" b="50000"/>
            </a:path>
          </a:gradFill>
          <a:ln w="0" cap="rnd" cmpd="sng">
            <a:gradFill flip="none" rotWithShape="1">
              <a:gsLst>
                <a:gs pos="0">
                  <a:schemeClr val="tx1">
                    <a:alpha val="20000"/>
                  </a:schemeClr>
                </a:gs>
                <a:gs pos="50000">
                  <a:schemeClr val="tx1">
                    <a:alpha val="50000"/>
                  </a:schemeClr>
                </a:gs>
                <a:gs pos="100000">
                  <a:schemeClr val="tx1">
                    <a:alpha val="20000"/>
                  </a:schemeClr>
                </a:gs>
              </a:gsLst>
              <a:path path="circle">
                <a:fillToRect l="50000" t="50000" r="50000" b="50000"/>
              </a:path>
              <a:tileRect/>
            </a:gra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17"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sz="2000" spc="600" dirty="0" smtClean="0">
              <a:ln w="12700" cmpd="sng">
                <a:noFill/>
                <a:prstDash val="solid"/>
              </a:ln>
              <a:gradFill>
                <a:gsLst>
                  <a:gs pos="40000">
                    <a:srgbClr val="333333"/>
                  </a:gs>
                  <a:gs pos="100000">
                    <a:srgbClr val="333333"/>
                  </a:gs>
                </a:gsLst>
                <a:lin ang="5400000" scaled="1"/>
              </a:gradFill>
              <a:latin typeface="Segoe Condensed" pitchFamily="34" charset="0"/>
            </a:endParaRPr>
          </a:p>
        </p:txBody>
      </p:sp>
      <p:sp>
        <p:nvSpPr>
          <p:cNvPr id="44" name="Left-Right Arrow 43"/>
          <p:cNvSpPr/>
          <p:nvPr/>
        </p:nvSpPr>
        <p:spPr bwMode="auto">
          <a:xfrm>
            <a:off x="837312" y="2695931"/>
            <a:ext cx="5507990" cy="618770"/>
          </a:xfrm>
          <a:prstGeom prst="leftRightArrow">
            <a:avLst>
              <a:gd name="adj1" fmla="val 66225"/>
              <a:gd name="adj2" fmla="val 67647"/>
            </a:avLst>
          </a:prstGeom>
          <a:gradFill>
            <a:gsLst>
              <a:gs pos="14000">
                <a:schemeClr val="tx1">
                  <a:alpha val="20000"/>
                </a:schemeClr>
              </a:gs>
              <a:gs pos="35000">
                <a:schemeClr val="tx1">
                  <a:alpha val="20000"/>
                </a:schemeClr>
              </a:gs>
              <a:gs pos="68000">
                <a:schemeClr val="tx1">
                  <a:alpha val="40000"/>
                </a:schemeClr>
              </a:gs>
              <a:gs pos="100000">
                <a:schemeClr val="tx1">
                  <a:alpha val="30000"/>
                </a:schemeClr>
              </a:gs>
            </a:gsLst>
            <a:path path="circle">
              <a:fillToRect l="50000" t="50000" r="50000" b="50000"/>
            </a:path>
          </a:gradFill>
          <a:ln w="0" cap="rnd" cmpd="sng">
            <a:gradFill flip="none" rotWithShape="1">
              <a:gsLst>
                <a:gs pos="0">
                  <a:schemeClr val="tx1">
                    <a:alpha val="20000"/>
                  </a:schemeClr>
                </a:gs>
                <a:gs pos="50000">
                  <a:schemeClr val="tx1">
                    <a:alpha val="50000"/>
                  </a:schemeClr>
                </a:gs>
                <a:gs pos="100000">
                  <a:schemeClr val="tx1">
                    <a:alpha val="20000"/>
                  </a:schemeClr>
                </a:gs>
              </a:gsLst>
              <a:path path="circle">
                <a:fillToRect l="50000" t="50000" r="50000" b="50000"/>
              </a:path>
              <a:tileRect/>
            </a:grad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17" rIns="0" bIns="0" numCol="1" rtlCol="0" anchor="ctr" anchorCtr="0" compatLnSpc="1">
            <a:prstTxWarp prst="textNoShape">
              <a:avLst/>
            </a:prstTxWarp>
          </a:bodyPr>
          <a:lstStyle/>
          <a:p>
            <a:pPr algn="ctr" fontAlgn="base">
              <a:lnSpc>
                <a:spcPct val="80000"/>
              </a:lnSpc>
              <a:spcBef>
                <a:spcPct val="0"/>
              </a:spcBef>
              <a:spcAft>
                <a:spcPct val="0"/>
              </a:spcAft>
              <a:defRPr/>
            </a:pPr>
            <a:endParaRPr lang="en-US" sz="2000" spc="600" dirty="0" smtClean="0">
              <a:ln w="12700" cmpd="sng">
                <a:noFill/>
                <a:prstDash val="solid"/>
              </a:ln>
              <a:gradFill>
                <a:gsLst>
                  <a:gs pos="40000">
                    <a:srgbClr val="333333"/>
                  </a:gs>
                  <a:gs pos="100000">
                    <a:srgbClr val="333333"/>
                  </a:gs>
                </a:gsLst>
                <a:lin ang="5400000" scaled="1"/>
              </a:gradFill>
              <a:latin typeface="Segoe Condensed" pitchFamily="34" charset="0"/>
            </a:endParaRPr>
          </a:p>
        </p:txBody>
      </p:sp>
    </p:spTree>
    <p:extLst>
      <p:ext uri="{BB962C8B-B14F-4D97-AF65-F5344CB8AC3E}">
        <p14:creationId xmlns="" xmlns:p14="http://schemas.microsoft.com/office/powerpoint/2007/7/12/main" val="1614644450"/>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1000"/>
                                        <p:tgtEl>
                                          <p:spTgt spid="19"/>
                                        </p:tgtEl>
                                      </p:cBhvr>
                                    </p:animEffect>
                                    <p:set>
                                      <p:cBhvr>
                                        <p:cTn id="14" dur="1" fill="hold">
                                          <p:stCondLst>
                                            <p:cond delay="999"/>
                                          </p:stCondLst>
                                        </p:cTn>
                                        <p:tgtEl>
                                          <p:spTgt spid="19"/>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20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childTnLst>
                                </p:cTn>
                              </p:par>
                              <p:par>
                                <p:cTn id="23" presetID="10" presetClass="exit" presetSubtype="0" fill="hold" nodeType="withEffect">
                                  <p:stCondLst>
                                    <p:cond delay="0"/>
                                  </p:stCondLst>
                                  <p:childTnLst>
                                    <p:animEffect transition="out" filter="fade">
                                      <p:cBhvr>
                                        <p:cTn id="24" dur="1000"/>
                                        <p:tgtEl>
                                          <p:spTgt spid="3"/>
                                        </p:tgtEl>
                                      </p:cBhvr>
                                    </p:animEffect>
                                    <p:set>
                                      <p:cBhvr>
                                        <p:cTn id="25" dur="1" fill="hold">
                                          <p:stCondLst>
                                            <p:cond delay="999"/>
                                          </p:stCondLst>
                                        </p:cTn>
                                        <p:tgtEl>
                                          <p:spTgt spid="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33"/>
                                        </p:tgtEl>
                                      </p:cBhvr>
                                    </p:animEffect>
                                    <p:set>
                                      <p:cBhvr>
                                        <p:cTn id="28" dur="1" fill="hold">
                                          <p:stCondLst>
                                            <p:cond delay="999"/>
                                          </p:stCondLst>
                                        </p:cTn>
                                        <p:tgtEl>
                                          <p:spTgt spid="33"/>
                                        </p:tgtEl>
                                        <p:attrNameLst>
                                          <p:attrName>style.visibility</p:attrName>
                                        </p:attrNameLst>
                                      </p:cBhvr>
                                      <p:to>
                                        <p:strVal val="hidden"/>
                                      </p:to>
                                    </p:se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1000"/>
                                        <p:tgtEl>
                                          <p:spTgt spid="60"/>
                                        </p:tgtEl>
                                      </p:cBhvr>
                                    </p:animEffect>
                                  </p:childTnLst>
                                </p:cTn>
                              </p:par>
                            </p:childTnLst>
                          </p:cTn>
                        </p:par>
                        <p:par>
                          <p:cTn id="33" fill="hold">
                            <p:stCondLst>
                              <p:cond delay="2000"/>
                            </p:stCondLst>
                            <p:childTnLst>
                              <p:par>
                                <p:cTn id="34" presetID="10" presetClass="exit" presetSubtype="0" fill="hold" grpId="1" nodeType="afterEffect">
                                  <p:stCondLst>
                                    <p:cond delay="0"/>
                                  </p:stCondLst>
                                  <p:childTnLst>
                                    <p:animEffect transition="out" filter="fade">
                                      <p:cBhvr>
                                        <p:cTn id="35" dur="2000"/>
                                        <p:tgtEl>
                                          <p:spTgt spid="44"/>
                                        </p:tgtEl>
                                      </p:cBhvr>
                                    </p:animEffect>
                                    <p:set>
                                      <p:cBhvr>
                                        <p:cTn id="36" dur="1" fill="hold">
                                          <p:stCondLst>
                                            <p:cond delay="1999"/>
                                          </p:stCondLst>
                                        </p:cTn>
                                        <p:tgtEl>
                                          <p:spTgt spid="44"/>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9" grpId="0" animBg="1"/>
      <p:bldP spid="44" grpId="0" animBg="1"/>
      <p:bldP spid="4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marL="0" indent="0">
              <a:spcBef>
                <a:spcPts val="0"/>
              </a:spcBef>
              <a:defRPr/>
            </a:pPr>
            <a:r>
              <a:rPr lang="zh-CN" altLang="en-US" sz="4800" dirty="0"/>
              <a:t>云计算的讨论</a:t>
            </a:r>
            <a:endParaRPr lang="en-US" altLang="zh-CN" sz="4800" dirty="0"/>
          </a:p>
        </p:txBody>
      </p:sp>
    </p:spTree>
    <p:extLst>
      <p:ext uri="{BB962C8B-B14F-4D97-AF65-F5344CB8AC3E}">
        <p14:creationId xmlns="" xmlns:p14="http://schemas.microsoft.com/office/powerpoint/2007/7/12/main" val="1944369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640000" cy="615553"/>
          </a:xfrm>
        </p:spPr>
        <p:txBody>
          <a:bodyPr/>
          <a:lstStyle/>
          <a:p>
            <a:pPr algn="l"/>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云计算的目标</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159" name="Group 158"/>
          <p:cNvGrpSpPr/>
          <p:nvPr/>
        </p:nvGrpSpPr>
        <p:grpSpPr>
          <a:xfrm>
            <a:off x="214282" y="4214818"/>
            <a:ext cx="8859262" cy="2390180"/>
            <a:chOff x="214282" y="4214818"/>
            <a:chExt cx="8859262" cy="2390180"/>
          </a:xfrm>
        </p:grpSpPr>
        <p:grpSp>
          <p:nvGrpSpPr>
            <p:cNvPr id="147" name="Group 146"/>
            <p:cNvGrpSpPr/>
            <p:nvPr/>
          </p:nvGrpSpPr>
          <p:grpSpPr>
            <a:xfrm>
              <a:off x="214282" y="4376981"/>
              <a:ext cx="3563314" cy="2195291"/>
              <a:chOff x="214282" y="4376981"/>
              <a:chExt cx="3563314" cy="2195291"/>
            </a:xfrm>
          </p:grpSpPr>
          <p:grpSp>
            <p:nvGrpSpPr>
              <p:cNvPr id="27" name="Group 190"/>
              <p:cNvGrpSpPr/>
              <p:nvPr/>
            </p:nvGrpSpPr>
            <p:grpSpPr>
              <a:xfrm>
                <a:off x="214282" y="5108501"/>
                <a:ext cx="1920240" cy="1252960"/>
                <a:chOff x="494488" y="5257800"/>
                <a:chExt cx="1600200" cy="1044134"/>
              </a:xfrm>
            </p:grpSpPr>
            <p:pic>
              <p:nvPicPr>
                <p:cNvPr id="166" name="Picture 5" descr="green 3d disc with glow"/>
                <p:cNvPicPr preferRelativeResize="0">
                  <a:picLocks noChangeAspect="1" noChangeArrowheads="1"/>
                </p:cNvPicPr>
                <p:nvPr/>
              </p:nvPicPr>
              <p:blipFill>
                <a:blip r:embed="rId3" cstate="print"/>
                <a:srcRect/>
                <a:stretch>
                  <a:fillRect/>
                </a:stretch>
              </p:blipFill>
              <p:spPr bwMode="auto">
                <a:xfrm>
                  <a:off x="494488" y="5334000"/>
                  <a:ext cx="1600200" cy="868363"/>
                </a:xfrm>
                <a:prstGeom prst="rect">
                  <a:avLst/>
                </a:prstGeom>
                <a:noFill/>
              </p:spPr>
            </p:pic>
            <p:cxnSp>
              <p:nvCxnSpPr>
                <p:cNvPr id="141" name="Straight Connector 140"/>
                <p:cNvCxnSpPr/>
                <p:nvPr/>
              </p:nvCxnSpPr>
              <p:spPr>
                <a:xfrm rot="10800000" flipV="1">
                  <a:off x="914400" y="5486400"/>
                  <a:ext cx="381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1067594" y="56380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371600" y="5486400"/>
                  <a:ext cx="3048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4"/>
                <p:cNvPicPr>
                  <a:picLocks noChangeAspect="1" noChangeArrowheads="1"/>
                </p:cNvPicPr>
                <p:nvPr/>
              </p:nvPicPr>
              <p:blipFill>
                <a:blip r:embed="rId4" cstate="print"/>
                <a:srcRect/>
                <a:stretch>
                  <a:fillRect/>
                </a:stretch>
              </p:blipFill>
              <p:spPr bwMode="auto">
                <a:xfrm>
                  <a:off x="1143000" y="5257800"/>
                  <a:ext cx="319680" cy="432000"/>
                </a:xfrm>
                <a:prstGeom prst="rect">
                  <a:avLst/>
                </a:prstGeom>
                <a:noFill/>
              </p:spPr>
            </p:pic>
            <p:pic>
              <p:nvPicPr>
                <p:cNvPr id="41" name="Picture 5"/>
                <p:cNvPicPr>
                  <a:picLocks noChangeAspect="1" noChangeArrowheads="1"/>
                </p:cNvPicPr>
                <p:nvPr/>
              </p:nvPicPr>
              <p:blipFill>
                <a:blip r:embed="rId5" cstate="print"/>
                <a:srcRect/>
                <a:stretch>
                  <a:fillRect/>
                </a:stretch>
              </p:blipFill>
              <p:spPr bwMode="auto">
                <a:xfrm>
                  <a:off x="762000" y="5562600"/>
                  <a:ext cx="288000" cy="288000"/>
                </a:xfrm>
                <a:prstGeom prst="rect">
                  <a:avLst/>
                </a:prstGeom>
                <a:noFill/>
              </p:spPr>
            </p:pic>
            <p:pic>
              <p:nvPicPr>
                <p:cNvPr id="138" name="Picture 5"/>
                <p:cNvPicPr>
                  <a:picLocks noChangeAspect="1" noChangeArrowheads="1"/>
                </p:cNvPicPr>
                <p:nvPr/>
              </p:nvPicPr>
              <p:blipFill>
                <a:blip r:embed="rId5" cstate="print"/>
                <a:srcRect/>
                <a:stretch>
                  <a:fillRect/>
                </a:stretch>
              </p:blipFill>
              <p:spPr bwMode="auto">
                <a:xfrm>
                  <a:off x="1143000" y="5715000"/>
                  <a:ext cx="288000" cy="288000"/>
                </a:xfrm>
                <a:prstGeom prst="rect">
                  <a:avLst/>
                </a:prstGeom>
                <a:noFill/>
              </p:spPr>
            </p:pic>
            <p:pic>
              <p:nvPicPr>
                <p:cNvPr id="139" name="Picture 5"/>
                <p:cNvPicPr>
                  <a:picLocks noChangeAspect="1" noChangeArrowheads="1"/>
                </p:cNvPicPr>
                <p:nvPr/>
              </p:nvPicPr>
              <p:blipFill>
                <a:blip r:embed="rId5" cstate="print"/>
                <a:srcRect/>
                <a:stretch>
                  <a:fillRect/>
                </a:stretch>
              </p:blipFill>
              <p:spPr bwMode="auto">
                <a:xfrm>
                  <a:off x="1524000" y="5562600"/>
                  <a:ext cx="288000" cy="288000"/>
                </a:xfrm>
                <a:prstGeom prst="rect">
                  <a:avLst/>
                </a:prstGeom>
                <a:noFill/>
              </p:spPr>
            </p:pic>
            <p:sp>
              <p:nvSpPr>
                <p:cNvPr id="189" name="TextBox 188"/>
                <p:cNvSpPr txBox="1"/>
                <p:nvPr/>
              </p:nvSpPr>
              <p:spPr>
                <a:xfrm>
                  <a:off x="762000" y="6019805"/>
                  <a:ext cx="1066800" cy="282129"/>
                </a:xfrm>
                <a:prstGeom prst="rect">
                  <a:avLst/>
                </a:prstGeom>
                <a:noFill/>
              </p:spPr>
              <p:txBody>
                <a:bodyPr wrap="square" rtlCol="0">
                  <a:spAutoFit/>
                </a:bodyPr>
                <a:lstStyle/>
                <a:p>
                  <a:pPr algn="ctr"/>
                  <a:r>
                    <a:rPr lang="zh-CN" altLang="en-US" sz="1600" dirty="0" smtClean="0">
                      <a:latin typeface="微软雅黑" pitchFamily="34" charset="-122"/>
                      <a:ea typeface="微软雅黑" pitchFamily="34" charset="-122"/>
                    </a:rPr>
                    <a:t>企业</a:t>
                  </a:r>
                  <a:r>
                    <a:rPr lang="en-US" altLang="zh-CN" sz="1600" dirty="0" smtClean="0">
                      <a:latin typeface="微软雅黑" pitchFamily="34" charset="-122"/>
                      <a:ea typeface="微软雅黑" pitchFamily="34" charset="-122"/>
                    </a:rPr>
                    <a:t>B</a:t>
                  </a:r>
                  <a:endParaRPr lang="en-US" sz="1600" dirty="0">
                    <a:latin typeface="微软雅黑" pitchFamily="34" charset="-122"/>
                    <a:ea typeface="微软雅黑" pitchFamily="34" charset="-122"/>
                  </a:endParaRPr>
                </a:p>
              </p:txBody>
            </p:sp>
          </p:grpSp>
          <p:grpSp>
            <p:nvGrpSpPr>
              <p:cNvPr id="28" name="Group 191"/>
              <p:cNvGrpSpPr/>
              <p:nvPr/>
            </p:nvGrpSpPr>
            <p:grpSpPr>
              <a:xfrm>
                <a:off x="1142976" y="4376981"/>
                <a:ext cx="1920240" cy="1252960"/>
                <a:chOff x="494488" y="5257800"/>
                <a:chExt cx="1600200" cy="1044134"/>
              </a:xfrm>
            </p:grpSpPr>
            <p:pic>
              <p:nvPicPr>
                <p:cNvPr id="193" name="Picture 5" descr="green 3d disc with glow"/>
                <p:cNvPicPr preferRelativeResize="0">
                  <a:picLocks noChangeAspect="1" noChangeArrowheads="1"/>
                </p:cNvPicPr>
                <p:nvPr/>
              </p:nvPicPr>
              <p:blipFill>
                <a:blip r:embed="rId3" cstate="print"/>
                <a:srcRect/>
                <a:stretch>
                  <a:fillRect/>
                </a:stretch>
              </p:blipFill>
              <p:spPr bwMode="auto">
                <a:xfrm>
                  <a:off x="494488" y="5334000"/>
                  <a:ext cx="1600200" cy="868363"/>
                </a:xfrm>
                <a:prstGeom prst="rect">
                  <a:avLst/>
                </a:prstGeom>
                <a:noFill/>
              </p:spPr>
            </p:pic>
            <p:cxnSp>
              <p:nvCxnSpPr>
                <p:cNvPr id="194" name="Straight Connector 193"/>
                <p:cNvCxnSpPr/>
                <p:nvPr/>
              </p:nvCxnSpPr>
              <p:spPr>
                <a:xfrm rot="10800000" flipV="1">
                  <a:off x="914400" y="5486400"/>
                  <a:ext cx="381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5400000">
                  <a:off x="1067594" y="56380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1371600" y="5486400"/>
                  <a:ext cx="3048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7" name="Picture 4"/>
                <p:cNvPicPr>
                  <a:picLocks noChangeAspect="1" noChangeArrowheads="1"/>
                </p:cNvPicPr>
                <p:nvPr/>
              </p:nvPicPr>
              <p:blipFill>
                <a:blip r:embed="rId4" cstate="print"/>
                <a:srcRect/>
                <a:stretch>
                  <a:fillRect/>
                </a:stretch>
              </p:blipFill>
              <p:spPr bwMode="auto">
                <a:xfrm>
                  <a:off x="1143000" y="5257800"/>
                  <a:ext cx="319680" cy="432000"/>
                </a:xfrm>
                <a:prstGeom prst="rect">
                  <a:avLst/>
                </a:prstGeom>
                <a:noFill/>
              </p:spPr>
            </p:pic>
            <p:pic>
              <p:nvPicPr>
                <p:cNvPr id="198" name="Picture 5"/>
                <p:cNvPicPr>
                  <a:picLocks noChangeAspect="1" noChangeArrowheads="1"/>
                </p:cNvPicPr>
                <p:nvPr/>
              </p:nvPicPr>
              <p:blipFill>
                <a:blip r:embed="rId5" cstate="print"/>
                <a:srcRect/>
                <a:stretch>
                  <a:fillRect/>
                </a:stretch>
              </p:blipFill>
              <p:spPr bwMode="auto">
                <a:xfrm>
                  <a:off x="762000" y="5562600"/>
                  <a:ext cx="288000" cy="288000"/>
                </a:xfrm>
                <a:prstGeom prst="rect">
                  <a:avLst/>
                </a:prstGeom>
                <a:noFill/>
              </p:spPr>
            </p:pic>
            <p:pic>
              <p:nvPicPr>
                <p:cNvPr id="199" name="Picture 5"/>
                <p:cNvPicPr>
                  <a:picLocks noChangeAspect="1" noChangeArrowheads="1"/>
                </p:cNvPicPr>
                <p:nvPr/>
              </p:nvPicPr>
              <p:blipFill>
                <a:blip r:embed="rId5" cstate="print"/>
                <a:srcRect/>
                <a:stretch>
                  <a:fillRect/>
                </a:stretch>
              </p:blipFill>
              <p:spPr bwMode="auto">
                <a:xfrm>
                  <a:off x="1143000" y="5715000"/>
                  <a:ext cx="288000" cy="288000"/>
                </a:xfrm>
                <a:prstGeom prst="rect">
                  <a:avLst/>
                </a:prstGeom>
                <a:noFill/>
              </p:spPr>
            </p:pic>
            <p:pic>
              <p:nvPicPr>
                <p:cNvPr id="200" name="Picture 5"/>
                <p:cNvPicPr>
                  <a:picLocks noChangeAspect="1" noChangeArrowheads="1"/>
                </p:cNvPicPr>
                <p:nvPr/>
              </p:nvPicPr>
              <p:blipFill>
                <a:blip r:embed="rId5" cstate="print"/>
                <a:srcRect/>
                <a:stretch>
                  <a:fillRect/>
                </a:stretch>
              </p:blipFill>
              <p:spPr bwMode="auto">
                <a:xfrm>
                  <a:off x="1524000" y="5562600"/>
                  <a:ext cx="288000" cy="288000"/>
                </a:xfrm>
                <a:prstGeom prst="rect">
                  <a:avLst/>
                </a:prstGeom>
                <a:noFill/>
              </p:spPr>
            </p:pic>
            <p:sp>
              <p:nvSpPr>
                <p:cNvPr id="201" name="TextBox 200"/>
                <p:cNvSpPr txBox="1"/>
                <p:nvPr/>
              </p:nvSpPr>
              <p:spPr>
                <a:xfrm>
                  <a:off x="762000" y="6019805"/>
                  <a:ext cx="1066800" cy="282129"/>
                </a:xfrm>
                <a:prstGeom prst="rect">
                  <a:avLst/>
                </a:prstGeom>
                <a:noFill/>
              </p:spPr>
              <p:txBody>
                <a:bodyPr wrap="square" rtlCol="0">
                  <a:spAutoFit/>
                </a:bodyPr>
                <a:lstStyle/>
                <a:p>
                  <a:pPr algn="ctr"/>
                  <a:r>
                    <a:rPr lang="zh-CN" altLang="en-US" sz="1600" dirty="0" smtClean="0">
                      <a:latin typeface="微软雅黑" pitchFamily="34" charset="-122"/>
                      <a:ea typeface="微软雅黑" pitchFamily="34" charset="-122"/>
                    </a:rPr>
                    <a:t>企业</a:t>
                  </a:r>
                  <a:r>
                    <a:rPr lang="en-US" altLang="zh-CN" sz="1600" dirty="0" smtClean="0">
                      <a:latin typeface="微软雅黑" pitchFamily="34" charset="-122"/>
                      <a:ea typeface="微软雅黑" pitchFamily="34" charset="-122"/>
                    </a:rPr>
                    <a:t>A</a:t>
                  </a:r>
                  <a:endParaRPr lang="en-US" sz="1600" dirty="0">
                    <a:latin typeface="微软雅黑" pitchFamily="34" charset="-122"/>
                    <a:ea typeface="微软雅黑" pitchFamily="34" charset="-122"/>
                  </a:endParaRPr>
                </a:p>
              </p:txBody>
            </p:sp>
          </p:grpSp>
          <p:pic>
            <p:nvPicPr>
              <p:cNvPr id="203" name="Picture 5" descr="green 3d disc with glow"/>
              <p:cNvPicPr preferRelativeResize="0">
                <a:picLocks noChangeAspect="1" noChangeArrowheads="1"/>
              </p:cNvPicPr>
              <p:nvPr/>
            </p:nvPicPr>
            <p:blipFill>
              <a:blip r:embed="rId3" cstate="print"/>
              <a:srcRect/>
              <a:stretch>
                <a:fillRect/>
              </a:stretch>
            </p:blipFill>
            <p:spPr bwMode="auto">
              <a:xfrm>
                <a:off x="1857356" y="5387360"/>
                <a:ext cx="1920240" cy="1042036"/>
              </a:xfrm>
              <a:prstGeom prst="rect">
                <a:avLst/>
              </a:prstGeom>
              <a:noFill/>
            </p:spPr>
          </p:pic>
          <p:grpSp>
            <p:nvGrpSpPr>
              <p:cNvPr id="29" name="Group 237"/>
              <p:cNvGrpSpPr/>
              <p:nvPr/>
            </p:nvGrpSpPr>
            <p:grpSpPr>
              <a:xfrm>
                <a:off x="2143108" y="5319312"/>
                <a:ext cx="1280160" cy="1252960"/>
                <a:chOff x="2059024" y="5486400"/>
                <a:chExt cx="1066800" cy="1044134"/>
              </a:xfrm>
            </p:grpSpPr>
            <p:cxnSp>
              <p:nvCxnSpPr>
                <p:cNvPr id="204" name="Straight Connector 203"/>
                <p:cNvCxnSpPr/>
                <p:nvPr/>
              </p:nvCxnSpPr>
              <p:spPr>
                <a:xfrm rot="10800000" flipV="1">
                  <a:off x="2211424" y="5715000"/>
                  <a:ext cx="381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a:off x="2364618" y="5866606"/>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2668624" y="5715000"/>
                  <a:ext cx="3048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7" name="Picture 4"/>
                <p:cNvPicPr>
                  <a:picLocks noChangeAspect="1" noChangeArrowheads="1"/>
                </p:cNvPicPr>
                <p:nvPr/>
              </p:nvPicPr>
              <p:blipFill>
                <a:blip r:embed="rId4" cstate="print"/>
                <a:srcRect/>
                <a:stretch>
                  <a:fillRect/>
                </a:stretch>
              </p:blipFill>
              <p:spPr bwMode="auto">
                <a:xfrm>
                  <a:off x="2440024" y="5486400"/>
                  <a:ext cx="319680" cy="432000"/>
                </a:xfrm>
                <a:prstGeom prst="rect">
                  <a:avLst/>
                </a:prstGeom>
                <a:noFill/>
              </p:spPr>
            </p:pic>
            <p:pic>
              <p:nvPicPr>
                <p:cNvPr id="208" name="Picture 5"/>
                <p:cNvPicPr>
                  <a:picLocks noChangeAspect="1" noChangeArrowheads="1"/>
                </p:cNvPicPr>
                <p:nvPr/>
              </p:nvPicPr>
              <p:blipFill>
                <a:blip r:embed="rId5" cstate="print"/>
                <a:srcRect/>
                <a:stretch>
                  <a:fillRect/>
                </a:stretch>
              </p:blipFill>
              <p:spPr bwMode="auto">
                <a:xfrm>
                  <a:off x="2059024" y="5791200"/>
                  <a:ext cx="288000" cy="288000"/>
                </a:xfrm>
                <a:prstGeom prst="rect">
                  <a:avLst/>
                </a:prstGeom>
                <a:noFill/>
              </p:spPr>
            </p:pic>
            <p:pic>
              <p:nvPicPr>
                <p:cNvPr id="209" name="Picture 5"/>
                <p:cNvPicPr>
                  <a:picLocks noChangeAspect="1" noChangeArrowheads="1"/>
                </p:cNvPicPr>
                <p:nvPr/>
              </p:nvPicPr>
              <p:blipFill>
                <a:blip r:embed="rId5" cstate="print"/>
                <a:srcRect/>
                <a:stretch>
                  <a:fillRect/>
                </a:stretch>
              </p:blipFill>
              <p:spPr bwMode="auto">
                <a:xfrm>
                  <a:off x="2440024" y="5943600"/>
                  <a:ext cx="288000" cy="288000"/>
                </a:xfrm>
                <a:prstGeom prst="rect">
                  <a:avLst/>
                </a:prstGeom>
                <a:noFill/>
              </p:spPr>
            </p:pic>
            <p:pic>
              <p:nvPicPr>
                <p:cNvPr id="210" name="Picture 5"/>
                <p:cNvPicPr>
                  <a:picLocks noChangeAspect="1" noChangeArrowheads="1"/>
                </p:cNvPicPr>
                <p:nvPr/>
              </p:nvPicPr>
              <p:blipFill>
                <a:blip r:embed="rId5" cstate="print"/>
                <a:srcRect/>
                <a:stretch>
                  <a:fillRect/>
                </a:stretch>
              </p:blipFill>
              <p:spPr bwMode="auto">
                <a:xfrm>
                  <a:off x="2821024" y="5791200"/>
                  <a:ext cx="288000" cy="288000"/>
                </a:xfrm>
                <a:prstGeom prst="rect">
                  <a:avLst/>
                </a:prstGeom>
                <a:noFill/>
              </p:spPr>
            </p:pic>
            <p:sp>
              <p:nvSpPr>
                <p:cNvPr id="211" name="TextBox 210"/>
                <p:cNvSpPr txBox="1"/>
                <p:nvPr/>
              </p:nvSpPr>
              <p:spPr>
                <a:xfrm>
                  <a:off x="2059024" y="6248405"/>
                  <a:ext cx="1066800" cy="282129"/>
                </a:xfrm>
                <a:prstGeom prst="rect">
                  <a:avLst/>
                </a:prstGeom>
                <a:noFill/>
              </p:spPr>
              <p:txBody>
                <a:bodyPr wrap="square" rtlCol="0">
                  <a:spAutoFit/>
                </a:bodyPr>
                <a:lstStyle/>
                <a:p>
                  <a:pPr algn="ctr"/>
                  <a:r>
                    <a:rPr lang="zh-CN" altLang="en-US" sz="1600" dirty="0" smtClean="0">
                      <a:latin typeface="微软雅黑" pitchFamily="34" charset="-122"/>
                      <a:ea typeface="微软雅黑" pitchFamily="34" charset="-122"/>
                    </a:rPr>
                    <a:t>企业</a:t>
                  </a:r>
                  <a:r>
                    <a:rPr lang="en-US" altLang="zh-CN" sz="1600" dirty="0" smtClean="0">
                      <a:latin typeface="微软雅黑" pitchFamily="34" charset="-122"/>
                      <a:ea typeface="微软雅黑" pitchFamily="34" charset="-122"/>
                    </a:rPr>
                    <a:t>C</a:t>
                  </a:r>
                  <a:endParaRPr lang="en-US" sz="1600" dirty="0">
                    <a:latin typeface="微软雅黑" pitchFamily="34" charset="-122"/>
                    <a:ea typeface="微软雅黑" pitchFamily="34" charset="-122"/>
                  </a:endParaRPr>
                </a:p>
              </p:txBody>
            </p:sp>
          </p:grpSp>
        </p:grpSp>
        <p:grpSp>
          <p:nvGrpSpPr>
            <p:cNvPr id="148" name="Group 147"/>
            <p:cNvGrpSpPr/>
            <p:nvPr/>
          </p:nvGrpSpPr>
          <p:grpSpPr>
            <a:xfrm>
              <a:off x="4286248" y="4214818"/>
              <a:ext cx="4787296" cy="2390180"/>
              <a:chOff x="4951088" y="4214818"/>
              <a:chExt cx="4787296" cy="2390180"/>
            </a:xfrm>
          </p:grpSpPr>
          <p:cxnSp>
            <p:nvCxnSpPr>
              <p:cNvPr id="267" name="Straight Connector 266"/>
              <p:cNvCxnSpPr>
                <a:endCxn id="261" idx="0"/>
              </p:cNvCxnSpPr>
              <p:nvPr/>
            </p:nvCxnSpPr>
            <p:spPr>
              <a:xfrm flipV="1">
                <a:off x="7098056" y="4672018"/>
                <a:ext cx="1828800" cy="162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44"/>
              <p:cNvGrpSpPr/>
              <p:nvPr/>
            </p:nvGrpSpPr>
            <p:grpSpPr>
              <a:xfrm>
                <a:off x="8001024" y="4214818"/>
                <a:ext cx="1737360" cy="893686"/>
                <a:chOff x="5791200" y="4741662"/>
                <a:chExt cx="1447800" cy="744738"/>
              </a:xfrm>
            </p:grpSpPr>
            <p:pic>
              <p:nvPicPr>
                <p:cNvPr id="230" name="Picture 20" descr="gold disc"/>
                <p:cNvPicPr>
                  <a:picLocks noChangeAspect="1" noChangeArrowheads="1"/>
                </p:cNvPicPr>
                <p:nvPr/>
              </p:nvPicPr>
              <p:blipFill>
                <a:blip r:embed="rId6" cstate="print"/>
                <a:srcRect/>
                <a:stretch>
                  <a:fillRect/>
                </a:stretch>
              </p:blipFill>
              <p:spPr bwMode="auto">
                <a:xfrm>
                  <a:off x="5791200" y="4792662"/>
                  <a:ext cx="1447800" cy="693738"/>
                </a:xfrm>
                <a:prstGeom prst="rect">
                  <a:avLst/>
                </a:prstGeom>
                <a:noFill/>
              </p:spPr>
            </p:pic>
            <p:pic>
              <p:nvPicPr>
                <p:cNvPr id="231" name="Picture 4"/>
                <p:cNvPicPr>
                  <a:picLocks noChangeAspect="1" noChangeArrowheads="1"/>
                </p:cNvPicPr>
                <p:nvPr/>
              </p:nvPicPr>
              <p:blipFill>
                <a:blip r:embed="rId4" cstate="print"/>
                <a:srcRect/>
                <a:stretch>
                  <a:fillRect/>
                </a:stretch>
              </p:blipFill>
              <p:spPr bwMode="auto">
                <a:xfrm>
                  <a:off x="6081120" y="4741662"/>
                  <a:ext cx="319680" cy="432000"/>
                </a:xfrm>
                <a:prstGeom prst="rect">
                  <a:avLst/>
                </a:prstGeom>
                <a:noFill/>
              </p:spPr>
            </p:pic>
            <p:pic>
              <p:nvPicPr>
                <p:cNvPr id="232" name="Picture 4"/>
                <p:cNvPicPr>
                  <a:picLocks noChangeAspect="1" noChangeArrowheads="1"/>
                </p:cNvPicPr>
                <p:nvPr/>
              </p:nvPicPr>
              <p:blipFill>
                <a:blip r:embed="rId4" cstate="print"/>
                <a:srcRect/>
                <a:stretch>
                  <a:fillRect/>
                </a:stretch>
              </p:blipFill>
              <p:spPr bwMode="auto">
                <a:xfrm>
                  <a:off x="6233520" y="4741662"/>
                  <a:ext cx="319680" cy="432000"/>
                </a:xfrm>
                <a:prstGeom prst="rect">
                  <a:avLst/>
                </a:prstGeom>
                <a:noFill/>
              </p:spPr>
            </p:pic>
            <p:pic>
              <p:nvPicPr>
                <p:cNvPr id="233" name="Picture 4"/>
                <p:cNvPicPr>
                  <a:picLocks noChangeAspect="1" noChangeArrowheads="1"/>
                </p:cNvPicPr>
                <p:nvPr/>
              </p:nvPicPr>
              <p:blipFill>
                <a:blip r:embed="rId4" cstate="print"/>
                <a:srcRect/>
                <a:stretch>
                  <a:fillRect/>
                </a:stretch>
              </p:blipFill>
              <p:spPr bwMode="auto">
                <a:xfrm>
                  <a:off x="6385920" y="4741662"/>
                  <a:ext cx="319680" cy="432000"/>
                </a:xfrm>
                <a:prstGeom prst="rect">
                  <a:avLst/>
                </a:prstGeom>
                <a:noFill/>
              </p:spPr>
            </p:pic>
            <p:pic>
              <p:nvPicPr>
                <p:cNvPr id="234" name="Picture 4"/>
                <p:cNvPicPr>
                  <a:picLocks noChangeAspect="1" noChangeArrowheads="1"/>
                </p:cNvPicPr>
                <p:nvPr/>
              </p:nvPicPr>
              <p:blipFill>
                <a:blip r:embed="rId4" cstate="print"/>
                <a:srcRect/>
                <a:stretch>
                  <a:fillRect/>
                </a:stretch>
              </p:blipFill>
              <p:spPr bwMode="auto">
                <a:xfrm>
                  <a:off x="6538320" y="4741662"/>
                  <a:ext cx="319680" cy="432000"/>
                </a:xfrm>
                <a:prstGeom prst="rect">
                  <a:avLst/>
                </a:prstGeom>
                <a:noFill/>
              </p:spPr>
            </p:pic>
            <p:pic>
              <p:nvPicPr>
                <p:cNvPr id="235" name="Picture 4"/>
                <p:cNvPicPr>
                  <a:picLocks noChangeAspect="1" noChangeArrowheads="1"/>
                </p:cNvPicPr>
                <p:nvPr/>
              </p:nvPicPr>
              <p:blipFill>
                <a:blip r:embed="rId4" cstate="print"/>
                <a:srcRect/>
                <a:stretch>
                  <a:fillRect/>
                </a:stretch>
              </p:blipFill>
              <p:spPr bwMode="auto">
                <a:xfrm>
                  <a:off x="6690720" y="4741662"/>
                  <a:ext cx="319680" cy="432000"/>
                </a:xfrm>
                <a:prstGeom prst="rect">
                  <a:avLst/>
                </a:prstGeom>
                <a:noFill/>
              </p:spPr>
            </p:pic>
          </p:grpSp>
          <p:cxnSp>
            <p:nvCxnSpPr>
              <p:cNvPr id="253" name="Straight Connector 252"/>
              <p:cNvCxnSpPr/>
              <p:nvPr/>
            </p:nvCxnSpPr>
            <p:spPr>
              <a:xfrm rot="5400000" flipH="1" flipV="1">
                <a:off x="6209030" y="4431087"/>
                <a:ext cx="504589" cy="1358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236"/>
              <p:cNvGrpSpPr/>
              <p:nvPr/>
            </p:nvGrpSpPr>
            <p:grpSpPr>
              <a:xfrm>
                <a:off x="4951088" y="4714884"/>
                <a:ext cx="1692614" cy="1130742"/>
                <a:chOff x="5867400" y="5638800"/>
                <a:chExt cx="1410512" cy="942286"/>
              </a:xfrm>
            </p:grpSpPr>
            <p:pic>
              <p:nvPicPr>
                <p:cNvPr id="226" name="Picture 5" descr="green 3d disc with glow"/>
                <p:cNvPicPr preferRelativeResize="0">
                  <a:picLocks noChangeAspect="1" noChangeArrowheads="1"/>
                </p:cNvPicPr>
                <p:nvPr/>
              </p:nvPicPr>
              <p:blipFill>
                <a:blip r:embed="rId3" cstate="print"/>
                <a:srcRect/>
                <a:stretch>
                  <a:fillRect/>
                </a:stretch>
              </p:blipFill>
              <p:spPr bwMode="auto">
                <a:xfrm>
                  <a:off x="5867400" y="5638800"/>
                  <a:ext cx="1410512" cy="868363"/>
                </a:xfrm>
                <a:prstGeom prst="rect">
                  <a:avLst/>
                </a:prstGeom>
                <a:noFill/>
              </p:spPr>
            </p:pic>
            <p:pic>
              <p:nvPicPr>
                <p:cNvPr id="227" name="Picture 5"/>
                <p:cNvPicPr>
                  <a:picLocks noChangeAspect="1" noChangeArrowheads="1"/>
                </p:cNvPicPr>
                <p:nvPr/>
              </p:nvPicPr>
              <p:blipFill>
                <a:blip r:embed="rId5" cstate="print"/>
                <a:srcRect/>
                <a:stretch>
                  <a:fillRect/>
                </a:stretch>
              </p:blipFill>
              <p:spPr bwMode="auto">
                <a:xfrm>
                  <a:off x="6172200" y="5867400"/>
                  <a:ext cx="288000" cy="288000"/>
                </a:xfrm>
                <a:prstGeom prst="rect">
                  <a:avLst/>
                </a:prstGeom>
                <a:noFill/>
              </p:spPr>
            </p:pic>
            <p:pic>
              <p:nvPicPr>
                <p:cNvPr id="228" name="Picture 5"/>
                <p:cNvPicPr>
                  <a:picLocks noChangeAspect="1" noChangeArrowheads="1"/>
                </p:cNvPicPr>
                <p:nvPr/>
              </p:nvPicPr>
              <p:blipFill>
                <a:blip r:embed="rId5" cstate="print"/>
                <a:srcRect/>
                <a:stretch>
                  <a:fillRect/>
                </a:stretch>
              </p:blipFill>
              <p:spPr bwMode="auto">
                <a:xfrm>
                  <a:off x="6400800" y="6019800"/>
                  <a:ext cx="288000" cy="288000"/>
                </a:xfrm>
                <a:prstGeom prst="rect">
                  <a:avLst/>
                </a:prstGeom>
                <a:noFill/>
              </p:spPr>
            </p:pic>
            <p:pic>
              <p:nvPicPr>
                <p:cNvPr id="229" name="Picture 5"/>
                <p:cNvPicPr>
                  <a:picLocks noChangeAspect="1" noChangeArrowheads="1"/>
                </p:cNvPicPr>
                <p:nvPr/>
              </p:nvPicPr>
              <p:blipFill>
                <a:blip r:embed="rId5" cstate="print"/>
                <a:srcRect/>
                <a:stretch>
                  <a:fillRect/>
                </a:stretch>
              </p:blipFill>
              <p:spPr bwMode="auto">
                <a:xfrm>
                  <a:off x="6553200" y="5715000"/>
                  <a:ext cx="288000" cy="288000"/>
                </a:xfrm>
                <a:prstGeom prst="rect">
                  <a:avLst/>
                </a:prstGeom>
                <a:noFill/>
              </p:spPr>
            </p:pic>
            <p:sp>
              <p:nvSpPr>
                <p:cNvPr id="236" name="TextBox 235"/>
                <p:cNvSpPr txBox="1"/>
                <p:nvPr/>
              </p:nvSpPr>
              <p:spPr>
                <a:xfrm>
                  <a:off x="6039256" y="6324605"/>
                  <a:ext cx="1066800" cy="256481"/>
                </a:xfrm>
                <a:prstGeom prst="rect">
                  <a:avLst/>
                </a:prstGeom>
                <a:noFill/>
              </p:spPr>
              <p:txBody>
                <a:bodyPr wrap="square" rtlCol="0">
                  <a:spAutoFit/>
                </a:bodyPr>
                <a:lstStyle/>
                <a:p>
                  <a:pPr algn="ctr"/>
                  <a:r>
                    <a:rPr lang="zh-CN" altLang="en-US" sz="1400" dirty="0" smtClean="0">
                      <a:latin typeface="微软雅黑" pitchFamily="34" charset="-122"/>
                      <a:ea typeface="微软雅黑" pitchFamily="34" charset="-122"/>
                    </a:rPr>
                    <a:t>企业</a:t>
                  </a:r>
                  <a:r>
                    <a:rPr lang="en-US" altLang="zh-CN" sz="1400" dirty="0" smtClean="0">
                      <a:latin typeface="微软雅黑" pitchFamily="34" charset="-122"/>
                      <a:ea typeface="微软雅黑" pitchFamily="34" charset="-122"/>
                    </a:rPr>
                    <a:t>A</a:t>
                  </a:r>
                  <a:endParaRPr lang="en-US" sz="1400" dirty="0">
                    <a:latin typeface="微软雅黑" pitchFamily="34" charset="-122"/>
                    <a:ea typeface="微软雅黑" pitchFamily="34" charset="-122"/>
                  </a:endParaRPr>
                </a:p>
              </p:txBody>
            </p:sp>
          </p:grpSp>
          <p:cxnSp>
            <p:nvCxnSpPr>
              <p:cNvPr id="257" name="Straight Connector 256"/>
              <p:cNvCxnSpPr/>
              <p:nvPr/>
            </p:nvCxnSpPr>
            <p:spPr>
              <a:xfrm rot="5400000">
                <a:off x="6381831" y="5172686"/>
                <a:ext cx="1073389" cy="444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7296231" y="4770002"/>
                <a:ext cx="524749" cy="835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4" name="Group 238"/>
              <p:cNvGrpSpPr/>
              <p:nvPr/>
            </p:nvGrpSpPr>
            <p:grpSpPr>
              <a:xfrm>
                <a:off x="5883562" y="5286387"/>
                <a:ext cx="1692614" cy="1318611"/>
                <a:chOff x="5867400" y="5482242"/>
                <a:chExt cx="1410512" cy="1098844"/>
              </a:xfrm>
            </p:grpSpPr>
            <p:pic>
              <p:nvPicPr>
                <p:cNvPr id="240" name="Picture 5" descr="green 3d disc with glow"/>
                <p:cNvPicPr preferRelativeResize="0">
                  <a:picLocks noChangeAspect="1" noChangeArrowheads="1"/>
                </p:cNvPicPr>
                <p:nvPr/>
              </p:nvPicPr>
              <p:blipFill>
                <a:blip r:embed="rId3" cstate="print"/>
                <a:srcRect/>
                <a:stretch>
                  <a:fillRect/>
                </a:stretch>
              </p:blipFill>
              <p:spPr bwMode="auto">
                <a:xfrm>
                  <a:off x="5867400" y="5482242"/>
                  <a:ext cx="1410512" cy="868364"/>
                </a:xfrm>
                <a:prstGeom prst="rect">
                  <a:avLst/>
                </a:prstGeom>
                <a:noFill/>
              </p:spPr>
            </p:pic>
            <p:pic>
              <p:nvPicPr>
                <p:cNvPr id="241" name="Picture 5"/>
                <p:cNvPicPr>
                  <a:picLocks noChangeAspect="1" noChangeArrowheads="1"/>
                </p:cNvPicPr>
                <p:nvPr/>
              </p:nvPicPr>
              <p:blipFill>
                <a:blip r:embed="rId5" cstate="print"/>
                <a:srcRect/>
                <a:stretch>
                  <a:fillRect/>
                </a:stretch>
              </p:blipFill>
              <p:spPr bwMode="auto">
                <a:xfrm>
                  <a:off x="6331913" y="5867404"/>
                  <a:ext cx="288000" cy="288000"/>
                </a:xfrm>
                <a:prstGeom prst="rect">
                  <a:avLst/>
                </a:prstGeom>
                <a:noFill/>
              </p:spPr>
            </p:pic>
            <p:pic>
              <p:nvPicPr>
                <p:cNvPr id="242" name="Picture 5"/>
                <p:cNvPicPr>
                  <a:picLocks noChangeAspect="1" noChangeArrowheads="1"/>
                </p:cNvPicPr>
                <p:nvPr/>
              </p:nvPicPr>
              <p:blipFill>
                <a:blip r:embed="rId5" cstate="print"/>
                <a:srcRect/>
                <a:stretch>
                  <a:fillRect/>
                </a:stretch>
              </p:blipFill>
              <p:spPr bwMode="auto">
                <a:xfrm>
                  <a:off x="6560382" y="5958495"/>
                  <a:ext cx="288000" cy="288000"/>
                </a:xfrm>
                <a:prstGeom prst="rect">
                  <a:avLst/>
                </a:prstGeom>
                <a:noFill/>
              </p:spPr>
            </p:pic>
            <p:pic>
              <p:nvPicPr>
                <p:cNvPr id="243" name="Picture 5"/>
                <p:cNvPicPr>
                  <a:picLocks noChangeAspect="1" noChangeArrowheads="1"/>
                </p:cNvPicPr>
                <p:nvPr/>
              </p:nvPicPr>
              <p:blipFill>
                <a:blip r:embed="rId5" cstate="print"/>
                <a:srcRect/>
                <a:stretch>
                  <a:fillRect/>
                </a:stretch>
              </p:blipFill>
              <p:spPr bwMode="auto">
                <a:xfrm>
                  <a:off x="6553200" y="5715000"/>
                  <a:ext cx="288000" cy="288000"/>
                </a:xfrm>
                <a:prstGeom prst="rect">
                  <a:avLst/>
                </a:prstGeom>
                <a:noFill/>
              </p:spPr>
            </p:pic>
            <p:sp>
              <p:nvSpPr>
                <p:cNvPr id="244" name="TextBox 243"/>
                <p:cNvSpPr txBox="1"/>
                <p:nvPr/>
              </p:nvSpPr>
              <p:spPr>
                <a:xfrm>
                  <a:off x="6039256" y="6324605"/>
                  <a:ext cx="1066800" cy="256481"/>
                </a:xfrm>
                <a:prstGeom prst="rect">
                  <a:avLst/>
                </a:prstGeom>
                <a:noFill/>
              </p:spPr>
              <p:txBody>
                <a:bodyPr wrap="square" rtlCol="0">
                  <a:spAutoFit/>
                </a:bodyPr>
                <a:lstStyle/>
                <a:p>
                  <a:pPr algn="ctr"/>
                  <a:r>
                    <a:rPr lang="zh-CN" altLang="en-US" sz="1400" dirty="0" smtClean="0">
                      <a:latin typeface="微软雅黑" pitchFamily="34" charset="-122"/>
                      <a:ea typeface="微软雅黑" pitchFamily="34" charset="-122"/>
                    </a:rPr>
                    <a:t>企业</a:t>
                  </a:r>
                  <a:r>
                    <a:rPr lang="en-US" altLang="zh-CN" sz="1400" dirty="0" smtClean="0">
                      <a:latin typeface="微软雅黑" pitchFamily="34" charset="-122"/>
                      <a:ea typeface="微软雅黑" pitchFamily="34" charset="-122"/>
                    </a:rPr>
                    <a:t>B</a:t>
                  </a:r>
                  <a:endParaRPr lang="en-US" sz="1400" dirty="0">
                    <a:latin typeface="微软雅黑" pitchFamily="34" charset="-122"/>
                    <a:ea typeface="微软雅黑" pitchFamily="34" charset="-122"/>
                  </a:endParaRPr>
                </a:p>
              </p:txBody>
            </p:sp>
          </p:grpSp>
          <p:grpSp>
            <p:nvGrpSpPr>
              <p:cNvPr id="225" name="Group 245"/>
              <p:cNvGrpSpPr/>
              <p:nvPr/>
            </p:nvGrpSpPr>
            <p:grpSpPr>
              <a:xfrm>
                <a:off x="7072330" y="4929198"/>
                <a:ext cx="1692614" cy="1130742"/>
                <a:chOff x="5791240" y="5638800"/>
                <a:chExt cx="1410512" cy="942286"/>
              </a:xfrm>
            </p:grpSpPr>
            <p:pic>
              <p:nvPicPr>
                <p:cNvPr id="247" name="Picture 5" descr="green 3d disc with glow"/>
                <p:cNvPicPr preferRelativeResize="0">
                  <a:picLocks noChangeAspect="1" noChangeArrowheads="1"/>
                </p:cNvPicPr>
                <p:nvPr/>
              </p:nvPicPr>
              <p:blipFill>
                <a:blip r:embed="rId3" cstate="print"/>
                <a:srcRect/>
                <a:stretch>
                  <a:fillRect/>
                </a:stretch>
              </p:blipFill>
              <p:spPr bwMode="auto">
                <a:xfrm>
                  <a:off x="5791240" y="5638800"/>
                  <a:ext cx="1410512" cy="868363"/>
                </a:xfrm>
                <a:prstGeom prst="rect">
                  <a:avLst/>
                </a:prstGeom>
                <a:noFill/>
              </p:spPr>
            </p:pic>
            <p:pic>
              <p:nvPicPr>
                <p:cNvPr id="248" name="Picture 5"/>
                <p:cNvPicPr>
                  <a:picLocks noChangeAspect="1" noChangeArrowheads="1"/>
                </p:cNvPicPr>
                <p:nvPr/>
              </p:nvPicPr>
              <p:blipFill>
                <a:blip r:embed="rId5" cstate="print"/>
                <a:srcRect/>
                <a:stretch>
                  <a:fillRect/>
                </a:stretch>
              </p:blipFill>
              <p:spPr bwMode="auto">
                <a:xfrm>
                  <a:off x="6172200" y="5867400"/>
                  <a:ext cx="288000" cy="288000"/>
                </a:xfrm>
                <a:prstGeom prst="rect">
                  <a:avLst/>
                </a:prstGeom>
                <a:noFill/>
              </p:spPr>
            </p:pic>
            <p:pic>
              <p:nvPicPr>
                <p:cNvPr id="249" name="Picture 5"/>
                <p:cNvPicPr>
                  <a:picLocks noChangeAspect="1" noChangeArrowheads="1"/>
                </p:cNvPicPr>
                <p:nvPr/>
              </p:nvPicPr>
              <p:blipFill>
                <a:blip r:embed="rId5" cstate="print"/>
                <a:srcRect/>
                <a:stretch>
                  <a:fillRect/>
                </a:stretch>
              </p:blipFill>
              <p:spPr bwMode="auto">
                <a:xfrm>
                  <a:off x="6400800" y="6019800"/>
                  <a:ext cx="288000" cy="288000"/>
                </a:xfrm>
                <a:prstGeom prst="rect">
                  <a:avLst/>
                </a:prstGeom>
                <a:noFill/>
              </p:spPr>
            </p:pic>
            <p:pic>
              <p:nvPicPr>
                <p:cNvPr id="250" name="Picture 5"/>
                <p:cNvPicPr>
                  <a:picLocks noChangeAspect="1" noChangeArrowheads="1"/>
                </p:cNvPicPr>
                <p:nvPr/>
              </p:nvPicPr>
              <p:blipFill>
                <a:blip r:embed="rId5" cstate="print"/>
                <a:srcRect/>
                <a:stretch>
                  <a:fillRect/>
                </a:stretch>
              </p:blipFill>
              <p:spPr bwMode="auto">
                <a:xfrm>
                  <a:off x="6553200" y="5715000"/>
                  <a:ext cx="288000" cy="288000"/>
                </a:xfrm>
                <a:prstGeom prst="rect">
                  <a:avLst/>
                </a:prstGeom>
                <a:noFill/>
              </p:spPr>
            </p:pic>
            <p:sp>
              <p:nvSpPr>
                <p:cNvPr id="251" name="TextBox 250"/>
                <p:cNvSpPr txBox="1"/>
                <p:nvPr/>
              </p:nvSpPr>
              <p:spPr>
                <a:xfrm>
                  <a:off x="6039256" y="6324605"/>
                  <a:ext cx="1066800" cy="256481"/>
                </a:xfrm>
                <a:prstGeom prst="rect">
                  <a:avLst/>
                </a:prstGeom>
                <a:noFill/>
              </p:spPr>
              <p:txBody>
                <a:bodyPr wrap="square" rtlCol="0">
                  <a:spAutoFit/>
                </a:bodyPr>
                <a:lstStyle/>
                <a:p>
                  <a:pPr algn="ctr"/>
                  <a:r>
                    <a:rPr lang="zh-CN" altLang="en-US" sz="1400" dirty="0" smtClean="0">
                      <a:latin typeface="微软雅黑" pitchFamily="34" charset="-122"/>
                      <a:ea typeface="微软雅黑" pitchFamily="34" charset="-122"/>
                    </a:rPr>
                    <a:t>企业</a:t>
                  </a:r>
                  <a:r>
                    <a:rPr lang="en-US" altLang="zh-CN" sz="1400" dirty="0" smtClean="0">
                      <a:latin typeface="微软雅黑" pitchFamily="34" charset="-122"/>
                      <a:ea typeface="微软雅黑" pitchFamily="34" charset="-122"/>
                    </a:rPr>
                    <a:t>C</a:t>
                  </a:r>
                  <a:endParaRPr lang="en-US" sz="1400" dirty="0">
                    <a:latin typeface="微软雅黑" pitchFamily="34" charset="-122"/>
                    <a:ea typeface="微软雅黑" pitchFamily="34" charset="-122"/>
                  </a:endParaRPr>
                </a:p>
              </p:txBody>
            </p:sp>
          </p:grpSp>
          <p:grpSp>
            <p:nvGrpSpPr>
              <p:cNvPr id="237" name="Group 21"/>
              <p:cNvGrpSpPr>
                <a:grpSpLocks/>
              </p:cNvGrpSpPr>
              <p:nvPr/>
            </p:nvGrpSpPr>
            <p:grpSpPr bwMode="auto">
              <a:xfrm>
                <a:off x="6249322" y="4447709"/>
                <a:ext cx="2011680" cy="788670"/>
                <a:chOff x="623" y="1725"/>
                <a:chExt cx="1440" cy="1230"/>
              </a:xfrm>
            </p:grpSpPr>
            <p:pic>
              <p:nvPicPr>
                <p:cNvPr id="219" name="Picture 22" descr="cloud0000"/>
                <p:cNvPicPr>
                  <a:picLocks noChangeAspect="1" noChangeArrowheads="1"/>
                </p:cNvPicPr>
                <p:nvPr/>
              </p:nvPicPr>
              <p:blipFill>
                <a:blip r:embed="rId7" cstate="print"/>
                <a:srcRect/>
                <a:stretch>
                  <a:fillRect/>
                </a:stretch>
              </p:blipFill>
              <p:spPr bwMode="auto">
                <a:xfrm>
                  <a:off x="623" y="1725"/>
                  <a:ext cx="1440" cy="1230"/>
                </a:xfrm>
                <a:prstGeom prst="rect">
                  <a:avLst/>
                </a:prstGeom>
                <a:noFill/>
              </p:spPr>
            </p:pic>
            <p:sp>
              <p:nvSpPr>
                <p:cNvPr id="220" name="Rectangle 23"/>
                <p:cNvSpPr>
                  <a:spLocks noChangeArrowheads="1"/>
                </p:cNvSpPr>
                <p:nvPr/>
              </p:nvSpPr>
              <p:spPr bwMode="auto">
                <a:xfrm>
                  <a:off x="1134" y="2263"/>
                  <a:ext cx="441" cy="384"/>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600" kern="0" dirty="0" smtClean="0">
                      <a:solidFill>
                        <a:srgbClr val="000000"/>
                      </a:solidFill>
                      <a:latin typeface="微软雅黑" pitchFamily="34" charset="-122"/>
                      <a:ea typeface="微软雅黑" pitchFamily="34" charset="-122"/>
                    </a:rPr>
                    <a:t>互联网</a:t>
                  </a:r>
                  <a:endParaRPr lang="en-US" altLang="zh-CN" sz="1600" kern="0" dirty="0" smtClean="0">
                    <a:solidFill>
                      <a:srgbClr val="000000"/>
                    </a:solidFill>
                    <a:latin typeface="微软雅黑" pitchFamily="34" charset="-122"/>
                    <a:ea typeface="微软雅黑" pitchFamily="34" charset="-122"/>
                  </a:endParaRPr>
                </a:p>
              </p:txBody>
            </p:sp>
          </p:grpSp>
          <p:sp>
            <p:nvSpPr>
              <p:cNvPr id="261" name="TextBox 260"/>
              <p:cNvSpPr txBox="1"/>
              <p:nvPr/>
            </p:nvSpPr>
            <p:spPr>
              <a:xfrm>
                <a:off x="8286776" y="4672018"/>
                <a:ext cx="1280160" cy="307777"/>
              </a:xfrm>
              <a:prstGeom prst="rect">
                <a:avLst/>
              </a:prstGeom>
              <a:noFill/>
            </p:spPr>
            <p:txBody>
              <a:bodyPr wrap="square" rtlCol="0">
                <a:spAutoFit/>
              </a:bodyPr>
              <a:lstStyle/>
              <a:p>
                <a:pPr algn="ctr"/>
                <a:r>
                  <a:rPr lang="zh-CN" altLang="en-US" sz="1400" dirty="0">
                    <a:latin typeface="微软雅黑" pitchFamily="34" charset="-122"/>
                    <a:ea typeface="微软雅黑" pitchFamily="34" charset="-122"/>
                  </a:rPr>
                  <a:t>云平</a:t>
                </a:r>
                <a:r>
                  <a:rPr lang="zh-CN" altLang="en-US" sz="1400" dirty="0" smtClean="0">
                    <a:latin typeface="微软雅黑" pitchFamily="34" charset="-122"/>
                    <a:ea typeface="微软雅黑" pitchFamily="34" charset="-122"/>
                  </a:rPr>
                  <a:t>台服务商</a:t>
                </a:r>
                <a:endParaRPr lang="en-US" sz="1400" dirty="0">
                  <a:latin typeface="微软雅黑" pitchFamily="34" charset="-122"/>
                  <a:ea typeface="微软雅黑" pitchFamily="34" charset="-122"/>
                </a:endParaRPr>
              </a:p>
            </p:txBody>
          </p:sp>
        </p:grpSp>
        <p:sp>
          <p:nvSpPr>
            <p:cNvPr id="262" name="Right Arrow 261"/>
            <p:cNvSpPr/>
            <p:nvPr/>
          </p:nvSpPr>
          <p:spPr bwMode="auto">
            <a:xfrm>
              <a:off x="3357554" y="4946769"/>
              <a:ext cx="914400" cy="54864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58" name="Group 157"/>
          <p:cNvGrpSpPr/>
          <p:nvPr/>
        </p:nvGrpSpPr>
        <p:grpSpPr>
          <a:xfrm>
            <a:off x="642910" y="2128985"/>
            <a:ext cx="7715304" cy="1728643"/>
            <a:chOff x="642910" y="1914671"/>
            <a:chExt cx="7715304" cy="1728643"/>
          </a:xfrm>
        </p:grpSpPr>
        <p:grpSp>
          <p:nvGrpSpPr>
            <p:cNvPr id="149" name="Group 148"/>
            <p:cNvGrpSpPr/>
            <p:nvPr/>
          </p:nvGrpSpPr>
          <p:grpSpPr>
            <a:xfrm>
              <a:off x="642910" y="2296480"/>
              <a:ext cx="3624438" cy="1139667"/>
              <a:chOff x="795162" y="1524793"/>
              <a:chExt cx="3624438" cy="1139667"/>
            </a:xfrm>
          </p:grpSpPr>
          <p:grpSp>
            <p:nvGrpSpPr>
              <p:cNvPr id="19" name="Group 105"/>
              <p:cNvGrpSpPr/>
              <p:nvPr/>
            </p:nvGrpSpPr>
            <p:grpSpPr>
              <a:xfrm>
                <a:off x="795162" y="1785927"/>
                <a:ext cx="3133896" cy="878533"/>
                <a:chOff x="1237631" y="1953276"/>
                <a:chExt cx="2763999" cy="843266"/>
              </a:xfrm>
            </p:grpSpPr>
            <p:sp>
              <p:nvSpPr>
                <p:cNvPr id="53" name="Freeform 31"/>
                <p:cNvSpPr>
                  <a:spLocks/>
                </p:cNvSpPr>
                <p:nvPr/>
              </p:nvSpPr>
              <p:spPr bwMode="auto">
                <a:xfrm>
                  <a:off x="1237949" y="2021844"/>
                  <a:ext cx="2763681" cy="774698"/>
                </a:xfrm>
                <a:custGeom>
                  <a:avLst/>
                  <a:gdLst/>
                  <a:ahLst/>
                  <a:cxnLst>
                    <a:cxn ang="0">
                      <a:pos x="720" y="862"/>
                    </a:cxn>
                    <a:cxn ang="0">
                      <a:pos x="5038" y="862"/>
                    </a:cxn>
                    <a:cxn ang="0">
                      <a:pos x="3794" y="0"/>
                    </a:cxn>
                    <a:cxn ang="0">
                      <a:pos x="0" y="2"/>
                    </a:cxn>
                    <a:cxn ang="0">
                      <a:pos x="720" y="862"/>
                    </a:cxn>
                  </a:cxnLst>
                  <a:rect l="0" t="0" r="r" b="b"/>
                  <a:pathLst>
                    <a:path w="5038" h="862">
                      <a:moveTo>
                        <a:pt x="720" y="862"/>
                      </a:moveTo>
                      <a:lnTo>
                        <a:pt x="5038" y="862"/>
                      </a:lnTo>
                      <a:lnTo>
                        <a:pt x="3794" y="0"/>
                      </a:lnTo>
                      <a:lnTo>
                        <a:pt x="0" y="2"/>
                      </a:lnTo>
                      <a:lnTo>
                        <a:pt x="720" y="862"/>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grpSp>
              <p:nvGrpSpPr>
                <p:cNvPr id="21" name="Group 32"/>
                <p:cNvGrpSpPr>
                  <a:grpSpLocks/>
                </p:cNvGrpSpPr>
                <p:nvPr/>
              </p:nvGrpSpPr>
              <p:grpSpPr bwMode="auto">
                <a:xfrm>
                  <a:off x="1237631" y="1953276"/>
                  <a:ext cx="2570701" cy="777225"/>
                  <a:chOff x="630" y="2088"/>
                  <a:chExt cx="4686" cy="864"/>
                </a:xfrm>
              </p:grpSpPr>
              <p:sp>
                <p:nvSpPr>
                  <p:cNvPr id="55" name="Line 33"/>
                  <p:cNvSpPr>
                    <a:spLocks noChangeShapeType="1"/>
                  </p:cNvSpPr>
                  <p:nvPr/>
                </p:nvSpPr>
                <p:spPr bwMode="auto">
                  <a:xfrm flipH="1" flipV="1">
                    <a:off x="762" y="2088"/>
                    <a:ext cx="723" cy="861"/>
                  </a:xfrm>
                  <a:prstGeom prst="line">
                    <a:avLst/>
                  </a:prstGeom>
                  <a:noFill/>
                  <a:ln w="6350">
                    <a:solidFill>
                      <a:srgbClr val="FFFFFF">
                        <a:alpha val="25000"/>
                      </a:srgbClr>
                    </a:solidFill>
                    <a:prstDash val="dash"/>
                    <a:round/>
                    <a:headEnd/>
                    <a:tailEnd/>
                  </a:ln>
                  <a:effectLst/>
                </p:spPr>
                <p:txBody>
                  <a:bodyPr/>
                  <a:lstStyle/>
                  <a:p>
                    <a:endParaRPr lang="en-US"/>
                  </a:p>
                </p:txBody>
              </p:sp>
              <p:sp>
                <p:nvSpPr>
                  <p:cNvPr id="56" name="Line 34"/>
                  <p:cNvSpPr>
                    <a:spLocks noChangeShapeType="1"/>
                  </p:cNvSpPr>
                  <p:nvPr/>
                </p:nvSpPr>
                <p:spPr bwMode="auto">
                  <a:xfrm flipH="1" flipV="1">
                    <a:off x="984" y="2088"/>
                    <a:ext cx="723" cy="861"/>
                  </a:xfrm>
                  <a:prstGeom prst="line">
                    <a:avLst/>
                  </a:prstGeom>
                  <a:noFill/>
                  <a:ln w="6350">
                    <a:solidFill>
                      <a:srgbClr val="FFFFFF">
                        <a:alpha val="50000"/>
                      </a:srgbClr>
                    </a:solidFill>
                    <a:prstDash val="dash"/>
                    <a:round/>
                    <a:headEnd/>
                    <a:tailEnd/>
                  </a:ln>
                  <a:effectLst/>
                </p:spPr>
                <p:txBody>
                  <a:bodyPr/>
                  <a:lstStyle/>
                  <a:p>
                    <a:endParaRPr lang="en-US"/>
                  </a:p>
                </p:txBody>
              </p:sp>
              <p:sp>
                <p:nvSpPr>
                  <p:cNvPr id="57" name="Line 35"/>
                  <p:cNvSpPr>
                    <a:spLocks noChangeShapeType="1"/>
                  </p:cNvSpPr>
                  <p:nvPr/>
                </p:nvSpPr>
                <p:spPr bwMode="auto">
                  <a:xfrm flipH="1" flipV="1">
                    <a:off x="1212" y="2088"/>
                    <a:ext cx="723" cy="861"/>
                  </a:xfrm>
                  <a:prstGeom prst="line">
                    <a:avLst/>
                  </a:prstGeom>
                  <a:noFill/>
                  <a:ln w="6350">
                    <a:solidFill>
                      <a:srgbClr val="FFFFFF">
                        <a:alpha val="25000"/>
                      </a:srgbClr>
                    </a:solidFill>
                    <a:prstDash val="dash"/>
                    <a:round/>
                    <a:headEnd/>
                    <a:tailEnd/>
                  </a:ln>
                  <a:effectLst/>
                </p:spPr>
                <p:txBody>
                  <a:bodyPr/>
                  <a:lstStyle/>
                  <a:p>
                    <a:endParaRPr lang="en-US"/>
                  </a:p>
                </p:txBody>
              </p:sp>
              <p:sp>
                <p:nvSpPr>
                  <p:cNvPr id="58" name="Line 36"/>
                  <p:cNvSpPr>
                    <a:spLocks noChangeShapeType="1"/>
                  </p:cNvSpPr>
                  <p:nvPr/>
                </p:nvSpPr>
                <p:spPr bwMode="auto">
                  <a:xfrm flipH="1" flipV="1">
                    <a:off x="1434" y="2088"/>
                    <a:ext cx="723" cy="861"/>
                  </a:xfrm>
                  <a:prstGeom prst="line">
                    <a:avLst/>
                  </a:prstGeom>
                  <a:noFill/>
                  <a:ln w="6350">
                    <a:solidFill>
                      <a:srgbClr val="FFFFFF">
                        <a:alpha val="50000"/>
                      </a:srgbClr>
                    </a:solidFill>
                    <a:prstDash val="dash"/>
                    <a:round/>
                    <a:headEnd/>
                    <a:tailEnd/>
                  </a:ln>
                  <a:effectLst/>
                </p:spPr>
                <p:txBody>
                  <a:bodyPr/>
                  <a:lstStyle/>
                  <a:p>
                    <a:endParaRPr lang="en-US"/>
                  </a:p>
                </p:txBody>
              </p:sp>
              <p:sp>
                <p:nvSpPr>
                  <p:cNvPr id="59" name="Line 37"/>
                  <p:cNvSpPr>
                    <a:spLocks noChangeShapeType="1"/>
                  </p:cNvSpPr>
                  <p:nvPr/>
                </p:nvSpPr>
                <p:spPr bwMode="auto">
                  <a:xfrm flipH="1" flipV="1">
                    <a:off x="1662" y="2088"/>
                    <a:ext cx="723" cy="861"/>
                  </a:xfrm>
                  <a:prstGeom prst="line">
                    <a:avLst/>
                  </a:prstGeom>
                  <a:noFill/>
                  <a:ln w="6350">
                    <a:solidFill>
                      <a:srgbClr val="FFFFFF">
                        <a:alpha val="25000"/>
                      </a:srgbClr>
                    </a:solidFill>
                    <a:prstDash val="dash"/>
                    <a:round/>
                    <a:headEnd/>
                    <a:tailEnd/>
                  </a:ln>
                  <a:effectLst/>
                </p:spPr>
                <p:txBody>
                  <a:bodyPr/>
                  <a:lstStyle/>
                  <a:p>
                    <a:endParaRPr lang="en-US"/>
                  </a:p>
                </p:txBody>
              </p:sp>
              <p:sp>
                <p:nvSpPr>
                  <p:cNvPr id="60" name="Line 38"/>
                  <p:cNvSpPr>
                    <a:spLocks noChangeShapeType="1"/>
                  </p:cNvSpPr>
                  <p:nvPr/>
                </p:nvSpPr>
                <p:spPr bwMode="auto">
                  <a:xfrm flipH="1" flipV="1">
                    <a:off x="1884" y="2088"/>
                    <a:ext cx="723" cy="861"/>
                  </a:xfrm>
                  <a:prstGeom prst="line">
                    <a:avLst/>
                  </a:prstGeom>
                  <a:noFill/>
                  <a:ln w="6350">
                    <a:solidFill>
                      <a:srgbClr val="FFFFFF">
                        <a:alpha val="50000"/>
                      </a:srgbClr>
                    </a:solidFill>
                    <a:prstDash val="dash"/>
                    <a:round/>
                    <a:headEnd/>
                    <a:tailEnd/>
                  </a:ln>
                  <a:effectLst/>
                </p:spPr>
                <p:txBody>
                  <a:bodyPr/>
                  <a:lstStyle/>
                  <a:p>
                    <a:endParaRPr lang="en-US"/>
                  </a:p>
                </p:txBody>
              </p:sp>
              <p:sp>
                <p:nvSpPr>
                  <p:cNvPr id="61" name="Line 39"/>
                  <p:cNvSpPr>
                    <a:spLocks noChangeShapeType="1"/>
                  </p:cNvSpPr>
                  <p:nvPr/>
                </p:nvSpPr>
                <p:spPr bwMode="auto">
                  <a:xfrm flipH="1" flipV="1">
                    <a:off x="2112" y="2088"/>
                    <a:ext cx="723" cy="861"/>
                  </a:xfrm>
                  <a:prstGeom prst="line">
                    <a:avLst/>
                  </a:prstGeom>
                  <a:noFill/>
                  <a:ln w="6350">
                    <a:solidFill>
                      <a:srgbClr val="FFFFFF">
                        <a:alpha val="25000"/>
                      </a:srgbClr>
                    </a:solidFill>
                    <a:prstDash val="dash"/>
                    <a:round/>
                    <a:headEnd/>
                    <a:tailEnd/>
                  </a:ln>
                  <a:effectLst/>
                </p:spPr>
                <p:txBody>
                  <a:bodyPr/>
                  <a:lstStyle/>
                  <a:p>
                    <a:endParaRPr lang="en-US"/>
                  </a:p>
                </p:txBody>
              </p:sp>
              <p:sp>
                <p:nvSpPr>
                  <p:cNvPr id="62" name="Line 40"/>
                  <p:cNvSpPr>
                    <a:spLocks noChangeShapeType="1"/>
                  </p:cNvSpPr>
                  <p:nvPr/>
                </p:nvSpPr>
                <p:spPr bwMode="auto">
                  <a:xfrm flipH="1" flipV="1">
                    <a:off x="2334" y="2088"/>
                    <a:ext cx="732" cy="858"/>
                  </a:xfrm>
                  <a:prstGeom prst="line">
                    <a:avLst/>
                  </a:prstGeom>
                  <a:noFill/>
                  <a:ln w="6350">
                    <a:solidFill>
                      <a:srgbClr val="FFFFFF">
                        <a:alpha val="50000"/>
                      </a:srgbClr>
                    </a:solidFill>
                    <a:prstDash val="dash"/>
                    <a:round/>
                    <a:headEnd/>
                    <a:tailEnd/>
                  </a:ln>
                  <a:effectLst/>
                </p:spPr>
                <p:txBody>
                  <a:bodyPr/>
                  <a:lstStyle/>
                  <a:p>
                    <a:endParaRPr lang="en-US"/>
                  </a:p>
                </p:txBody>
              </p:sp>
              <p:sp>
                <p:nvSpPr>
                  <p:cNvPr id="63" name="Line 41"/>
                  <p:cNvSpPr>
                    <a:spLocks noChangeShapeType="1"/>
                  </p:cNvSpPr>
                  <p:nvPr/>
                </p:nvSpPr>
                <p:spPr bwMode="auto">
                  <a:xfrm flipH="1" flipV="1">
                    <a:off x="2562" y="2088"/>
                    <a:ext cx="768" cy="858"/>
                  </a:xfrm>
                  <a:prstGeom prst="line">
                    <a:avLst/>
                  </a:prstGeom>
                  <a:noFill/>
                  <a:ln w="6350">
                    <a:solidFill>
                      <a:srgbClr val="FFFFFF">
                        <a:alpha val="25000"/>
                      </a:srgbClr>
                    </a:solidFill>
                    <a:prstDash val="dash"/>
                    <a:round/>
                    <a:headEnd/>
                    <a:tailEnd/>
                  </a:ln>
                  <a:effectLst/>
                </p:spPr>
                <p:txBody>
                  <a:bodyPr/>
                  <a:lstStyle/>
                  <a:p>
                    <a:endParaRPr lang="en-US"/>
                  </a:p>
                </p:txBody>
              </p:sp>
              <p:sp>
                <p:nvSpPr>
                  <p:cNvPr id="64" name="Line 42"/>
                  <p:cNvSpPr>
                    <a:spLocks noChangeShapeType="1"/>
                  </p:cNvSpPr>
                  <p:nvPr/>
                </p:nvSpPr>
                <p:spPr bwMode="auto">
                  <a:xfrm flipH="1" flipV="1">
                    <a:off x="2784" y="2088"/>
                    <a:ext cx="846" cy="861"/>
                  </a:xfrm>
                  <a:prstGeom prst="line">
                    <a:avLst/>
                  </a:prstGeom>
                  <a:noFill/>
                  <a:ln w="6350">
                    <a:solidFill>
                      <a:srgbClr val="FFFFFF">
                        <a:alpha val="50000"/>
                      </a:srgbClr>
                    </a:solidFill>
                    <a:prstDash val="dash"/>
                    <a:round/>
                    <a:headEnd/>
                    <a:tailEnd/>
                  </a:ln>
                  <a:effectLst/>
                </p:spPr>
                <p:txBody>
                  <a:bodyPr/>
                  <a:lstStyle/>
                  <a:p>
                    <a:endParaRPr lang="en-US"/>
                  </a:p>
                </p:txBody>
              </p:sp>
              <p:sp>
                <p:nvSpPr>
                  <p:cNvPr id="65" name="Line 43"/>
                  <p:cNvSpPr>
                    <a:spLocks noChangeShapeType="1"/>
                  </p:cNvSpPr>
                  <p:nvPr/>
                </p:nvSpPr>
                <p:spPr bwMode="auto">
                  <a:xfrm flipH="1" flipV="1">
                    <a:off x="3012" y="2088"/>
                    <a:ext cx="894" cy="861"/>
                  </a:xfrm>
                  <a:prstGeom prst="line">
                    <a:avLst/>
                  </a:prstGeom>
                  <a:noFill/>
                  <a:ln w="6350">
                    <a:solidFill>
                      <a:srgbClr val="FFFFFF">
                        <a:alpha val="25000"/>
                      </a:srgbClr>
                    </a:solidFill>
                    <a:prstDash val="dash"/>
                    <a:round/>
                    <a:headEnd/>
                    <a:tailEnd/>
                  </a:ln>
                  <a:effectLst/>
                </p:spPr>
                <p:txBody>
                  <a:bodyPr/>
                  <a:lstStyle/>
                  <a:p>
                    <a:endParaRPr lang="en-US"/>
                  </a:p>
                </p:txBody>
              </p:sp>
              <p:sp>
                <p:nvSpPr>
                  <p:cNvPr id="66" name="Line 44"/>
                  <p:cNvSpPr>
                    <a:spLocks noChangeShapeType="1"/>
                  </p:cNvSpPr>
                  <p:nvPr/>
                </p:nvSpPr>
                <p:spPr bwMode="auto">
                  <a:xfrm flipH="1" flipV="1">
                    <a:off x="3234" y="2088"/>
                    <a:ext cx="936" cy="861"/>
                  </a:xfrm>
                  <a:prstGeom prst="line">
                    <a:avLst/>
                  </a:prstGeom>
                  <a:noFill/>
                  <a:ln w="6350">
                    <a:solidFill>
                      <a:srgbClr val="FFFFFF">
                        <a:alpha val="50000"/>
                      </a:srgbClr>
                    </a:solidFill>
                    <a:prstDash val="dash"/>
                    <a:round/>
                    <a:headEnd/>
                    <a:tailEnd/>
                  </a:ln>
                  <a:effectLst/>
                </p:spPr>
                <p:txBody>
                  <a:bodyPr/>
                  <a:lstStyle/>
                  <a:p>
                    <a:endParaRPr lang="en-US"/>
                  </a:p>
                </p:txBody>
              </p:sp>
              <p:sp>
                <p:nvSpPr>
                  <p:cNvPr id="67" name="Line 45"/>
                  <p:cNvSpPr>
                    <a:spLocks noChangeShapeType="1"/>
                  </p:cNvSpPr>
                  <p:nvPr/>
                </p:nvSpPr>
                <p:spPr bwMode="auto">
                  <a:xfrm flipH="1" flipV="1">
                    <a:off x="3462" y="2088"/>
                    <a:ext cx="993" cy="861"/>
                  </a:xfrm>
                  <a:prstGeom prst="line">
                    <a:avLst/>
                  </a:prstGeom>
                  <a:noFill/>
                  <a:ln w="6350">
                    <a:solidFill>
                      <a:srgbClr val="FFFFFF">
                        <a:alpha val="25000"/>
                      </a:srgbClr>
                    </a:solidFill>
                    <a:prstDash val="dash"/>
                    <a:round/>
                    <a:headEnd/>
                    <a:tailEnd/>
                  </a:ln>
                  <a:effectLst/>
                </p:spPr>
                <p:txBody>
                  <a:bodyPr/>
                  <a:lstStyle/>
                  <a:p>
                    <a:endParaRPr lang="en-US"/>
                  </a:p>
                </p:txBody>
              </p:sp>
              <p:sp>
                <p:nvSpPr>
                  <p:cNvPr id="68" name="Line 46"/>
                  <p:cNvSpPr>
                    <a:spLocks noChangeShapeType="1"/>
                  </p:cNvSpPr>
                  <p:nvPr/>
                </p:nvSpPr>
                <p:spPr bwMode="auto">
                  <a:xfrm flipH="1" flipV="1">
                    <a:off x="3684" y="2088"/>
                    <a:ext cx="1032" cy="864"/>
                  </a:xfrm>
                  <a:prstGeom prst="line">
                    <a:avLst/>
                  </a:prstGeom>
                  <a:noFill/>
                  <a:ln w="6350">
                    <a:solidFill>
                      <a:srgbClr val="FFFFFF">
                        <a:alpha val="50000"/>
                      </a:srgbClr>
                    </a:solidFill>
                    <a:prstDash val="dash"/>
                    <a:round/>
                    <a:headEnd/>
                    <a:tailEnd/>
                  </a:ln>
                  <a:effectLst/>
                </p:spPr>
                <p:txBody>
                  <a:bodyPr/>
                  <a:lstStyle/>
                  <a:p>
                    <a:endParaRPr lang="en-US"/>
                  </a:p>
                </p:txBody>
              </p:sp>
              <p:sp>
                <p:nvSpPr>
                  <p:cNvPr id="69" name="Line 47"/>
                  <p:cNvSpPr>
                    <a:spLocks noChangeShapeType="1"/>
                  </p:cNvSpPr>
                  <p:nvPr/>
                </p:nvSpPr>
                <p:spPr bwMode="auto">
                  <a:xfrm flipH="1" flipV="1">
                    <a:off x="3912" y="2088"/>
                    <a:ext cx="1101" cy="860"/>
                  </a:xfrm>
                  <a:prstGeom prst="line">
                    <a:avLst/>
                  </a:prstGeom>
                  <a:noFill/>
                  <a:ln w="6350">
                    <a:solidFill>
                      <a:srgbClr val="FFFFFF">
                        <a:alpha val="25000"/>
                      </a:srgbClr>
                    </a:solidFill>
                    <a:prstDash val="dash"/>
                    <a:round/>
                    <a:headEnd/>
                    <a:tailEnd/>
                  </a:ln>
                  <a:effectLst/>
                </p:spPr>
                <p:txBody>
                  <a:bodyPr/>
                  <a:lstStyle/>
                  <a:p>
                    <a:endParaRPr lang="en-US"/>
                  </a:p>
                </p:txBody>
              </p:sp>
              <p:sp>
                <p:nvSpPr>
                  <p:cNvPr id="70" name="Line 48"/>
                  <p:cNvSpPr>
                    <a:spLocks noChangeShapeType="1"/>
                  </p:cNvSpPr>
                  <p:nvPr/>
                </p:nvSpPr>
                <p:spPr bwMode="auto">
                  <a:xfrm flipH="1" flipV="1">
                    <a:off x="4134" y="2088"/>
                    <a:ext cx="1182" cy="861"/>
                  </a:xfrm>
                  <a:prstGeom prst="line">
                    <a:avLst/>
                  </a:prstGeom>
                  <a:noFill/>
                  <a:ln w="6350">
                    <a:solidFill>
                      <a:srgbClr val="FFFFFF">
                        <a:alpha val="50000"/>
                      </a:srgbClr>
                    </a:solidFill>
                    <a:prstDash val="dash"/>
                    <a:round/>
                    <a:headEnd/>
                    <a:tailEnd/>
                  </a:ln>
                  <a:effectLst/>
                </p:spPr>
                <p:txBody>
                  <a:bodyPr/>
                  <a:lstStyle/>
                  <a:p>
                    <a:endParaRPr lang="en-US"/>
                  </a:p>
                </p:txBody>
              </p:sp>
              <p:sp>
                <p:nvSpPr>
                  <p:cNvPr id="71" name="Line 49"/>
                  <p:cNvSpPr>
                    <a:spLocks noChangeShapeType="1"/>
                  </p:cNvSpPr>
                  <p:nvPr/>
                </p:nvSpPr>
                <p:spPr bwMode="auto">
                  <a:xfrm>
                    <a:off x="630" y="2181"/>
                    <a:ext cx="3837" cy="0"/>
                  </a:xfrm>
                  <a:prstGeom prst="line">
                    <a:avLst/>
                  </a:prstGeom>
                  <a:noFill/>
                  <a:ln w="6350">
                    <a:solidFill>
                      <a:srgbClr val="FFFFFF">
                        <a:alpha val="25000"/>
                      </a:srgbClr>
                    </a:solidFill>
                    <a:prstDash val="dash"/>
                    <a:round/>
                    <a:headEnd/>
                    <a:tailEnd/>
                  </a:ln>
                  <a:effectLst/>
                </p:spPr>
                <p:txBody>
                  <a:bodyPr/>
                  <a:lstStyle/>
                  <a:p>
                    <a:endParaRPr lang="en-US"/>
                  </a:p>
                </p:txBody>
              </p:sp>
              <p:sp>
                <p:nvSpPr>
                  <p:cNvPr id="72" name="Line 50"/>
                  <p:cNvSpPr>
                    <a:spLocks noChangeShapeType="1"/>
                  </p:cNvSpPr>
                  <p:nvPr/>
                </p:nvSpPr>
                <p:spPr bwMode="auto">
                  <a:xfrm>
                    <a:off x="726" y="2295"/>
                    <a:ext cx="3909" cy="0"/>
                  </a:xfrm>
                  <a:prstGeom prst="line">
                    <a:avLst/>
                  </a:prstGeom>
                  <a:noFill/>
                  <a:ln w="6350">
                    <a:solidFill>
                      <a:srgbClr val="FFFFFF">
                        <a:alpha val="50000"/>
                      </a:srgbClr>
                    </a:solidFill>
                    <a:prstDash val="dash"/>
                    <a:round/>
                    <a:headEnd/>
                    <a:tailEnd/>
                  </a:ln>
                  <a:effectLst/>
                </p:spPr>
                <p:txBody>
                  <a:bodyPr/>
                  <a:lstStyle/>
                  <a:p>
                    <a:endParaRPr lang="en-US"/>
                  </a:p>
                </p:txBody>
              </p:sp>
              <p:sp>
                <p:nvSpPr>
                  <p:cNvPr id="73" name="Line 51"/>
                  <p:cNvSpPr>
                    <a:spLocks noChangeShapeType="1"/>
                  </p:cNvSpPr>
                  <p:nvPr/>
                </p:nvSpPr>
                <p:spPr bwMode="auto">
                  <a:xfrm flipV="1">
                    <a:off x="1158" y="2799"/>
                    <a:ext cx="3247" cy="12"/>
                  </a:xfrm>
                  <a:prstGeom prst="line">
                    <a:avLst/>
                  </a:prstGeom>
                  <a:noFill/>
                  <a:ln w="6350">
                    <a:solidFill>
                      <a:srgbClr val="FFFFFF">
                        <a:alpha val="50000"/>
                      </a:srgbClr>
                    </a:solidFill>
                    <a:prstDash val="dash"/>
                    <a:round/>
                    <a:headEnd/>
                    <a:tailEnd/>
                  </a:ln>
                  <a:effectLst/>
                </p:spPr>
                <p:txBody>
                  <a:bodyPr/>
                  <a:lstStyle/>
                  <a:p>
                    <a:endParaRPr lang="en-US"/>
                  </a:p>
                </p:txBody>
              </p:sp>
              <p:sp>
                <p:nvSpPr>
                  <p:cNvPr id="74" name="Line 52"/>
                  <p:cNvSpPr>
                    <a:spLocks noChangeShapeType="1"/>
                  </p:cNvSpPr>
                  <p:nvPr/>
                </p:nvSpPr>
                <p:spPr bwMode="auto">
                  <a:xfrm>
                    <a:off x="1038" y="2667"/>
                    <a:ext cx="4128" cy="0"/>
                  </a:xfrm>
                  <a:prstGeom prst="line">
                    <a:avLst/>
                  </a:prstGeom>
                  <a:noFill/>
                  <a:ln w="6350">
                    <a:solidFill>
                      <a:srgbClr val="FFFFFF">
                        <a:alpha val="25000"/>
                      </a:srgbClr>
                    </a:solidFill>
                    <a:prstDash val="dash"/>
                    <a:round/>
                    <a:headEnd/>
                    <a:tailEnd/>
                  </a:ln>
                  <a:effectLst/>
                </p:spPr>
                <p:txBody>
                  <a:bodyPr/>
                  <a:lstStyle/>
                  <a:p>
                    <a:endParaRPr lang="en-US"/>
                  </a:p>
                </p:txBody>
              </p:sp>
              <p:sp>
                <p:nvSpPr>
                  <p:cNvPr id="75" name="Line 53"/>
                  <p:cNvSpPr>
                    <a:spLocks noChangeShapeType="1"/>
                  </p:cNvSpPr>
                  <p:nvPr/>
                </p:nvSpPr>
                <p:spPr bwMode="auto">
                  <a:xfrm>
                    <a:off x="924" y="2535"/>
                    <a:ext cx="4050" cy="0"/>
                  </a:xfrm>
                  <a:prstGeom prst="line">
                    <a:avLst/>
                  </a:prstGeom>
                  <a:noFill/>
                  <a:ln w="6350">
                    <a:solidFill>
                      <a:srgbClr val="FFFFFF">
                        <a:alpha val="50000"/>
                      </a:srgbClr>
                    </a:solidFill>
                    <a:prstDash val="dash"/>
                    <a:round/>
                    <a:headEnd/>
                    <a:tailEnd/>
                  </a:ln>
                  <a:effectLst/>
                </p:spPr>
                <p:txBody>
                  <a:bodyPr/>
                  <a:lstStyle/>
                  <a:p>
                    <a:endParaRPr lang="en-US"/>
                  </a:p>
                </p:txBody>
              </p:sp>
              <p:sp>
                <p:nvSpPr>
                  <p:cNvPr id="76" name="Line 54"/>
                  <p:cNvSpPr>
                    <a:spLocks noChangeShapeType="1"/>
                  </p:cNvSpPr>
                  <p:nvPr/>
                </p:nvSpPr>
                <p:spPr bwMode="auto">
                  <a:xfrm>
                    <a:off x="828" y="2415"/>
                    <a:ext cx="3978" cy="0"/>
                  </a:xfrm>
                  <a:prstGeom prst="line">
                    <a:avLst/>
                  </a:prstGeom>
                  <a:noFill/>
                  <a:ln w="6350">
                    <a:solidFill>
                      <a:srgbClr val="FFFFFF">
                        <a:alpha val="25000"/>
                      </a:srgbClr>
                    </a:solidFill>
                    <a:prstDash val="dash"/>
                    <a:round/>
                    <a:headEnd/>
                    <a:tailEnd/>
                  </a:ln>
                  <a:effectLst/>
                </p:spPr>
                <p:txBody>
                  <a:bodyPr/>
                  <a:lstStyle/>
                  <a:p>
                    <a:endParaRPr lang="en-US"/>
                  </a:p>
                </p:txBody>
              </p:sp>
            </p:grpSp>
          </p:grpSp>
          <p:grpSp>
            <p:nvGrpSpPr>
              <p:cNvPr id="23" name="Group 102"/>
              <p:cNvGrpSpPr/>
              <p:nvPr/>
            </p:nvGrpSpPr>
            <p:grpSpPr>
              <a:xfrm>
                <a:off x="1143000" y="1600993"/>
                <a:ext cx="623413" cy="714272"/>
                <a:chOff x="1600200" y="1806930"/>
                <a:chExt cx="623413" cy="714272"/>
              </a:xfrm>
            </p:grpSpPr>
            <p:pic>
              <p:nvPicPr>
                <p:cNvPr id="4" name="Picture 3" descr="C:\Documents and Settings\pengzh\Local Settings\Temporary Internet Files\Content.IE5\PFEGQAGD\MCj04348470000[1].png"/>
                <p:cNvPicPr>
                  <a:picLocks noChangeAspect="1" noChangeArrowheads="1"/>
                </p:cNvPicPr>
                <p:nvPr/>
              </p:nvPicPr>
              <p:blipFill>
                <a:blip r:embed="rId8" cstate="print"/>
                <a:srcRect/>
                <a:stretch>
                  <a:fillRect/>
                </a:stretch>
              </p:blipFill>
              <p:spPr bwMode="auto">
                <a:xfrm>
                  <a:off x="1600200" y="1806930"/>
                  <a:ext cx="491589" cy="648000"/>
                </a:xfrm>
                <a:prstGeom prst="rect">
                  <a:avLst/>
                </a:prstGeom>
                <a:noFill/>
              </p:spPr>
            </p:pic>
            <p:pic>
              <p:nvPicPr>
                <p:cNvPr id="5" name="Picture 2" descr="D:\Documents\My Pictures\Microsoft Clip Organizer\j0397666.wmf"/>
                <p:cNvPicPr>
                  <a:picLocks noChangeAspect="1" noChangeArrowheads="1"/>
                </p:cNvPicPr>
                <p:nvPr/>
              </p:nvPicPr>
              <p:blipFill>
                <a:blip r:embed="rId9" cstate="print"/>
                <a:srcRect/>
                <a:stretch>
                  <a:fillRect/>
                </a:stretch>
              </p:blipFill>
              <p:spPr bwMode="auto">
                <a:xfrm>
                  <a:off x="1897227" y="2286000"/>
                  <a:ext cx="326386" cy="235202"/>
                </a:xfrm>
                <a:prstGeom prst="rect">
                  <a:avLst/>
                </a:prstGeom>
                <a:noFill/>
              </p:spPr>
            </p:pic>
          </p:grpSp>
          <p:grpSp>
            <p:nvGrpSpPr>
              <p:cNvPr id="24" name="Group 103"/>
              <p:cNvGrpSpPr/>
              <p:nvPr/>
            </p:nvGrpSpPr>
            <p:grpSpPr>
              <a:xfrm>
                <a:off x="1752600" y="1828800"/>
                <a:ext cx="623413" cy="714272"/>
                <a:chOff x="2442287" y="1806930"/>
                <a:chExt cx="623413" cy="714272"/>
              </a:xfrm>
            </p:grpSpPr>
            <p:pic>
              <p:nvPicPr>
                <p:cNvPr id="6" name="Picture 3" descr="C:\Documents and Settings\pengzh\Local Settings\Temporary Internet Files\Content.IE5\PFEGQAGD\MCj04348470000[1].png"/>
                <p:cNvPicPr>
                  <a:picLocks noChangeAspect="1" noChangeArrowheads="1"/>
                </p:cNvPicPr>
                <p:nvPr/>
              </p:nvPicPr>
              <p:blipFill>
                <a:blip r:embed="rId8" cstate="print"/>
                <a:srcRect/>
                <a:stretch>
                  <a:fillRect/>
                </a:stretch>
              </p:blipFill>
              <p:spPr bwMode="auto">
                <a:xfrm>
                  <a:off x="2442287" y="1806930"/>
                  <a:ext cx="491589" cy="648000"/>
                </a:xfrm>
                <a:prstGeom prst="rect">
                  <a:avLst/>
                </a:prstGeom>
                <a:noFill/>
              </p:spPr>
            </p:pic>
            <p:pic>
              <p:nvPicPr>
                <p:cNvPr id="7" name="Picture 2" descr="D:\Documents\My Pictures\Microsoft Clip Organizer\j0397666.wmf"/>
                <p:cNvPicPr>
                  <a:picLocks noChangeAspect="1" noChangeArrowheads="1"/>
                </p:cNvPicPr>
                <p:nvPr/>
              </p:nvPicPr>
              <p:blipFill>
                <a:blip r:embed="rId9" cstate="print"/>
                <a:srcRect/>
                <a:stretch>
                  <a:fillRect/>
                </a:stretch>
              </p:blipFill>
              <p:spPr bwMode="auto">
                <a:xfrm>
                  <a:off x="2739314" y="2286000"/>
                  <a:ext cx="326386" cy="235202"/>
                </a:xfrm>
                <a:prstGeom prst="rect">
                  <a:avLst/>
                </a:prstGeom>
                <a:noFill/>
              </p:spPr>
            </p:pic>
          </p:grpSp>
          <p:grpSp>
            <p:nvGrpSpPr>
              <p:cNvPr id="26" name="Group 104"/>
              <p:cNvGrpSpPr/>
              <p:nvPr/>
            </p:nvGrpSpPr>
            <p:grpSpPr>
              <a:xfrm>
                <a:off x="2286000" y="1524793"/>
                <a:ext cx="623413" cy="714272"/>
                <a:chOff x="3262787" y="1806930"/>
                <a:chExt cx="623413" cy="714272"/>
              </a:xfrm>
            </p:grpSpPr>
            <p:pic>
              <p:nvPicPr>
                <p:cNvPr id="8" name="Picture 3" descr="C:\Documents and Settings\pengzh\Local Settings\Temporary Internet Files\Content.IE5\PFEGQAGD\MCj04348470000[1].png"/>
                <p:cNvPicPr>
                  <a:picLocks noChangeAspect="1" noChangeArrowheads="1"/>
                </p:cNvPicPr>
                <p:nvPr/>
              </p:nvPicPr>
              <p:blipFill>
                <a:blip r:embed="rId8" cstate="print"/>
                <a:srcRect/>
                <a:stretch>
                  <a:fillRect/>
                </a:stretch>
              </p:blipFill>
              <p:spPr bwMode="auto">
                <a:xfrm>
                  <a:off x="3262787" y="1806930"/>
                  <a:ext cx="491589" cy="648000"/>
                </a:xfrm>
                <a:prstGeom prst="rect">
                  <a:avLst/>
                </a:prstGeom>
                <a:noFill/>
              </p:spPr>
            </p:pic>
            <p:pic>
              <p:nvPicPr>
                <p:cNvPr id="9" name="Picture 2" descr="D:\Documents\My Pictures\Microsoft Clip Organizer\j0397666.wmf"/>
                <p:cNvPicPr>
                  <a:picLocks noChangeAspect="1" noChangeArrowheads="1"/>
                </p:cNvPicPr>
                <p:nvPr/>
              </p:nvPicPr>
              <p:blipFill>
                <a:blip r:embed="rId9" cstate="print"/>
                <a:srcRect/>
                <a:stretch>
                  <a:fillRect/>
                </a:stretch>
              </p:blipFill>
              <p:spPr bwMode="auto">
                <a:xfrm>
                  <a:off x="3559814" y="2286000"/>
                  <a:ext cx="326386" cy="235202"/>
                </a:xfrm>
                <a:prstGeom prst="rect">
                  <a:avLst/>
                </a:prstGeom>
                <a:noFill/>
              </p:spPr>
            </p:pic>
          </p:grpSp>
          <p:sp>
            <p:nvSpPr>
              <p:cNvPr id="17" name="Right Arrow 16"/>
              <p:cNvSpPr/>
              <p:nvPr/>
            </p:nvSpPr>
            <p:spPr bwMode="auto">
              <a:xfrm>
                <a:off x="3657600" y="1981200"/>
                <a:ext cx="762000" cy="4572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157" name="Group 156"/>
            <p:cNvGrpSpPr/>
            <p:nvPr/>
          </p:nvGrpSpPr>
          <p:grpSpPr>
            <a:xfrm>
              <a:off x="4517472" y="1914671"/>
              <a:ext cx="3840742" cy="1728643"/>
              <a:chOff x="4475320" y="1000108"/>
              <a:chExt cx="3840742" cy="1728643"/>
            </a:xfrm>
          </p:grpSpPr>
          <p:grpSp>
            <p:nvGrpSpPr>
              <p:cNvPr id="15" name="Group 106"/>
              <p:cNvGrpSpPr/>
              <p:nvPr/>
            </p:nvGrpSpPr>
            <p:grpSpPr>
              <a:xfrm>
                <a:off x="4475320" y="1905791"/>
                <a:ext cx="3133536" cy="822960"/>
                <a:chOff x="1198720" y="1953276"/>
                <a:chExt cx="2763680" cy="789924"/>
              </a:xfrm>
            </p:grpSpPr>
            <p:sp>
              <p:nvSpPr>
                <p:cNvPr id="108" name="Freeform 31"/>
                <p:cNvSpPr>
                  <a:spLocks/>
                </p:cNvSpPr>
                <p:nvPr/>
              </p:nvSpPr>
              <p:spPr bwMode="auto">
                <a:xfrm>
                  <a:off x="1198720" y="1968501"/>
                  <a:ext cx="2763680" cy="774699"/>
                </a:xfrm>
                <a:custGeom>
                  <a:avLst/>
                  <a:gdLst/>
                  <a:ahLst/>
                  <a:cxnLst>
                    <a:cxn ang="0">
                      <a:pos x="720" y="862"/>
                    </a:cxn>
                    <a:cxn ang="0">
                      <a:pos x="5038" y="862"/>
                    </a:cxn>
                    <a:cxn ang="0">
                      <a:pos x="3794" y="0"/>
                    </a:cxn>
                    <a:cxn ang="0">
                      <a:pos x="0" y="2"/>
                    </a:cxn>
                    <a:cxn ang="0">
                      <a:pos x="720" y="862"/>
                    </a:cxn>
                  </a:cxnLst>
                  <a:rect l="0" t="0" r="r" b="b"/>
                  <a:pathLst>
                    <a:path w="5038" h="862">
                      <a:moveTo>
                        <a:pt x="720" y="862"/>
                      </a:moveTo>
                      <a:lnTo>
                        <a:pt x="5038" y="862"/>
                      </a:lnTo>
                      <a:lnTo>
                        <a:pt x="3794" y="0"/>
                      </a:lnTo>
                      <a:lnTo>
                        <a:pt x="0" y="2"/>
                      </a:lnTo>
                      <a:lnTo>
                        <a:pt x="720" y="862"/>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grpSp>
              <p:nvGrpSpPr>
                <p:cNvPr id="16" name="Group 32"/>
                <p:cNvGrpSpPr>
                  <a:grpSpLocks/>
                </p:cNvGrpSpPr>
                <p:nvPr/>
              </p:nvGrpSpPr>
              <p:grpSpPr bwMode="auto">
                <a:xfrm>
                  <a:off x="1237631" y="1953276"/>
                  <a:ext cx="2600323" cy="777225"/>
                  <a:chOff x="630" y="2088"/>
                  <a:chExt cx="4740" cy="864"/>
                </a:xfrm>
              </p:grpSpPr>
              <p:sp>
                <p:nvSpPr>
                  <p:cNvPr id="110" name="Line 33"/>
                  <p:cNvSpPr>
                    <a:spLocks noChangeShapeType="1"/>
                  </p:cNvSpPr>
                  <p:nvPr/>
                </p:nvSpPr>
                <p:spPr bwMode="auto">
                  <a:xfrm flipH="1" flipV="1">
                    <a:off x="762" y="2088"/>
                    <a:ext cx="723" cy="861"/>
                  </a:xfrm>
                  <a:prstGeom prst="line">
                    <a:avLst/>
                  </a:prstGeom>
                  <a:noFill/>
                  <a:ln w="6350">
                    <a:solidFill>
                      <a:srgbClr val="FFFFFF">
                        <a:alpha val="25000"/>
                      </a:srgbClr>
                    </a:solidFill>
                    <a:prstDash val="dash"/>
                    <a:round/>
                    <a:headEnd/>
                    <a:tailEnd/>
                  </a:ln>
                  <a:effectLst/>
                </p:spPr>
                <p:txBody>
                  <a:bodyPr/>
                  <a:lstStyle/>
                  <a:p>
                    <a:endParaRPr lang="en-US"/>
                  </a:p>
                </p:txBody>
              </p:sp>
              <p:sp>
                <p:nvSpPr>
                  <p:cNvPr id="111" name="Line 34"/>
                  <p:cNvSpPr>
                    <a:spLocks noChangeShapeType="1"/>
                  </p:cNvSpPr>
                  <p:nvPr/>
                </p:nvSpPr>
                <p:spPr bwMode="auto">
                  <a:xfrm flipH="1" flipV="1">
                    <a:off x="984" y="2088"/>
                    <a:ext cx="723" cy="861"/>
                  </a:xfrm>
                  <a:prstGeom prst="line">
                    <a:avLst/>
                  </a:prstGeom>
                  <a:noFill/>
                  <a:ln w="6350">
                    <a:solidFill>
                      <a:srgbClr val="FFFFFF">
                        <a:alpha val="50000"/>
                      </a:srgbClr>
                    </a:solidFill>
                    <a:prstDash val="dash"/>
                    <a:round/>
                    <a:headEnd/>
                    <a:tailEnd/>
                  </a:ln>
                  <a:effectLst/>
                </p:spPr>
                <p:txBody>
                  <a:bodyPr/>
                  <a:lstStyle/>
                  <a:p>
                    <a:endParaRPr lang="en-US"/>
                  </a:p>
                </p:txBody>
              </p:sp>
              <p:sp>
                <p:nvSpPr>
                  <p:cNvPr id="112" name="Line 35"/>
                  <p:cNvSpPr>
                    <a:spLocks noChangeShapeType="1"/>
                  </p:cNvSpPr>
                  <p:nvPr/>
                </p:nvSpPr>
                <p:spPr bwMode="auto">
                  <a:xfrm flipH="1" flipV="1">
                    <a:off x="1212" y="2088"/>
                    <a:ext cx="723" cy="861"/>
                  </a:xfrm>
                  <a:prstGeom prst="line">
                    <a:avLst/>
                  </a:prstGeom>
                  <a:noFill/>
                  <a:ln w="6350">
                    <a:solidFill>
                      <a:srgbClr val="FFFFFF">
                        <a:alpha val="25000"/>
                      </a:srgbClr>
                    </a:solidFill>
                    <a:prstDash val="dash"/>
                    <a:round/>
                    <a:headEnd/>
                    <a:tailEnd/>
                  </a:ln>
                  <a:effectLst/>
                </p:spPr>
                <p:txBody>
                  <a:bodyPr/>
                  <a:lstStyle/>
                  <a:p>
                    <a:endParaRPr lang="en-US"/>
                  </a:p>
                </p:txBody>
              </p:sp>
              <p:sp>
                <p:nvSpPr>
                  <p:cNvPr id="113" name="Line 36"/>
                  <p:cNvSpPr>
                    <a:spLocks noChangeShapeType="1"/>
                  </p:cNvSpPr>
                  <p:nvPr/>
                </p:nvSpPr>
                <p:spPr bwMode="auto">
                  <a:xfrm flipH="1" flipV="1">
                    <a:off x="1434" y="2088"/>
                    <a:ext cx="723" cy="861"/>
                  </a:xfrm>
                  <a:prstGeom prst="line">
                    <a:avLst/>
                  </a:prstGeom>
                  <a:noFill/>
                  <a:ln w="6350">
                    <a:solidFill>
                      <a:srgbClr val="FFFFFF">
                        <a:alpha val="50000"/>
                      </a:srgbClr>
                    </a:solidFill>
                    <a:prstDash val="dash"/>
                    <a:round/>
                    <a:headEnd/>
                    <a:tailEnd/>
                  </a:ln>
                  <a:effectLst/>
                </p:spPr>
                <p:txBody>
                  <a:bodyPr/>
                  <a:lstStyle/>
                  <a:p>
                    <a:endParaRPr lang="en-US"/>
                  </a:p>
                </p:txBody>
              </p:sp>
              <p:sp>
                <p:nvSpPr>
                  <p:cNvPr id="114" name="Line 37"/>
                  <p:cNvSpPr>
                    <a:spLocks noChangeShapeType="1"/>
                  </p:cNvSpPr>
                  <p:nvPr/>
                </p:nvSpPr>
                <p:spPr bwMode="auto">
                  <a:xfrm flipH="1" flipV="1">
                    <a:off x="1662" y="2088"/>
                    <a:ext cx="723" cy="861"/>
                  </a:xfrm>
                  <a:prstGeom prst="line">
                    <a:avLst/>
                  </a:prstGeom>
                  <a:noFill/>
                  <a:ln w="6350">
                    <a:solidFill>
                      <a:srgbClr val="FFFFFF">
                        <a:alpha val="25000"/>
                      </a:srgbClr>
                    </a:solidFill>
                    <a:prstDash val="dash"/>
                    <a:round/>
                    <a:headEnd/>
                    <a:tailEnd/>
                  </a:ln>
                  <a:effectLst/>
                </p:spPr>
                <p:txBody>
                  <a:bodyPr/>
                  <a:lstStyle/>
                  <a:p>
                    <a:endParaRPr lang="en-US"/>
                  </a:p>
                </p:txBody>
              </p:sp>
              <p:sp>
                <p:nvSpPr>
                  <p:cNvPr id="115" name="Line 38"/>
                  <p:cNvSpPr>
                    <a:spLocks noChangeShapeType="1"/>
                  </p:cNvSpPr>
                  <p:nvPr/>
                </p:nvSpPr>
                <p:spPr bwMode="auto">
                  <a:xfrm flipH="1" flipV="1">
                    <a:off x="1884" y="2088"/>
                    <a:ext cx="723" cy="861"/>
                  </a:xfrm>
                  <a:prstGeom prst="line">
                    <a:avLst/>
                  </a:prstGeom>
                  <a:noFill/>
                  <a:ln w="6350">
                    <a:solidFill>
                      <a:srgbClr val="FFFFFF">
                        <a:alpha val="50000"/>
                      </a:srgbClr>
                    </a:solidFill>
                    <a:prstDash val="dash"/>
                    <a:round/>
                    <a:headEnd/>
                    <a:tailEnd/>
                  </a:ln>
                  <a:effectLst/>
                </p:spPr>
                <p:txBody>
                  <a:bodyPr/>
                  <a:lstStyle/>
                  <a:p>
                    <a:endParaRPr lang="en-US"/>
                  </a:p>
                </p:txBody>
              </p:sp>
              <p:sp>
                <p:nvSpPr>
                  <p:cNvPr id="116" name="Line 39"/>
                  <p:cNvSpPr>
                    <a:spLocks noChangeShapeType="1"/>
                  </p:cNvSpPr>
                  <p:nvPr/>
                </p:nvSpPr>
                <p:spPr bwMode="auto">
                  <a:xfrm flipH="1" flipV="1">
                    <a:off x="2112" y="2088"/>
                    <a:ext cx="723" cy="861"/>
                  </a:xfrm>
                  <a:prstGeom prst="line">
                    <a:avLst/>
                  </a:prstGeom>
                  <a:noFill/>
                  <a:ln w="6350">
                    <a:solidFill>
                      <a:srgbClr val="FFFFFF">
                        <a:alpha val="25000"/>
                      </a:srgbClr>
                    </a:solidFill>
                    <a:prstDash val="dash"/>
                    <a:round/>
                    <a:headEnd/>
                    <a:tailEnd/>
                  </a:ln>
                  <a:effectLst/>
                </p:spPr>
                <p:txBody>
                  <a:bodyPr/>
                  <a:lstStyle/>
                  <a:p>
                    <a:endParaRPr lang="en-US"/>
                  </a:p>
                </p:txBody>
              </p:sp>
              <p:sp>
                <p:nvSpPr>
                  <p:cNvPr id="117" name="Line 40"/>
                  <p:cNvSpPr>
                    <a:spLocks noChangeShapeType="1"/>
                  </p:cNvSpPr>
                  <p:nvPr/>
                </p:nvSpPr>
                <p:spPr bwMode="auto">
                  <a:xfrm flipH="1" flipV="1">
                    <a:off x="2334" y="2088"/>
                    <a:ext cx="732" cy="858"/>
                  </a:xfrm>
                  <a:prstGeom prst="line">
                    <a:avLst/>
                  </a:prstGeom>
                  <a:noFill/>
                  <a:ln w="6350">
                    <a:solidFill>
                      <a:srgbClr val="FFFFFF">
                        <a:alpha val="50000"/>
                      </a:srgbClr>
                    </a:solidFill>
                    <a:prstDash val="dash"/>
                    <a:round/>
                    <a:headEnd/>
                    <a:tailEnd/>
                  </a:ln>
                  <a:effectLst/>
                </p:spPr>
                <p:txBody>
                  <a:bodyPr/>
                  <a:lstStyle/>
                  <a:p>
                    <a:endParaRPr lang="en-US"/>
                  </a:p>
                </p:txBody>
              </p:sp>
              <p:sp>
                <p:nvSpPr>
                  <p:cNvPr id="118" name="Line 41"/>
                  <p:cNvSpPr>
                    <a:spLocks noChangeShapeType="1"/>
                  </p:cNvSpPr>
                  <p:nvPr/>
                </p:nvSpPr>
                <p:spPr bwMode="auto">
                  <a:xfrm flipH="1" flipV="1">
                    <a:off x="2562" y="2088"/>
                    <a:ext cx="768" cy="858"/>
                  </a:xfrm>
                  <a:prstGeom prst="line">
                    <a:avLst/>
                  </a:prstGeom>
                  <a:noFill/>
                  <a:ln w="6350">
                    <a:solidFill>
                      <a:srgbClr val="FFFFFF">
                        <a:alpha val="25000"/>
                      </a:srgbClr>
                    </a:solidFill>
                    <a:prstDash val="dash"/>
                    <a:round/>
                    <a:headEnd/>
                    <a:tailEnd/>
                  </a:ln>
                  <a:effectLst/>
                </p:spPr>
                <p:txBody>
                  <a:bodyPr/>
                  <a:lstStyle/>
                  <a:p>
                    <a:endParaRPr lang="en-US"/>
                  </a:p>
                </p:txBody>
              </p:sp>
              <p:sp>
                <p:nvSpPr>
                  <p:cNvPr id="119" name="Line 42"/>
                  <p:cNvSpPr>
                    <a:spLocks noChangeShapeType="1"/>
                  </p:cNvSpPr>
                  <p:nvPr/>
                </p:nvSpPr>
                <p:spPr bwMode="auto">
                  <a:xfrm flipH="1" flipV="1">
                    <a:off x="2784" y="2088"/>
                    <a:ext cx="846" cy="861"/>
                  </a:xfrm>
                  <a:prstGeom prst="line">
                    <a:avLst/>
                  </a:prstGeom>
                  <a:noFill/>
                  <a:ln w="6350">
                    <a:solidFill>
                      <a:srgbClr val="FFFFFF">
                        <a:alpha val="50000"/>
                      </a:srgbClr>
                    </a:solidFill>
                    <a:prstDash val="dash"/>
                    <a:round/>
                    <a:headEnd/>
                    <a:tailEnd/>
                  </a:ln>
                  <a:effectLst/>
                </p:spPr>
                <p:txBody>
                  <a:bodyPr/>
                  <a:lstStyle/>
                  <a:p>
                    <a:endParaRPr lang="en-US"/>
                  </a:p>
                </p:txBody>
              </p:sp>
              <p:sp>
                <p:nvSpPr>
                  <p:cNvPr id="120" name="Line 43"/>
                  <p:cNvSpPr>
                    <a:spLocks noChangeShapeType="1"/>
                  </p:cNvSpPr>
                  <p:nvPr/>
                </p:nvSpPr>
                <p:spPr bwMode="auto">
                  <a:xfrm flipH="1" flipV="1">
                    <a:off x="3012" y="2088"/>
                    <a:ext cx="894" cy="861"/>
                  </a:xfrm>
                  <a:prstGeom prst="line">
                    <a:avLst/>
                  </a:prstGeom>
                  <a:noFill/>
                  <a:ln w="6350">
                    <a:solidFill>
                      <a:srgbClr val="FFFFFF">
                        <a:alpha val="25000"/>
                      </a:srgbClr>
                    </a:solidFill>
                    <a:prstDash val="dash"/>
                    <a:round/>
                    <a:headEnd/>
                    <a:tailEnd/>
                  </a:ln>
                  <a:effectLst/>
                </p:spPr>
                <p:txBody>
                  <a:bodyPr/>
                  <a:lstStyle/>
                  <a:p>
                    <a:endParaRPr lang="en-US"/>
                  </a:p>
                </p:txBody>
              </p:sp>
              <p:sp>
                <p:nvSpPr>
                  <p:cNvPr id="121" name="Line 44"/>
                  <p:cNvSpPr>
                    <a:spLocks noChangeShapeType="1"/>
                  </p:cNvSpPr>
                  <p:nvPr/>
                </p:nvSpPr>
                <p:spPr bwMode="auto">
                  <a:xfrm flipH="1" flipV="1">
                    <a:off x="3234" y="2088"/>
                    <a:ext cx="936" cy="861"/>
                  </a:xfrm>
                  <a:prstGeom prst="line">
                    <a:avLst/>
                  </a:prstGeom>
                  <a:noFill/>
                  <a:ln w="6350">
                    <a:solidFill>
                      <a:srgbClr val="FFFFFF">
                        <a:alpha val="50000"/>
                      </a:srgbClr>
                    </a:solidFill>
                    <a:prstDash val="dash"/>
                    <a:round/>
                    <a:headEnd/>
                    <a:tailEnd/>
                  </a:ln>
                  <a:effectLst/>
                </p:spPr>
                <p:txBody>
                  <a:bodyPr/>
                  <a:lstStyle/>
                  <a:p>
                    <a:endParaRPr lang="en-US"/>
                  </a:p>
                </p:txBody>
              </p:sp>
              <p:sp>
                <p:nvSpPr>
                  <p:cNvPr id="122" name="Line 45"/>
                  <p:cNvSpPr>
                    <a:spLocks noChangeShapeType="1"/>
                  </p:cNvSpPr>
                  <p:nvPr/>
                </p:nvSpPr>
                <p:spPr bwMode="auto">
                  <a:xfrm flipH="1" flipV="1">
                    <a:off x="3462" y="2088"/>
                    <a:ext cx="993" cy="861"/>
                  </a:xfrm>
                  <a:prstGeom prst="line">
                    <a:avLst/>
                  </a:prstGeom>
                  <a:noFill/>
                  <a:ln w="6350">
                    <a:solidFill>
                      <a:srgbClr val="FFFFFF">
                        <a:alpha val="25000"/>
                      </a:srgbClr>
                    </a:solidFill>
                    <a:prstDash val="dash"/>
                    <a:round/>
                    <a:headEnd/>
                    <a:tailEnd/>
                  </a:ln>
                  <a:effectLst/>
                </p:spPr>
                <p:txBody>
                  <a:bodyPr/>
                  <a:lstStyle/>
                  <a:p>
                    <a:endParaRPr lang="en-US"/>
                  </a:p>
                </p:txBody>
              </p:sp>
              <p:sp>
                <p:nvSpPr>
                  <p:cNvPr id="123" name="Line 46"/>
                  <p:cNvSpPr>
                    <a:spLocks noChangeShapeType="1"/>
                  </p:cNvSpPr>
                  <p:nvPr/>
                </p:nvSpPr>
                <p:spPr bwMode="auto">
                  <a:xfrm flipH="1" flipV="1">
                    <a:off x="3684" y="2088"/>
                    <a:ext cx="1032" cy="864"/>
                  </a:xfrm>
                  <a:prstGeom prst="line">
                    <a:avLst/>
                  </a:prstGeom>
                  <a:noFill/>
                  <a:ln w="6350">
                    <a:solidFill>
                      <a:srgbClr val="FFFFFF">
                        <a:alpha val="50000"/>
                      </a:srgbClr>
                    </a:solidFill>
                    <a:prstDash val="dash"/>
                    <a:round/>
                    <a:headEnd/>
                    <a:tailEnd/>
                  </a:ln>
                  <a:effectLst/>
                </p:spPr>
                <p:txBody>
                  <a:bodyPr/>
                  <a:lstStyle/>
                  <a:p>
                    <a:endParaRPr lang="en-US"/>
                  </a:p>
                </p:txBody>
              </p:sp>
              <p:sp>
                <p:nvSpPr>
                  <p:cNvPr id="124" name="Line 47"/>
                  <p:cNvSpPr>
                    <a:spLocks noChangeShapeType="1"/>
                  </p:cNvSpPr>
                  <p:nvPr/>
                </p:nvSpPr>
                <p:spPr bwMode="auto">
                  <a:xfrm flipH="1" flipV="1">
                    <a:off x="3912" y="2088"/>
                    <a:ext cx="1101" cy="860"/>
                  </a:xfrm>
                  <a:prstGeom prst="line">
                    <a:avLst/>
                  </a:prstGeom>
                  <a:noFill/>
                  <a:ln w="6350">
                    <a:solidFill>
                      <a:srgbClr val="FFFFFF">
                        <a:alpha val="25000"/>
                      </a:srgbClr>
                    </a:solidFill>
                    <a:prstDash val="dash"/>
                    <a:round/>
                    <a:headEnd/>
                    <a:tailEnd/>
                  </a:ln>
                  <a:effectLst/>
                </p:spPr>
                <p:txBody>
                  <a:bodyPr/>
                  <a:lstStyle/>
                  <a:p>
                    <a:endParaRPr lang="en-US"/>
                  </a:p>
                </p:txBody>
              </p:sp>
              <p:sp>
                <p:nvSpPr>
                  <p:cNvPr id="125" name="Line 48"/>
                  <p:cNvSpPr>
                    <a:spLocks noChangeShapeType="1"/>
                  </p:cNvSpPr>
                  <p:nvPr/>
                </p:nvSpPr>
                <p:spPr bwMode="auto">
                  <a:xfrm flipH="1" flipV="1">
                    <a:off x="4134" y="2088"/>
                    <a:ext cx="1182" cy="861"/>
                  </a:xfrm>
                  <a:prstGeom prst="line">
                    <a:avLst/>
                  </a:prstGeom>
                  <a:noFill/>
                  <a:ln w="6350">
                    <a:solidFill>
                      <a:srgbClr val="FFFFFF">
                        <a:alpha val="50000"/>
                      </a:srgbClr>
                    </a:solidFill>
                    <a:prstDash val="dash"/>
                    <a:round/>
                    <a:headEnd/>
                    <a:tailEnd/>
                  </a:ln>
                  <a:effectLst/>
                </p:spPr>
                <p:txBody>
                  <a:bodyPr/>
                  <a:lstStyle/>
                  <a:p>
                    <a:endParaRPr lang="en-US"/>
                  </a:p>
                </p:txBody>
              </p:sp>
              <p:sp>
                <p:nvSpPr>
                  <p:cNvPr id="126" name="Line 49"/>
                  <p:cNvSpPr>
                    <a:spLocks noChangeShapeType="1"/>
                  </p:cNvSpPr>
                  <p:nvPr/>
                </p:nvSpPr>
                <p:spPr bwMode="auto">
                  <a:xfrm>
                    <a:off x="630" y="2181"/>
                    <a:ext cx="3837" cy="0"/>
                  </a:xfrm>
                  <a:prstGeom prst="line">
                    <a:avLst/>
                  </a:prstGeom>
                  <a:noFill/>
                  <a:ln w="6350">
                    <a:solidFill>
                      <a:srgbClr val="FFFFFF">
                        <a:alpha val="25000"/>
                      </a:srgbClr>
                    </a:solidFill>
                    <a:prstDash val="dash"/>
                    <a:round/>
                    <a:headEnd/>
                    <a:tailEnd/>
                  </a:ln>
                  <a:effectLst/>
                </p:spPr>
                <p:txBody>
                  <a:bodyPr/>
                  <a:lstStyle/>
                  <a:p>
                    <a:endParaRPr lang="en-US"/>
                  </a:p>
                </p:txBody>
              </p:sp>
              <p:sp>
                <p:nvSpPr>
                  <p:cNvPr id="127" name="Line 50"/>
                  <p:cNvSpPr>
                    <a:spLocks noChangeShapeType="1"/>
                  </p:cNvSpPr>
                  <p:nvPr/>
                </p:nvSpPr>
                <p:spPr bwMode="auto">
                  <a:xfrm>
                    <a:off x="726" y="2295"/>
                    <a:ext cx="3909" cy="0"/>
                  </a:xfrm>
                  <a:prstGeom prst="line">
                    <a:avLst/>
                  </a:prstGeom>
                  <a:noFill/>
                  <a:ln w="6350">
                    <a:solidFill>
                      <a:srgbClr val="FFFFFF">
                        <a:alpha val="50000"/>
                      </a:srgbClr>
                    </a:solidFill>
                    <a:prstDash val="dash"/>
                    <a:round/>
                    <a:headEnd/>
                    <a:tailEnd/>
                  </a:ln>
                  <a:effectLst/>
                </p:spPr>
                <p:txBody>
                  <a:bodyPr/>
                  <a:lstStyle/>
                  <a:p>
                    <a:endParaRPr lang="en-US"/>
                  </a:p>
                </p:txBody>
              </p:sp>
              <p:sp>
                <p:nvSpPr>
                  <p:cNvPr id="128" name="Line 51"/>
                  <p:cNvSpPr>
                    <a:spLocks noChangeShapeType="1"/>
                  </p:cNvSpPr>
                  <p:nvPr/>
                </p:nvSpPr>
                <p:spPr bwMode="auto">
                  <a:xfrm>
                    <a:off x="1158" y="2811"/>
                    <a:ext cx="4212" cy="0"/>
                  </a:xfrm>
                  <a:prstGeom prst="line">
                    <a:avLst/>
                  </a:prstGeom>
                  <a:noFill/>
                  <a:ln w="6350">
                    <a:solidFill>
                      <a:srgbClr val="FFFFFF">
                        <a:alpha val="50000"/>
                      </a:srgbClr>
                    </a:solidFill>
                    <a:prstDash val="dash"/>
                    <a:round/>
                    <a:headEnd/>
                    <a:tailEnd/>
                  </a:ln>
                  <a:effectLst/>
                </p:spPr>
                <p:txBody>
                  <a:bodyPr/>
                  <a:lstStyle/>
                  <a:p>
                    <a:endParaRPr lang="en-US"/>
                  </a:p>
                </p:txBody>
              </p:sp>
              <p:sp>
                <p:nvSpPr>
                  <p:cNvPr id="129" name="Line 52"/>
                  <p:cNvSpPr>
                    <a:spLocks noChangeShapeType="1"/>
                  </p:cNvSpPr>
                  <p:nvPr/>
                </p:nvSpPr>
                <p:spPr bwMode="auto">
                  <a:xfrm>
                    <a:off x="1038" y="2667"/>
                    <a:ext cx="4128" cy="0"/>
                  </a:xfrm>
                  <a:prstGeom prst="line">
                    <a:avLst/>
                  </a:prstGeom>
                  <a:noFill/>
                  <a:ln w="6350">
                    <a:solidFill>
                      <a:srgbClr val="FFFFFF">
                        <a:alpha val="25000"/>
                      </a:srgbClr>
                    </a:solidFill>
                    <a:prstDash val="dash"/>
                    <a:round/>
                    <a:headEnd/>
                    <a:tailEnd/>
                  </a:ln>
                  <a:effectLst/>
                </p:spPr>
                <p:txBody>
                  <a:bodyPr/>
                  <a:lstStyle/>
                  <a:p>
                    <a:endParaRPr lang="en-US"/>
                  </a:p>
                </p:txBody>
              </p:sp>
              <p:sp>
                <p:nvSpPr>
                  <p:cNvPr id="130" name="Line 53"/>
                  <p:cNvSpPr>
                    <a:spLocks noChangeShapeType="1"/>
                  </p:cNvSpPr>
                  <p:nvPr/>
                </p:nvSpPr>
                <p:spPr bwMode="auto">
                  <a:xfrm>
                    <a:off x="924" y="2535"/>
                    <a:ext cx="4050" cy="0"/>
                  </a:xfrm>
                  <a:prstGeom prst="line">
                    <a:avLst/>
                  </a:prstGeom>
                  <a:noFill/>
                  <a:ln w="6350">
                    <a:solidFill>
                      <a:srgbClr val="FFFFFF">
                        <a:alpha val="50000"/>
                      </a:srgbClr>
                    </a:solidFill>
                    <a:prstDash val="dash"/>
                    <a:round/>
                    <a:headEnd/>
                    <a:tailEnd/>
                  </a:ln>
                  <a:effectLst/>
                </p:spPr>
                <p:txBody>
                  <a:bodyPr/>
                  <a:lstStyle/>
                  <a:p>
                    <a:endParaRPr lang="en-US"/>
                  </a:p>
                </p:txBody>
              </p:sp>
              <p:sp>
                <p:nvSpPr>
                  <p:cNvPr id="131" name="Line 54"/>
                  <p:cNvSpPr>
                    <a:spLocks noChangeShapeType="1"/>
                  </p:cNvSpPr>
                  <p:nvPr/>
                </p:nvSpPr>
                <p:spPr bwMode="auto">
                  <a:xfrm>
                    <a:off x="828" y="2415"/>
                    <a:ext cx="3978" cy="0"/>
                  </a:xfrm>
                  <a:prstGeom prst="line">
                    <a:avLst/>
                  </a:prstGeom>
                  <a:noFill/>
                  <a:ln w="6350">
                    <a:solidFill>
                      <a:srgbClr val="FFFFFF">
                        <a:alpha val="25000"/>
                      </a:srgbClr>
                    </a:solidFill>
                    <a:prstDash val="dash"/>
                    <a:round/>
                    <a:headEnd/>
                    <a:tailEnd/>
                  </a:ln>
                  <a:effectLst/>
                </p:spPr>
                <p:txBody>
                  <a:bodyPr/>
                  <a:lstStyle/>
                  <a:p>
                    <a:endParaRPr lang="en-US"/>
                  </a:p>
                </p:txBody>
              </p:sp>
            </p:grpSp>
          </p:grpSp>
          <p:pic>
            <p:nvPicPr>
              <p:cNvPr id="13" name="Picture 3" descr="C:\Documents and Settings\pengzh\Local Settings\Temporary Internet Files\Content.IE5\PFEGQAGD\MCj04348470000[1].png"/>
              <p:cNvPicPr>
                <a:picLocks noChangeAspect="1" noChangeArrowheads="1"/>
              </p:cNvPicPr>
              <p:nvPr/>
            </p:nvPicPr>
            <p:blipFill>
              <a:blip r:embed="rId8" cstate="print"/>
              <a:srcRect/>
              <a:stretch>
                <a:fillRect/>
              </a:stretch>
            </p:blipFill>
            <p:spPr bwMode="auto">
              <a:xfrm>
                <a:off x="6286512" y="1714488"/>
                <a:ext cx="491589" cy="648000"/>
              </a:xfrm>
              <a:prstGeom prst="rect">
                <a:avLst/>
              </a:prstGeom>
              <a:noFill/>
            </p:spPr>
          </p:pic>
          <p:pic>
            <p:nvPicPr>
              <p:cNvPr id="12" name="Picture 3" descr="C:\Documents and Settings\pengzh\Local Settings\Temporary Internet Files\Content.IE5\PFEGQAGD\MCj04348470000[1].png"/>
              <p:cNvPicPr>
                <a:picLocks noChangeAspect="1" noChangeArrowheads="1"/>
              </p:cNvPicPr>
              <p:nvPr/>
            </p:nvPicPr>
            <p:blipFill>
              <a:blip r:embed="rId8" cstate="print"/>
              <a:srcRect/>
              <a:stretch>
                <a:fillRect/>
              </a:stretch>
            </p:blipFill>
            <p:spPr bwMode="auto">
              <a:xfrm>
                <a:off x="5486400" y="1905000"/>
                <a:ext cx="491589" cy="648000"/>
              </a:xfrm>
              <a:prstGeom prst="rect">
                <a:avLst/>
              </a:prstGeom>
              <a:noFill/>
            </p:spPr>
          </p:pic>
          <p:cxnSp>
            <p:nvCxnSpPr>
              <p:cNvPr id="20" name="Straight Connector 19"/>
              <p:cNvCxnSpPr>
                <a:stCxn id="10" idx="3"/>
                <a:endCxn id="11" idx="2"/>
              </p:cNvCxnSpPr>
              <p:nvPr/>
            </p:nvCxnSpPr>
            <p:spPr>
              <a:xfrm flipV="1">
                <a:off x="5292189" y="1697155"/>
                <a:ext cx="642966" cy="151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2"/>
                <a:endCxn id="13" idx="1"/>
              </p:cNvCxnSpPr>
              <p:nvPr/>
            </p:nvCxnSpPr>
            <p:spPr>
              <a:xfrm rot="16200000" flipH="1">
                <a:off x="5940167" y="1692142"/>
                <a:ext cx="341333" cy="351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0"/>
                <a:endCxn id="11" idx="2"/>
              </p:cNvCxnSpPr>
              <p:nvPr/>
            </p:nvCxnSpPr>
            <p:spPr>
              <a:xfrm rot="5400000" flipH="1" flipV="1">
                <a:off x="5729753" y="1699598"/>
                <a:ext cx="207845" cy="202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2" descr="C:\Documents and Settings\pengzh\Local Settings\Temporary Internet Files\Content.IE5\2JXXADD8\MCj03121420000[1].wmf"/>
              <p:cNvPicPr>
                <a:picLocks noChangeAspect="1" noChangeArrowheads="1"/>
              </p:cNvPicPr>
              <p:nvPr/>
            </p:nvPicPr>
            <p:blipFill>
              <a:blip r:embed="rId10" cstate="print"/>
              <a:srcRect/>
              <a:stretch>
                <a:fillRect/>
              </a:stretch>
            </p:blipFill>
            <p:spPr bwMode="auto">
              <a:xfrm>
                <a:off x="5512359" y="1000108"/>
                <a:ext cx="845591" cy="697047"/>
              </a:xfrm>
              <a:prstGeom prst="rect">
                <a:avLst/>
              </a:prstGeom>
              <a:noFill/>
            </p:spPr>
          </p:pic>
          <p:pic>
            <p:nvPicPr>
              <p:cNvPr id="14" name="Picture 4" descr="D:\Documents\My Pictures\Microsoft Clip Organizer\j0297997.wmf"/>
              <p:cNvPicPr>
                <a:picLocks noChangeAspect="1" noChangeArrowheads="1"/>
              </p:cNvPicPr>
              <p:nvPr/>
            </p:nvPicPr>
            <p:blipFill>
              <a:blip r:embed="rId11" cstate="print"/>
              <a:srcRect/>
              <a:stretch>
                <a:fillRect/>
              </a:stretch>
            </p:blipFill>
            <p:spPr bwMode="auto">
              <a:xfrm>
                <a:off x="6857996" y="1026685"/>
                <a:ext cx="1458066" cy="630863"/>
              </a:xfrm>
              <a:prstGeom prst="rect">
                <a:avLst/>
              </a:prstGeom>
              <a:noFill/>
            </p:spPr>
          </p:pic>
          <p:pic>
            <p:nvPicPr>
              <p:cNvPr id="10" name="Picture 3" descr="C:\Documents and Settings\pengzh\Local Settings\Temporary Internet Files\Content.IE5\PFEGQAGD\MCj04348470000[1].png"/>
              <p:cNvPicPr>
                <a:picLocks noChangeAspect="1" noChangeArrowheads="1"/>
              </p:cNvPicPr>
              <p:nvPr/>
            </p:nvPicPr>
            <p:blipFill>
              <a:blip r:embed="rId8" cstate="print"/>
              <a:srcRect/>
              <a:stretch>
                <a:fillRect/>
              </a:stretch>
            </p:blipFill>
            <p:spPr bwMode="auto">
              <a:xfrm>
                <a:off x="4800600" y="1524793"/>
                <a:ext cx="491589" cy="648000"/>
              </a:xfrm>
              <a:prstGeom prst="rect">
                <a:avLst/>
              </a:prstGeom>
              <a:noFill/>
            </p:spPr>
          </p:pic>
          <p:cxnSp>
            <p:nvCxnSpPr>
              <p:cNvPr id="264" name="Straight Connector 263"/>
              <p:cNvCxnSpPr>
                <a:stCxn id="11" idx="3"/>
                <a:endCxn id="14" idx="1"/>
              </p:cNvCxnSpPr>
              <p:nvPr/>
            </p:nvCxnSpPr>
            <p:spPr>
              <a:xfrm flipV="1">
                <a:off x="6357950" y="1342117"/>
                <a:ext cx="500046" cy="65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TextBox 269"/>
              <p:cNvSpPr txBox="1"/>
              <p:nvPr/>
            </p:nvSpPr>
            <p:spPr>
              <a:xfrm>
                <a:off x="6934200" y="1582579"/>
                <a:ext cx="1066800" cy="307777"/>
              </a:xfrm>
              <a:prstGeom prst="rect">
                <a:avLst/>
              </a:prstGeom>
              <a:noFill/>
            </p:spPr>
            <p:txBody>
              <a:bodyPr wrap="square" rtlCol="0">
                <a:spAutoFit/>
              </a:bodyPr>
              <a:lstStyle/>
              <a:p>
                <a:pPr algn="ctr"/>
                <a:r>
                  <a:rPr lang="zh-CN" altLang="en-US" sz="1400" dirty="0" smtClean="0">
                    <a:latin typeface="微软雅黑" pitchFamily="34" charset="-122"/>
                    <a:ea typeface="微软雅黑" pitchFamily="34" charset="-122"/>
                  </a:rPr>
                  <a:t>发电厂</a:t>
                </a:r>
                <a:endParaRPr lang="en-US" sz="1400" dirty="0">
                  <a:latin typeface="微软雅黑" pitchFamily="34" charset="-122"/>
                  <a:ea typeface="微软雅黑" pitchFamily="34" charset="-122"/>
                </a:endParaRPr>
              </a:p>
            </p:txBody>
          </p:sp>
        </p:grpSp>
      </p:grpSp>
      <p:sp>
        <p:nvSpPr>
          <p:cNvPr id="3" name="Rectangle 2"/>
          <p:cNvSpPr/>
          <p:nvPr/>
        </p:nvSpPr>
        <p:spPr>
          <a:xfrm>
            <a:off x="1785918" y="1214422"/>
            <a:ext cx="5929828" cy="584775"/>
          </a:xfrm>
          <a:prstGeom prst="rect">
            <a:avLst/>
          </a:prstGeom>
        </p:spPr>
        <p:txBody>
          <a:bodyPr wrap="none">
            <a:spAutoFit/>
          </a:bodyPr>
          <a:lstStyle/>
          <a:p>
            <a:r>
              <a:rPr lang="zh-CN" altLang="en-US" sz="3200" dirty="0"/>
              <a:t>像用电、水一</a:t>
            </a:r>
            <a:r>
              <a:rPr lang="zh-CN" altLang="en-US" sz="3200" dirty="0" smtClean="0"/>
              <a:t>样来</a:t>
            </a:r>
            <a:r>
              <a:rPr lang="zh-CN" altLang="en-US" sz="3200" dirty="0"/>
              <a:t>使用信息系统</a:t>
            </a:r>
          </a:p>
        </p:txBody>
      </p:sp>
    </p:spTree>
    <p:extLst>
      <p:ext uri="{BB962C8B-B14F-4D97-AF65-F5344CB8AC3E}">
        <p14:creationId xmlns="" xmlns:p14="http://schemas.microsoft.com/office/powerpoint/2007/7/12/main" val="514149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p:cTn id="7" dur="1000" fill="hold"/>
                                        <p:tgtEl>
                                          <p:spTgt spid="158"/>
                                        </p:tgtEl>
                                        <p:attrNameLst>
                                          <p:attrName>ppt_x</p:attrName>
                                        </p:attrNameLst>
                                      </p:cBhvr>
                                      <p:tavLst>
                                        <p:tav tm="0">
                                          <p:val>
                                            <p:strVal val="#ppt_x-.2"/>
                                          </p:val>
                                        </p:tav>
                                        <p:tav tm="100000">
                                          <p:val>
                                            <p:strVal val="#ppt_x"/>
                                          </p:val>
                                        </p:tav>
                                      </p:tavLst>
                                    </p:anim>
                                    <p:anim calcmode="lin" valueType="num">
                                      <p:cBhvr>
                                        <p:cTn id="8" dur="1000" fill="hold"/>
                                        <p:tgtEl>
                                          <p:spTgt spid="1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59"/>
                                        </p:tgtEl>
                                        <p:attrNameLst>
                                          <p:attrName>style.visibility</p:attrName>
                                        </p:attrNameLst>
                                      </p:cBhvr>
                                      <p:to>
                                        <p:strVal val="visible"/>
                                      </p:to>
                                    </p:set>
                                    <p:anim calcmode="lin" valueType="num">
                                      <p:cBhvr>
                                        <p:cTn id="14" dur="1000" fill="hold"/>
                                        <p:tgtEl>
                                          <p:spTgt spid="159"/>
                                        </p:tgtEl>
                                        <p:attrNameLst>
                                          <p:attrName>ppt_x</p:attrName>
                                        </p:attrNameLst>
                                      </p:cBhvr>
                                      <p:tavLst>
                                        <p:tav tm="0">
                                          <p:val>
                                            <p:strVal val="#ppt_x-.2"/>
                                          </p:val>
                                        </p:tav>
                                        <p:tav tm="100000">
                                          <p:val>
                                            <p:strVal val="#ppt_x"/>
                                          </p:val>
                                        </p:tav>
                                      </p:tavLst>
                                    </p:anim>
                                    <p:anim calcmode="lin" valueType="num">
                                      <p:cBhvr>
                                        <p:cTn id="15" dur="1000" fill="hold"/>
                                        <p:tgtEl>
                                          <p:spTgt spid="15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dirty="0" smtClean="0"/>
              <a:t>云计算概念</a:t>
            </a:r>
            <a:endParaRPr lang="zh-CN" altLang="en-US" dirty="0"/>
          </a:p>
        </p:txBody>
      </p:sp>
      <p:pic>
        <p:nvPicPr>
          <p:cNvPr id="2050" name="Picture 2" descr="C:\Users\Guoweif\Pictures\xiazimoxiang_012.jpg"/>
          <p:cNvPicPr>
            <a:picLocks noChangeAspect="1" noChangeArrowheads="1"/>
          </p:cNvPicPr>
          <p:nvPr/>
        </p:nvPicPr>
        <p:blipFill>
          <a:blip r:embed="rId3">
            <a:extLst>
              <a:ext uri="28A0092B-C50C-407e-A947-70E740481C1C">
                <a14:useLocalDpi xmlns="" xmlns:a14="http://schemas.microsoft.com/office/drawing/2007/7/7/main" val="0"/>
              </a:ext>
            </a:extLst>
          </a:blip>
          <a:srcRect/>
          <a:stretch>
            <a:fillRect/>
          </a:stretch>
        </p:blipFill>
        <p:spPr bwMode="auto">
          <a:xfrm>
            <a:off x="1428728" y="1357298"/>
            <a:ext cx="6410620" cy="4625384"/>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sp>
        <p:nvSpPr>
          <p:cNvPr id="3" name="Rectangle 2"/>
          <p:cNvSpPr/>
          <p:nvPr/>
        </p:nvSpPr>
        <p:spPr>
          <a:xfrm>
            <a:off x="785786" y="1714488"/>
            <a:ext cx="7572428" cy="2585323"/>
          </a:xfrm>
          <a:prstGeom prst="rect">
            <a:avLst/>
          </a:prstGeom>
        </p:spPr>
        <p:txBody>
          <a:bodyPr wrap="square">
            <a:spAutoFit/>
          </a:bodyPr>
          <a:lstStyle/>
          <a:p>
            <a:r>
              <a:rPr lang="en-US" altLang="zh-CN" u="sng" dirty="0"/>
              <a:t>Wikipedia</a:t>
            </a:r>
            <a:r>
              <a:rPr lang="en-US" altLang="zh-CN" dirty="0"/>
              <a:t> </a:t>
            </a:r>
            <a:endParaRPr lang="en-US" altLang="zh-CN" b="1" dirty="0"/>
          </a:p>
          <a:p>
            <a:r>
              <a:rPr lang="en-US" altLang="zh-CN" b="1" dirty="0" smtClean="0"/>
              <a:t>Cloud </a:t>
            </a:r>
            <a:r>
              <a:rPr lang="en-US" altLang="zh-CN" b="1" dirty="0"/>
              <a:t>computing</a:t>
            </a:r>
            <a:r>
              <a:rPr lang="en-US" altLang="zh-CN" dirty="0"/>
              <a:t> is a style of computing in which dynamically </a:t>
            </a:r>
            <a:r>
              <a:rPr lang="en-US" altLang="zh-CN" u="sng" dirty="0">
                <a:hlinkClick r:id=""/>
              </a:rPr>
              <a:t>scalable</a:t>
            </a:r>
            <a:r>
              <a:rPr lang="en-US" altLang="zh-CN" dirty="0"/>
              <a:t> and often </a:t>
            </a:r>
            <a:r>
              <a:rPr lang="en-US" altLang="zh-CN" u="sng" dirty="0">
                <a:hlinkClick r:id=""/>
              </a:rPr>
              <a:t>virtualized</a:t>
            </a:r>
            <a:r>
              <a:rPr lang="en-US" altLang="zh-CN" dirty="0"/>
              <a:t> resources are provided </a:t>
            </a:r>
            <a:r>
              <a:rPr lang="en-US" altLang="zh-CN" u="sng" dirty="0">
                <a:hlinkClick r:id=""/>
              </a:rPr>
              <a:t>as a service</a:t>
            </a:r>
            <a:r>
              <a:rPr lang="en-US" altLang="zh-CN" dirty="0"/>
              <a:t> over the </a:t>
            </a:r>
            <a:r>
              <a:rPr lang="en-US" altLang="zh-CN" u="sng" dirty="0">
                <a:hlinkClick r:id=""/>
              </a:rPr>
              <a:t>Internet</a:t>
            </a:r>
            <a:r>
              <a:rPr lang="en-US" altLang="zh-CN" dirty="0"/>
              <a:t>. Users need not have knowledge of, expertise in, or control over the technology infrastructure in the "cloud" that supports them</a:t>
            </a:r>
            <a:r>
              <a:rPr lang="en-US" altLang="zh-CN" dirty="0" smtClean="0"/>
              <a:t>.</a:t>
            </a:r>
            <a:endParaRPr lang="zh-CN" altLang="zh-CN" dirty="0"/>
          </a:p>
          <a:p>
            <a:endParaRPr lang="en-US" altLang="zh-CN" dirty="0" smtClean="0"/>
          </a:p>
          <a:p>
            <a:endParaRPr lang="en-US" altLang="zh-CN" dirty="0"/>
          </a:p>
          <a:p>
            <a:endParaRPr lang="zh-CN" altLang="zh-CN" dirty="0"/>
          </a:p>
        </p:txBody>
      </p:sp>
      <p:sp>
        <p:nvSpPr>
          <p:cNvPr id="4" name="Rectangle 3"/>
          <p:cNvSpPr/>
          <p:nvPr/>
        </p:nvSpPr>
        <p:spPr>
          <a:xfrm>
            <a:off x="857224" y="3857628"/>
            <a:ext cx="7286676" cy="1754326"/>
          </a:xfrm>
          <a:prstGeom prst="rect">
            <a:avLst/>
          </a:prstGeom>
        </p:spPr>
        <p:txBody>
          <a:bodyPr wrap="square">
            <a:spAutoFit/>
          </a:bodyPr>
          <a:lstStyle/>
          <a:p>
            <a:r>
              <a:rPr lang="en-US" altLang="zh-CN" u="sng" dirty="0"/>
              <a:t>National Institute of Standards Technology (NIST)</a:t>
            </a:r>
          </a:p>
          <a:p>
            <a:r>
              <a:rPr lang="en-US" altLang="zh-CN" b="1" dirty="0"/>
              <a:t>Cloud computing </a:t>
            </a:r>
            <a:r>
              <a:rPr lang="en-US" altLang="zh-CN" dirty="0"/>
              <a:t>is a model for enabling convenient, </a:t>
            </a:r>
            <a:r>
              <a:rPr lang="en-US" altLang="zh-CN" u="sng" dirty="0">
                <a:solidFill>
                  <a:srgbClr val="FFC000"/>
                </a:solidFill>
              </a:rPr>
              <a:t>on-demand</a:t>
            </a:r>
            <a:r>
              <a:rPr lang="en-US" altLang="zh-CN" dirty="0"/>
              <a:t> network access to a </a:t>
            </a:r>
            <a:r>
              <a:rPr lang="en-US" altLang="zh-CN" u="sng" dirty="0">
                <a:solidFill>
                  <a:srgbClr val="FFC000"/>
                </a:solidFill>
              </a:rPr>
              <a:t>shared pool </a:t>
            </a:r>
            <a:r>
              <a:rPr lang="en-US" altLang="zh-CN" dirty="0"/>
              <a:t>of configurable computing resources (e.g., networks, servers, storage, applications, and services) that can be </a:t>
            </a:r>
            <a:r>
              <a:rPr lang="en-US" altLang="zh-CN" u="sng" dirty="0">
                <a:solidFill>
                  <a:srgbClr val="FFC000"/>
                </a:solidFill>
              </a:rPr>
              <a:t>rapidly provisioned </a:t>
            </a:r>
            <a:r>
              <a:rPr lang="en-US" altLang="zh-CN" dirty="0"/>
              <a:t>and released with minimal management effort or service provider interaction. </a:t>
            </a:r>
            <a:endParaRPr lang="zh-CN" altLang="en-US" dirty="0"/>
          </a:p>
        </p:txBody>
      </p:sp>
    </p:spTree>
    <p:extLst>
      <p:ext uri="{BB962C8B-B14F-4D97-AF65-F5344CB8AC3E}">
        <p14:creationId xmlns="" xmlns:p14="http://schemas.microsoft.com/office/powerpoint/2007/7/12/main" val="2072828416"/>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050"/>
                                        </p:tgtEl>
                                      </p:cBhvr>
                                    </p:animEffect>
                                    <p:set>
                                      <p:cBhvr>
                                        <p:cTn id="7" dur="1" fill="hold">
                                          <p:stCondLst>
                                            <p:cond delay="19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云计算的</a:t>
            </a:r>
            <a:r>
              <a:rPr lang="en-US" altLang="zh-CN" dirty="0" smtClean="0"/>
              <a:t>5</a:t>
            </a:r>
            <a:r>
              <a:rPr lang="zh-CN" altLang="en-US" dirty="0" smtClean="0"/>
              <a:t>大要素</a:t>
            </a:r>
            <a:endParaRPr lang="en-US" dirty="0"/>
          </a:p>
        </p:txBody>
      </p:sp>
      <p:graphicFrame>
        <p:nvGraphicFramePr>
          <p:cNvPr id="5" name="Diagram 4"/>
          <p:cNvGraphicFramePr/>
          <p:nvPr>
            <p:extLst>
              <p:ext uri="{D42A27DB-BD31-4B8C-83A1-F6EECF244321}">
                <p14:modId xmlns="" xmlns:p14="http://schemas.microsoft.com/office/powerpoint/2007/7/12/main" val="83642126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07/7/12/main" val="3009740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多维云计算</a:t>
            </a:r>
            <a:endParaRPr lang="en-US" dirty="0"/>
          </a:p>
        </p:txBody>
      </p:sp>
      <p:sp>
        <p:nvSpPr>
          <p:cNvPr id="3" name="Content Placeholder 2"/>
          <p:cNvSpPr>
            <a:spLocks noGrp="1"/>
          </p:cNvSpPr>
          <p:nvPr>
            <p:ph idx="1"/>
          </p:nvPr>
        </p:nvSpPr>
        <p:spPr>
          <a:xfrm>
            <a:off x="500034" y="1285860"/>
            <a:ext cx="8229600" cy="4525963"/>
          </a:xfrm>
        </p:spPr>
        <p:txBody>
          <a:bodyPr/>
          <a:lstStyle/>
          <a:p>
            <a:r>
              <a:rPr lang="zh-CN" altLang="en-US" sz="2000" dirty="0" smtClean="0"/>
              <a:t>服务模型</a:t>
            </a:r>
            <a:endParaRPr lang="en-US" altLang="zh-CN" sz="2000" dirty="0" smtClean="0"/>
          </a:p>
          <a:p>
            <a:pPr lvl="1"/>
            <a:endParaRPr lang="en-US" sz="2000" dirty="0"/>
          </a:p>
          <a:p>
            <a:r>
              <a:rPr lang="zh-CN" altLang="en-US" sz="2000" dirty="0" smtClean="0"/>
              <a:t>业务模型</a:t>
            </a:r>
            <a:endParaRPr lang="en-US" altLang="zh-CN" sz="2000" dirty="0" smtClean="0"/>
          </a:p>
          <a:p>
            <a:pPr lvl="1"/>
            <a:r>
              <a:rPr lang="zh-CN" altLang="en-US" sz="2000" dirty="0" smtClean="0"/>
              <a:t>用多少付多少</a:t>
            </a:r>
            <a:endParaRPr lang="en-US" sz="2000" dirty="0" smtClean="0"/>
          </a:p>
          <a:p>
            <a:pPr lvl="1"/>
            <a:r>
              <a:rPr lang="en-US" sz="2000" dirty="0" smtClean="0"/>
              <a:t>CAPEX</a:t>
            </a:r>
            <a:r>
              <a:rPr lang="en-US" sz="2000" dirty="0" smtClean="0">
                <a:sym typeface="Wingdings" pitchFamily="2" charset="2"/>
              </a:rPr>
              <a:t>OPEX</a:t>
            </a:r>
            <a:endParaRPr lang="en-US" sz="2000" dirty="0"/>
          </a:p>
          <a:p>
            <a:r>
              <a:rPr lang="zh-CN" altLang="en-US" sz="2000" dirty="0" smtClean="0"/>
              <a:t>访问模型</a:t>
            </a:r>
            <a:endParaRPr lang="en-US" altLang="zh-CN" sz="2000" dirty="0" smtClean="0"/>
          </a:p>
          <a:p>
            <a:pPr lvl="1"/>
            <a:r>
              <a:rPr lang="zh-CN" altLang="en-US" sz="2000" dirty="0"/>
              <a:t>互联</a:t>
            </a:r>
            <a:r>
              <a:rPr lang="zh-CN" altLang="en-US" sz="2000" dirty="0" smtClean="0"/>
              <a:t>网技术</a:t>
            </a:r>
            <a:endParaRPr lang="en-US" altLang="zh-CN" sz="2000" dirty="0" smtClean="0"/>
          </a:p>
          <a:p>
            <a:pPr lvl="1"/>
            <a:r>
              <a:rPr lang="zh-CN" altLang="en-US" sz="2000" dirty="0"/>
              <a:t>通过</a:t>
            </a:r>
            <a:r>
              <a:rPr lang="zh-CN" altLang="en-US" sz="2000" dirty="0" smtClean="0"/>
              <a:t>多种设备随时访问</a:t>
            </a:r>
            <a:endParaRPr lang="en-US" sz="2000" dirty="0"/>
          </a:p>
          <a:p>
            <a:r>
              <a:rPr lang="zh-CN" altLang="en-US" sz="2000" dirty="0" smtClean="0"/>
              <a:t>部署模型</a:t>
            </a:r>
            <a:endParaRPr lang="en-US" altLang="zh-CN" sz="2000" dirty="0" smtClean="0"/>
          </a:p>
          <a:p>
            <a:endParaRPr lang="en-US" altLang="zh-CN" sz="2000" dirty="0" smtClean="0"/>
          </a:p>
          <a:p>
            <a:r>
              <a:rPr lang="zh-CN" altLang="en-US" sz="2000" dirty="0" smtClean="0"/>
              <a:t>技术模型</a:t>
            </a:r>
            <a:endParaRPr lang="en-US" altLang="zh-CN" sz="2000" dirty="0" smtClean="0"/>
          </a:p>
          <a:p>
            <a:pPr lvl="1"/>
            <a:r>
              <a:rPr lang="zh-CN" altLang="en-US" sz="2000" dirty="0"/>
              <a:t>弹</a:t>
            </a:r>
            <a:r>
              <a:rPr lang="zh-CN" altLang="en-US" sz="2000" dirty="0" smtClean="0"/>
              <a:t>性，共享</a:t>
            </a:r>
            <a:endParaRPr lang="en-US" altLang="zh-CN" sz="2000" dirty="0" smtClean="0"/>
          </a:p>
          <a:p>
            <a:pPr lvl="1"/>
            <a:endParaRPr lang="en-US" sz="2000" dirty="0"/>
          </a:p>
        </p:txBody>
      </p:sp>
    </p:spTree>
    <p:extLst>
      <p:ext uri="{BB962C8B-B14F-4D97-AF65-F5344CB8AC3E}">
        <p14:creationId xmlns="" xmlns:p14="http://schemas.microsoft.com/office/powerpoint/2007/7/12/main" val="4083666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zh-CN" altLang="en-US" dirty="0" smtClean="0"/>
              <a:t>云计算服务的分类</a:t>
            </a:r>
          </a:p>
        </p:txBody>
      </p:sp>
      <p:graphicFrame>
        <p:nvGraphicFramePr>
          <p:cNvPr id="4" name="Diagram 3"/>
          <p:cNvGraphicFramePr/>
          <p:nvPr>
            <p:extLst>
              <p:ext uri="{D42A27DB-BD31-4B8C-83A1-F6EECF244321}">
                <p14:modId xmlns="" xmlns:p14="http://schemas.microsoft.com/office/powerpoint/2007/7/12/main" val="3992475525"/>
              </p:ext>
            </p:extLst>
          </p:nvPr>
        </p:nvGraphicFramePr>
        <p:xfrm>
          <a:off x="311967" y="1000461"/>
          <a:ext cx="8563087" cy="5690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07/7/12/main" val="2479340976"/>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三种服务的图析</a:t>
            </a:r>
            <a:endParaRPr lang="en-US" dirty="0"/>
          </a:p>
        </p:txBody>
      </p:sp>
      <p:sp>
        <p:nvSpPr>
          <p:cNvPr id="5" name="Rectangle 4"/>
          <p:cNvSpPr/>
          <p:nvPr/>
        </p:nvSpPr>
        <p:spPr>
          <a:xfrm>
            <a:off x="1142976" y="4357694"/>
            <a:ext cx="6643734" cy="12858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Rounded Rectangle 1"/>
          <p:cNvSpPr/>
          <p:nvPr/>
        </p:nvSpPr>
        <p:spPr>
          <a:xfrm>
            <a:off x="1285852" y="4714884"/>
            <a:ext cx="1285884"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a:t>服务器</a:t>
            </a:r>
            <a:endParaRPr lang="en-US" dirty="0"/>
          </a:p>
        </p:txBody>
      </p:sp>
      <p:sp>
        <p:nvSpPr>
          <p:cNvPr id="7" name="Rounded Rectangle 6"/>
          <p:cNvSpPr/>
          <p:nvPr/>
        </p:nvSpPr>
        <p:spPr>
          <a:xfrm>
            <a:off x="3000364" y="4714884"/>
            <a:ext cx="1285884"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smtClean="0"/>
              <a:t>存储</a:t>
            </a:r>
            <a:endParaRPr lang="en-US" dirty="0"/>
          </a:p>
        </p:txBody>
      </p:sp>
      <p:sp>
        <p:nvSpPr>
          <p:cNvPr id="8" name="Rounded Rectangle 7"/>
          <p:cNvSpPr/>
          <p:nvPr/>
        </p:nvSpPr>
        <p:spPr>
          <a:xfrm>
            <a:off x="4714876" y="4714884"/>
            <a:ext cx="1285884"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smtClean="0"/>
              <a:t>网络</a:t>
            </a:r>
            <a:endParaRPr lang="en-US" dirty="0"/>
          </a:p>
        </p:txBody>
      </p:sp>
      <p:sp>
        <p:nvSpPr>
          <p:cNvPr id="9" name="Rectangle 8"/>
          <p:cNvSpPr/>
          <p:nvPr/>
        </p:nvSpPr>
        <p:spPr>
          <a:xfrm>
            <a:off x="1142976" y="1285860"/>
            <a:ext cx="6643734" cy="3071834"/>
          </a:xfrm>
          <a:prstGeom prst="rect">
            <a:avLst/>
          </a:prstGeom>
          <a:solidFill>
            <a:schemeClr val="accent1">
              <a:tint val="15000"/>
              <a:satMod val="2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smtClean="0"/>
              <a:t>云软件平台（</a:t>
            </a:r>
            <a:r>
              <a:rPr lang="en-US" altLang="zh-CN" dirty="0" err="1" smtClean="0"/>
              <a:t>PaaS</a:t>
            </a:r>
            <a:r>
              <a:rPr lang="zh-CN" altLang="en-US" dirty="0" smtClean="0"/>
              <a:t>）</a:t>
            </a:r>
            <a:endParaRPr lang="en-US" dirty="0"/>
          </a:p>
        </p:txBody>
      </p:sp>
      <p:sp>
        <p:nvSpPr>
          <p:cNvPr id="10" name="Rectangle 9"/>
          <p:cNvSpPr/>
          <p:nvPr/>
        </p:nvSpPr>
        <p:spPr>
          <a:xfrm>
            <a:off x="1785918" y="3071810"/>
            <a:ext cx="5572164" cy="1285884"/>
          </a:xfrm>
          <a:prstGeom prst="rect">
            <a:avLst/>
          </a:prstGeom>
          <a:solidFill>
            <a:schemeClr val="accent1">
              <a:tint val="15000"/>
              <a:satMod val="2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smtClean="0"/>
              <a:t>云软件基础设施</a:t>
            </a:r>
            <a:endParaRPr lang="en-US" altLang="zh-CN" dirty="0" smtClean="0"/>
          </a:p>
          <a:p>
            <a:pPr algn="ctr"/>
            <a:r>
              <a:rPr lang="zh-CN" altLang="en-US" dirty="0" smtClean="0"/>
              <a:t>（</a:t>
            </a:r>
            <a:r>
              <a:rPr lang="en-US" altLang="zh-CN" dirty="0" err="1" smtClean="0"/>
              <a:t>IaaS</a:t>
            </a:r>
            <a:r>
              <a:rPr lang="zh-CN" altLang="en-US" dirty="0" smtClean="0"/>
              <a:t>）</a:t>
            </a:r>
            <a:endParaRPr lang="en-US" dirty="0"/>
          </a:p>
        </p:txBody>
      </p:sp>
      <p:cxnSp>
        <p:nvCxnSpPr>
          <p:cNvPr id="11" name="Straight Connector 10"/>
          <p:cNvCxnSpPr/>
          <p:nvPr/>
        </p:nvCxnSpPr>
        <p:spPr>
          <a:xfrm rot="5400000">
            <a:off x="2178827" y="2607463"/>
            <a:ext cx="9286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43174" y="2143116"/>
            <a:ext cx="514353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6286512" y="4714884"/>
            <a:ext cx="1285884"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a:t>其他</a:t>
            </a:r>
            <a:endParaRPr lang="en-US" dirty="0"/>
          </a:p>
        </p:txBody>
      </p:sp>
      <p:sp>
        <p:nvSpPr>
          <p:cNvPr id="16" name="TextBox 15"/>
          <p:cNvSpPr txBox="1"/>
          <p:nvPr/>
        </p:nvSpPr>
        <p:spPr>
          <a:xfrm>
            <a:off x="3786182" y="1571612"/>
            <a:ext cx="2233304" cy="369332"/>
          </a:xfrm>
          <a:prstGeom prst="rect">
            <a:avLst/>
          </a:prstGeom>
          <a:noFill/>
        </p:spPr>
        <p:txBody>
          <a:bodyPr wrap="none" rtlCol="0">
            <a:spAutoFit/>
          </a:bodyPr>
          <a:lstStyle/>
          <a:p>
            <a:r>
              <a:rPr lang="zh-CN" altLang="en-US" dirty="0" smtClean="0"/>
              <a:t>云软件服务（</a:t>
            </a:r>
            <a:r>
              <a:rPr lang="en-US" altLang="zh-CN" dirty="0" err="1" smtClean="0"/>
              <a:t>SaaS</a:t>
            </a:r>
            <a:r>
              <a:rPr lang="zh-CN" altLang="en-US" dirty="0" smtClean="0"/>
              <a:t>）</a:t>
            </a:r>
            <a:endParaRPr lang="en-US" dirty="0"/>
          </a:p>
        </p:txBody>
      </p:sp>
    </p:spTree>
    <p:extLst>
      <p:ext uri="{BB962C8B-B14F-4D97-AF65-F5344CB8AC3E}">
        <p14:creationId xmlns="" xmlns:p14="http://schemas.microsoft.com/office/powerpoint/2007/7/12/main" val="3722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云计算：从概念、方案到实践</a:t>
            </a:r>
            <a:endParaRPr lang="zh-CN" altLang="en-US" dirty="0"/>
          </a:p>
        </p:txBody>
      </p:sp>
      <p:sp>
        <p:nvSpPr>
          <p:cNvPr id="5" name="文本占位符 4"/>
          <p:cNvSpPr>
            <a:spLocks noGrp="1"/>
          </p:cNvSpPr>
          <p:nvPr>
            <p:ph type="body" sz="quarter" idx="10"/>
          </p:nvPr>
        </p:nvSpPr>
        <p:spPr/>
        <p:txBody>
          <a:bodyPr/>
          <a:lstStyle/>
          <a:p>
            <a:r>
              <a:rPr lang="en-US" altLang="zh-CN" dirty="0" smtClean="0"/>
              <a:t>ARC201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42844" y="4000504"/>
            <a:ext cx="2214578" cy="20002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ounded Rectangle 8"/>
          <p:cNvSpPr/>
          <p:nvPr/>
        </p:nvSpPr>
        <p:spPr>
          <a:xfrm>
            <a:off x="285720" y="1285860"/>
            <a:ext cx="2214578" cy="20002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zh-CN" altLang="en-US" dirty="0" smtClean="0"/>
              <a:t>三种部署模型</a:t>
            </a:r>
            <a:endParaRPr lang="en-US" dirty="0"/>
          </a:p>
        </p:txBody>
      </p:sp>
      <p:sp>
        <p:nvSpPr>
          <p:cNvPr id="4" name="Cloud Callout 3"/>
          <p:cNvSpPr/>
          <p:nvPr/>
        </p:nvSpPr>
        <p:spPr>
          <a:xfrm>
            <a:off x="4000496" y="1214422"/>
            <a:ext cx="5143504" cy="5072098"/>
          </a:xfrm>
          <a:prstGeom prst="cloudCallou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zh-CN" altLang="en-US" sz="2400" dirty="0" smtClean="0"/>
              <a:t>公共云</a:t>
            </a:r>
            <a:endParaRPr lang="en-US" sz="2400" dirty="0"/>
          </a:p>
        </p:txBody>
      </p:sp>
      <p:sp>
        <p:nvSpPr>
          <p:cNvPr id="5" name="Cloud Callout 4"/>
          <p:cNvSpPr/>
          <p:nvPr/>
        </p:nvSpPr>
        <p:spPr>
          <a:xfrm>
            <a:off x="642910" y="1643050"/>
            <a:ext cx="1571636" cy="1214446"/>
          </a:xfrm>
          <a:prstGeom prst="cloudCallou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zh-CN" altLang="en-US" dirty="0" smtClean="0"/>
              <a:t>组织</a:t>
            </a:r>
            <a:r>
              <a:rPr lang="en-US" altLang="zh-CN" dirty="0"/>
              <a:t>X</a:t>
            </a:r>
            <a:endParaRPr lang="en-US" altLang="zh-CN" dirty="0" smtClean="0"/>
          </a:p>
          <a:p>
            <a:pPr algn="ctr"/>
            <a:r>
              <a:rPr lang="zh-CN" altLang="en-US" dirty="0"/>
              <a:t>私有云</a:t>
            </a:r>
            <a:endParaRPr lang="en-US" dirty="0"/>
          </a:p>
        </p:txBody>
      </p:sp>
      <p:sp>
        <p:nvSpPr>
          <p:cNvPr id="6" name="Cloud Callout 5"/>
          <p:cNvSpPr/>
          <p:nvPr/>
        </p:nvSpPr>
        <p:spPr>
          <a:xfrm>
            <a:off x="428596" y="4429132"/>
            <a:ext cx="1785950" cy="1214446"/>
          </a:xfrm>
          <a:prstGeom prst="cloudCallou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zh-CN" altLang="en-US" dirty="0" smtClean="0"/>
              <a:t>组织</a:t>
            </a:r>
            <a:r>
              <a:rPr lang="en-US" altLang="zh-CN" dirty="0"/>
              <a:t>Y</a:t>
            </a:r>
            <a:endParaRPr lang="en-US" altLang="zh-CN" dirty="0" smtClean="0"/>
          </a:p>
          <a:p>
            <a:pPr algn="ctr"/>
            <a:r>
              <a:rPr lang="zh-CN" altLang="en-US" dirty="0"/>
              <a:t>私有云</a:t>
            </a:r>
            <a:endParaRPr lang="en-US" dirty="0"/>
          </a:p>
        </p:txBody>
      </p:sp>
      <p:sp>
        <p:nvSpPr>
          <p:cNvPr id="7" name="Cloud Callout 6"/>
          <p:cNvSpPr/>
          <p:nvPr/>
        </p:nvSpPr>
        <p:spPr>
          <a:xfrm>
            <a:off x="5000628" y="2428868"/>
            <a:ext cx="1285884" cy="1143008"/>
          </a:xfrm>
          <a:prstGeom prst="cloudCallou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zh-CN" altLang="en-US" dirty="0" smtClean="0"/>
              <a:t>组织</a:t>
            </a:r>
            <a:r>
              <a:rPr lang="en-US" altLang="zh-CN" dirty="0" smtClean="0"/>
              <a:t>A</a:t>
            </a:r>
            <a:endParaRPr lang="en-US" dirty="0"/>
          </a:p>
        </p:txBody>
      </p:sp>
      <p:sp>
        <p:nvSpPr>
          <p:cNvPr id="8" name="Cloud Callout 7"/>
          <p:cNvSpPr/>
          <p:nvPr/>
        </p:nvSpPr>
        <p:spPr>
          <a:xfrm>
            <a:off x="2071670" y="3857628"/>
            <a:ext cx="2357454" cy="1928826"/>
          </a:xfrm>
          <a:prstGeom prst="cloudCallou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zh-CN" altLang="en-US" dirty="0" smtClean="0"/>
              <a:t>混合云</a:t>
            </a:r>
            <a:endParaRPr lang="en-US" dirty="0"/>
          </a:p>
        </p:txBody>
      </p:sp>
      <p:sp>
        <p:nvSpPr>
          <p:cNvPr id="11" name="Cloud Callout 10"/>
          <p:cNvSpPr/>
          <p:nvPr/>
        </p:nvSpPr>
        <p:spPr>
          <a:xfrm>
            <a:off x="6929454" y="2285992"/>
            <a:ext cx="1285884" cy="1143008"/>
          </a:xfrm>
          <a:prstGeom prst="cloudCallou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zh-CN" altLang="en-US" dirty="0" smtClean="0"/>
              <a:t>组织</a:t>
            </a:r>
            <a:r>
              <a:rPr lang="en-US" altLang="zh-CN" dirty="0" smtClean="0"/>
              <a:t>C</a:t>
            </a:r>
            <a:endParaRPr lang="en-US" dirty="0"/>
          </a:p>
        </p:txBody>
      </p:sp>
      <p:sp>
        <p:nvSpPr>
          <p:cNvPr id="12" name="Cloud Callout 11"/>
          <p:cNvSpPr/>
          <p:nvPr/>
        </p:nvSpPr>
        <p:spPr>
          <a:xfrm>
            <a:off x="6000760" y="4000504"/>
            <a:ext cx="1285884" cy="1143008"/>
          </a:xfrm>
          <a:prstGeom prst="cloudCallou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zh-CN" altLang="en-US" dirty="0" smtClean="0"/>
              <a:t>组织</a:t>
            </a:r>
            <a:r>
              <a:rPr lang="en-US" altLang="zh-CN" dirty="0" smtClean="0"/>
              <a:t>B</a:t>
            </a:r>
            <a:endParaRPr lang="en-US" dirty="0"/>
          </a:p>
        </p:txBody>
      </p:sp>
    </p:spTree>
    <p:extLst>
      <p:ext uri="{BB962C8B-B14F-4D97-AF65-F5344CB8AC3E}">
        <p14:creationId xmlns="" xmlns:p14="http://schemas.microsoft.com/office/powerpoint/2007/7/12/main" val="421513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5"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214290"/>
            <a:ext cx="8229600" cy="642942"/>
          </a:xfrm>
        </p:spPr>
        <p:txBody>
          <a:bodyPr/>
          <a:lstStyle/>
          <a:p>
            <a:r>
              <a:rPr lang="zh-CN" altLang="en-US" sz="3600" dirty="0" smtClean="0"/>
              <a:t>不同服务模型的比较</a:t>
            </a:r>
            <a:endParaRPr lang="en-US" sz="3600" dirty="0"/>
          </a:p>
        </p:txBody>
      </p:sp>
      <p:sp>
        <p:nvSpPr>
          <p:cNvPr id="123" name="Rectangle 122"/>
          <p:cNvSpPr/>
          <p:nvPr/>
        </p:nvSpPr>
        <p:spPr bwMode="auto">
          <a:xfrm>
            <a:off x="7102011" y="5329747"/>
            <a:ext cx="524005" cy="199498"/>
          </a:xfrm>
          <a:prstGeom prst="rect">
            <a:avLst/>
          </a:prstGeom>
          <a:noFill/>
          <a:ln w="6350">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algn="ctr" rtl="0" fontAlgn="base">
              <a:spcBef>
                <a:spcPct val="50000"/>
              </a:spcBef>
              <a:spcAft>
                <a:spcPct val="0"/>
              </a:spcAft>
              <a:buClr>
                <a:srgbClr val="0066CC"/>
              </a:buClr>
              <a:tabLst>
                <a:tab pos="346075" algn="l"/>
              </a:tabLst>
            </a:pPr>
            <a:endParaRPr lang="en-US" sz="1200" kern="1200" dirty="0">
              <a:solidFill>
                <a:srgbClr val="000000"/>
              </a:solidFill>
              <a:latin typeface="Calibri" pitchFamily="34" charset="0"/>
              <a:ea typeface="+mn-ea"/>
              <a:cs typeface="+mn-cs"/>
            </a:endParaRPr>
          </a:p>
        </p:txBody>
      </p:sp>
      <p:sp>
        <p:nvSpPr>
          <p:cNvPr id="124" name="TextBox 123"/>
          <p:cNvSpPr txBox="1"/>
          <p:nvPr/>
        </p:nvSpPr>
        <p:spPr>
          <a:xfrm>
            <a:off x="7758307" y="5214950"/>
            <a:ext cx="1955141" cy="387324"/>
          </a:xfrm>
          <a:prstGeom prst="rect">
            <a:avLst/>
          </a:prstGeom>
          <a:noFill/>
        </p:spPr>
        <p:txBody>
          <a:bodyPr wrap="square" rtlCol="0" anchor="ctr">
            <a:noAutofit/>
          </a:bodyPr>
          <a:lstStyle/>
          <a:p>
            <a:pPr algn="l" rtl="0" fontAlgn="base">
              <a:spcBef>
                <a:spcPct val="0"/>
              </a:spcBef>
              <a:spcAft>
                <a:spcPct val="0"/>
              </a:spcAft>
            </a:pPr>
            <a:r>
              <a:rPr lang="zh-CN" altLang="en-US" sz="1100" kern="1200" dirty="0" smtClean="0">
                <a:solidFill>
                  <a:srgbClr val="000000"/>
                </a:solidFill>
                <a:latin typeface="Arial" charset="0"/>
                <a:ea typeface="+mn-ea"/>
                <a:cs typeface="Arial" charset="0"/>
              </a:rPr>
              <a:t>现在的一些情况</a:t>
            </a:r>
            <a:endParaRPr lang="en-US" sz="1100" kern="1200" dirty="0">
              <a:solidFill>
                <a:srgbClr val="000000"/>
              </a:solidFill>
              <a:latin typeface="Arial" charset="0"/>
              <a:ea typeface="+mn-ea"/>
              <a:cs typeface="Arial" charset="0"/>
            </a:endParaRPr>
          </a:p>
        </p:txBody>
      </p:sp>
      <p:sp>
        <p:nvSpPr>
          <p:cNvPr id="125" name="Cloud 124"/>
          <p:cNvSpPr/>
          <p:nvPr/>
        </p:nvSpPr>
        <p:spPr bwMode="auto">
          <a:xfrm>
            <a:off x="7078815" y="5582965"/>
            <a:ext cx="572790" cy="248232"/>
          </a:xfrm>
          <a:prstGeom prst="cloud">
            <a:avLst/>
          </a:prstGeom>
          <a:noFill/>
          <a:ln w="6350">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algn="ctr" rtl="0" fontAlgn="base">
              <a:spcBef>
                <a:spcPct val="50000"/>
              </a:spcBef>
              <a:spcAft>
                <a:spcPct val="0"/>
              </a:spcAft>
              <a:buClr>
                <a:srgbClr val="0066CC"/>
              </a:buClr>
              <a:tabLst>
                <a:tab pos="346075" algn="l"/>
              </a:tabLst>
            </a:pPr>
            <a:endParaRPr lang="en-US" sz="1200" kern="1200" dirty="0">
              <a:solidFill>
                <a:srgbClr val="000000"/>
              </a:solidFill>
              <a:latin typeface="Calibri" pitchFamily="34" charset="0"/>
              <a:ea typeface="+mn-ea"/>
              <a:cs typeface="+mn-cs"/>
            </a:endParaRPr>
          </a:p>
        </p:txBody>
      </p:sp>
      <p:sp>
        <p:nvSpPr>
          <p:cNvPr id="126" name="TextBox 125"/>
          <p:cNvSpPr txBox="1"/>
          <p:nvPr/>
        </p:nvSpPr>
        <p:spPr>
          <a:xfrm>
            <a:off x="7760395" y="5477951"/>
            <a:ext cx="1955141" cy="387324"/>
          </a:xfrm>
          <a:prstGeom prst="rect">
            <a:avLst/>
          </a:prstGeom>
          <a:noFill/>
        </p:spPr>
        <p:txBody>
          <a:bodyPr wrap="square" rtlCol="0" anchor="ctr">
            <a:noAutofit/>
          </a:bodyPr>
          <a:lstStyle/>
          <a:p>
            <a:pPr algn="l" rtl="0" fontAlgn="base">
              <a:spcBef>
                <a:spcPct val="0"/>
              </a:spcBef>
              <a:spcAft>
                <a:spcPct val="0"/>
              </a:spcAft>
            </a:pPr>
            <a:r>
              <a:rPr lang="zh-CN" altLang="en-US" sz="1100" kern="1200" dirty="0" smtClean="0">
                <a:solidFill>
                  <a:srgbClr val="000000"/>
                </a:solidFill>
                <a:latin typeface="Arial" charset="0"/>
                <a:ea typeface="+mn-ea"/>
                <a:cs typeface="Arial" charset="0"/>
              </a:rPr>
              <a:t>正在出现的云服务</a:t>
            </a:r>
            <a:endParaRPr lang="en-US" sz="1100" kern="1200" dirty="0">
              <a:solidFill>
                <a:srgbClr val="000000"/>
              </a:solidFill>
              <a:latin typeface="Arial" charset="0"/>
              <a:ea typeface="+mn-ea"/>
              <a:cs typeface="Arial" charset="0"/>
            </a:endParaRPr>
          </a:p>
        </p:txBody>
      </p:sp>
      <p:sp>
        <p:nvSpPr>
          <p:cNvPr id="39" name="Rectangle 38"/>
          <p:cNvSpPr/>
          <p:nvPr/>
        </p:nvSpPr>
        <p:spPr>
          <a:xfrm>
            <a:off x="2020172" y="6066931"/>
            <a:ext cx="2418478" cy="369332"/>
          </a:xfrm>
          <a:prstGeom prst="rect">
            <a:avLst/>
          </a:prstGeom>
        </p:spPr>
        <p:txBody>
          <a:bodyPr wrap="square">
            <a:spAutoFit/>
          </a:bodyPr>
          <a:lstStyle/>
          <a:p>
            <a:pPr algn="ctr" rtl="0" fontAlgn="base">
              <a:spcBef>
                <a:spcPct val="50000"/>
              </a:spcBef>
              <a:spcAft>
                <a:spcPct val="0"/>
              </a:spcAft>
              <a:buClr>
                <a:srgbClr val="0066CC"/>
              </a:buClr>
              <a:tabLst>
                <a:tab pos="346075" algn="l"/>
              </a:tabLst>
            </a:pPr>
            <a:r>
              <a:rPr lang="zh-CN" altLang="en-US" b="1" kern="1200" dirty="0" smtClean="0">
                <a:solidFill>
                  <a:srgbClr val="000000"/>
                </a:solidFill>
                <a:latin typeface="Calibri" pitchFamily="34" charset="0"/>
                <a:ea typeface="+mn-ea"/>
                <a:cs typeface="Arial" charset="0"/>
              </a:rPr>
              <a:t>外包程度</a:t>
            </a:r>
            <a:endParaRPr lang="en-US" b="1" kern="1200" dirty="0">
              <a:solidFill>
                <a:srgbClr val="000000"/>
              </a:solidFill>
              <a:latin typeface="Calibri" pitchFamily="34" charset="0"/>
              <a:ea typeface="+mn-ea"/>
              <a:cs typeface="Arial" charset="0"/>
            </a:endParaRPr>
          </a:p>
        </p:txBody>
      </p:sp>
      <p:sp>
        <p:nvSpPr>
          <p:cNvPr id="56" name="TextBox 55"/>
          <p:cNvSpPr txBox="1"/>
          <p:nvPr/>
        </p:nvSpPr>
        <p:spPr>
          <a:xfrm>
            <a:off x="5495008" y="5354729"/>
            <a:ext cx="1114034" cy="412533"/>
          </a:xfrm>
          <a:prstGeom prst="rect">
            <a:avLst/>
          </a:prstGeom>
          <a:noFill/>
        </p:spPr>
        <p:txBody>
          <a:bodyPr wrap="square" rtlCol="0" anchor="ctr">
            <a:noAutofit/>
          </a:bodyPr>
          <a:lstStyle/>
          <a:p>
            <a:pPr algn="ctr" rtl="0" fontAlgn="base">
              <a:spcBef>
                <a:spcPct val="0"/>
              </a:spcBef>
              <a:spcAft>
                <a:spcPct val="0"/>
              </a:spcAft>
            </a:pPr>
            <a:r>
              <a:rPr lang="en-US" sz="1400" b="1" i="0" kern="1200" dirty="0" smtClean="0">
                <a:solidFill>
                  <a:srgbClr val="000000"/>
                </a:solidFill>
                <a:latin typeface="Calibri" pitchFamily="34" charset="0"/>
                <a:cs typeface="Calibri" pitchFamily="34" charset="0"/>
              </a:rPr>
              <a:t/>
            </a:r>
            <a:br>
              <a:rPr lang="en-US" sz="1400" b="1" i="0" kern="1200" dirty="0" smtClean="0">
                <a:solidFill>
                  <a:srgbClr val="000000"/>
                </a:solidFill>
                <a:latin typeface="Calibri" pitchFamily="34" charset="0"/>
                <a:cs typeface="Calibri" pitchFamily="34" charset="0"/>
              </a:rPr>
            </a:br>
            <a:r>
              <a:rPr lang="en-US" sz="1400" b="1" i="0" kern="1200" dirty="0" smtClean="0">
                <a:solidFill>
                  <a:srgbClr val="000000"/>
                </a:solidFill>
                <a:latin typeface="Calibri" pitchFamily="34" charset="0"/>
                <a:cs typeface="Calibri" pitchFamily="34" charset="0"/>
              </a:rPr>
              <a:t>IT </a:t>
            </a:r>
            <a:r>
              <a:rPr lang="zh-CN" altLang="en-US" sz="1400" b="1" i="0" kern="1200" dirty="0" smtClean="0">
                <a:solidFill>
                  <a:srgbClr val="000000"/>
                </a:solidFill>
                <a:latin typeface="Calibri" pitchFamily="34" charset="0"/>
                <a:cs typeface="Calibri" pitchFamily="34" charset="0"/>
              </a:rPr>
              <a:t>外包</a:t>
            </a:r>
            <a:r>
              <a:rPr lang="en-US" sz="1400" b="1" i="0" kern="1200" dirty="0" smtClean="0">
                <a:solidFill>
                  <a:srgbClr val="000000"/>
                </a:solidFill>
                <a:latin typeface="Calibri" pitchFamily="34" charset="0"/>
                <a:cs typeface="Calibri" pitchFamily="34" charset="0"/>
              </a:rPr>
              <a:t> </a:t>
            </a:r>
            <a:endParaRPr lang="en-US" sz="1400" b="1" kern="1200" dirty="0">
              <a:solidFill>
                <a:srgbClr val="000000"/>
              </a:solidFill>
              <a:latin typeface="Calibri" pitchFamily="34" charset="0"/>
              <a:cs typeface="Calibri" pitchFamily="34" charset="0"/>
            </a:endParaRPr>
          </a:p>
        </p:txBody>
      </p:sp>
      <p:cxnSp>
        <p:nvCxnSpPr>
          <p:cNvPr id="71" name="Straight Arrow Connector 70"/>
          <p:cNvCxnSpPr/>
          <p:nvPr/>
        </p:nvCxnSpPr>
        <p:spPr bwMode="auto">
          <a:xfrm flipV="1">
            <a:off x="537412" y="6000768"/>
            <a:ext cx="6392042" cy="13006"/>
          </a:xfrm>
          <a:prstGeom prst="straightConnector1">
            <a:avLst/>
          </a:prstGeom>
          <a:ln>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3929058" y="5429264"/>
            <a:ext cx="1070763" cy="412533"/>
          </a:xfrm>
          <a:prstGeom prst="rect">
            <a:avLst/>
          </a:prstGeom>
          <a:noFill/>
        </p:spPr>
        <p:txBody>
          <a:bodyPr wrap="square" rtlCol="0" anchor="ctr">
            <a:noAutofit/>
          </a:bodyPr>
          <a:lstStyle/>
          <a:p>
            <a:pPr algn="ctr" rtl="0" fontAlgn="base">
              <a:spcBef>
                <a:spcPct val="0"/>
              </a:spcBef>
              <a:spcAft>
                <a:spcPct val="0"/>
              </a:spcAft>
            </a:pPr>
            <a:endParaRPr lang="en-US" altLang="zh-CN" sz="1400" b="1" dirty="0">
              <a:solidFill>
                <a:srgbClr val="000000"/>
              </a:solidFill>
              <a:latin typeface="Calibri" pitchFamily="34" charset="0"/>
              <a:cs typeface="Calibri" pitchFamily="34" charset="0"/>
            </a:endParaRPr>
          </a:p>
          <a:p>
            <a:pPr algn="ctr" rtl="0" fontAlgn="base">
              <a:spcBef>
                <a:spcPct val="0"/>
              </a:spcBef>
              <a:spcAft>
                <a:spcPct val="0"/>
              </a:spcAft>
            </a:pPr>
            <a:r>
              <a:rPr lang="zh-CN" altLang="en-US" sz="1400" b="1" i="0" kern="1200" dirty="0" smtClean="0">
                <a:solidFill>
                  <a:srgbClr val="000000"/>
                </a:solidFill>
                <a:latin typeface="Calibri" pitchFamily="34" charset="0"/>
                <a:cs typeface="Calibri" pitchFamily="34" charset="0"/>
              </a:rPr>
              <a:t>可管理的托管</a:t>
            </a:r>
            <a:r>
              <a:rPr lang="en-US" sz="1400" b="1" i="0" kern="1200" dirty="0" smtClean="0">
                <a:solidFill>
                  <a:srgbClr val="000000"/>
                </a:solidFill>
                <a:latin typeface="Calibri" pitchFamily="34" charset="0"/>
                <a:cs typeface="Calibri" pitchFamily="34" charset="0"/>
              </a:rPr>
              <a:t/>
            </a:r>
            <a:br>
              <a:rPr lang="en-US" sz="1400" b="1" i="0" kern="1200" dirty="0" smtClean="0">
                <a:solidFill>
                  <a:srgbClr val="000000"/>
                </a:solidFill>
                <a:latin typeface="Calibri" pitchFamily="34" charset="0"/>
                <a:cs typeface="Calibri" pitchFamily="34" charset="0"/>
              </a:rPr>
            </a:br>
            <a:endParaRPr lang="en-US" sz="1400" b="1" kern="1200" dirty="0">
              <a:solidFill>
                <a:srgbClr val="000000"/>
              </a:solidFill>
              <a:latin typeface="Calibri" pitchFamily="34" charset="0"/>
              <a:cs typeface="Calibri" pitchFamily="34" charset="0"/>
            </a:endParaRPr>
          </a:p>
        </p:txBody>
      </p:sp>
      <p:sp>
        <p:nvSpPr>
          <p:cNvPr id="60" name="Rectangle 59"/>
          <p:cNvSpPr/>
          <p:nvPr/>
        </p:nvSpPr>
        <p:spPr bwMode="auto">
          <a:xfrm>
            <a:off x="1961332" y="5178416"/>
            <a:ext cx="934268" cy="763728"/>
          </a:xfrm>
          <a:prstGeom prst="rect">
            <a:avLst/>
          </a:prstGeom>
          <a:noFill/>
          <a:ln w="6350">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algn="ctr" rtl="0" fontAlgn="base">
              <a:spcBef>
                <a:spcPct val="50000"/>
              </a:spcBef>
              <a:spcAft>
                <a:spcPct val="0"/>
              </a:spcAft>
              <a:buClr>
                <a:srgbClr val="0066CC"/>
              </a:buClr>
              <a:tabLst>
                <a:tab pos="346075" algn="l"/>
              </a:tabLst>
            </a:pPr>
            <a:endParaRPr lang="en-US" sz="1200" kern="1200" dirty="0">
              <a:solidFill>
                <a:srgbClr val="000000"/>
              </a:solidFill>
              <a:latin typeface="Calibri" pitchFamily="34" charset="0"/>
              <a:ea typeface="+mn-ea"/>
              <a:cs typeface="+mn-cs"/>
            </a:endParaRPr>
          </a:p>
        </p:txBody>
      </p:sp>
      <p:sp>
        <p:nvSpPr>
          <p:cNvPr id="62" name="TextBox 61"/>
          <p:cNvSpPr txBox="1"/>
          <p:nvPr/>
        </p:nvSpPr>
        <p:spPr>
          <a:xfrm>
            <a:off x="1928794" y="5318195"/>
            <a:ext cx="897015" cy="412533"/>
          </a:xfrm>
          <a:prstGeom prst="rect">
            <a:avLst/>
          </a:prstGeom>
          <a:noFill/>
        </p:spPr>
        <p:txBody>
          <a:bodyPr wrap="square" rtlCol="0" anchor="ctr">
            <a:noAutofit/>
          </a:bodyPr>
          <a:lstStyle/>
          <a:p>
            <a:pPr algn="ctr" rtl="0" fontAlgn="base">
              <a:spcBef>
                <a:spcPct val="0"/>
              </a:spcBef>
              <a:spcAft>
                <a:spcPct val="0"/>
              </a:spcAft>
            </a:pPr>
            <a:r>
              <a:rPr lang="zh-CN" altLang="en-US" sz="1400" b="1" i="0" kern="1200" dirty="0" smtClean="0">
                <a:solidFill>
                  <a:srgbClr val="000000"/>
                </a:solidFill>
                <a:latin typeface="Calibri" pitchFamily="34" charset="0"/>
                <a:cs typeface="Calibri" pitchFamily="34" charset="0"/>
              </a:rPr>
              <a:t>数据中心</a:t>
            </a:r>
            <a:endParaRPr lang="en-US" sz="1400" b="1" i="0" kern="1200" dirty="0">
              <a:solidFill>
                <a:srgbClr val="000000"/>
              </a:solidFill>
              <a:latin typeface="Calibri" pitchFamily="34" charset="0"/>
              <a:cs typeface="Calibri" pitchFamily="34" charset="0"/>
            </a:endParaRPr>
          </a:p>
        </p:txBody>
      </p:sp>
      <p:sp>
        <p:nvSpPr>
          <p:cNvPr id="64" name="Rectangle 63"/>
          <p:cNvSpPr/>
          <p:nvPr/>
        </p:nvSpPr>
        <p:spPr bwMode="auto">
          <a:xfrm>
            <a:off x="474197" y="5178416"/>
            <a:ext cx="934268" cy="763728"/>
          </a:xfrm>
          <a:prstGeom prst="rect">
            <a:avLst/>
          </a:prstGeom>
          <a:solidFill>
            <a:schemeClr val="bg1"/>
          </a:solidFill>
          <a:ln w="6350">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algn="ctr" rtl="0" fontAlgn="base">
              <a:spcBef>
                <a:spcPct val="50000"/>
              </a:spcBef>
              <a:spcAft>
                <a:spcPct val="0"/>
              </a:spcAft>
              <a:buClr>
                <a:srgbClr val="0066CC"/>
              </a:buClr>
              <a:tabLst>
                <a:tab pos="346075" algn="l"/>
              </a:tabLst>
            </a:pPr>
            <a:endParaRPr lang="en-US" sz="1200" kern="1200" dirty="0">
              <a:solidFill>
                <a:srgbClr val="000000"/>
              </a:solidFill>
              <a:latin typeface="Calibri" pitchFamily="34" charset="0"/>
              <a:ea typeface="+mn-ea"/>
              <a:cs typeface="+mn-cs"/>
            </a:endParaRPr>
          </a:p>
        </p:txBody>
      </p:sp>
      <p:sp>
        <p:nvSpPr>
          <p:cNvPr id="43" name="TextBox 42"/>
          <p:cNvSpPr txBox="1"/>
          <p:nvPr/>
        </p:nvSpPr>
        <p:spPr>
          <a:xfrm>
            <a:off x="406912" y="5318195"/>
            <a:ext cx="1037914" cy="412533"/>
          </a:xfrm>
          <a:prstGeom prst="rect">
            <a:avLst/>
          </a:prstGeom>
          <a:noFill/>
        </p:spPr>
        <p:txBody>
          <a:bodyPr wrap="square" rtlCol="0" anchor="ctr">
            <a:noAutofit/>
          </a:bodyPr>
          <a:lstStyle/>
          <a:p>
            <a:pPr algn="ctr" rtl="0" fontAlgn="base">
              <a:spcBef>
                <a:spcPct val="0"/>
              </a:spcBef>
              <a:spcAft>
                <a:spcPct val="0"/>
              </a:spcAft>
            </a:pPr>
            <a:r>
              <a:rPr lang="zh-CN" altLang="en-US" sz="1400" b="1" i="0" kern="1200" dirty="0" smtClean="0">
                <a:solidFill>
                  <a:srgbClr val="000000"/>
                </a:solidFill>
                <a:latin typeface="Calibri" pitchFamily="34" charset="0"/>
                <a:cs typeface="Calibri" pitchFamily="34" charset="0"/>
              </a:rPr>
              <a:t>部门</a:t>
            </a:r>
            <a:r>
              <a:rPr lang="en-US" altLang="zh-CN" sz="1400" b="1" i="0" kern="1200" dirty="0" smtClean="0">
                <a:solidFill>
                  <a:srgbClr val="000000"/>
                </a:solidFill>
                <a:latin typeface="Calibri" pitchFamily="34" charset="0"/>
                <a:cs typeface="Calibri" pitchFamily="34" charset="0"/>
              </a:rPr>
              <a:t>IT</a:t>
            </a:r>
            <a:endParaRPr lang="en-US" sz="1400" b="1" i="0" kern="1200" dirty="0">
              <a:solidFill>
                <a:srgbClr val="000000"/>
              </a:solidFill>
              <a:latin typeface="Calibri" pitchFamily="34" charset="0"/>
              <a:cs typeface="Calibri" pitchFamily="34" charset="0"/>
            </a:endParaRPr>
          </a:p>
        </p:txBody>
      </p:sp>
      <p:sp>
        <p:nvSpPr>
          <p:cNvPr id="67" name="Rectangle 66"/>
          <p:cNvSpPr/>
          <p:nvPr/>
        </p:nvSpPr>
        <p:spPr bwMode="auto">
          <a:xfrm>
            <a:off x="3929058" y="5214950"/>
            <a:ext cx="934268" cy="763728"/>
          </a:xfrm>
          <a:prstGeom prst="rect">
            <a:avLst/>
          </a:prstGeom>
          <a:noFill/>
          <a:ln w="6350">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algn="ctr" rtl="0" fontAlgn="base">
              <a:spcBef>
                <a:spcPct val="50000"/>
              </a:spcBef>
              <a:spcAft>
                <a:spcPct val="0"/>
              </a:spcAft>
              <a:buClr>
                <a:srgbClr val="0066CC"/>
              </a:buClr>
              <a:tabLst>
                <a:tab pos="346075" algn="l"/>
              </a:tabLst>
            </a:pPr>
            <a:endParaRPr lang="en-US" sz="1200" kern="1200" dirty="0">
              <a:solidFill>
                <a:srgbClr val="000000"/>
              </a:solidFill>
              <a:latin typeface="Calibri" pitchFamily="34" charset="0"/>
              <a:ea typeface="+mn-ea"/>
              <a:cs typeface="+mn-cs"/>
            </a:endParaRPr>
          </a:p>
        </p:txBody>
      </p:sp>
      <p:sp>
        <p:nvSpPr>
          <p:cNvPr id="73" name="Rectangle 72"/>
          <p:cNvSpPr/>
          <p:nvPr/>
        </p:nvSpPr>
        <p:spPr bwMode="auto">
          <a:xfrm>
            <a:off x="5572132" y="5214950"/>
            <a:ext cx="934268" cy="763728"/>
          </a:xfrm>
          <a:prstGeom prst="rect">
            <a:avLst/>
          </a:prstGeom>
          <a:noFill/>
          <a:ln w="6350">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algn="ctr" rtl="0" fontAlgn="base">
              <a:spcBef>
                <a:spcPct val="50000"/>
              </a:spcBef>
              <a:spcAft>
                <a:spcPct val="0"/>
              </a:spcAft>
              <a:buClr>
                <a:srgbClr val="0066CC"/>
              </a:buClr>
              <a:tabLst>
                <a:tab pos="346075" algn="l"/>
              </a:tabLst>
            </a:pPr>
            <a:endParaRPr lang="en-US" sz="1200" kern="1200" dirty="0">
              <a:solidFill>
                <a:srgbClr val="000000"/>
              </a:solidFill>
              <a:latin typeface="Calibri" pitchFamily="34" charset="0"/>
              <a:ea typeface="+mn-ea"/>
              <a:cs typeface="+mn-cs"/>
            </a:endParaRPr>
          </a:p>
        </p:txBody>
      </p:sp>
      <p:grpSp>
        <p:nvGrpSpPr>
          <p:cNvPr id="2" name="Group 49"/>
          <p:cNvGrpSpPr/>
          <p:nvPr/>
        </p:nvGrpSpPr>
        <p:grpSpPr>
          <a:xfrm>
            <a:off x="1" y="850228"/>
            <a:ext cx="9143999" cy="4713556"/>
            <a:chOff x="1" y="850228"/>
            <a:chExt cx="9143999" cy="4713556"/>
          </a:xfrm>
        </p:grpSpPr>
        <p:cxnSp>
          <p:nvCxnSpPr>
            <p:cNvPr id="72" name="Straight Arrow Connector 71"/>
            <p:cNvCxnSpPr/>
            <p:nvPr/>
          </p:nvCxnSpPr>
          <p:spPr bwMode="auto">
            <a:xfrm rot="5400000">
              <a:off x="-1960615" y="3204302"/>
              <a:ext cx="4713556" cy="5407"/>
            </a:xfrm>
            <a:prstGeom prst="straightConnector1">
              <a:avLst/>
            </a:prstGeom>
            <a:ln>
              <a:headEnd type="triangle" w="lg" len="lg"/>
              <a:tailEnd type="none" w="lg" len="lg"/>
            </a:ln>
          </p:spPr>
          <p:style>
            <a:lnRef idx="2">
              <a:schemeClr val="accent1"/>
            </a:lnRef>
            <a:fillRef idx="0">
              <a:schemeClr val="accent1"/>
            </a:fillRef>
            <a:effectRef idx="1">
              <a:schemeClr val="accent1"/>
            </a:effectRef>
            <a:fontRef idx="minor">
              <a:schemeClr val="tx1"/>
            </a:fontRef>
          </p:style>
        </p:cxnSp>
        <p:grpSp>
          <p:nvGrpSpPr>
            <p:cNvPr id="3" name="Group 48"/>
            <p:cNvGrpSpPr/>
            <p:nvPr/>
          </p:nvGrpSpPr>
          <p:grpSpPr>
            <a:xfrm>
              <a:off x="1" y="955102"/>
              <a:ext cx="9143999" cy="4328935"/>
              <a:chOff x="1" y="955102"/>
              <a:chExt cx="9143999" cy="4328935"/>
            </a:xfrm>
          </p:grpSpPr>
          <p:sp>
            <p:nvSpPr>
              <p:cNvPr id="37" name="TextBox 36"/>
              <p:cNvSpPr txBox="1"/>
              <p:nvPr/>
            </p:nvSpPr>
            <p:spPr>
              <a:xfrm rot="16200000">
                <a:off x="-1866228" y="2821331"/>
                <a:ext cx="4191174" cy="458716"/>
              </a:xfrm>
              <a:prstGeom prst="rect">
                <a:avLst/>
              </a:prstGeom>
              <a:noFill/>
              <a:ln>
                <a:noFill/>
                <a:headEnd w="lg" len="lg"/>
                <a:tailEnd w="lg" len="lg"/>
              </a:ln>
            </p:spPr>
            <p:txBody>
              <a:bodyPr wrap="square" rtlCol="0" anchor="ctr">
                <a:noAutofit/>
              </a:bodyPr>
              <a:lstStyle/>
              <a:p>
                <a:pPr algn="ctr" rtl="0" fontAlgn="base">
                  <a:spcBef>
                    <a:spcPct val="0"/>
                  </a:spcBef>
                  <a:spcAft>
                    <a:spcPct val="0"/>
                  </a:spcAft>
                </a:pPr>
                <a:r>
                  <a:rPr lang="zh-CN" altLang="en-US" b="1" kern="1200" dirty="0" smtClean="0">
                    <a:solidFill>
                      <a:srgbClr val="000000"/>
                    </a:solidFill>
                    <a:latin typeface="Calibri" pitchFamily="34" charset="0"/>
                    <a:cs typeface="Calibri" pitchFamily="34" charset="0"/>
                  </a:rPr>
                  <a:t>抽象</a:t>
                </a:r>
                <a:r>
                  <a:rPr lang="en-US" altLang="zh-CN" b="1" kern="1200" dirty="0" smtClean="0">
                    <a:solidFill>
                      <a:srgbClr val="000000"/>
                    </a:solidFill>
                    <a:latin typeface="Calibri" pitchFamily="34" charset="0"/>
                    <a:cs typeface="Calibri" pitchFamily="34" charset="0"/>
                  </a:rPr>
                  <a:t>/</a:t>
                </a:r>
                <a:r>
                  <a:rPr lang="zh-CN" altLang="en-US" b="1" kern="1200" dirty="0" smtClean="0">
                    <a:solidFill>
                      <a:srgbClr val="000000"/>
                    </a:solidFill>
                    <a:latin typeface="Calibri" pitchFamily="34" charset="0"/>
                    <a:cs typeface="Calibri" pitchFamily="34" charset="0"/>
                  </a:rPr>
                  <a:t>自动化程度</a:t>
                </a:r>
                <a:endParaRPr lang="en-US" b="1" kern="1200" dirty="0">
                  <a:solidFill>
                    <a:srgbClr val="000000"/>
                  </a:solidFill>
                  <a:latin typeface="Calibri" pitchFamily="34" charset="0"/>
                  <a:cs typeface="Calibri" pitchFamily="34" charset="0"/>
                </a:endParaRPr>
              </a:p>
            </p:txBody>
          </p:sp>
          <p:grpSp>
            <p:nvGrpSpPr>
              <p:cNvPr id="5" name="Group 43"/>
              <p:cNvGrpSpPr/>
              <p:nvPr/>
            </p:nvGrpSpPr>
            <p:grpSpPr>
              <a:xfrm>
                <a:off x="495300" y="4133850"/>
                <a:ext cx="8648700" cy="1150187"/>
                <a:chOff x="495300" y="4133850"/>
                <a:chExt cx="8648700" cy="1150187"/>
              </a:xfrm>
            </p:grpSpPr>
            <p:sp>
              <p:nvSpPr>
                <p:cNvPr id="45" name="Rectangle 44"/>
                <p:cNvSpPr/>
                <p:nvPr/>
              </p:nvSpPr>
              <p:spPr bwMode="auto">
                <a:xfrm>
                  <a:off x="495300" y="4133850"/>
                  <a:ext cx="7862914" cy="992479"/>
                </a:xfrm>
                <a:prstGeom prst="rect">
                  <a:avLst/>
                </a:prstGeom>
                <a:solidFill>
                  <a:schemeClr val="accent2">
                    <a:alpha val="33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endParaRPr kumimoji="0" lang="en-US" sz="1200" i="0" u="none" strike="noStrike" cap="none" normalizeH="0" baseline="0" dirty="0" smtClean="0">
                    <a:solidFill>
                      <a:schemeClr val="tx1"/>
                    </a:solidFill>
                    <a:effectLst/>
                    <a:latin typeface="Calibri" pitchFamily="34" charset="0"/>
                  </a:endParaRPr>
                </a:p>
              </p:txBody>
            </p:sp>
            <p:grpSp>
              <p:nvGrpSpPr>
                <p:cNvPr id="6" name="Group 87"/>
                <p:cNvGrpSpPr/>
                <p:nvPr/>
              </p:nvGrpSpPr>
              <p:grpSpPr>
                <a:xfrm>
                  <a:off x="1792531" y="4435664"/>
                  <a:ext cx="3628183" cy="848373"/>
                  <a:chOff x="2555309" y="4088577"/>
                  <a:chExt cx="4698637" cy="606886"/>
                </a:xfrm>
              </p:grpSpPr>
              <p:sp>
                <p:nvSpPr>
                  <p:cNvPr id="83" name="Cloud 82"/>
                  <p:cNvSpPr/>
                  <p:nvPr/>
                </p:nvSpPr>
                <p:spPr bwMode="auto">
                  <a:xfrm>
                    <a:off x="5390502" y="4088577"/>
                    <a:ext cx="1313530" cy="591579"/>
                  </a:xfrm>
                  <a:prstGeom prst="cloud">
                    <a:avLst/>
                  </a:prstGeom>
                  <a:solidFill>
                    <a:schemeClr val="bg1"/>
                  </a:solidFill>
                  <a:ln w="6350">
                    <a:solidFill>
                      <a:schemeClr val="bg1">
                        <a:lumMod val="75000"/>
                      </a:schemeClr>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algn="ctr" rtl="0" fontAlgn="base">
                      <a:spcBef>
                        <a:spcPct val="50000"/>
                      </a:spcBef>
                      <a:spcAft>
                        <a:spcPct val="0"/>
                      </a:spcAft>
                      <a:buClr>
                        <a:srgbClr val="0066CC"/>
                      </a:buClr>
                      <a:tabLst>
                        <a:tab pos="346075" algn="l"/>
                      </a:tabLst>
                    </a:pPr>
                    <a:endParaRPr lang="en-US" sz="1200" kern="1200" dirty="0">
                      <a:solidFill>
                        <a:srgbClr val="000000"/>
                      </a:solidFill>
                      <a:latin typeface="Calibri" pitchFamily="34" charset="0"/>
                      <a:ea typeface="+mn-ea"/>
                      <a:cs typeface="+mn-cs"/>
                    </a:endParaRPr>
                  </a:p>
                </p:txBody>
              </p:sp>
              <p:sp>
                <p:nvSpPr>
                  <p:cNvPr id="85" name="TextBox 84"/>
                  <p:cNvSpPr txBox="1"/>
                  <p:nvPr/>
                </p:nvSpPr>
                <p:spPr>
                  <a:xfrm>
                    <a:off x="4952134" y="4135010"/>
                    <a:ext cx="2301812" cy="387325"/>
                  </a:xfrm>
                  <a:prstGeom prst="rect">
                    <a:avLst/>
                  </a:prstGeom>
                  <a:noFill/>
                </p:spPr>
                <p:txBody>
                  <a:bodyPr wrap="square" rtlCol="0" anchor="ctr">
                    <a:noAutofit/>
                  </a:bodyPr>
                  <a:lstStyle/>
                  <a:p>
                    <a:pPr algn="ctr"/>
                    <a:r>
                      <a:rPr lang="zh-CN" altLang="en-US" sz="1400" b="1" i="0" kern="1200" dirty="0" smtClean="0">
                        <a:solidFill>
                          <a:srgbClr val="000000"/>
                        </a:solidFill>
                        <a:latin typeface="Calibri" pitchFamily="34" charset="0"/>
                        <a:cs typeface="Calibri" pitchFamily="34" charset="0"/>
                      </a:rPr>
                      <a:t>虚拟化</a:t>
                    </a:r>
                    <a:endParaRPr lang="en-US" altLang="zh-CN" sz="1400" b="1" i="0" kern="1200" dirty="0" smtClean="0">
                      <a:solidFill>
                        <a:srgbClr val="000000"/>
                      </a:solidFill>
                      <a:latin typeface="Calibri" pitchFamily="34" charset="0"/>
                      <a:cs typeface="Calibri" pitchFamily="34" charset="0"/>
                    </a:endParaRPr>
                  </a:p>
                  <a:p>
                    <a:pPr algn="ctr"/>
                    <a:r>
                      <a:rPr lang="zh-CN" altLang="en-US" sz="1400" b="1" i="0" kern="1200" dirty="0" smtClean="0">
                        <a:solidFill>
                          <a:srgbClr val="000000"/>
                        </a:solidFill>
                        <a:latin typeface="Calibri" pitchFamily="34" charset="0"/>
                        <a:cs typeface="Calibri" pitchFamily="34" charset="0"/>
                      </a:rPr>
                      <a:t>（托管）</a:t>
                    </a:r>
                    <a:endParaRPr lang="en-US" sz="1200" b="1" kern="1200" dirty="0">
                      <a:solidFill>
                        <a:schemeClr val="accent1"/>
                      </a:solidFill>
                      <a:latin typeface="Calibri" pitchFamily="34" charset="0"/>
                      <a:cs typeface="Calibri" pitchFamily="34" charset="0"/>
                    </a:endParaRPr>
                  </a:p>
                </p:txBody>
              </p:sp>
              <p:sp>
                <p:nvSpPr>
                  <p:cNvPr id="77" name="Cloud 76"/>
                  <p:cNvSpPr/>
                  <p:nvPr/>
                </p:nvSpPr>
                <p:spPr bwMode="auto">
                  <a:xfrm>
                    <a:off x="2718666" y="4103885"/>
                    <a:ext cx="1313526" cy="591578"/>
                  </a:xfrm>
                  <a:prstGeom prst="cloud">
                    <a:avLst/>
                  </a:prstGeom>
                  <a:solidFill>
                    <a:schemeClr val="bg1"/>
                  </a:solidFill>
                  <a:ln w="6350">
                    <a:solidFill>
                      <a:schemeClr val="bg1">
                        <a:lumMod val="75000"/>
                      </a:schemeClr>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algn="ctr" rtl="0" fontAlgn="base">
                      <a:spcBef>
                        <a:spcPct val="50000"/>
                      </a:spcBef>
                      <a:spcAft>
                        <a:spcPct val="0"/>
                      </a:spcAft>
                      <a:buClr>
                        <a:srgbClr val="0066CC"/>
                      </a:buClr>
                      <a:tabLst>
                        <a:tab pos="346075" algn="l"/>
                      </a:tabLst>
                    </a:pPr>
                    <a:endParaRPr lang="en-US" sz="1200" kern="1200" dirty="0">
                      <a:solidFill>
                        <a:srgbClr val="000000"/>
                      </a:solidFill>
                      <a:latin typeface="Calibri" pitchFamily="34" charset="0"/>
                      <a:ea typeface="+mn-ea"/>
                      <a:cs typeface="+mn-cs"/>
                    </a:endParaRPr>
                  </a:p>
                </p:txBody>
              </p:sp>
              <p:sp>
                <p:nvSpPr>
                  <p:cNvPr id="80" name="TextBox 79"/>
                  <p:cNvSpPr txBox="1"/>
                  <p:nvPr/>
                </p:nvSpPr>
                <p:spPr>
                  <a:xfrm>
                    <a:off x="2555309" y="4152275"/>
                    <a:ext cx="1724564" cy="387324"/>
                  </a:xfrm>
                  <a:prstGeom prst="rect">
                    <a:avLst/>
                  </a:prstGeom>
                  <a:noFill/>
                </p:spPr>
                <p:txBody>
                  <a:bodyPr wrap="square" rtlCol="0" anchor="ctr">
                    <a:noAutofit/>
                  </a:bodyPr>
                  <a:lstStyle/>
                  <a:p>
                    <a:pPr algn="ctr"/>
                    <a:r>
                      <a:rPr lang="zh-CN" altLang="en-US" sz="1400" b="1" dirty="0">
                        <a:solidFill>
                          <a:srgbClr val="000000"/>
                        </a:solidFill>
                        <a:latin typeface="Calibri" pitchFamily="34" charset="0"/>
                        <a:cs typeface="Calibri" pitchFamily="34" charset="0"/>
                      </a:rPr>
                      <a:t>虚拟</a:t>
                    </a:r>
                    <a:r>
                      <a:rPr lang="zh-CN" altLang="en-US" sz="1400" b="1" dirty="0" smtClean="0">
                        <a:solidFill>
                          <a:srgbClr val="000000"/>
                        </a:solidFill>
                        <a:latin typeface="Calibri" pitchFamily="34" charset="0"/>
                        <a:cs typeface="Calibri" pitchFamily="34" charset="0"/>
                      </a:rPr>
                      <a:t>化</a:t>
                    </a:r>
                    <a:endParaRPr lang="en-US" sz="1200" b="1" kern="1200" dirty="0">
                      <a:solidFill>
                        <a:srgbClr val="000000"/>
                      </a:solidFill>
                      <a:latin typeface="Calibri" pitchFamily="34" charset="0"/>
                      <a:cs typeface="Calibri" pitchFamily="34" charset="0"/>
                    </a:endParaRPr>
                  </a:p>
                </p:txBody>
              </p:sp>
            </p:grpSp>
            <p:sp>
              <p:nvSpPr>
                <p:cNvPr id="53" name="Rectangle 52"/>
                <p:cNvSpPr/>
                <p:nvPr/>
              </p:nvSpPr>
              <p:spPr>
                <a:xfrm>
                  <a:off x="6162675" y="4254728"/>
                  <a:ext cx="2981325" cy="261610"/>
                </a:xfrm>
                <a:prstGeom prst="rect">
                  <a:avLst/>
                </a:prstGeom>
              </p:spPr>
              <p:txBody>
                <a:bodyPr wrap="square">
                  <a:spAutoFit/>
                </a:bodyPr>
                <a:lstStyle/>
                <a:p>
                  <a:pPr marL="112713" indent="-112713">
                    <a:buFont typeface="Arial" pitchFamily="34" charset="0"/>
                    <a:buChar char="•"/>
                  </a:pPr>
                  <a:endParaRPr lang="en-US" sz="1100" i="0" dirty="0" smtClean="0">
                    <a:solidFill>
                      <a:srgbClr val="000000"/>
                    </a:solidFill>
                    <a:latin typeface="Calibri" pitchFamily="34" charset="0"/>
                    <a:cs typeface="Calibri" pitchFamily="34" charset="0"/>
                  </a:endParaRPr>
                </a:p>
              </p:txBody>
            </p:sp>
          </p:grpSp>
        </p:grpSp>
      </p:grpSp>
      <p:grpSp>
        <p:nvGrpSpPr>
          <p:cNvPr id="7" name="Group 45"/>
          <p:cNvGrpSpPr/>
          <p:nvPr/>
        </p:nvGrpSpPr>
        <p:grpSpPr>
          <a:xfrm>
            <a:off x="495300" y="3057053"/>
            <a:ext cx="7862914" cy="1026289"/>
            <a:chOff x="495300" y="3057053"/>
            <a:chExt cx="8648700" cy="1026289"/>
          </a:xfrm>
        </p:grpSpPr>
        <p:sp>
          <p:nvSpPr>
            <p:cNvPr id="54" name="Rectangle 53"/>
            <p:cNvSpPr/>
            <p:nvPr/>
          </p:nvSpPr>
          <p:spPr bwMode="auto">
            <a:xfrm>
              <a:off x="495300" y="3090863"/>
              <a:ext cx="8648700" cy="992479"/>
            </a:xfrm>
            <a:prstGeom prst="rect">
              <a:avLst/>
            </a:prstGeom>
            <a:solidFill>
              <a:schemeClr val="tx2">
                <a:alpha val="33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endParaRPr kumimoji="0" lang="en-US" sz="1400" i="0" u="none" strike="noStrike" cap="none" normalizeH="0" baseline="0" dirty="0" smtClean="0">
                <a:solidFill>
                  <a:schemeClr val="tx1"/>
                </a:solidFill>
                <a:effectLst/>
                <a:latin typeface="Calibri" pitchFamily="34" charset="0"/>
              </a:endParaRPr>
            </a:p>
          </p:txBody>
        </p:sp>
        <p:grpSp>
          <p:nvGrpSpPr>
            <p:cNvPr id="8" name="Group 88"/>
            <p:cNvGrpSpPr/>
            <p:nvPr/>
          </p:nvGrpSpPr>
          <p:grpSpPr>
            <a:xfrm>
              <a:off x="1880144" y="3190055"/>
              <a:ext cx="3867045" cy="892222"/>
              <a:chOff x="2668769" y="2903983"/>
              <a:chExt cx="5007968" cy="879834"/>
            </a:xfrm>
          </p:grpSpPr>
          <p:sp>
            <p:nvSpPr>
              <p:cNvPr id="40" name="Cloud 39"/>
              <p:cNvSpPr/>
              <p:nvPr/>
            </p:nvSpPr>
            <p:spPr bwMode="auto">
              <a:xfrm>
                <a:off x="5664827" y="2928270"/>
                <a:ext cx="1459910" cy="855547"/>
              </a:xfrm>
              <a:prstGeom prst="cloud">
                <a:avLst/>
              </a:prstGeom>
              <a:solidFill>
                <a:schemeClr val="bg1"/>
              </a:solidFill>
              <a:ln w="6350">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algn="ctr" rtl="0" fontAlgn="base">
                  <a:spcBef>
                    <a:spcPct val="50000"/>
                  </a:spcBef>
                  <a:spcAft>
                    <a:spcPct val="0"/>
                  </a:spcAft>
                  <a:buClr>
                    <a:srgbClr val="0066CC"/>
                  </a:buClr>
                  <a:tabLst>
                    <a:tab pos="346075" algn="l"/>
                  </a:tabLst>
                </a:pPr>
                <a:endParaRPr lang="en-US" sz="1200" kern="1200" dirty="0">
                  <a:solidFill>
                    <a:srgbClr val="000000"/>
                  </a:solidFill>
                  <a:latin typeface="Calibri" pitchFamily="34" charset="0"/>
                  <a:ea typeface="+mn-ea"/>
                  <a:cs typeface="+mn-cs"/>
                </a:endParaRPr>
              </a:p>
            </p:txBody>
          </p:sp>
          <p:sp>
            <p:nvSpPr>
              <p:cNvPr id="41" name="Rectangle 40"/>
              <p:cNvSpPr/>
              <p:nvPr/>
            </p:nvSpPr>
            <p:spPr>
              <a:xfrm>
                <a:off x="5053636" y="3207757"/>
                <a:ext cx="2623101" cy="303504"/>
              </a:xfrm>
              <a:prstGeom prst="rect">
                <a:avLst/>
              </a:prstGeom>
            </p:spPr>
            <p:txBody>
              <a:bodyPr wrap="square">
                <a:spAutoFit/>
              </a:bodyPr>
              <a:lstStyle/>
              <a:p>
                <a:pPr algn="ctr" rtl="0" fontAlgn="base">
                  <a:spcBef>
                    <a:spcPct val="50000"/>
                  </a:spcBef>
                  <a:spcAft>
                    <a:spcPct val="0"/>
                  </a:spcAft>
                  <a:buClr>
                    <a:srgbClr val="0066CC"/>
                  </a:buClr>
                  <a:tabLst>
                    <a:tab pos="346075" algn="l"/>
                  </a:tabLst>
                </a:pPr>
                <a:r>
                  <a:rPr lang="zh-CN" altLang="en-US" sz="1400" b="1" i="0" kern="1200" dirty="0" smtClean="0">
                    <a:solidFill>
                      <a:srgbClr val="000000"/>
                    </a:solidFill>
                    <a:latin typeface="Calibri" pitchFamily="34" charset="0"/>
                    <a:ea typeface="+mn-ea"/>
                    <a:cs typeface="Arial" charset="0"/>
                  </a:rPr>
                  <a:t>公共的</a:t>
                </a:r>
                <a:r>
                  <a:rPr lang="en-US" sz="1400" b="1" i="0" kern="1200" dirty="0" err="1" smtClean="0">
                    <a:solidFill>
                      <a:srgbClr val="000000"/>
                    </a:solidFill>
                    <a:latin typeface="Calibri" pitchFamily="34" charset="0"/>
                    <a:ea typeface="+mn-ea"/>
                    <a:cs typeface="Arial" charset="0"/>
                  </a:rPr>
                  <a:t>IaaS</a:t>
                </a:r>
                <a:r>
                  <a:rPr lang="en-US" sz="1400" b="1" i="0" kern="1200" dirty="0" smtClean="0">
                    <a:solidFill>
                      <a:srgbClr val="000000"/>
                    </a:solidFill>
                    <a:latin typeface="Calibri" pitchFamily="34" charset="0"/>
                    <a:ea typeface="+mn-ea"/>
                    <a:cs typeface="Arial" charset="0"/>
                  </a:rPr>
                  <a:t> </a:t>
                </a:r>
                <a:endParaRPr lang="en-US" sz="1200" kern="1200" dirty="0">
                  <a:solidFill>
                    <a:schemeClr val="accent1"/>
                  </a:solidFill>
                  <a:latin typeface="Calibri" pitchFamily="34" charset="0"/>
                  <a:ea typeface="+mn-ea"/>
                  <a:cs typeface="Arial" charset="0"/>
                </a:endParaRPr>
              </a:p>
            </p:txBody>
          </p:sp>
          <p:sp>
            <p:nvSpPr>
              <p:cNvPr id="61" name="Cloud 60"/>
              <p:cNvSpPr/>
              <p:nvPr/>
            </p:nvSpPr>
            <p:spPr bwMode="auto">
              <a:xfrm>
                <a:off x="2780385" y="2903983"/>
                <a:ext cx="1326789" cy="855547"/>
              </a:xfrm>
              <a:prstGeom prst="cloud">
                <a:avLst/>
              </a:prstGeom>
              <a:solidFill>
                <a:schemeClr val="bg1"/>
              </a:solidFill>
              <a:ln w="6350">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algn="ctr" rtl="0" fontAlgn="base">
                  <a:spcBef>
                    <a:spcPct val="50000"/>
                  </a:spcBef>
                  <a:spcAft>
                    <a:spcPct val="0"/>
                  </a:spcAft>
                  <a:buClr>
                    <a:srgbClr val="0066CC"/>
                  </a:buClr>
                  <a:tabLst>
                    <a:tab pos="346075" algn="l"/>
                  </a:tabLst>
                </a:pPr>
                <a:endParaRPr lang="en-US" sz="1200" kern="1200" dirty="0">
                  <a:solidFill>
                    <a:srgbClr val="000000"/>
                  </a:solidFill>
                  <a:latin typeface="Calibri" pitchFamily="34" charset="0"/>
                  <a:ea typeface="+mn-ea"/>
                  <a:cs typeface="+mn-cs"/>
                </a:endParaRPr>
              </a:p>
            </p:txBody>
          </p:sp>
          <p:sp>
            <p:nvSpPr>
              <p:cNvPr id="65" name="Rectangle 64"/>
              <p:cNvSpPr/>
              <p:nvPr/>
            </p:nvSpPr>
            <p:spPr>
              <a:xfrm>
                <a:off x="2668769" y="3117890"/>
                <a:ext cx="1561756" cy="303504"/>
              </a:xfrm>
              <a:prstGeom prst="rect">
                <a:avLst/>
              </a:prstGeom>
            </p:spPr>
            <p:txBody>
              <a:bodyPr wrap="square">
                <a:spAutoFit/>
              </a:bodyPr>
              <a:lstStyle/>
              <a:p>
                <a:pPr algn="ctr" rtl="0" fontAlgn="base">
                  <a:spcBef>
                    <a:spcPct val="50000"/>
                  </a:spcBef>
                  <a:spcAft>
                    <a:spcPct val="0"/>
                  </a:spcAft>
                  <a:buClr>
                    <a:srgbClr val="0066CC"/>
                  </a:buClr>
                  <a:tabLst>
                    <a:tab pos="346075" algn="l"/>
                  </a:tabLst>
                </a:pPr>
                <a:r>
                  <a:rPr lang="zh-CN" altLang="en-US" sz="1400" b="1" i="0" kern="1200" dirty="0" smtClean="0">
                    <a:solidFill>
                      <a:srgbClr val="000000"/>
                    </a:solidFill>
                    <a:latin typeface="Calibri" pitchFamily="34" charset="0"/>
                    <a:ea typeface="+mn-ea"/>
                    <a:cs typeface="Arial" charset="0"/>
                  </a:rPr>
                  <a:t>私有的</a:t>
                </a:r>
                <a:r>
                  <a:rPr lang="en-US" sz="1400" b="1" i="0" kern="1200" dirty="0" err="1" smtClean="0">
                    <a:solidFill>
                      <a:srgbClr val="000000"/>
                    </a:solidFill>
                    <a:latin typeface="Calibri" pitchFamily="34" charset="0"/>
                    <a:ea typeface="+mn-ea"/>
                    <a:cs typeface="Arial" charset="0"/>
                  </a:rPr>
                  <a:t>IaaS</a:t>
                </a:r>
                <a:endParaRPr lang="en-US" sz="1200" kern="1200" dirty="0">
                  <a:solidFill>
                    <a:schemeClr val="accent1"/>
                  </a:solidFill>
                  <a:latin typeface="Calibri" pitchFamily="34" charset="0"/>
                  <a:ea typeface="+mn-ea"/>
                  <a:cs typeface="Arial" charset="0"/>
                </a:endParaRPr>
              </a:p>
            </p:txBody>
          </p:sp>
        </p:grpSp>
        <p:sp>
          <p:nvSpPr>
            <p:cNvPr id="63" name="Rectangle 62"/>
            <p:cNvSpPr/>
            <p:nvPr/>
          </p:nvSpPr>
          <p:spPr>
            <a:xfrm>
              <a:off x="6162674" y="3057053"/>
              <a:ext cx="2981325" cy="261610"/>
            </a:xfrm>
            <a:prstGeom prst="rect">
              <a:avLst/>
            </a:prstGeom>
          </p:spPr>
          <p:txBody>
            <a:bodyPr wrap="square">
              <a:spAutoFit/>
            </a:bodyPr>
            <a:lstStyle/>
            <a:p>
              <a:pPr marL="112713" indent="-112713">
                <a:buFont typeface="Arial" pitchFamily="34" charset="0"/>
                <a:buChar char="•"/>
              </a:pPr>
              <a:endParaRPr lang="en-US" sz="1100" i="0" dirty="0" smtClean="0">
                <a:solidFill>
                  <a:srgbClr val="000000"/>
                </a:solidFill>
                <a:latin typeface="Calibri" pitchFamily="34" charset="0"/>
                <a:cs typeface="Calibri" pitchFamily="34" charset="0"/>
              </a:endParaRPr>
            </a:p>
          </p:txBody>
        </p:sp>
      </p:grpSp>
      <p:grpSp>
        <p:nvGrpSpPr>
          <p:cNvPr id="9" name="Group 46"/>
          <p:cNvGrpSpPr/>
          <p:nvPr/>
        </p:nvGrpSpPr>
        <p:grpSpPr>
          <a:xfrm>
            <a:off x="495300" y="2047875"/>
            <a:ext cx="7862914" cy="992479"/>
            <a:chOff x="495300" y="2047875"/>
            <a:chExt cx="8648700" cy="992479"/>
          </a:xfrm>
        </p:grpSpPr>
        <p:sp>
          <p:nvSpPr>
            <p:cNvPr id="55" name="Rectangle 54"/>
            <p:cNvSpPr/>
            <p:nvPr/>
          </p:nvSpPr>
          <p:spPr bwMode="auto">
            <a:xfrm>
              <a:off x="495300" y="2047875"/>
              <a:ext cx="8648700" cy="992479"/>
            </a:xfrm>
            <a:prstGeom prst="rect">
              <a:avLst/>
            </a:prstGeom>
            <a:solidFill>
              <a:schemeClr val="accent2">
                <a:alpha val="33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endParaRPr kumimoji="0" lang="en-US" sz="1200" i="0" u="none" strike="noStrike" cap="none" normalizeH="0" baseline="0" dirty="0" smtClean="0">
                <a:solidFill>
                  <a:schemeClr val="tx1"/>
                </a:solidFill>
                <a:effectLst/>
                <a:latin typeface="Calibri" pitchFamily="34" charset="0"/>
              </a:endParaRPr>
            </a:p>
          </p:txBody>
        </p:sp>
        <p:sp>
          <p:nvSpPr>
            <p:cNvPr id="51" name="Cloud 50"/>
            <p:cNvSpPr/>
            <p:nvPr/>
          </p:nvSpPr>
          <p:spPr bwMode="auto">
            <a:xfrm>
              <a:off x="4272213" y="2071678"/>
              <a:ext cx="1127310" cy="826893"/>
            </a:xfrm>
            <a:prstGeom prst="cloud">
              <a:avLst/>
            </a:prstGeom>
            <a:solidFill>
              <a:schemeClr val="bg1"/>
            </a:solidFill>
            <a:ln w="6350">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algn="ctr" rtl="0" fontAlgn="base">
                <a:spcBef>
                  <a:spcPct val="50000"/>
                </a:spcBef>
                <a:spcAft>
                  <a:spcPct val="0"/>
                </a:spcAft>
                <a:buClr>
                  <a:srgbClr val="0066CC"/>
                </a:buClr>
                <a:tabLst>
                  <a:tab pos="346075" algn="l"/>
                </a:tabLst>
              </a:pPr>
              <a:endParaRPr lang="en-US" sz="1200" kern="1200" dirty="0">
                <a:solidFill>
                  <a:srgbClr val="000000"/>
                </a:solidFill>
                <a:latin typeface="Calibri" pitchFamily="34" charset="0"/>
                <a:ea typeface="+mn-ea"/>
                <a:cs typeface="+mn-cs"/>
              </a:endParaRPr>
            </a:p>
          </p:txBody>
        </p:sp>
        <p:sp>
          <p:nvSpPr>
            <p:cNvPr id="57" name="Rectangle 56"/>
            <p:cNvSpPr/>
            <p:nvPr/>
          </p:nvSpPr>
          <p:spPr>
            <a:xfrm>
              <a:off x="4272213" y="2357430"/>
              <a:ext cx="1177232" cy="369332"/>
            </a:xfrm>
            <a:prstGeom prst="rect">
              <a:avLst/>
            </a:prstGeom>
          </p:spPr>
          <p:txBody>
            <a:bodyPr wrap="square">
              <a:spAutoFit/>
            </a:bodyPr>
            <a:lstStyle/>
            <a:p>
              <a:pPr algn="ctr" rtl="0" fontAlgn="base">
                <a:spcBef>
                  <a:spcPct val="50000"/>
                </a:spcBef>
                <a:spcAft>
                  <a:spcPct val="0"/>
                </a:spcAft>
                <a:buClr>
                  <a:srgbClr val="0066CC"/>
                </a:buClr>
                <a:tabLst>
                  <a:tab pos="346075" algn="l"/>
                </a:tabLst>
              </a:pPr>
              <a:r>
                <a:rPr lang="en-US" b="1" i="0" kern="1200" dirty="0" err="1">
                  <a:solidFill>
                    <a:srgbClr val="000000"/>
                  </a:solidFill>
                  <a:latin typeface="Calibri" pitchFamily="34" charset="0"/>
                  <a:ea typeface="+mn-ea"/>
                  <a:cs typeface="Arial" charset="0"/>
                </a:rPr>
                <a:t>PaaS</a:t>
              </a:r>
              <a:r>
                <a:rPr lang="en-US" kern="1200" dirty="0">
                  <a:solidFill>
                    <a:srgbClr val="000000"/>
                  </a:solidFill>
                  <a:latin typeface="Calibri" pitchFamily="34" charset="0"/>
                  <a:ea typeface="+mn-ea"/>
                  <a:cs typeface="Arial" charset="0"/>
                </a:rPr>
                <a:t> </a:t>
              </a:r>
              <a:endParaRPr lang="en-US" sz="1600" kern="1200" dirty="0">
                <a:solidFill>
                  <a:schemeClr val="accent1"/>
                </a:solidFill>
                <a:latin typeface="Calibri" pitchFamily="34" charset="0"/>
                <a:ea typeface="+mn-ea"/>
                <a:cs typeface="Arial" charset="0"/>
              </a:endParaRPr>
            </a:p>
          </p:txBody>
        </p:sp>
        <p:sp>
          <p:nvSpPr>
            <p:cNvPr id="66" name="Rectangle 65"/>
            <p:cNvSpPr/>
            <p:nvPr/>
          </p:nvSpPr>
          <p:spPr>
            <a:xfrm>
              <a:off x="6153150" y="2054453"/>
              <a:ext cx="2990849" cy="261610"/>
            </a:xfrm>
            <a:prstGeom prst="rect">
              <a:avLst/>
            </a:prstGeom>
          </p:spPr>
          <p:txBody>
            <a:bodyPr wrap="square">
              <a:spAutoFit/>
            </a:bodyPr>
            <a:lstStyle/>
            <a:p>
              <a:pPr marL="112713" indent="-112713">
                <a:buFont typeface="Arial" pitchFamily="34" charset="0"/>
                <a:buChar char="•"/>
              </a:pPr>
              <a:endParaRPr lang="en-US" sz="1100" i="0" dirty="0" smtClean="0">
                <a:solidFill>
                  <a:srgbClr val="000000"/>
                </a:solidFill>
                <a:latin typeface="Calibri" pitchFamily="34" charset="0"/>
                <a:cs typeface="Calibri" pitchFamily="34" charset="0"/>
              </a:endParaRPr>
            </a:p>
          </p:txBody>
        </p:sp>
      </p:grpSp>
      <p:grpSp>
        <p:nvGrpSpPr>
          <p:cNvPr id="10" name="Group 47"/>
          <p:cNvGrpSpPr/>
          <p:nvPr/>
        </p:nvGrpSpPr>
        <p:grpSpPr>
          <a:xfrm>
            <a:off x="495300" y="1014413"/>
            <a:ext cx="7862914" cy="1026901"/>
            <a:chOff x="495300" y="1014413"/>
            <a:chExt cx="8648700" cy="1026901"/>
          </a:xfrm>
        </p:grpSpPr>
        <p:sp>
          <p:nvSpPr>
            <p:cNvPr id="58" name="Rectangle 57"/>
            <p:cNvSpPr/>
            <p:nvPr/>
          </p:nvSpPr>
          <p:spPr bwMode="auto">
            <a:xfrm>
              <a:off x="495300" y="1014413"/>
              <a:ext cx="8648700" cy="992479"/>
            </a:xfrm>
            <a:prstGeom prst="rect">
              <a:avLst/>
            </a:prstGeom>
            <a:solidFill>
              <a:schemeClr val="tx2">
                <a:alpha val="33000"/>
              </a:schemeClr>
            </a:solidFill>
            <a:ln w="63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
                  <a:schemeClr val="accent1"/>
                </a:buClr>
                <a:buSzTx/>
                <a:buFontTx/>
                <a:buNone/>
                <a:tabLst>
                  <a:tab pos="346075" algn="l"/>
                </a:tabLst>
              </a:pPr>
              <a:endParaRPr kumimoji="0" lang="en-US" sz="1400" i="0" u="none" strike="noStrike" cap="none" normalizeH="0" baseline="0" dirty="0" smtClean="0">
                <a:solidFill>
                  <a:schemeClr val="tx1"/>
                </a:solidFill>
                <a:effectLst/>
                <a:latin typeface="Calibri" pitchFamily="34" charset="0"/>
              </a:endParaRPr>
            </a:p>
          </p:txBody>
        </p:sp>
        <p:sp>
          <p:nvSpPr>
            <p:cNvPr id="33" name="Cloud 32"/>
            <p:cNvSpPr/>
            <p:nvPr/>
          </p:nvSpPr>
          <p:spPr bwMode="auto">
            <a:xfrm>
              <a:off x="5922334" y="1214422"/>
              <a:ext cx="1127310" cy="826892"/>
            </a:xfrm>
            <a:prstGeom prst="cloud">
              <a:avLst/>
            </a:prstGeom>
            <a:solidFill>
              <a:schemeClr val="bg1"/>
            </a:solidFill>
            <a:ln w="6350">
              <a:solidFill>
                <a:schemeClr val="bg1">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algn="ctr" rtl="0" fontAlgn="base">
                <a:spcBef>
                  <a:spcPct val="50000"/>
                </a:spcBef>
                <a:spcAft>
                  <a:spcPct val="0"/>
                </a:spcAft>
                <a:buClr>
                  <a:srgbClr val="0066CC"/>
                </a:buClr>
                <a:tabLst>
                  <a:tab pos="346075" algn="l"/>
                </a:tabLst>
              </a:pPr>
              <a:endParaRPr lang="en-US" sz="1200" kern="1200" dirty="0">
                <a:solidFill>
                  <a:srgbClr val="000000"/>
                </a:solidFill>
                <a:latin typeface="Calibri" pitchFamily="34" charset="0"/>
                <a:ea typeface="+mn-ea"/>
                <a:cs typeface="+mn-cs"/>
              </a:endParaRPr>
            </a:p>
          </p:txBody>
        </p:sp>
        <p:sp>
          <p:nvSpPr>
            <p:cNvPr id="59" name="Rectangle 58"/>
            <p:cNvSpPr/>
            <p:nvPr/>
          </p:nvSpPr>
          <p:spPr>
            <a:xfrm>
              <a:off x="5804638" y="1365659"/>
              <a:ext cx="1427678" cy="369332"/>
            </a:xfrm>
            <a:prstGeom prst="rect">
              <a:avLst/>
            </a:prstGeom>
          </p:spPr>
          <p:txBody>
            <a:bodyPr wrap="square">
              <a:spAutoFit/>
            </a:bodyPr>
            <a:lstStyle/>
            <a:p>
              <a:pPr algn="ctr" rtl="0" fontAlgn="base">
                <a:spcBef>
                  <a:spcPct val="50000"/>
                </a:spcBef>
                <a:spcAft>
                  <a:spcPct val="0"/>
                </a:spcAft>
                <a:buClr>
                  <a:srgbClr val="0066CC"/>
                </a:buClr>
                <a:tabLst>
                  <a:tab pos="346075" algn="l"/>
                </a:tabLst>
              </a:pPr>
              <a:r>
                <a:rPr lang="en-US" b="1" i="0" kern="1200" dirty="0" err="1" smtClean="0">
                  <a:solidFill>
                    <a:srgbClr val="000000"/>
                  </a:solidFill>
                  <a:latin typeface="Calibri" pitchFamily="34" charset="0"/>
                  <a:ea typeface="+mn-ea"/>
                  <a:cs typeface="Arial" charset="0"/>
                </a:rPr>
                <a:t>SaaS</a:t>
              </a:r>
              <a:endParaRPr lang="en-US" sz="1600" kern="1200" dirty="0">
                <a:solidFill>
                  <a:schemeClr val="accent1"/>
                </a:solidFill>
                <a:latin typeface="Calibri" pitchFamily="34" charset="0"/>
                <a:ea typeface="+mn-ea"/>
                <a:cs typeface="Arial" charset="0"/>
              </a:endParaRPr>
            </a:p>
          </p:txBody>
        </p:sp>
        <p:sp>
          <p:nvSpPr>
            <p:cNvPr id="68" name="Rectangle 67"/>
            <p:cNvSpPr/>
            <p:nvPr/>
          </p:nvSpPr>
          <p:spPr>
            <a:xfrm>
              <a:off x="6172200" y="1159103"/>
              <a:ext cx="2819400" cy="261610"/>
            </a:xfrm>
            <a:prstGeom prst="rect">
              <a:avLst/>
            </a:prstGeom>
          </p:spPr>
          <p:txBody>
            <a:bodyPr wrap="square">
              <a:spAutoFit/>
            </a:bodyPr>
            <a:lstStyle/>
            <a:p>
              <a:pPr marL="112713" indent="-112713">
                <a:buFont typeface="Arial" pitchFamily="34" charset="0"/>
                <a:buChar char="•"/>
              </a:pPr>
              <a:endParaRPr lang="en-US" sz="1100" i="0" dirty="0" smtClean="0">
                <a:solidFill>
                  <a:srgbClr val="000000"/>
                </a:solidFill>
                <a:latin typeface="Calibri" pitchFamily="34" charset="0"/>
                <a:cs typeface="Calibri" pitchFamily="34" charset="0"/>
              </a:endParaRPr>
            </a:p>
          </p:txBody>
        </p:sp>
      </p:grpSp>
      <p:cxnSp>
        <p:nvCxnSpPr>
          <p:cNvPr id="13" name="Straight Arrow Connector 12"/>
          <p:cNvCxnSpPr/>
          <p:nvPr/>
        </p:nvCxnSpPr>
        <p:spPr>
          <a:xfrm rot="5400000">
            <a:off x="6394463" y="3035297"/>
            <a:ext cx="4214842"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rot="16200000">
            <a:off x="6706299" y="2794900"/>
            <a:ext cx="4191174" cy="458716"/>
          </a:xfrm>
          <a:prstGeom prst="rect">
            <a:avLst/>
          </a:prstGeom>
          <a:noFill/>
          <a:ln>
            <a:noFill/>
            <a:headEnd w="lg" len="lg"/>
            <a:tailEnd w="lg" len="lg"/>
          </a:ln>
        </p:spPr>
        <p:txBody>
          <a:bodyPr wrap="square" rtlCol="0" anchor="ctr">
            <a:noAutofit/>
          </a:bodyPr>
          <a:lstStyle/>
          <a:p>
            <a:pPr algn="ctr" rtl="0" fontAlgn="base">
              <a:spcBef>
                <a:spcPct val="0"/>
              </a:spcBef>
              <a:spcAft>
                <a:spcPct val="0"/>
              </a:spcAft>
            </a:pPr>
            <a:r>
              <a:rPr lang="zh-CN" altLang="en-US" b="1" dirty="0" smtClean="0">
                <a:solidFill>
                  <a:srgbClr val="000000"/>
                </a:solidFill>
                <a:latin typeface="Calibri" pitchFamily="34" charset="0"/>
                <a:cs typeface="Calibri" pitchFamily="34" charset="0"/>
              </a:rPr>
              <a:t>宽泛</a:t>
            </a:r>
            <a:r>
              <a:rPr lang="en-US" altLang="zh-CN" b="1" dirty="0" smtClean="0">
                <a:solidFill>
                  <a:srgbClr val="000000"/>
                </a:solidFill>
                <a:latin typeface="Calibri" pitchFamily="34" charset="0"/>
                <a:cs typeface="Calibri" pitchFamily="34" charset="0"/>
              </a:rPr>
              <a:t>		 	</a:t>
            </a:r>
            <a:r>
              <a:rPr lang="zh-CN" altLang="en-US" b="1" dirty="0" smtClean="0">
                <a:solidFill>
                  <a:srgbClr val="000000"/>
                </a:solidFill>
                <a:latin typeface="Calibri" pitchFamily="34" charset="0"/>
                <a:cs typeface="Calibri" pitchFamily="34" charset="0"/>
              </a:rPr>
              <a:t>限</a:t>
            </a:r>
            <a:r>
              <a:rPr lang="zh-CN" altLang="en-US" b="1" dirty="0">
                <a:solidFill>
                  <a:srgbClr val="000000"/>
                </a:solidFill>
                <a:latin typeface="Calibri" pitchFamily="34" charset="0"/>
                <a:cs typeface="Calibri" pitchFamily="34" charset="0"/>
              </a:rPr>
              <a:t>制</a:t>
            </a:r>
            <a:endParaRPr lang="en-US" b="1" kern="1200" dirty="0">
              <a:solidFill>
                <a:srgbClr val="000000"/>
              </a:solidFill>
              <a:latin typeface="Calibri" pitchFamily="34" charset="0"/>
              <a:cs typeface="Calibri" pitchFamily="34" charset="0"/>
            </a:endParaRPr>
          </a:p>
        </p:txBody>
      </p:sp>
    </p:spTree>
    <p:extLst>
      <p:ext uri="{BB962C8B-B14F-4D97-AF65-F5344CB8AC3E}">
        <p14:creationId xmlns="" xmlns:p14="http://schemas.microsoft.com/office/powerpoint/2007/7/12/main" val="27524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1000"/>
                                        <p:tgtEl>
                                          <p:spTgt spid="69"/>
                                        </p:tgtEl>
                                      </p:cBhvr>
                                    </p:animEffect>
                                    <p:anim calcmode="lin" valueType="num">
                                      <p:cBhvr>
                                        <p:cTn id="29" dur="1000" fill="hold"/>
                                        <p:tgtEl>
                                          <p:spTgt spid="69"/>
                                        </p:tgtEl>
                                        <p:attrNameLst>
                                          <p:attrName>ppt_x</p:attrName>
                                        </p:attrNameLst>
                                      </p:cBhvr>
                                      <p:tavLst>
                                        <p:tav tm="0">
                                          <p:val>
                                            <p:strVal val="#ppt_x"/>
                                          </p:val>
                                        </p:tav>
                                        <p:tav tm="100000">
                                          <p:val>
                                            <p:strVal val="#ppt_x"/>
                                          </p:val>
                                        </p:tav>
                                      </p:tavLst>
                                    </p:anim>
                                    <p:anim calcmode="lin" valueType="num">
                                      <p:cBhvr>
                                        <p:cTn id="30"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云计算的价值</a:t>
            </a:r>
            <a:endParaRPr lang="en-US" dirty="0"/>
          </a:p>
        </p:txBody>
      </p:sp>
      <p:sp>
        <p:nvSpPr>
          <p:cNvPr id="3" name="Content Placeholder 2"/>
          <p:cNvSpPr>
            <a:spLocks noGrp="1"/>
          </p:cNvSpPr>
          <p:nvPr>
            <p:ph idx="1"/>
          </p:nvPr>
        </p:nvSpPr>
        <p:spPr/>
        <p:txBody>
          <a:bodyPr/>
          <a:lstStyle/>
          <a:p>
            <a:r>
              <a:rPr lang="zh-CN" altLang="en-US" dirty="0" smtClean="0"/>
              <a:t>业务价值</a:t>
            </a:r>
            <a:endParaRPr lang="en-US" altLang="zh-CN" dirty="0" smtClean="0"/>
          </a:p>
          <a:p>
            <a:pPr lvl="1"/>
            <a:r>
              <a:rPr lang="zh-CN" altLang="en-US" dirty="0" smtClean="0"/>
              <a:t>降低成本</a:t>
            </a:r>
            <a:endParaRPr lang="en-US" altLang="zh-CN" dirty="0" smtClean="0"/>
          </a:p>
          <a:p>
            <a:pPr lvl="1"/>
            <a:r>
              <a:rPr lang="zh-CN" altLang="en-US" dirty="0" smtClean="0"/>
              <a:t>从资本投资（</a:t>
            </a:r>
            <a:r>
              <a:rPr lang="en-US" altLang="zh-CN" dirty="0" smtClean="0"/>
              <a:t>CAPEX</a:t>
            </a:r>
            <a:r>
              <a:rPr lang="zh-CN" altLang="en-US" dirty="0" smtClean="0"/>
              <a:t>）转为运营费用（</a:t>
            </a:r>
            <a:r>
              <a:rPr lang="en-US" altLang="zh-CN" dirty="0" smtClean="0"/>
              <a:t>OPEX</a:t>
            </a:r>
            <a:r>
              <a:rPr lang="zh-CN" altLang="en-US" dirty="0" smtClean="0"/>
              <a:t>）</a:t>
            </a:r>
            <a:endParaRPr lang="en-US" altLang="zh-CN" dirty="0" smtClean="0"/>
          </a:p>
          <a:p>
            <a:pPr lvl="1"/>
            <a:r>
              <a:rPr lang="zh-CN" altLang="en-US" dirty="0" smtClean="0"/>
              <a:t>降低了服务使用门槛（进入</a:t>
            </a:r>
            <a:r>
              <a:rPr lang="en-US" altLang="zh-CN" dirty="0" smtClean="0"/>
              <a:t>/</a:t>
            </a:r>
            <a:r>
              <a:rPr lang="zh-CN" altLang="en-US" dirty="0"/>
              <a:t>退</a:t>
            </a:r>
            <a:r>
              <a:rPr lang="zh-CN" altLang="en-US" dirty="0" smtClean="0"/>
              <a:t>出）</a:t>
            </a:r>
            <a:endParaRPr lang="en-US" altLang="zh-CN" dirty="0" smtClean="0"/>
          </a:p>
          <a:p>
            <a:pPr lvl="1"/>
            <a:r>
              <a:rPr lang="zh-CN" altLang="en-US" dirty="0" smtClean="0"/>
              <a:t>更快更灵活地提供新的解决方案</a:t>
            </a:r>
            <a:endParaRPr lang="en-US" dirty="0"/>
          </a:p>
          <a:p>
            <a:endParaRPr lang="en-US" dirty="0" smtClean="0"/>
          </a:p>
          <a:p>
            <a:r>
              <a:rPr lang="en-US" dirty="0" smtClean="0"/>
              <a:t>IT</a:t>
            </a:r>
            <a:r>
              <a:rPr lang="zh-CN" altLang="en-US" dirty="0" smtClean="0"/>
              <a:t>价值</a:t>
            </a:r>
            <a:endParaRPr lang="en-US" altLang="zh-CN" dirty="0"/>
          </a:p>
          <a:p>
            <a:pPr lvl="1"/>
            <a:r>
              <a:rPr lang="zh-CN" altLang="en-US" dirty="0" smtClean="0"/>
              <a:t>让</a:t>
            </a:r>
            <a:r>
              <a:rPr lang="en-US" altLang="zh-CN" dirty="0" smtClean="0"/>
              <a:t>IT</a:t>
            </a:r>
            <a:r>
              <a:rPr lang="zh-CN" altLang="en-US" dirty="0" smtClean="0"/>
              <a:t>的重点从基础设施转为业务方案</a:t>
            </a:r>
            <a:endParaRPr lang="en-US" altLang="zh-CN" dirty="0" smtClean="0"/>
          </a:p>
          <a:p>
            <a:pPr lvl="1"/>
            <a:r>
              <a:rPr lang="zh-CN" altLang="en-US" dirty="0" smtClean="0"/>
              <a:t>为</a:t>
            </a:r>
            <a:r>
              <a:rPr lang="en-US" altLang="zh-CN" dirty="0" smtClean="0"/>
              <a:t>IT</a:t>
            </a:r>
            <a:r>
              <a:rPr lang="zh-CN" altLang="en-US" dirty="0"/>
              <a:t>基</a:t>
            </a:r>
            <a:r>
              <a:rPr lang="zh-CN" altLang="en-US" dirty="0" smtClean="0"/>
              <a:t>础设施带来规模效益</a:t>
            </a:r>
            <a:endParaRPr lang="en-US" altLang="zh-CN" dirty="0" smtClean="0"/>
          </a:p>
          <a:p>
            <a:pPr lvl="1"/>
            <a:r>
              <a:rPr lang="zh-CN" altLang="en-US" dirty="0" smtClean="0"/>
              <a:t>信息服务随时可用</a:t>
            </a:r>
            <a:endParaRPr lang="en-US" altLang="zh-CN" dirty="0" smtClean="0"/>
          </a:p>
        </p:txBody>
      </p:sp>
    </p:spTree>
    <p:extLst>
      <p:ext uri="{BB962C8B-B14F-4D97-AF65-F5344CB8AC3E}">
        <p14:creationId xmlns="" xmlns:p14="http://schemas.microsoft.com/office/powerpoint/2007/7/12/main" val="4232676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60"/>
            <a:ext cx="8229600" cy="1143000"/>
          </a:xfrm>
        </p:spPr>
        <p:txBody>
          <a:bodyPr/>
          <a:lstStyle/>
          <a:p>
            <a:r>
              <a:rPr lang="zh-CN" altLang="en-US" dirty="0"/>
              <a:t>成</a:t>
            </a:r>
            <a:r>
              <a:rPr lang="zh-CN" altLang="en-US" dirty="0" smtClean="0"/>
              <a:t>本分析示意</a:t>
            </a:r>
            <a:endParaRPr lang="en-US" dirty="0"/>
          </a:p>
        </p:txBody>
      </p:sp>
      <p:sp>
        <p:nvSpPr>
          <p:cNvPr id="3" name="Rectangle 2"/>
          <p:cNvSpPr/>
          <p:nvPr/>
        </p:nvSpPr>
        <p:spPr>
          <a:xfrm>
            <a:off x="1571604" y="4857760"/>
            <a:ext cx="1643074" cy="1000132"/>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硬件</a:t>
            </a:r>
            <a:endParaRPr lang="en-US" dirty="0">
              <a:solidFill>
                <a:schemeClr val="tx1"/>
              </a:solidFill>
            </a:endParaRPr>
          </a:p>
        </p:txBody>
      </p:sp>
      <p:sp>
        <p:nvSpPr>
          <p:cNvPr id="4" name="Rectangle 3"/>
          <p:cNvSpPr/>
          <p:nvPr/>
        </p:nvSpPr>
        <p:spPr>
          <a:xfrm>
            <a:off x="1571604" y="3929066"/>
            <a:ext cx="1643074" cy="928694"/>
          </a:xfrm>
          <a:prstGeom prst="rect">
            <a:avLst/>
          </a:prstGeom>
          <a:solidFill>
            <a:srgbClr val="0000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运营费用</a:t>
            </a:r>
            <a:endParaRPr lang="en-US" dirty="0">
              <a:solidFill>
                <a:schemeClr val="tx1"/>
              </a:solidFill>
            </a:endParaRPr>
          </a:p>
        </p:txBody>
      </p:sp>
      <p:sp>
        <p:nvSpPr>
          <p:cNvPr id="5" name="Rectangle 4"/>
          <p:cNvSpPr/>
          <p:nvPr/>
        </p:nvSpPr>
        <p:spPr>
          <a:xfrm>
            <a:off x="1571604" y="2357430"/>
            <a:ext cx="1643074" cy="714380"/>
          </a:xfrm>
          <a:prstGeom prst="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软件</a:t>
            </a:r>
            <a:endParaRPr lang="en-US" dirty="0">
              <a:solidFill>
                <a:schemeClr val="tx1"/>
              </a:solidFill>
            </a:endParaRPr>
          </a:p>
        </p:txBody>
      </p:sp>
      <p:sp>
        <p:nvSpPr>
          <p:cNvPr id="6" name="Rectangle 5"/>
          <p:cNvSpPr/>
          <p:nvPr/>
        </p:nvSpPr>
        <p:spPr>
          <a:xfrm>
            <a:off x="1571604" y="3071810"/>
            <a:ext cx="1643074" cy="857256"/>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能源</a:t>
            </a:r>
            <a:endParaRPr lang="en-US" dirty="0">
              <a:solidFill>
                <a:schemeClr val="tx1"/>
              </a:solidFill>
            </a:endParaRPr>
          </a:p>
        </p:txBody>
      </p:sp>
      <p:sp>
        <p:nvSpPr>
          <p:cNvPr id="7" name="Rectangle 6"/>
          <p:cNvSpPr/>
          <p:nvPr/>
        </p:nvSpPr>
        <p:spPr>
          <a:xfrm>
            <a:off x="1571604" y="1785926"/>
            <a:ext cx="1643074" cy="571504"/>
          </a:xfrm>
          <a:prstGeom prst="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新应用开发</a:t>
            </a:r>
            <a:endParaRPr lang="en-US" dirty="0">
              <a:solidFill>
                <a:schemeClr val="tx1"/>
              </a:solidFill>
            </a:endParaRPr>
          </a:p>
        </p:txBody>
      </p:sp>
      <p:sp>
        <p:nvSpPr>
          <p:cNvPr id="8" name="Rectangle 7"/>
          <p:cNvSpPr/>
          <p:nvPr/>
        </p:nvSpPr>
        <p:spPr>
          <a:xfrm>
            <a:off x="4714876" y="5429264"/>
            <a:ext cx="1643074" cy="428628"/>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硬件</a:t>
            </a:r>
            <a:r>
              <a:rPr lang="en-US" altLang="zh-CN" dirty="0" smtClean="0">
                <a:solidFill>
                  <a:schemeClr val="tx1"/>
                </a:solidFill>
              </a:rPr>
              <a:t>(-88%)</a:t>
            </a:r>
            <a:endParaRPr lang="en-US" dirty="0">
              <a:solidFill>
                <a:schemeClr val="tx1"/>
              </a:solidFill>
            </a:endParaRPr>
          </a:p>
        </p:txBody>
      </p:sp>
      <p:sp>
        <p:nvSpPr>
          <p:cNvPr id="9" name="Rectangle 8"/>
          <p:cNvSpPr/>
          <p:nvPr/>
        </p:nvSpPr>
        <p:spPr>
          <a:xfrm>
            <a:off x="4714876" y="1785926"/>
            <a:ext cx="1643074" cy="2071702"/>
          </a:xfrm>
          <a:prstGeom prst="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新应用的开发或直接成本节省</a:t>
            </a:r>
            <a:endParaRPr lang="en-US" dirty="0">
              <a:solidFill>
                <a:schemeClr val="tx1"/>
              </a:solidFill>
            </a:endParaRPr>
          </a:p>
        </p:txBody>
      </p:sp>
      <p:sp>
        <p:nvSpPr>
          <p:cNvPr id="10" name="Rectangle 9"/>
          <p:cNvSpPr/>
          <p:nvPr/>
        </p:nvSpPr>
        <p:spPr>
          <a:xfrm>
            <a:off x="4714876" y="3857628"/>
            <a:ext cx="1643074" cy="714380"/>
          </a:xfrm>
          <a:prstGeom prst="rect">
            <a:avLst/>
          </a:prstGeom>
          <a:solidFill>
            <a:srgbClr val="92D05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软件</a:t>
            </a:r>
            <a:r>
              <a:rPr lang="en-US" altLang="zh-CN" dirty="0" smtClean="0">
                <a:solidFill>
                  <a:schemeClr val="tx1"/>
                </a:solidFill>
              </a:rPr>
              <a:t>(+15%)</a:t>
            </a:r>
            <a:endParaRPr lang="en-US" dirty="0">
              <a:solidFill>
                <a:schemeClr val="tx1"/>
              </a:solidFill>
            </a:endParaRPr>
          </a:p>
        </p:txBody>
      </p:sp>
      <p:sp>
        <p:nvSpPr>
          <p:cNvPr id="11" name="Rectangle 10"/>
          <p:cNvSpPr/>
          <p:nvPr/>
        </p:nvSpPr>
        <p:spPr>
          <a:xfrm>
            <a:off x="4714876" y="5000636"/>
            <a:ext cx="1643074" cy="428628"/>
          </a:xfrm>
          <a:prstGeom prst="rect">
            <a:avLst/>
          </a:prstGeom>
          <a:solidFill>
            <a:srgbClr val="0000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运营费用</a:t>
            </a:r>
            <a:r>
              <a:rPr lang="en-US" altLang="zh-CN" sz="1600" dirty="0" smtClean="0">
                <a:solidFill>
                  <a:schemeClr val="tx1"/>
                </a:solidFill>
              </a:rPr>
              <a:t>(-80%)</a:t>
            </a:r>
            <a:endParaRPr lang="en-US" sz="1600" dirty="0">
              <a:solidFill>
                <a:schemeClr val="tx1"/>
              </a:solidFill>
            </a:endParaRPr>
          </a:p>
        </p:txBody>
      </p:sp>
      <p:sp>
        <p:nvSpPr>
          <p:cNvPr id="12" name="Rectangle 11"/>
          <p:cNvSpPr/>
          <p:nvPr/>
        </p:nvSpPr>
        <p:spPr>
          <a:xfrm>
            <a:off x="4714876" y="4572008"/>
            <a:ext cx="1643074" cy="428628"/>
          </a:xfrm>
          <a:prstGeom prst="rect">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能源（</a:t>
            </a:r>
            <a:r>
              <a:rPr lang="en-US" altLang="zh-CN" dirty="0" smtClean="0">
                <a:solidFill>
                  <a:schemeClr val="tx1"/>
                </a:solidFill>
              </a:rPr>
              <a:t>-82%</a:t>
            </a:r>
            <a:r>
              <a:rPr lang="zh-CN" altLang="en-US" dirty="0" smtClean="0">
                <a:solidFill>
                  <a:schemeClr val="tx1"/>
                </a:solidFill>
              </a:rPr>
              <a:t>）</a:t>
            </a:r>
            <a:endParaRPr lang="en-US" dirty="0">
              <a:solidFill>
                <a:schemeClr val="tx1"/>
              </a:solidFill>
            </a:endParaRPr>
          </a:p>
        </p:txBody>
      </p:sp>
      <p:cxnSp>
        <p:nvCxnSpPr>
          <p:cNvPr id="14" name="Straight Connector 13"/>
          <p:cNvCxnSpPr/>
          <p:nvPr/>
        </p:nvCxnSpPr>
        <p:spPr>
          <a:xfrm>
            <a:off x="1000100" y="1785926"/>
            <a:ext cx="6286544"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1000100" y="5857892"/>
            <a:ext cx="6286544"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rot="5400000" flipH="1" flipV="1">
            <a:off x="-750131" y="3821909"/>
            <a:ext cx="40719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357950" y="3857628"/>
            <a:ext cx="9286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822165" y="2821777"/>
            <a:ext cx="207170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3214678" y="2357430"/>
            <a:ext cx="1500198" cy="1500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857884" y="4857760"/>
            <a:ext cx="2000264"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8" name="TextBox 27"/>
          <p:cNvSpPr txBox="1"/>
          <p:nvPr/>
        </p:nvSpPr>
        <p:spPr>
          <a:xfrm>
            <a:off x="1928794" y="1142984"/>
            <a:ext cx="1027845" cy="461665"/>
          </a:xfrm>
          <a:prstGeom prst="rect">
            <a:avLst/>
          </a:prstGeom>
          <a:noFill/>
        </p:spPr>
        <p:txBody>
          <a:bodyPr wrap="none" rtlCol="0">
            <a:spAutoFit/>
          </a:bodyPr>
          <a:lstStyle/>
          <a:p>
            <a:r>
              <a:rPr lang="zh-CN" altLang="en-US" sz="2400" b="1" dirty="0" smtClean="0"/>
              <a:t>传统</a:t>
            </a:r>
            <a:r>
              <a:rPr lang="en-US" altLang="zh-CN" sz="2400" b="1" dirty="0" smtClean="0"/>
              <a:t>IT</a:t>
            </a:r>
            <a:endParaRPr lang="en-US" sz="2400" b="1" dirty="0"/>
          </a:p>
        </p:txBody>
      </p:sp>
      <p:sp>
        <p:nvSpPr>
          <p:cNvPr id="29" name="TextBox 28"/>
          <p:cNvSpPr txBox="1"/>
          <p:nvPr/>
        </p:nvSpPr>
        <p:spPr>
          <a:xfrm>
            <a:off x="4929190" y="1142984"/>
            <a:ext cx="1107996" cy="461665"/>
          </a:xfrm>
          <a:prstGeom prst="rect">
            <a:avLst/>
          </a:prstGeom>
          <a:noFill/>
        </p:spPr>
        <p:txBody>
          <a:bodyPr wrap="none" rtlCol="0">
            <a:spAutoFit/>
          </a:bodyPr>
          <a:lstStyle/>
          <a:p>
            <a:r>
              <a:rPr lang="zh-CN" altLang="en-US" sz="2400" b="1" dirty="0" smtClean="0"/>
              <a:t>云计算</a:t>
            </a:r>
            <a:endParaRPr lang="en-US" sz="2400" b="1" dirty="0"/>
          </a:p>
        </p:txBody>
      </p:sp>
      <p:sp>
        <p:nvSpPr>
          <p:cNvPr id="30" name="TextBox 29"/>
          <p:cNvSpPr txBox="1"/>
          <p:nvPr/>
        </p:nvSpPr>
        <p:spPr>
          <a:xfrm>
            <a:off x="7143768" y="2285992"/>
            <a:ext cx="1800493" cy="646331"/>
          </a:xfrm>
          <a:prstGeom prst="rect">
            <a:avLst/>
          </a:prstGeom>
          <a:noFill/>
        </p:spPr>
        <p:txBody>
          <a:bodyPr wrap="none" rtlCol="0">
            <a:spAutoFit/>
          </a:bodyPr>
          <a:lstStyle/>
          <a:p>
            <a:r>
              <a:rPr lang="zh-CN" altLang="en-US" b="1" dirty="0" smtClean="0"/>
              <a:t>更多新应用</a:t>
            </a:r>
            <a:endParaRPr lang="en-US" altLang="zh-CN" b="1" dirty="0" smtClean="0"/>
          </a:p>
          <a:p>
            <a:r>
              <a:rPr lang="zh-CN" altLang="en-US" b="1" dirty="0" smtClean="0"/>
              <a:t>和战略调整空间</a:t>
            </a:r>
            <a:endParaRPr lang="en-US" b="1" dirty="0"/>
          </a:p>
        </p:txBody>
      </p:sp>
    </p:spTree>
    <p:extLst>
      <p:ext uri="{BB962C8B-B14F-4D97-AF65-F5344CB8AC3E}">
        <p14:creationId xmlns="" xmlns:p14="http://schemas.microsoft.com/office/powerpoint/2007/7/12/main" val="2657431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zh-CN" altLang="en-US" sz="4800" dirty="0" smtClean="0"/>
              <a:t>微软的云</a:t>
            </a:r>
            <a:r>
              <a:rPr lang="zh-CN" altLang="en-US" sz="4800" dirty="0"/>
              <a:t>计</a:t>
            </a:r>
            <a:r>
              <a:rPr lang="zh-CN" altLang="en-US" sz="4800" dirty="0" smtClean="0"/>
              <a:t>算</a:t>
            </a:r>
            <a:endParaRPr lang="en-US" sz="4800" dirty="0"/>
          </a:p>
        </p:txBody>
      </p:sp>
    </p:spTree>
    <p:extLst>
      <p:ext uri="{BB962C8B-B14F-4D97-AF65-F5344CB8AC3E}">
        <p14:creationId xmlns="" xmlns:p14="http://schemas.microsoft.com/office/powerpoint/2007/7/12/main" val="140235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0" y="3035906"/>
            <a:ext cx="9144000" cy="3822095"/>
          </a:xfrm>
          <a:prstGeom prst="rect">
            <a:avLst/>
          </a:prstGeom>
          <a:gradFill rotWithShape="1">
            <a:gsLst>
              <a:gs pos="0">
                <a:srgbClr val="FFFFFF">
                  <a:alpha val="0"/>
                </a:srgbClr>
              </a:gs>
              <a:gs pos="100000">
                <a:srgbClr val="000000">
                  <a:alpha val="61000"/>
                </a:srgbClr>
              </a:gs>
            </a:gsLst>
            <a:lin ang="5400000" scaled="1"/>
          </a:gradFill>
          <a:ln w="12700" algn="ctr">
            <a:noFill/>
            <a:miter lim="800000"/>
            <a:headEnd/>
            <a:tailEnd/>
          </a:ln>
        </p:spPr>
        <p:txBody>
          <a:bodyPr wrap="none" lIns="91428" tIns="45715" rIns="91428" bIns="45715" anchor="ctr"/>
          <a:lstStyle/>
          <a:p>
            <a:pPr fontAlgn="base">
              <a:spcBef>
                <a:spcPct val="0"/>
              </a:spcBef>
              <a:spcAft>
                <a:spcPct val="0"/>
              </a:spcAft>
            </a:pPr>
            <a:endParaRPr lang="en-US" dirty="0" smtClean="0">
              <a:solidFill>
                <a:schemeClr val="tx1"/>
              </a:solidFill>
            </a:endParaRPr>
          </a:p>
        </p:txBody>
      </p:sp>
      <p:grpSp>
        <p:nvGrpSpPr>
          <p:cNvPr id="2" name="Group 12"/>
          <p:cNvGrpSpPr/>
          <p:nvPr/>
        </p:nvGrpSpPr>
        <p:grpSpPr>
          <a:xfrm>
            <a:off x="14514" y="2260896"/>
            <a:ext cx="9144000" cy="762000"/>
            <a:chOff x="0" y="2362200"/>
            <a:chExt cx="9144000" cy="762000"/>
          </a:xfrm>
        </p:grpSpPr>
        <p:pic>
          <p:nvPicPr>
            <p:cNvPr id="29" name="Picture 28" descr="bar"/>
            <p:cNvPicPr>
              <a:picLocks noChangeAspect="1" noChangeArrowheads="1"/>
            </p:cNvPicPr>
            <p:nvPr/>
          </p:nvPicPr>
          <p:blipFill>
            <a:blip r:embed="rId3">
              <a:lum bright="-20000"/>
            </a:blip>
            <a:srcRect/>
            <a:stretch>
              <a:fillRect/>
            </a:stretch>
          </p:blipFill>
          <p:spPr bwMode="invGray">
            <a:xfrm>
              <a:off x="0" y="2362200"/>
              <a:ext cx="9144000" cy="762000"/>
            </a:xfrm>
            <a:prstGeom prst="rect">
              <a:avLst/>
            </a:prstGeom>
            <a:noFill/>
            <a:ln w="9525">
              <a:noFill/>
              <a:miter lim="800000"/>
              <a:headEnd/>
              <a:tailEnd/>
            </a:ln>
          </p:spPr>
        </p:pic>
        <p:sp>
          <p:nvSpPr>
            <p:cNvPr id="30" name="Rectangle 11"/>
            <p:cNvSpPr>
              <a:spLocks noChangeArrowheads="1"/>
            </p:cNvSpPr>
            <p:nvPr/>
          </p:nvSpPr>
          <p:spPr bwMode="blackWhite">
            <a:xfrm>
              <a:off x="2133600" y="2402681"/>
              <a:ext cx="4800600" cy="573088"/>
            </a:xfrm>
            <a:prstGeom prst="rect">
              <a:avLst/>
            </a:prstGeom>
            <a:noFill/>
            <a:ln w="9525">
              <a:noFill/>
              <a:miter lim="800000"/>
              <a:headEnd/>
              <a:tailEnd/>
            </a:ln>
            <a:effectLst/>
          </p:spPr>
          <p:txBody>
            <a:bodyPr wrap="none" anchor="ctr"/>
            <a:lstStyle/>
            <a:p>
              <a:pPr algn="ctr" defTabSz="640080">
                <a:defRPr/>
              </a:pPr>
              <a:r>
                <a:rPr lang="zh-CN" altLang="en-US" sz="2400" b="1" i="1" kern="0" dirty="0" smtClean="0">
                  <a:solidFill>
                    <a:schemeClr val="bg1"/>
                  </a:solidFill>
                </a:rPr>
                <a:t>胖</a:t>
              </a:r>
              <a:r>
                <a:rPr lang="zh-CN" altLang="en-US" sz="2400" b="1" i="1" kern="0" dirty="0" smtClean="0">
                  <a:solidFill>
                    <a:srgbClr val="FDE399">
                      <a:lumMod val="75000"/>
                    </a:srgbClr>
                  </a:solidFill>
                </a:rPr>
                <a:t> 或</a:t>
              </a:r>
              <a:r>
                <a:rPr lang="en-US" sz="2400" b="1" i="1" kern="0" dirty="0" smtClean="0">
                  <a:solidFill>
                    <a:srgbClr val="FFFFFF"/>
                  </a:solidFill>
                </a:rPr>
                <a:t>  </a:t>
              </a:r>
              <a:r>
                <a:rPr lang="zh-CN" altLang="en-US" sz="2400" b="1" i="1" kern="0" dirty="0" smtClean="0">
                  <a:solidFill>
                    <a:srgbClr val="FFFFFF"/>
                  </a:solidFill>
                </a:rPr>
                <a:t>瘦</a:t>
              </a:r>
              <a:endParaRPr lang="en-US" sz="2400" b="1" i="1" kern="0" dirty="0">
                <a:solidFill>
                  <a:srgbClr val="FFFFFF"/>
                </a:solidFill>
              </a:endParaRPr>
            </a:p>
          </p:txBody>
        </p:sp>
      </p:grpSp>
      <p:grpSp>
        <p:nvGrpSpPr>
          <p:cNvPr id="3" name="Group 13"/>
          <p:cNvGrpSpPr/>
          <p:nvPr/>
        </p:nvGrpSpPr>
        <p:grpSpPr>
          <a:xfrm>
            <a:off x="14514" y="3105162"/>
            <a:ext cx="9144000" cy="762000"/>
            <a:chOff x="0" y="3124200"/>
            <a:chExt cx="9144000" cy="762000"/>
          </a:xfrm>
        </p:grpSpPr>
        <p:pic>
          <p:nvPicPr>
            <p:cNvPr id="32" name="Picture 31" descr="bar"/>
            <p:cNvPicPr>
              <a:picLocks noChangeAspect="1" noChangeArrowheads="1"/>
            </p:cNvPicPr>
            <p:nvPr/>
          </p:nvPicPr>
          <p:blipFill>
            <a:blip r:embed="rId3">
              <a:lum bright="-20000"/>
            </a:blip>
            <a:srcRect/>
            <a:stretch>
              <a:fillRect/>
            </a:stretch>
          </p:blipFill>
          <p:spPr bwMode="invGray">
            <a:xfrm>
              <a:off x="0" y="3124200"/>
              <a:ext cx="9144000" cy="762000"/>
            </a:xfrm>
            <a:prstGeom prst="rect">
              <a:avLst/>
            </a:prstGeom>
            <a:noFill/>
            <a:ln w="9525">
              <a:noFill/>
              <a:miter lim="800000"/>
              <a:headEnd/>
              <a:tailEnd/>
            </a:ln>
          </p:spPr>
        </p:pic>
        <p:sp>
          <p:nvSpPr>
            <p:cNvPr id="33" name="Rectangle 12"/>
            <p:cNvSpPr>
              <a:spLocks noChangeArrowheads="1"/>
            </p:cNvSpPr>
            <p:nvPr/>
          </p:nvSpPr>
          <p:spPr bwMode="blackWhite">
            <a:xfrm>
              <a:off x="2133600" y="3164682"/>
              <a:ext cx="4800600" cy="573087"/>
            </a:xfrm>
            <a:prstGeom prst="rect">
              <a:avLst/>
            </a:prstGeom>
            <a:noFill/>
            <a:ln w="9525">
              <a:noFill/>
              <a:miter lim="800000"/>
              <a:headEnd/>
              <a:tailEnd/>
            </a:ln>
            <a:effectLst/>
          </p:spPr>
          <p:txBody>
            <a:bodyPr wrap="none" anchor="ctr"/>
            <a:lstStyle/>
            <a:p>
              <a:pPr algn="ctr" defTabSz="640080">
                <a:defRPr/>
              </a:pPr>
              <a:r>
                <a:rPr lang="zh-CN" altLang="en-US" sz="2400" b="1" i="1" kern="0" dirty="0" smtClean="0">
                  <a:solidFill>
                    <a:srgbClr val="FFFFFF"/>
                  </a:solidFill>
                </a:rPr>
                <a:t>自建 </a:t>
              </a:r>
              <a:r>
                <a:rPr lang="en-US" sz="2400" b="1" i="1" kern="0" dirty="0" smtClean="0">
                  <a:solidFill>
                    <a:srgbClr val="FFFFFF"/>
                  </a:solidFill>
                </a:rPr>
                <a:t> </a:t>
              </a:r>
              <a:r>
                <a:rPr lang="zh-CN" altLang="en-US" sz="2400" b="1" i="1" kern="0" dirty="0">
                  <a:solidFill>
                    <a:srgbClr val="FDE399">
                      <a:lumMod val="75000"/>
                    </a:srgbClr>
                  </a:solidFill>
                </a:rPr>
                <a:t>或</a:t>
              </a:r>
              <a:r>
                <a:rPr lang="en-US" altLang="en-US" sz="2400" b="1" i="1" kern="0" dirty="0">
                  <a:solidFill>
                    <a:srgbClr val="FDE399">
                      <a:lumMod val="75000"/>
                    </a:srgbClr>
                  </a:solidFill>
                </a:rPr>
                <a:t> </a:t>
              </a:r>
              <a:r>
                <a:rPr lang="en-US" sz="2400" b="1" i="1" kern="0" dirty="0" smtClean="0">
                  <a:solidFill>
                    <a:srgbClr val="FFFFFF"/>
                  </a:solidFill>
                </a:rPr>
                <a:t> </a:t>
              </a:r>
              <a:r>
                <a:rPr lang="zh-CN" altLang="en-US" sz="2400" b="1" i="1" kern="0" dirty="0" smtClean="0">
                  <a:solidFill>
                    <a:srgbClr val="FFFFFF"/>
                  </a:solidFill>
                </a:rPr>
                <a:t>托管</a:t>
              </a:r>
              <a:endParaRPr lang="en-US" sz="2400" b="1" i="1" kern="0" dirty="0">
                <a:solidFill>
                  <a:srgbClr val="FFFFFF"/>
                </a:solidFill>
              </a:endParaRPr>
            </a:p>
          </p:txBody>
        </p:sp>
      </p:grpSp>
      <p:grpSp>
        <p:nvGrpSpPr>
          <p:cNvPr id="4" name="Group 14"/>
          <p:cNvGrpSpPr/>
          <p:nvPr/>
        </p:nvGrpSpPr>
        <p:grpSpPr>
          <a:xfrm>
            <a:off x="14514" y="3949428"/>
            <a:ext cx="9144000" cy="762000"/>
            <a:chOff x="0" y="3884612"/>
            <a:chExt cx="9144000" cy="762000"/>
          </a:xfrm>
        </p:grpSpPr>
        <p:pic>
          <p:nvPicPr>
            <p:cNvPr id="35" name="Picture 34" descr="bar"/>
            <p:cNvPicPr>
              <a:picLocks noChangeAspect="1" noChangeArrowheads="1"/>
            </p:cNvPicPr>
            <p:nvPr/>
          </p:nvPicPr>
          <p:blipFill>
            <a:blip r:embed="rId3">
              <a:lum bright="-30000"/>
            </a:blip>
            <a:srcRect/>
            <a:stretch>
              <a:fillRect/>
            </a:stretch>
          </p:blipFill>
          <p:spPr bwMode="invGray">
            <a:xfrm>
              <a:off x="0" y="3884612"/>
              <a:ext cx="9144000" cy="762000"/>
            </a:xfrm>
            <a:prstGeom prst="rect">
              <a:avLst/>
            </a:prstGeom>
            <a:noFill/>
            <a:ln w="9525">
              <a:noFill/>
              <a:miter lim="800000"/>
              <a:headEnd/>
              <a:tailEnd/>
            </a:ln>
          </p:spPr>
        </p:pic>
        <p:sp>
          <p:nvSpPr>
            <p:cNvPr id="36" name="Rectangle 13"/>
            <p:cNvSpPr>
              <a:spLocks noChangeArrowheads="1"/>
            </p:cNvSpPr>
            <p:nvPr/>
          </p:nvSpPr>
          <p:spPr bwMode="blackWhite">
            <a:xfrm>
              <a:off x="2133600" y="3925094"/>
              <a:ext cx="4800600" cy="573087"/>
            </a:xfrm>
            <a:prstGeom prst="rect">
              <a:avLst/>
            </a:prstGeom>
            <a:noFill/>
            <a:ln w="9525">
              <a:noFill/>
              <a:miter lim="800000"/>
              <a:headEnd/>
              <a:tailEnd/>
            </a:ln>
            <a:effectLst/>
          </p:spPr>
          <p:txBody>
            <a:bodyPr wrap="none" anchor="ctr"/>
            <a:lstStyle/>
            <a:p>
              <a:pPr algn="ctr" defTabSz="640080">
                <a:defRPr/>
              </a:pPr>
              <a:r>
                <a:rPr lang="en-US" sz="2400" b="1" i="1" kern="0" dirty="0" smtClean="0">
                  <a:solidFill>
                    <a:srgbClr val="FFFFFF"/>
                  </a:solidFill>
                </a:rPr>
                <a:t> </a:t>
              </a:r>
              <a:r>
                <a:rPr lang="zh-CN" altLang="en-US" sz="2400" b="1" i="1" kern="0" dirty="0" smtClean="0">
                  <a:solidFill>
                    <a:srgbClr val="FFFFFF"/>
                  </a:solidFill>
                </a:rPr>
                <a:t>控制 </a:t>
              </a:r>
              <a:r>
                <a:rPr lang="zh-CN" altLang="en-US" sz="2400" b="1" i="1" kern="0" dirty="0">
                  <a:solidFill>
                    <a:srgbClr val="FDE399">
                      <a:lumMod val="75000"/>
                    </a:srgbClr>
                  </a:solidFill>
                </a:rPr>
                <a:t>或</a:t>
              </a:r>
              <a:r>
                <a:rPr lang="en-US" sz="2400" b="1" i="1" kern="0" dirty="0" smtClean="0">
                  <a:solidFill>
                    <a:srgbClr val="FFFFFF"/>
                  </a:solidFill>
                </a:rPr>
                <a:t> </a:t>
              </a:r>
              <a:r>
                <a:rPr lang="zh-CN" altLang="en-US" sz="2400" b="1" i="1" kern="0" dirty="0" smtClean="0">
                  <a:solidFill>
                    <a:srgbClr val="FFFFFF"/>
                  </a:solidFill>
                </a:rPr>
                <a:t>非限制</a:t>
              </a:r>
              <a:endParaRPr lang="en-US" sz="2400" b="1" i="1" kern="0" dirty="0">
                <a:solidFill>
                  <a:srgbClr val="FFFFFF"/>
                </a:solidFill>
              </a:endParaRPr>
            </a:p>
          </p:txBody>
        </p:sp>
      </p:grpSp>
      <p:grpSp>
        <p:nvGrpSpPr>
          <p:cNvPr id="5" name="Group 15"/>
          <p:cNvGrpSpPr/>
          <p:nvPr/>
        </p:nvGrpSpPr>
        <p:grpSpPr>
          <a:xfrm>
            <a:off x="14514" y="4793694"/>
            <a:ext cx="9144000" cy="762000"/>
            <a:chOff x="0" y="4644231"/>
            <a:chExt cx="9144000" cy="762000"/>
          </a:xfrm>
        </p:grpSpPr>
        <p:pic>
          <p:nvPicPr>
            <p:cNvPr id="38" name="Picture 37" descr="bar"/>
            <p:cNvPicPr>
              <a:picLocks noChangeAspect="1" noChangeArrowheads="1"/>
            </p:cNvPicPr>
            <p:nvPr/>
          </p:nvPicPr>
          <p:blipFill>
            <a:blip r:embed="rId3">
              <a:lum bright="-20000"/>
            </a:blip>
            <a:srcRect/>
            <a:stretch>
              <a:fillRect/>
            </a:stretch>
          </p:blipFill>
          <p:spPr bwMode="invGray">
            <a:xfrm>
              <a:off x="0" y="4644231"/>
              <a:ext cx="9144000" cy="762000"/>
            </a:xfrm>
            <a:prstGeom prst="rect">
              <a:avLst/>
            </a:prstGeom>
            <a:noFill/>
            <a:ln w="9525">
              <a:noFill/>
              <a:miter lim="800000"/>
              <a:headEnd/>
              <a:tailEnd/>
            </a:ln>
          </p:spPr>
        </p:pic>
        <p:sp>
          <p:nvSpPr>
            <p:cNvPr id="39" name="Rectangle 15"/>
            <p:cNvSpPr>
              <a:spLocks noChangeArrowheads="1"/>
            </p:cNvSpPr>
            <p:nvPr/>
          </p:nvSpPr>
          <p:spPr bwMode="blackWhite">
            <a:xfrm>
              <a:off x="2133600" y="4684712"/>
              <a:ext cx="4800600" cy="573088"/>
            </a:xfrm>
            <a:prstGeom prst="rect">
              <a:avLst/>
            </a:prstGeom>
            <a:noFill/>
            <a:ln w="9525">
              <a:noFill/>
              <a:miter lim="800000"/>
              <a:headEnd/>
              <a:tailEnd/>
            </a:ln>
            <a:effectLst/>
          </p:spPr>
          <p:txBody>
            <a:bodyPr wrap="none" anchor="ctr"/>
            <a:lstStyle/>
            <a:p>
              <a:pPr algn="ctr" defTabSz="640080">
                <a:defRPr/>
              </a:pPr>
              <a:r>
                <a:rPr lang="zh-CN" altLang="en-US" sz="2400" b="1" i="1" kern="0" dirty="0" smtClean="0">
                  <a:solidFill>
                    <a:schemeClr val="bg1"/>
                  </a:solidFill>
                </a:rPr>
                <a:t>定制的 </a:t>
              </a:r>
              <a:r>
                <a:rPr lang="zh-CN" altLang="en-US" sz="2400" b="1" i="1" kern="0" dirty="0" smtClean="0">
                  <a:solidFill>
                    <a:srgbClr val="FDE399">
                      <a:lumMod val="75000"/>
                    </a:srgbClr>
                  </a:solidFill>
                </a:rPr>
                <a:t>或</a:t>
              </a:r>
              <a:r>
                <a:rPr lang="en-US" sz="2400" b="1" i="1" kern="0" dirty="0" smtClean="0">
                  <a:solidFill>
                    <a:srgbClr val="FFFFFF"/>
                  </a:solidFill>
                </a:rPr>
                <a:t> </a:t>
              </a:r>
              <a:r>
                <a:rPr lang="zh-CN" altLang="en-US" sz="2400" b="1" i="1" kern="0" dirty="0">
                  <a:solidFill>
                    <a:srgbClr val="FFFFFF"/>
                  </a:solidFill>
                </a:rPr>
                <a:t>通</a:t>
              </a:r>
              <a:r>
                <a:rPr lang="zh-CN" altLang="en-US" sz="2400" b="1" i="1" kern="0" dirty="0" smtClean="0">
                  <a:solidFill>
                    <a:srgbClr val="FFFFFF"/>
                  </a:solidFill>
                </a:rPr>
                <a:t>用的</a:t>
              </a:r>
              <a:endParaRPr lang="en-US" sz="2400" b="1" i="1" kern="0" dirty="0">
                <a:solidFill>
                  <a:srgbClr val="FFFFFF"/>
                </a:solidFill>
              </a:endParaRPr>
            </a:p>
          </p:txBody>
        </p:sp>
      </p:grpSp>
      <p:sp>
        <p:nvSpPr>
          <p:cNvPr id="40" name="Rounded Rectangle 39"/>
          <p:cNvSpPr>
            <a:spLocks noChangeArrowheads="1"/>
          </p:cNvSpPr>
          <p:nvPr/>
        </p:nvSpPr>
        <p:spPr bwMode="auto">
          <a:xfrm>
            <a:off x="6679428" y="1976183"/>
            <a:ext cx="2160692" cy="3871687"/>
          </a:xfrm>
          <a:prstGeom prst="roundRect">
            <a:avLst>
              <a:gd name="adj" fmla="val 16667"/>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810" tIns="38405" rIns="76810" bIns="38405" numCol="1" rtlCol="0" anchor="ctr" anchorCtr="0" compatLnSpc="1">
            <a:prstTxWarp prst="textNoShape">
              <a:avLst/>
            </a:prstTxWarp>
          </a:bodyPr>
          <a:lstStyle/>
          <a:p>
            <a:pPr algn="ctr" defTabSz="767874">
              <a:defRPr/>
            </a:pPr>
            <a:r>
              <a:rPr lang="zh-CN" altLang="en-US" sz="2800" i="1" kern="0" dirty="0" smtClean="0">
                <a:solidFill>
                  <a:schemeClr val="tx1"/>
                </a:solidFill>
                <a:effectLst>
                  <a:outerShdw blurRad="38100" dist="38100" dir="2700000" algn="tl">
                    <a:srgbClr val="000000">
                      <a:alpha val="43137"/>
                    </a:srgbClr>
                  </a:outerShdw>
                </a:effectLst>
                <a:latin typeface="Segoe" pitchFamily="34" charset="0"/>
              </a:rPr>
              <a:t>服务</a:t>
            </a:r>
            <a:endParaRPr lang="en-US" sz="2800" i="1" kern="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1" name="Rounded Rectangle 40"/>
          <p:cNvSpPr>
            <a:spLocks noChangeArrowheads="1"/>
          </p:cNvSpPr>
          <p:nvPr/>
        </p:nvSpPr>
        <p:spPr bwMode="auto">
          <a:xfrm>
            <a:off x="515190" y="1994327"/>
            <a:ext cx="2162175" cy="3871687"/>
          </a:xfrm>
          <a:prstGeom prst="roundRect">
            <a:avLst>
              <a:gd name="adj" fmla="val 16667"/>
            </a:avLst>
          </a:prstGeom>
          <a:solidFill>
            <a:srgbClr val="00B0F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6810" tIns="38405" rIns="76810" bIns="38405" numCol="1" rtlCol="0" anchor="ctr" anchorCtr="0" compatLnSpc="1">
            <a:prstTxWarp prst="textNoShape">
              <a:avLst/>
            </a:prstTxWarp>
          </a:bodyPr>
          <a:lstStyle/>
          <a:p>
            <a:pPr algn="ctr" defTabSz="767874">
              <a:defRPr/>
            </a:pPr>
            <a:r>
              <a:rPr lang="zh-CN" altLang="en-US" sz="2800" i="1" kern="0" dirty="0" smtClean="0">
                <a:solidFill>
                  <a:schemeClr val="tx1"/>
                </a:solidFill>
                <a:effectLst>
                  <a:outerShdw blurRad="38100" dist="38100" dir="2700000" algn="tl">
                    <a:srgbClr val="000000">
                      <a:alpha val="43137"/>
                    </a:srgbClr>
                  </a:outerShdw>
                </a:effectLst>
                <a:latin typeface="Segoe" pitchFamily="34" charset="0"/>
              </a:rPr>
              <a:t>软件</a:t>
            </a:r>
            <a:endParaRPr lang="en-US" sz="2800" i="1" kern="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3" name="Cross 42"/>
          <p:cNvSpPr/>
          <p:nvPr/>
        </p:nvSpPr>
        <p:spPr bwMode="auto">
          <a:xfrm>
            <a:off x="3929058" y="3143248"/>
            <a:ext cx="1239672" cy="1403048"/>
          </a:xfrm>
          <a:prstGeom prst="plus">
            <a:avLst>
              <a:gd name="adj" fmla="val 33945"/>
            </a:avLst>
          </a:prstGeom>
          <a:gradFill rotWithShape="1">
            <a:gsLst>
              <a:gs pos="0">
                <a:srgbClr val="4747B7">
                  <a:tint val="73000"/>
                  <a:satMod val="150000"/>
                </a:srgbClr>
              </a:gs>
              <a:gs pos="25000">
                <a:srgbClr val="4747B7">
                  <a:tint val="96000"/>
                  <a:shade val="80000"/>
                  <a:satMod val="105000"/>
                </a:srgbClr>
              </a:gs>
              <a:gs pos="38000">
                <a:srgbClr val="4747B7">
                  <a:tint val="96000"/>
                  <a:shade val="59000"/>
                  <a:satMod val="120000"/>
                </a:srgbClr>
              </a:gs>
              <a:gs pos="55000">
                <a:srgbClr val="4747B7">
                  <a:shade val="57000"/>
                  <a:satMod val="120000"/>
                </a:srgbClr>
              </a:gs>
              <a:gs pos="80000">
                <a:srgbClr val="4747B7">
                  <a:shade val="56000"/>
                  <a:satMod val="145000"/>
                </a:srgbClr>
              </a:gs>
              <a:gs pos="88000">
                <a:srgbClr val="4747B7">
                  <a:shade val="63000"/>
                  <a:satMod val="160000"/>
                </a:srgbClr>
              </a:gs>
              <a:gs pos="100000">
                <a:srgbClr val="4747B7">
                  <a:tint val="99555"/>
                  <a:satMod val="155000"/>
                </a:srgbClr>
              </a:gs>
            </a:gsLst>
            <a:lin ang="5400000" scaled="1"/>
          </a:gradFill>
          <a:ln w="9525" cap="flat" cmpd="sng" algn="ctr">
            <a:solidFill>
              <a:srgbClr val="4747B7">
                <a:shade val="60000"/>
                <a:satMod val="300000"/>
              </a:srgbClr>
            </a:solidFill>
            <a:prstDash val="solid"/>
            <a:headEnd type="none" w="med" len="med"/>
            <a:tailEnd type="none" w="med" len="med"/>
          </a:ln>
          <a:effectLst>
            <a:glow rad="70000">
              <a:srgbClr val="4747B7">
                <a:tint val="30000"/>
                <a:shade val="95000"/>
                <a:satMod val="300000"/>
                <a:alpha val="50000"/>
              </a:srgbClr>
            </a:glow>
          </a:effectLst>
        </p:spPr>
        <p:txBody>
          <a:bodyPr vert="horz" wrap="square" lIns="76810" tIns="38405" rIns="76810" bIns="38405" numCol="1" rtlCol="0" anchor="ctr" anchorCtr="0" compatLnSpc="1">
            <a:prstTxWarp prst="textNoShape">
              <a:avLst/>
            </a:prstTxWarp>
          </a:bodyPr>
          <a:lstStyle/>
          <a:p>
            <a:pPr algn="ctr" defTabSz="767874" fontAlgn="base">
              <a:spcBef>
                <a:spcPct val="0"/>
              </a:spcBef>
              <a:spcAft>
                <a:spcPct val="0"/>
              </a:spcAft>
              <a:defRPr/>
            </a:pPr>
            <a:endParaRPr lang="en-US" sz="2000" kern="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Rectangle 10"/>
          <p:cNvSpPr txBox="1">
            <a:spLocks/>
          </p:cNvSpPr>
          <p:nvPr/>
        </p:nvSpPr>
        <p:spPr bwMode="auto">
          <a:xfrm>
            <a:off x="0" y="1357298"/>
            <a:ext cx="9144000" cy="70788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defTabSz="640080">
              <a:defRPr/>
            </a:pPr>
            <a:r>
              <a:rPr lang="zh-CN" altLang="en-US" sz="4600" b="1" i="1" dirty="0" smtClean="0">
                <a:ln w="3175">
                  <a:noFill/>
                </a:ln>
                <a:solidFill>
                  <a:srgbClr val="FFC000"/>
                </a:solidFill>
                <a:effectLst>
                  <a:outerShdw blurRad="635000" dist="12700" dir="2700000" algn="tl" rotWithShape="0">
                    <a:prstClr val="black"/>
                  </a:outerShdw>
                </a:effectLst>
                <a:latin typeface="Segoe" pitchFamily="34" charset="0"/>
                <a:cs typeface="Arial" charset="0"/>
              </a:rPr>
              <a:t>选择的力量</a:t>
            </a:r>
            <a:endParaRPr lang="en-US" sz="4600" b="1" i="1" dirty="0">
              <a:ln w="3175">
                <a:noFill/>
              </a:ln>
              <a:solidFill>
                <a:srgbClr val="FFC000"/>
              </a:solidFill>
              <a:effectLst>
                <a:outerShdw blurRad="635000" dist="12700" dir="2700000" algn="tl" rotWithShape="0">
                  <a:prstClr val="black"/>
                </a:outerShdw>
              </a:effectLst>
              <a:latin typeface="Segoe" pitchFamily="34" charset="0"/>
              <a:cs typeface="Arial" charset="0"/>
            </a:endParaRPr>
          </a:p>
        </p:txBody>
      </p:sp>
      <p:sp>
        <p:nvSpPr>
          <p:cNvPr id="25" name="Title 24"/>
          <p:cNvSpPr>
            <a:spLocks noGrp="1"/>
          </p:cNvSpPr>
          <p:nvPr>
            <p:ph type="title"/>
          </p:nvPr>
        </p:nvSpPr>
        <p:spPr>
          <a:xfrm>
            <a:off x="357158" y="142852"/>
            <a:ext cx="8345290" cy="769921"/>
          </a:xfrm>
        </p:spPr>
        <p:txBody>
          <a:bodyPr/>
          <a:lstStyle/>
          <a:p>
            <a:pPr lvl="0"/>
            <a:r>
              <a:rPr lang="zh-CN" altLang="en-US" spc="0" dirty="0" smtClean="0"/>
              <a:t>软件 </a:t>
            </a:r>
            <a:r>
              <a:rPr spc="0" smtClean="0"/>
              <a:t>+ </a:t>
            </a:r>
            <a:r>
              <a:rPr lang="zh-CN" altLang="en-US" spc="0" dirty="0" smtClean="0"/>
              <a:t>服务</a:t>
            </a:r>
            <a:endParaRPr spc="0" dirty="0" smtClean="0"/>
          </a:p>
        </p:txBody>
      </p:sp>
    </p:spTree>
    <p:extLst>
      <p:ext uri="{BB962C8B-B14F-4D97-AF65-F5344CB8AC3E}">
        <p14:creationId xmlns="" xmlns:p14="http://schemas.microsoft.com/office/powerpoint/2007/7/12/main" val="3784474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grpId="1" nodeType="clickEffect">
                                  <p:stCondLst>
                                    <p:cond delay="0"/>
                                  </p:stCondLst>
                                  <p:childTnLst>
                                    <p:animMotion origin="layout" path="M 8.33333E-7 4.32099E-7 L 0.19119 4.32099E-7 " pathEditMode="relative" rAng="0" ptsTypes="AA">
                                      <p:cBhvr>
                                        <p:cTn id="32" dur="2000" fill="hold"/>
                                        <p:tgtEl>
                                          <p:spTgt spid="41"/>
                                        </p:tgtEl>
                                        <p:attrNameLst>
                                          <p:attrName>ppt_x</p:attrName>
                                          <p:attrName>ppt_y</p:attrName>
                                        </p:attrNameLst>
                                      </p:cBhvr>
                                      <p:rCtr x="96" y="0"/>
                                    </p:animMotion>
                                  </p:childTnLst>
                                </p:cTn>
                              </p:par>
                              <p:par>
                                <p:cTn id="33" presetID="35" presetClass="path" presetSubtype="0" accel="50000" decel="50000" fill="hold" grpId="1" nodeType="withEffect">
                                  <p:stCondLst>
                                    <p:cond delay="0"/>
                                  </p:stCondLst>
                                  <p:childTnLst>
                                    <p:animMotion origin="layout" path="M -2.8125E-6 1.04938E-6 L -0.20139 -0.00154 " pathEditMode="relative" rAng="0" ptsTypes="AA">
                                      <p:cBhvr>
                                        <p:cTn id="34" dur="2000" fill="hold"/>
                                        <p:tgtEl>
                                          <p:spTgt spid="40"/>
                                        </p:tgtEl>
                                        <p:attrNameLst>
                                          <p:attrName>ppt_x</p:attrName>
                                          <p:attrName>ppt_y</p:attrName>
                                        </p:attrNameLst>
                                      </p:cBhvr>
                                      <p:rCtr x="-101" y="-1"/>
                                    </p:animMotion>
                                  </p:childTnLst>
                                </p:cTn>
                              </p:par>
                            </p:childTnLst>
                          </p:cTn>
                        </p:par>
                        <p:par>
                          <p:cTn id="35" fill="hold">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1000" fill="hold"/>
                                        <p:tgtEl>
                                          <p:spTgt spid="43"/>
                                        </p:tgtEl>
                                        <p:attrNameLst>
                                          <p:attrName>ppt_w</p:attrName>
                                        </p:attrNameLst>
                                      </p:cBhvr>
                                      <p:tavLst>
                                        <p:tav tm="0">
                                          <p:val>
                                            <p:fltVal val="0"/>
                                          </p:val>
                                        </p:tav>
                                        <p:tav tm="100000">
                                          <p:val>
                                            <p:strVal val="#ppt_w"/>
                                          </p:val>
                                        </p:tav>
                                      </p:tavLst>
                                    </p:anim>
                                    <p:anim calcmode="lin" valueType="num">
                                      <p:cBhvr>
                                        <p:cTn id="39" dur="1000" fill="hold"/>
                                        <p:tgtEl>
                                          <p:spTgt spid="43"/>
                                        </p:tgtEl>
                                        <p:attrNameLst>
                                          <p:attrName>ppt_h</p:attrName>
                                        </p:attrNameLst>
                                      </p:cBhvr>
                                      <p:tavLst>
                                        <p:tav tm="0">
                                          <p:val>
                                            <p:fltVal val="0"/>
                                          </p:val>
                                        </p:tav>
                                        <p:tav tm="100000">
                                          <p:val>
                                            <p:strVal val="#ppt_h"/>
                                          </p:val>
                                        </p:tav>
                                      </p:tavLst>
                                    </p:anim>
                                  </p:childTnLst>
                                </p:cTn>
                              </p:par>
                              <p:par>
                                <p:cTn id="40" presetID="10" presetClass="exit" presetSubtype="0" fill="hold" nodeType="withEffect">
                                  <p:stCondLst>
                                    <p:cond delay="0"/>
                                  </p:stCondLst>
                                  <p:childTnLst>
                                    <p:animEffect transition="out" filter="fade">
                                      <p:cBhvr>
                                        <p:cTn id="41" dur="2000"/>
                                        <p:tgtEl>
                                          <p:spTgt spid="2"/>
                                        </p:tgtEl>
                                      </p:cBhvr>
                                    </p:animEffect>
                                    <p:set>
                                      <p:cBhvr>
                                        <p:cTn id="42" dur="1" fill="hold">
                                          <p:stCondLst>
                                            <p:cond delay="1999"/>
                                          </p:stCondLst>
                                        </p:cTn>
                                        <p:tgtEl>
                                          <p:spTgt spid="2"/>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3"/>
                                        </p:tgtEl>
                                      </p:cBhvr>
                                    </p:animEffect>
                                    <p:set>
                                      <p:cBhvr>
                                        <p:cTn id="45" dur="1" fill="hold">
                                          <p:stCondLst>
                                            <p:cond delay="1999"/>
                                          </p:stCondLst>
                                        </p:cTn>
                                        <p:tgtEl>
                                          <p:spTgt spid="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4"/>
                                        </p:tgtEl>
                                      </p:cBhvr>
                                    </p:animEffect>
                                    <p:set>
                                      <p:cBhvr>
                                        <p:cTn id="48" dur="1" fill="hold">
                                          <p:stCondLst>
                                            <p:cond delay="1999"/>
                                          </p:stCondLst>
                                        </p:cTn>
                                        <p:tgtEl>
                                          <p:spTgt spid="4"/>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5"/>
                                        </p:tgtEl>
                                      </p:cBhvr>
                                    </p:animEffect>
                                    <p:set>
                                      <p:cBhvr>
                                        <p:cTn id="51" dur="1" fill="hold">
                                          <p:stCondLst>
                                            <p:cond delay="1999"/>
                                          </p:stCondLst>
                                        </p:cTn>
                                        <p:tgtEl>
                                          <p:spTgt spid="5"/>
                                        </p:tgtEl>
                                        <p:attrNameLst>
                                          <p:attrName>style.visibility</p:attrName>
                                        </p:attrNameLst>
                                      </p:cBhvr>
                                      <p:to>
                                        <p:strVal val="hidden"/>
                                      </p:to>
                                    </p:set>
                                  </p:childTnLst>
                                </p:cTn>
                              </p:par>
                              <p:par>
                                <p:cTn id="52" presetID="63" presetClass="path" presetSubtype="0" accel="50000" decel="50000" fill="hold" nodeType="withEffect">
                                  <p:stCondLst>
                                    <p:cond delay="0"/>
                                  </p:stCondLst>
                                  <p:childTnLst>
                                    <p:animMotion origin="layout" path="M -0.20139 -0.00154 L -0.13889 -0.00154 " pathEditMode="relative" rAng="0" ptsTypes="AA">
                                      <p:cBhvr>
                                        <p:cTn id="53" dur="1000" fill="hold"/>
                                        <p:tgtEl>
                                          <p:spTgt spid="40"/>
                                        </p:tgtEl>
                                        <p:attrNameLst>
                                          <p:attrName>ppt_x</p:attrName>
                                          <p:attrName>ppt_y</p:attrName>
                                        </p:attrNameLst>
                                      </p:cBhvr>
                                      <p:rCtr x="31" y="0"/>
                                    </p:animMotion>
                                  </p:childTnLst>
                                </p:cTn>
                              </p:par>
                              <p:par>
                                <p:cTn id="54" presetID="35" presetClass="path" presetSubtype="0" accel="50000" decel="50000" fill="hold" nodeType="withEffect">
                                  <p:stCondLst>
                                    <p:cond delay="0"/>
                                  </p:stCondLst>
                                  <p:childTnLst>
                                    <p:animMotion origin="layout" path="M 0.19119 4.32099E-7 L 0.13813 4.32099E-7 " pathEditMode="relative" rAng="0" ptsTypes="AA">
                                      <p:cBhvr>
                                        <p:cTn id="55" dur="1000" fill="hold"/>
                                        <p:tgtEl>
                                          <p:spTgt spid="41"/>
                                        </p:tgtEl>
                                        <p:attrNameLst>
                                          <p:attrName>ppt_x</p:attrName>
                                          <p:attrName>ppt_y</p:attrName>
                                        </p:attrNameLst>
                                      </p:cBhvr>
                                      <p:rCtr x="-27" y="0"/>
                                    </p:animMotion>
                                  </p:childTnLst>
                                </p:cTn>
                              </p:par>
                            </p:childTnLst>
                          </p:cTn>
                        </p:par>
                        <p:par>
                          <p:cTn id="56" fill="hold">
                            <p:stCondLst>
                              <p:cond delay="4000"/>
                            </p:stCondLst>
                            <p:childTnLst>
                              <p:par>
                                <p:cTn id="57" presetID="42" presetClass="exit" presetSubtype="0" fill="hold" grpId="0" nodeType="afterEffect">
                                  <p:stCondLst>
                                    <p:cond delay="0"/>
                                  </p:stCondLst>
                                  <p:childTnLst>
                                    <p:animEffect transition="out" filter="fade">
                                      <p:cBhvr>
                                        <p:cTn id="58" dur="1000"/>
                                        <p:tgtEl>
                                          <p:spTgt spid="25"/>
                                        </p:tgtEl>
                                      </p:cBhvr>
                                    </p:animEffect>
                                    <p:anim calcmode="lin" valueType="num">
                                      <p:cBhvr>
                                        <p:cTn id="59" dur="1000"/>
                                        <p:tgtEl>
                                          <p:spTgt spid="25"/>
                                        </p:tgtEl>
                                        <p:attrNameLst>
                                          <p:attrName>ppt_x</p:attrName>
                                        </p:attrNameLst>
                                      </p:cBhvr>
                                      <p:tavLst>
                                        <p:tav tm="0">
                                          <p:val>
                                            <p:strVal val="ppt_x"/>
                                          </p:val>
                                        </p:tav>
                                        <p:tav tm="100000">
                                          <p:val>
                                            <p:strVal val="ppt_x"/>
                                          </p:val>
                                        </p:tav>
                                      </p:tavLst>
                                    </p:anim>
                                    <p:anim calcmode="lin" valueType="num">
                                      <p:cBhvr>
                                        <p:cTn id="60" dur="1000"/>
                                        <p:tgtEl>
                                          <p:spTgt spid="25"/>
                                        </p:tgtEl>
                                        <p:attrNameLst>
                                          <p:attrName>ppt_y</p:attrName>
                                        </p:attrNameLst>
                                      </p:cBhvr>
                                      <p:tavLst>
                                        <p:tav tm="0">
                                          <p:val>
                                            <p:strVal val="ppt_y"/>
                                          </p:val>
                                        </p:tav>
                                        <p:tav tm="100000">
                                          <p:val>
                                            <p:strVal val="ppt_y+.1"/>
                                          </p:val>
                                        </p:tav>
                                      </p:tavLst>
                                    </p:anim>
                                    <p:set>
                                      <p:cBhvr>
                                        <p:cTn id="61" dur="1" fill="hold">
                                          <p:stCondLst>
                                            <p:cond delay="999"/>
                                          </p:stCondLst>
                                        </p:cTn>
                                        <p:tgtEl>
                                          <p:spTgt spid="25"/>
                                        </p:tgtEl>
                                        <p:attrNameLst>
                                          <p:attrName>style.visibility</p:attrName>
                                        </p:attrNameLst>
                                      </p:cBhvr>
                                      <p:to>
                                        <p:strVal val="hidden"/>
                                      </p:to>
                                    </p:set>
                                  </p:childTnLst>
                                </p:cTn>
                              </p:par>
                              <p:par>
                                <p:cTn id="62" presetID="42"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3" grpId="0" animBg="1"/>
      <p:bldP spid="20"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p:cNvSpPr>
            <a:spLocks noGrp="1"/>
          </p:cNvSpPr>
          <p:nvPr>
            <p:ph type="title"/>
          </p:nvPr>
        </p:nvSpPr>
        <p:spPr>
          <a:xfrm>
            <a:off x="0" y="228600"/>
            <a:ext cx="9144000" cy="838200"/>
          </a:xfrm>
        </p:spPr>
        <p:txBody>
          <a:bodyPr/>
          <a:lstStyle/>
          <a:p>
            <a:pPr eaLnBrk="1" hangingPunct="1">
              <a:defRPr/>
            </a:pPr>
            <a:r>
              <a:rPr lang="zh-CN" altLang="en-US" dirty="0" smtClean="0"/>
              <a:t>微软云计算平台</a:t>
            </a:r>
            <a:r>
              <a:rPr lang="zh-CN" altLang="en-US" dirty="0"/>
              <a:t>：</a:t>
            </a:r>
            <a:r>
              <a:rPr lang="zh-CN" altLang="en-US" dirty="0" smtClean="0"/>
              <a:t>私有云</a:t>
            </a:r>
            <a:r>
              <a:rPr lang="en-US" altLang="zh-CN" dirty="0" smtClean="0"/>
              <a:t>+</a:t>
            </a:r>
            <a:r>
              <a:rPr lang="zh-CN" altLang="en-US" dirty="0" smtClean="0"/>
              <a:t>公共云</a:t>
            </a:r>
            <a:endParaRPr altLang="zh-CN"/>
          </a:p>
        </p:txBody>
      </p:sp>
      <p:sp>
        <p:nvSpPr>
          <p:cNvPr id="18" name="&quot;GLASS&quot;; Transparent to White Linear; Reflection; Stroke"/>
          <p:cNvSpPr/>
          <p:nvPr/>
        </p:nvSpPr>
        <p:spPr bwMode="auto">
          <a:xfrm flipH="1">
            <a:off x="164261" y="2157414"/>
            <a:ext cx="2937054" cy="3943350"/>
          </a:xfrm>
          <a:prstGeom prst="round1Rect">
            <a:avLst>
              <a:gd name="adj" fmla="val 11180"/>
            </a:avLst>
          </a:prstGeom>
          <a:gradFill flip="none" rotWithShape="1">
            <a:gsLst>
              <a:gs pos="33000">
                <a:srgbClr val="080808">
                  <a:alpha val="24000"/>
                </a:srgbClr>
              </a:gs>
              <a:gs pos="88000">
                <a:srgbClr val="0070C0">
                  <a:alpha val="40000"/>
                </a:srgbClr>
              </a:gs>
              <a:gs pos="100000">
                <a:srgbClr val="11C1FF">
                  <a:alpha val="82745"/>
                </a:srgbClr>
              </a:gs>
            </a:gsLst>
            <a:lin ang="16200000" scaled="1"/>
            <a:tileRect/>
          </a:gradFill>
          <a:ln w="50800" cap="flat" cmpd="dbl" algn="ctr">
            <a:noFill/>
            <a:prstDash val="solid"/>
            <a:miter lim="800000"/>
            <a:headEnd type="none" w="med" len="med"/>
            <a:tailEnd type="none" w="med" len="med"/>
          </a:ln>
          <a:effectLst/>
        </p:spPr>
        <p:txBody>
          <a:bodyPr lIns="121899" tIns="1828480" rIns="54861" bIns="54861"/>
          <a:lstStyle>
            <a:lvl1pPr marL="301625" indent="-301625" defTabSz="1217613" eaLnBrk="0" hangingPunct="0">
              <a:defRPr>
                <a:solidFill>
                  <a:schemeClr val="tx1"/>
                </a:solidFill>
                <a:latin typeface="Arial" pitchFamily="34" charset="0"/>
                <a:cs typeface="Arial" pitchFamily="34" charset="0"/>
              </a:defRPr>
            </a:lvl1pPr>
            <a:lvl2pPr marL="742950" indent="-285750" defTabSz="1217613" eaLnBrk="0" hangingPunct="0">
              <a:defRPr>
                <a:solidFill>
                  <a:schemeClr val="tx1"/>
                </a:solidFill>
                <a:latin typeface="Arial" pitchFamily="34" charset="0"/>
                <a:cs typeface="Arial" pitchFamily="34" charset="0"/>
              </a:defRPr>
            </a:lvl2pPr>
            <a:lvl3pPr marL="1143000" indent="-228600" defTabSz="1217613" eaLnBrk="0" hangingPunct="0">
              <a:defRPr>
                <a:solidFill>
                  <a:schemeClr val="tx1"/>
                </a:solidFill>
                <a:latin typeface="Arial" pitchFamily="34" charset="0"/>
                <a:cs typeface="Arial" pitchFamily="34" charset="0"/>
              </a:defRPr>
            </a:lvl3pPr>
            <a:lvl4pPr marL="1600200" indent="-228600" defTabSz="1217613" eaLnBrk="0" hangingPunct="0">
              <a:defRPr>
                <a:solidFill>
                  <a:schemeClr val="tx1"/>
                </a:solidFill>
                <a:latin typeface="Arial" pitchFamily="34" charset="0"/>
                <a:cs typeface="Arial" pitchFamily="34" charset="0"/>
              </a:defRPr>
            </a:lvl4pPr>
            <a:lvl5pPr marL="2057400" indent="-228600" defTabSz="1217613" eaLnBrk="0" hangingPunct="0">
              <a:defRPr>
                <a:solidFill>
                  <a:schemeClr val="tx1"/>
                </a:solidFill>
                <a:latin typeface="Arial" pitchFamily="34" charset="0"/>
                <a:cs typeface="Arial" pitchFamily="34" charset="0"/>
              </a:defRPr>
            </a:lvl5pPr>
            <a:lvl6pPr marL="2514600" indent="-228600" defTabSz="12176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2176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2176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2176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spcBef>
                <a:spcPts val="838"/>
              </a:spcBef>
              <a:buSzPct val="70000"/>
              <a:buFontTx/>
              <a:buBlip>
                <a:blip r:embed="rId3"/>
              </a:buBlip>
            </a:pPr>
            <a:endParaRPr lang="en-US" altLang="zh-CN" sz="1600">
              <a:latin typeface="Segoe UI" pitchFamily="34" charset="0"/>
              <a:ea typeface="宋体" pitchFamily="2" charset="-122"/>
              <a:cs typeface="Segoe UI" pitchFamily="34" charset="0"/>
            </a:endParaRPr>
          </a:p>
        </p:txBody>
      </p:sp>
      <p:sp>
        <p:nvSpPr>
          <p:cNvPr id="54" name="&quot;GLASS&quot;; Transparent to White Linear; Reflection; Stroke"/>
          <p:cNvSpPr/>
          <p:nvPr/>
        </p:nvSpPr>
        <p:spPr bwMode="auto">
          <a:xfrm>
            <a:off x="3102366" y="2157414"/>
            <a:ext cx="3018306" cy="3943350"/>
          </a:xfrm>
          <a:prstGeom prst="roundRect">
            <a:avLst>
              <a:gd name="adj" fmla="val 0"/>
            </a:avLst>
          </a:prstGeom>
          <a:gradFill flip="none" rotWithShape="1">
            <a:gsLst>
              <a:gs pos="33000">
                <a:srgbClr val="080808">
                  <a:alpha val="24000"/>
                </a:srgbClr>
              </a:gs>
              <a:gs pos="88000">
                <a:srgbClr val="0070C0">
                  <a:alpha val="40000"/>
                </a:srgbClr>
              </a:gs>
              <a:gs pos="100000">
                <a:srgbClr val="11C1FF">
                  <a:alpha val="82745"/>
                </a:srgbClr>
              </a:gs>
            </a:gsLst>
            <a:lin ang="16200000" scaled="1"/>
            <a:tileRect/>
          </a:gradFill>
          <a:ln w="50800" cap="flat" cmpd="dbl" algn="ctr">
            <a:noFill/>
            <a:prstDash val="solid"/>
            <a:miter lim="800000"/>
            <a:headEnd type="none" w="med" len="med"/>
            <a:tailEnd type="none" w="med" len="med"/>
          </a:ln>
          <a:effectLst/>
        </p:spPr>
        <p:txBody>
          <a:bodyPr lIns="121899" tIns="1828480" rIns="54861" bIns="54861"/>
          <a:lstStyle>
            <a:lvl1pPr marL="301625" indent="-301625" defTabSz="1217613" eaLnBrk="0" hangingPunct="0">
              <a:defRPr>
                <a:solidFill>
                  <a:schemeClr val="tx1"/>
                </a:solidFill>
                <a:latin typeface="Arial" pitchFamily="34" charset="0"/>
                <a:cs typeface="Arial" pitchFamily="34" charset="0"/>
              </a:defRPr>
            </a:lvl1pPr>
            <a:lvl2pPr marL="742950" indent="-285750" defTabSz="1217613" eaLnBrk="0" hangingPunct="0">
              <a:defRPr>
                <a:solidFill>
                  <a:schemeClr val="tx1"/>
                </a:solidFill>
                <a:latin typeface="Arial" pitchFamily="34" charset="0"/>
                <a:cs typeface="Arial" pitchFamily="34" charset="0"/>
              </a:defRPr>
            </a:lvl2pPr>
            <a:lvl3pPr marL="1143000" indent="-228600" defTabSz="1217613" eaLnBrk="0" hangingPunct="0">
              <a:defRPr>
                <a:solidFill>
                  <a:schemeClr val="tx1"/>
                </a:solidFill>
                <a:latin typeface="Arial" pitchFamily="34" charset="0"/>
                <a:cs typeface="Arial" pitchFamily="34" charset="0"/>
              </a:defRPr>
            </a:lvl3pPr>
            <a:lvl4pPr marL="1600200" indent="-228600" defTabSz="1217613" eaLnBrk="0" hangingPunct="0">
              <a:defRPr>
                <a:solidFill>
                  <a:schemeClr val="tx1"/>
                </a:solidFill>
                <a:latin typeface="Arial" pitchFamily="34" charset="0"/>
                <a:cs typeface="Arial" pitchFamily="34" charset="0"/>
              </a:defRPr>
            </a:lvl4pPr>
            <a:lvl5pPr marL="2057400" indent="-228600" defTabSz="1217613" eaLnBrk="0" hangingPunct="0">
              <a:defRPr>
                <a:solidFill>
                  <a:schemeClr val="tx1"/>
                </a:solidFill>
                <a:latin typeface="Arial" pitchFamily="34" charset="0"/>
                <a:cs typeface="Arial" pitchFamily="34" charset="0"/>
              </a:defRPr>
            </a:lvl5pPr>
            <a:lvl6pPr marL="2514600" indent="-228600" defTabSz="12176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2176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2176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2176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spcBef>
                <a:spcPts val="838"/>
              </a:spcBef>
              <a:buSzPct val="70000"/>
              <a:buFontTx/>
              <a:buBlip>
                <a:blip r:embed="rId3"/>
              </a:buBlip>
            </a:pPr>
            <a:endParaRPr lang="en-US" altLang="zh-CN" sz="1600">
              <a:latin typeface="Segoe UI" pitchFamily="34" charset="0"/>
              <a:ea typeface="宋体" pitchFamily="2" charset="-122"/>
              <a:cs typeface="Segoe UI" pitchFamily="34" charset="0"/>
            </a:endParaRPr>
          </a:p>
        </p:txBody>
      </p:sp>
      <p:sp>
        <p:nvSpPr>
          <p:cNvPr id="47" name="&quot;GLASS&quot;; Transparent to White Linear; Reflection; Stroke"/>
          <p:cNvSpPr/>
          <p:nvPr/>
        </p:nvSpPr>
        <p:spPr bwMode="auto">
          <a:xfrm>
            <a:off x="6119978" y="2157414"/>
            <a:ext cx="2881110" cy="3943350"/>
          </a:xfrm>
          <a:prstGeom prst="round1Rect">
            <a:avLst>
              <a:gd name="adj" fmla="val 11349"/>
            </a:avLst>
          </a:prstGeom>
          <a:gradFill flip="none" rotWithShape="1">
            <a:gsLst>
              <a:gs pos="33000">
                <a:srgbClr val="080808">
                  <a:alpha val="24000"/>
                </a:srgbClr>
              </a:gs>
              <a:gs pos="88000">
                <a:srgbClr val="0070C0">
                  <a:alpha val="40000"/>
                </a:srgbClr>
              </a:gs>
              <a:gs pos="100000">
                <a:srgbClr val="11C1FF">
                  <a:alpha val="82745"/>
                </a:srgbClr>
              </a:gs>
            </a:gsLst>
            <a:lin ang="16200000" scaled="1"/>
            <a:tileRect/>
          </a:gradFill>
          <a:ln w="50800" cap="flat" cmpd="dbl" algn="ctr">
            <a:noFill/>
            <a:prstDash val="solid"/>
            <a:miter lim="800000"/>
            <a:headEnd type="none" w="med" len="med"/>
            <a:tailEnd type="none" w="med" len="med"/>
          </a:ln>
          <a:effectLst/>
        </p:spPr>
        <p:txBody>
          <a:bodyPr lIns="121899" tIns="1828480" rIns="54861" bIns="54861"/>
          <a:lstStyle>
            <a:lvl1pPr marL="301625" indent="-301625" defTabSz="1217613" eaLnBrk="0" hangingPunct="0">
              <a:defRPr>
                <a:solidFill>
                  <a:schemeClr val="tx1"/>
                </a:solidFill>
                <a:latin typeface="Arial" pitchFamily="34" charset="0"/>
                <a:cs typeface="Arial" pitchFamily="34" charset="0"/>
              </a:defRPr>
            </a:lvl1pPr>
            <a:lvl2pPr marL="742950" indent="-285750" defTabSz="1217613" eaLnBrk="0" hangingPunct="0">
              <a:defRPr>
                <a:solidFill>
                  <a:schemeClr val="tx1"/>
                </a:solidFill>
                <a:latin typeface="Arial" pitchFamily="34" charset="0"/>
                <a:cs typeface="Arial" pitchFamily="34" charset="0"/>
              </a:defRPr>
            </a:lvl2pPr>
            <a:lvl3pPr marL="1143000" indent="-228600" defTabSz="1217613" eaLnBrk="0" hangingPunct="0">
              <a:defRPr>
                <a:solidFill>
                  <a:schemeClr val="tx1"/>
                </a:solidFill>
                <a:latin typeface="Arial" pitchFamily="34" charset="0"/>
                <a:cs typeface="Arial" pitchFamily="34" charset="0"/>
              </a:defRPr>
            </a:lvl3pPr>
            <a:lvl4pPr marL="1600200" indent="-228600" defTabSz="1217613" eaLnBrk="0" hangingPunct="0">
              <a:defRPr>
                <a:solidFill>
                  <a:schemeClr val="tx1"/>
                </a:solidFill>
                <a:latin typeface="Arial" pitchFamily="34" charset="0"/>
                <a:cs typeface="Arial" pitchFamily="34" charset="0"/>
              </a:defRPr>
            </a:lvl4pPr>
            <a:lvl5pPr marL="2057400" indent="-228600" defTabSz="1217613" eaLnBrk="0" hangingPunct="0">
              <a:defRPr>
                <a:solidFill>
                  <a:schemeClr val="tx1"/>
                </a:solidFill>
                <a:latin typeface="Arial" pitchFamily="34" charset="0"/>
                <a:cs typeface="Arial" pitchFamily="34" charset="0"/>
              </a:defRPr>
            </a:lvl5pPr>
            <a:lvl6pPr marL="2514600" indent="-228600" defTabSz="12176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2176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2176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2176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spcBef>
                <a:spcPts val="838"/>
              </a:spcBef>
              <a:buSzPct val="70000"/>
              <a:buFontTx/>
              <a:buBlip>
                <a:blip r:embed="rId3"/>
              </a:buBlip>
            </a:pPr>
            <a:endParaRPr lang="en-US" altLang="zh-CN" sz="1600">
              <a:latin typeface="Segoe UI" pitchFamily="34" charset="0"/>
              <a:ea typeface="宋体" pitchFamily="2" charset="-122"/>
              <a:cs typeface="Segoe UI" pitchFamily="34" charset="0"/>
            </a:endParaRPr>
          </a:p>
        </p:txBody>
      </p:sp>
      <p:pic>
        <p:nvPicPr>
          <p:cNvPr id="18444" name="Picture 2" descr="C:\Users\maryfj\Documents\Projects\2008\09-18 Company Meeting\Speaker Art\pngs\clouds.png"/>
          <p:cNvPicPr>
            <a:picLocks noChangeAspect="1" noChangeArrowheads="1"/>
          </p:cNvPicPr>
          <p:nvPr/>
        </p:nvPicPr>
        <p:blipFill>
          <a:blip r:embed="rId4">
            <a:extLst>
              <a:ext uri="28A0092B-C50C-407e-A947-70E740481C1C">
                <a14:useLocalDpi xmlns="" xmlns:a14="http://schemas.microsoft.com/office/drawing/2007/7/7/main" val="0"/>
              </a:ext>
            </a:extLst>
          </a:blip>
          <a:srcRect l="2715" r="7829" b="41209"/>
          <a:stretch>
            <a:fillRect/>
          </a:stretch>
        </p:blipFill>
        <p:spPr bwMode="auto">
          <a:xfrm>
            <a:off x="0" y="2076450"/>
            <a:ext cx="8980488" cy="401955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
        <p:nvSpPr>
          <p:cNvPr id="30" name="Round Same Side Corner Rectangle 29"/>
          <p:cNvSpPr/>
          <p:nvPr/>
        </p:nvSpPr>
        <p:spPr bwMode="auto">
          <a:xfrm>
            <a:off x="134938" y="2119313"/>
            <a:ext cx="8875712" cy="4022725"/>
          </a:xfrm>
          <a:prstGeom prst="round2SameRect">
            <a:avLst>
              <a:gd name="adj1" fmla="val 11041"/>
              <a:gd name="adj2" fmla="val 0"/>
            </a:avLst>
          </a:prstGeom>
          <a:noFill/>
          <a:ln w="50800" cap="flat" cmpd="dbl" algn="ctr">
            <a:solidFill>
              <a:schemeClr val="accent2">
                <a:lumMod val="75000"/>
              </a:schemeClr>
            </a:solidFill>
            <a:prstDash val="solid"/>
            <a:miter lim="800000"/>
            <a:headEnd type="none" w="med" len="med"/>
            <a:tailEnd type="none" w="med" len="med"/>
          </a:ln>
          <a:effectLst/>
        </p:spPr>
        <p:txBody>
          <a:bodyPr lIns="121899" tIns="1828480" rIns="54861" bIns="54861"/>
          <a:lstStyle/>
          <a:p>
            <a:pPr marL="302827" indent="-302827" defTabSz="1218735">
              <a:lnSpc>
                <a:spcPct val="90000"/>
              </a:lnSpc>
              <a:spcBef>
                <a:spcPts val="840"/>
              </a:spcBef>
              <a:buSzPct val="70000"/>
              <a:buFontTx/>
              <a:buBlip>
                <a:blip r:embed="rId3"/>
              </a:buBlip>
              <a:defRPr/>
            </a:pPr>
            <a:endParaRPr lang="en-US" altLang="zh-CN" sz="1600" spc="-53" dirty="0">
              <a:ln>
                <a:solidFill>
                  <a:schemeClr val="tx2"/>
                </a:solidFill>
              </a:ln>
              <a:latin typeface="Segoe UI" pitchFamily="34" charset="0"/>
              <a:ea typeface="Segoe UI" pitchFamily="34" charset="0"/>
              <a:cs typeface="Segoe UI" pitchFamily="34" charset="0"/>
            </a:endParaRPr>
          </a:p>
        </p:txBody>
      </p:sp>
      <p:sp>
        <p:nvSpPr>
          <p:cNvPr id="55" name="Rectangle 54"/>
          <p:cNvSpPr/>
          <p:nvPr/>
        </p:nvSpPr>
        <p:spPr>
          <a:xfrm>
            <a:off x="225312" y="2274063"/>
            <a:ext cx="4319296" cy="664797"/>
          </a:xfrm>
          <a:prstGeom prst="rect">
            <a:avLst/>
          </a:prstGeom>
        </p:spPr>
        <p:txBody>
          <a:bodyPr lIns="0" tIns="0" rIns="0" bIns="0" anchor="ctr">
            <a:spAutoFit/>
          </a:bodyPr>
          <a:lstStyle/>
          <a:p>
            <a:pPr algn="ctr">
              <a:lnSpc>
                <a:spcPct val="90000"/>
              </a:lnSpc>
              <a:spcBef>
                <a:spcPts val="631"/>
              </a:spcBef>
              <a:defRPr/>
            </a:pPr>
            <a:r>
              <a:rPr lang="zh-CN" altLang="en-US" sz="4800" b="1" spc="-2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Segoe Light" pitchFamily="34" charset="0"/>
              </a:rPr>
              <a:t>私有</a:t>
            </a:r>
            <a:endParaRPr lang="en-US" altLang="zh-CN" sz="4800" b="1" spc="-2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Segoe Light" pitchFamily="34" charset="0"/>
            </a:endParaRPr>
          </a:p>
        </p:txBody>
      </p:sp>
      <p:sp>
        <p:nvSpPr>
          <p:cNvPr id="67" name="Rectangle 66"/>
          <p:cNvSpPr/>
          <p:nvPr/>
        </p:nvSpPr>
        <p:spPr>
          <a:xfrm>
            <a:off x="4544608" y="2274063"/>
            <a:ext cx="4403596" cy="664797"/>
          </a:xfrm>
          <a:prstGeom prst="rect">
            <a:avLst/>
          </a:prstGeom>
        </p:spPr>
        <p:txBody>
          <a:bodyPr lIns="0" tIns="0" rIns="0" bIns="0" anchor="ctr">
            <a:spAutoFit/>
          </a:bodyPr>
          <a:lstStyle/>
          <a:p>
            <a:pPr algn="ctr">
              <a:lnSpc>
                <a:spcPct val="90000"/>
              </a:lnSpc>
              <a:spcBef>
                <a:spcPts val="631"/>
              </a:spcBef>
              <a:defRPr/>
            </a:pPr>
            <a:r>
              <a:rPr lang="zh-CN" altLang="en-US" sz="4800" b="1" spc="-2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Segoe Light" pitchFamily="34" charset="0"/>
              </a:rPr>
              <a:t>公共</a:t>
            </a:r>
            <a:endParaRPr lang="en-US" altLang="zh-CN" sz="4800" b="1" spc="-2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Segoe Light" pitchFamily="34" charset="0"/>
            </a:endParaRPr>
          </a:p>
        </p:txBody>
      </p:sp>
      <p:pic>
        <p:nvPicPr>
          <p:cNvPr id="18448" name="Picture 3" descr="C:\Users\monical\Desktop\ADMIN\DVD_ART34\Artwork_Imagery\Icons - Illustrations\_Other Hardware icons\Data Center Servers datacenter istock.png"/>
          <p:cNvPicPr>
            <a:picLocks noChangeAspect="1" noChangeArrowheads="1"/>
          </p:cNvPicPr>
          <p:nvPr/>
        </p:nvPicPr>
        <p:blipFill>
          <a:blip r:embed="rId5" cstate="print">
            <a:extLst>
              <a:ext uri="28A0092B-C50C-407e-A947-70E740481C1C">
                <a14:useLocalDpi xmlns="" xmlns:a14="http://schemas.microsoft.com/office/drawing/2007/7/7/main" val="0"/>
              </a:ext>
            </a:extLst>
          </a:blip>
          <a:srcRect r="59898"/>
          <a:stretch>
            <a:fillRect/>
          </a:stretch>
        </p:blipFill>
        <p:spPr bwMode="auto">
          <a:xfrm>
            <a:off x="425450" y="3371850"/>
            <a:ext cx="2286000" cy="287655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pic>
        <p:nvPicPr>
          <p:cNvPr id="18449" name="Picture 18"/>
          <p:cNvPicPr>
            <a:picLocks noChangeAspect="1" noChangeArrowheads="1"/>
          </p:cNvPicPr>
          <p:nvPr/>
        </p:nvPicPr>
        <p:blipFill>
          <a:blip r:embed="rId6">
            <a:extLst>
              <a:ext uri="28A0092B-C50C-407e-A947-70E740481C1C">
                <a14:useLocalDpi xmlns="" xmlns:a14="http://schemas.microsoft.com/office/drawing/2007/7/7/main" val="0"/>
              </a:ext>
            </a:extLst>
          </a:blip>
          <a:srcRect b="61678"/>
          <a:stretch>
            <a:fillRect/>
          </a:stretch>
        </p:blipFill>
        <p:spPr bwMode="auto">
          <a:xfrm>
            <a:off x="5181600" y="3352800"/>
            <a:ext cx="3313112" cy="221615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pic>
      <p:pic>
        <p:nvPicPr>
          <p:cNvPr id="18450" name="Picture 3" descr="C:\Users\monical\Desktop\ADMIN\DVD_ART34\Artwork_Imagery\Icons - Illustrations\_Other Hardware icons\Data Center Servers datacenter istock.png"/>
          <p:cNvPicPr>
            <a:picLocks noChangeAspect="1" noChangeArrowheads="1"/>
          </p:cNvPicPr>
          <p:nvPr/>
        </p:nvPicPr>
        <p:blipFill>
          <a:blip r:embed="rId5" cstate="print">
            <a:extLst>
              <a:ext uri="28A0092B-C50C-407e-A947-70E740481C1C">
                <a14:useLocalDpi xmlns="" xmlns:a14="http://schemas.microsoft.com/office/drawing/2007/7/7/main" val="0"/>
              </a:ext>
            </a:extLst>
          </a:blip>
          <a:srcRect r="59898"/>
          <a:stretch>
            <a:fillRect/>
          </a:stretch>
        </p:blipFill>
        <p:spPr bwMode="auto">
          <a:xfrm>
            <a:off x="1343025" y="3371850"/>
            <a:ext cx="2287588" cy="287655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pic>
      <p:pic>
        <p:nvPicPr>
          <p:cNvPr id="18451" name="Picture 3" descr="C:\Users\monical\Desktop\ADMIN\DVD_ART34\Artwork_Imagery\Icons - Illustrations\_Other Hardware icons\Data Center Servers datacenter istock.png"/>
          <p:cNvPicPr>
            <a:picLocks noChangeAspect="1" noChangeArrowheads="1"/>
          </p:cNvPicPr>
          <p:nvPr/>
        </p:nvPicPr>
        <p:blipFill>
          <a:blip r:embed="rId5" cstate="print">
            <a:extLst>
              <a:ext uri="28A0092B-C50C-407e-A947-70E740481C1C">
                <a14:useLocalDpi xmlns="" xmlns:a14="http://schemas.microsoft.com/office/drawing/2007/7/7/main" val="0"/>
              </a:ext>
            </a:extLst>
          </a:blip>
          <a:srcRect r="59898"/>
          <a:stretch>
            <a:fillRect/>
          </a:stretch>
        </p:blipFill>
        <p:spPr bwMode="auto">
          <a:xfrm>
            <a:off x="2262188" y="3371850"/>
            <a:ext cx="2286000" cy="287655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pic>
    </p:spTree>
    <p:extLst>
      <p:ext uri="{BB962C8B-B14F-4D97-AF65-F5344CB8AC3E}">
        <p14:creationId xmlns="" xmlns:p14="http://schemas.microsoft.com/office/powerpoint/2007/7/12/main" val="1400632868"/>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a:spLocks noChangeArrowheads="1"/>
          </p:cNvSpPr>
          <p:nvPr/>
        </p:nvSpPr>
        <p:spPr bwMode="auto">
          <a:xfrm>
            <a:off x="0" y="1133475"/>
            <a:ext cx="9143999" cy="1466850"/>
          </a:xfrm>
          <a:prstGeom prst="rect">
            <a:avLst/>
          </a:prstGeom>
          <a:gradFill flip="none" rotWithShape="1">
            <a:gsLst>
              <a:gs pos="0">
                <a:srgbClr val="02024A">
                  <a:alpha val="0"/>
                </a:srgbClr>
              </a:gs>
              <a:gs pos="51000">
                <a:srgbClr val="00B0F0">
                  <a:alpha val="58000"/>
                </a:srgbClr>
              </a:gs>
              <a:gs pos="100000">
                <a:srgbClr val="02024A">
                  <a:alpha val="0"/>
                </a:srgbClr>
              </a:gs>
            </a:gsLst>
            <a:lin ang="5400000" scaled="1"/>
            <a:tileRect/>
          </a:gradFill>
          <a:ln w="9525">
            <a:noFill/>
            <a:miter lim="800000"/>
            <a:headEnd/>
            <a:tailEnd/>
          </a:ln>
        </p:spPr>
        <p:txBody>
          <a:bodyPr wrap="none" lIns="91432" tIns="45716" rIns="91432" bIns="45716"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zh-CN">
              <a:solidFill>
                <a:srgbClr val="FFFFFF"/>
              </a:solidFill>
              <a:latin typeface="Calibri" pitchFamily="34" charset="0"/>
              <a:ea typeface="宋体" pitchFamily="2" charset="-122"/>
              <a:cs typeface="Segoe UI" pitchFamily="34" charset="0"/>
            </a:endParaRPr>
          </a:p>
        </p:txBody>
      </p:sp>
      <p:sp>
        <p:nvSpPr>
          <p:cNvPr id="51" name="&quot;GLASS&quot;; Transparent to White Linear; Reflection; Stroke"/>
          <p:cNvSpPr/>
          <p:nvPr/>
        </p:nvSpPr>
        <p:spPr bwMode="auto">
          <a:xfrm flipH="1">
            <a:off x="164261" y="3009900"/>
            <a:ext cx="8817772" cy="3943350"/>
          </a:xfrm>
          <a:prstGeom prst="round2SameRect">
            <a:avLst>
              <a:gd name="adj1" fmla="val 10387"/>
              <a:gd name="adj2" fmla="val 0"/>
            </a:avLst>
          </a:prstGeom>
          <a:gradFill flip="none" rotWithShape="1">
            <a:gsLst>
              <a:gs pos="33000">
                <a:srgbClr val="080808">
                  <a:alpha val="24000"/>
                </a:srgbClr>
              </a:gs>
              <a:gs pos="88000">
                <a:srgbClr val="0070C0">
                  <a:alpha val="40000"/>
                </a:srgbClr>
              </a:gs>
              <a:gs pos="100000">
                <a:srgbClr val="11C1FF">
                  <a:alpha val="82745"/>
                </a:srgbClr>
              </a:gs>
            </a:gsLst>
            <a:lin ang="16200000" scaled="1"/>
            <a:tileRect/>
          </a:gradFill>
          <a:ln w="50800" cap="flat" cmpd="dbl" algn="ctr">
            <a:noFill/>
            <a:prstDash val="solid"/>
            <a:miter lim="800000"/>
            <a:headEnd type="none" w="med" len="med"/>
            <a:tailEnd type="none" w="med" len="med"/>
          </a:ln>
          <a:effectLst/>
        </p:spPr>
        <p:txBody>
          <a:bodyPr lIns="121899" tIns="1828480" rIns="54861" bIns="54861"/>
          <a:lstStyle>
            <a:lvl1pPr marL="301625" indent="-301625" defTabSz="1217613" eaLnBrk="0" hangingPunct="0">
              <a:defRPr>
                <a:solidFill>
                  <a:schemeClr val="tx1"/>
                </a:solidFill>
                <a:latin typeface="Arial" pitchFamily="34" charset="0"/>
                <a:cs typeface="Arial" pitchFamily="34" charset="0"/>
              </a:defRPr>
            </a:lvl1pPr>
            <a:lvl2pPr marL="742950" indent="-285750" defTabSz="1217613" eaLnBrk="0" hangingPunct="0">
              <a:defRPr>
                <a:solidFill>
                  <a:schemeClr val="tx1"/>
                </a:solidFill>
                <a:latin typeface="Arial" pitchFamily="34" charset="0"/>
                <a:cs typeface="Arial" pitchFamily="34" charset="0"/>
              </a:defRPr>
            </a:lvl2pPr>
            <a:lvl3pPr marL="1143000" indent="-228600" defTabSz="1217613" eaLnBrk="0" hangingPunct="0">
              <a:defRPr>
                <a:solidFill>
                  <a:schemeClr val="tx1"/>
                </a:solidFill>
                <a:latin typeface="Arial" pitchFamily="34" charset="0"/>
                <a:cs typeface="Arial" pitchFamily="34" charset="0"/>
              </a:defRPr>
            </a:lvl3pPr>
            <a:lvl4pPr marL="1600200" indent="-228600" defTabSz="1217613" eaLnBrk="0" hangingPunct="0">
              <a:defRPr>
                <a:solidFill>
                  <a:schemeClr val="tx1"/>
                </a:solidFill>
                <a:latin typeface="Arial" pitchFamily="34" charset="0"/>
                <a:cs typeface="Arial" pitchFamily="34" charset="0"/>
              </a:defRPr>
            </a:lvl4pPr>
            <a:lvl5pPr marL="2057400" indent="-228600" defTabSz="1217613" eaLnBrk="0" hangingPunct="0">
              <a:defRPr>
                <a:solidFill>
                  <a:schemeClr val="tx1"/>
                </a:solidFill>
                <a:latin typeface="Arial" pitchFamily="34" charset="0"/>
                <a:cs typeface="Arial" pitchFamily="34" charset="0"/>
              </a:defRPr>
            </a:lvl5pPr>
            <a:lvl6pPr marL="2514600" indent="-228600" defTabSz="12176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2176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2176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2176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spcBef>
                <a:spcPts val="838"/>
              </a:spcBef>
              <a:buSzPct val="70000"/>
              <a:buFontTx/>
              <a:buBlip>
                <a:blip r:embed="rId3"/>
              </a:buBlip>
            </a:pPr>
            <a:endParaRPr lang="en-US" altLang="zh-CN" sz="1600">
              <a:latin typeface="Segoe UI" pitchFamily="34" charset="0"/>
              <a:ea typeface="宋体" pitchFamily="2" charset="-122"/>
              <a:cs typeface="Segoe UI" pitchFamily="34" charset="0"/>
            </a:endParaRPr>
          </a:p>
        </p:txBody>
      </p:sp>
      <p:pic>
        <p:nvPicPr>
          <p:cNvPr id="19464" name="Picture 2" descr="C:\Users\maryfj\Documents\Projects\2008\09-18 Company Meeting\Speaker Art\pngs\clouds.png"/>
          <p:cNvPicPr>
            <a:picLocks noChangeAspect="1" noChangeArrowheads="1"/>
          </p:cNvPicPr>
          <p:nvPr/>
        </p:nvPicPr>
        <p:blipFill>
          <a:blip r:embed="rId4">
            <a:extLst>
              <a:ext uri="28A0092B-C50C-407e-A947-70E740481C1C">
                <a14:useLocalDpi xmlns="" xmlns:a14="http://schemas.microsoft.com/office/drawing/2007/7/7/main" val="0"/>
              </a:ext>
            </a:extLst>
          </a:blip>
          <a:srcRect l="2715" r="7829" b="41209"/>
          <a:stretch>
            <a:fillRect/>
          </a:stretch>
        </p:blipFill>
        <p:spPr bwMode="auto">
          <a:xfrm>
            <a:off x="0" y="2838450"/>
            <a:ext cx="8980488" cy="401955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
        <p:nvSpPr>
          <p:cNvPr id="124" name="Round Same Side Corner Rectangle 123"/>
          <p:cNvSpPr/>
          <p:nvPr/>
        </p:nvSpPr>
        <p:spPr bwMode="auto">
          <a:xfrm>
            <a:off x="134938" y="2957513"/>
            <a:ext cx="8875712" cy="4022725"/>
          </a:xfrm>
          <a:prstGeom prst="round2SameRect">
            <a:avLst>
              <a:gd name="adj1" fmla="val 11041"/>
              <a:gd name="adj2" fmla="val 0"/>
            </a:avLst>
          </a:prstGeom>
          <a:noFill/>
          <a:ln w="50800" cap="flat" cmpd="dbl" algn="ctr">
            <a:solidFill>
              <a:schemeClr val="accent2">
                <a:lumMod val="75000"/>
              </a:schemeClr>
            </a:solidFill>
            <a:prstDash val="solid"/>
            <a:miter lim="800000"/>
            <a:headEnd type="none" w="med" len="med"/>
            <a:tailEnd type="none" w="med" len="med"/>
          </a:ln>
          <a:effectLst/>
        </p:spPr>
        <p:txBody>
          <a:bodyPr lIns="121899" tIns="1828480" rIns="54861" bIns="54861"/>
          <a:lstStyle/>
          <a:p>
            <a:pPr marL="302827" indent="-302827" defTabSz="1218735">
              <a:lnSpc>
                <a:spcPct val="90000"/>
              </a:lnSpc>
              <a:spcBef>
                <a:spcPts val="840"/>
              </a:spcBef>
              <a:buSzPct val="70000"/>
              <a:buFontTx/>
              <a:buBlip>
                <a:blip r:embed="rId3"/>
              </a:buBlip>
              <a:defRPr/>
            </a:pPr>
            <a:endParaRPr lang="en-US" altLang="zh-CN" sz="1600" spc="-53" dirty="0">
              <a:ln>
                <a:solidFill>
                  <a:schemeClr val="tx2"/>
                </a:solidFill>
              </a:ln>
              <a:latin typeface="Segoe UI" pitchFamily="34" charset="0"/>
              <a:ea typeface="Segoe UI" pitchFamily="34" charset="0"/>
              <a:cs typeface="Segoe UI" pitchFamily="34" charset="0"/>
            </a:endParaRPr>
          </a:p>
        </p:txBody>
      </p:sp>
      <p:sp>
        <p:nvSpPr>
          <p:cNvPr id="125" name="Rectangle 124"/>
          <p:cNvSpPr/>
          <p:nvPr/>
        </p:nvSpPr>
        <p:spPr>
          <a:xfrm>
            <a:off x="225312" y="3112263"/>
            <a:ext cx="4319296" cy="664797"/>
          </a:xfrm>
          <a:prstGeom prst="rect">
            <a:avLst/>
          </a:prstGeom>
        </p:spPr>
        <p:txBody>
          <a:bodyPr lIns="0" tIns="0" rIns="0" bIns="0" anchor="ctr">
            <a:spAutoFit/>
          </a:bodyPr>
          <a:lstStyle/>
          <a:p>
            <a:pPr algn="ctr">
              <a:lnSpc>
                <a:spcPct val="90000"/>
              </a:lnSpc>
              <a:spcBef>
                <a:spcPts val="631"/>
              </a:spcBef>
              <a:defRPr/>
            </a:pPr>
            <a:r>
              <a:rPr lang="zh-CN" altLang="en-US" sz="4800" b="1" spc="-2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Segoe Light" pitchFamily="34" charset="0"/>
              </a:rPr>
              <a:t>私有</a:t>
            </a:r>
            <a:endParaRPr lang="en-US" altLang="zh-CN" sz="4800" b="1" spc="-2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Segoe Light" pitchFamily="34" charset="0"/>
            </a:endParaRPr>
          </a:p>
        </p:txBody>
      </p:sp>
      <p:sp>
        <p:nvSpPr>
          <p:cNvPr id="126" name="Rectangle 125"/>
          <p:cNvSpPr/>
          <p:nvPr/>
        </p:nvSpPr>
        <p:spPr>
          <a:xfrm>
            <a:off x="4544608" y="3112263"/>
            <a:ext cx="4403596" cy="664797"/>
          </a:xfrm>
          <a:prstGeom prst="rect">
            <a:avLst/>
          </a:prstGeom>
        </p:spPr>
        <p:txBody>
          <a:bodyPr lIns="0" tIns="0" rIns="0" bIns="0" anchor="ctr">
            <a:spAutoFit/>
          </a:bodyPr>
          <a:lstStyle/>
          <a:p>
            <a:pPr algn="ctr">
              <a:lnSpc>
                <a:spcPct val="90000"/>
              </a:lnSpc>
              <a:spcBef>
                <a:spcPts val="631"/>
              </a:spcBef>
              <a:defRPr/>
            </a:pPr>
            <a:r>
              <a:rPr lang="zh-CN" altLang="en-US" sz="4800" b="1" spc="-2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Segoe Light" pitchFamily="34" charset="0"/>
              </a:rPr>
              <a:t>公共</a:t>
            </a:r>
            <a:endParaRPr lang="en-US" altLang="zh-CN" sz="4800" b="1" spc="-200" dirty="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Segoe Light" pitchFamily="34" charset="0"/>
            </a:endParaRPr>
          </a:p>
        </p:txBody>
      </p:sp>
      <p:pic>
        <p:nvPicPr>
          <p:cNvPr id="128" name="Picture 3" descr="C:\Users\monical\Desktop\ADMIN\DVD_ART34\Artwork_Imagery\Icons - Illustrations\_Other Hardware icons\Data Center Servers datacenter istock.png"/>
          <p:cNvPicPr>
            <a:picLocks noChangeAspect="1" noChangeArrowheads="1"/>
          </p:cNvPicPr>
          <p:nvPr/>
        </p:nvPicPr>
        <p:blipFill>
          <a:blip r:embed="rId5" cstate="print">
            <a:extLst>
              <a:ext uri="28A0092B-C50C-407e-A947-70E740481C1C">
                <a14:useLocalDpi xmlns="" xmlns:a14="http://schemas.microsoft.com/office/drawing/2007/7/7/main" val="0"/>
              </a:ext>
            </a:extLst>
          </a:blip>
          <a:srcRect r="59898"/>
          <a:stretch>
            <a:fillRect/>
          </a:stretch>
        </p:blipFill>
        <p:spPr bwMode="auto">
          <a:xfrm>
            <a:off x="425450" y="4210050"/>
            <a:ext cx="2286000" cy="287655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pic>
      <p:pic>
        <p:nvPicPr>
          <p:cNvPr id="129" name="Picture 18"/>
          <p:cNvPicPr>
            <a:picLocks noChangeAspect="1" noChangeArrowheads="1"/>
          </p:cNvPicPr>
          <p:nvPr/>
        </p:nvPicPr>
        <p:blipFill>
          <a:blip r:embed="rId6">
            <a:extLst>
              <a:ext uri="28A0092B-C50C-407e-A947-70E740481C1C">
                <a14:useLocalDpi xmlns="" xmlns:a14="http://schemas.microsoft.com/office/drawing/2007/7/7/main" val="0"/>
              </a:ext>
            </a:extLst>
          </a:blip>
          <a:srcRect b="61678"/>
          <a:stretch>
            <a:fillRect/>
          </a:stretch>
        </p:blipFill>
        <p:spPr bwMode="auto">
          <a:xfrm>
            <a:off x="5148263" y="4641850"/>
            <a:ext cx="3313112" cy="221615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pic>
      <p:pic>
        <p:nvPicPr>
          <p:cNvPr id="130" name="Picture 3" descr="C:\Users\monical\Desktop\ADMIN\DVD_ART34\Artwork_Imagery\Icons - Illustrations\_Other Hardware icons\Data Center Servers datacenter istock.png"/>
          <p:cNvPicPr>
            <a:picLocks noChangeAspect="1" noChangeArrowheads="1"/>
          </p:cNvPicPr>
          <p:nvPr/>
        </p:nvPicPr>
        <p:blipFill>
          <a:blip r:embed="rId5" cstate="print">
            <a:extLst>
              <a:ext uri="28A0092B-C50C-407e-A947-70E740481C1C">
                <a14:useLocalDpi xmlns="" xmlns:a14="http://schemas.microsoft.com/office/drawing/2007/7/7/main" val="0"/>
              </a:ext>
            </a:extLst>
          </a:blip>
          <a:srcRect r="59898"/>
          <a:stretch>
            <a:fillRect/>
          </a:stretch>
        </p:blipFill>
        <p:spPr bwMode="auto">
          <a:xfrm>
            <a:off x="1343025" y="4210050"/>
            <a:ext cx="2287588" cy="287655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pic>
      <p:pic>
        <p:nvPicPr>
          <p:cNvPr id="131" name="Picture 3" descr="C:\Users\monical\Desktop\ADMIN\DVD_ART34\Artwork_Imagery\Icons - Illustrations\_Other Hardware icons\Data Center Servers datacenter istock.png"/>
          <p:cNvPicPr>
            <a:picLocks noChangeAspect="1" noChangeArrowheads="1"/>
          </p:cNvPicPr>
          <p:nvPr/>
        </p:nvPicPr>
        <p:blipFill>
          <a:blip r:embed="rId5" cstate="print">
            <a:extLst>
              <a:ext uri="28A0092B-C50C-407e-A947-70E740481C1C">
                <a14:useLocalDpi xmlns="" xmlns:a14="http://schemas.microsoft.com/office/drawing/2007/7/7/main" val="0"/>
              </a:ext>
            </a:extLst>
          </a:blip>
          <a:srcRect r="59898"/>
          <a:stretch>
            <a:fillRect/>
          </a:stretch>
        </p:blipFill>
        <p:spPr bwMode="auto">
          <a:xfrm>
            <a:off x="2262188" y="4210050"/>
            <a:ext cx="2286000" cy="287655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 uri="{53640926-AAD7-44d8-BBD7-CCE9431645EC}">
              <a14:shadowObscured xmlns="" xmlns:a14="http://schemas.microsoft.com/office/drawing/2007/7/7/main" val="1"/>
            </a:ext>
          </a:extLst>
        </p:spPr>
      </p:pic>
      <p:sp>
        <p:nvSpPr>
          <p:cNvPr id="103" name="Freeform 102"/>
          <p:cNvSpPr/>
          <p:nvPr/>
        </p:nvSpPr>
        <p:spPr bwMode="auto">
          <a:xfrm flipV="1">
            <a:off x="6659563" y="3854450"/>
            <a:ext cx="201612" cy="1562100"/>
          </a:xfrm>
          <a:custGeom>
            <a:avLst/>
            <a:gdLst>
              <a:gd name="connsiteX0" fmla="*/ 0 w 3771900"/>
              <a:gd name="connsiteY0" fmla="*/ 0 h 1409700"/>
              <a:gd name="connsiteX1" fmla="*/ 3771900 w 3771900"/>
              <a:gd name="connsiteY1" fmla="*/ 1409700 h 1409700"/>
            </a:gdLst>
            <a:ahLst/>
            <a:cxnLst>
              <a:cxn ang="0">
                <a:pos x="connsiteX0" y="connsiteY0"/>
              </a:cxn>
              <a:cxn ang="0">
                <a:pos x="connsiteX1" y="connsiteY1"/>
              </a:cxn>
            </a:cxnLst>
            <a:rect l="l" t="t" r="r" b="b"/>
            <a:pathLst>
              <a:path w="3771900" h="1409700">
                <a:moveTo>
                  <a:pt x="0" y="0"/>
                </a:moveTo>
                <a:lnTo>
                  <a:pt x="3771900" y="1409700"/>
                </a:ln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7" name="Freeform 106"/>
          <p:cNvSpPr/>
          <p:nvPr/>
        </p:nvSpPr>
        <p:spPr bwMode="auto">
          <a:xfrm flipV="1">
            <a:off x="2533650" y="3854450"/>
            <a:ext cx="4333875" cy="1535113"/>
          </a:xfrm>
          <a:custGeom>
            <a:avLst/>
            <a:gdLst>
              <a:gd name="connsiteX0" fmla="*/ 0 w 3771900"/>
              <a:gd name="connsiteY0" fmla="*/ 0 h 1409700"/>
              <a:gd name="connsiteX1" fmla="*/ 3771900 w 3771900"/>
              <a:gd name="connsiteY1" fmla="*/ 1409700 h 1409700"/>
            </a:gdLst>
            <a:ahLst/>
            <a:cxnLst>
              <a:cxn ang="0">
                <a:pos x="connsiteX0" y="connsiteY0"/>
              </a:cxn>
              <a:cxn ang="0">
                <a:pos x="connsiteX1" y="connsiteY1"/>
              </a:cxn>
            </a:cxnLst>
            <a:rect l="l" t="t" r="r" b="b"/>
            <a:pathLst>
              <a:path w="3771900" h="1409700">
                <a:moveTo>
                  <a:pt x="0" y="0"/>
                </a:moveTo>
                <a:lnTo>
                  <a:pt x="3771900" y="1409700"/>
                </a:lnTo>
              </a:path>
            </a:pathLst>
          </a:cu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9" name="Freeform 108"/>
          <p:cNvSpPr/>
          <p:nvPr/>
        </p:nvSpPr>
        <p:spPr bwMode="auto">
          <a:xfrm flipH="1">
            <a:off x="2066925" y="3852863"/>
            <a:ext cx="4800600" cy="1530350"/>
          </a:xfrm>
          <a:custGeom>
            <a:avLst/>
            <a:gdLst>
              <a:gd name="connsiteX0" fmla="*/ 0 w 247650"/>
              <a:gd name="connsiteY0" fmla="*/ 0 h 1333500"/>
              <a:gd name="connsiteX1" fmla="*/ 247650 w 247650"/>
              <a:gd name="connsiteY1" fmla="*/ 1333500 h 1333500"/>
            </a:gdLst>
            <a:ahLst/>
            <a:cxnLst>
              <a:cxn ang="0">
                <a:pos x="connsiteX0" y="connsiteY0"/>
              </a:cxn>
              <a:cxn ang="0">
                <a:pos x="connsiteX1" y="connsiteY1"/>
              </a:cxn>
            </a:cxnLst>
            <a:rect l="l" t="t" r="r" b="b"/>
            <a:pathLst>
              <a:path w="247650" h="1333500">
                <a:moveTo>
                  <a:pt x="0" y="0"/>
                </a:moveTo>
                <a:lnTo>
                  <a:pt x="247650" y="1333500"/>
                </a:lnTo>
              </a:path>
            </a:pathLst>
          </a:cu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2" name="Freeform 111"/>
          <p:cNvSpPr/>
          <p:nvPr/>
        </p:nvSpPr>
        <p:spPr bwMode="auto">
          <a:xfrm flipV="1">
            <a:off x="6829425" y="3838575"/>
            <a:ext cx="34925" cy="1716088"/>
          </a:xfrm>
          <a:custGeom>
            <a:avLst/>
            <a:gdLst>
              <a:gd name="connsiteX0" fmla="*/ 0 w 247650"/>
              <a:gd name="connsiteY0" fmla="*/ 0 h 1333500"/>
              <a:gd name="connsiteX1" fmla="*/ 247650 w 247650"/>
              <a:gd name="connsiteY1" fmla="*/ 1333500 h 1333500"/>
            </a:gdLst>
            <a:ahLst/>
            <a:cxnLst>
              <a:cxn ang="0">
                <a:pos x="connsiteX0" y="connsiteY0"/>
              </a:cxn>
              <a:cxn ang="0">
                <a:pos x="connsiteX1" y="connsiteY1"/>
              </a:cxn>
            </a:cxnLst>
            <a:rect l="l" t="t" r="r" b="b"/>
            <a:pathLst>
              <a:path w="247650" h="1333500">
                <a:moveTo>
                  <a:pt x="0" y="0"/>
                </a:moveTo>
                <a:lnTo>
                  <a:pt x="247650" y="1333500"/>
                </a:lnTo>
              </a:path>
            </a:pathLst>
          </a:cu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3" name="Freeform 112"/>
          <p:cNvSpPr/>
          <p:nvPr/>
        </p:nvSpPr>
        <p:spPr bwMode="auto">
          <a:xfrm flipH="1">
            <a:off x="2020888" y="3833813"/>
            <a:ext cx="206375" cy="1838325"/>
          </a:xfrm>
          <a:custGeom>
            <a:avLst/>
            <a:gdLst>
              <a:gd name="connsiteX0" fmla="*/ 0 w 247650"/>
              <a:gd name="connsiteY0" fmla="*/ 0 h 1333500"/>
              <a:gd name="connsiteX1" fmla="*/ 247650 w 247650"/>
              <a:gd name="connsiteY1" fmla="*/ 1333500 h 1333500"/>
            </a:gdLst>
            <a:ahLst/>
            <a:cxnLst>
              <a:cxn ang="0">
                <a:pos x="connsiteX0" y="connsiteY0"/>
              </a:cxn>
              <a:cxn ang="0">
                <a:pos x="connsiteX1" y="connsiteY1"/>
              </a:cxn>
            </a:cxnLst>
            <a:rect l="l" t="t" r="r" b="b"/>
            <a:pathLst>
              <a:path w="247650" h="1333500">
                <a:moveTo>
                  <a:pt x="0" y="0"/>
                </a:moveTo>
                <a:lnTo>
                  <a:pt x="247650" y="1333500"/>
                </a:lnTo>
              </a:path>
            </a:pathLst>
          </a:custGeom>
          <a:ln w="285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4" name="Freeform 113"/>
          <p:cNvSpPr/>
          <p:nvPr/>
        </p:nvSpPr>
        <p:spPr bwMode="auto">
          <a:xfrm>
            <a:off x="2214563" y="3862388"/>
            <a:ext cx="4457700" cy="1730375"/>
          </a:xfrm>
          <a:custGeom>
            <a:avLst/>
            <a:gdLst>
              <a:gd name="connsiteX0" fmla="*/ 0 w 247650"/>
              <a:gd name="connsiteY0" fmla="*/ 0 h 1333500"/>
              <a:gd name="connsiteX1" fmla="*/ 247650 w 247650"/>
              <a:gd name="connsiteY1" fmla="*/ 1333500 h 1333500"/>
            </a:gdLst>
            <a:ahLst/>
            <a:cxnLst>
              <a:cxn ang="0">
                <a:pos x="connsiteX0" y="connsiteY0"/>
              </a:cxn>
              <a:cxn ang="0">
                <a:pos x="connsiteX1" y="connsiteY1"/>
              </a:cxn>
            </a:cxnLst>
            <a:rect l="l" t="t" r="r" b="b"/>
            <a:pathLst>
              <a:path w="247650" h="1333500">
                <a:moveTo>
                  <a:pt x="0" y="0"/>
                </a:moveTo>
                <a:lnTo>
                  <a:pt x="247650" y="1333500"/>
                </a:ln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1" name="Freeform 110"/>
          <p:cNvSpPr/>
          <p:nvPr/>
        </p:nvSpPr>
        <p:spPr bwMode="auto">
          <a:xfrm>
            <a:off x="2224088" y="3848100"/>
            <a:ext cx="4581525" cy="1716088"/>
          </a:xfrm>
          <a:custGeom>
            <a:avLst/>
            <a:gdLst>
              <a:gd name="connsiteX0" fmla="*/ 0 w 247650"/>
              <a:gd name="connsiteY0" fmla="*/ 0 h 1333500"/>
              <a:gd name="connsiteX1" fmla="*/ 247650 w 247650"/>
              <a:gd name="connsiteY1" fmla="*/ 1333500 h 1333500"/>
            </a:gdLst>
            <a:ahLst/>
            <a:cxnLst>
              <a:cxn ang="0">
                <a:pos x="connsiteX0" y="connsiteY0"/>
              </a:cxn>
              <a:cxn ang="0">
                <a:pos x="connsiteX1" y="connsiteY1"/>
              </a:cxn>
            </a:cxnLst>
            <a:rect l="l" t="t" r="r" b="b"/>
            <a:pathLst>
              <a:path w="247650" h="1333500">
                <a:moveTo>
                  <a:pt x="0" y="0"/>
                </a:moveTo>
                <a:lnTo>
                  <a:pt x="247650" y="1333500"/>
                </a:lnTo>
              </a:path>
            </a:pathLst>
          </a:cu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0" name="Freeform 109"/>
          <p:cNvSpPr/>
          <p:nvPr/>
        </p:nvSpPr>
        <p:spPr bwMode="auto">
          <a:xfrm>
            <a:off x="2224088" y="3835400"/>
            <a:ext cx="238125" cy="1447800"/>
          </a:xfrm>
          <a:custGeom>
            <a:avLst/>
            <a:gdLst>
              <a:gd name="connsiteX0" fmla="*/ 0 w 247650"/>
              <a:gd name="connsiteY0" fmla="*/ 0 h 1333500"/>
              <a:gd name="connsiteX1" fmla="*/ 247650 w 247650"/>
              <a:gd name="connsiteY1" fmla="*/ 1333500 h 1333500"/>
            </a:gdLst>
            <a:ahLst/>
            <a:cxnLst>
              <a:cxn ang="0">
                <a:pos x="connsiteX0" y="connsiteY0"/>
              </a:cxn>
              <a:cxn ang="0">
                <a:pos x="connsiteX1" y="connsiteY1"/>
              </a:cxn>
            </a:cxnLst>
            <a:rect l="l" t="t" r="r" b="b"/>
            <a:pathLst>
              <a:path w="247650" h="1333500">
                <a:moveTo>
                  <a:pt x="0" y="0"/>
                </a:moveTo>
                <a:lnTo>
                  <a:pt x="247650" y="1333500"/>
                </a:ln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3" name="Group 88"/>
          <p:cNvGrpSpPr>
            <a:grpSpLocks/>
          </p:cNvGrpSpPr>
          <p:nvPr/>
        </p:nvGrpSpPr>
        <p:grpSpPr bwMode="auto">
          <a:xfrm>
            <a:off x="7143768" y="1285860"/>
            <a:ext cx="884466" cy="1114425"/>
            <a:chOff x="-3150206" y="3721658"/>
            <a:chExt cx="1520219" cy="1434280"/>
          </a:xfrm>
        </p:grpSpPr>
        <p:pic>
          <p:nvPicPr>
            <p:cNvPr id="84" name="Picture 6" descr="C:\Program Files\Microsoft Resource DVD Artwork\DVD_ART\Artwork_Imagery\Shapes and Graphics\circular shapes\sphere ball\green sphere.png"/>
            <p:cNvPicPr>
              <a:picLocks noChangeAspect="1" noChangeArrowheads="1"/>
            </p:cNvPicPr>
            <p:nvPr/>
          </p:nvPicPr>
          <p:blipFill>
            <a:blip r:embed="rId7">
              <a:lum bright="10000"/>
            </a:blip>
            <a:stretch>
              <a:fillRect/>
            </a:stretch>
          </p:blipFill>
          <p:spPr bwMode="auto">
            <a:xfrm>
              <a:off x="-3150206" y="3721658"/>
              <a:ext cx="1454339" cy="1434280"/>
            </a:xfrm>
            <a:prstGeom prst="rect">
              <a:avLst/>
            </a:prstGeom>
            <a:noFill/>
            <a:effectLst>
              <a:outerShdw blurRad="76200" dist="12700" dir="2700000" sy="-23000" kx="-800400" algn="bl" rotWithShape="0">
                <a:prstClr val="black">
                  <a:alpha val="20000"/>
                </a:prstClr>
              </a:outerShdw>
            </a:effectLst>
          </p:spPr>
        </p:pic>
        <p:sp>
          <p:nvSpPr>
            <p:cNvPr id="85" name="TextBox 84"/>
            <p:cNvSpPr txBox="1"/>
            <p:nvPr/>
          </p:nvSpPr>
          <p:spPr>
            <a:xfrm>
              <a:off x="-2781843" y="4273308"/>
              <a:ext cx="1151856" cy="380312"/>
            </a:xfrm>
            <a:prstGeom prst="rect">
              <a:avLst/>
            </a:prstGeom>
            <a:noFill/>
          </p:spPr>
          <p:txBody>
            <a:bodyPr wrap="none" lIns="0" tIns="0" rIns="0" bIns="0">
              <a:spAutoFit/>
            </a:bodyPr>
            <a:lstStyle/>
            <a:p>
              <a:pPr algn="ctr">
                <a:lnSpc>
                  <a:spcPct val="80000"/>
                </a:lnSpc>
                <a:defRPr/>
              </a:pPr>
              <a:r>
                <a:rPr lang="en-US" sz="2400" spc="-80" dirty="0">
                  <a:ln w="18415" cmpd="sng">
                    <a:noFill/>
                    <a:prstDash val="solid"/>
                  </a:ln>
                  <a:gradFill flip="none" rotWithShape="1">
                    <a:gsLst>
                      <a:gs pos="46000">
                        <a:srgbClr val="FFFFFF"/>
                      </a:gs>
                      <a:gs pos="100000">
                        <a:srgbClr val="FFFFFF"/>
                      </a:gs>
                    </a:gsLst>
                    <a:lin ang="2700000" scaled="1"/>
                    <a:tileRect/>
                  </a:gradFill>
                  <a:latin typeface="Segoe" pitchFamily="34" charset="0"/>
                </a:rPr>
                <a:t>CRM</a:t>
              </a:r>
            </a:p>
          </p:txBody>
        </p:sp>
      </p:grpSp>
      <p:grpSp>
        <p:nvGrpSpPr>
          <p:cNvPr id="4" name="Group 90"/>
          <p:cNvGrpSpPr>
            <a:grpSpLocks/>
          </p:cNvGrpSpPr>
          <p:nvPr/>
        </p:nvGrpSpPr>
        <p:grpSpPr bwMode="auto">
          <a:xfrm>
            <a:off x="6323012" y="1349375"/>
            <a:ext cx="1144587" cy="1112838"/>
            <a:chOff x="4508313" y="4348780"/>
            <a:chExt cx="1004131" cy="912157"/>
          </a:xfrm>
        </p:grpSpPr>
        <p:pic>
          <p:nvPicPr>
            <p:cNvPr id="78" name="Picture 7" descr="C:\Program Files\Microsoft Resource DVD Artwork\DVD_ART\Artwork_Imagery\Shapes and Graphics\circular shapes\sphere ball\turquoise sphere.png"/>
            <p:cNvPicPr>
              <a:picLocks noChangeAspect="1" noChangeArrowheads="1"/>
            </p:cNvPicPr>
            <p:nvPr/>
          </p:nvPicPr>
          <p:blipFill>
            <a:blip r:embed="rId8"/>
            <a:stretch>
              <a:fillRect/>
            </a:stretch>
          </p:blipFill>
          <p:spPr bwMode="auto">
            <a:xfrm>
              <a:off x="4508313" y="4348780"/>
              <a:ext cx="924355" cy="912157"/>
            </a:xfrm>
            <a:prstGeom prst="rect">
              <a:avLst/>
            </a:prstGeom>
            <a:noFill/>
            <a:effectLst>
              <a:outerShdw blurRad="76200" dist="12700" dir="2700000" sy="-23000" kx="-800400" algn="bl" rotWithShape="0">
                <a:prstClr val="black">
                  <a:alpha val="20000"/>
                </a:prstClr>
              </a:outerShdw>
            </a:effectLst>
          </p:spPr>
        </p:pic>
        <p:sp>
          <p:nvSpPr>
            <p:cNvPr id="79" name="TextBox 78"/>
            <p:cNvSpPr txBox="1"/>
            <p:nvPr/>
          </p:nvSpPr>
          <p:spPr>
            <a:xfrm>
              <a:off x="4725514" y="4687946"/>
              <a:ext cx="786930" cy="242347"/>
            </a:xfrm>
            <a:prstGeom prst="rect">
              <a:avLst/>
            </a:prstGeom>
            <a:noFill/>
          </p:spPr>
          <p:txBody>
            <a:bodyPr wrap="none" lIns="0" tIns="0" rIns="0" bIns="0">
              <a:spAutoFit/>
            </a:bodyPr>
            <a:lstStyle/>
            <a:p>
              <a:pPr>
                <a:lnSpc>
                  <a:spcPct val="80000"/>
                </a:lnSpc>
                <a:defRPr/>
              </a:pPr>
              <a:r>
                <a:rPr lang="en-US" sz="2400" spc="-80" dirty="0">
                  <a:ln w="18415" cmpd="sng">
                    <a:noFill/>
                    <a:prstDash val="solid"/>
                  </a:ln>
                  <a:gradFill flip="none" rotWithShape="1">
                    <a:gsLst>
                      <a:gs pos="46000">
                        <a:srgbClr val="292929"/>
                      </a:gs>
                      <a:gs pos="100000">
                        <a:srgbClr val="292929"/>
                      </a:gs>
                    </a:gsLst>
                    <a:lin ang="2700000" scaled="1"/>
                    <a:tileRect/>
                  </a:gradFill>
                  <a:latin typeface="Segoe" pitchFamily="34" charset="0"/>
                </a:rPr>
                <a:t>Email</a:t>
              </a:r>
              <a:endParaRPr lang="en-US" sz="2400" spc="-80" dirty="0">
                <a:ln w="18415" cmpd="sng">
                  <a:noFill/>
                  <a:prstDash val="solid"/>
                </a:ln>
                <a:gradFill flip="none" rotWithShape="1">
                  <a:gsLst>
                    <a:gs pos="46000">
                      <a:srgbClr val="FFFFFF"/>
                    </a:gs>
                    <a:gs pos="100000">
                      <a:srgbClr val="FFFFFF"/>
                    </a:gs>
                  </a:gsLst>
                  <a:lin ang="2700000" scaled="1"/>
                  <a:tileRect/>
                </a:gradFill>
                <a:latin typeface="Segoe" pitchFamily="34" charset="0"/>
              </a:endParaRPr>
            </a:p>
          </p:txBody>
        </p:sp>
      </p:grpSp>
      <p:grpSp>
        <p:nvGrpSpPr>
          <p:cNvPr id="5" name="Group 97"/>
          <p:cNvGrpSpPr>
            <a:grpSpLocks/>
          </p:cNvGrpSpPr>
          <p:nvPr/>
        </p:nvGrpSpPr>
        <p:grpSpPr bwMode="auto">
          <a:xfrm>
            <a:off x="1630363" y="1244600"/>
            <a:ext cx="1196975" cy="1227138"/>
            <a:chOff x="1085338" y="5173128"/>
            <a:chExt cx="1594592" cy="1227676"/>
          </a:xfrm>
        </p:grpSpPr>
        <p:grpSp>
          <p:nvGrpSpPr>
            <p:cNvPr id="19484" name="Group 86"/>
            <p:cNvGrpSpPr>
              <a:grpSpLocks/>
            </p:cNvGrpSpPr>
            <p:nvPr/>
          </p:nvGrpSpPr>
          <p:grpSpPr bwMode="auto">
            <a:xfrm>
              <a:off x="1821403" y="5173128"/>
              <a:ext cx="858527" cy="846686"/>
              <a:chOff x="1874966" y="4635085"/>
              <a:chExt cx="1116701" cy="1101299"/>
            </a:xfrm>
          </p:grpSpPr>
          <p:pic>
            <p:nvPicPr>
              <p:cNvPr id="82" name="Picture 11" descr="C:\Program Files\Microsoft Resource DVD Artwork\DVD_ART\Artwork_Imagery\Shapes and Graphics\circular shapes\sphere ball\sphere orange large ball.png"/>
              <p:cNvPicPr>
                <a:picLocks noChangeAspect="1" noChangeArrowheads="1"/>
              </p:cNvPicPr>
              <p:nvPr/>
            </p:nvPicPr>
            <p:blipFill>
              <a:blip r:embed="rId9"/>
              <a:stretch>
                <a:fillRect/>
              </a:stretch>
            </p:blipFill>
            <p:spPr bwMode="auto">
              <a:xfrm>
                <a:off x="1874836" y="4635085"/>
                <a:ext cx="1116831" cy="1101069"/>
              </a:xfrm>
              <a:prstGeom prst="rect">
                <a:avLst/>
              </a:prstGeom>
              <a:noFill/>
              <a:effectLst>
                <a:outerShdw blurRad="76200" dist="12700" dir="2700000" sy="-23000" kx="-800400" algn="bl" rotWithShape="0">
                  <a:prstClr val="black">
                    <a:alpha val="20000"/>
                  </a:prstClr>
                </a:outerShdw>
              </a:effectLst>
            </p:spPr>
          </p:pic>
          <p:sp>
            <p:nvSpPr>
              <p:cNvPr id="83" name="TextBox 82"/>
              <p:cNvSpPr txBox="1"/>
              <p:nvPr/>
            </p:nvSpPr>
            <p:spPr>
              <a:xfrm>
                <a:off x="1939825" y="5029837"/>
                <a:ext cx="1044480" cy="384318"/>
              </a:xfrm>
              <a:prstGeom prst="rect">
                <a:avLst/>
              </a:prstGeom>
              <a:noFill/>
            </p:spPr>
            <p:txBody>
              <a:bodyPr wrap="none" lIns="0" tIns="0" rIns="0" bIns="0">
                <a:spAutoFit/>
              </a:bodyPr>
              <a:lstStyle/>
              <a:p>
                <a:pPr algn="ctr">
                  <a:lnSpc>
                    <a:spcPct val="80000"/>
                  </a:lnSpc>
                  <a:defRPr/>
                </a:pPr>
                <a:r>
                  <a:rPr lang="en-US" sz="2400" spc="-80" dirty="0">
                    <a:ln w="18415" cmpd="sng">
                      <a:noFill/>
                      <a:prstDash val="solid"/>
                    </a:ln>
                    <a:gradFill flip="none" rotWithShape="1">
                      <a:gsLst>
                        <a:gs pos="46000">
                          <a:srgbClr val="292929"/>
                        </a:gs>
                        <a:gs pos="100000">
                          <a:srgbClr val="292929"/>
                        </a:gs>
                      </a:gsLst>
                      <a:lin ang="2700000" scaled="1"/>
                      <a:tileRect/>
                    </a:gradFill>
                    <a:latin typeface="Segoe" pitchFamily="34" charset="0"/>
                  </a:rPr>
                  <a:t>ERP</a:t>
                </a:r>
              </a:p>
            </p:txBody>
          </p:sp>
        </p:grpSp>
        <p:grpSp>
          <p:nvGrpSpPr>
            <p:cNvPr id="19485" name="Group 90"/>
            <p:cNvGrpSpPr>
              <a:grpSpLocks/>
            </p:cNvGrpSpPr>
            <p:nvPr/>
          </p:nvGrpSpPr>
          <p:grpSpPr bwMode="auto">
            <a:xfrm>
              <a:off x="1085338" y="5487315"/>
              <a:ext cx="929458" cy="913489"/>
              <a:chOff x="-611002" y="3832139"/>
              <a:chExt cx="955290" cy="938877"/>
            </a:xfrm>
          </p:grpSpPr>
          <p:pic>
            <p:nvPicPr>
              <p:cNvPr id="80" name="Picture 10" descr="C:\Program Files\Microsoft Resource DVD Artwork\DVD_ART\Artwork_Imagery\Shapes and Graphics\circular shapes\sphere ball\sphere yellow large ball.png"/>
              <p:cNvPicPr>
                <a:picLocks noChangeAspect="1" noChangeArrowheads="1"/>
              </p:cNvPicPr>
              <p:nvPr/>
            </p:nvPicPr>
            <p:blipFill>
              <a:blip r:embed="rId10"/>
              <a:stretch>
                <a:fillRect/>
              </a:stretch>
            </p:blipFill>
            <p:spPr bwMode="auto">
              <a:xfrm>
                <a:off x="-611002" y="3832423"/>
                <a:ext cx="954219" cy="938593"/>
              </a:xfrm>
              <a:prstGeom prst="rect">
                <a:avLst/>
              </a:prstGeom>
              <a:noFill/>
              <a:effectLst>
                <a:outerShdw blurRad="76200" dist="12700" dir="2700000" sy="-23000" kx="-800400" algn="bl" rotWithShape="0">
                  <a:prstClr val="black">
                    <a:alpha val="20000"/>
                  </a:prstClr>
                </a:outerShdw>
              </a:effectLst>
            </p:spPr>
          </p:pic>
          <p:sp>
            <p:nvSpPr>
              <p:cNvPr id="81" name="TextBox 80"/>
              <p:cNvSpPr txBox="1"/>
              <p:nvPr/>
            </p:nvSpPr>
            <p:spPr>
              <a:xfrm>
                <a:off x="-585503" y="4176517"/>
                <a:ext cx="895598" cy="303678"/>
              </a:xfrm>
              <a:prstGeom prst="rect">
                <a:avLst/>
              </a:prstGeom>
              <a:noFill/>
            </p:spPr>
            <p:txBody>
              <a:bodyPr wrap="none" lIns="0" tIns="0" rIns="0" bIns="0">
                <a:spAutoFit/>
              </a:bodyPr>
              <a:lstStyle/>
              <a:p>
                <a:pPr algn="ctr">
                  <a:lnSpc>
                    <a:spcPct val="80000"/>
                  </a:lnSpc>
                  <a:defRPr/>
                </a:pPr>
                <a:r>
                  <a:rPr lang="en-US" sz="2400" spc="-80" dirty="0">
                    <a:ln w="18415" cmpd="sng">
                      <a:noFill/>
                      <a:prstDash val="solid"/>
                    </a:ln>
                    <a:gradFill flip="none" rotWithShape="1">
                      <a:gsLst>
                        <a:gs pos="46000">
                          <a:srgbClr val="292929"/>
                        </a:gs>
                        <a:gs pos="100000">
                          <a:srgbClr val="292929"/>
                        </a:gs>
                      </a:gsLst>
                      <a:lin ang="2700000" scaled="1"/>
                      <a:tileRect/>
                    </a:gradFill>
                    <a:latin typeface="Segoe" pitchFamily="34" charset="0"/>
                  </a:rPr>
                  <a:t>SCM</a:t>
                </a:r>
              </a:p>
            </p:txBody>
          </p:sp>
        </p:grpSp>
      </p:grpSp>
      <p:sp>
        <p:nvSpPr>
          <p:cNvPr id="115" name="Title 114"/>
          <p:cNvSpPr>
            <a:spLocks noGrp="1"/>
          </p:cNvSpPr>
          <p:nvPr>
            <p:ph type="title"/>
          </p:nvPr>
        </p:nvSpPr>
        <p:spPr>
          <a:xfrm>
            <a:off x="381000" y="230188"/>
            <a:ext cx="8382000" cy="664797"/>
          </a:xfrm>
        </p:spPr>
        <p:txBody>
          <a:bodyPr/>
          <a:lstStyle/>
          <a:p>
            <a:pPr eaLnBrk="1" hangingPunct="1">
              <a:defRPr/>
            </a:pPr>
            <a:r>
              <a:rPr lang="zh-CN" altLang="en-US" dirty="0" smtClean="0"/>
              <a:t>应用部署选择</a:t>
            </a:r>
            <a:endParaRPr/>
          </a:p>
        </p:txBody>
      </p:sp>
      <p:sp>
        <p:nvSpPr>
          <p:cNvPr id="46" name="Rectangle 45"/>
          <p:cNvSpPr/>
          <p:nvPr/>
        </p:nvSpPr>
        <p:spPr>
          <a:xfrm>
            <a:off x="9763540" y="968451"/>
            <a:ext cx="3078268" cy="1575816"/>
          </a:xfrm>
          <a:prstGeom prst="rect">
            <a:avLst/>
          </a:prstGeom>
        </p:spPr>
        <p:txBody>
          <a:bodyPr>
            <a:spAutoFit/>
          </a:bodyPr>
          <a:lstStyle/>
          <a:p>
            <a:pPr algn="ctr">
              <a:lnSpc>
                <a:spcPts val="3600"/>
              </a:lnSpc>
              <a:defRPr/>
            </a:pPr>
            <a:r>
              <a:rPr lang="en-US" altLang="zh-CN" sz="4200" b="1" spc="-150" dirty="0">
                <a:ln w="3175">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317500" dist="38100" dir="2700000" algn="tl" rotWithShape="0">
                    <a:srgbClr val="00B0F0"/>
                  </a:outerShdw>
                </a:effectLst>
                <a:latin typeface="Segoe Light" pitchFamily="34" charset="0"/>
              </a:rPr>
              <a:t>DIRECT</a:t>
            </a:r>
            <a:br>
              <a:rPr lang="en-US" altLang="zh-CN" sz="4200" b="1" spc="-150" dirty="0">
                <a:ln w="3175">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317500" dist="38100" dir="2700000" algn="tl" rotWithShape="0">
                    <a:srgbClr val="00B0F0"/>
                  </a:outerShdw>
                </a:effectLst>
                <a:latin typeface="Segoe Light" pitchFamily="34" charset="0"/>
              </a:rPr>
            </a:br>
            <a:r>
              <a:rPr lang="en-US" altLang="zh-CN" sz="4200" b="1" spc="-150" dirty="0">
                <a:ln w="3175">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317500" dist="38100" dir="2700000" algn="tl" rotWithShape="0">
                    <a:srgbClr val="00B0F0"/>
                  </a:outerShdw>
                </a:effectLst>
                <a:latin typeface="Segoe Light" pitchFamily="34" charset="0"/>
              </a:rPr>
              <a:t>MANAGED</a:t>
            </a:r>
          </a:p>
          <a:p>
            <a:pPr algn="ctr">
              <a:lnSpc>
                <a:spcPts val="3600"/>
              </a:lnSpc>
              <a:spcBef>
                <a:spcPct val="20000"/>
              </a:spcBef>
              <a:buClr>
                <a:srgbClr val="F3AF35"/>
              </a:buClr>
              <a:buSzPct val="85000"/>
              <a:defRPr/>
            </a:pPr>
            <a:r>
              <a:rPr lang="en-US" sz="3200" dirty="0"/>
              <a:t>Infrastructure</a:t>
            </a:r>
          </a:p>
        </p:txBody>
      </p:sp>
      <p:sp>
        <p:nvSpPr>
          <p:cNvPr id="47" name="Rectangle 46"/>
          <p:cNvSpPr/>
          <p:nvPr/>
        </p:nvSpPr>
        <p:spPr>
          <a:xfrm>
            <a:off x="12768057" y="968451"/>
            <a:ext cx="2864741" cy="1575816"/>
          </a:xfrm>
          <a:prstGeom prst="rect">
            <a:avLst/>
          </a:prstGeom>
        </p:spPr>
        <p:txBody>
          <a:bodyPr>
            <a:spAutoFit/>
          </a:bodyPr>
          <a:lstStyle/>
          <a:p>
            <a:pPr algn="ctr">
              <a:lnSpc>
                <a:spcPts val="3600"/>
              </a:lnSpc>
              <a:buClr>
                <a:srgbClr val="F3AF35"/>
              </a:buClr>
              <a:buSzPct val="85000"/>
              <a:defRPr/>
            </a:pPr>
            <a:r>
              <a:rPr lang="en-US" altLang="zh-CN" sz="4200" b="1" spc="-150" dirty="0">
                <a:ln w="3175">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317500" dist="38100" dir="2700000" algn="tl" rotWithShape="0">
                    <a:srgbClr val="00B0F0"/>
                  </a:outerShdw>
                </a:effectLst>
                <a:latin typeface="Segoe Light" pitchFamily="34" charset="0"/>
              </a:rPr>
              <a:t>SLA</a:t>
            </a:r>
            <a:br>
              <a:rPr lang="en-US" altLang="zh-CN" sz="4200" b="1" spc="-150" dirty="0">
                <a:ln w="3175">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317500" dist="38100" dir="2700000" algn="tl" rotWithShape="0">
                    <a:srgbClr val="00B0F0"/>
                  </a:outerShdw>
                </a:effectLst>
                <a:latin typeface="Segoe Light" pitchFamily="34" charset="0"/>
              </a:rPr>
            </a:br>
            <a:r>
              <a:rPr lang="en-US" altLang="zh-CN" sz="4200" b="1" spc="-150" dirty="0">
                <a:ln w="3175">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317500" dist="38100" dir="2700000" algn="tl" rotWithShape="0">
                    <a:srgbClr val="00B0F0"/>
                  </a:outerShdw>
                </a:effectLst>
                <a:latin typeface="Segoe Light" pitchFamily="34" charset="0"/>
              </a:rPr>
              <a:t>DRIVEN</a:t>
            </a:r>
          </a:p>
          <a:p>
            <a:pPr algn="ctr">
              <a:lnSpc>
                <a:spcPts val="3600"/>
              </a:lnSpc>
              <a:spcBef>
                <a:spcPct val="20000"/>
              </a:spcBef>
              <a:buClr>
                <a:srgbClr val="F3AF35"/>
              </a:buClr>
              <a:buSzPct val="85000"/>
              <a:defRPr/>
            </a:pPr>
            <a:r>
              <a:rPr lang="en-US" sz="3200" dirty="0"/>
              <a:t>Capacity</a:t>
            </a:r>
          </a:p>
        </p:txBody>
      </p:sp>
      <p:sp>
        <p:nvSpPr>
          <p:cNvPr id="48" name="Rectangle 47"/>
          <p:cNvSpPr/>
          <p:nvPr/>
        </p:nvSpPr>
        <p:spPr>
          <a:xfrm>
            <a:off x="15612623" y="968451"/>
            <a:ext cx="2864971" cy="1575816"/>
          </a:xfrm>
          <a:prstGeom prst="rect">
            <a:avLst/>
          </a:prstGeom>
        </p:spPr>
        <p:txBody>
          <a:bodyPr>
            <a:spAutoFit/>
          </a:bodyPr>
          <a:lstStyle/>
          <a:p>
            <a:pPr algn="ctr">
              <a:lnSpc>
                <a:spcPts val="3600"/>
              </a:lnSpc>
              <a:buClr>
                <a:srgbClr val="F3AF35"/>
              </a:buClr>
              <a:buSzPct val="85000"/>
              <a:defRPr/>
            </a:pPr>
            <a:r>
              <a:rPr lang="en-US" altLang="zh-CN" sz="4200" b="1" spc="-150" dirty="0">
                <a:ln w="3175">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317500" dist="38100" dir="2700000" algn="tl" rotWithShape="0">
                    <a:srgbClr val="00B0F0"/>
                  </a:outerShdw>
                </a:effectLst>
                <a:latin typeface="Segoe Light" pitchFamily="34" charset="0"/>
              </a:rPr>
              <a:t>SCALE</a:t>
            </a:r>
            <a:br>
              <a:rPr lang="en-US" altLang="zh-CN" sz="4200" b="1" spc="-150" dirty="0">
                <a:ln w="3175">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317500" dist="38100" dir="2700000" algn="tl" rotWithShape="0">
                    <a:srgbClr val="00B0F0"/>
                  </a:outerShdw>
                </a:effectLst>
                <a:latin typeface="Segoe Light" pitchFamily="34" charset="0"/>
              </a:rPr>
            </a:br>
            <a:r>
              <a:rPr lang="en-US" altLang="zh-CN" sz="4200" b="1" spc="-150" dirty="0">
                <a:ln w="3175">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317500" dist="38100" dir="2700000" algn="tl" rotWithShape="0">
                    <a:srgbClr val="00B0F0"/>
                  </a:outerShdw>
                </a:effectLst>
                <a:latin typeface="Segoe Light" pitchFamily="34" charset="0"/>
              </a:rPr>
              <a:t>OUT</a:t>
            </a:r>
          </a:p>
          <a:p>
            <a:pPr algn="ctr">
              <a:lnSpc>
                <a:spcPts val="3600"/>
              </a:lnSpc>
              <a:spcBef>
                <a:spcPct val="20000"/>
              </a:spcBef>
              <a:buClr>
                <a:srgbClr val="F3AF35"/>
              </a:buClr>
              <a:buSzPct val="85000"/>
              <a:defRPr/>
            </a:pPr>
            <a:r>
              <a:rPr lang="en-US" sz="3200" dirty="0"/>
              <a:t>Architecture</a:t>
            </a:r>
          </a:p>
        </p:txBody>
      </p:sp>
      <p:sp>
        <p:nvSpPr>
          <p:cNvPr id="50" name="Rectangle 49"/>
          <p:cNvSpPr/>
          <p:nvPr/>
        </p:nvSpPr>
        <p:spPr>
          <a:xfrm>
            <a:off x="0" y="2143116"/>
            <a:ext cx="9144000" cy="707886"/>
          </a:xfrm>
          <a:prstGeom prst="rect">
            <a:avLst/>
          </a:prstGeom>
        </p:spPr>
        <p:txBody>
          <a:bodyPr>
            <a:spAutoFit/>
          </a:bodyPr>
          <a:lstStyle/>
          <a:p>
            <a:pPr algn="ctr">
              <a:defRPr/>
            </a:pPr>
            <a:r>
              <a:rPr lang="zh-CN" altLang="en-US" sz="4000" spc="-200" dirty="0" smtClean="0">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Segoe Light" pitchFamily="34" charset="0"/>
              </a:rPr>
              <a:t>根据你的业务来优化部署方案</a:t>
            </a:r>
            <a:endParaRPr lang="en-US" sz="4000" dirty="0"/>
          </a:p>
        </p:txBody>
      </p:sp>
    </p:spTree>
    <p:extLst>
      <p:ext uri="{BB962C8B-B14F-4D97-AF65-F5344CB8AC3E}">
        <p14:creationId xmlns="" xmlns:p14="http://schemas.microsoft.com/office/powerpoint/2007/7/12/main" val="263094454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000"/>
                                        <p:tgtEl>
                                          <p:spTgt spid="49"/>
                                        </p:tgtEl>
                                      </p:cBhvr>
                                    </p:animEffect>
                                  </p:childTnLst>
                                </p:cTn>
                              </p:par>
                            </p:childTnLst>
                          </p:cTn>
                        </p:par>
                        <p:par>
                          <p:cTn id="11" fill="hold" nodeType="afterGroup">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nodeType="afterGroup">
                            <p:stCondLst>
                              <p:cond delay="1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nodeType="afterGroup">
                            <p:stCondLst>
                              <p:cond delay="2000"/>
                            </p:stCondLst>
                            <p:childTnLst>
                              <p:par>
                                <p:cTn id="20" presetID="42" presetClass="path" presetSubtype="0" accel="50000" decel="50000" fill="hold" nodeType="afterEffect">
                                  <p:stCondLst>
                                    <p:cond delay="0"/>
                                  </p:stCondLst>
                                  <p:childTnLst>
                                    <p:animMotion origin="layout" path="M -2.29167E-6 -3.33333E-6 L -2.29167E-6 0.54005 " pathEditMode="relative" rAng="0" ptsTypes="AA">
                                      <p:cBhvr>
                                        <p:cTn id="21" dur="2000" fill="hold"/>
                                        <p:tgtEl>
                                          <p:spTgt spid="5"/>
                                        </p:tgtEl>
                                        <p:attrNameLst>
                                          <p:attrName>ppt_x</p:attrName>
                                          <p:attrName>ppt_y</p:attrName>
                                        </p:attrNameLst>
                                      </p:cBhvr>
                                      <p:rCtr x="0" y="270"/>
                                    </p:animMotion>
                                  </p:childTnLst>
                                </p:cTn>
                              </p:par>
                              <p:par>
                                <p:cTn id="22" presetID="42" presetClass="path" presetSubtype="0" accel="50000" decel="50000" fill="hold" nodeType="withEffect">
                                  <p:stCondLst>
                                    <p:cond delay="0"/>
                                  </p:stCondLst>
                                  <p:childTnLst>
                                    <p:animMotion origin="layout" path="M -1.25E-6 4.44444E-6 L 0.00586 0.5412 " pathEditMode="relative" rAng="0" ptsTypes="AA">
                                      <p:cBhvr>
                                        <p:cTn id="23" dur="2000" fill="hold"/>
                                        <p:tgtEl>
                                          <p:spTgt spid="3"/>
                                        </p:tgtEl>
                                        <p:attrNameLst>
                                          <p:attrName>ppt_x</p:attrName>
                                          <p:attrName>ppt_y</p:attrName>
                                        </p:attrNameLst>
                                      </p:cBhvr>
                                      <p:rCtr x="3" y="271"/>
                                    </p:animMotion>
                                  </p:childTnLst>
                                </p:cTn>
                              </p:par>
                              <p:par>
                                <p:cTn id="24" presetID="42" presetClass="path" presetSubtype="0" accel="50000" decel="50000" fill="hold" nodeType="withEffect">
                                  <p:stCondLst>
                                    <p:cond delay="0"/>
                                  </p:stCondLst>
                                  <p:childTnLst>
                                    <p:animMotion origin="layout" path="M 3.54167E-6 2.22222E-6 L 0.00078 0.5368 " pathEditMode="relative" rAng="0" ptsTypes="AA">
                                      <p:cBhvr>
                                        <p:cTn id="25" dur="2000" fill="hold"/>
                                        <p:tgtEl>
                                          <p:spTgt spid="4"/>
                                        </p:tgtEl>
                                        <p:attrNameLst>
                                          <p:attrName>ppt_x</p:attrName>
                                          <p:attrName>ppt_y</p:attrName>
                                        </p:attrNameLst>
                                      </p:cBhvr>
                                      <p:rCtr x="0" y="268"/>
                                    </p:animMotion>
                                  </p:childTnLst>
                                </p:cTn>
                              </p:par>
                              <p:par>
                                <p:cTn id="26" presetID="10" presetClass="entr" presetSubtype="0"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childTnLst>
                                </p:cTn>
                              </p:par>
                              <p:par>
                                <p:cTn id="29" presetID="10" presetClass="exit" presetSubtype="0" fill="hold" nodeType="withEffect">
                                  <p:stCondLst>
                                    <p:cond delay="0"/>
                                  </p:stCondLst>
                                  <p:childTnLst>
                                    <p:animEffect transition="out" filter="fade">
                                      <p:cBhvr>
                                        <p:cTn id="30" dur="2000"/>
                                        <p:tgtEl>
                                          <p:spTgt spid="131"/>
                                        </p:tgtEl>
                                      </p:cBhvr>
                                    </p:animEffect>
                                    <p:set>
                                      <p:cBhvr>
                                        <p:cTn id="31" dur="1" fill="hold">
                                          <p:stCondLst>
                                            <p:cond delay="1999"/>
                                          </p:stCondLst>
                                        </p:cTn>
                                        <p:tgtEl>
                                          <p:spTgt spid="13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130"/>
                                        </p:tgtEl>
                                      </p:cBhvr>
                                    </p:animEffect>
                                    <p:set>
                                      <p:cBhvr>
                                        <p:cTn id="34" dur="1" fill="hold">
                                          <p:stCondLst>
                                            <p:cond delay="1999"/>
                                          </p:stCondLst>
                                        </p:cTn>
                                        <p:tgtEl>
                                          <p:spTgt spid="13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128"/>
                                        </p:tgtEl>
                                      </p:cBhvr>
                                    </p:animEffect>
                                    <p:set>
                                      <p:cBhvr>
                                        <p:cTn id="37" dur="1" fill="hold">
                                          <p:stCondLst>
                                            <p:cond delay="1999"/>
                                          </p:stCondLst>
                                        </p:cTn>
                                        <p:tgtEl>
                                          <p:spTgt spid="128"/>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129"/>
                                        </p:tgtEl>
                                      </p:cBhvr>
                                    </p:animEffect>
                                    <p:set>
                                      <p:cBhvr>
                                        <p:cTn id="40" dur="1" fill="hold">
                                          <p:stCondLst>
                                            <p:cond delay="1999"/>
                                          </p:stCondLst>
                                        </p:cTn>
                                        <p:tgtEl>
                                          <p:spTgt spid="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914400" y="1295400"/>
            <a:ext cx="1905000" cy="228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zh-CN" altLang="en-US" b="1" dirty="0" smtClean="0"/>
              <a:t>套装软件</a:t>
            </a:r>
            <a:endParaRPr lang="en-US" b="1" dirty="0" smtClean="0"/>
          </a:p>
          <a:p>
            <a:pPr algn="ctr"/>
            <a:endParaRPr lang="en-US" altLang="zh-CN" sz="1600" dirty="0" smtClean="0"/>
          </a:p>
          <a:p>
            <a:pPr algn="ctr"/>
            <a:endParaRPr lang="en-US" altLang="zh-CN" sz="1600" dirty="0"/>
          </a:p>
          <a:p>
            <a:pPr algn="ctr"/>
            <a:r>
              <a:rPr lang="zh-CN" altLang="en-US" sz="1600" dirty="0" smtClean="0"/>
              <a:t>我直接购买的套装软件，然后自己运维</a:t>
            </a:r>
            <a:endParaRPr lang="en-US" sz="1600" dirty="0"/>
          </a:p>
        </p:txBody>
      </p:sp>
      <p:sp>
        <p:nvSpPr>
          <p:cNvPr id="23" name="Rounded Rectangle 22"/>
          <p:cNvSpPr/>
          <p:nvPr/>
        </p:nvSpPr>
        <p:spPr>
          <a:xfrm>
            <a:off x="914400" y="3657600"/>
            <a:ext cx="1905000" cy="228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zh-CN" altLang="en-US" b="1" dirty="0" smtClean="0"/>
              <a:t>自建</a:t>
            </a:r>
            <a:r>
              <a:rPr lang="en-US" altLang="zh-CN" b="1" dirty="0" smtClean="0"/>
              <a:t>/</a:t>
            </a:r>
            <a:r>
              <a:rPr lang="zh-CN" altLang="en-US" b="1" dirty="0" smtClean="0"/>
              <a:t>自运维</a:t>
            </a:r>
            <a:endParaRPr lang="en-US" altLang="zh-CN" b="1" dirty="0" smtClean="0"/>
          </a:p>
          <a:p>
            <a:pPr algn="ctr"/>
            <a:r>
              <a:rPr lang="zh-CN" altLang="en-US" b="1" dirty="0" smtClean="0"/>
              <a:t>软件</a:t>
            </a:r>
            <a:endParaRPr lang="en-US" b="1" dirty="0" smtClean="0"/>
          </a:p>
          <a:p>
            <a:pPr algn="ctr"/>
            <a:endParaRPr lang="en-US" dirty="0" smtClean="0"/>
          </a:p>
          <a:p>
            <a:pPr algn="ctr"/>
            <a:r>
              <a:rPr lang="zh-CN" altLang="en-US" sz="1600" dirty="0" smtClean="0"/>
              <a:t>我自己开发软件，然后自己运维</a:t>
            </a:r>
            <a:endParaRPr lang="en-US" sz="1600" dirty="0"/>
          </a:p>
        </p:txBody>
      </p:sp>
      <p:grpSp>
        <p:nvGrpSpPr>
          <p:cNvPr id="2" name="Group 32"/>
          <p:cNvGrpSpPr/>
          <p:nvPr/>
        </p:nvGrpSpPr>
        <p:grpSpPr>
          <a:xfrm>
            <a:off x="152400" y="1371600"/>
            <a:ext cx="523220" cy="4572000"/>
            <a:chOff x="227860" y="1371600"/>
            <a:chExt cx="523220" cy="4572000"/>
          </a:xfrm>
        </p:grpSpPr>
        <p:cxnSp>
          <p:nvCxnSpPr>
            <p:cNvPr id="4" name="Straight Arrow Connector 3"/>
            <p:cNvCxnSpPr/>
            <p:nvPr/>
          </p:nvCxnSpPr>
          <p:spPr>
            <a:xfrm rot="5400000" flipH="1" flipV="1">
              <a:off x="-1980803" y="3657203"/>
              <a:ext cx="4572000" cy="794"/>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6200000">
              <a:off x="-599130" y="3241747"/>
              <a:ext cx="2177199" cy="523220"/>
            </a:xfrm>
            <a:prstGeom prst="rect">
              <a:avLst/>
            </a:prstGeom>
            <a:noFill/>
          </p:spPr>
          <p:txBody>
            <a:bodyPr wrap="none" rtlCol="0">
              <a:spAutoFit/>
            </a:bodyPr>
            <a:lstStyle/>
            <a:p>
              <a:r>
                <a:rPr lang="zh-CN" altLang="en-US" sz="2800" dirty="0" smtClean="0"/>
                <a:t>构建 </a:t>
              </a:r>
              <a:r>
                <a:rPr lang="en-US" sz="2800" dirty="0" smtClean="0"/>
                <a:t>vs. </a:t>
              </a:r>
              <a:r>
                <a:rPr lang="zh-CN" altLang="en-US" sz="2800" dirty="0" smtClean="0"/>
                <a:t>购买</a:t>
              </a:r>
              <a:endParaRPr lang="en-US" sz="2800" dirty="0"/>
            </a:p>
          </p:txBody>
        </p:sp>
        <p:sp>
          <p:nvSpPr>
            <p:cNvPr id="10" name="TextBox 9"/>
            <p:cNvSpPr txBox="1"/>
            <p:nvPr/>
          </p:nvSpPr>
          <p:spPr>
            <a:xfrm rot="16200000">
              <a:off x="166301" y="5124556"/>
              <a:ext cx="646331" cy="369332"/>
            </a:xfrm>
            <a:prstGeom prst="rect">
              <a:avLst/>
            </a:prstGeom>
            <a:noFill/>
          </p:spPr>
          <p:txBody>
            <a:bodyPr wrap="none" rtlCol="0">
              <a:spAutoFit/>
            </a:bodyPr>
            <a:lstStyle/>
            <a:p>
              <a:r>
                <a:rPr lang="zh-CN" altLang="en-US" dirty="0" smtClean="0"/>
                <a:t>构建</a:t>
              </a:r>
              <a:endParaRPr lang="en-US" dirty="0"/>
            </a:p>
          </p:txBody>
        </p:sp>
        <p:sp>
          <p:nvSpPr>
            <p:cNvPr id="11" name="TextBox 10"/>
            <p:cNvSpPr txBox="1"/>
            <p:nvPr/>
          </p:nvSpPr>
          <p:spPr>
            <a:xfrm rot="16200000">
              <a:off x="166300" y="1568674"/>
              <a:ext cx="646331" cy="369332"/>
            </a:xfrm>
            <a:prstGeom prst="rect">
              <a:avLst/>
            </a:prstGeom>
            <a:noFill/>
          </p:spPr>
          <p:txBody>
            <a:bodyPr wrap="none" rtlCol="0">
              <a:spAutoFit/>
            </a:bodyPr>
            <a:lstStyle/>
            <a:p>
              <a:r>
                <a:rPr lang="zh-CN" altLang="en-US" dirty="0" smtClean="0"/>
                <a:t>购买</a:t>
              </a:r>
              <a:endParaRPr lang="en-US" dirty="0"/>
            </a:p>
          </p:txBody>
        </p:sp>
      </p:grpSp>
      <p:sp>
        <p:nvSpPr>
          <p:cNvPr id="28" name="Rounded Rectangle 27"/>
          <p:cNvSpPr/>
          <p:nvPr/>
        </p:nvSpPr>
        <p:spPr>
          <a:xfrm>
            <a:off x="3619500" y="3657600"/>
            <a:ext cx="1905000" cy="228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zh-CN" altLang="en-US" b="1" dirty="0" smtClean="0"/>
              <a:t>托管</a:t>
            </a:r>
            <a:endParaRPr lang="en-US" b="1" dirty="0" smtClean="0"/>
          </a:p>
          <a:p>
            <a:pPr algn="ctr"/>
            <a:r>
              <a:rPr lang="en-US" b="1" dirty="0" smtClean="0"/>
              <a:t>“</a:t>
            </a:r>
            <a:r>
              <a:rPr lang="zh-CN" altLang="en-US" b="1" dirty="0" smtClean="0"/>
              <a:t>自建的</a:t>
            </a:r>
            <a:r>
              <a:rPr lang="en-US" b="1" dirty="0" smtClean="0"/>
              <a:t>”</a:t>
            </a:r>
          </a:p>
          <a:p>
            <a:pPr algn="ctr"/>
            <a:endParaRPr lang="en-US" dirty="0" smtClean="0"/>
          </a:p>
          <a:p>
            <a:pPr algn="ctr"/>
            <a:r>
              <a:rPr lang="zh-CN" altLang="en-US" sz="1600" dirty="0" smtClean="0"/>
              <a:t>我自己开发的软件，但是由第三方托管运行</a:t>
            </a:r>
            <a:endParaRPr lang="en-US" sz="1600" dirty="0"/>
          </a:p>
        </p:txBody>
      </p:sp>
      <p:sp>
        <p:nvSpPr>
          <p:cNvPr id="33" name="Rounded Rectangle 32"/>
          <p:cNvSpPr/>
          <p:nvPr/>
        </p:nvSpPr>
        <p:spPr>
          <a:xfrm>
            <a:off x="3619500" y="1295400"/>
            <a:ext cx="1905000" cy="228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zh-CN" altLang="en-US" b="1" dirty="0" smtClean="0"/>
              <a:t>托管</a:t>
            </a:r>
            <a:r>
              <a:rPr lang="en-US" b="1" dirty="0" smtClean="0"/>
              <a:t> </a:t>
            </a:r>
          </a:p>
          <a:p>
            <a:pPr algn="ctr"/>
            <a:r>
              <a:rPr lang="en-US" b="1" dirty="0" smtClean="0"/>
              <a:t>“</a:t>
            </a:r>
            <a:r>
              <a:rPr lang="zh-CN" altLang="en-US" b="1" dirty="0" smtClean="0"/>
              <a:t>套装的</a:t>
            </a:r>
            <a:r>
              <a:rPr lang="en-US" b="1" dirty="0" smtClean="0"/>
              <a:t>”</a:t>
            </a:r>
          </a:p>
          <a:p>
            <a:pPr algn="ctr"/>
            <a:endParaRPr lang="en-US" dirty="0" smtClean="0"/>
          </a:p>
          <a:p>
            <a:pPr algn="ctr"/>
            <a:r>
              <a:rPr lang="zh-CN" altLang="en-US" sz="1600" dirty="0" smtClean="0"/>
              <a:t>软件是我直接购买的，但是我放在第三方托管运行</a:t>
            </a:r>
            <a:endParaRPr lang="en-US" sz="1600" dirty="0"/>
          </a:p>
        </p:txBody>
      </p:sp>
      <p:sp>
        <p:nvSpPr>
          <p:cNvPr id="34" name="Rounded Rectangle 33"/>
          <p:cNvSpPr/>
          <p:nvPr/>
        </p:nvSpPr>
        <p:spPr>
          <a:xfrm>
            <a:off x="6324600" y="3657600"/>
            <a:ext cx="1905000" cy="228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zh-CN" altLang="en-US" b="1" dirty="0" smtClean="0"/>
              <a:t>云平台</a:t>
            </a:r>
            <a:endParaRPr lang="en-US" b="1" dirty="0" smtClean="0"/>
          </a:p>
          <a:p>
            <a:pPr algn="ctr"/>
            <a:endParaRPr lang="en-US" dirty="0" smtClean="0"/>
          </a:p>
          <a:p>
            <a:pPr algn="ctr"/>
            <a:r>
              <a:rPr lang="zh-CN" altLang="en-US" dirty="0" smtClean="0"/>
              <a:t>我基于目标平台开发应用，然后部署在云平台上运行</a:t>
            </a:r>
            <a:endParaRPr lang="en-US" dirty="0"/>
          </a:p>
        </p:txBody>
      </p:sp>
      <p:sp>
        <p:nvSpPr>
          <p:cNvPr id="35" name="Rounded Rectangle 34"/>
          <p:cNvSpPr/>
          <p:nvPr/>
        </p:nvSpPr>
        <p:spPr>
          <a:xfrm>
            <a:off x="6324600" y="1295400"/>
            <a:ext cx="1905000" cy="228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b="1" dirty="0" smtClean="0"/>
              <a:t>“Software as a Service”</a:t>
            </a:r>
          </a:p>
          <a:p>
            <a:pPr algn="ctr"/>
            <a:endParaRPr lang="en-US" dirty="0" smtClean="0"/>
          </a:p>
          <a:p>
            <a:pPr algn="ctr"/>
            <a:r>
              <a:rPr lang="zh-CN" altLang="en-US" dirty="0" smtClean="0"/>
              <a:t>我直接购买供应商托管的应用，并直接使用它的服务</a:t>
            </a:r>
            <a:endParaRPr lang="en-US" dirty="0"/>
          </a:p>
        </p:txBody>
      </p:sp>
      <p:cxnSp>
        <p:nvCxnSpPr>
          <p:cNvPr id="17" name="Straight Arrow Connector 16"/>
          <p:cNvCxnSpPr/>
          <p:nvPr/>
        </p:nvCxnSpPr>
        <p:spPr>
          <a:xfrm>
            <a:off x="685800" y="6172200"/>
            <a:ext cx="7848600" cy="1588"/>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6096000"/>
            <a:ext cx="2454518" cy="523220"/>
          </a:xfrm>
          <a:prstGeom prst="rect">
            <a:avLst/>
          </a:prstGeom>
          <a:noFill/>
        </p:spPr>
        <p:txBody>
          <a:bodyPr wrap="none" rtlCol="0">
            <a:spAutoFit/>
          </a:bodyPr>
          <a:lstStyle/>
          <a:p>
            <a:r>
              <a:rPr lang="zh-CN" altLang="en-US" sz="2800" dirty="0" smtClean="0"/>
              <a:t>自建</a:t>
            </a:r>
            <a:r>
              <a:rPr lang="en-US" sz="2800" dirty="0" smtClean="0"/>
              <a:t>vs. </a:t>
            </a:r>
            <a:r>
              <a:rPr lang="zh-CN" altLang="en-US" sz="2800" dirty="0" smtClean="0"/>
              <a:t>云计算</a:t>
            </a:r>
            <a:endParaRPr lang="en-US" sz="2800" dirty="0"/>
          </a:p>
        </p:txBody>
      </p:sp>
      <p:sp>
        <p:nvSpPr>
          <p:cNvPr id="19" name="TextBox 18"/>
          <p:cNvSpPr txBox="1"/>
          <p:nvPr/>
        </p:nvSpPr>
        <p:spPr>
          <a:xfrm>
            <a:off x="914400" y="6172941"/>
            <a:ext cx="646331" cy="369332"/>
          </a:xfrm>
          <a:prstGeom prst="rect">
            <a:avLst/>
          </a:prstGeom>
          <a:noFill/>
        </p:spPr>
        <p:txBody>
          <a:bodyPr wrap="none" rtlCol="0">
            <a:spAutoFit/>
          </a:bodyPr>
          <a:lstStyle/>
          <a:p>
            <a:r>
              <a:rPr lang="zh-CN" altLang="en-US" dirty="0" smtClean="0"/>
              <a:t>自建</a:t>
            </a:r>
            <a:endParaRPr lang="en-US" dirty="0"/>
          </a:p>
        </p:txBody>
      </p:sp>
      <p:sp>
        <p:nvSpPr>
          <p:cNvPr id="20" name="TextBox 19"/>
          <p:cNvSpPr txBox="1"/>
          <p:nvPr/>
        </p:nvSpPr>
        <p:spPr>
          <a:xfrm>
            <a:off x="7772400" y="6172940"/>
            <a:ext cx="877163" cy="369332"/>
          </a:xfrm>
          <a:prstGeom prst="rect">
            <a:avLst/>
          </a:prstGeom>
          <a:noFill/>
        </p:spPr>
        <p:txBody>
          <a:bodyPr wrap="none" rtlCol="0">
            <a:spAutoFit/>
          </a:bodyPr>
          <a:lstStyle/>
          <a:p>
            <a:r>
              <a:rPr lang="zh-CN" altLang="en-US" dirty="0" smtClean="0"/>
              <a:t>云计算</a:t>
            </a:r>
            <a:endParaRPr lang="en-US" dirty="0"/>
          </a:p>
        </p:txBody>
      </p:sp>
      <p:sp>
        <p:nvSpPr>
          <p:cNvPr id="3" name="Title 2"/>
          <p:cNvSpPr>
            <a:spLocks noGrp="1"/>
          </p:cNvSpPr>
          <p:nvPr>
            <p:ph type="title"/>
          </p:nvPr>
        </p:nvSpPr>
        <p:spPr/>
        <p:txBody>
          <a:bodyPr/>
          <a:lstStyle/>
          <a:p>
            <a:r>
              <a:rPr lang="zh-CN" altLang="en-US" dirty="0" smtClean="0"/>
              <a:t>不同方式的比较</a:t>
            </a:r>
            <a:endParaRPr lang="en-US" dirty="0"/>
          </a:p>
        </p:txBody>
      </p:sp>
      <p:grpSp>
        <p:nvGrpSpPr>
          <p:cNvPr id="21" name="Group 20"/>
          <p:cNvGrpSpPr/>
          <p:nvPr/>
        </p:nvGrpSpPr>
        <p:grpSpPr>
          <a:xfrm>
            <a:off x="1524000" y="2057400"/>
            <a:ext cx="6248400" cy="3090644"/>
            <a:chOff x="1524000" y="2057400"/>
            <a:chExt cx="6248400" cy="3090644"/>
          </a:xfrm>
        </p:grpSpPr>
        <p:sp>
          <p:nvSpPr>
            <p:cNvPr id="22" name="Title 4"/>
            <p:cNvSpPr txBox="1">
              <a:spLocks/>
            </p:cNvSpPr>
            <p:nvPr/>
          </p:nvSpPr>
          <p:spPr>
            <a:xfrm>
              <a:off x="4343400" y="4005044"/>
              <a:ext cx="3429000" cy="1143000"/>
            </a:xfrm>
            <a:prstGeom prst="rect">
              <a:avLst/>
            </a:prstGeom>
            <a:solidFill>
              <a:schemeClr val="bg1"/>
            </a:solidFill>
            <a:ln w="28575">
              <a:solidFill>
                <a:srgbClr val="FFC000"/>
              </a:solidFill>
            </a:ln>
          </p:spPr>
          <p:txBody>
            <a:bodyPr vert="horz" lIns="91440" tIns="45720" rIns="91440" bIns="45720" rtlCol="0" anchor="ctr">
              <a:noAutofit/>
            </a:bodyPr>
            <a:lstStyle/>
            <a:p>
              <a:pPr algn="ctr" defTabSz="914400">
                <a:spcBef>
                  <a:spcPct val="0"/>
                </a:spcBef>
                <a:defRPr/>
              </a:pPr>
              <a:r>
                <a:rPr lang="zh-CN" altLang="en-US" sz="2800" b="1" dirty="0" smtClean="0"/>
                <a:t>最大化规模效益</a:t>
              </a:r>
              <a:endParaRPr lang="en-US" sz="2800" b="1" dirty="0" smtClean="0"/>
            </a:p>
          </p:txBody>
        </p:sp>
        <p:sp>
          <p:nvSpPr>
            <p:cNvPr id="24" name="Title 4"/>
            <p:cNvSpPr txBox="1">
              <a:spLocks/>
            </p:cNvSpPr>
            <p:nvPr/>
          </p:nvSpPr>
          <p:spPr>
            <a:xfrm>
              <a:off x="1524000" y="2057400"/>
              <a:ext cx="2743200" cy="1143000"/>
            </a:xfrm>
            <a:prstGeom prst="rect">
              <a:avLst/>
            </a:prstGeom>
            <a:solidFill>
              <a:schemeClr val="bg1"/>
            </a:solidFill>
            <a:ln w="28575">
              <a:solidFill>
                <a:srgbClr val="00B05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2800" b="1" dirty="0"/>
                <a:t>最大</a:t>
              </a:r>
              <a:r>
                <a:rPr lang="zh-CN" altLang="en-US" sz="2800" b="1" dirty="0" smtClean="0"/>
                <a:t>化控制</a:t>
              </a:r>
              <a:endParaRPr lang="en-US" sz="2800" b="1" dirty="0"/>
            </a:p>
          </p:txBody>
        </p:sp>
        <p:sp>
          <p:nvSpPr>
            <p:cNvPr id="26" name="Right Arrow 25"/>
            <p:cNvSpPr/>
            <p:nvPr/>
          </p:nvSpPr>
          <p:spPr>
            <a:xfrm rot="7925678">
              <a:off x="2737685" y="3276600"/>
              <a:ext cx="533400" cy="457200"/>
            </a:xfrm>
            <a:prstGeom prst="rightArrow">
              <a:avLst/>
            </a:prstGeom>
            <a:solidFill>
              <a:schemeClr val="bg1"/>
            </a:solidFill>
            <a:ln w="28575">
              <a:solidFill>
                <a:srgbClr val="00B050"/>
              </a:solidFill>
            </a:ln>
          </p:spPr>
          <p:txBody>
            <a:bodyPr vert="horz" lIns="91440" tIns="45720" rIns="91440" bIns="45720" rtlCol="0" anchor="ctr">
              <a:noAutofit/>
            </a:bodyPr>
            <a:lstStyle/>
            <a:p>
              <a:pPr algn="ctr" defTabSz="914400">
                <a:spcBef>
                  <a:spcPct val="0"/>
                </a:spcBef>
                <a:defRPr/>
              </a:pPr>
              <a:endParaRPr lang="en-US" sz="2800" b="1"/>
            </a:p>
          </p:txBody>
        </p:sp>
        <p:sp>
          <p:nvSpPr>
            <p:cNvPr id="27" name="Right Arrow 26"/>
            <p:cNvSpPr/>
            <p:nvPr/>
          </p:nvSpPr>
          <p:spPr>
            <a:xfrm rot="18900000">
              <a:off x="5874730" y="3474430"/>
              <a:ext cx="533400" cy="457200"/>
            </a:xfrm>
            <a:prstGeom prst="rightArrow">
              <a:avLst/>
            </a:prstGeom>
            <a:solidFill>
              <a:schemeClr val="bg1"/>
            </a:solidFill>
            <a:ln w="28575">
              <a:solidFill>
                <a:srgbClr val="FFC000"/>
              </a:solidFill>
            </a:ln>
          </p:spPr>
          <p:txBody>
            <a:bodyPr vert="horz" lIns="91440" tIns="45720" rIns="91440" bIns="45720" rtlCol="0" anchor="ctr">
              <a:noAutofit/>
            </a:bodyPr>
            <a:lstStyle/>
            <a:p>
              <a:pPr algn="ctr" defTabSz="914400">
                <a:spcBef>
                  <a:spcPct val="0"/>
                </a:spcBef>
                <a:defRPr/>
              </a:pPr>
              <a:endParaRPr lang="en-US" sz="2800" b="1">
                <a:solidFill>
                  <a:schemeClr val="tx1"/>
                </a:solidFill>
              </a:endParaRPr>
            </a:p>
          </p:txBody>
        </p:sp>
      </p:grpSp>
    </p:spTree>
    <p:extLst>
      <p:ext uri="{BB962C8B-B14F-4D97-AF65-F5344CB8AC3E}">
        <p14:creationId xmlns="" xmlns:p14="http://schemas.microsoft.com/office/powerpoint/2007/7/12/main" val="4059339804"/>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28" grpId="0" animBg="1"/>
      <p:bldP spid="33" grpId="0" animBg="1"/>
      <p:bldP spid="34" grpId="0" animBg="1"/>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a:blip r:embed="rId3" cstate="print">
            <a:extLst>
              <a:ext uri="28A0092B-C50C-407e-A947-70E740481C1C">
                <a14:useLocalDpi xmlns="" xmlns:a14="http://schemas.microsoft.com/office/drawing/2007/7/7/main" val="0"/>
              </a:ext>
            </a:extLst>
          </a:blip>
          <a:srcRect/>
          <a:stretch>
            <a:fillRect/>
          </a:stretch>
        </p:blipFill>
        <p:spPr bwMode="auto">
          <a:xfrm>
            <a:off x="4071934" y="3143249"/>
            <a:ext cx="1143008" cy="332271"/>
          </a:xfrm>
          <a:prstGeom prst="rect">
            <a:avLst/>
          </a:prstGeom>
          <a:noFill/>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
        <p:nvSpPr>
          <p:cNvPr id="4" name="Title 1"/>
          <p:cNvSpPr>
            <a:spLocks noGrp="1"/>
          </p:cNvSpPr>
          <p:nvPr>
            <p:ph type="title" idx="4294967295"/>
          </p:nvPr>
        </p:nvSpPr>
        <p:spPr>
          <a:xfrm>
            <a:off x="0" y="285728"/>
            <a:ext cx="8640000" cy="720000"/>
          </a:xfrm>
          <a:prstGeom prst="rect">
            <a:avLst/>
          </a:prstGeom>
        </p:spPr>
        <p:txBody>
          <a:bodyPr>
            <a:noAutofit/>
          </a:bodyPr>
          <a:lstStyle/>
          <a:p>
            <a:r>
              <a:rPr lang="zh-CN"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微软的公共</a:t>
            </a: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云：</a:t>
            </a:r>
            <a:r>
              <a:rPr lang="en-US"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Windows </a:t>
            </a:r>
            <a:r>
              <a:rPr lang="en-US"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Azure Platform</a:t>
            </a:r>
          </a:p>
        </p:txBody>
      </p:sp>
      <p:grpSp>
        <p:nvGrpSpPr>
          <p:cNvPr id="49" name="Group 81"/>
          <p:cNvGrpSpPr/>
          <p:nvPr/>
        </p:nvGrpSpPr>
        <p:grpSpPr>
          <a:xfrm>
            <a:off x="500035" y="5143512"/>
            <a:ext cx="8072494" cy="1157296"/>
            <a:chOff x="2743200" y="5562600"/>
            <a:chExt cx="4800601" cy="914400"/>
          </a:xfrm>
          <a:solidFill>
            <a:sysClr val="window" lastClr="FFFFFF">
              <a:lumMod val="95000"/>
            </a:sysClr>
          </a:solidFill>
        </p:grpSpPr>
        <p:sp>
          <p:nvSpPr>
            <p:cNvPr id="50" name="Rounded Rectangle 49"/>
            <p:cNvSpPr>
              <a:spLocks/>
            </p:cNvSpPr>
            <p:nvPr/>
          </p:nvSpPr>
          <p:spPr>
            <a:xfrm>
              <a:off x="2743200" y="5562600"/>
              <a:ext cx="4800598" cy="914398"/>
            </a:xfrm>
            <a:prstGeom prst="roundRect">
              <a:avLst/>
            </a:prstGeom>
            <a:grp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l" defTabSz="914363" rtl="0" eaLnBrk="1" fontAlgn="base" latinLnBrk="0" hangingPunct="1">
                <a:lnSpc>
                  <a:spcPct val="85000"/>
                </a:lnSpc>
                <a:spcBef>
                  <a:spcPts val="1200"/>
                </a:spcBef>
                <a:spcAft>
                  <a:spcPct val="0"/>
                </a:spcAft>
                <a:buClrTx/>
                <a:buSzTx/>
                <a:buFontTx/>
                <a:buNone/>
                <a:tabLst/>
                <a:defRPr/>
              </a:pPr>
              <a:endParaRPr kumimoji="0" lang="en-US" sz="1400" b="0" i="0" u="none" strike="noStrike" kern="1200" cap="none" spc="-100" normalizeH="0" baseline="0" noProof="0" dirty="0">
                <a:ln w="18415" cmpd="sng">
                  <a:noFill/>
                  <a:prstDash val="solid"/>
                </a:ln>
                <a:gradFill>
                  <a:gsLst>
                    <a:gs pos="0">
                      <a:srgbClr val="000000"/>
                    </a:gs>
                    <a:gs pos="50000">
                      <a:srgbClr val="000000"/>
                    </a:gs>
                  </a:gsLst>
                  <a:lin ang="5400000" scaled="0"/>
                </a:gradFill>
                <a:effectLst/>
                <a:uLnTx/>
                <a:uFillTx/>
                <a:latin typeface="微软雅黑" pitchFamily="34" charset="-122"/>
                <a:ea typeface="微软雅黑" pitchFamily="34" charset="-122"/>
                <a:cs typeface="Segoe UI" pitchFamily="34" charset="0"/>
              </a:endParaRPr>
            </a:p>
          </p:txBody>
        </p:sp>
        <p:sp>
          <p:nvSpPr>
            <p:cNvPr id="51" name="Rounded Rectangle 50"/>
            <p:cNvSpPr>
              <a:spLocks noChangeAspect="1"/>
            </p:cNvSpPr>
            <p:nvPr/>
          </p:nvSpPr>
          <p:spPr>
            <a:xfrm>
              <a:off x="2743201" y="5562600"/>
              <a:ext cx="4800600" cy="914400"/>
            </a:xfrm>
            <a:prstGeom prst="roundRect">
              <a:avLst/>
            </a:prstGeom>
            <a:grpFill/>
            <a:ln w="28575" cap="flat" cmpd="sng" algn="ctr">
              <a:solidFill>
                <a:srgbClr val="00B0F0"/>
              </a:solidFill>
              <a:prstDash val="solid"/>
              <a:bevel/>
            </a:ln>
            <a:effectLst>
              <a:outerShdw blurRad="50800" dist="38100" dir="5400000" rotWithShape="0">
                <a:srgbClr val="000000">
                  <a:alpha val="35000"/>
                </a:srgbClr>
              </a:outerShdw>
            </a:effectLst>
          </p:spPr>
          <p:txBody>
            <a:bodyPr lIns="0" tIns="45718" rIns="0" bIns="45718" anchor="ctr"/>
            <a:lstStyle/>
            <a:p>
              <a:pPr marL="0" marR="0" lvl="0" indent="0" algn="ctr" defTabSz="1096919" rtl="0" eaLnBrk="1" fontAlgn="base" latinLnBrk="0" hangingPunct="1">
                <a:lnSpc>
                  <a:spcPct val="75000"/>
                </a:lnSpc>
                <a:spcBef>
                  <a:spcPct val="0"/>
                </a:spcBef>
                <a:spcAft>
                  <a:spcPct val="0"/>
                </a:spcAft>
                <a:buClrTx/>
                <a:buSzTx/>
                <a:buFontTx/>
                <a:buNone/>
                <a:tabLst/>
                <a:defRPr/>
              </a:pPr>
              <a:endParaRPr kumimoji="0" lang="en-US" sz="1800" b="0" i="1" u="none" strike="noStrike" kern="1200" cap="none" spc="0" normalizeH="0" baseline="0" noProof="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uLnTx/>
                <a:uFillTx/>
                <a:latin typeface="微软雅黑" pitchFamily="34" charset="-122"/>
                <a:ea typeface="微软雅黑" pitchFamily="34" charset="-122"/>
              </a:endParaRPr>
            </a:p>
          </p:txBody>
        </p:sp>
        <p:sp>
          <p:nvSpPr>
            <p:cNvPr id="52" name="Rounded Rectangle 51"/>
            <p:cNvSpPr>
              <a:spLocks/>
            </p:cNvSpPr>
            <p:nvPr/>
          </p:nvSpPr>
          <p:spPr bwMode="auto">
            <a:xfrm>
              <a:off x="2931240" y="5789740"/>
              <a:ext cx="1027024" cy="485126"/>
            </a:xfrm>
            <a:prstGeom prst="roundRect">
              <a:avLst/>
            </a:prstGeom>
            <a:grp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zh-CN" altLang="en-US" kern="0" spc="-100" dirty="0" smtClean="0">
                  <a:ln w="18415" cmpd="sng">
                    <a:noFill/>
                    <a:prstDash val="solid"/>
                  </a:ln>
                  <a:gradFill>
                    <a:gsLst>
                      <a:gs pos="0">
                        <a:srgbClr val="000000"/>
                      </a:gs>
                      <a:gs pos="50000">
                        <a:srgbClr val="000000"/>
                      </a:gs>
                    </a:gsLst>
                    <a:lin ang="5400000" scaled="0"/>
                  </a:gradFill>
                  <a:latin typeface="微软雅黑" pitchFamily="34" charset="-122"/>
                  <a:ea typeface="微软雅黑" pitchFamily="34" charset="-122"/>
                  <a:cs typeface="Segoe UI" pitchFamily="34" charset="0"/>
                </a:rPr>
                <a:t>硬件</a:t>
              </a:r>
              <a:endParaRPr lang="en-US" altLang="zh-CN" kern="0" spc="-100" dirty="0" smtClean="0">
                <a:ln w="18415" cmpd="sng">
                  <a:noFill/>
                  <a:prstDash val="solid"/>
                </a:ln>
                <a:gradFill>
                  <a:gsLst>
                    <a:gs pos="0">
                      <a:srgbClr val="000000"/>
                    </a:gs>
                    <a:gs pos="50000">
                      <a:srgbClr val="000000"/>
                    </a:gs>
                  </a:gsLst>
                  <a:lin ang="5400000" scaled="0"/>
                </a:gradFill>
                <a:latin typeface="微软雅黑" pitchFamily="34" charset="-122"/>
                <a:ea typeface="微软雅黑" pitchFamily="34" charset="-122"/>
                <a:cs typeface="Segoe UI" pitchFamily="34" charset="0"/>
              </a:endParaRPr>
            </a:p>
          </p:txBody>
        </p:sp>
        <p:sp>
          <p:nvSpPr>
            <p:cNvPr id="53" name="Rounded Rectangle 52"/>
            <p:cNvSpPr>
              <a:spLocks/>
            </p:cNvSpPr>
            <p:nvPr/>
          </p:nvSpPr>
          <p:spPr bwMode="auto">
            <a:xfrm>
              <a:off x="4078376" y="5791200"/>
              <a:ext cx="1027024" cy="485126"/>
            </a:xfrm>
            <a:prstGeom prst="roundRect">
              <a:avLst/>
            </a:prstGeom>
            <a:grp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zh-CN" altLang="en-US"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微软雅黑" pitchFamily="34" charset="-122"/>
                  <a:ea typeface="微软雅黑" pitchFamily="34" charset="-122"/>
                  <a:cs typeface="Segoe UI" pitchFamily="34" charset="0"/>
                </a:rPr>
                <a:t>网络</a:t>
              </a:r>
              <a:endParaRPr kumimoji="0" lang="en-US"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微软雅黑" pitchFamily="34" charset="-122"/>
                <a:ea typeface="微软雅黑" pitchFamily="34" charset="-122"/>
                <a:cs typeface="Segoe UI" pitchFamily="34" charset="0"/>
              </a:endParaRPr>
            </a:p>
          </p:txBody>
        </p:sp>
        <p:sp>
          <p:nvSpPr>
            <p:cNvPr id="54" name="Rounded Rectangle 53"/>
            <p:cNvSpPr>
              <a:spLocks/>
            </p:cNvSpPr>
            <p:nvPr/>
          </p:nvSpPr>
          <p:spPr bwMode="auto">
            <a:xfrm>
              <a:off x="5221376" y="5791200"/>
              <a:ext cx="1027024" cy="485126"/>
            </a:xfrm>
            <a:prstGeom prst="roundRect">
              <a:avLst/>
            </a:prstGeom>
            <a:grp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zh-CN" altLang="en-US" kern="0" spc="-100" dirty="0" smtClean="0">
                  <a:ln w="18415" cmpd="sng">
                    <a:noFill/>
                    <a:prstDash val="solid"/>
                  </a:ln>
                  <a:gradFill>
                    <a:gsLst>
                      <a:gs pos="0">
                        <a:srgbClr val="000000"/>
                      </a:gs>
                      <a:gs pos="50000">
                        <a:srgbClr val="000000"/>
                      </a:gs>
                    </a:gsLst>
                    <a:lin ang="5400000" scaled="0"/>
                  </a:gradFill>
                  <a:latin typeface="微软雅黑" pitchFamily="34" charset="-122"/>
                  <a:ea typeface="微软雅黑" pitchFamily="34" charset="-122"/>
                  <a:cs typeface="Segoe UI" pitchFamily="34" charset="0"/>
                </a:rPr>
                <a:t>部署</a:t>
              </a:r>
              <a:endParaRPr lang="en-US" altLang="zh-CN" kern="0" spc="-100" dirty="0" smtClean="0">
                <a:ln w="18415" cmpd="sng">
                  <a:noFill/>
                  <a:prstDash val="solid"/>
                </a:ln>
                <a:gradFill>
                  <a:gsLst>
                    <a:gs pos="0">
                      <a:srgbClr val="000000"/>
                    </a:gs>
                    <a:gs pos="50000">
                      <a:srgbClr val="000000"/>
                    </a:gs>
                  </a:gsLst>
                  <a:lin ang="5400000" scaled="0"/>
                </a:gradFill>
                <a:latin typeface="微软雅黑" pitchFamily="34" charset="-122"/>
                <a:ea typeface="微软雅黑" pitchFamily="34" charset="-122"/>
                <a:cs typeface="Segoe UI" pitchFamily="34" charset="0"/>
              </a:endParaRPr>
            </a:p>
          </p:txBody>
        </p:sp>
        <p:sp>
          <p:nvSpPr>
            <p:cNvPr id="55" name="Rounded Rectangle 54"/>
            <p:cNvSpPr>
              <a:spLocks/>
            </p:cNvSpPr>
            <p:nvPr/>
          </p:nvSpPr>
          <p:spPr bwMode="auto">
            <a:xfrm>
              <a:off x="6400800" y="5791200"/>
              <a:ext cx="1027024" cy="485126"/>
            </a:xfrm>
            <a:prstGeom prst="roundRect">
              <a:avLst/>
            </a:prstGeom>
            <a:grp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algn="ctr" fontAlgn="base">
                <a:lnSpc>
                  <a:spcPct val="85000"/>
                </a:lnSpc>
                <a:spcBef>
                  <a:spcPts val="1200"/>
                </a:spcBef>
                <a:spcAft>
                  <a:spcPct val="0"/>
                </a:spcAft>
                <a:defRPr/>
              </a:pPr>
              <a:r>
                <a:rPr lang="zh-CN" altLang="en-US" kern="0" spc="-100" dirty="0" smtClean="0">
                  <a:ln w="18415" cmpd="sng">
                    <a:noFill/>
                    <a:prstDash val="solid"/>
                  </a:ln>
                  <a:gradFill>
                    <a:gsLst>
                      <a:gs pos="0">
                        <a:srgbClr val="000000"/>
                      </a:gs>
                      <a:gs pos="50000">
                        <a:srgbClr val="000000"/>
                      </a:gs>
                    </a:gsLst>
                    <a:lin ang="5400000" scaled="0"/>
                  </a:gradFill>
                  <a:latin typeface="微软雅黑" pitchFamily="34" charset="-122"/>
                  <a:ea typeface="微软雅黑" pitchFamily="34" charset="-122"/>
                  <a:cs typeface="Segoe UI" pitchFamily="34" charset="0"/>
                </a:rPr>
                <a:t>运维</a:t>
              </a:r>
              <a:endParaRPr lang="en-US" altLang="zh-CN" kern="0" spc="-100" dirty="0" smtClean="0">
                <a:ln w="18415" cmpd="sng">
                  <a:noFill/>
                  <a:prstDash val="solid"/>
                </a:ln>
                <a:gradFill>
                  <a:gsLst>
                    <a:gs pos="0">
                      <a:srgbClr val="000000"/>
                    </a:gs>
                    <a:gs pos="50000">
                      <a:srgbClr val="000000"/>
                    </a:gs>
                  </a:gsLst>
                  <a:lin ang="5400000" scaled="0"/>
                </a:gradFill>
                <a:latin typeface="微软雅黑" pitchFamily="34" charset="-122"/>
                <a:ea typeface="微软雅黑" pitchFamily="34" charset="-122"/>
                <a:cs typeface="Segoe UI" pitchFamily="34" charset="0"/>
              </a:endParaRPr>
            </a:p>
          </p:txBody>
        </p:sp>
      </p:grpSp>
      <p:grpSp>
        <p:nvGrpSpPr>
          <p:cNvPr id="3" name="Group 2"/>
          <p:cNvGrpSpPr/>
          <p:nvPr/>
        </p:nvGrpSpPr>
        <p:grpSpPr>
          <a:xfrm>
            <a:off x="571472" y="1214422"/>
            <a:ext cx="8001056" cy="714380"/>
            <a:chOff x="571472" y="1214422"/>
            <a:chExt cx="8001056" cy="714380"/>
          </a:xfrm>
        </p:grpSpPr>
        <p:sp>
          <p:nvSpPr>
            <p:cNvPr id="2" name="Rounded Rectangle 1"/>
            <p:cNvSpPr/>
            <p:nvPr/>
          </p:nvSpPr>
          <p:spPr>
            <a:xfrm>
              <a:off x="571472" y="1214422"/>
              <a:ext cx="8001056" cy="7143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77" name="Group 76"/>
            <p:cNvGrpSpPr/>
            <p:nvPr/>
          </p:nvGrpSpPr>
          <p:grpSpPr>
            <a:xfrm>
              <a:off x="642910" y="1428736"/>
              <a:ext cx="7895299" cy="387291"/>
              <a:chOff x="620207" y="1260774"/>
              <a:chExt cx="7895299" cy="387291"/>
            </a:xfrm>
          </p:grpSpPr>
          <p:pic>
            <p:nvPicPr>
              <p:cNvPr id="57" name="Picture 9" descr="C:\Users\maryfj\Desktop\PDC Visuals\Assets\Strata3D architecture chart\Logos\Dynamics CRM Online\dyn-CRM-Online_ALT_rgb_r.png"/>
              <p:cNvPicPr>
                <a:picLocks noChangeAspect="1" noChangeArrowheads="1"/>
              </p:cNvPicPr>
              <p:nvPr/>
            </p:nvPicPr>
            <p:blipFill>
              <a:blip r:embed="rId4" cstate="screen"/>
              <a:stretch>
                <a:fillRect/>
              </a:stretch>
            </p:blipFill>
            <p:spPr bwMode="invGray">
              <a:xfrm>
                <a:off x="6549559" y="1260774"/>
                <a:ext cx="1965947" cy="387291"/>
              </a:xfrm>
              <a:prstGeom prst="rect">
                <a:avLst/>
              </a:prstGeom>
              <a:noFill/>
              <a:effectLst>
                <a:outerShdw blurRad="596900" dist="50800" dir="5400000" algn="ctr" rotWithShape="0">
                  <a:srgbClr val="00FFFF"/>
                </a:outerShdw>
              </a:effectLst>
            </p:spPr>
          </p:pic>
          <p:pic>
            <p:nvPicPr>
              <p:cNvPr id="58" name="Picture 4" descr="C:\Users\maryfj\Desktop\PDC Visuals\Assets\Strata3D architecture chart\Logos\Office Live\ofc-Live_rgb_r.png"/>
              <p:cNvPicPr>
                <a:picLocks noChangeAspect="1" noChangeArrowheads="1"/>
              </p:cNvPicPr>
              <p:nvPr/>
            </p:nvPicPr>
            <p:blipFill>
              <a:blip r:embed="rId5" cstate="screen"/>
              <a:stretch>
                <a:fillRect/>
              </a:stretch>
            </p:blipFill>
            <p:spPr bwMode="invGray">
              <a:xfrm>
                <a:off x="2125595" y="1316561"/>
                <a:ext cx="1130125" cy="294962"/>
              </a:xfrm>
              <a:prstGeom prst="rect">
                <a:avLst/>
              </a:prstGeom>
              <a:noFill/>
              <a:effectLst>
                <a:outerShdw blurRad="596900" dist="50800" dir="5400000" algn="ctr" rotWithShape="0">
                  <a:srgbClr val="00FFFF"/>
                </a:outerShdw>
              </a:effectLst>
            </p:spPr>
          </p:pic>
          <p:pic>
            <p:nvPicPr>
              <p:cNvPr id="59" name="Picture 5" descr="C:\Users\maryfj\Desktop\PDC Visuals\Assets\Strata3D architecture chart\Logos\Windows Live\WLive_h_rgb_r.png"/>
              <p:cNvPicPr>
                <a:picLocks noChangeAspect="1" noChangeArrowheads="1"/>
              </p:cNvPicPr>
              <p:nvPr/>
            </p:nvPicPr>
            <p:blipFill>
              <a:blip r:embed="rId6" cstate="screen"/>
              <a:stretch>
                <a:fillRect/>
              </a:stretch>
            </p:blipFill>
            <p:spPr bwMode="invGray">
              <a:xfrm>
                <a:off x="620207" y="1420940"/>
                <a:ext cx="1342024" cy="178488"/>
              </a:xfrm>
              <a:prstGeom prst="rect">
                <a:avLst/>
              </a:prstGeom>
              <a:noFill/>
              <a:effectLst>
                <a:outerShdw blurRad="596900" dist="50800" dir="5400000" algn="ctr" rotWithShape="0">
                  <a:srgbClr val="00FFFF"/>
                </a:outerShdw>
              </a:effectLst>
            </p:spPr>
          </p:pic>
          <p:pic>
            <p:nvPicPr>
              <p:cNvPr id="60" name="Picture 6" descr="C:\Users\maryfj\Desktop\PDC Visuals\Assets\Strata3D architecture chart\Logos\SharePoint Online\ShrPt-Online_h_bL_r.png"/>
              <p:cNvPicPr>
                <a:picLocks noChangeAspect="1" noChangeArrowheads="1"/>
              </p:cNvPicPr>
              <p:nvPr/>
            </p:nvPicPr>
            <p:blipFill>
              <a:blip r:embed="rId7" cstate="screen"/>
              <a:stretch>
                <a:fillRect/>
              </a:stretch>
            </p:blipFill>
            <p:spPr bwMode="invGray">
              <a:xfrm>
                <a:off x="4924471" y="1368922"/>
                <a:ext cx="1447973" cy="217195"/>
              </a:xfrm>
              <a:prstGeom prst="rect">
                <a:avLst/>
              </a:prstGeom>
              <a:noFill/>
              <a:effectLst>
                <a:outerShdw blurRad="596900" dist="50800" dir="5400000" algn="ctr" rotWithShape="0">
                  <a:srgbClr val="00FFFF"/>
                </a:outerShdw>
              </a:effectLst>
            </p:spPr>
          </p:pic>
          <p:pic>
            <p:nvPicPr>
              <p:cNvPr id="69" name="Picture 68" descr="Exchange-Online-Logo-r.png"/>
              <p:cNvPicPr>
                <a:picLocks noChangeAspect="1"/>
              </p:cNvPicPr>
              <p:nvPr/>
            </p:nvPicPr>
            <p:blipFill>
              <a:blip r:embed="rId8" cstate="screen"/>
              <a:stretch>
                <a:fillRect/>
              </a:stretch>
            </p:blipFill>
            <p:spPr bwMode="invGray">
              <a:xfrm>
                <a:off x="3419084" y="1365156"/>
                <a:ext cx="1342024" cy="266090"/>
              </a:xfrm>
              <a:prstGeom prst="rect">
                <a:avLst/>
              </a:prstGeom>
              <a:effectLst>
                <a:outerShdw blurRad="596900" dist="50800" dir="5400000" algn="ctr" rotWithShape="0">
                  <a:srgbClr val="00FFFF"/>
                </a:outerShdw>
              </a:effectLst>
            </p:spPr>
          </p:pic>
        </p:grpSp>
      </p:grpSp>
      <p:grpSp>
        <p:nvGrpSpPr>
          <p:cNvPr id="80" name="Group 79"/>
          <p:cNvGrpSpPr/>
          <p:nvPr/>
        </p:nvGrpSpPr>
        <p:grpSpPr>
          <a:xfrm>
            <a:off x="646503" y="2119329"/>
            <a:ext cx="7887521" cy="2679673"/>
            <a:chOff x="646501" y="2119328"/>
            <a:chExt cx="7887521" cy="2679673"/>
          </a:xfrm>
        </p:grpSpPr>
        <p:sp>
          <p:nvSpPr>
            <p:cNvPr id="62" name="Rectangle 61"/>
            <p:cNvSpPr/>
            <p:nvPr/>
          </p:nvSpPr>
          <p:spPr>
            <a:xfrm>
              <a:off x="1344868" y="2119328"/>
              <a:ext cx="6527772" cy="470885"/>
            </a:xfrm>
            <a:prstGeom prst="rect">
              <a:avLst/>
            </a:prstGeom>
          </p:spPr>
          <p:txBody>
            <a:bodyPr wrap="none" lIns="0" tIns="0" rIns="0" bIns="0">
              <a:noAutofit/>
            </a:bodyPr>
            <a:lstStyle/>
            <a:p>
              <a:pPr algn="ctr"/>
              <a:r>
                <a:rPr lang="en-US" sz="3600" dirty="0" smtClean="0">
                  <a:gradFill>
                    <a:gsLst>
                      <a:gs pos="0">
                        <a:schemeClr val="tx1"/>
                      </a:gs>
                      <a:gs pos="100000">
                        <a:schemeClr val="tx1"/>
                      </a:gs>
                    </a:gsLst>
                    <a:lin ang="5400000" scaled="0"/>
                  </a:gradFill>
                  <a:effectLst>
                    <a:outerShdw blurRad="863600" dist="50800" dir="5400000" algn="ctr" rotWithShape="0">
                      <a:srgbClr val="00FFFF"/>
                    </a:outerShdw>
                  </a:effectLst>
                  <a:latin typeface="Segoe UI" pitchFamily="34" charset="0"/>
                  <a:cs typeface="Segoe UI" pitchFamily="34" charset="0"/>
                </a:rPr>
                <a:t>Windows Azure</a:t>
              </a:r>
              <a:r>
                <a:rPr lang="en-US" baseline="50000" dirty="0" smtClean="0">
                  <a:gradFill>
                    <a:gsLst>
                      <a:gs pos="0">
                        <a:schemeClr val="tx1"/>
                      </a:gs>
                      <a:gs pos="100000">
                        <a:schemeClr val="tx1"/>
                      </a:gs>
                    </a:gsLst>
                    <a:lin ang="5400000" scaled="0"/>
                  </a:gradFill>
                  <a:effectLst>
                    <a:outerShdw blurRad="863600" dist="50800" dir="5400000" algn="ctr" rotWithShape="0">
                      <a:srgbClr val="00FFFF"/>
                    </a:outerShdw>
                  </a:effectLst>
                  <a:latin typeface="Segoe UI" pitchFamily="34" charset="0"/>
                  <a:cs typeface="Segoe UI" pitchFamily="34" charset="0"/>
                </a:rPr>
                <a:t>™</a:t>
              </a:r>
              <a:r>
                <a:rPr lang="en-US" sz="3600" dirty="0" smtClean="0">
                  <a:gradFill>
                    <a:gsLst>
                      <a:gs pos="0">
                        <a:schemeClr val="tx1"/>
                      </a:gs>
                      <a:gs pos="100000">
                        <a:schemeClr val="tx1"/>
                      </a:gs>
                    </a:gsLst>
                    <a:lin ang="5400000" scaled="0"/>
                  </a:gradFill>
                  <a:effectLst>
                    <a:outerShdw blurRad="863600" dist="50800" dir="5400000" algn="ctr" rotWithShape="0">
                      <a:srgbClr val="00FFFF"/>
                    </a:outerShdw>
                  </a:effectLst>
                  <a:latin typeface="Segoe UI" pitchFamily="34" charset="0"/>
                  <a:cs typeface="Segoe UI" pitchFamily="34" charset="0"/>
                </a:rPr>
                <a:t> Platform</a:t>
              </a:r>
              <a:endParaRPr lang="en-US" sz="3600" dirty="0">
                <a:gradFill>
                  <a:gsLst>
                    <a:gs pos="0">
                      <a:schemeClr val="tx1"/>
                    </a:gs>
                    <a:gs pos="100000">
                      <a:schemeClr val="tx1"/>
                    </a:gs>
                  </a:gsLst>
                  <a:lin ang="5400000" scaled="0"/>
                </a:gradFill>
                <a:effectLst>
                  <a:outerShdw blurRad="863600" dist="50800" dir="5400000" algn="ctr" rotWithShape="0">
                    <a:srgbClr val="00FFFF"/>
                  </a:outerShdw>
                </a:effectLst>
                <a:latin typeface="Segoe UI" pitchFamily="34" charset="0"/>
                <a:cs typeface="Segoe UI" pitchFamily="34" charset="0"/>
              </a:endParaRPr>
            </a:p>
          </p:txBody>
        </p:sp>
        <p:sp>
          <p:nvSpPr>
            <p:cNvPr id="63" name="Rounded Rectangle 62"/>
            <p:cNvSpPr/>
            <p:nvPr/>
          </p:nvSpPr>
          <p:spPr bwMode="auto">
            <a:xfrm>
              <a:off x="646501" y="2782042"/>
              <a:ext cx="1534686" cy="996708"/>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64" name="Picture 63" descr="LiveServices_h_rgb.png"/>
            <p:cNvPicPr>
              <a:picLocks noChangeAspect="1"/>
            </p:cNvPicPr>
            <p:nvPr/>
          </p:nvPicPr>
          <p:blipFill>
            <a:blip r:embed="rId9" cstate="screen"/>
            <a:stretch>
              <a:fillRect/>
            </a:stretch>
          </p:blipFill>
          <p:spPr>
            <a:xfrm>
              <a:off x="769422" y="3137472"/>
              <a:ext cx="1223983" cy="340786"/>
            </a:xfrm>
            <a:prstGeom prst="rect">
              <a:avLst/>
            </a:prstGeom>
            <a:noFill/>
            <a:ln>
              <a:noFill/>
            </a:ln>
          </p:spPr>
        </p:pic>
        <p:sp>
          <p:nvSpPr>
            <p:cNvPr id="65" name="Rounded Rectangle 64"/>
            <p:cNvSpPr/>
            <p:nvPr/>
          </p:nvSpPr>
          <p:spPr bwMode="auto">
            <a:xfrm>
              <a:off x="3822918" y="2782042"/>
              <a:ext cx="1534686" cy="996708"/>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sp>
          <p:nvSpPr>
            <p:cNvPr id="67" name="Rounded Rectangle 66"/>
            <p:cNvSpPr/>
            <p:nvPr/>
          </p:nvSpPr>
          <p:spPr bwMode="auto">
            <a:xfrm>
              <a:off x="2234710" y="2782042"/>
              <a:ext cx="1534686" cy="996708"/>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68" name="Picture 3" descr="C:\Users\maryfj\Desktop\PDC Visuals\Assets\Strata3D architecture chart\Logos\NET Services\NETServices_h_rgb.png"/>
            <p:cNvPicPr>
              <a:picLocks noChangeAspect="1" noChangeArrowheads="1"/>
            </p:cNvPicPr>
            <p:nvPr/>
          </p:nvPicPr>
          <p:blipFill>
            <a:blip r:embed="rId10" cstate="screen"/>
            <a:stretch>
              <a:fillRect/>
            </a:stretch>
          </p:blipFill>
          <p:spPr bwMode="auto">
            <a:xfrm>
              <a:off x="2252232" y="3114221"/>
              <a:ext cx="1429218" cy="332349"/>
            </a:xfrm>
            <a:prstGeom prst="rect">
              <a:avLst/>
            </a:prstGeom>
            <a:noFill/>
          </p:spPr>
        </p:pic>
        <p:sp>
          <p:nvSpPr>
            <p:cNvPr id="70" name="Rounded Rectangle 69"/>
            <p:cNvSpPr/>
            <p:nvPr/>
          </p:nvSpPr>
          <p:spPr bwMode="auto">
            <a:xfrm>
              <a:off x="6999335" y="2782042"/>
              <a:ext cx="1534686" cy="996708"/>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71" name="Picture 70" descr="dyn-CRM-Svc-2_bL.png"/>
            <p:cNvPicPr>
              <a:picLocks noChangeAspect="1"/>
            </p:cNvPicPr>
            <p:nvPr/>
          </p:nvPicPr>
          <p:blipFill>
            <a:blip r:embed="rId11" cstate="screen"/>
            <a:stretch>
              <a:fillRect/>
            </a:stretch>
          </p:blipFill>
          <p:spPr>
            <a:xfrm>
              <a:off x="7042398" y="3133849"/>
              <a:ext cx="1447985" cy="278014"/>
            </a:xfrm>
            <a:prstGeom prst="rect">
              <a:avLst/>
            </a:prstGeom>
          </p:spPr>
        </p:pic>
        <p:sp>
          <p:nvSpPr>
            <p:cNvPr id="72" name="Rounded Rectangle 71"/>
            <p:cNvSpPr/>
            <p:nvPr/>
          </p:nvSpPr>
          <p:spPr bwMode="auto">
            <a:xfrm>
              <a:off x="5411127" y="2782042"/>
              <a:ext cx="1534686" cy="996708"/>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73" name="Picture 72" descr="ShrPt-Svc-2_bL.png"/>
            <p:cNvPicPr>
              <a:picLocks noChangeAspect="1"/>
            </p:cNvPicPr>
            <p:nvPr/>
          </p:nvPicPr>
          <p:blipFill>
            <a:blip r:embed="rId12" cstate="screen"/>
            <a:stretch>
              <a:fillRect/>
            </a:stretch>
          </p:blipFill>
          <p:spPr>
            <a:xfrm>
              <a:off x="5525292" y="3190340"/>
              <a:ext cx="1311399" cy="182284"/>
            </a:xfrm>
            <a:prstGeom prst="rect">
              <a:avLst/>
            </a:prstGeom>
          </p:spPr>
        </p:pic>
        <p:sp>
          <p:nvSpPr>
            <p:cNvPr id="74" name="Rounded Rectangle 73"/>
            <p:cNvSpPr/>
            <p:nvPr/>
          </p:nvSpPr>
          <p:spPr bwMode="auto">
            <a:xfrm>
              <a:off x="654347" y="3880774"/>
              <a:ext cx="7879675" cy="918227"/>
            </a:xfrm>
            <a:prstGeom prst="roundRect">
              <a:avLst>
                <a:gd name="adj" fmla="val 23334"/>
              </a:avLst>
            </a:prstGeom>
            <a:solidFill>
              <a:srgbClr val="FFFFFF"/>
            </a:solidFill>
            <a:ln w="22225">
              <a:noFill/>
              <a:headEnd type="none" w="med" len="med"/>
              <a:tailEnd type="none" w="med" len="med"/>
            </a:ln>
            <a:effectLst>
              <a:outerShdw blurRad="12700" dist="25400" dir="18600000" algn="bl" rotWithShape="0">
                <a:prstClr val="black">
                  <a:alpha val="42000"/>
                </a:prstClr>
              </a:outerShdw>
            </a:effectLst>
            <a:scene3d>
              <a:camera prst="orthographicFront">
                <a:rot lat="0" lon="0" rev="0"/>
              </a:camera>
              <a:lightRig rig="twoPt" dir="t">
                <a:rot lat="0" lon="0" rev="9600000"/>
              </a:lightRig>
            </a:scene3d>
            <a:sp3d extrusionH="76200" prstMaterial="softEdge">
              <a:bevelT w="19050" h="25400" prst="angle"/>
              <a:bevelB w="0" h="0" prst="angle"/>
              <a:extrusionClr>
                <a:srgbClr val="80F2F8"/>
              </a:extrusionClr>
              <a:contourClr>
                <a:srgbClr val="01CACA">
                  <a:satMod val="300000"/>
                </a:srgbClr>
              </a:contourClr>
            </a:sp3d>
          </p:spPr>
          <p:txBody>
            <a:bodyPr vert="horz" wrap="square" lIns="121893" tIns="60947" rIns="121893" bIns="60947" numCol="1" rtlCol="0" anchor="ctr" anchorCtr="0" compatLnSpc="1">
              <a:prstTxWarp prst="textNoShape">
                <a:avLst/>
              </a:prstTxWarp>
            </a:bodyPr>
            <a:lstStyle/>
            <a:p>
              <a:pPr algn="ctr" defTabSz="1218585"/>
              <a:endParaRPr lang="en-US" dirty="0" smtClean="0">
                <a:solidFill>
                  <a:srgbClr val="FFFFFF"/>
                </a:solidFill>
                <a:latin typeface="Segoe" pitchFamily="34" charset="0"/>
              </a:endParaRPr>
            </a:p>
          </p:txBody>
        </p:sp>
        <p:pic>
          <p:nvPicPr>
            <p:cNvPr id="75" name="Picture 74" descr="WinAzure_h_rgb.png"/>
            <p:cNvPicPr>
              <a:picLocks noChangeAspect="1"/>
            </p:cNvPicPr>
            <p:nvPr/>
          </p:nvPicPr>
          <p:blipFill>
            <a:blip r:embed="rId13" cstate="print"/>
            <a:stretch>
              <a:fillRect/>
            </a:stretch>
          </p:blipFill>
          <p:spPr>
            <a:xfrm>
              <a:off x="3006891" y="4005032"/>
              <a:ext cx="3174584" cy="592656"/>
            </a:xfrm>
            <a:prstGeom prst="rect">
              <a:avLst/>
            </a:prstGeom>
          </p:spPr>
        </p:pic>
      </p:grpSp>
      <p:pic>
        <p:nvPicPr>
          <p:cNvPr id="35" name="Picture 2"/>
          <p:cNvPicPr>
            <a:picLocks noChangeAspect="1" noChangeArrowheads="1"/>
          </p:cNvPicPr>
          <p:nvPr/>
        </p:nvPicPr>
        <p:blipFill>
          <a:blip r:embed="rId3" cstate="print">
            <a:extLst>
              <a:ext uri="28A0092B-C50C-407e-A947-70E740481C1C">
                <a14:useLocalDpi xmlns="" xmlns:a14="http://schemas.microsoft.com/office/drawing/2007/7/7/main" val="0"/>
              </a:ext>
            </a:extLst>
          </a:blip>
          <a:srcRect/>
          <a:stretch>
            <a:fillRect/>
          </a:stretch>
        </p:blipFill>
        <p:spPr bwMode="auto">
          <a:xfrm>
            <a:off x="4000496" y="3122481"/>
            <a:ext cx="1214446" cy="353037"/>
          </a:xfrm>
          <a:prstGeom prst="rect">
            <a:avLst/>
          </a:prstGeom>
          <a:noFill/>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grpSp>
        <p:nvGrpSpPr>
          <p:cNvPr id="79" name="Group 78"/>
          <p:cNvGrpSpPr/>
          <p:nvPr/>
        </p:nvGrpSpPr>
        <p:grpSpPr>
          <a:xfrm>
            <a:off x="0" y="2000240"/>
            <a:ext cx="9147755" cy="3266019"/>
            <a:chOff x="-2" y="3515019"/>
            <a:chExt cx="9147755" cy="3266019"/>
          </a:xfrm>
        </p:grpSpPr>
        <p:sp>
          <p:nvSpPr>
            <p:cNvPr id="61" name="Rounded Rectangle 60"/>
            <p:cNvSpPr/>
            <p:nvPr/>
          </p:nvSpPr>
          <p:spPr bwMode="auto">
            <a:xfrm>
              <a:off x="571470" y="3515019"/>
              <a:ext cx="8042805" cy="2962654"/>
            </a:xfrm>
            <a:prstGeom prst="roundRect">
              <a:avLst>
                <a:gd name="adj" fmla="val 8190"/>
              </a:avLst>
            </a:prstGeom>
            <a:gradFill flip="none" rotWithShape="1">
              <a:gsLst>
                <a:gs pos="0">
                  <a:srgbClr val="041E3A">
                    <a:alpha val="20000"/>
                  </a:srgbClr>
                </a:gs>
                <a:gs pos="39000">
                  <a:schemeClr val="tx1">
                    <a:alpha val="17000"/>
                  </a:schemeClr>
                </a:gs>
                <a:gs pos="88000">
                  <a:srgbClr val="05284F">
                    <a:alpha val="20000"/>
                  </a:srgbClr>
                </a:gs>
              </a:gsLst>
              <a:lin ang="3000000" scaled="0"/>
              <a:tileRect/>
            </a:gradFill>
            <a:ln w="9525">
              <a:gradFill flip="none" rotWithShape="1">
                <a:gsLst>
                  <a:gs pos="0">
                    <a:schemeClr val="tx1">
                      <a:alpha val="44000"/>
                    </a:schemeClr>
                  </a:gs>
                  <a:gs pos="50000">
                    <a:schemeClr val="tx1">
                      <a:alpha val="59000"/>
                    </a:schemeClr>
                  </a:gs>
                  <a:gs pos="100000">
                    <a:schemeClr val="tx1">
                      <a:alpha val="44000"/>
                    </a:schemeClr>
                  </a:gs>
                </a:gsLst>
                <a:lin ang="10800000" scaled="1"/>
                <a:tileRect/>
              </a:gra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val="FFFFFF"/>
                  </a:solidFill>
                  <a:latin typeface="Segoe" pitchFamily="34" charset="0"/>
                </a:rPr>
                <a:t>  </a:t>
              </a:r>
            </a:p>
          </p:txBody>
        </p:sp>
        <p:pic>
          <p:nvPicPr>
            <p:cNvPr id="76" name="Picture 75" descr="Azure-layer-glow.png"/>
            <p:cNvPicPr>
              <a:picLocks noChangeAspect="1"/>
            </p:cNvPicPr>
            <p:nvPr/>
          </p:nvPicPr>
          <p:blipFill>
            <a:blip r:embed="rId14" cstate="print"/>
            <a:srcRect l="1875" t="52223" r="1724" b="14435"/>
            <a:stretch>
              <a:fillRect/>
            </a:stretch>
          </p:blipFill>
          <p:spPr>
            <a:xfrm>
              <a:off x="-2" y="4943779"/>
              <a:ext cx="9147755" cy="1837259"/>
            </a:xfrm>
            <a:prstGeom prst="rect">
              <a:avLst/>
            </a:prstGeom>
          </p:spPr>
        </p:pic>
      </p:grpSp>
    </p:spTree>
    <p:extLst>
      <p:ext uri="{BB962C8B-B14F-4D97-AF65-F5344CB8AC3E}">
        <p14:creationId xmlns="" xmlns:p14="http://schemas.microsoft.com/office/powerpoint/2007/7/12/main" val="2362567521"/>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0" presetClass="entr" presetSubtype="0" fill="hold" nodeType="withEffect">
                                  <p:stCondLst>
                                    <p:cond delay="1900"/>
                                  </p:stCondLst>
                                  <p:childTnLst>
                                    <p:set>
                                      <p:cBhvr>
                                        <p:cTn id="8" dur="1" fill="hold">
                                          <p:stCondLst>
                                            <p:cond delay="0"/>
                                          </p:stCondLst>
                                        </p:cTn>
                                        <p:tgtEl>
                                          <p:spTgt spid="34"/>
                                        </p:tgtEl>
                                        <p:attrNameLst>
                                          <p:attrName>style.visibility</p:attrName>
                                        </p:attrNameLst>
                                      </p:cBhvr>
                                      <p:to>
                                        <p:strVal val="visible"/>
                                      </p:to>
                                    </p:set>
                                    <p:animEffect transition="in" filter="fade">
                                      <p:cBhvr>
                                        <p:cTn id="9" dur="20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内容介绍</a:t>
            </a:r>
            <a:endParaRPr lang="en-US" dirty="0"/>
          </a:p>
        </p:txBody>
      </p:sp>
      <p:sp>
        <p:nvSpPr>
          <p:cNvPr id="3" name="Content Placeholder 2"/>
          <p:cNvSpPr>
            <a:spLocks noGrp="1"/>
          </p:cNvSpPr>
          <p:nvPr>
            <p:ph idx="1"/>
          </p:nvPr>
        </p:nvSpPr>
        <p:spPr>
          <a:xfrm>
            <a:off x="457200" y="1142984"/>
            <a:ext cx="8229600" cy="4983179"/>
          </a:xfrm>
        </p:spPr>
        <p:txBody>
          <a:bodyPr/>
          <a:lstStyle/>
          <a:p>
            <a:r>
              <a:rPr lang="zh-CN" altLang="en-US" sz="2000" dirty="0" smtClean="0"/>
              <a:t>云计算发展的背景</a:t>
            </a:r>
            <a:endParaRPr lang="en-US" altLang="zh-CN" sz="2000" dirty="0" smtClean="0"/>
          </a:p>
          <a:p>
            <a:r>
              <a:rPr lang="zh-CN" altLang="en-US" sz="2000" dirty="0" smtClean="0"/>
              <a:t>云计算的讨论</a:t>
            </a:r>
            <a:endParaRPr lang="en-US" altLang="zh-CN" sz="2000" dirty="0" smtClean="0"/>
          </a:p>
          <a:p>
            <a:pPr lvl="1"/>
            <a:r>
              <a:rPr lang="zh-CN" altLang="en-US" sz="2000" dirty="0" smtClean="0"/>
              <a:t>概念与特点</a:t>
            </a:r>
            <a:endParaRPr lang="en-US" altLang="zh-CN" sz="2000" dirty="0" smtClean="0"/>
          </a:p>
          <a:p>
            <a:pPr lvl="1"/>
            <a:r>
              <a:rPr lang="zh-CN" altLang="en-US" sz="2000" dirty="0"/>
              <a:t>服</a:t>
            </a:r>
            <a:r>
              <a:rPr lang="zh-CN" altLang="en-US" sz="2000" dirty="0" smtClean="0"/>
              <a:t>务模型</a:t>
            </a:r>
            <a:endParaRPr lang="en-US" altLang="zh-CN" sz="2000" dirty="0" smtClean="0"/>
          </a:p>
          <a:p>
            <a:pPr lvl="1"/>
            <a:r>
              <a:rPr lang="zh-CN" altLang="en-US" sz="2000" dirty="0"/>
              <a:t>部</a:t>
            </a:r>
            <a:r>
              <a:rPr lang="zh-CN" altLang="en-US" sz="2000" dirty="0" smtClean="0"/>
              <a:t>署模型</a:t>
            </a:r>
            <a:endParaRPr lang="en-US" altLang="zh-CN" sz="2000" dirty="0" smtClean="0"/>
          </a:p>
          <a:p>
            <a:r>
              <a:rPr lang="zh-CN" altLang="en-US" sz="2000" dirty="0" smtClean="0"/>
              <a:t>微软云</a:t>
            </a:r>
            <a:r>
              <a:rPr lang="zh-CN" altLang="en-US" sz="2000" dirty="0"/>
              <a:t>计</a:t>
            </a:r>
            <a:r>
              <a:rPr lang="zh-CN" altLang="en-US" sz="2000" dirty="0" smtClean="0"/>
              <a:t>算</a:t>
            </a:r>
            <a:endParaRPr lang="en-US" altLang="zh-CN" sz="2000" dirty="0" smtClean="0"/>
          </a:p>
          <a:p>
            <a:pPr lvl="1"/>
            <a:r>
              <a:rPr lang="zh-CN" altLang="en-US" sz="2000" dirty="0"/>
              <a:t>平</a:t>
            </a:r>
            <a:r>
              <a:rPr lang="zh-CN" altLang="en-US" sz="2000" dirty="0" smtClean="0"/>
              <a:t>台战略</a:t>
            </a:r>
            <a:endParaRPr lang="en-US" altLang="zh-CN" sz="2000" dirty="0" smtClean="0"/>
          </a:p>
          <a:p>
            <a:pPr lvl="1"/>
            <a:r>
              <a:rPr lang="zh-CN" altLang="en-US" sz="2000" dirty="0"/>
              <a:t>云计</a:t>
            </a:r>
            <a:r>
              <a:rPr lang="zh-CN" altLang="en-US" sz="2000" dirty="0" smtClean="0"/>
              <a:t>算战略</a:t>
            </a:r>
            <a:endParaRPr lang="en-US" altLang="zh-CN" sz="2000" dirty="0" smtClean="0"/>
          </a:p>
          <a:p>
            <a:pPr lvl="1"/>
            <a:r>
              <a:rPr lang="zh-CN" altLang="en-US" sz="2000" dirty="0"/>
              <a:t>解</a:t>
            </a:r>
            <a:r>
              <a:rPr lang="zh-CN" altLang="en-US" sz="2000" dirty="0" smtClean="0"/>
              <a:t>决方案</a:t>
            </a:r>
            <a:endParaRPr lang="en-US" altLang="zh-CN" sz="2000" dirty="0" smtClean="0"/>
          </a:p>
          <a:p>
            <a:pPr lvl="1"/>
            <a:r>
              <a:rPr lang="zh-CN" altLang="en-US" sz="2000" dirty="0"/>
              <a:t>微</a:t>
            </a:r>
            <a:r>
              <a:rPr lang="zh-CN" altLang="en-US" sz="2000" dirty="0" smtClean="0"/>
              <a:t>软云计算的特点</a:t>
            </a:r>
            <a:endParaRPr lang="en-US" altLang="zh-CN" sz="2000" dirty="0" smtClean="0"/>
          </a:p>
          <a:p>
            <a:r>
              <a:rPr lang="zh-CN" altLang="en-US" sz="2000" dirty="0" smtClean="0"/>
              <a:t>案例介绍</a:t>
            </a:r>
            <a:endParaRPr lang="en-US" altLang="zh-CN" sz="2000" dirty="0" smtClean="0"/>
          </a:p>
          <a:p>
            <a:r>
              <a:rPr lang="en-US" altLang="zh-CN" sz="2000" dirty="0" smtClean="0"/>
              <a:t>Q&amp;A</a:t>
            </a:r>
          </a:p>
          <a:p>
            <a:endParaRPr lang="en-US" altLang="zh-CN" sz="2000" dirty="0"/>
          </a:p>
          <a:p>
            <a:endParaRPr lang="en-US" altLang="zh-CN" sz="2000" dirty="0" smtClean="0"/>
          </a:p>
          <a:p>
            <a:endParaRPr lang="en-US" altLang="zh-CN" sz="2000" dirty="0" smtClean="0"/>
          </a:p>
          <a:p>
            <a:endParaRPr lang="en-US" sz="2000" dirty="0"/>
          </a:p>
        </p:txBody>
      </p:sp>
    </p:spTree>
    <p:extLst>
      <p:ext uri="{BB962C8B-B14F-4D97-AF65-F5344CB8AC3E}">
        <p14:creationId xmlns="" xmlns:p14="http://schemas.microsoft.com/office/powerpoint/2007/7/12/main" val="2771675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13" descr="internet cloud 75 opac"/>
          <p:cNvPicPr>
            <a:picLocks noChangeAspect="1" noChangeArrowheads="1"/>
          </p:cNvPicPr>
          <p:nvPr/>
        </p:nvPicPr>
        <p:blipFill>
          <a:blip r:embed="rId4"/>
          <a:srcRect/>
          <a:stretch>
            <a:fillRect/>
          </a:stretch>
        </p:blipFill>
        <p:spPr bwMode="auto">
          <a:xfrm flipH="1">
            <a:off x="0" y="4556760"/>
            <a:ext cx="3581400" cy="1551940"/>
          </a:xfrm>
          <a:prstGeom prst="rect">
            <a:avLst/>
          </a:prstGeom>
          <a:noFill/>
          <a:effectLst/>
        </p:spPr>
      </p:pic>
      <p:sp>
        <p:nvSpPr>
          <p:cNvPr id="72" name="Rounded Rectangle 71"/>
          <p:cNvSpPr/>
          <p:nvPr/>
        </p:nvSpPr>
        <p:spPr bwMode="auto">
          <a:xfrm>
            <a:off x="1794430" y="4873876"/>
            <a:ext cx="876696" cy="171601"/>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73" name="Rounded Rectangle 72"/>
          <p:cNvSpPr/>
          <p:nvPr/>
        </p:nvSpPr>
        <p:spPr bwMode="auto">
          <a:xfrm>
            <a:off x="2449155" y="5422265"/>
            <a:ext cx="903645" cy="16788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74" name="Oval 106"/>
          <p:cNvSpPr>
            <a:spLocks noChangeArrowheads="1"/>
          </p:cNvSpPr>
          <p:nvPr/>
        </p:nvSpPr>
        <p:spPr bwMode="auto">
          <a:xfrm>
            <a:off x="686426" y="5074986"/>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77" name="Oval 106"/>
          <p:cNvSpPr>
            <a:spLocks noChangeArrowheads="1"/>
          </p:cNvSpPr>
          <p:nvPr/>
        </p:nvSpPr>
        <p:spPr bwMode="auto">
          <a:xfrm>
            <a:off x="630466" y="5069365"/>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78" name="Text Box 77"/>
          <p:cNvSpPr txBox="1">
            <a:spLocks noChangeArrowheads="1"/>
          </p:cNvSpPr>
          <p:nvPr/>
        </p:nvSpPr>
        <p:spPr bwMode="auto">
          <a:xfrm>
            <a:off x="1818681" y="4857291"/>
            <a:ext cx="821387" cy="20005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700" b="1" dirty="0" smtClean="0">
                <a:solidFill>
                  <a:schemeClr val="tx1"/>
                </a:solidFill>
              </a:rPr>
              <a:t>.NET Services</a:t>
            </a:r>
            <a:endParaRPr lang="en-US" sz="700" b="1" dirty="0">
              <a:solidFill>
                <a:schemeClr val="tx1"/>
              </a:solidFill>
            </a:endParaRPr>
          </a:p>
        </p:txBody>
      </p:sp>
      <p:sp>
        <p:nvSpPr>
          <p:cNvPr id="79" name="Rounded Rectangle 78"/>
          <p:cNvSpPr/>
          <p:nvPr/>
        </p:nvSpPr>
        <p:spPr bwMode="auto">
          <a:xfrm>
            <a:off x="546526" y="5472252"/>
            <a:ext cx="1035255" cy="158928"/>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80" name="Text Box 77"/>
          <p:cNvSpPr txBox="1">
            <a:spLocks noChangeArrowheads="1"/>
          </p:cNvSpPr>
          <p:nvPr/>
        </p:nvSpPr>
        <p:spPr bwMode="auto">
          <a:xfrm>
            <a:off x="593171" y="5450167"/>
            <a:ext cx="923336"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Windows </a:t>
            </a:r>
            <a:r>
              <a:rPr lang="en-US" sz="700" b="1" dirty="0" smtClean="0"/>
              <a:t>Az</a:t>
            </a:r>
            <a:r>
              <a:rPr lang="en-US" sz="700" b="1" dirty="0" smtClean="0">
                <a:solidFill>
                  <a:schemeClr val="tx1"/>
                </a:solidFill>
              </a:rPr>
              <a:t>ure</a:t>
            </a:r>
            <a:endParaRPr lang="en-US" sz="700" b="1" dirty="0">
              <a:solidFill>
                <a:schemeClr val="tx1"/>
              </a:solidFill>
            </a:endParaRPr>
          </a:p>
        </p:txBody>
      </p:sp>
      <p:sp>
        <p:nvSpPr>
          <p:cNvPr id="82" name="Text Box 77"/>
          <p:cNvSpPr txBox="1">
            <a:spLocks noChangeArrowheads="1"/>
          </p:cNvSpPr>
          <p:nvPr/>
        </p:nvSpPr>
        <p:spPr bwMode="auto">
          <a:xfrm>
            <a:off x="2473406" y="5402549"/>
            <a:ext cx="879394" cy="200055"/>
          </a:xfrm>
          <a:prstGeom prst="rect">
            <a:avLst/>
          </a:prstGeom>
          <a:noFill/>
          <a:ln w="19050" algn="ctr">
            <a:noFill/>
            <a:miter lim="800000"/>
            <a:headEnd/>
            <a:tailEnd/>
          </a:ln>
          <a:effectLst/>
        </p:spPr>
        <p:txBody>
          <a:bodyPr wrap="square">
            <a:spAutoFit/>
          </a:bodyPr>
          <a:lstStyle/>
          <a:p>
            <a:pPr algn="ctr"/>
            <a:r>
              <a:rPr lang="en-US" sz="700" b="1" dirty="0" smtClean="0">
                <a:solidFill>
                  <a:schemeClr val="tx1"/>
                </a:solidFill>
              </a:rPr>
              <a:t>Live Services</a:t>
            </a:r>
            <a:endParaRPr lang="en-US" sz="700" b="1" dirty="0">
              <a:solidFill>
                <a:schemeClr val="tx1"/>
              </a:solidFill>
            </a:endParaRPr>
          </a:p>
        </p:txBody>
      </p:sp>
      <p:sp>
        <p:nvSpPr>
          <p:cNvPr id="83" name="Oval 106"/>
          <p:cNvSpPr>
            <a:spLocks noChangeArrowheads="1"/>
          </p:cNvSpPr>
          <p:nvPr/>
        </p:nvSpPr>
        <p:spPr bwMode="auto">
          <a:xfrm>
            <a:off x="574506" y="5063743"/>
            <a:ext cx="895356" cy="38239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800" dirty="0">
              <a:solidFill>
                <a:schemeClr val="tx1"/>
              </a:solidFill>
            </a:endParaRPr>
          </a:p>
        </p:txBody>
      </p:sp>
      <p:sp>
        <p:nvSpPr>
          <p:cNvPr id="84" name="Text Box 27"/>
          <p:cNvSpPr txBox="1">
            <a:spLocks noChangeArrowheads="1"/>
          </p:cNvSpPr>
          <p:nvPr/>
        </p:nvSpPr>
        <p:spPr bwMode="auto">
          <a:xfrm>
            <a:off x="609600" y="5148094"/>
            <a:ext cx="838200" cy="200055"/>
          </a:xfrm>
          <a:prstGeom prst="rect">
            <a:avLst/>
          </a:prstGeom>
          <a:noFill/>
          <a:ln w="19050" algn="ctr">
            <a:noFill/>
            <a:miter lim="800000"/>
            <a:headEnd/>
            <a:tailEnd/>
          </a:ln>
          <a:effectLst/>
        </p:spPr>
        <p:txBody>
          <a:bodyPr wrap="square">
            <a:spAutoFit/>
          </a:bodyPr>
          <a:lstStyle/>
          <a:p>
            <a:pPr algn="ctr"/>
            <a:r>
              <a:rPr lang="en-US" sz="700" b="1" i="1" dirty="0" smtClean="0">
                <a:solidFill>
                  <a:schemeClr val="tx1"/>
                </a:solidFill>
              </a:rPr>
              <a:t>Applications</a:t>
            </a:r>
            <a:endParaRPr lang="en-US" sz="700" b="1" i="1" dirty="0">
              <a:solidFill>
                <a:schemeClr val="tx1"/>
              </a:solidFill>
            </a:endParaRPr>
          </a:p>
        </p:txBody>
      </p:sp>
      <p:cxnSp>
        <p:nvCxnSpPr>
          <p:cNvPr id="85" name="Straight Arrow Connector 84"/>
          <p:cNvCxnSpPr>
            <a:stCxn id="74" idx="6"/>
          </p:cNvCxnSpPr>
          <p:nvPr/>
        </p:nvCxnSpPr>
        <p:spPr bwMode="auto">
          <a:xfrm flipV="1">
            <a:off x="1581782" y="4944745"/>
            <a:ext cx="208918" cy="321438"/>
          </a:xfrm>
          <a:prstGeom prst="straightConnector1">
            <a:avLst/>
          </a:prstGeom>
          <a:noFill/>
          <a:ln w="19050" cap="flat" cmpd="sng" algn="ctr">
            <a:solidFill>
              <a:schemeClr val="accent6"/>
            </a:solidFill>
            <a:prstDash val="sysDot"/>
            <a:round/>
            <a:headEnd type="none" w="med" len="med"/>
            <a:tailEnd type="stealth" w="lg" len="lg"/>
          </a:ln>
          <a:effectLst/>
        </p:spPr>
      </p:cxnSp>
      <p:cxnSp>
        <p:nvCxnSpPr>
          <p:cNvPr id="86" name="Straight Arrow Connector 85"/>
          <p:cNvCxnSpPr>
            <a:stCxn id="74" idx="6"/>
            <a:endCxn id="73" idx="1"/>
          </p:cNvCxnSpPr>
          <p:nvPr/>
        </p:nvCxnSpPr>
        <p:spPr bwMode="auto">
          <a:xfrm>
            <a:off x="1581782" y="5266182"/>
            <a:ext cx="867373" cy="240023"/>
          </a:xfrm>
          <a:prstGeom prst="straightConnector1">
            <a:avLst/>
          </a:prstGeom>
          <a:noFill/>
          <a:ln w="19050" cap="flat" cmpd="sng" algn="ctr">
            <a:solidFill>
              <a:schemeClr val="accent6"/>
            </a:solidFill>
            <a:prstDash val="sysDot"/>
            <a:round/>
            <a:headEnd type="none" w="med" len="med"/>
            <a:tailEnd type="stealth" w="lg" len="lg"/>
          </a:ln>
          <a:effectLst/>
        </p:spPr>
      </p:cxnSp>
      <p:cxnSp>
        <p:nvCxnSpPr>
          <p:cNvPr id="87" name="Straight Arrow Connector 86"/>
          <p:cNvCxnSpPr>
            <a:stCxn id="91" idx="0"/>
          </p:cNvCxnSpPr>
          <p:nvPr/>
        </p:nvCxnSpPr>
        <p:spPr bwMode="auto">
          <a:xfrm rot="5400000" flipH="1" flipV="1">
            <a:off x="1348619" y="5390556"/>
            <a:ext cx="947582" cy="235030"/>
          </a:xfrm>
          <a:prstGeom prst="straightConnector1">
            <a:avLst/>
          </a:prstGeom>
          <a:noFill/>
          <a:ln w="15875" cap="flat" cmpd="sng" algn="ctr">
            <a:solidFill>
              <a:srgbClr val="8FA606"/>
            </a:solidFill>
            <a:prstDash val="sysDash"/>
            <a:round/>
            <a:headEnd type="none" w="med" len="med"/>
            <a:tailEnd type="stealth" w="lg" len="lg"/>
          </a:ln>
          <a:effectLst/>
        </p:spPr>
      </p:cxnSp>
      <p:cxnSp>
        <p:nvCxnSpPr>
          <p:cNvPr id="88" name="Straight Arrow Connector 87"/>
          <p:cNvCxnSpPr>
            <a:stCxn id="91" idx="0"/>
          </p:cNvCxnSpPr>
          <p:nvPr/>
        </p:nvCxnSpPr>
        <p:spPr bwMode="auto">
          <a:xfrm rot="5400000" flipH="1" flipV="1">
            <a:off x="1975364" y="5330866"/>
            <a:ext cx="380527" cy="921465"/>
          </a:xfrm>
          <a:prstGeom prst="straightConnector1">
            <a:avLst/>
          </a:prstGeom>
          <a:noFill/>
          <a:ln w="15875" cap="flat" cmpd="sng" algn="ctr">
            <a:solidFill>
              <a:srgbClr val="8FA606"/>
            </a:solidFill>
            <a:prstDash val="sysDash"/>
            <a:round/>
            <a:headEnd type="none" w="med" len="med"/>
            <a:tailEnd type="stealth" w="lg" len="lg"/>
          </a:ln>
          <a:effectLst/>
        </p:spPr>
      </p:cxnSp>
      <p:sp>
        <p:nvSpPr>
          <p:cNvPr id="89" name="Oval 106"/>
          <p:cNvSpPr>
            <a:spLocks noChangeArrowheads="1"/>
          </p:cNvSpPr>
          <p:nvPr/>
        </p:nvSpPr>
        <p:spPr bwMode="auto">
          <a:xfrm>
            <a:off x="1397117"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90" name="Oval 106"/>
          <p:cNvSpPr>
            <a:spLocks noChangeArrowheads="1"/>
          </p:cNvSpPr>
          <p:nvPr/>
        </p:nvSpPr>
        <p:spPr bwMode="auto">
          <a:xfrm>
            <a:off x="1313177"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91" name="Oval 106"/>
          <p:cNvSpPr>
            <a:spLocks noChangeArrowheads="1"/>
          </p:cNvSpPr>
          <p:nvPr/>
        </p:nvSpPr>
        <p:spPr bwMode="auto">
          <a:xfrm>
            <a:off x="1257218" y="5981862"/>
            <a:ext cx="895356" cy="382392"/>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eaLnBrk="0" hangingPunct="0"/>
            <a:endParaRPr lang="en-US" sz="800" dirty="0">
              <a:solidFill>
                <a:schemeClr val="tx1"/>
              </a:solidFill>
            </a:endParaRPr>
          </a:p>
        </p:txBody>
      </p:sp>
      <p:sp>
        <p:nvSpPr>
          <p:cNvPr id="92" name="Text Box 27"/>
          <p:cNvSpPr txBox="1">
            <a:spLocks noChangeArrowheads="1"/>
          </p:cNvSpPr>
          <p:nvPr/>
        </p:nvSpPr>
        <p:spPr bwMode="auto">
          <a:xfrm>
            <a:off x="1295400" y="6078855"/>
            <a:ext cx="838200" cy="200055"/>
          </a:xfrm>
          <a:prstGeom prst="rect">
            <a:avLst/>
          </a:prstGeom>
          <a:noFill/>
          <a:ln w="19050" algn="ctr">
            <a:noFill/>
            <a:miter lim="800000"/>
            <a:headEnd/>
            <a:tailEnd/>
          </a:ln>
          <a:effectLst/>
        </p:spPr>
        <p:txBody>
          <a:bodyPr wrap="square">
            <a:spAutoFit/>
          </a:bodyPr>
          <a:lstStyle/>
          <a:p>
            <a:pPr algn="ctr"/>
            <a:r>
              <a:rPr lang="en-US" sz="700" b="1" i="1" dirty="0" smtClean="0">
                <a:solidFill>
                  <a:schemeClr val="tx1"/>
                </a:solidFill>
              </a:rPr>
              <a:t>Applications</a:t>
            </a:r>
            <a:endParaRPr lang="en-US" sz="700" b="1" i="1" dirty="0">
              <a:solidFill>
                <a:schemeClr val="tx1"/>
              </a:solidFill>
            </a:endParaRPr>
          </a:p>
        </p:txBody>
      </p:sp>
      <p:cxnSp>
        <p:nvCxnSpPr>
          <p:cNvPr id="93" name="Straight Arrow Connector 92"/>
          <p:cNvCxnSpPr>
            <a:stCxn id="91" idx="0"/>
            <a:endCxn id="79" idx="2"/>
          </p:cNvCxnSpPr>
          <p:nvPr/>
        </p:nvCxnSpPr>
        <p:spPr bwMode="auto">
          <a:xfrm rot="16200000" flipV="1">
            <a:off x="1209184" y="5486151"/>
            <a:ext cx="350682" cy="640742"/>
          </a:xfrm>
          <a:prstGeom prst="straightConnector1">
            <a:avLst/>
          </a:prstGeom>
          <a:noFill/>
          <a:ln w="15875" cap="flat" cmpd="sng" algn="ctr">
            <a:solidFill>
              <a:srgbClr val="8FA606"/>
            </a:solidFill>
            <a:prstDash val="sysDash"/>
            <a:round/>
            <a:headEnd type="none" w="med" len="med"/>
            <a:tailEnd type="stealth" w="lg" len="lg"/>
          </a:ln>
          <a:effectLst/>
        </p:spPr>
      </p:cxnSp>
      <p:sp>
        <p:nvSpPr>
          <p:cNvPr id="94" name="Rectangle 93"/>
          <p:cNvSpPr/>
          <p:nvPr/>
        </p:nvSpPr>
        <p:spPr bwMode="auto">
          <a:xfrm>
            <a:off x="390615" y="6393335"/>
            <a:ext cx="2673532" cy="328295"/>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95" name="Rounded Rectangle 94"/>
          <p:cNvSpPr/>
          <p:nvPr/>
        </p:nvSpPr>
        <p:spPr bwMode="auto">
          <a:xfrm>
            <a:off x="2122725" y="5142481"/>
            <a:ext cx="876696" cy="171601"/>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800" dirty="0" smtClean="0">
              <a:solidFill>
                <a:schemeClr val="tx1"/>
              </a:solidFill>
              <a:latin typeface="Arial" charset="0"/>
              <a:ea typeface="+mj-ea"/>
              <a:cs typeface="+mj-cs"/>
            </a:endParaRPr>
          </a:p>
        </p:txBody>
      </p:sp>
      <p:sp>
        <p:nvSpPr>
          <p:cNvPr id="96" name="Text Box 77"/>
          <p:cNvSpPr txBox="1">
            <a:spLocks noChangeArrowheads="1"/>
          </p:cNvSpPr>
          <p:nvPr/>
        </p:nvSpPr>
        <p:spPr bwMode="auto">
          <a:xfrm>
            <a:off x="2133039" y="5125896"/>
            <a:ext cx="847732" cy="20005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700" b="1" dirty="0" smtClean="0"/>
              <a:t>SQL</a:t>
            </a:r>
            <a:r>
              <a:rPr lang="en-US" sz="700" b="1" dirty="0" smtClean="0">
                <a:solidFill>
                  <a:schemeClr val="tx1"/>
                </a:solidFill>
              </a:rPr>
              <a:t> Services</a:t>
            </a:r>
            <a:endParaRPr lang="en-US" sz="700" b="1" dirty="0">
              <a:solidFill>
                <a:schemeClr val="tx1"/>
              </a:solidFill>
            </a:endParaRPr>
          </a:p>
        </p:txBody>
      </p:sp>
      <p:sp>
        <p:nvSpPr>
          <p:cNvPr id="97" name="Rounded Rectangle 96"/>
          <p:cNvSpPr/>
          <p:nvPr/>
        </p:nvSpPr>
        <p:spPr bwMode="auto">
          <a:xfrm>
            <a:off x="2400118" y="6421707"/>
            <a:ext cx="626745" cy="2686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98" name="Text Box 77"/>
          <p:cNvSpPr txBox="1">
            <a:spLocks noChangeArrowheads="1"/>
          </p:cNvSpPr>
          <p:nvPr/>
        </p:nvSpPr>
        <p:spPr bwMode="auto">
          <a:xfrm>
            <a:off x="2400118" y="6431344"/>
            <a:ext cx="626745" cy="200055"/>
          </a:xfrm>
          <a:prstGeom prst="rect">
            <a:avLst/>
          </a:prstGeom>
          <a:noFill/>
          <a:ln w="19050" algn="ctr">
            <a:noFill/>
            <a:miter lim="800000"/>
            <a:headEnd/>
            <a:tailEnd/>
          </a:ln>
          <a:effectLst/>
        </p:spPr>
        <p:txBody>
          <a:bodyPr wrap="square">
            <a:spAutoFit/>
          </a:bodyPr>
          <a:lstStyle/>
          <a:p>
            <a:pPr algn="ctr"/>
            <a:r>
              <a:rPr lang="en-US" sz="700" b="1" dirty="0" smtClean="0"/>
              <a:t>Others</a:t>
            </a:r>
            <a:endParaRPr lang="en-US" sz="700" b="1" dirty="0">
              <a:solidFill>
                <a:schemeClr val="tx1"/>
              </a:solidFill>
            </a:endParaRPr>
          </a:p>
        </p:txBody>
      </p:sp>
      <p:cxnSp>
        <p:nvCxnSpPr>
          <p:cNvPr id="99" name="Straight Arrow Connector 98"/>
          <p:cNvCxnSpPr/>
          <p:nvPr/>
        </p:nvCxnSpPr>
        <p:spPr bwMode="auto">
          <a:xfrm rot="5400000" flipH="1" flipV="1">
            <a:off x="1677082" y="5331401"/>
            <a:ext cx="679344" cy="622312"/>
          </a:xfrm>
          <a:prstGeom prst="straightConnector1">
            <a:avLst/>
          </a:prstGeom>
          <a:noFill/>
          <a:ln w="15875" cap="flat" cmpd="sng" algn="ctr">
            <a:solidFill>
              <a:srgbClr val="8FA606"/>
            </a:solidFill>
            <a:prstDash val="sysDash"/>
            <a:round/>
            <a:headEnd type="none" w="med" len="med"/>
            <a:tailEnd type="stealth" w="lg" len="lg"/>
          </a:ln>
          <a:effectLst/>
        </p:spPr>
      </p:cxnSp>
      <p:cxnSp>
        <p:nvCxnSpPr>
          <p:cNvPr id="100" name="Straight Arrow Connector 99"/>
          <p:cNvCxnSpPr>
            <a:stCxn id="74" idx="6"/>
            <a:endCxn id="95" idx="1"/>
          </p:cNvCxnSpPr>
          <p:nvPr/>
        </p:nvCxnSpPr>
        <p:spPr bwMode="auto">
          <a:xfrm flipV="1">
            <a:off x="1581782" y="5228281"/>
            <a:ext cx="540944" cy="37902"/>
          </a:xfrm>
          <a:prstGeom prst="straightConnector1">
            <a:avLst/>
          </a:prstGeom>
          <a:noFill/>
          <a:ln w="19050" cap="flat" cmpd="sng" algn="ctr">
            <a:solidFill>
              <a:schemeClr val="accent6"/>
            </a:solidFill>
            <a:prstDash val="sysDot"/>
            <a:round/>
            <a:headEnd type="none" w="med" len="med"/>
            <a:tailEnd type="stealth" w="lg" len="lg"/>
          </a:ln>
          <a:effectLst/>
        </p:spPr>
      </p:cxnSp>
      <p:sp>
        <p:nvSpPr>
          <p:cNvPr id="103" name="Rounded Rectangle 102"/>
          <p:cNvSpPr/>
          <p:nvPr/>
        </p:nvSpPr>
        <p:spPr bwMode="auto">
          <a:xfrm>
            <a:off x="1746431" y="6423180"/>
            <a:ext cx="626745" cy="2686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104" name="Text Box 77"/>
          <p:cNvSpPr txBox="1">
            <a:spLocks noChangeArrowheads="1"/>
          </p:cNvSpPr>
          <p:nvPr/>
        </p:nvSpPr>
        <p:spPr bwMode="auto">
          <a:xfrm>
            <a:off x="1746431" y="6392091"/>
            <a:ext cx="626745" cy="307777"/>
          </a:xfrm>
          <a:prstGeom prst="rect">
            <a:avLst/>
          </a:prstGeom>
          <a:noFill/>
          <a:ln w="19050" algn="ctr">
            <a:noFill/>
            <a:miter lim="800000"/>
            <a:headEnd/>
            <a:tailEnd/>
          </a:ln>
          <a:effectLst/>
        </p:spPr>
        <p:txBody>
          <a:bodyPr wrap="square">
            <a:spAutoFit/>
          </a:bodyPr>
          <a:lstStyle/>
          <a:p>
            <a:pPr algn="ctr"/>
            <a:r>
              <a:rPr lang="en-US" sz="700" b="1" dirty="0" smtClean="0"/>
              <a:t>Windows</a:t>
            </a:r>
          </a:p>
          <a:p>
            <a:pPr algn="ctr"/>
            <a:r>
              <a:rPr lang="en-US" sz="700" b="1" dirty="0" smtClean="0">
                <a:solidFill>
                  <a:schemeClr val="tx1"/>
                </a:solidFill>
              </a:rPr>
              <a:t>Mobile</a:t>
            </a:r>
            <a:endParaRPr lang="en-US" sz="700" b="1" dirty="0">
              <a:solidFill>
                <a:schemeClr val="tx1"/>
              </a:solidFill>
            </a:endParaRPr>
          </a:p>
        </p:txBody>
      </p:sp>
      <p:sp>
        <p:nvSpPr>
          <p:cNvPr id="105" name="Rounded Rectangle 104"/>
          <p:cNvSpPr/>
          <p:nvPr/>
        </p:nvSpPr>
        <p:spPr bwMode="auto">
          <a:xfrm>
            <a:off x="1089841" y="6423180"/>
            <a:ext cx="626745" cy="2686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106" name="Text Box 77"/>
          <p:cNvSpPr txBox="1">
            <a:spLocks noChangeArrowheads="1"/>
          </p:cNvSpPr>
          <p:nvPr/>
        </p:nvSpPr>
        <p:spPr bwMode="auto">
          <a:xfrm>
            <a:off x="1089841" y="6392091"/>
            <a:ext cx="626745" cy="307777"/>
          </a:xfrm>
          <a:prstGeom prst="rect">
            <a:avLst/>
          </a:prstGeom>
          <a:noFill/>
          <a:ln w="19050" algn="ctr">
            <a:noFill/>
            <a:miter lim="800000"/>
            <a:headEnd/>
            <a:tailEnd/>
          </a:ln>
          <a:effectLst/>
        </p:spPr>
        <p:txBody>
          <a:bodyPr wrap="square">
            <a:spAutoFit/>
          </a:bodyPr>
          <a:lstStyle/>
          <a:p>
            <a:pPr algn="ctr"/>
            <a:r>
              <a:rPr lang="en-US" sz="700" b="1" dirty="0" smtClean="0"/>
              <a:t>Windows</a:t>
            </a:r>
          </a:p>
          <a:p>
            <a:pPr algn="ctr"/>
            <a:r>
              <a:rPr lang="en-US" sz="700" b="1" dirty="0" smtClean="0">
                <a:solidFill>
                  <a:schemeClr val="tx1"/>
                </a:solidFill>
              </a:rPr>
              <a:t>Vista/XP</a:t>
            </a:r>
            <a:endParaRPr lang="en-US" sz="700" b="1" dirty="0">
              <a:solidFill>
                <a:schemeClr val="tx1"/>
              </a:solidFill>
            </a:endParaRPr>
          </a:p>
        </p:txBody>
      </p:sp>
      <p:sp>
        <p:nvSpPr>
          <p:cNvPr id="107" name="Rounded Rectangle 106"/>
          <p:cNvSpPr/>
          <p:nvPr/>
        </p:nvSpPr>
        <p:spPr bwMode="auto">
          <a:xfrm>
            <a:off x="433251" y="6423180"/>
            <a:ext cx="626745" cy="26860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108" name="Text Box 77"/>
          <p:cNvSpPr txBox="1">
            <a:spLocks noChangeArrowheads="1"/>
          </p:cNvSpPr>
          <p:nvPr/>
        </p:nvSpPr>
        <p:spPr bwMode="auto">
          <a:xfrm>
            <a:off x="433251" y="6392091"/>
            <a:ext cx="626745" cy="307777"/>
          </a:xfrm>
          <a:prstGeom prst="rect">
            <a:avLst/>
          </a:prstGeom>
          <a:noFill/>
          <a:ln w="19050" algn="ctr">
            <a:noFill/>
            <a:miter lim="800000"/>
            <a:headEnd/>
            <a:tailEnd/>
          </a:ln>
          <a:effectLst/>
        </p:spPr>
        <p:txBody>
          <a:bodyPr wrap="square">
            <a:spAutoFit/>
          </a:bodyPr>
          <a:lstStyle/>
          <a:p>
            <a:pPr algn="ctr"/>
            <a:r>
              <a:rPr lang="en-US" sz="700" b="1" dirty="0" smtClean="0"/>
              <a:t>Windows</a:t>
            </a:r>
          </a:p>
          <a:p>
            <a:pPr algn="ctr"/>
            <a:r>
              <a:rPr lang="en-US" sz="700" b="1" dirty="0" smtClean="0">
                <a:solidFill>
                  <a:schemeClr val="tx1"/>
                </a:solidFill>
              </a:rPr>
              <a:t>Server</a:t>
            </a:r>
            <a:endParaRPr lang="en-US" sz="700" b="1" dirty="0">
              <a:solidFill>
                <a:schemeClr val="tx1"/>
              </a:solidFill>
            </a:endParaRPr>
          </a:p>
        </p:txBody>
      </p:sp>
      <p:grpSp>
        <p:nvGrpSpPr>
          <p:cNvPr id="2" name="Group 60"/>
          <p:cNvGrpSpPr/>
          <p:nvPr/>
        </p:nvGrpSpPr>
        <p:grpSpPr>
          <a:xfrm>
            <a:off x="390698" y="1295400"/>
            <a:ext cx="8296102" cy="4498571"/>
            <a:chOff x="390698" y="1295400"/>
            <a:chExt cx="8296102" cy="4498571"/>
          </a:xfrm>
        </p:grpSpPr>
        <p:cxnSp>
          <p:nvCxnSpPr>
            <p:cNvPr id="59" name="Straight Connector 58"/>
            <p:cNvCxnSpPr/>
            <p:nvPr/>
          </p:nvCxnSpPr>
          <p:spPr bwMode="auto">
            <a:xfrm rot="5400000" flipH="1" flipV="1">
              <a:off x="114298" y="2933702"/>
              <a:ext cx="2590806" cy="1905002"/>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sp>
          <p:nvSpPr>
            <p:cNvPr id="75" name="Oval 74"/>
            <p:cNvSpPr/>
            <p:nvPr/>
          </p:nvSpPr>
          <p:spPr bwMode="auto">
            <a:xfrm>
              <a:off x="390698" y="4947458"/>
              <a:ext cx="1343034" cy="846513"/>
            </a:xfrm>
            <a:prstGeom prst="ellipse">
              <a:avLst/>
            </a:prstGeom>
            <a:solidFill>
              <a:schemeClr val="accent2">
                <a:lumMod val="50000"/>
                <a:alpha val="30000"/>
              </a:schemeClr>
            </a:solidFill>
            <a:ln>
              <a:noFill/>
              <a:headEnd type="none" w="med" len="med"/>
              <a:tailEnd type="none" w="med" len="med"/>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p>
          </p:txBody>
        </p:sp>
        <p:cxnSp>
          <p:nvCxnSpPr>
            <p:cNvPr id="62" name="Straight Connector 61"/>
            <p:cNvCxnSpPr/>
            <p:nvPr/>
          </p:nvCxnSpPr>
          <p:spPr bwMode="auto">
            <a:xfrm flipV="1">
              <a:off x="1376737" y="4800600"/>
              <a:ext cx="4719263" cy="932381"/>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sp>
          <p:nvSpPr>
            <p:cNvPr id="76" name="Oval 75"/>
            <p:cNvSpPr/>
            <p:nvPr/>
          </p:nvSpPr>
          <p:spPr bwMode="auto">
            <a:xfrm>
              <a:off x="2209800" y="1295400"/>
              <a:ext cx="6477000" cy="3562376"/>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solidFill>
                  <a:schemeClr val="dk1"/>
                </a:solidFill>
                <a:latin typeface="+mn-lt"/>
              </a:endParaRPr>
            </a:p>
          </p:txBody>
        </p:sp>
      </p:grpSp>
      <p:grpSp>
        <p:nvGrpSpPr>
          <p:cNvPr id="3" name="Group 63"/>
          <p:cNvGrpSpPr/>
          <p:nvPr/>
        </p:nvGrpSpPr>
        <p:grpSpPr>
          <a:xfrm>
            <a:off x="3667874" y="3100382"/>
            <a:ext cx="4514872" cy="369332"/>
            <a:chOff x="3200400" y="2643182"/>
            <a:chExt cx="4514872" cy="369332"/>
          </a:xfrm>
        </p:grpSpPr>
        <p:sp>
          <p:nvSpPr>
            <p:cNvPr id="41" name="Rectangle 40"/>
            <p:cNvSpPr/>
            <p:nvPr/>
          </p:nvSpPr>
          <p:spPr bwMode="auto">
            <a:xfrm>
              <a:off x="3200400" y="2643182"/>
              <a:ext cx="4514872" cy="35719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2" name="TextBox 41"/>
            <p:cNvSpPr txBox="1"/>
            <p:nvPr/>
          </p:nvSpPr>
          <p:spPr>
            <a:xfrm>
              <a:off x="4495800" y="2643182"/>
              <a:ext cx="267273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b="1" dirty="0" smtClean="0">
                  <a:solidFill>
                    <a:schemeClr val="tx1"/>
                  </a:solidFill>
                </a:rPr>
                <a:t>Fabric(Controller)</a:t>
              </a:r>
              <a:endParaRPr lang="en-US" b="1" dirty="0">
                <a:solidFill>
                  <a:schemeClr val="tx1"/>
                </a:solidFill>
              </a:endParaRPr>
            </a:p>
          </p:txBody>
        </p:sp>
      </p:grpSp>
      <p:grpSp>
        <p:nvGrpSpPr>
          <p:cNvPr id="4" name="Group 65"/>
          <p:cNvGrpSpPr/>
          <p:nvPr/>
        </p:nvGrpSpPr>
        <p:grpSpPr>
          <a:xfrm>
            <a:off x="5649074" y="1905000"/>
            <a:ext cx="2524140" cy="1133484"/>
            <a:chOff x="5181600" y="1447800"/>
            <a:chExt cx="2524140" cy="1133484"/>
          </a:xfrm>
        </p:grpSpPr>
        <p:sp>
          <p:nvSpPr>
            <p:cNvPr id="52" name="Can 51"/>
            <p:cNvSpPr/>
            <p:nvPr/>
          </p:nvSpPr>
          <p:spPr bwMode="auto">
            <a:xfrm>
              <a:off x="5562600" y="1931542"/>
              <a:ext cx="2143140" cy="649742"/>
            </a:xfrm>
            <a:prstGeom prst="ca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a:endParaRPr lang="en-US" dirty="0" smtClean="0">
                <a:solidFill>
                  <a:schemeClr val="tx1"/>
                </a:solidFill>
                <a:latin typeface="Arial" charset="0"/>
              </a:endParaRPr>
            </a:p>
          </p:txBody>
        </p:sp>
        <p:sp>
          <p:nvSpPr>
            <p:cNvPr id="53" name="TextBox 52"/>
            <p:cNvSpPr txBox="1"/>
            <p:nvPr/>
          </p:nvSpPr>
          <p:spPr>
            <a:xfrm>
              <a:off x="5562600" y="2102777"/>
              <a:ext cx="2143140" cy="400110"/>
            </a:xfrm>
            <a:prstGeom prst="rect">
              <a:avLst/>
            </a:prstGeom>
            <a:noFill/>
          </p:spPr>
          <p:txBody>
            <a:bodyPr wrap="square" rtlCol="0">
              <a:spAutoFit/>
            </a:bodyPr>
            <a:lstStyle/>
            <a:p>
              <a:pPr algn="ctr"/>
              <a:r>
                <a:rPr lang="zh-CN" altLang="en-US" sz="2000" b="1" dirty="0" smtClean="0">
                  <a:solidFill>
                    <a:schemeClr val="tx1"/>
                  </a:solidFill>
                </a:rPr>
                <a:t>存储</a:t>
              </a:r>
              <a:endParaRPr lang="en-US" sz="2000" b="1" dirty="0">
                <a:solidFill>
                  <a:schemeClr val="tx1"/>
                </a:solidFill>
              </a:endParaRPr>
            </a:p>
          </p:txBody>
        </p:sp>
        <p:sp>
          <p:nvSpPr>
            <p:cNvPr id="57" name="Freeform 56"/>
            <p:cNvSpPr/>
            <p:nvPr/>
          </p:nvSpPr>
          <p:spPr bwMode="auto">
            <a:xfrm flipH="1">
              <a:off x="5181600" y="1447800"/>
              <a:ext cx="1468128" cy="471696"/>
            </a:xfrm>
            <a:custGeom>
              <a:avLst/>
              <a:gdLst>
                <a:gd name="connsiteX0" fmla="*/ 1270000 w 1270000"/>
                <a:gd name="connsiteY0" fmla="*/ 182880 h 694944"/>
                <a:gd name="connsiteX1" fmla="*/ 197104 w 1270000"/>
                <a:gd name="connsiteY1" fmla="*/ 85344 h 694944"/>
                <a:gd name="connsiteX2" fmla="*/ 87376 w 1270000"/>
                <a:gd name="connsiteY2" fmla="*/ 694944 h 694944"/>
              </a:gdLst>
              <a:ahLst/>
              <a:cxnLst>
                <a:cxn ang="0">
                  <a:pos x="connsiteX0" y="connsiteY0"/>
                </a:cxn>
                <a:cxn ang="0">
                  <a:pos x="connsiteX1" y="connsiteY1"/>
                </a:cxn>
                <a:cxn ang="0">
                  <a:pos x="connsiteX2" y="connsiteY2"/>
                </a:cxn>
              </a:cxnLst>
              <a:rect l="l" t="t" r="r" b="b"/>
              <a:pathLst>
                <a:path w="1270000" h="694944">
                  <a:moveTo>
                    <a:pt x="1270000" y="182880"/>
                  </a:moveTo>
                  <a:cubicBezTo>
                    <a:pt x="832104" y="91440"/>
                    <a:pt x="394208" y="0"/>
                    <a:pt x="197104" y="85344"/>
                  </a:cubicBezTo>
                  <a:cubicBezTo>
                    <a:pt x="0" y="170688"/>
                    <a:pt x="43688" y="432816"/>
                    <a:pt x="87376" y="694944"/>
                  </a:cubicBezTo>
                </a:path>
              </a:pathLst>
            </a:custGeom>
            <a:noFill/>
            <a:ln w="19050" cap="flat" cmpd="sng" algn="ctr">
              <a:solidFill>
                <a:schemeClr val="tx1"/>
              </a:solidFill>
              <a:prstDash val="solid"/>
              <a:round/>
              <a:headEnd type="none" w="med" len="med"/>
              <a:tailEnd type="stealth" w="lg" len="lg"/>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grpSp>
        <p:nvGrpSpPr>
          <p:cNvPr id="5" name="Group 62"/>
          <p:cNvGrpSpPr/>
          <p:nvPr/>
        </p:nvGrpSpPr>
        <p:grpSpPr>
          <a:xfrm>
            <a:off x="3896474" y="3505200"/>
            <a:ext cx="3739532" cy="914400"/>
            <a:chOff x="3429000" y="3048000"/>
            <a:chExt cx="3739532" cy="914400"/>
          </a:xfrm>
        </p:grpSpPr>
        <p:pic>
          <p:nvPicPr>
            <p:cNvPr id="35" name="Picture 45" descr="Server"/>
            <p:cNvPicPr>
              <a:picLocks noChangeAspect="1" noChangeArrowheads="1"/>
            </p:cNvPicPr>
            <p:nvPr/>
          </p:nvPicPr>
          <p:blipFill>
            <a:blip r:embed="rId5" cstate="print"/>
            <a:srcRect/>
            <a:stretch>
              <a:fillRect/>
            </a:stretch>
          </p:blipFill>
          <p:spPr bwMode="auto">
            <a:xfrm>
              <a:off x="4191000" y="3048000"/>
              <a:ext cx="620078" cy="914400"/>
            </a:xfrm>
            <a:prstGeom prst="rect">
              <a:avLst/>
            </a:prstGeom>
            <a:noFill/>
          </p:spPr>
        </p:pic>
        <p:pic>
          <p:nvPicPr>
            <p:cNvPr id="46" name="Picture 45" descr="Server"/>
            <p:cNvPicPr>
              <a:picLocks noChangeAspect="1" noChangeArrowheads="1"/>
            </p:cNvPicPr>
            <p:nvPr/>
          </p:nvPicPr>
          <p:blipFill>
            <a:blip r:embed="rId5" cstate="print"/>
            <a:srcRect/>
            <a:stretch>
              <a:fillRect/>
            </a:stretch>
          </p:blipFill>
          <p:spPr bwMode="auto">
            <a:xfrm>
              <a:off x="4976818" y="3048000"/>
              <a:ext cx="620078" cy="914400"/>
            </a:xfrm>
            <a:prstGeom prst="rect">
              <a:avLst/>
            </a:prstGeom>
            <a:noFill/>
          </p:spPr>
        </p:pic>
        <p:pic>
          <p:nvPicPr>
            <p:cNvPr id="49" name="Picture 48" descr="Server"/>
            <p:cNvPicPr>
              <a:picLocks noChangeAspect="1" noChangeArrowheads="1"/>
            </p:cNvPicPr>
            <p:nvPr/>
          </p:nvPicPr>
          <p:blipFill>
            <a:blip r:embed="rId5" cstate="print"/>
            <a:srcRect/>
            <a:stretch>
              <a:fillRect/>
            </a:stretch>
          </p:blipFill>
          <p:spPr bwMode="auto">
            <a:xfrm>
              <a:off x="5762636" y="3048000"/>
              <a:ext cx="620078" cy="914400"/>
            </a:xfrm>
            <a:prstGeom prst="rect">
              <a:avLst/>
            </a:prstGeom>
            <a:noFill/>
          </p:spPr>
        </p:pic>
        <p:pic>
          <p:nvPicPr>
            <p:cNvPr id="50" name="Picture 49" descr="Server"/>
            <p:cNvPicPr>
              <a:picLocks noChangeAspect="1" noChangeArrowheads="1"/>
            </p:cNvPicPr>
            <p:nvPr/>
          </p:nvPicPr>
          <p:blipFill>
            <a:blip r:embed="rId5" cstate="print"/>
            <a:srcRect/>
            <a:stretch>
              <a:fillRect/>
            </a:stretch>
          </p:blipFill>
          <p:spPr bwMode="auto">
            <a:xfrm>
              <a:off x="6548454" y="3048000"/>
              <a:ext cx="620078" cy="914400"/>
            </a:xfrm>
            <a:prstGeom prst="rect">
              <a:avLst/>
            </a:prstGeom>
            <a:noFill/>
          </p:spPr>
        </p:pic>
        <p:pic>
          <p:nvPicPr>
            <p:cNvPr id="115" name="Picture 45" descr="Server"/>
            <p:cNvPicPr>
              <a:picLocks noChangeAspect="1" noChangeArrowheads="1"/>
            </p:cNvPicPr>
            <p:nvPr/>
          </p:nvPicPr>
          <p:blipFill>
            <a:blip r:embed="rId5" cstate="print"/>
            <a:srcRect/>
            <a:stretch>
              <a:fillRect/>
            </a:stretch>
          </p:blipFill>
          <p:spPr bwMode="auto">
            <a:xfrm>
              <a:off x="3429000" y="3048000"/>
              <a:ext cx="620078" cy="914400"/>
            </a:xfrm>
            <a:prstGeom prst="rect">
              <a:avLst/>
            </a:prstGeom>
            <a:noFill/>
          </p:spPr>
        </p:pic>
      </p:grpSp>
      <p:grpSp>
        <p:nvGrpSpPr>
          <p:cNvPr id="6" name="Group 66"/>
          <p:cNvGrpSpPr/>
          <p:nvPr/>
        </p:nvGrpSpPr>
        <p:grpSpPr>
          <a:xfrm>
            <a:off x="2677274" y="2263739"/>
            <a:ext cx="1378448" cy="1199015"/>
            <a:chOff x="2209800" y="1806539"/>
            <a:chExt cx="1378448" cy="1199015"/>
          </a:xfrm>
        </p:grpSpPr>
        <p:sp>
          <p:nvSpPr>
            <p:cNvPr id="114" name="Rounded Rectangle 113"/>
            <p:cNvSpPr/>
            <p:nvPr/>
          </p:nvSpPr>
          <p:spPr>
            <a:xfrm>
              <a:off x="2209800" y="2667000"/>
              <a:ext cx="838200" cy="304800"/>
            </a:xfrm>
            <a:prstGeom prst="roundRect">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dirty="0">
                <a:latin typeface="Arial" charset="0"/>
              </a:endParaRPr>
            </a:p>
          </p:txBody>
        </p:sp>
        <p:sp>
          <p:nvSpPr>
            <p:cNvPr id="113" name="TextBox 112"/>
            <p:cNvSpPr txBox="1"/>
            <p:nvPr/>
          </p:nvSpPr>
          <p:spPr>
            <a:xfrm>
              <a:off x="2209800" y="2667000"/>
              <a:ext cx="838200" cy="338554"/>
            </a:xfrm>
            <a:prstGeom prst="rect">
              <a:avLst/>
            </a:prstGeom>
            <a:noFill/>
            <a:ln w="19050" algn="ctr">
              <a:noFill/>
              <a:miter lim="800000"/>
              <a:headEnd/>
              <a:tailEnd/>
            </a:ln>
            <a:effectLst/>
          </p:spPr>
          <p:txBody>
            <a:bodyPr wrap="square">
              <a:spAutoFit/>
            </a:bodyPr>
            <a:lstStyle/>
            <a:p>
              <a:pPr algn="ctr"/>
              <a:r>
                <a:rPr lang="zh-CN" altLang="en-US" sz="1600" b="1" i="1" dirty="0" smtClean="0"/>
                <a:t>配置</a:t>
              </a:r>
              <a:endParaRPr lang="en-US" sz="1600" b="1" i="1" dirty="0" smtClean="0"/>
            </a:p>
          </p:txBody>
        </p:sp>
        <p:sp>
          <p:nvSpPr>
            <p:cNvPr id="116" name="Freeform 115"/>
            <p:cNvSpPr/>
            <p:nvPr/>
          </p:nvSpPr>
          <p:spPr>
            <a:xfrm>
              <a:off x="2438399" y="1806539"/>
              <a:ext cx="1149849" cy="860461"/>
            </a:xfrm>
            <a:custGeom>
              <a:avLst/>
              <a:gdLst>
                <a:gd name="connsiteX0" fmla="*/ 1012004 w 1012004"/>
                <a:gd name="connsiteY0" fmla="*/ 0 h 698643"/>
                <a:gd name="connsiteX1" fmla="*/ 148975 w 1012004"/>
                <a:gd name="connsiteY1" fmla="*/ 400692 h 698643"/>
                <a:gd name="connsiteX2" fmla="*/ 118153 w 1012004"/>
                <a:gd name="connsiteY2" fmla="*/ 698643 h 698643"/>
                <a:gd name="connsiteX0" fmla="*/ 1012004 w 1012004"/>
                <a:gd name="connsiteY0" fmla="*/ 0 h 698643"/>
                <a:gd name="connsiteX1" fmla="*/ 148975 w 1012004"/>
                <a:gd name="connsiteY1" fmla="*/ 248292 h 698643"/>
                <a:gd name="connsiteX2" fmla="*/ 118153 w 1012004"/>
                <a:gd name="connsiteY2" fmla="*/ 698643 h 698643"/>
                <a:gd name="connsiteX0" fmla="*/ 1012004 w 1012004"/>
                <a:gd name="connsiteY0" fmla="*/ 0 h 548270"/>
                <a:gd name="connsiteX1" fmla="*/ 148975 w 1012004"/>
                <a:gd name="connsiteY1" fmla="*/ 97919 h 548270"/>
                <a:gd name="connsiteX2" fmla="*/ 118153 w 1012004"/>
                <a:gd name="connsiteY2" fmla="*/ 548270 h 548270"/>
                <a:gd name="connsiteX0" fmla="*/ 1012004 w 1012004"/>
                <a:gd name="connsiteY0" fmla="*/ 0 h 548270"/>
                <a:gd name="connsiteX1" fmla="*/ 148975 w 1012004"/>
                <a:gd name="connsiteY1" fmla="*/ 97919 h 548270"/>
                <a:gd name="connsiteX2" fmla="*/ 118153 w 1012004"/>
                <a:gd name="connsiteY2" fmla="*/ 548270 h 548270"/>
                <a:gd name="connsiteX0" fmla="*/ 1263392 w 1263392"/>
                <a:gd name="connsiteY0" fmla="*/ 0 h 548270"/>
                <a:gd name="connsiteX1" fmla="*/ 184888 w 1263392"/>
                <a:gd name="connsiteY1" fmla="*/ 97919 h 548270"/>
                <a:gd name="connsiteX2" fmla="*/ 154066 w 1263392"/>
                <a:gd name="connsiteY2" fmla="*/ 548270 h 548270"/>
              </a:gdLst>
              <a:ahLst/>
              <a:cxnLst>
                <a:cxn ang="0">
                  <a:pos x="connsiteX0" y="connsiteY0"/>
                </a:cxn>
                <a:cxn ang="0">
                  <a:pos x="connsiteX1" y="connsiteY1"/>
                </a:cxn>
                <a:cxn ang="0">
                  <a:pos x="connsiteX2" y="connsiteY2"/>
                </a:cxn>
              </a:cxnLst>
              <a:rect l="l" t="t" r="r" b="b"/>
              <a:pathLst>
                <a:path w="1263392" h="548270">
                  <a:moveTo>
                    <a:pt x="1263392" y="0"/>
                  </a:moveTo>
                  <a:cubicBezTo>
                    <a:pt x="865207" y="1891"/>
                    <a:pt x="369776" y="6541"/>
                    <a:pt x="184888" y="97919"/>
                  </a:cubicBezTo>
                  <a:cubicBezTo>
                    <a:pt x="0" y="189297"/>
                    <a:pt x="94989" y="457515"/>
                    <a:pt x="154066" y="548270"/>
                  </a:cubicBezTo>
                </a:path>
              </a:pathLst>
            </a:custGeom>
            <a:noFill/>
            <a:ln w="19050" cap="flat" cmpd="sng" algn="ctr">
              <a:solidFill>
                <a:schemeClr val="accent1">
                  <a:lumMod val="60000"/>
                  <a:lumOff val="40000"/>
                </a:schemeClr>
              </a:solidFill>
              <a:prstDash val="sysDash"/>
              <a:round/>
              <a:headEnd type="none" w="med" len="med"/>
              <a:tailEnd type="stealth" w="lg" len="lg"/>
            </a:ln>
            <a:effectLst/>
          </p:spPr>
          <p:txBody>
            <a:bodyPr vert="horz" wrap="square" lIns="91440" tIns="45720" rIns="91440" bIns="45720" numCol="1" rtlCol="0" anchor="ctr" anchorCtr="0" compatLnSpc="1">
              <a:prstTxWarp prst="textNoShape">
                <a:avLst/>
              </a:prstTxWarp>
              <a:noAutofit/>
            </a:bodyPr>
            <a:lstStyle/>
            <a:p>
              <a:pPr algn="ctr"/>
              <a:endParaRPr lang="en-US" dirty="0" smtClean="0">
                <a:latin typeface="Arial" charset="0"/>
              </a:endParaRPr>
            </a:p>
          </p:txBody>
        </p:sp>
      </p:grpSp>
      <p:grpSp>
        <p:nvGrpSpPr>
          <p:cNvPr id="7" name="Group 64"/>
          <p:cNvGrpSpPr/>
          <p:nvPr/>
        </p:nvGrpSpPr>
        <p:grpSpPr>
          <a:xfrm>
            <a:off x="3657600" y="1676400"/>
            <a:ext cx="2224852" cy="1366830"/>
            <a:chOff x="3190126" y="1219200"/>
            <a:chExt cx="2224852" cy="1366830"/>
          </a:xfrm>
        </p:grpSpPr>
        <p:sp>
          <p:nvSpPr>
            <p:cNvPr id="55" name="Rectangle 54"/>
            <p:cNvSpPr/>
            <p:nvPr/>
          </p:nvSpPr>
          <p:spPr bwMode="auto">
            <a:xfrm>
              <a:off x="3200400" y="2014526"/>
              <a:ext cx="2214578" cy="57150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a:endParaRPr lang="en-US" dirty="0" smtClean="0">
                <a:solidFill>
                  <a:schemeClr val="tx1"/>
                </a:solidFill>
                <a:latin typeface="Arial" charset="0"/>
              </a:endParaRPr>
            </a:p>
          </p:txBody>
        </p:sp>
        <p:sp>
          <p:nvSpPr>
            <p:cNvPr id="51" name="TextBox 50"/>
            <p:cNvSpPr txBox="1"/>
            <p:nvPr/>
          </p:nvSpPr>
          <p:spPr>
            <a:xfrm>
              <a:off x="3190126" y="2092234"/>
              <a:ext cx="2209800" cy="400110"/>
            </a:xfrm>
            <a:prstGeom prst="rect">
              <a:avLst/>
            </a:prstGeom>
            <a:noFill/>
          </p:spPr>
          <p:txBody>
            <a:bodyPr wrap="square" rtlCol="0">
              <a:spAutoFit/>
            </a:bodyPr>
            <a:lstStyle/>
            <a:p>
              <a:pPr algn="ctr"/>
              <a:r>
                <a:rPr lang="en-US" sz="2000" b="1" dirty="0" smtClean="0">
                  <a:solidFill>
                    <a:schemeClr val="tx1"/>
                  </a:solidFill>
                </a:rPr>
                <a:t> </a:t>
              </a:r>
              <a:r>
                <a:rPr lang="zh-CN" altLang="en-US" sz="2000" b="1" dirty="0" smtClean="0">
                  <a:solidFill>
                    <a:schemeClr val="tx1"/>
                  </a:solidFill>
                </a:rPr>
                <a:t>计算</a:t>
              </a:r>
              <a:endParaRPr lang="en-US" sz="2000" b="1" dirty="0">
                <a:solidFill>
                  <a:schemeClr val="tx1"/>
                </a:solidFill>
              </a:endParaRPr>
            </a:p>
          </p:txBody>
        </p:sp>
        <p:sp>
          <p:nvSpPr>
            <p:cNvPr id="43" name="Oval 106"/>
            <p:cNvSpPr>
              <a:spLocks noChangeArrowheads="1"/>
            </p:cNvSpPr>
            <p:nvPr/>
          </p:nvSpPr>
          <p:spPr bwMode="auto">
            <a:xfrm>
              <a:off x="3352800" y="1219200"/>
              <a:ext cx="1983100" cy="796405"/>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dirty="0">
                <a:solidFill>
                  <a:schemeClr val="tx1"/>
                </a:solidFill>
              </a:endParaRPr>
            </a:p>
          </p:txBody>
        </p:sp>
        <p:sp>
          <p:nvSpPr>
            <p:cNvPr id="45" name="Text Box 27"/>
            <p:cNvSpPr txBox="1">
              <a:spLocks noChangeArrowheads="1"/>
            </p:cNvSpPr>
            <p:nvPr/>
          </p:nvSpPr>
          <p:spPr bwMode="auto">
            <a:xfrm>
              <a:off x="3418726" y="1392148"/>
              <a:ext cx="1828800" cy="400110"/>
            </a:xfrm>
            <a:prstGeom prst="rect">
              <a:avLst/>
            </a:prstGeom>
            <a:noFill/>
            <a:ln w="19050" algn="ctr">
              <a:noFill/>
              <a:miter lim="800000"/>
              <a:headEnd/>
              <a:tailEnd/>
            </a:ln>
            <a:effectLst/>
          </p:spPr>
          <p:txBody>
            <a:bodyPr wrap="square">
              <a:spAutoFit/>
            </a:bodyPr>
            <a:lstStyle/>
            <a:p>
              <a:pPr algn="ctr"/>
              <a:r>
                <a:rPr lang="zh-CN" altLang="en-US" sz="2000" b="1" i="1" dirty="0" smtClean="0">
                  <a:solidFill>
                    <a:schemeClr val="tx1"/>
                  </a:solidFill>
                </a:rPr>
                <a:t>应用</a:t>
              </a:r>
              <a:endParaRPr lang="en-US" sz="2000" b="1" i="1" dirty="0">
                <a:solidFill>
                  <a:schemeClr val="tx1"/>
                </a:solidFill>
              </a:endParaRPr>
            </a:p>
          </p:txBody>
        </p:sp>
      </p:grpSp>
      <p:sp>
        <p:nvSpPr>
          <p:cNvPr id="58" name="Title 57"/>
          <p:cNvSpPr>
            <a:spLocks noGrp="1"/>
          </p:cNvSpPr>
          <p:nvPr>
            <p:ph type="title"/>
          </p:nvPr>
        </p:nvSpPr>
        <p:spPr>
          <a:xfrm>
            <a:off x="387054" y="228600"/>
            <a:ext cx="8375946" cy="664797"/>
          </a:xfrm>
        </p:spPr>
        <p:txBody>
          <a:bodyPr/>
          <a:lstStyle/>
          <a:p>
            <a:r>
              <a:rPr dirty="0" smtClean="0"/>
              <a:t>Windows Azure</a:t>
            </a:r>
            <a:r>
              <a:rPr lang="zh-CN" altLang="en-US" dirty="0" smtClean="0"/>
              <a:t>架构图示</a:t>
            </a:r>
            <a:endParaRPr sz="3200" dirty="0">
              <a:solidFill>
                <a:schemeClr val="tx2"/>
              </a:solidFill>
            </a:endParaRPr>
          </a:p>
        </p:txBody>
      </p:sp>
    </p:spTree>
    <p:custDataLst>
      <p:tags r:id="rId1"/>
    </p:custDataLst>
    <p:extLst>
      <p:ext uri="{BB962C8B-B14F-4D97-AF65-F5344CB8AC3E}">
        <p14:creationId xmlns="" xmlns:p14="http://schemas.microsoft.com/office/powerpoint/2007/7/12/main" val="669557330"/>
      </p:ext>
    </p:extLst>
  </p:cSld>
  <p:clrMapOvr>
    <a:masterClrMapping/>
  </p:clrMapOvr>
  <mc:AlternateContent xmlns:mc="http://schemas.openxmlformats.org/markup-compatibility/2006">
    <mc:Choice xmlns="" xmlns:p14="http://schemas.microsoft.com/office/powerpoint/2007/7/12/main" Requires="p14">
      <p:transition spd="slow" p14:dur="2000" advTm="54312"/>
    </mc:Choice>
    <mc:Fallback>
      <p:transition spd="slow" advTm="543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13" descr="internet cloud 75 opac"/>
          <p:cNvPicPr>
            <a:picLocks noChangeAspect="1" noChangeArrowheads="1"/>
          </p:cNvPicPr>
          <p:nvPr/>
        </p:nvPicPr>
        <p:blipFill>
          <a:blip r:embed="rId4"/>
          <a:srcRect/>
          <a:stretch>
            <a:fillRect/>
          </a:stretch>
        </p:blipFill>
        <p:spPr bwMode="auto">
          <a:xfrm>
            <a:off x="0" y="4724400"/>
            <a:ext cx="3886200" cy="2362200"/>
          </a:xfrm>
          <a:prstGeom prst="rect">
            <a:avLst/>
          </a:prstGeom>
          <a:noFill/>
          <a:effectLst/>
        </p:spPr>
      </p:pic>
      <p:sp>
        <p:nvSpPr>
          <p:cNvPr id="30" name="Rectangle 29"/>
          <p:cNvSpPr/>
          <p:nvPr/>
        </p:nvSpPr>
        <p:spPr bwMode="auto">
          <a:xfrm>
            <a:off x="381000" y="5521785"/>
            <a:ext cx="1270806" cy="32795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1000" dirty="0" smtClean="0">
              <a:solidFill>
                <a:schemeClr val="tx1"/>
              </a:solidFill>
              <a:latin typeface="Arial" charset="0"/>
            </a:endParaRPr>
          </a:p>
        </p:txBody>
      </p:sp>
      <p:pic>
        <p:nvPicPr>
          <p:cNvPr id="31" name="Picture 45" descr="Server"/>
          <p:cNvPicPr>
            <a:picLocks noChangeAspect="1" noChangeArrowheads="1"/>
          </p:cNvPicPr>
          <p:nvPr/>
        </p:nvPicPr>
        <p:blipFill>
          <a:blip r:embed="rId5" cstate="print"/>
          <a:srcRect/>
          <a:stretch>
            <a:fillRect/>
          </a:stretch>
        </p:blipFill>
        <p:spPr bwMode="auto">
          <a:xfrm>
            <a:off x="512175" y="6128493"/>
            <a:ext cx="355824" cy="524717"/>
          </a:xfrm>
          <a:prstGeom prst="rect">
            <a:avLst/>
          </a:prstGeom>
          <a:noFill/>
        </p:spPr>
      </p:pic>
      <p:pic>
        <p:nvPicPr>
          <p:cNvPr id="32" name="Picture 45" descr="Server"/>
          <p:cNvPicPr>
            <a:picLocks noChangeAspect="1" noChangeArrowheads="1"/>
          </p:cNvPicPr>
          <p:nvPr/>
        </p:nvPicPr>
        <p:blipFill>
          <a:blip r:embed="rId5" cstate="print"/>
          <a:srcRect/>
          <a:stretch>
            <a:fillRect/>
          </a:stretch>
        </p:blipFill>
        <p:spPr bwMode="auto">
          <a:xfrm>
            <a:off x="2520869" y="6128493"/>
            <a:ext cx="355824" cy="524717"/>
          </a:xfrm>
          <a:prstGeom prst="rect">
            <a:avLst/>
          </a:prstGeom>
          <a:noFill/>
        </p:spPr>
      </p:pic>
      <p:sp>
        <p:nvSpPr>
          <p:cNvPr id="33" name="TextBox 32"/>
          <p:cNvSpPr txBox="1"/>
          <p:nvPr/>
        </p:nvSpPr>
        <p:spPr>
          <a:xfrm>
            <a:off x="2192919" y="6210481"/>
            <a:ext cx="416085" cy="334179"/>
          </a:xfrm>
          <a:prstGeom prst="rect">
            <a:avLst/>
          </a:prstGeom>
          <a:noFill/>
        </p:spPr>
        <p:txBody>
          <a:bodyPr wrap="none" rtlCol="0">
            <a:spAutoFit/>
          </a:bodyPr>
          <a:lstStyle/>
          <a:p>
            <a:r>
              <a:rPr lang="en-US" sz="1100" b="1" dirty="0" smtClean="0">
                <a:solidFill>
                  <a:schemeClr val="tx1"/>
                </a:solidFill>
              </a:rPr>
              <a:t>…</a:t>
            </a:r>
            <a:endParaRPr lang="en-US" sz="1100" b="1" dirty="0">
              <a:solidFill>
                <a:schemeClr val="tx1"/>
              </a:solidFill>
            </a:endParaRPr>
          </a:p>
        </p:txBody>
      </p:sp>
      <p:sp>
        <p:nvSpPr>
          <p:cNvPr id="34" name="Rectangle 33"/>
          <p:cNvSpPr/>
          <p:nvPr/>
        </p:nvSpPr>
        <p:spPr bwMode="auto">
          <a:xfrm>
            <a:off x="389193" y="5882531"/>
            <a:ext cx="2582607" cy="204969"/>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36" name="TextBox 35"/>
          <p:cNvSpPr txBox="1"/>
          <p:nvPr/>
        </p:nvSpPr>
        <p:spPr>
          <a:xfrm>
            <a:off x="1168488" y="5868948"/>
            <a:ext cx="1068570" cy="294863"/>
          </a:xfrm>
          <a:prstGeom prst="rect">
            <a:avLst/>
          </a:prstGeom>
          <a:noFill/>
        </p:spPr>
        <p:txBody>
          <a:bodyPr wrap="square" rtlCol="0">
            <a:spAutoFit/>
          </a:bodyPr>
          <a:lstStyle/>
          <a:p>
            <a:r>
              <a:rPr lang="en-US" sz="900" b="1" dirty="0" smtClean="0">
                <a:solidFill>
                  <a:schemeClr val="tx1"/>
                </a:solidFill>
              </a:rPr>
              <a:t>Fabric</a:t>
            </a:r>
            <a:endParaRPr lang="en-US" sz="900" b="1" dirty="0">
              <a:solidFill>
                <a:schemeClr val="tx1"/>
              </a:solidFill>
            </a:endParaRPr>
          </a:p>
        </p:txBody>
      </p:sp>
      <p:pic>
        <p:nvPicPr>
          <p:cNvPr id="39" name="Picture 38" descr="Server"/>
          <p:cNvPicPr>
            <a:picLocks noChangeAspect="1" noChangeArrowheads="1"/>
          </p:cNvPicPr>
          <p:nvPr/>
        </p:nvPicPr>
        <p:blipFill>
          <a:blip r:embed="rId5" cstate="print"/>
          <a:srcRect/>
          <a:stretch>
            <a:fillRect/>
          </a:stretch>
        </p:blipFill>
        <p:spPr bwMode="auto">
          <a:xfrm>
            <a:off x="963106" y="6128493"/>
            <a:ext cx="355824" cy="524717"/>
          </a:xfrm>
          <a:prstGeom prst="rect">
            <a:avLst/>
          </a:prstGeom>
          <a:noFill/>
        </p:spPr>
      </p:pic>
      <p:pic>
        <p:nvPicPr>
          <p:cNvPr id="40" name="Picture 39" descr="Server"/>
          <p:cNvPicPr>
            <a:picLocks noChangeAspect="1" noChangeArrowheads="1"/>
          </p:cNvPicPr>
          <p:nvPr/>
        </p:nvPicPr>
        <p:blipFill>
          <a:blip r:embed="rId5" cstate="print"/>
          <a:srcRect/>
          <a:stretch>
            <a:fillRect/>
          </a:stretch>
        </p:blipFill>
        <p:spPr bwMode="auto">
          <a:xfrm>
            <a:off x="1414037" y="6128493"/>
            <a:ext cx="355824" cy="524717"/>
          </a:xfrm>
          <a:prstGeom prst="rect">
            <a:avLst/>
          </a:prstGeom>
          <a:noFill/>
        </p:spPr>
      </p:pic>
      <p:pic>
        <p:nvPicPr>
          <p:cNvPr id="44" name="Picture 43" descr="Server"/>
          <p:cNvPicPr>
            <a:picLocks noChangeAspect="1" noChangeArrowheads="1"/>
          </p:cNvPicPr>
          <p:nvPr/>
        </p:nvPicPr>
        <p:blipFill>
          <a:blip r:embed="rId5" cstate="print"/>
          <a:srcRect/>
          <a:stretch>
            <a:fillRect/>
          </a:stretch>
        </p:blipFill>
        <p:spPr bwMode="auto">
          <a:xfrm>
            <a:off x="1864969" y="6128493"/>
            <a:ext cx="355824" cy="524717"/>
          </a:xfrm>
          <a:prstGeom prst="rect">
            <a:avLst/>
          </a:prstGeom>
          <a:noFill/>
        </p:spPr>
      </p:pic>
      <p:sp>
        <p:nvSpPr>
          <p:cNvPr id="47" name="TextBox 46"/>
          <p:cNvSpPr txBox="1"/>
          <p:nvPr/>
        </p:nvSpPr>
        <p:spPr>
          <a:xfrm>
            <a:off x="391187" y="5562133"/>
            <a:ext cx="1255200" cy="230832"/>
          </a:xfrm>
          <a:prstGeom prst="rect">
            <a:avLst/>
          </a:prstGeom>
          <a:noFill/>
        </p:spPr>
        <p:txBody>
          <a:bodyPr wrap="square" rtlCol="0">
            <a:spAutoFit/>
          </a:bodyPr>
          <a:lstStyle/>
          <a:p>
            <a:pPr algn="ctr"/>
            <a:r>
              <a:rPr lang="en-US" sz="900" b="1" dirty="0" smtClean="0">
                <a:solidFill>
                  <a:schemeClr val="tx1"/>
                </a:solidFill>
              </a:rPr>
              <a:t> Compute</a:t>
            </a:r>
            <a:endParaRPr lang="en-US" sz="900" b="1" dirty="0">
              <a:solidFill>
                <a:schemeClr val="tx1"/>
              </a:solidFill>
            </a:endParaRPr>
          </a:p>
        </p:txBody>
      </p:sp>
      <p:sp>
        <p:nvSpPr>
          <p:cNvPr id="48" name="Can 47"/>
          <p:cNvSpPr/>
          <p:nvPr/>
        </p:nvSpPr>
        <p:spPr bwMode="auto">
          <a:xfrm>
            <a:off x="1736517" y="5467132"/>
            <a:ext cx="1229813" cy="379879"/>
          </a:xfrm>
          <a:prstGeom prst="can">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sz="1000" dirty="0" smtClean="0">
              <a:solidFill>
                <a:schemeClr val="tx1"/>
              </a:solidFill>
              <a:latin typeface="Arial" charset="0"/>
            </a:endParaRPr>
          </a:p>
        </p:txBody>
      </p:sp>
      <p:sp>
        <p:nvSpPr>
          <p:cNvPr id="54" name="TextBox 53"/>
          <p:cNvSpPr txBox="1"/>
          <p:nvPr/>
        </p:nvSpPr>
        <p:spPr>
          <a:xfrm>
            <a:off x="1736517" y="5556159"/>
            <a:ext cx="1229813" cy="294863"/>
          </a:xfrm>
          <a:prstGeom prst="rect">
            <a:avLst/>
          </a:prstGeom>
          <a:noFill/>
        </p:spPr>
        <p:txBody>
          <a:bodyPr wrap="square" rtlCol="0">
            <a:spAutoFit/>
          </a:bodyPr>
          <a:lstStyle/>
          <a:p>
            <a:pPr algn="ctr"/>
            <a:r>
              <a:rPr lang="en-US" sz="900" b="1" dirty="0" smtClean="0">
                <a:solidFill>
                  <a:schemeClr val="tx1"/>
                </a:solidFill>
              </a:rPr>
              <a:t>Storage</a:t>
            </a:r>
            <a:endParaRPr lang="en-US" sz="900" b="1" dirty="0">
              <a:solidFill>
                <a:schemeClr val="tx1"/>
              </a:solidFill>
            </a:endParaRPr>
          </a:p>
        </p:txBody>
      </p:sp>
      <p:sp>
        <p:nvSpPr>
          <p:cNvPr id="56" name="Freeform 55"/>
          <p:cNvSpPr/>
          <p:nvPr/>
        </p:nvSpPr>
        <p:spPr bwMode="auto">
          <a:xfrm flipH="1">
            <a:off x="1517886" y="5196576"/>
            <a:ext cx="842466" cy="270677"/>
          </a:xfrm>
          <a:custGeom>
            <a:avLst/>
            <a:gdLst>
              <a:gd name="connsiteX0" fmla="*/ 1270000 w 1270000"/>
              <a:gd name="connsiteY0" fmla="*/ 182880 h 694944"/>
              <a:gd name="connsiteX1" fmla="*/ 197104 w 1270000"/>
              <a:gd name="connsiteY1" fmla="*/ 85344 h 694944"/>
              <a:gd name="connsiteX2" fmla="*/ 87376 w 1270000"/>
              <a:gd name="connsiteY2" fmla="*/ 694944 h 694944"/>
            </a:gdLst>
            <a:ahLst/>
            <a:cxnLst>
              <a:cxn ang="0">
                <a:pos x="connsiteX0" y="connsiteY0"/>
              </a:cxn>
              <a:cxn ang="0">
                <a:pos x="connsiteX1" y="connsiteY1"/>
              </a:cxn>
              <a:cxn ang="0">
                <a:pos x="connsiteX2" y="connsiteY2"/>
              </a:cxn>
            </a:cxnLst>
            <a:rect l="l" t="t" r="r" b="b"/>
            <a:pathLst>
              <a:path w="1270000" h="694944">
                <a:moveTo>
                  <a:pt x="1270000" y="182880"/>
                </a:moveTo>
                <a:cubicBezTo>
                  <a:pt x="832104" y="91440"/>
                  <a:pt x="394208" y="0"/>
                  <a:pt x="197104" y="85344"/>
                </a:cubicBezTo>
                <a:cubicBezTo>
                  <a:pt x="0" y="170688"/>
                  <a:pt x="43688" y="432816"/>
                  <a:pt x="87376" y="694944"/>
                </a:cubicBezTo>
              </a:path>
            </a:pathLst>
          </a:custGeom>
          <a:noFill/>
          <a:ln w="19050" cap="flat" cmpd="sng" algn="ctr">
            <a:solidFill>
              <a:schemeClr val="tx1"/>
            </a:solidFill>
            <a:prstDash val="solid"/>
            <a:round/>
            <a:headEnd type="none" w="med" len="med"/>
            <a:tailEnd type="stealth" w="lg" len="lg"/>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58" name="Oval 106"/>
          <p:cNvSpPr>
            <a:spLocks noChangeArrowheads="1"/>
          </p:cNvSpPr>
          <p:nvPr/>
        </p:nvSpPr>
        <p:spPr bwMode="auto">
          <a:xfrm>
            <a:off x="468453" y="5065397"/>
            <a:ext cx="1137976" cy="45700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noAutofit/>
          </a:bodyPr>
          <a:lstStyle/>
          <a:p>
            <a:pPr eaLnBrk="0" hangingPunct="0"/>
            <a:endParaRPr lang="en-US" sz="1000" dirty="0">
              <a:solidFill>
                <a:schemeClr val="tx1"/>
              </a:solidFill>
            </a:endParaRPr>
          </a:p>
        </p:txBody>
      </p:sp>
      <p:sp>
        <p:nvSpPr>
          <p:cNvPr id="61" name="Text Box 27"/>
          <p:cNvSpPr txBox="1">
            <a:spLocks noChangeArrowheads="1"/>
          </p:cNvSpPr>
          <p:nvPr/>
        </p:nvSpPr>
        <p:spPr bwMode="auto">
          <a:xfrm>
            <a:off x="499492" y="5169445"/>
            <a:ext cx="1049433" cy="230832"/>
          </a:xfrm>
          <a:prstGeom prst="rect">
            <a:avLst/>
          </a:prstGeom>
          <a:noFill/>
          <a:ln w="19050" algn="ctr">
            <a:noFill/>
            <a:miter lim="800000"/>
            <a:headEnd/>
            <a:tailEnd/>
          </a:ln>
          <a:effectLst/>
        </p:spPr>
        <p:txBody>
          <a:bodyPr wrap="square">
            <a:spAutoFit/>
          </a:bodyPr>
          <a:lstStyle/>
          <a:p>
            <a:pPr algn="ctr"/>
            <a:r>
              <a:rPr lang="en-US" sz="900" b="1" i="1" dirty="0" smtClean="0">
                <a:solidFill>
                  <a:schemeClr val="tx1"/>
                </a:solidFill>
              </a:rPr>
              <a:t>Application</a:t>
            </a:r>
            <a:endParaRPr lang="en-US" sz="900" b="1" i="1" dirty="0">
              <a:solidFill>
                <a:schemeClr val="tx1"/>
              </a:solidFill>
            </a:endParaRPr>
          </a:p>
        </p:txBody>
      </p:sp>
      <p:grpSp>
        <p:nvGrpSpPr>
          <p:cNvPr id="2" name="Group 54"/>
          <p:cNvGrpSpPr/>
          <p:nvPr/>
        </p:nvGrpSpPr>
        <p:grpSpPr>
          <a:xfrm>
            <a:off x="285720" y="928670"/>
            <a:ext cx="8858280" cy="5067328"/>
            <a:chOff x="285720" y="965200"/>
            <a:chExt cx="8858280" cy="5067328"/>
          </a:xfrm>
        </p:grpSpPr>
        <p:sp>
          <p:nvSpPr>
            <p:cNvPr id="76" name="Oval 75"/>
            <p:cNvSpPr/>
            <p:nvPr/>
          </p:nvSpPr>
          <p:spPr bwMode="auto">
            <a:xfrm>
              <a:off x="1295400" y="965200"/>
              <a:ext cx="7848600" cy="44450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p>
          </p:txBody>
        </p:sp>
        <p:cxnSp>
          <p:nvCxnSpPr>
            <p:cNvPr id="59" name="Straight Connector 58"/>
            <p:cNvCxnSpPr/>
            <p:nvPr/>
          </p:nvCxnSpPr>
          <p:spPr bwMode="auto">
            <a:xfrm flipV="1">
              <a:off x="1213405" y="5370797"/>
              <a:ext cx="4704119" cy="629301"/>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sp>
          <p:nvSpPr>
            <p:cNvPr id="60" name="Oval 59"/>
            <p:cNvSpPr/>
            <p:nvPr/>
          </p:nvSpPr>
          <p:spPr bwMode="auto">
            <a:xfrm>
              <a:off x="285720" y="4965728"/>
              <a:ext cx="1600200" cy="1066800"/>
            </a:xfrm>
            <a:prstGeom prst="ellipse">
              <a:avLst/>
            </a:prstGeom>
            <a:solidFill>
              <a:schemeClr val="accent2">
                <a:lumMod val="50000"/>
                <a:alpha val="30000"/>
              </a:schemeClr>
            </a:solidFill>
            <a:ln>
              <a:no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noAutofit/>
            </a:bodyPr>
            <a:lstStyle/>
            <a:p>
              <a:endParaRPr lang="en-US" sz="2000" dirty="0" smtClean="0"/>
            </a:p>
          </p:txBody>
        </p:sp>
        <p:cxnSp>
          <p:nvCxnSpPr>
            <p:cNvPr id="62" name="Straight Connector 61"/>
            <p:cNvCxnSpPr/>
            <p:nvPr/>
          </p:nvCxnSpPr>
          <p:spPr bwMode="auto">
            <a:xfrm rot="5400000" flipH="1" flipV="1">
              <a:off x="-326163" y="3515174"/>
              <a:ext cx="2317337" cy="1078192"/>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grpSp>
      <p:grpSp>
        <p:nvGrpSpPr>
          <p:cNvPr id="3" name="Group 63"/>
          <p:cNvGrpSpPr/>
          <p:nvPr/>
        </p:nvGrpSpPr>
        <p:grpSpPr>
          <a:xfrm>
            <a:off x="2819400" y="4191000"/>
            <a:ext cx="4876800" cy="571504"/>
            <a:chOff x="2819400" y="4191000"/>
            <a:chExt cx="4876800" cy="571504"/>
          </a:xfrm>
        </p:grpSpPr>
        <p:sp>
          <p:nvSpPr>
            <p:cNvPr id="73" name="Rectangle 72"/>
            <p:cNvSpPr/>
            <p:nvPr/>
          </p:nvSpPr>
          <p:spPr bwMode="auto">
            <a:xfrm>
              <a:off x="2819400" y="4191000"/>
              <a:ext cx="4876800" cy="57150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sp>
          <p:nvSpPr>
            <p:cNvPr id="72" name="TextBox 71"/>
            <p:cNvSpPr txBox="1"/>
            <p:nvPr/>
          </p:nvSpPr>
          <p:spPr>
            <a:xfrm>
              <a:off x="3733800" y="4267200"/>
              <a:ext cx="3048000" cy="400110"/>
            </a:xfrm>
            <a:prstGeom prst="rect">
              <a:avLst/>
            </a:prstGeom>
            <a:noFill/>
          </p:spPr>
          <p:txBody>
            <a:bodyPr wrap="square" rtlCol="0">
              <a:spAutoFit/>
            </a:bodyPr>
            <a:lstStyle/>
            <a:p>
              <a:pPr algn="ctr"/>
              <a:r>
                <a:rPr lang="en-US" sz="2000" b="1" dirty="0" smtClean="0">
                  <a:solidFill>
                    <a:schemeClr val="tx1"/>
                  </a:solidFill>
                </a:rPr>
                <a:t>Windows </a:t>
              </a:r>
              <a:r>
                <a:rPr lang="en-US" sz="2000" b="1" dirty="0" smtClean="0"/>
                <a:t>A</a:t>
              </a:r>
              <a:r>
                <a:rPr lang="en-US" sz="2000" b="1" dirty="0" smtClean="0">
                  <a:solidFill>
                    <a:schemeClr val="tx1"/>
                  </a:solidFill>
                </a:rPr>
                <a:t>zure Fabric</a:t>
              </a:r>
              <a:endParaRPr lang="en-US" sz="2000" b="1" dirty="0">
                <a:solidFill>
                  <a:schemeClr val="tx1"/>
                </a:solidFill>
              </a:endParaRPr>
            </a:p>
          </p:txBody>
        </p:sp>
      </p:grpSp>
      <p:sp>
        <p:nvSpPr>
          <p:cNvPr id="51" name="Title 50"/>
          <p:cNvSpPr>
            <a:spLocks noGrp="1"/>
          </p:cNvSpPr>
          <p:nvPr>
            <p:ph type="title"/>
          </p:nvPr>
        </p:nvSpPr>
        <p:spPr>
          <a:xfrm>
            <a:off x="387054" y="228600"/>
            <a:ext cx="8756946" cy="664797"/>
          </a:xfrm>
        </p:spPr>
        <p:txBody>
          <a:bodyPr>
            <a:normAutofit fontScale="90000"/>
          </a:bodyPr>
          <a:lstStyle/>
          <a:p>
            <a:r>
              <a:rPr dirty="0" smtClean="0"/>
              <a:t>Windows Azure</a:t>
            </a:r>
            <a:r>
              <a:rPr lang="zh-CN" altLang="en-US" dirty="0" smtClean="0"/>
              <a:t>计算服务</a:t>
            </a:r>
            <a:endParaRPr sz="3200" dirty="0">
              <a:solidFill>
                <a:schemeClr val="tx2"/>
              </a:solidFill>
            </a:endParaRPr>
          </a:p>
        </p:txBody>
      </p:sp>
      <p:grpSp>
        <p:nvGrpSpPr>
          <p:cNvPr id="4" name="Group 65"/>
          <p:cNvGrpSpPr/>
          <p:nvPr/>
        </p:nvGrpSpPr>
        <p:grpSpPr>
          <a:xfrm>
            <a:off x="2819400" y="1600200"/>
            <a:ext cx="5867400" cy="4800600"/>
            <a:chOff x="2819400" y="1600200"/>
            <a:chExt cx="5867400" cy="4800600"/>
          </a:xfrm>
        </p:grpSpPr>
        <p:sp>
          <p:nvSpPr>
            <p:cNvPr id="79" name="Rectangle 78"/>
            <p:cNvSpPr/>
            <p:nvPr/>
          </p:nvSpPr>
          <p:spPr>
            <a:xfrm>
              <a:off x="2819400" y="1600200"/>
              <a:ext cx="2438400" cy="22098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83" name="Rectangle 82"/>
            <p:cNvSpPr/>
            <p:nvPr/>
          </p:nvSpPr>
          <p:spPr>
            <a:xfrm>
              <a:off x="2971800" y="1752600"/>
              <a:ext cx="2438400" cy="22098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82" name="Rectangle 81"/>
            <p:cNvSpPr/>
            <p:nvPr/>
          </p:nvSpPr>
          <p:spPr>
            <a:xfrm>
              <a:off x="5867400" y="1600200"/>
              <a:ext cx="1752600" cy="22098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84" name="Rectangle 83"/>
            <p:cNvSpPr/>
            <p:nvPr/>
          </p:nvSpPr>
          <p:spPr>
            <a:xfrm>
              <a:off x="6019800" y="1752600"/>
              <a:ext cx="1676400" cy="22098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88" name="TextBox 87"/>
            <p:cNvSpPr txBox="1"/>
            <p:nvPr/>
          </p:nvSpPr>
          <p:spPr>
            <a:xfrm>
              <a:off x="7924800" y="5943600"/>
              <a:ext cx="762000" cy="400110"/>
            </a:xfrm>
            <a:prstGeom prst="rect">
              <a:avLst/>
            </a:prstGeom>
            <a:noFill/>
          </p:spPr>
          <p:txBody>
            <a:bodyPr wrap="square" rtlCol="0">
              <a:spAutoFit/>
            </a:bodyPr>
            <a:lstStyle/>
            <a:p>
              <a:pPr algn="ctr"/>
              <a:r>
                <a:rPr lang="en-US" sz="2000" b="1" i="1" dirty="0" smtClean="0"/>
                <a:t>VM</a:t>
              </a:r>
              <a:endParaRPr lang="en-US" sz="2000" b="1" i="1" dirty="0"/>
            </a:p>
          </p:txBody>
        </p:sp>
        <p:sp>
          <p:nvSpPr>
            <p:cNvPr id="57" name="TextBox 56"/>
            <p:cNvSpPr txBox="1"/>
            <p:nvPr/>
          </p:nvSpPr>
          <p:spPr>
            <a:xfrm>
              <a:off x="3581400" y="1752600"/>
              <a:ext cx="1232069" cy="369332"/>
            </a:xfrm>
            <a:prstGeom prst="rect">
              <a:avLst/>
            </a:prstGeom>
            <a:noFill/>
          </p:spPr>
          <p:txBody>
            <a:bodyPr wrap="none" rtlCol="0">
              <a:spAutoFit/>
            </a:bodyPr>
            <a:lstStyle/>
            <a:p>
              <a:pPr algn="ctr"/>
              <a:r>
                <a:rPr lang="en-US" b="1" dirty="0" smtClean="0"/>
                <a:t>Web Role</a:t>
              </a:r>
            </a:p>
          </p:txBody>
        </p:sp>
        <p:sp>
          <p:nvSpPr>
            <p:cNvPr id="67" name="TextBox 66"/>
            <p:cNvSpPr txBox="1"/>
            <p:nvPr/>
          </p:nvSpPr>
          <p:spPr>
            <a:xfrm>
              <a:off x="6096000" y="1752600"/>
              <a:ext cx="1539845" cy="369332"/>
            </a:xfrm>
            <a:prstGeom prst="rect">
              <a:avLst/>
            </a:prstGeom>
            <a:noFill/>
          </p:spPr>
          <p:txBody>
            <a:bodyPr wrap="none" rtlCol="0">
              <a:spAutoFit/>
            </a:bodyPr>
            <a:lstStyle/>
            <a:p>
              <a:r>
                <a:rPr lang="en-US" b="1" dirty="0" smtClean="0"/>
                <a:t>Worker Role</a:t>
              </a:r>
            </a:p>
          </p:txBody>
        </p:sp>
        <p:sp>
          <p:nvSpPr>
            <p:cNvPr id="93" name="Rectangle 92"/>
            <p:cNvSpPr/>
            <p:nvPr/>
          </p:nvSpPr>
          <p:spPr>
            <a:xfrm>
              <a:off x="7315200" y="5943600"/>
              <a:ext cx="685800" cy="4572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grpSp>
      <p:grpSp>
        <p:nvGrpSpPr>
          <p:cNvPr id="5" name="Group 80"/>
          <p:cNvGrpSpPr/>
          <p:nvPr/>
        </p:nvGrpSpPr>
        <p:grpSpPr>
          <a:xfrm>
            <a:off x="4419600" y="3123190"/>
            <a:ext cx="3094234" cy="1066954"/>
            <a:chOff x="4419600" y="3123190"/>
            <a:chExt cx="3094234" cy="1066954"/>
          </a:xfrm>
        </p:grpSpPr>
        <p:sp>
          <p:nvSpPr>
            <p:cNvPr id="105" name="Freeform 104"/>
            <p:cNvSpPr/>
            <p:nvPr/>
          </p:nvSpPr>
          <p:spPr>
            <a:xfrm>
              <a:off x="4953000" y="3124200"/>
              <a:ext cx="239730" cy="380144"/>
            </a:xfrm>
            <a:custGeom>
              <a:avLst/>
              <a:gdLst>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Lst>
              <a:ahLst/>
              <a:cxnLst>
                <a:cxn ang="0">
                  <a:pos x="connsiteX0" y="connsiteY0"/>
                </a:cxn>
                <a:cxn ang="0">
                  <a:pos x="connsiteX1" y="connsiteY1"/>
                </a:cxn>
                <a:cxn ang="0">
                  <a:pos x="connsiteX2" y="connsiteY2"/>
                </a:cxn>
              </a:cxnLst>
              <a:rect l="l" t="t" r="r" b="b"/>
              <a:pathLst>
                <a:path w="239730" h="380144">
                  <a:moveTo>
                    <a:pt x="82193" y="0"/>
                  </a:moveTo>
                  <a:cubicBezTo>
                    <a:pt x="160961" y="35103"/>
                    <a:pt x="239730" y="70207"/>
                    <a:pt x="226031" y="133564"/>
                  </a:cubicBezTo>
                  <a:cubicBezTo>
                    <a:pt x="212332" y="196921"/>
                    <a:pt x="101029" y="236305"/>
                    <a:pt x="0" y="380144"/>
                  </a:cubicBezTo>
                </a:path>
              </a:pathLst>
            </a:custGeom>
            <a:noFill/>
            <a:ln w="19050" cap="flat" cmpd="sng" algn="ctr">
              <a:solidFill>
                <a:schemeClr val="tx1"/>
              </a:solidFill>
              <a:prstDash val="sysDash"/>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113" name="Freeform 112"/>
            <p:cNvSpPr/>
            <p:nvPr/>
          </p:nvSpPr>
          <p:spPr>
            <a:xfrm>
              <a:off x="4876800" y="3810000"/>
              <a:ext cx="239730" cy="380144"/>
            </a:xfrm>
            <a:custGeom>
              <a:avLst/>
              <a:gdLst>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Lst>
              <a:ahLst/>
              <a:cxnLst>
                <a:cxn ang="0">
                  <a:pos x="connsiteX0" y="connsiteY0"/>
                </a:cxn>
                <a:cxn ang="0">
                  <a:pos x="connsiteX1" y="connsiteY1"/>
                </a:cxn>
                <a:cxn ang="0">
                  <a:pos x="connsiteX2" y="connsiteY2"/>
                </a:cxn>
              </a:cxnLst>
              <a:rect l="l" t="t" r="r" b="b"/>
              <a:pathLst>
                <a:path w="239730" h="380144">
                  <a:moveTo>
                    <a:pt x="82193" y="0"/>
                  </a:moveTo>
                  <a:cubicBezTo>
                    <a:pt x="160961" y="35103"/>
                    <a:pt x="239730" y="70207"/>
                    <a:pt x="226031" y="133564"/>
                  </a:cubicBezTo>
                  <a:cubicBezTo>
                    <a:pt x="212332" y="196921"/>
                    <a:pt x="140413" y="250859"/>
                    <a:pt x="0" y="380144"/>
                  </a:cubicBezTo>
                </a:path>
              </a:pathLst>
            </a:custGeom>
            <a:noFill/>
            <a:ln w="19050" cap="flat" cmpd="sng" algn="ctr">
              <a:solidFill>
                <a:schemeClr val="tx1"/>
              </a:solidFill>
              <a:prstDash val="sysDash"/>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104" name="TextBox 103"/>
            <p:cNvSpPr txBox="1"/>
            <p:nvPr/>
          </p:nvSpPr>
          <p:spPr>
            <a:xfrm>
              <a:off x="4419600" y="3505200"/>
              <a:ext cx="838199" cy="30777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1400" b="1" dirty="0" smtClean="0">
                  <a:solidFill>
                    <a:schemeClr val="tx1"/>
                  </a:solidFill>
                </a:rPr>
                <a:t>Agent</a:t>
              </a:r>
              <a:endParaRPr lang="en-US" sz="1400" b="1" dirty="0">
                <a:solidFill>
                  <a:schemeClr val="tx1"/>
                </a:solidFill>
              </a:endParaRPr>
            </a:p>
          </p:txBody>
        </p:sp>
        <p:sp>
          <p:nvSpPr>
            <p:cNvPr id="85" name="Freeform 84"/>
            <p:cNvSpPr/>
            <p:nvPr/>
          </p:nvSpPr>
          <p:spPr>
            <a:xfrm>
              <a:off x="7274104" y="3123190"/>
              <a:ext cx="239730" cy="380144"/>
            </a:xfrm>
            <a:custGeom>
              <a:avLst/>
              <a:gdLst>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Lst>
              <a:ahLst/>
              <a:cxnLst>
                <a:cxn ang="0">
                  <a:pos x="connsiteX0" y="connsiteY0"/>
                </a:cxn>
                <a:cxn ang="0">
                  <a:pos x="connsiteX1" y="connsiteY1"/>
                </a:cxn>
                <a:cxn ang="0">
                  <a:pos x="connsiteX2" y="connsiteY2"/>
                </a:cxn>
              </a:cxnLst>
              <a:rect l="l" t="t" r="r" b="b"/>
              <a:pathLst>
                <a:path w="239730" h="380144">
                  <a:moveTo>
                    <a:pt x="82193" y="0"/>
                  </a:moveTo>
                  <a:cubicBezTo>
                    <a:pt x="160961" y="35103"/>
                    <a:pt x="239730" y="70207"/>
                    <a:pt x="226031" y="133564"/>
                  </a:cubicBezTo>
                  <a:cubicBezTo>
                    <a:pt x="212332" y="196921"/>
                    <a:pt x="101029" y="236305"/>
                    <a:pt x="0" y="380144"/>
                  </a:cubicBezTo>
                </a:path>
              </a:pathLst>
            </a:custGeom>
            <a:noFill/>
            <a:ln w="19050" cap="flat" cmpd="sng" algn="ctr">
              <a:solidFill>
                <a:schemeClr val="tx1"/>
              </a:solidFill>
              <a:prstDash val="sysDash"/>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86" name="Freeform 85"/>
            <p:cNvSpPr/>
            <p:nvPr/>
          </p:nvSpPr>
          <p:spPr>
            <a:xfrm>
              <a:off x="7162800" y="3810000"/>
              <a:ext cx="239730" cy="380144"/>
            </a:xfrm>
            <a:custGeom>
              <a:avLst/>
              <a:gdLst>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 name="connsiteX0" fmla="*/ 82193 w 239730"/>
                <a:gd name="connsiteY0" fmla="*/ 0 h 380144"/>
                <a:gd name="connsiteX1" fmla="*/ 226031 w 239730"/>
                <a:gd name="connsiteY1" fmla="*/ 133564 h 380144"/>
                <a:gd name="connsiteX2" fmla="*/ 0 w 239730"/>
                <a:gd name="connsiteY2" fmla="*/ 380144 h 380144"/>
              </a:gdLst>
              <a:ahLst/>
              <a:cxnLst>
                <a:cxn ang="0">
                  <a:pos x="connsiteX0" y="connsiteY0"/>
                </a:cxn>
                <a:cxn ang="0">
                  <a:pos x="connsiteX1" y="connsiteY1"/>
                </a:cxn>
                <a:cxn ang="0">
                  <a:pos x="connsiteX2" y="connsiteY2"/>
                </a:cxn>
              </a:cxnLst>
              <a:rect l="l" t="t" r="r" b="b"/>
              <a:pathLst>
                <a:path w="239730" h="380144">
                  <a:moveTo>
                    <a:pt x="82193" y="0"/>
                  </a:moveTo>
                  <a:cubicBezTo>
                    <a:pt x="160961" y="35103"/>
                    <a:pt x="239730" y="70207"/>
                    <a:pt x="226031" y="133564"/>
                  </a:cubicBezTo>
                  <a:cubicBezTo>
                    <a:pt x="212332" y="196921"/>
                    <a:pt x="140413" y="250859"/>
                    <a:pt x="0" y="380144"/>
                  </a:cubicBezTo>
                </a:path>
              </a:pathLst>
            </a:custGeom>
            <a:noFill/>
            <a:ln w="19050" cap="flat" cmpd="sng" algn="ctr">
              <a:solidFill>
                <a:schemeClr val="tx1"/>
              </a:solidFill>
              <a:prstDash val="sysDash"/>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90" name="TextBox 89"/>
            <p:cNvSpPr txBox="1"/>
            <p:nvPr/>
          </p:nvSpPr>
          <p:spPr>
            <a:xfrm>
              <a:off x="6705600" y="3504190"/>
              <a:ext cx="797103" cy="30777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1400" b="1" dirty="0" smtClean="0">
                  <a:solidFill>
                    <a:schemeClr val="tx1"/>
                  </a:solidFill>
                </a:rPr>
                <a:t>Agent</a:t>
              </a:r>
              <a:endParaRPr lang="en-US" sz="1400" b="1" dirty="0">
                <a:solidFill>
                  <a:schemeClr val="tx1"/>
                </a:solidFill>
              </a:endParaRPr>
            </a:p>
          </p:txBody>
        </p:sp>
      </p:grpSp>
      <p:grpSp>
        <p:nvGrpSpPr>
          <p:cNvPr id="6" name="Group 79"/>
          <p:cNvGrpSpPr/>
          <p:nvPr/>
        </p:nvGrpSpPr>
        <p:grpSpPr>
          <a:xfrm>
            <a:off x="6215074" y="2357430"/>
            <a:ext cx="1295400" cy="1166117"/>
            <a:chOff x="6215074" y="2357430"/>
            <a:chExt cx="1295400" cy="1166117"/>
          </a:xfrm>
        </p:grpSpPr>
        <p:sp>
          <p:nvSpPr>
            <p:cNvPr id="68" name="Oval 67"/>
            <p:cNvSpPr/>
            <p:nvPr/>
          </p:nvSpPr>
          <p:spPr bwMode="auto">
            <a:xfrm>
              <a:off x="6215074" y="2357430"/>
              <a:ext cx="1295400" cy="1166117"/>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69" name="TextBox 68"/>
            <p:cNvSpPr txBox="1"/>
            <p:nvPr/>
          </p:nvSpPr>
          <p:spPr>
            <a:xfrm>
              <a:off x="6426200" y="2400300"/>
              <a:ext cx="962910" cy="646331"/>
            </a:xfrm>
            <a:prstGeom prst="rect">
              <a:avLst/>
            </a:prstGeom>
            <a:noFill/>
          </p:spPr>
          <p:txBody>
            <a:bodyPr wrap="square" rtlCol="0">
              <a:spAutoFit/>
            </a:bodyPr>
            <a:lstStyle/>
            <a:p>
              <a:r>
                <a:rPr lang="en-US" b="1" dirty="0" smtClean="0"/>
                <a:t>m</a:t>
              </a:r>
              <a:r>
                <a:rPr lang="en-US" sz="1800" b="1" dirty="0" smtClean="0">
                  <a:solidFill>
                    <a:schemeClr val="tx1"/>
                  </a:solidFill>
                </a:rPr>
                <a:t>ain()</a:t>
              </a:r>
            </a:p>
            <a:p>
              <a:r>
                <a:rPr lang="en-US" b="1" dirty="0" smtClean="0"/>
                <a:t>{  …  }  </a:t>
              </a:r>
              <a:endParaRPr lang="en-US" sz="1800" b="1" dirty="0">
                <a:solidFill>
                  <a:schemeClr val="tx1"/>
                </a:solidFill>
              </a:endParaRPr>
            </a:p>
          </p:txBody>
        </p:sp>
      </p:grpSp>
      <p:grpSp>
        <p:nvGrpSpPr>
          <p:cNvPr id="7" name="Group 76"/>
          <p:cNvGrpSpPr/>
          <p:nvPr/>
        </p:nvGrpSpPr>
        <p:grpSpPr>
          <a:xfrm>
            <a:off x="152400" y="2186683"/>
            <a:ext cx="5105400" cy="1318517"/>
            <a:chOff x="152400" y="2186683"/>
            <a:chExt cx="5105400" cy="1318517"/>
          </a:xfrm>
        </p:grpSpPr>
        <p:sp>
          <p:nvSpPr>
            <p:cNvPr id="75" name="Rounded Rectangle 74"/>
            <p:cNvSpPr/>
            <p:nvPr/>
          </p:nvSpPr>
          <p:spPr>
            <a:xfrm>
              <a:off x="1524000" y="2895600"/>
              <a:ext cx="990600" cy="609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a:solidFill>
                  <a:schemeClr val="tx1"/>
                </a:solidFill>
                <a:latin typeface="Arial" charset="0"/>
              </a:endParaRPr>
            </a:p>
          </p:txBody>
        </p:sp>
        <p:sp>
          <p:nvSpPr>
            <p:cNvPr id="71" name="TextBox 70"/>
            <p:cNvSpPr txBox="1"/>
            <p:nvPr/>
          </p:nvSpPr>
          <p:spPr>
            <a:xfrm>
              <a:off x="1524000" y="2895600"/>
              <a:ext cx="990600" cy="52322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1400" b="1" dirty="0" smtClean="0">
                  <a:latin typeface="+mn-lt"/>
                </a:rPr>
                <a:t>Load Balancer</a:t>
              </a:r>
              <a:endParaRPr lang="en-US" sz="1400" b="1" dirty="0">
                <a:latin typeface="+mn-lt"/>
              </a:endParaRPr>
            </a:p>
          </p:txBody>
        </p:sp>
        <p:sp>
          <p:nvSpPr>
            <p:cNvPr id="91" name="Freeform 90"/>
            <p:cNvSpPr/>
            <p:nvPr/>
          </p:nvSpPr>
          <p:spPr bwMode="auto">
            <a:xfrm>
              <a:off x="152400" y="2819400"/>
              <a:ext cx="1371600" cy="304800"/>
            </a:xfrm>
            <a:custGeom>
              <a:avLst/>
              <a:gdLst>
                <a:gd name="connsiteX0" fmla="*/ 0 w 1146048"/>
                <a:gd name="connsiteY0" fmla="*/ 308864 h 308864"/>
                <a:gd name="connsiteX1" fmla="*/ 633984 w 1146048"/>
                <a:gd name="connsiteY1" fmla="*/ 28448 h 308864"/>
                <a:gd name="connsiteX2" fmla="*/ 1146048 w 1146048"/>
                <a:gd name="connsiteY2" fmla="*/ 138176 h 308864"/>
                <a:gd name="connsiteX0" fmla="*/ 0 w 1146048"/>
                <a:gd name="connsiteY0" fmla="*/ 131064 h 131064"/>
                <a:gd name="connsiteX1" fmla="*/ 633984 w 1146048"/>
                <a:gd name="connsiteY1" fmla="*/ 3048 h 131064"/>
                <a:gd name="connsiteX2" fmla="*/ 1146048 w 1146048"/>
                <a:gd name="connsiteY2" fmla="*/ 112776 h 131064"/>
                <a:gd name="connsiteX0" fmla="*/ 0 w 1146048"/>
                <a:gd name="connsiteY0" fmla="*/ 131064 h 131064"/>
                <a:gd name="connsiteX1" fmla="*/ 481584 w 1146048"/>
                <a:gd name="connsiteY1" fmla="*/ 3048 h 131064"/>
                <a:gd name="connsiteX2" fmla="*/ 1146048 w 1146048"/>
                <a:gd name="connsiteY2" fmla="*/ 112776 h 131064"/>
                <a:gd name="connsiteX0" fmla="*/ 0 w 1146048"/>
                <a:gd name="connsiteY0" fmla="*/ 159828 h 159828"/>
                <a:gd name="connsiteX1" fmla="*/ 520232 w 1146048"/>
                <a:gd name="connsiteY1" fmla="*/ 3048 h 159828"/>
                <a:gd name="connsiteX2" fmla="*/ 1146048 w 1146048"/>
                <a:gd name="connsiteY2" fmla="*/ 141540 h 159828"/>
              </a:gdLst>
              <a:ahLst/>
              <a:cxnLst>
                <a:cxn ang="0">
                  <a:pos x="connsiteX0" y="connsiteY0"/>
                </a:cxn>
                <a:cxn ang="0">
                  <a:pos x="connsiteX1" y="connsiteY1"/>
                </a:cxn>
                <a:cxn ang="0">
                  <a:pos x="connsiteX2" y="connsiteY2"/>
                </a:cxn>
              </a:cxnLst>
              <a:rect l="l" t="t" r="r" b="b"/>
              <a:pathLst>
                <a:path w="1146048" h="159828">
                  <a:moveTo>
                    <a:pt x="0" y="159828"/>
                  </a:moveTo>
                  <a:cubicBezTo>
                    <a:pt x="221488" y="33844"/>
                    <a:pt x="329224" y="6096"/>
                    <a:pt x="520232" y="3048"/>
                  </a:cubicBezTo>
                  <a:cubicBezTo>
                    <a:pt x="711240" y="0"/>
                    <a:pt x="985520" y="72452"/>
                    <a:pt x="1146048" y="141540"/>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2" name="TextBox 91"/>
            <p:cNvSpPr txBox="1"/>
            <p:nvPr/>
          </p:nvSpPr>
          <p:spPr>
            <a:xfrm>
              <a:off x="228600" y="2438400"/>
              <a:ext cx="1152532" cy="400110"/>
            </a:xfrm>
            <a:prstGeom prst="rect">
              <a:avLst/>
            </a:prstGeom>
            <a:noFill/>
          </p:spPr>
          <p:txBody>
            <a:bodyPr wrap="square" rtlCol="0">
              <a:spAutoFit/>
            </a:bodyPr>
            <a:lstStyle/>
            <a:p>
              <a:pPr algn="ctr"/>
              <a:r>
                <a:rPr lang="en-US" sz="2000" b="1" i="1" dirty="0" smtClean="0"/>
                <a:t>HTTP</a:t>
              </a:r>
              <a:endParaRPr lang="en-US" sz="2000" b="1" i="1" dirty="0"/>
            </a:p>
          </p:txBody>
        </p:sp>
        <p:cxnSp>
          <p:nvCxnSpPr>
            <p:cNvPr id="52" name="Straight Arrow Connector 51"/>
            <p:cNvCxnSpPr>
              <a:stCxn id="71" idx="3"/>
              <a:endCxn id="83" idx="1"/>
            </p:cNvCxnSpPr>
            <p:nvPr/>
          </p:nvCxnSpPr>
          <p:spPr>
            <a:xfrm flipV="1">
              <a:off x="2514600" y="2857500"/>
              <a:ext cx="457200" cy="299710"/>
            </a:xfrm>
            <a:prstGeom prst="straightConnector1">
              <a:avLst/>
            </a:prstGeom>
            <a:noFill/>
            <a:ln w="19050" cap="flat" cmpd="sng" algn="ctr">
              <a:solidFill>
                <a:schemeClr val="tx1"/>
              </a:solidFill>
              <a:prstDash val="solid"/>
              <a:round/>
              <a:headEnd type="none" w="med" len="med"/>
              <a:tailEnd type="stealth" w="lg" len="lg"/>
            </a:ln>
            <a:effectLst/>
          </p:spPr>
        </p:cxnSp>
        <p:cxnSp>
          <p:nvCxnSpPr>
            <p:cNvPr id="53" name="Straight Arrow Connector 52"/>
            <p:cNvCxnSpPr/>
            <p:nvPr/>
          </p:nvCxnSpPr>
          <p:spPr>
            <a:xfrm>
              <a:off x="2514600" y="3187988"/>
              <a:ext cx="304800" cy="241012"/>
            </a:xfrm>
            <a:prstGeom prst="straightConnector1">
              <a:avLst/>
            </a:prstGeom>
            <a:noFill/>
            <a:ln w="19050" cap="flat" cmpd="sng" algn="ctr">
              <a:solidFill>
                <a:schemeClr val="tx1"/>
              </a:solidFill>
              <a:prstDash val="solid"/>
              <a:round/>
              <a:headEnd type="none" w="med" len="med"/>
              <a:tailEnd type="stealth" w="lg" len="lg"/>
            </a:ln>
            <a:effectLst/>
          </p:spPr>
        </p:cxnSp>
        <p:sp>
          <p:nvSpPr>
            <p:cNvPr id="63" name="Freeform 62"/>
            <p:cNvSpPr/>
            <p:nvPr/>
          </p:nvSpPr>
          <p:spPr>
            <a:xfrm flipV="1">
              <a:off x="3581400" y="3047996"/>
              <a:ext cx="457200" cy="228603"/>
            </a:xfrm>
            <a:custGeom>
              <a:avLst/>
              <a:gdLst>
                <a:gd name="connsiteX0" fmla="*/ 0 w 369870"/>
                <a:gd name="connsiteY0" fmla="*/ 126715 h 126715"/>
                <a:gd name="connsiteX1" fmla="*/ 184935 w 369870"/>
                <a:gd name="connsiteY1" fmla="*/ 3425 h 126715"/>
                <a:gd name="connsiteX2" fmla="*/ 369870 w 369870"/>
                <a:gd name="connsiteY2" fmla="*/ 106166 h 126715"/>
              </a:gdLst>
              <a:ahLst/>
              <a:cxnLst>
                <a:cxn ang="0">
                  <a:pos x="connsiteX0" y="connsiteY0"/>
                </a:cxn>
                <a:cxn ang="0">
                  <a:pos x="connsiteX1" y="connsiteY1"/>
                </a:cxn>
                <a:cxn ang="0">
                  <a:pos x="connsiteX2" y="connsiteY2"/>
                </a:cxn>
              </a:cxnLst>
              <a:rect l="l" t="t" r="r" b="b"/>
              <a:pathLst>
                <a:path w="369870" h="126715">
                  <a:moveTo>
                    <a:pt x="0" y="126715"/>
                  </a:moveTo>
                  <a:cubicBezTo>
                    <a:pt x="61645" y="66782"/>
                    <a:pt x="123290" y="6850"/>
                    <a:pt x="184935" y="3425"/>
                  </a:cubicBezTo>
                  <a:cubicBezTo>
                    <a:pt x="246580" y="0"/>
                    <a:pt x="308225" y="53083"/>
                    <a:pt x="369870" y="106166"/>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46" name="Rounded Rectangle 45"/>
            <p:cNvSpPr/>
            <p:nvPr/>
          </p:nvSpPr>
          <p:spPr>
            <a:xfrm>
              <a:off x="3124200" y="2743200"/>
              <a:ext cx="533400" cy="609600"/>
            </a:xfrm>
            <a:prstGeom prst="roundRect">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rtlCol="0" anchor="ctr">
              <a:noAutofit/>
            </a:bodyPr>
            <a:lstStyle/>
            <a:p>
              <a:pPr algn="ctr"/>
              <a:endParaRPr lang="en-US" dirty="0">
                <a:latin typeface="Arial" charset="0"/>
              </a:endParaRPr>
            </a:p>
          </p:txBody>
        </p:sp>
        <p:sp>
          <p:nvSpPr>
            <p:cNvPr id="49" name="TextBox 48"/>
            <p:cNvSpPr txBox="1"/>
            <p:nvPr/>
          </p:nvSpPr>
          <p:spPr>
            <a:xfrm>
              <a:off x="3124200" y="2819400"/>
              <a:ext cx="533400" cy="307777"/>
            </a:xfrm>
            <a:prstGeom prst="rect">
              <a:avLst/>
            </a:prstGeom>
            <a:noFill/>
          </p:spPr>
          <p:txBody>
            <a:bodyPr wrap="square" rtlCol="0">
              <a:spAutoFit/>
            </a:bodyPr>
            <a:lstStyle/>
            <a:p>
              <a:pPr algn="ctr"/>
              <a:r>
                <a:rPr lang="en-US" sz="1400" b="1" dirty="0" smtClean="0">
                  <a:solidFill>
                    <a:schemeClr val="tx1"/>
                  </a:solidFill>
                </a:rPr>
                <a:t>IIS</a:t>
              </a:r>
              <a:endParaRPr lang="en-US" sz="1400" b="1" dirty="0">
                <a:solidFill>
                  <a:schemeClr val="tx1"/>
                </a:solidFill>
              </a:endParaRPr>
            </a:p>
          </p:txBody>
        </p:sp>
        <p:sp>
          <p:nvSpPr>
            <p:cNvPr id="70" name="Oval 69"/>
            <p:cNvSpPr/>
            <p:nvPr/>
          </p:nvSpPr>
          <p:spPr bwMode="auto">
            <a:xfrm>
              <a:off x="3962400" y="2186683"/>
              <a:ext cx="1295400" cy="1166117"/>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78" name="TextBox 77"/>
            <p:cNvSpPr txBox="1"/>
            <p:nvPr/>
          </p:nvSpPr>
          <p:spPr>
            <a:xfrm>
              <a:off x="3962400" y="2438400"/>
              <a:ext cx="1285883" cy="923330"/>
            </a:xfrm>
            <a:prstGeom prst="rect">
              <a:avLst/>
            </a:prstGeom>
            <a:noFill/>
          </p:spPr>
          <p:txBody>
            <a:bodyPr wrap="square" rtlCol="0">
              <a:spAutoFit/>
            </a:bodyPr>
            <a:lstStyle/>
            <a:p>
              <a:pPr algn="ctr"/>
              <a:r>
                <a:rPr lang="en-US" b="1" dirty="0" smtClean="0"/>
                <a:t>ASP.NET, PHP, etc.</a:t>
              </a:r>
              <a:endParaRPr lang="en-US" sz="1800" b="1" dirty="0">
                <a:solidFill>
                  <a:schemeClr val="tx1"/>
                </a:solidFill>
              </a:endParaRPr>
            </a:p>
          </p:txBody>
        </p:sp>
      </p:grpSp>
    </p:spTree>
    <p:custDataLst>
      <p:tags r:id="rId1"/>
    </p:custDataLst>
    <p:extLst>
      <p:ext uri="{BB962C8B-B14F-4D97-AF65-F5344CB8AC3E}">
        <p14:creationId xmlns="" xmlns:p14="http://schemas.microsoft.com/office/powerpoint/2007/7/12/main" val="3278586269"/>
      </p:ext>
    </p:extLst>
  </p:cSld>
  <p:clrMapOvr>
    <a:masterClrMapping/>
  </p:clrMapOvr>
  <mc:AlternateContent xmlns:mc="http://schemas.openxmlformats.org/markup-compatibility/2006">
    <mc:Choice xmlns="" xmlns:p14="http://schemas.microsoft.com/office/powerpoint/2007/7/12/main" Requires="p14">
      <p:transition spd="slow" p14:dur="2000" advTm="220980"/>
    </mc:Choice>
    <mc:Fallback>
      <p:transition spd="slow" advTm="2209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13"/>
          <p:cNvSpPr>
            <a:spLocks/>
          </p:cNvSpPr>
          <p:nvPr/>
        </p:nvSpPr>
        <p:spPr bwMode="auto">
          <a:xfrm>
            <a:off x="0" y="1223775"/>
            <a:ext cx="9144000" cy="4042190"/>
          </a:xfrm>
          <a:custGeom>
            <a:avLst/>
            <a:gdLst/>
            <a:ahLst/>
            <a:cxnLst>
              <a:cxn ang="0">
                <a:pos x="0" y="0"/>
              </a:cxn>
              <a:cxn ang="0">
                <a:pos x="0" y="3816"/>
              </a:cxn>
              <a:cxn ang="0">
                <a:pos x="2871" y="2832"/>
              </a:cxn>
              <a:cxn ang="0">
                <a:pos x="5760" y="3816"/>
              </a:cxn>
              <a:cxn ang="0">
                <a:pos x="5760" y="0"/>
              </a:cxn>
              <a:cxn ang="0">
                <a:pos x="2871" y="993"/>
              </a:cxn>
              <a:cxn ang="0">
                <a:pos x="0" y="0"/>
              </a:cxn>
            </a:cxnLst>
            <a:rect l="0" t="0" r="r" b="b"/>
            <a:pathLst>
              <a:path w="5760" h="3816">
                <a:moveTo>
                  <a:pt x="0" y="0"/>
                </a:moveTo>
                <a:cubicBezTo>
                  <a:pt x="0" y="3816"/>
                  <a:pt x="0" y="3816"/>
                  <a:pt x="0" y="3816"/>
                </a:cubicBezTo>
                <a:cubicBezTo>
                  <a:pt x="0" y="3816"/>
                  <a:pt x="1032" y="2832"/>
                  <a:pt x="2871" y="2832"/>
                </a:cubicBezTo>
                <a:cubicBezTo>
                  <a:pt x="4640" y="2832"/>
                  <a:pt x="5760" y="3816"/>
                  <a:pt x="5760" y="3816"/>
                </a:cubicBezTo>
                <a:cubicBezTo>
                  <a:pt x="5760" y="0"/>
                  <a:pt x="5760" y="0"/>
                  <a:pt x="5760" y="0"/>
                </a:cubicBezTo>
                <a:cubicBezTo>
                  <a:pt x="5760" y="0"/>
                  <a:pt x="4760" y="993"/>
                  <a:pt x="2871" y="993"/>
                </a:cubicBezTo>
                <a:cubicBezTo>
                  <a:pt x="1104" y="993"/>
                  <a:pt x="0" y="0"/>
                  <a:pt x="0" y="0"/>
                </a:cubicBezTo>
                <a:close/>
              </a:path>
            </a:pathLst>
          </a:custGeom>
          <a:gradFill flip="none" rotWithShape="1">
            <a:gsLst>
              <a:gs pos="0">
                <a:srgbClr val="FFFFFF"/>
              </a:gs>
              <a:gs pos="18000">
                <a:srgbClr val="FFFFFF">
                  <a:alpha val="25000"/>
                </a:srgbClr>
              </a:gs>
              <a:gs pos="54000">
                <a:srgbClr val="00B0F0">
                  <a:alpha val="43000"/>
                </a:srgbClr>
              </a:gs>
              <a:gs pos="87000">
                <a:srgbClr val="000000">
                  <a:alpha val="21000"/>
                </a:srgbClr>
              </a:gs>
              <a:gs pos="100000">
                <a:srgbClr val="FFFFFF">
                  <a:alpha val="31000"/>
                </a:srgbClr>
              </a:gs>
            </a:gsLst>
            <a:lin ang="16200000" scaled="1"/>
            <a:tileRect/>
          </a:gradFill>
          <a:ln w="34925" cap="flat" cmpd="sng" algn="ctr">
            <a:solidFill>
              <a:srgbClr val="FFFFFF">
                <a:alpha val="2000"/>
              </a:srgbClr>
            </a:solidFill>
            <a:prstDash val="solid"/>
            <a:headEnd type="none" w="med" len="med"/>
            <a:tailEnd type="none" w="med" len="med"/>
          </a:ln>
          <a:effectLst/>
        </p:spPr>
        <p:txBody>
          <a:bodyPr vert="horz" wrap="square" lIns="109719" tIns="365730" rIns="109719" bIns="54860" numCol="1" rtlCol="0" anchor="t" anchorCtr="0" compatLnSpc="1">
            <a:prstTxWarp prst="textNoShape">
              <a:avLst/>
            </a:prstTxWarp>
          </a:bodyPr>
          <a:lstStyle/>
          <a:p>
            <a:pPr marL="0" marR="0" lvl="0" indent="0" algn="ctr" defTabSz="823036" rtl="0" eaLnBrk="1" fontAlgn="base" latinLnBrk="0" hangingPunct="1">
              <a:lnSpc>
                <a:spcPct val="80000"/>
              </a:lnSpc>
              <a:spcBef>
                <a:spcPct val="0"/>
              </a:spcBef>
              <a:spcAft>
                <a:spcPct val="0"/>
              </a:spcAft>
              <a:buClrTx/>
              <a:buSzTx/>
              <a:buFontTx/>
              <a:buNone/>
              <a:tabLst/>
              <a:defRPr/>
            </a:pPr>
            <a:endParaRPr kumimoji="0" lang="en-US" sz="6000" b="0" i="1" u="none" strike="noStrike" kern="1200" cap="none" spc="-150" normalizeH="0" baseline="0" noProof="0" dirty="0">
              <a:ln w="18415" cmpd="sng">
                <a:noFill/>
                <a:prstDash val="solid"/>
              </a:ln>
              <a:solidFill>
                <a:srgbClr val="000000"/>
              </a:solidFill>
              <a:effectLst>
                <a:glow rad="101600">
                  <a:srgbClr val="CCECFF"/>
                </a:glow>
                <a:innerShdw blurRad="114300">
                  <a:prstClr val="black"/>
                </a:innerShdw>
              </a:effectLst>
              <a:uLnTx/>
              <a:uFillTx/>
              <a:latin typeface="Segoe Black" pitchFamily="34" charset="0"/>
              <a:ea typeface="+mn-ea"/>
              <a:cs typeface="+mn-cs"/>
            </a:endParaRPr>
          </a:p>
        </p:txBody>
      </p:sp>
      <p:pic>
        <p:nvPicPr>
          <p:cNvPr id="226" name="Picture 3" descr="C:\Users\maryfj\Desktop\DVD_ART34\Artwork_Imagery\Shapes\Glows\white oval shaped glow.png"/>
          <p:cNvPicPr>
            <a:picLocks noChangeAspect="1" noChangeArrowheads="1"/>
          </p:cNvPicPr>
          <p:nvPr/>
        </p:nvPicPr>
        <p:blipFill>
          <a:blip r:embed="rId3" cstate="print"/>
          <a:srcRect/>
          <a:stretch>
            <a:fillRect/>
          </a:stretch>
        </p:blipFill>
        <p:spPr bwMode="auto">
          <a:xfrm>
            <a:off x="4217924" y="2415375"/>
            <a:ext cx="2686782" cy="2371281"/>
          </a:xfrm>
          <a:prstGeom prst="rect">
            <a:avLst/>
          </a:prstGeom>
          <a:noFill/>
          <a:ln>
            <a:noFill/>
          </a:ln>
        </p:spPr>
      </p:pic>
      <p:grpSp>
        <p:nvGrpSpPr>
          <p:cNvPr id="2" name="Group 116"/>
          <p:cNvGrpSpPr/>
          <p:nvPr/>
        </p:nvGrpSpPr>
        <p:grpSpPr>
          <a:xfrm>
            <a:off x="3468318" y="1254963"/>
            <a:ext cx="4095735" cy="2650324"/>
            <a:chOff x="5259851" y="576011"/>
            <a:chExt cx="5756493" cy="2794469"/>
          </a:xfrm>
        </p:grpSpPr>
        <p:sp>
          <p:nvSpPr>
            <p:cNvPr id="180" name="Oval Base"/>
            <p:cNvSpPr>
              <a:spLocks noEditPoints="1"/>
            </p:cNvSpPr>
            <p:nvPr/>
          </p:nvSpPr>
          <p:spPr bwMode="auto">
            <a:xfrm>
              <a:off x="5259851" y="1982059"/>
              <a:ext cx="5756493" cy="1091524"/>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a:gsLst>
                <a:gs pos="18000">
                  <a:srgbClr val="538022"/>
                </a:gs>
                <a:gs pos="54000">
                  <a:srgbClr val="92D050"/>
                </a:gs>
                <a:gs pos="87000">
                  <a:schemeClr val="accent6">
                    <a:lumMod val="50000"/>
                  </a:schemeClr>
                </a:gs>
              </a:gsLst>
              <a:lin ang="16200000" scaled="1"/>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lnSpc>
                  <a:spcPct val="70000"/>
                </a:lnSpc>
                <a:spcBef>
                  <a:spcPct val="0"/>
                </a:spcBef>
                <a:spcAft>
                  <a:spcPct val="0"/>
                </a:spcAft>
                <a:defRPr/>
              </a:pPr>
              <a:endParaRPr lang="en-US" sz="2000" dirty="0">
                <a:solidFill>
                  <a:prstClr val="white"/>
                </a:solidFill>
                <a:effectLst>
                  <a:outerShdw blurRad="38100" dist="38100" dir="2700000" algn="tl">
                    <a:srgbClr val="000000">
                      <a:alpha val="43137"/>
                    </a:srgbClr>
                  </a:outerShdw>
                </a:effectLst>
                <a:latin typeface="Segoe"/>
              </a:endParaRPr>
            </a:p>
          </p:txBody>
        </p:sp>
        <p:grpSp>
          <p:nvGrpSpPr>
            <p:cNvPr id="3" name="Group 54"/>
            <p:cNvGrpSpPr/>
            <p:nvPr/>
          </p:nvGrpSpPr>
          <p:grpSpPr>
            <a:xfrm>
              <a:off x="6819678" y="1239723"/>
              <a:ext cx="2732419" cy="1736117"/>
              <a:chOff x="2683184" y="1674885"/>
              <a:chExt cx="2341369" cy="1576429"/>
            </a:xfrm>
          </p:grpSpPr>
          <p:pic>
            <p:nvPicPr>
              <p:cNvPr id="201" name="Picture 200" descr="connection.png"/>
              <p:cNvPicPr>
                <a:picLocks noChangeAspect="1"/>
              </p:cNvPicPr>
              <p:nvPr/>
            </p:nvPicPr>
            <p:blipFill>
              <a:blip r:embed="rId4" cstate="print">
                <a:grayscl/>
              </a:blip>
              <a:srcRect l="78010" t="50000"/>
              <a:stretch>
                <a:fillRect/>
              </a:stretch>
            </p:blipFill>
            <p:spPr>
              <a:xfrm rot="6300000">
                <a:off x="2904969" y="2230567"/>
                <a:ext cx="370050" cy="625412"/>
              </a:xfrm>
              <a:prstGeom prst="rect">
                <a:avLst/>
              </a:prstGeom>
            </p:spPr>
          </p:pic>
          <p:pic>
            <p:nvPicPr>
              <p:cNvPr id="202" name="Picture 201" descr="connection.png"/>
              <p:cNvPicPr>
                <a:picLocks noChangeAspect="1"/>
              </p:cNvPicPr>
              <p:nvPr/>
            </p:nvPicPr>
            <p:blipFill>
              <a:blip r:embed="rId4" cstate="print">
                <a:grayscl/>
              </a:blip>
              <a:srcRect r="77357" b="63378"/>
              <a:stretch>
                <a:fillRect/>
              </a:stretch>
            </p:blipFill>
            <p:spPr>
              <a:xfrm rot="14955737">
                <a:off x="3179077" y="2496908"/>
                <a:ext cx="685158" cy="823653"/>
              </a:xfrm>
              <a:prstGeom prst="rect">
                <a:avLst/>
              </a:prstGeom>
            </p:spPr>
          </p:pic>
          <p:pic>
            <p:nvPicPr>
              <p:cNvPr id="203" name="Picture 202" descr="connection.png"/>
              <p:cNvPicPr>
                <a:picLocks noChangeAspect="1"/>
              </p:cNvPicPr>
              <p:nvPr/>
            </p:nvPicPr>
            <p:blipFill>
              <a:blip r:embed="rId4" cstate="print">
                <a:grayscl/>
              </a:blip>
              <a:srcRect r="77357"/>
              <a:stretch>
                <a:fillRect/>
              </a:stretch>
            </p:blipFill>
            <p:spPr>
              <a:xfrm rot="5400000">
                <a:off x="3497235" y="860834"/>
                <a:ext cx="713268" cy="2341369"/>
              </a:xfrm>
              <a:prstGeom prst="rect">
                <a:avLst/>
              </a:prstGeom>
            </p:spPr>
          </p:pic>
          <p:pic>
            <p:nvPicPr>
              <p:cNvPr id="204" name="Picture 203" descr="connection.png"/>
              <p:cNvPicPr>
                <a:picLocks noChangeAspect="1"/>
              </p:cNvPicPr>
              <p:nvPr/>
            </p:nvPicPr>
            <p:blipFill>
              <a:blip r:embed="rId4" cstate="print">
                <a:grayscl/>
              </a:blip>
              <a:srcRect l="78010" t="50000"/>
              <a:stretch>
                <a:fillRect/>
              </a:stretch>
            </p:blipFill>
            <p:spPr>
              <a:xfrm rot="1169952">
                <a:off x="3921373" y="2312949"/>
                <a:ext cx="460454" cy="873852"/>
              </a:xfrm>
              <a:prstGeom prst="rect">
                <a:avLst/>
              </a:prstGeom>
            </p:spPr>
          </p:pic>
        </p:grpSp>
        <p:pic>
          <p:nvPicPr>
            <p:cNvPr id="182" name="Picture 3" descr="C:\Users\maryfj\Desktop\DVD_ART34\Artwork_Imagery\Shapes\Glows\white oval shaped glow.png"/>
            <p:cNvPicPr>
              <a:picLocks noChangeAspect="1" noChangeArrowheads="1"/>
            </p:cNvPicPr>
            <p:nvPr/>
          </p:nvPicPr>
          <p:blipFill>
            <a:blip r:embed="rId3" cstate="print">
              <a:lum/>
            </a:blip>
            <a:srcRect/>
            <a:stretch>
              <a:fillRect/>
            </a:stretch>
          </p:blipFill>
          <p:spPr bwMode="auto">
            <a:xfrm>
              <a:off x="6105877" y="576011"/>
              <a:ext cx="4220610" cy="2794469"/>
            </a:xfrm>
            <a:prstGeom prst="rect">
              <a:avLst/>
            </a:prstGeom>
            <a:noFill/>
          </p:spPr>
        </p:pic>
        <p:grpSp>
          <p:nvGrpSpPr>
            <p:cNvPr id="4" name="Group 61"/>
            <p:cNvGrpSpPr/>
            <p:nvPr/>
          </p:nvGrpSpPr>
          <p:grpSpPr>
            <a:xfrm flipH="1">
              <a:off x="6752822" y="2240567"/>
              <a:ext cx="861618" cy="861618"/>
              <a:chOff x="2403475" y="3662363"/>
              <a:chExt cx="3251200" cy="3251200"/>
            </a:xfrm>
          </p:grpSpPr>
          <p:pic>
            <p:nvPicPr>
              <p:cNvPr id="197" name="Picture 5" descr="C:\Users\mitchelld\Desktop\Icons\For DVD\_Real Vista Style\server_256.png"/>
              <p:cNvPicPr>
                <a:picLocks noChangeAspect="1" noChangeArrowheads="1"/>
              </p:cNvPicPr>
              <p:nvPr/>
            </p:nvPicPr>
            <p:blipFill>
              <a:blip r:embed="rId5" cstate="print"/>
              <a:srcRect/>
              <a:stretch>
                <a:fillRect/>
              </a:stretch>
            </p:blipFill>
            <p:spPr bwMode="auto">
              <a:xfrm>
                <a:off x="2403475" y="3662363"/>
                <a:ext cx="3251200" cy="3251200"/>
              </a:xfrm>
              <a:prstGeom prst="rect">
                <a:avLst/>
              </a:prstGeom>
              <a:noFill/>
            </p:spPr>
          </p:pic>
          <p:grpSp>
            <p:nvGrpSpPr>
              <p:cNvPr id="5" name="Group 60"/>
              <p:cNvGrpSpPr/>
              <p:nvPr/>
            </p:nvGrpSpPr>
            <p:grpSpPr>
              <a:xfrm>
                <a:off x="3703009" y="4706220"/>
                <a:ext cx="1938666" cy="2151780"/>
                <a:chOff x="3513228" y="4706220"/>
                <a:chExt cx="1938666" cy="2151780"/>
              </a:xfrm>
            </p:grpSpPr>
            <p:pic>
              <p:nvPicPr>
                <p:cNvPr id="199" name="Picture 6" descr="C:\Users\mitchelld\Desktop\Icons\For DVD\_Real Vista Style\window_256.png"/>
                <p:cNvPicPr>
                  <a:picLocks noChangeAspect="1" noChangeArrowheads="1"/>
                </p:cNvPicPr>
                <p:nvPr/>
              </p:nvPicPr>
              <p:blipFill>
                <a:blip r:embed="rId6" cstate="print"/>
                <a:srcRect/>
                <a:stretch>
                  <a:fillRect/>
                </a:stretch>
              </p:blipFill>
              <p:spPr bwMode="auto">
                <a:xfrm>
                  <a:off x="3654126" y="4706220"/>
                  <a:ext cx="1797768" cy="1797768"/>
                </a:xfrm>
                <a:prstGeom prst="rect">
                  <a:avLst/>
                </a:prstGeom>
                <a:noFill/>
              </p:spPr>
            </p:pic>
            <p:pic>
              <p:nvPicPr>
                <p:cNvPr id="200" name="Picture 6" descr="C:\Users\mitchelld\Desktop\Icons\For DVD\_Real Vista Style\window_256.png"/>
                <p:cNvPicPr>
                  <a:picLocks noChangeAspect="1" noChangeArrowheads="1"/>
                </p:cNvPicPr>
                <p:nvPr/>
              </p:nvPicPr>
              <p:blipFill>
                <a:blip r:embed="rId6" cstate="print"/>
                <a:srcRect/>
                <a:stretch>
                  <a:fillRect/>
                </a:stretch>
              </p:blipFill>
              <p:spPr bwMode="auto">
                <a:xfrm>
                  <a:off x="3513228" y="5060232"/>
                  <a:ext cx="1797768" cy="1797768"/>
                </a:xfrm>
                <a:prstGeom prst="rect">
                  <a:avLst/>
                </a:prstGeom>
                <a:noFill/>
              </p:spPr>
            </p:pic>
          </p:grpSp>
        </p:grpSp>
        <p:grpSp>
          <p:nvGrpSpPr>
            <p:cNvPr id="6" name="Group 80"/>
            <p:cNvGrpSpPr/>
            <p:nvPr/>
          </p:nvGrpSpPr>
          <p:grpSpPr>
            <a:xfrm flipH="1">
              <a:off x="6352193" y="1406192"/>
              <a:ext cx="861618" cy="861618"/>
              <a:chOff x="5641675" y="4222630"/>
              <a:chExt cx="1311213" cy="1316749"/>
            </a:xfrm>
          </p:grpSpPr>
          <p:pic>
            <p:nvPicPr>
              <p:cNvPr id="192" name="Picture 5" descr="C:\Users\mitchelld\Desktop\Icons\For DVD\_Real Vista Style\server_256.png"/>
              <p:cNvPicPr>
                <a:picLocks noChangeAspect="1" noChangeArrowheads="1"/>
              </p:cNvPicPr>
              <p:nvPr/>
            </p:nvPicPr>
            <p:blipFill>
              <a:blip r:embed="rId7" cstate="print"/>
              <a:srcRect/>
              <a:stretch>
                <a:fillRect/>
              </a:stretch>
            </p:blipFill>
            <p:spPr bwMode="auto">
              <a:xfrm>
                <a:off x="5641675" y="4222630"/>
                <a:ext cx="1234327" cy="1234327"/>
              </a:xfrm>
              <a:prstGeom prst="rect">
                <a:avLst/>
              </a:prstGeom>
              <a:noFill/>
            </p:spPr>
          </p:pic>
          <p:pic>
            <p:nvPicPr>
              <p:cNvPr id="193" name="Picture 7" descr="C:\Users\mitchelld\Desktop\Icons\Real_Vista_Style\General\Un-usable\info_256.png"/>
              <p:cNvPicPr>
                <a:picLocks noChangeAspect="1" noChangeArrowheads="1"/>
              </p:cNvPicPr>
              <p:nvPr/>
            </p:nvPicPr>
            <p:blipFill>
              <a:blip r:embed="rId8" cstate="print"/>
              <a:srcRect/>
              <a:stretch>
                <a:fillRect/>
              </a:stretch>
            </p:blipFill>
            <p:spPr bwMode="auto">
              <a:xfrm flipH="1">
                <a:off x="6310073" y="4334773"/>
                <a:ext cx="642815" cy="642815"/>
              </a:xfrm>
              <a:prstGeom prst="rect">
                <a:avLst/>
              </a:prstGeom>
              <a:noFill/>
            </p:spPr>
          </p:pic>
          <p:grpSp>
            <p:nvGrpSpPr>
              <p:cNvPr id="7" name="Group 60"/>
              <p:cNvGrpSpPr/>
              <p:nvPr/>
            </p:nvGrpSpPr>
            <p:grpSpPr>
              <a:xfrm>
                <a:off x="6091915" y="4722450"/>
                <a:ext cx="736020" cy="816929"/>
                <a:chOff x="3399619" y="4978882"/>
                <a:chExt cx="1938666" cy="2151780"/>
              </a:xfrm>
            </p:grpSpPr>
            <p:pic>
              <p:nvPicPr>
                <p:cNvPr id="195" name="Picture 6" descr="C:\Users\mitchelld\Desktop\Icons\For DVD\_Real Vista Style\window_256.png"/>
                <p:cNvPicPr>
                  <a:picLocks noChangeAspect="1" noChangeArrowheads="1"/>
                </p:cNvPicPr>
                <p:nvPr/>
              </p:nvPicPr>
              <p:blipFill>
                <a:blip r:embed="rId9" cstate="print"/>
                <a:srcRect/>
                <a:stretch>
                  <a:fillRect/>
                </a:stretch>
              </p:blipFill>
              <p:spPr bwMode="auto">
                <a:xfrm>
                  <a:off x="3540516" y="4978882"/>
                  <a:ext cx="1797769" cy="1797767"/>
                </a:xfrm>
                <a:prstGeom prst="rect">
                  <a:avLst/>
                </a:prstGeom>
                <a:noFill/>
              </p:spPr>
            </p:pic>
            <p:pic>
              <p:nvPicPr>
                <p:cNvPr id="196" name="Picture 6" descr="C:\Users\mitchelld\Desktop\Icons\For DVD\_Real Vista Style\window_256.png"/>
                <p:cNvPicPr>
                  <a:picLocks noChangeAspect="1" noChangeArrowheads="1"/>
                </p:cNvPicPr>
                <p:nvPr/>
              </p:nvPicPr>
              <p:blipFill>
                <a:blip r:embed="rId9" cstate="print"/>
                <a:srcRect/>
                <a:stretch>
                  <a:fillRect/>
                </a:stretch>
              </p:blipFill>
              <p:spPr bwMode="auto">
                <a:xfrm>
                  <a:off x="3399619" y="5332895"/>
                  <a:ext cx="1797769" cy="1797767"/>
                </a:xfrm>
                <a:prstGeom prst="rect">
                  <a:avLst/>
                </a:prstGeom>
                <a:noFill/>
              </p:spPr>
            </p:pic>
          </p:grpSp>
        </p:grpSp>
        <p:grpSp>
          <p:nvGrpSpPr>
            <p:cNvPr id="8" name="Group 64"/>
            <p:cNvGrpSpPr/>
            <p:nvPr/>
          </p:nvGrpSpPr>
          <p:grpSpPr>
            <a:xfrm flipH="1">
              <a:off x="9047655" y="1406188"/>
              <a:ext cx="942164" cy="849021"/>
              <a:chOff x="5948243" y="4959500"/>
              <a:chExt cx="1344611" cy="1211682"/>
            </a:xfrm>
          </p:grpSpPr>
          <p:pic>
            <p:nvPicPr>
              <p:cNvPr id="190" name="Picture 8" descr="C:\Users\mitchelld\Desktop\Icons\For DVD\_Real Vista Style\server_256.png"/>
              <p:cNvPicPr>
                <a:picLocks noChangeAspect="1" noChangeArrowheads="1"/>
              </p:cNvPicPr>
              <p:nvPr/>
            </p:nvPicPr>
            <p:blipFill>
              <a:blip r:embed="rId10" cstate="print"/>
              <a:srcRect/>
              <a:stretch>
                <a:fillRect/>
              </a:stretch>
            </p:blipFill>
            <p:spPr bwMode="auto">
              <a:xfrm>
                <a:off x="5948243" y="4959500"/>
                <a:ext cx="1211682" cy="1211682"/>
              </a:xfrm>
              <a:prstGeom prst="rect">
                <a:avLst/>
              </a:prstGeom>
              <a:noFill/>
            </p:spPr>
          </p:pic>
          <p:pic>
            <p:nvPicPr>
              <p:cNvPr id="191" name="Picture 7" descr="C:\Users\mitchelld\Desktop\Icons\Real_Vista_Style\General\Un-usable\info_256.png"/>
              <p:cNvPicPr>
                <a:picLocks noChangeAspect="1" noChangeArrowheads="1"/>
              </p:cNvPicPr>
              <p:nvPr/>
            </p:nvPicPr>
            <p:blipFill>
              <a:blip r:embed="rId11" cstate="print"/>
              <a:stretch>
                <a:fillRect/>
              </a:stretch>
            </p:blipFill>
            <p:spPr bwMode="auto">
              <a:xfrm>
                <a:off x="6435185" y="5253486"/>
                <a:ext cx="857669" cy="857669"/>
              </a:xfrm>
              <a:prstGeom prst="rect">
                <a:avLst/>
              </a:prstGeom>
              <a:noFill/>
            </p:spPr>
          </p:pic>
        </p:grpSp>
        <p:grpSp>
          <p:nvGrpSpPr>
            <p:cNvPr id="9" name="Group 60"/>
            <p:cNvGrpSpPr/>
            <p:nvPr/>
          </p:nvGrpSpPr>
          <p:grpSpPr>
            <a:xfrm>
              <a:off x="8756731" y="2203951"/>
              <a:ext cx="831698" cy="854608"/>
              <a:chOff x="8551146" y="1541336"/>
              <a:chExt cx="1059177" cy="1088353"/>
            </a:xfrm>
          </p:grpSpPr>
          <p:pic>
            <p:nvPicPr>
              <p:cNvPr id="188" name="Picture 5" descr="C:\Users\mitchelld\Desktop\Icons\For DVD\_Real Vista Style\server_256.png"/>
              <p:cNvPicPr>
                <a:picLocks noChangeAspect="1" noChangeArrowheads="1"/>
              </p:cNvPicPr>
              <p:nvPr/>
            </p:nvPicPr>
            <p:blipFill>
              <a:blip r:embed="rId12" cstate="print"/>
              <a:srcRect/>
              <a:stretch>
                <a:fillRect/>
              </a:stretch>
            </p:blipFill>
            <p:spPr bwMode="auto">
              <a:xfrm flipH="1">
                <a:off x="8584271" y="1541336"/>
                <a:ext cx="1026052" cy="1026052"/>
              </a:xfrm>
              <a:prstGeom prst="rect">
                <a:avLst/>
              </a:prstGeom>
              <a:noFill/>
            </p:spPr>
          </p:pic>
          <p:pic>
            <p:nvPicPr>
              <p:cNvPr id="189" name="Picture 9" descr="C:\Users\mitchelld\Desktop\Icons\Real_Vista_Style\Networking\Un-usable\firewall_256.png"/>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flipH="1">
                <a:off x="8551146" y="2017616"/>
                <a:ext cx="693335" cy="612073"/>
              </a:xfrm>
              <a:prstGeom prst="rect">
                <a:avLst/>
              </a:prstGeom>
              <a:noFill/>
            </p:spPr>
          </p:pic>
        </p:grpSp>
      </p:grpSp>
      <p:grpSp>
        <p:nvGrpSpPr>
          <p:cNvPr id="10" name="Group 204"/>
          <p:cNvGrpSpPr/>
          <p:nvPr/>
        </p:nvGrpSpPr>
        <p:grpSpPr>
          <a:xfrm>
            <a:off x="3475207" y="3453991"/>
            <a:ext cx="4070369" cy="2297750"/>
            <a:chOff x="3732827" y="2883850"/>
            <a:chExt cx="4884733" cy="2068634"/>
          </a:xfrm>
        </p:grpSpPr>
        <p:sp>
          <p:nvSpPr>
            <p:cNvPr id="206" name="Oval Base"/>
            <p:cNvSpPr>
              <a:spLocks noEditPoints="1"/>
            </p:cNvSpPr>
            <p:nvPr/>
          </p:nvSpPr>
          <p:spPr bwMode="auto">
            <a:xfrm>
              <a:off x="3732827" y="3832179"/>
              <a:ext cx="4884733" cy="926225"/>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a:gsLst>
                <a:gs pos="18000">
                  <a:schemeClr val="accent2">
                    <a:lumMod val="75000"/>
                  </a:schemeClr>
                </a:gs>
                <a:gs pos="54000">
                  <a:srgbClr val="00B0F0"/>
                </a:gs>
                <a:gs pos="87000">
                  <a:schemeClr val="accent6">
                    <a:lumMod val="50000"/>
                  </a:schemeClr>
                </a:gs>
              </a:gsLst>
              <a:lin ang="16200000" scaled="1"/>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7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a:ea typeface="+mn-ea"/>
                <a:cs typeface="+mn-cs"/>
              </a:endParaRPr>
            </a:p>
          </p:txBody>
        </p:sp>
        <p:grpSp>
          <p:nvGrpSpPr>
            <p:cNvPr id="11" name="Group 68"/>
            <p:cNvGrpSpPr/>
            <p:nvPr/>
          </p:nvGrpSpPr>
          <p:grpSpPr>
            <a:xfrm>
              <a:off x="4445341" y="2883850"/>
              <a:ext cx="3277381" cy="2068634"/>
              <a:chOff x="1254185" y="1209976"/>
              <a:chExt cx="7480126" cy="4721325"/>
            </a:xfrm>
          </p:grpSpPr>
          <p:pic>
            <p:nvPicPr>
              <p:cNvPr id="209" name="Picture 5"/>
              <p:cNvPicPr>
                <a:picLocks noChangeAspect="1" noChangeArrowheads="1"/>
              </p:cNvPicPr>
              <p:nvPr/>
            </p:nvPicPr>
            <p:blipFill>
              <a:blip r:embed="rId14" cstate="print"/>
              <a:srcRect/>
              <a:stretch>
                <a:fillRect/>
              </a:stretch>
            </p:blipFill>
            <p:spPr bwMode="auto">
              <a:xfrm>
                <a:off x="2334190" y="1209976"/>
                <a:ext cx="5186187" cy="3760778"/>
              </a:xfrm>
              <a:prstGeom prst="rect">
                <a:avLst/>
              </a:prstGeom>
              <a:noFill/>
              <a:ln>
                <a:noFill/>
              </a:ln>
            </p:spPr>
          </p:pic>
          <p:pic>
            <p:nvPicPr>
              <p:cNvPr id="210" name="Picture 2" descr="C:\Users\mitchelld\Desktop\Icons\For DVD\_Real Vista Style\batch_process_256.png"/>
              <p:cNvPicPr>
                <a:picLocks noChangeAspect="1" noChangeArrowheads="1"/>
              </p:cNvPicPr>
              <p:nvPr/>
            </p:nvPicPr>
            <p:blipFill>
              <a:blip r:embed="rId15" cstate="print"/>
              <a:stretch>
                <a:fillRect/>
              </a:stretch>
            </p:blipFill>
            <p:spPr bwMode="auto">
              <a:xfrm>
                <a:off x="4321461" y="2461138"/>
                <a:ext cx="1761699" cy="1761694"/>
              </a:xfrm>
              <a:prstGeom prst="rect">
                <a:avLst/>
              </a:prstGeom>
              <a:noFill/>
              <a:ln>
                <a:noFill/>
              </a:ln>
            </p:spPr>
          </p:pic>
          <p:grpSp>
            <p:nvGrpSpPr>
              <p:cNvPr id="12" name="Group 21"/>
              <p:cNvGrpSpPr/>
              <p:nvPr/>
            </p:nvGrpSpPr>
            <p:grpSpPr>
              <a:xfrm>
                <a:off x="6718406" y="2180697"/>
                <a:ext cx="2015905" cy="1653407"/>
                <a:chOff x="2291101" y="2477894"/>
                <a:chExt cx="1710190" cy="1402667"/>
              </a:xfrm>
            </p:grpSpPr>
            <p:pic>
              <p:nvPicPr>
                <p:cNvPr id="218"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2677543" y="2477894"/>
                  <a:ext cx="1323748" cy="1323745"/>
                </a:xfrm>
                <a:prstGeom prst="rect">
                  <a:avLst/>
                </a:prstGeom>
                <a:noFill/>
                <a:ln>
                  <a:noFill/>
                </a:ln>
              </p:spPr>
            </p:pic>
            <p:pic>
              <p:nvPicPr>
                <p:cNvPr id="219"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2291101" y="2556817"/>
                  <a:ext cx="1323748" cy="1323744"/>
                </a:xfrm>
                <a:prstGeom prst="rect">
                  <a:avLst/>
                </a:prstGeom>
                <a:noFill/>
                <a:ln>
                  <a:noFill/>
                </a:ln>
              </p:spPr>
            </p:pic>
          </p:grpSp>
          <p:grpSp>
            <p:nvGrpSpPr>
              <p:cNvPr id="13" name="Group 21"/>
              <p:cNvGrpSpPr/>
              <p:nvPr/>
            </p:nvGrpSpPr>
            <p:grpSpPr>
              <a:xfrm>
                <a:off x="1254185" y="2232788"/>
                <a:ext cx="2015904" cy="1653412"/>
                <a:chOff x="2633136" y="2522084"/>
                <a:chExt cx="1710190" cy="1402671"/>
              </a:xfrm>
            </p:grpSpPr>
            <p:pic>
              <p:nvPicPr>
                <p:cNvPr id="216"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3019577" y="2522084"/>
                  <a:ext cx="1323749" cy="1323748"/>
                </a:xfrm>
                <a:prstGeom prst="rect">
                  <a:avLst/>
                </a:prstGeom>
                <a:noFill/>
                <a:ln>
                  <a:noFill/>
                </a:ln>
              </p:spPr>
            </p:pic>
            <p:pic>
              <p:nvPicPr>
                <p:cNvPr id="217"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2633136" y="2601007"/>
                  <a:ext cx="1323749" cy="1323748"/>
                </a:xfrm>
                <a:prstGeom prst="rect">
                  <a:avLst/>
                </a:prstGeom>
                <a:noFill/>
                <a:ln>
                  <a:noFill/>
                </a:ln>
              </p:spPr>
            </p:pic>
          </p:grpSp>
          <p:grpSp>
            <p:nvGrpSpPr>
              <p:cNvPr id="14" name="Group 21"/>
              <p:cNvGrpSpPr/>
              <p:nvPr/>
            </p:nvGrpSpPr>
            <p:grpSpPr>
              <a:xfrm>
                <a:off x="2611718" y="4277894"/>
                <a:ext cx="2015903" cy="1653407"/>
                <a:chOff x="2863619" y="2333888"/>
                <a:chExt cx="1710190" cy="1402666"/>
              </a:xfrm>
            </p:grpSpPr>
            <p:pic>
              <p:nvPicPr>
                <p:cNvPr id="214"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3250060" y="2333888"/>
                  <a:ext cx="1323749" cy="1323743"/>
                </a:xfrm>
                <a:prstGeom prst="rect">
                  <a:avLst/>
                </a:prstGeom>
                <a:noFill/>
                <a:ln>
                  <a:noFill/>
                </a:ln>
              </p:spPr>
            </p:pic>
            <p:pic>
              <p:nvPicPr>
                <p:cNvPr id="215"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2863619" y="2412810"/>
                  <a:ext cx="1323749" cy="1323744"/>
                </a:xfrm>
                <a:prstGeom prst="rect">
                  <a:avLst/>
                </a:prstGeom>
                <a:noFill/>
                <a:ln>
                  <a:noFill/>
                </a:ln>
              </p:spPr>
            </p:pic>
          </p:grpSp>
        </p:grpSp>
      </p:grpSp>
      <p:grpSp>
        <p:nvGrpSpPr>
          <p:cNvPr id="15" name="Group 119"/>
          <p:cNvGrpSpPr/>
          <p:nvPr/>
        </p:nvGrpSpPr>
        <p:grpSpPr>
          <a:xfrm>
            <a:off x="6570202" y="2788539"/>
            <a:ext cx="2192799" cy="901411"/>
            <a:chOff x="5370360" y="1526934"/>
            <a:chExt cx="2437375" cy="1088573"/>
          </a:xfrm>
        </p:grpSpPr>
        <p:sp>
          <p:nvSpPr>
            <p:cNvPr id="121" name="Rounded Rectangle 120"/>
            <p:cNvSpPr/>
            <p:nvPr/>
          </p:nvSpPr>
          <p:spPr>
            <a:xfrm>
              <a:off x="5375088" y="1526934"/>
              <a:ext cx="2432647" cy="1088573"/>
            </a:xfrm>
            <a:prstGeom prst="roundRect">
              <a:avLst/>
            </a:prstGeom>
            <a:solidFill>
              <a:schemeClr val="accent3">
                <a:lumMod val="75000"/>
                <a:alpha val="61000"/>
              </a:schemeClr>
            </a:solidFill>
            <a:ln w="19050" cap="flat" cmpd="dbl" algn="ctr">
              <a:solidFill>
                <a:schemeClr val="accent3">
                  <a:lumMod val="75000"/>
                </a:schemeClr>
              </a:solid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827" indent="-302827" defTabSz="1218735" fontAlgn="base">
                <a:lnSpc>
                  <a:spcPct val="90000"/>
                </a:lnSpc>
                <a:spcBef>
                  <a:spcPts val="840"/>
                </a:spcBef>
                <a:spcAft>
                  <a:spcPct val="0"/>
                </a:spcAft>
                <a:buClr>
                  <a:srgbClr val="F3AF35"/>
                </a:buClr>
                <a:buSzPct val="70000"/>
                <a:defRPr/>
              </a:pPr>
              <a:endParaRPr lang="en-US" altLang="zh-CN" sz="1600" spc="-53" dirty="0" smtClean="0">
                <a:latin typeface="Segoe UI" pitchFamily="34" charset="0"/>
                <a:ea typeface="Segoe UI" pitchFamily="34" charset="0"/>
                <a:cs typeface="Segoe UI" pitchFamily="34" charset="0"/>
              </a:endParaRPr>
            </a:p>
          </p:txBody>
        </p:sp>
        <p:sp>
          <p:nvSpPr>
            <p:cNvPr id="122" name="Rounded Rectangle 121"/>
            <p:cNvSpPr/>
            <p:nvPr/>
          </p:nvSpPr>
          <p:spPr>
            <a:xfrm>
              <a:off x="5370360" y="1750469"/>
              <a:ext cx="2432647" cy="641505"/>
            </a:xfrm>
            <a:prstGeom prst="round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wrap="square" anchor="ctr">
              <a:spAutoFit/>
            </a:bodyPr>
            <a:lstStyle/>
            <a:p>
              <a:pPr algn="ctr" defTabSz="914363" eaLnBrk="1" hangingPunct="1">
                <a:lnSpc>
                  <a:spcPct val="90000"/>
                </a:lnSpc>
                <a:spcBef>
                  <a:spcPct val="20000"/>
                </a:spcBef>
                <a:buClr>
                  <a:srgbClr val="F3AF35"/>
                </a:buClr>
                <a:buSzPct val="85000"/>
              </a:pPr>
              <a:r>
                <a:rPr lang="zh-CN" altLang="en-US" sz="2800" dirty="0" smtClean="0">
                  <a:gradFill>
                    <a:gsLst>
                      <a:gs pos="0">
                        <a:srgbClr val="FFFFFF"/>
                      </a:gs>
                      <a:gs pos="100000">
                        <a:srgbClr val="FFFFFF"/>
                      </a:gs>
                    </a:gsLst>
                    <a:lin ang="5400000" scaled="0"/>
                  </a:gradFill>
                  <a:latin typeface="Segoe UI" pitchFamily="34" charset="0"/>
                  <a:ea typeface="+mn-ea"/>
                </a:rPr>
                <a:t>提供服务</a:t>
              </a:r>
              <a:endParaRPr lang="en-US" altLang="zh-CN" sz="2800" dirty="0" smtClean="0">
                <a:gradFill>
                  <a:gsLst>
                    <a:gs pos="0">
                      <a:srgbClr val="FFFFFF"/>
                    </a:gs>
                    <a:gs pos="100000">
                      <a:srgbClr val="FFFFFF"/>
                    </a:gs>
                  </a:gsLst>
                  <a:lin ang="5400000" scaled="0"/>
                </a:gradFill>
                <a:latin typeface="Segoe UI" pitchFamily="34" charset="0"/>
                <a:ea typeface="+mn-ea"/>
              </a:endParaRPr>
            </a:p>
          </p:txBody>
        </p:sp>
      </p:grpSp>
      <p:grpSp>
        <p:nvGrpSpPr>
          <p:cNvPr id="16" name="Group 122"/>
          <p:cNvGrpSpPr/>
          <p:nvPr/>
        </p:nvGrpSpPr>
        <p:grpSpPr>
          <a:xfrm>
            <a:off x="6570200" y="4696069"/>
            <a:ext cx="2192800" cy="901409"/>
            <a:chOff x="5370359" y="1538261"/>
            <a:chExt cx="2437376" cy="1088572"/>
          </a:xfrm>
        </p:grpSpPr>
        <p:sp>
          <p:nvSpPr>
            <p:cNvPr id="124" name="Rounded Rectangle 123"/>
            <p:cNvSpPr/>
            <p:nvPr/>
          </p:nvSpPr>
          <p:spPr>
            <a:xfrm>
              <a:off x="5375088" y="1538261"/>
              <a:ext cx="2432647" cy="1088572"/>
            </a:xfrm>
            <a:prstGeom prst="roundRect">
              <a:avLst/>
            </a:prstGeom>
            <a:gradFill flip="none" rotWithShape="1">
              <a:gsLst>
                <a:gs pos="0">
                  <a:schemeClr val="tx1">
                    <a:alpha val="33000"/>
                  </a:schemeClr>
                </a:gs>
                <a:gs pos="12000">
                  <a:schemeClr val="tx1">
                    <a:alpha val="4000"/>
                  </a:schemeClr>
                </a:gs>
                <a:gs pos="88000">
                  <a:srgbClr val="00B0F0">
                    <a:alpha val="30000"/>
                  </a:srgbClr>
                </a:gs>
                <a:gs pos="51000">
                  <a:srgbClr val="00B0F0">
                    <a:alpha val="77000"/>
                  </a:srgbClr>
                </a:gs>
                <a:gs pos="98000">
                  <a:schemeClr val="tx1"/>
                </a:gs>
                <a:gs pos="66000">
                  <a:srgbClr val="00B0F0">
                    <a:alpha val="51000"/>
                  </a:srgbClr>
                </a:gs>
              </a:gsLst>
              <a:path path="circle">
                <a:fillToRect l="100000" t="100000"/>
              </a:path>
              <a:tileRect r="-100000" b="-100000"/>
            </a:gradFill>
            <a:ln w="19050" cap="flat" cmpd="dbl" algn="ctr">
              <a:solidFill>
                <a:srgbClr val="00B0F0"/>
              </a:solid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827" indent="-302827" defTabSz="1218735" fontAlgn="base">
                <a:lnSpc>
                  <a:spcPct val="90000"/>
                </a:lnSpc>
                <a:spcBef>
                  <a:spcPts val="840"/>
                </a:spcBef>
                <a:spcAft>
                  <a:spcPct val="0"/>
                </a:spcAft>
                <a:buClr>
                  <a:srgbClr val="F3AF35"/>
                </a:buClr>
                <a:buSzPct val="70000"/>
                <a:defRPr/>
              </a:pPr>
              <a:endParaRPr lang="en-US" altLang="zh-CN" sz="1600" spc="-53" dirty="0" smtClean="0">
                <a:latin typeface="Segoe UI" pitchFamily="34" charset="0"/>
                <a:ea typeface="Segoe UI" pitchFamily="34" charset="0"/>
                <a:cs typeface="Segoe UI" pitchFamily="34" charset="0"/>
              </a:endParaRPr>
            </a:p>
          </p:txBody>
        </p:sp>
        <p:sp>
          <p:nvSpPr>
            <p:cNvPr id="125" name="Rounded Rectangle 124"/>
            <p:cNvSpPr/>
            <p:nvPr/>
          </p:nvSpPr>
          <p:spPr>
            <a:xfrm>
              <a:off x="5370359" y="1761794"/>
              <a:ext cx="2432646" cy="641506"/>
            </a:xfrm>
            <a:prstGeom prst="round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wrap="square" anchor="ctr">
              <a:spAutoFit/>
            </a:bodyPr>
            <a:lstStyle/>
            <a:p>
              <a:pPr algn="ctr" defTabSz="914363" eaLnBrk="1" hangingPunct="1">
                <a:lnSpc>
                  <a:spcPct val="90000"/>
                </a:lnSpc>
                <a:spcBef>
                  <a:spcPct val="20000"/>
                </a:spcBef>
                <a:buClr>
                  <a:srgbClr val="F3AF35"/>
                </a:buClr>
                <a:buSzPct val="85000"/>
              </a:pPr>
              <a:r>
                <a:rPr lang="zh-CN" altLang="en-US" sz="2800" dirty="0" smtClean="0">
                  <a:gradFill>
                    <a:gsLst>
                      <a:gs pos="0">
                        <a:srgbClr val="FFFFFF"/>
                      </a:gs>
                      <a:gs pos="100000">
                        <a:srgbClr val="FFFFFF"/>
                      </a:gs>
                    </a:gsLst>
                    <a:lin ang="5400000" scaled="0"/>
                  </a:gradFill>
                  <a:latin typeface="Segoe UI" pitchFamily="34" charset="0"/>
                  <a:ea typeface="+mn-ea"/>
                </a:rPr>
                <a:t>资源管理</a:t>
              </a:r>
              <a:endParaRPr lang="en-US" altLang="zh-CN" sz="2800" dirty="0" smtClean="0">
                <a:gradFill>
                  <a:gsLst>
                    <a:gs pos="0">
                      <a:srgbClr val="FFFFFF"/>
                    </a:gs>
                    <a:gs pos="100000">
                      <a:srgbClr val="FFFFFF"/>
                    </a:gs>
                  </a:gsLst>
                  <a:lin ang="5400000" scaled="0"/>
                </a:gradFill>
                <a:latin typeface="Segoe UI" pitchFamily="34" charset="0"/>
                <a:ea typeface="+mn-ea"/>
              </a:endParaRPr>
            </a:p>
          </p:txBody>
        </p:sp>
      </p:grpSp>
      <p:sp>
        <p:nvSpPr>
          <p:cNvPr id="66" name="Rounded Rectangle 65"/>
          <p:cNvSpPr/>
          <p:nvPr/>
        </p:nvSpPr>
        <p:spPr>
          <a:xfrm>
            <a:off x="381000" y="1417638"/>
            <a:ext cx="2960077" cy="4419600"/>
          </a:xfrm>
          <a:prstGeom prst="roundRect">
            <a:avLst/>
          </a:prstGeom>
          <a:gradFill flip="none" rotWithShape="1">
            <a:gsLst>
              <a:gs pos="0">
                <a:schemeClr val="tx1">
                  <a:alpha val="33000"/>
                </a:schemeClr>
              </a:gs>
              <a:gs pos="12000">
                <a:schemeClr val="tx1">
                  <a:alpha val="4000"/>
                </a:schemeClr>
              </a:gs>
              <a:gs pos="88000">
                <a:srgbClr val="00B0F0">
                  <a:alpha val="30000"/>
                </a:srgbClr>
              </a:gs>
              <a:gs pos="51000">
                <a:srgbClr val="00B0F0">
                  <a:alpha val="77000"/>
                </a:srgbClr>
              </a:gs>
              <a:gs pos="98000">
                <a:schemeClr val="tx1"/>
              </a:gs>
              <a:gs pos="66000">
                <a:srgbClr val="00B0F0">
                  <a:alpha val="51000"/>
                </a:srgbClr>
              </a:gs>
            </a:gsLst>
            <a:path path="circle">
              <a:fillToRect l="100000" t="100000"/>
            </a:path>
            <a:tileRect r="-100000" b="-100000"/>
          </a:gradFill>
          <a:ln w="19050" cap="flat" cmpd="dbl" algn="ctr">
            <a:solidFill>
              <a:srgbClr val="00B0F0"/>
            </a:solid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827" indent="-302827" defTabSz="1218735" fontAlgn="base">
              <a:lnSpc>
                <a:spcPct val="90000"/>
              </a:lnSpc>
              <a:spcBef>
                <a:spcPts val="840"/>
              </a:spcBef>
              <a:spcAft>
                <a:spcPct val="0"/>
              </a:spcAft>
              <a:buClr>
                <a:srgbClr val="F3AF35"/>
              </a:buClr>
              <a:buSzPct val="70000"/>
              <a:defRPr/>
            </a:pPr>
            <a:endParaRPr lang="en-US" altLang="zh-CN" sz="1600" spc="-53" dirty="0" smtClean="0">
              <a:latin typeface="Segoe UI" pitchFamily="34" charset="0"/>
              <a:ea typeface="Segoe UI" pitchFamily="34" charset="0"/>
              <a:cs typeface="Segoe UI" pitchFamily="34" charset="0"/>
            </a:endParaRPr>
          </a:p>
        </p:txBody>
      </p:sp>
      <p:sp>
        <p:nvSpPr>
          <p:cNvPr id="119" name="Title 76"/>
          <p:cNvSpPr>
            <a:spLocks noGrp="1"/>
          </p:cNvSpPr>
          <p:nvPr>
            <p:ph type="title"/>
          </p:nvPr>
        </p:nvSpPr>
        <p:spPr>
          <a:xfrm>
            <a:off x="381000" y="230189"/>
            <a:ext cx="8382000" cy="553998"/>
          </a:xfrm>
        </p:spPr>
        <p:txBody>
          <a:bodyPr/>
          <a:lstStyle/>
          <a:p>
            <a:r>
              <a:rPr lang="zh-CN" altLang="en-US" sz="4000" dirty="0" smtClean="0"/>
              <a:t>私有云计算基础架构</a:t>
            </a:r>
            <a:endParaRPr lang="en-US" sz="3600" dirty="0"/>
          </a:p>
        </p:txBody>
      </p:sp>
      <p:sp>
        <p:nvSpPr>
          <p:cNvPr id="60" name="Content Placeholder 2"/>
          <p:cNvSpPr txBox="1">
            <a:spLocks/>
          </p:cNvSpPr>
          <p:nvPr/>
        </p:nvSpPr>
        <p:spPr>
          <a:xfrm>
            <a:off x="582043" y="1571613"/>
            <a:ext cx="2648437" cy="4095542"/>
          </a:xfrm>
          <a:prstGeom prst="rect">
            <a:avLst/>
          </a:prstGeom>
        </p:spPr>
        <p:txBody>
          <a:bodyPr>
            <a:noAutofit/>
          </a:bodyPr>
          <a:lstStyle>
            <a:lvl1pPr marL="396875" indent="-396875" algn="l" defTabSz="914363" rtl="0" eaLnBrk="1" latinLnBrk="0" hangingPunct="1">
              <a:lnSpc>
                <a:spcPct val="90000"/>
              </a:lnSpc>
              <a:spcBef>
                <a:spcPct val="20000"/>
              </a:spcBef>
              <a:buClr>
                <a:srgbClr val="F3AF35"/>
              </a:buClr>
              <a:buSzPct val="85000"/>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Clr>
                <a:srgbClr val="F3AF35"/>
              </a:buClr>
              <a:buSzPct val="85000"/>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Clr>
                <a:srgbClr val="F3AF35"/>
              </a:buClr>
              <a:buSzPct val="85000"/>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F3AF35"/>
              </a:buClr>
              <a:buSzPct val="85000"/>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F3AF35"/>
              </a:buClr>
              <a:buSzPct val="85000"/>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000" b="1" dirty="0" smtClean="0">
                <a:latin typeface="Segoe UI" pitchFamily="34" charset="0"/>
              </a:rPr>
              <a:t>比虚拟化更宽泛</a:t>
            </a:r>
            <a:endParaRPr lang="en-US" sz="2000" b="1" dirty="0" smtClean="0">
              <a:latin typeface="Segoe UI" pitchFamily="34" charset="0"/>
            </a:endParaRPr>
          </a:p>
          <a:p>
            <a:pPr marL="228600" lvl="1" indent="-228600">
              <a:buBlip>
                <a:blip r:embed="rId18"/>
              </a:buBlip>
            </a:pPr>
            <a:r>
              <a:rPr lang="zh-CN" altLang="en-US" sz="1800" dirty="0" smtClean="0">
                <a:latin typeface="Segoe UI" pitchFamily="34" charset="0"/>
              </a:rPr>
              <a:t>基础设施格</a:t>
            </a:r>
            <a:endParaRPr lang="en-US" sz="1800" dirty="0" smtClean="0">
              <a:latin typeface="Segoe UI" pitchFamily="34" charset="0"/>
            </a:endParaRPr>
          </a:p>
          <a:p>
            <a:pPr marL="228600" lvl="1" indent="-228600">
              <a:buBlip>
                <a:blip r:embed="rId18"/>
              </a:buBlip>
            </a:pPr>
            <a:r>
              <a:rPr lang="zh-CN" altLang="en-US" sz="1800" dirty="0" smtClean="0">
                <a:latin typeface="Segoe UI" pitchFamily="34" charset="0"/>
              </a:rPr>
              <a:t>自动化管理</a:t>
            </a:r>
            <a:endParaRPr lang="en-US" sz="1800" dirty="0" smtClean="0">
              <a:latin typeface="Segoe UI" pitchFamily="34" charset="0"/>
            </a:endParaRPr>
          </a:p>
          <a:p>
            <a:pPr marL="228600" lvl="1" indent="-228600">
              <a:buBlip>
                <a:blip r:embed="rId18"/>
              </a:buBlip>
            </a:pPr>
            <a:r>
              <a:rPr lang="zh-CN" altLang="en-US" sz="1800" dirty="0" smtClean="0">
                <a:latin typeface="Segoe UI" pitchFamily="34" charset="0"/>
              </a:rPr>
              <a:t>应用平台</a:t>
            </a:r>
            <a:endParaRPr lang="en-US" sz="1800" dirty="0" smtClean="0">
              <a:latin typeface="Segoe UI" pitchFamily="34" charset="0"/>
            </a:endParaRPr>
          </a:p>
          <a:p>
            <a:pPr marL="228600" lvl="1" indent="-228600">
              <a:buBlip>
                <a:blip r:embed="rId18"/>
              </a:buBlip>
            </a:pPr>
            <a:r>
              <a:rPr lang="zh-CN" altLang="en-US" sz="1800" dirty="0" smtClean="0">
                <a:latin typeface="Segoe UI" pitchFamily="34" charset="0"/>
              </a:rPr>
              <a:t>身份，安全和访问</a:t>
            </a:r>
            <a:endParaRPr lang="en-US" sz="2000" b="1" dirty="0" smtClean="0"/>
          </a:p>
          <a:p>
            <a:pPr marL="0" indent="0">
              <a:buNone/>
            </a:pPr>
            <a:r>
              <a:rPr lang="zh-CN" altLang="en-US" sz="2000" b="1" dirty="0" smtClean="0">
                <a:latin typeface="Segoe UI" pitchFamily="34" charset="0"/>
              </a:rPr>
              <a:t>应用</a:t>
            </a:r>
            <a:r>
              <a:rPr lang="en-US" altLang="zh-CN" sz="2000" b="1" dirty="0" smtClean="0">
                <a:latin typeface="Segoe UI" pitchFamily="34" charset="0"/>
              </a:rPr>
              <a:t>Azure</a:t>
            </a:r>
            <a:r>
              <a:rPr lang="zh-CN" altLang="en-US" sz="2000" b="1" dirty="0" smtClean="0">
                <a:latin typeface="Segoe UI" pitchFamily="34" charset="0"/>
              </a:rPr>
              <a:t>平台的技术和经验</a:t>
            </a:r>
            <a:endParaRPr lang="en-US" sz="2000" b="1" dirty="0" smtClean="0">
              <a:latin typeface="Segoe UI" pitchFamily="34" charset="0"/>
            </a:endParaRPr>
          </a:p>
          <a:p>
            <a:pPr marL="228600" lvl="1" indent="-228600">
              <a:buBlip>
                <a:blip r:embed="rId18"/>
              </a:buBlip>
            </a:pPr>
            <a:r>
              <a:rPr lang="en-US" sz="1800" dirty="0" smtClean="0">
                <a:latin typeface="Segoe UI" pitchFamily="34" charset="0"/>
              </a:rPr>
              <a:t>A</a:t>
            </a:r>
            <a:r>
              <a:rPr lang="en-US" altLang="zh-CN" sz="1800" dirty="0" smtClean="0">
                <a:latin typeface="Segoe UI" pitchFamily="34" charset="0"/>
              </a:rPr>
              <a:t>zure</a:t>
            </a:r>
            <a:r>
              <a:rPr lang="zh-CN" altLang="en-US" sz="1800" dirty="0" smtClean="0">
                <a:latin typeface="Segoe UI" pitchFamily="34" charset="0"/>
              </a:rPr>
              <a:t>中的一些新特性结合到新版本的</a:t>
            </a:r>
            <a:r>
              <a:rPr lang="en-US" altLang="zh-CN" sz="1800" dirty="0" smtClean="0">
                <a:latin typeface="Segoe UI" pitchFamily="34" charset="0"/>
              </a:rPr>
              <a:t>Windows Server</a:t>
            </a:r>
            <a:r>
              <a:rPr lang="zh-CN" altLang="en-US" sz="1800" dirty="0" smtClean="0">
                <a:latin typeface="Segoe UI" pitchFamily="34" charset="0"/>
              </a:rPr>
              <a:t>和</a:t>
            </a:r>
            <a:r>
              <a:rPr lang="en-US" altLang="zh-CN" sz="1800" dirty="0" smtClean="0">
                <a:latin typeface="Segoe UI" pitchFamily="34" charset="0"/>
              </a:rPr>
              <a:t>System Center</a:t>
            </a:r>
            <a:r>
              <a:rPr lang="zh-CN" altLang="en-US" sz="1800" dirty="0" smtClean="0">
                <a:latin typeface="Segoe UI" pitchFamily="34" charset="0"/>
              </a:rPr>
              <a:t>产品中去</a:t>
            </a:r>
            <a:endParaRPr lang="en-US" altLang="zh-CN" sz="1800" dirty="0" smtClean="0">
              <a:latin typeface="Segoe UI" pitchFamily="34" charset="0"/>
            </a:endParaRPr>
          </a:p>
          <a:p>
            <a:pPr marL="228600" lvl="1" indent="-228600">
              <a:buBlip>
                <a:blip r:embed="rId18"/>
              </a:buBlip>
            </a:pPr>
            <a:endParaRPr lang="en-US" sz="2000" b="1" dirty="0" smtClean="0"/>
          </a:p>
        </p:txBody>
      </p:sp>
    </p:spTree>
    <p:extLst>
      <p:ext uri="{BB962C8B-B14F-4D97-AF65-F5344CB8AC3E}">
        <p14:creationId xmlns="" xmlns:p14="http://schemas.microsoft.com/office/powerpoint/2007/7/12/main" val="1422309225"/>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par>
                                <p:cTn id="8" presetID="55"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strVal val="#ppt_w*0.70"/>
                                          </p:val>
                                        </p:tav>
                                        <p:tav tm="100000">
                                          <p:val>
                                            <p:strVal val="#ppt_w"/>
                                          </p:val>
                                        </p:tav>
                                      </p:tavLst>
                                    </p:anim>
                                    <p:anim calcmode="lin" valueType="num">
                                      <p:cBhvr>
                                        <p:cTn id="11" dur="1000" fill="hold"/>
                                        <p:tgtEl>
                                          <p:spTgt spid="15"/>
                                        </p:tgtEl>
                                        <p:attrNameLst>
                                          <p:attrName>ppt_h</p:attrName>
                                        </p:attrNameLst>
                                      </p:cBhvr>
                                      <p:tavLst>
                                        <p:tav tm="0">
                                          <p:val>
                                            <p:strVal val="#ppt_h"/>
                                          </p:val>
                                        </p:tav>
                                        <p:tav tm="100000">
                                          <p:val>
                                            <p:strVal val="#ppt_h"/>
                                          </p:val>
                                        </p:tav>
                                      </p:tavLst>
                                    </p:anim>
                                    <p:animEffect transition="in" filter="fade">
                                      <p:cBhvr>
                                        <p:cTn id="12" dur="1000"/>
                                        <p:tgtEl>
                                          <p:spTgt spid="15"/>
                                        </p:tgtEl>
                                      </p:cBhvr>
                                    </p:animEffect>
                                  </p:childTnLst>
                                </p:cTn>
                              </p:par>
                              <p:par>
                                <p:cTn id="13" presetID="55" presetClass="entr" presetSubtype="0" fill="hold" nodeType="withEffect">
                                  <p:stCondLst>
                                    <p:cond delay="1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childTnLst>
                          </p:cTn>
                        </p:par>
                        <p:par>
                          <p:cTn id="18" fill="hold">
                            <p:stCondLst>
                              <p:cond delay="11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fade">
                                      <p:cBhvr>
                                        <p:cTn id="27" dur="2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13"/>
          <p:cNvSpPr>
            <a:spLocks/>
          </p:cNvSpPr>
          <p:nvPr/>
        </p:nvSpPr>
        <p:spPr bwMode="auto">
          <a:xfrm>
            <a:off x="0" y="747525"/>
            <a:ext cx="9144000" cy="4042190"/>
          </a:xfrm>
          <a:custGeom>
            <a:avLst/>
            <a:gdLst/>
            <a:ahLst/>
            <a:cxnLst>
              <a:cxn ang="0">
                <a:pos x="0" y="0"/>
              </a:cxn>
              <a:cxn ang="0">
                <a:pos x="0" y="3816"/>
              </a:cxn>
              <a:cxn ang="0">
                <a:pos x="2871" y="2832"/>
              </a:cxn>
              <a:cxn ang="0">
                <a:pos x="5760" y="3816"/>
              </a:cxn>
              <a:cxn ang="0">
                <a:pos x="5760" y="0"/>
              </a:cxn>
              <a:cxn ang="0">
                <a:pos x="2871" y="993"/>
              </a:cxn>
              <a:cxn ang="0">
                <a:pos x="0" y="0"/>
              </a:cxn>
            </a:cxnLst>
            <a:rect l="0" t="0" r="r" b="b"/>
            <a:pathLst>
              <a:path w="5760" h="3816">
                <a:moveTo>
                  <a:pt x="0" y="0"/>
                </a:moveTo>
                <a:cubicBezTo>
                  <a:pt x="0" y="3816"/>
                  <a:pt x="0" y="3816"/>
                  <a:pt x="0" y="3816"/>
                </a:cubicBezTo>
                <a:cubicBezTo>
                  <a:pt x="0" y="3816"/>
                  <a:pt x="1032" y="2832"/>
                  <a:pt x="2871" y="2832"/>
                </a:cubicBezTo>
                <a:cubicBezTo>
                  <a:pt x="4640" y="2832"/>
                  <a:pt x="5760" y="3816"/>
                  <a:pt x="5760" y="3816"/>
                </a:cubicBezTo>
                <a:cubicBezTo>
                  <a:pt x="5760" y="0"/>
                  <a:pt x="5760" y="0"/>
                  <a:pt x="5760" y="0"/>
                </a:cubicBezTo>
                <a:cubicBezTo>
                  <a:pt x="5760" y="0"/>
                  <a:pt x="4760" y="993"/>
                  <a:pt x="2871" y="993"/>
                </a:cubicBezTo>
                <a:cubicBezTo>
                  <a:pt x="1104" y="993"/>
                  <a:pt x="0" y="0"/>
                  <a:pt x="0" y="0"/>
                </a:cubicBezTo>
                <a:close/>
              </a:path>
            </a:pathLst>
          </a:custGeom>
          <a:gradFill flip="none" rotWithShape="1">
            <a:gsLst>
              <a:gs pos="0">
                <a:srgbClr val="FFFFFF"/>
              </a:gs>
              <a:gs pos="18000">
                <a:srgbClr val="FFFFFF">
                  <a:alpha val="25000"/>
                </a:srgbClr>
              </a:gs>
              <a:gs pos="54000">
                <a:srgbClr val="00B0F0">
                  <a:alpha val="43000"/>
                </a:srgbClr>
              </a:gs>
              <a:gs pos="87000">
                <a:srgbClr val="000000">
                  <a:alpha val="21000"/>
                </a:srgbClr>
              </a:gs>
              <a:gs pos="100000">
                <a:srgbClr val="FFFFFF">
                  <a:alpha val="31000"/>
                </a:srgbClr>
              </a:gs>
            </a:gsLst>
            <a:lin ang="16200000" scaled="1"/>
            <a:tileRect/>
          </a:gradFill>
          <a:ln w="34925" cap="flat" cmpd="sng" algn="ctr">
            <a:solidFill>
              <a:srgbClr val="FFFFFF">
                <a:alpha val="2000"/>
              </a:srgbClr>
            </a:solidFill>
            <a:prstDash val="solid"/>
            <a:headEnd type="none" w="med" len="med"/>
            <a:tailEnd type="none" w="med" len="med"/>
          </a:ln>
          <a:effectLst/>
        </p:spPr>
        <p:txBody>
          <a:bodyPr vert="horz" wrap="square" lIns="109719" tIns="365730" rIns="109719" bIns="54860" numCol="1" rtlCol="0" anchor="t" anchorCtr="0" compatLnSpc="1">
            <a:prstTxWarp prst="textNoShape">
              <a:avLst/>
            </a:prstTxWarp>
          </a:bodyPr>
          <a:lstStyle/>
          <a:p>
            <a:pPr marL="0" marR="0" lvl="0" indent="0" algn="ctr" defTabSz="823036" rtl="0" eaLnBrk="1" fontAlgn="base" latinLnBrk="0" hangingPunct="1">
              <a:lnSpc>
                <a:spcPct val="80000"/>
              </a:lnSpc>
              <a:spcBef>
                <a:spcPct val="0"/>
              </a:spcBef>
              <a:spcAft>
                <a:spcPct val="0"/>
              </a:spcAft>
              <a:buClrTx/>
              <a:buSzTx/>
              <a:buFontTx/>
              <a:buNone/>
              <a:tabLst/>
              <a:defRPr/>
            </a:pPr>
            <a:endParaRPr kumimoji="0" lang="en-US" sz="4800" b="0" i="1" u="none" strike="noStrike" kern="1200" cap="none" spc="-150" normalizeH="0" baseline="0" noProof="0" dirty="0">
              <a:ln w="18415" cmpd="sng">
                <a:noFill/>
                <a:prstDash val="solid"/>
              </a:ln>
              <a:solidFill>
                <a:srgbClr val="000000"/>
              </a:solidFill>
              <a:effectLst>
                <a:glow rad="101600">
                  <a:srgbClr val="CCECFF"/>
                </a:glow>
                <a:innerShdw blurRad="114300">
                  <a:prstClr val="black"/>
                </a:innerShdw>
              </a:effectLst>
              <a:uLnTx/>
              <a:uFillTx/>
              <a:latin typeface="Segoe Black" pitchFamily="34" charset="0"/>
              <a:ea typeface="+mn-ea"/>
              <a:cs typeface="+mn-cs"/>
            </a:endParaRPr>
          </a:p>
        </p:txBody>
      </p:sp>
      <p:pic>
        <p:nvPicPr>
          <p:cNvPr id="226" name="Picture 3" descr="C:\Users\maryfj\Desktop\DVD_ART34\Artwork_Imagery\Shapes\Glows\white oval shaped glow.png"/>
          <p:cNvPicPr>
            <a:picLocks noChangeAspect="1" noChangeArrowheads="1"/>
          </p:cNvPicPr>
          <p:nvPr/>
        </p:nvPicPr>
        <p:blipFill>
          <a:blip r:embed="rId3" cstate="print"/>
          <a:srcRect/>
          <a:stretch>
            <a:fillRect/>
          </a:stretch>
        </p:blipFill>
        <p:spPr bwMode="auto">
          <a:xfrm>
            <a:off x="5583590" y="2521521"/>
            <a:ext cx="2686782" cy="2371281"/>
          </a:xfrm>
          <a:prstGeom prst="rect">
            <a:avLst/>
          </a:prstGeom>
          <a:noFill/>
          <a:ln>
            <a:noFill/>
          </a:ln>
        </p:spPr>
      </p:pic>
      <p:grpSp>
        <p:nvGrpSpPr>
          <p:cNvPr id="2" name="Group 116"/>
          <p:cNvGrpSpPr/>
          <p:nvPr/>
        </p:nvGrpSpPr>
        <p:grpSpPr>
          <a:xfrm>
            <a:off x="4687780" y="1361114"/>
            <a:ext cx="4241938" cy="2650324"/>
            <a:chOff x="5054366" y="576011"/>
            <a:chExt cx="5961978" cy="2794469"/>
          </a:xfrm>
        </p:grpSpPr>
        <p:sp>
          <p:nvSpPr>
            <p:cNvPr id="180" name="Oval Base"/>
            <p:cNvSpPr>
              <a:spLocks noEditPoints="1"/>
            </p:cNvSpPr>
            <p:nvPr/>
          </p:nvSpPr>
          <p:spPr bwMode="auto">
            <a:xfrm>
              <a:off x="5259851" y="1982059"/>
              <a:ext cx="5756493" cy="1091524"/>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a:gsLst>
                <a:gs pos="18000">
                  <a:srgbClr val="538022"/>
                </a:gs>
                <a:gs pos="54000">
                  <a:srgbClr val="92D050"/>
                </a:gs>
                <a:gs pos="87000">
                  <a:schemeClr val="accent6">
                    <a:lumMod val="50000"/>
                  </a:schemeClr>
                </a:gs>
              </a:gsLst>
              <a:lin ang="16200000" scaled="1"/>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lnSpc>
                  <a:spcPct val="70000"/>
                </a:lnSpc>
                <a:spcBef>
                  <a:spcPct val="0"/>
                </a:spcBef>
                <a:spcAft>
                  <a:spcPct val="0"/>
                </a:spcAft>
                <a:defRPr/>
              </a:pPr>
              <a:endParaRPr lang="en-US" sz="2400" dirty="0">
                <a:solidFill>
                  <a:prstClr val="white"/>
                </a:solidFill>
                <a:effectLst>
                  <a:outerShdw blurRad="38100" dist="38100" dir="2700000" algn="tl">
                    <a:srgbClr val="000000">
                      <a:alpha val="43137"/>
                    </a:srgbClr>
                  </a:outerShdw>
                </a:effectLst>
                <a:latin typeface="Segoe"/>
              </a:endParaRPr>
            </a:p>
          </p:txBody>
        </p:sp>
        <p:grpSp>
          <p:nvGrpSpPr>
            <p:cNvPr id="3" name="Group 54"/>
            <p:cNvGrpSpPr/>
            <p:nvPr/>
          </p:nvGrpSpPr>
          <p:grpSpPr>
            <a:xfrm>
              <a:off x="6819678" y="1239723"/>
              <a:ext cx="2732419" cy="1736117"/>
              <a:chOff x="2683184" y="1674885"/>
              <a:chExt cx="2341369" cy="1576429"/>
            </a:xfrm>
          </p:grpSpPr>
          <p:pic>
            <p:nvPicPr>
              <p:cNvPr id="201" name="Picture 200" descr="connection.png"/>
              <p:cNvPicPr>
                <a:picLocks noChangeAspect="1"/>
              </p:cNvPicPr>
              <p:nvPr/>
            </p:nvPicPr>
            <p:blipFill>
              <a:blip r:embed="rId4" cstate="print">
                <a:grayscl/>
              </a:blip>
              <a:srcRect l="78010" t="50000"/>
              <a:stretch>
                <a:fillRect/>
              </a:stretch>
            </p:blipFill>
            <p:spPr>
              <a:xfrm rot="6300000">
                <a:off x="2904969" y="2230567"/>
                <a:ext cx="370050" cy="625412"/>
              </a:xfrm>
              <a:prstGeom prst="rect">
                <a:avLst/>
              </a:prstGeom>
            </p:spPr>
          </p:pic>
          <p:pic>
            <p:nvPicPr>
              <p:cNvPr id="202" name="Picture 201" descr="connection.png"/>
              <p:cNvPicPr>
                <a:picLocks noChangeAspect="1"/>
              </p:cNvPicPr>
              <p:nvPr/>
            </p:nvPicPr>
            <p:blipFill>
              <a:blip r:embed="rId4" cstate="print">
                <a:grayscl/>
              </a:blip>
              <a:srcRect r="77357" b="63378"/>
              <a:stretch>
                <a:fillRect/>
              </a:stretch>
            </p:blipFill>
            <p:spPr>
              <a:xfrm rot="14955737">
                <a:off x="3179077" y="2496908"/>
                <a:ext cx="685158" cy="823653"/>
              </a:xfrm>
              <a:prstGeom prst="rect">
                <a:avLst/>
              </a:prstGeom>
            </p:spPr>
          </p:pic>
          <p:pic>
            <p:nvPicPr>
              <p:cNvPr id="203" name="Picture 202" descr="connection.png"/>
              <p:cNvPicPr>
                <a:picLocks noChangeAspect="1"/>
              </p:cNvPicPr>
              <p:nvPr/>
            </p:nvPicPr>
            <p:blipFill>
              <a:blip r:embed="rId4" cstate="print">
                <a:grayscl/>
              </a:blip>
              <a:srcRect r="77357"/>
              <a:stretch>
                <a:fillRect/>
              </a:stretch>
            </p:blipFill>
            <p:spPr>
              <a:xfrm rot="5400000">
                <a:off x="3497235" y="860834"/>
                <a:ext cx="713268" cy="2341369"/>
              </a:xfrm>
              <a:prstGeom prst="rect">
                <a:avLst/>
              </a:prstGeom>
            </p:spPr>
          </p:pic>
          <p:pic>
            <p:nvPicPr>
              <p:cNvPr id="204" name="Picture 203" descr="connection.png"/>
              <p:cNvPicPr>
                <a:picLocks noChangeAspect="1"/>
              </p:cNvPicPr>
              <p:nvPr/>
            </p:nvPicPr>
            <p:blipFill>
              <a:blip r:embed="rId4" cstate="print">
                <a:grayscl/>
              </a:blip>
              <a:srcRect l="78010" t="50000"/>
              <a:stretch>
                <a:fillRect/>
              </a:stretch>
            </p:blipFill>
            <p:spPr>
              <a:xfrm rot="1169952">
                <a:off x="3921373" y="2312949"/>
                <a:ext cx="460454" cy="873852"/>
              </a:xfrm>
              <a:prstGeom prst="rect">
                <a:avLst/>
              </a:prstGeom>
            </p:spPr>
          </p:pic>
        </p:grpSp>
        <p:pic>
          <p:nvPicPr>
            <p:cNvPr id="182" name="Picture 3" descr="C:\Users\maryfj\Desktop\DVD_ART34\Artwork_Imagery\Shapes\Glows\white oval shaped glow.png"/>
            <p:cNvPicPr>
              <a:picLocks noChangeAspect="1" noChangeArrowheads="1"/>
            </p:cNvPicPr>
            <p:nvPr/>
          </p:nvPicPr>
          <p:blipFill>
            <a:blip r:embed="rId3" cstate="print">
              <a:lum/>
            </a:blip>
            <a:srcRect/>
            <a:stretch>
              <a:fillRect/>
            </a:stretch>
          </p:blipFill>
          <p:spPr bwMode="auto">
            <a:xfrm>
              <a:off x="6105877" y="576011"/>
              <a:ext cx="4220610" cy="2794469"/>
            </a:xfrm>
            <a:prstGeom prst="rect">
              <a:avLst/>
            </a:prstGeom>
            <a:noFill/>
          </p:spPr>
        </p:pic>
        <p:grpSp>
          <p:nvGrpSpPr>
            <p:cNvPr id="4" name="Group 61"/>
            <p:cNvGrpSpPr/>
            <p:nvPr/>
          </p:nvGrpSpPr>
          <p:grpSpPr>
            <a:xfrm flipH="1">
              <a:off x="6752822" y="2240567"/>
              <a:ext cx="861618" cy="861618"/>
              <a:chOff x="2403475" y="3662363"/>
              <a:chExt cx="3251200" cy="3251200"/>
            </a:xfrm>
          </p:grpSpPr>
          <p:pic>
            <p:nvPicPr>
              <p:cNvPr id="197" name="Picture 5" descr="C:\Users\mitchelld\Desktop\Icons\For DVD\_Real Vista Style\server_256.png"/>
              <p:cNvPicPr>
                <a:picLocks noChangeAspect="1" noChangeArrowheads="1"/>
              </p:cNvPicPr>
              <p:nvPr/>
            </p:nvPicPr>
            <p:blipFill>
              <a:blip r:embed="rId5" cstate="print"/>
              <a:srcRect/>
              <a:stretch>
                <a:fillRect/>
              </a:stretch>
            </p:blipFill>
            <p:spPr bwMode="auto">
              <a:xfrm>
                <a:off x="2403475" y="3662363"/>
                <a:ext cx="3251200" cy="3251200"/>
              </a:xfrm>
              <a:prstGeom prst="rect">
                <a:avLst/>
              </a:prstGeom>
              <a:noFill/>
            </p:spPr>
          </p:pic>
          <p:grpSp>
            <p:nvGrpSpPr>
              <p:cNvPr id="5" name="Group 60"/>
              <p:cNvGrpSpPr/>
              <p:nvPr/>
            </p:nvGrpSpPr>
            <p:grpSpPr>
              <a:xfrm>
                <a:off x="3703009" y="4706220"/>
                <a:ext cx="1938666" cy="2151780"/>
                <a:chOff x="3513228" y="4706220"/>
                <a:chExt cx="1938666" cy="2151780"/>
              </a:xfrm>
            </p:grpSpPr>
            <p:pic>
              <p:nvPicPr>
                <p:cNvPr id="199" name="Picture 6" descr="C:\Users\mitchelld\Desktop\Icons\For DVD\_Real Vista Style\window_256.png"/>
                <p:cNvPicPr>
                  <a:picLocks noChangeAspect="1" noChangeArrowheads="1"/>
                </p:cNvPicPr>
                <p:nvPr/>
              </p:nvPicPr>
              <p:blipFill>
                <a:blip r:embed="rId6" cstate="print"/>
                <a:srcRect/>
                <a:stretch>
                  <a:fillRect/>
                </a:stretch>
              </p:blipFill>
              <p:spPr bwMode="auto">
                <a:xfrm>
                  <a:off x="3654126" y="4706220"/>
                  <a:ext cx="1797768" cy="1797768"/>
                </a:xfrm>
                <a:prstGeom prst="rect">
                  <a:avLst/>
                </a:prstGeom>
                <a:noFill/>
              </p:spPr>
            </p:pic>
            <p:pic>
              <p:nvPicPr>
                <p:cNvPr id="200" name="Picture 6" descr="C:\Users\mitchelld\Desktop\Icons\For DVD\_Real Vista Style\window_256.png"/>
                <p:cNvPicPr>
                  <a:picLocks noChangeAspect="1" noChangeArrowheads="1"/>
                </p:cNvPicPr>
                <p:nvPr/>
              </p:nvPicPr>
              <p:blipFill>
                <a:blip r:embed="rId6" cstate="print"/>
                <a:srcRect/>
                <a:stretch>
                  <a:fillRect/>
                </a:stretch>
              </p:blipFill>
              <p:spPr bwMode="auto">
                <a:xfrm>
                  <a:off x="3513228" y="5060232"/>
                  <a:ext cx="1797768" cy="1797768"/>
                </a:xfrm>
                <a:prstGeom prst="rect">
                  <a:avLst/>
                </a:prstGeom>
                <a:noFill/>
              </p:spPr>
            </p:pic>
          </p:grpSp>
        </p:grpSp>
        <p:grpSp>
          <p:nvGrpSpPr>
            <p:cNvPr id="6" name="Group 80"/>
            <p:cNvGrpSpPr/>
            <p:nvPr/>
          </p:nvGrpSpPr>
          <p:grpSpPr>
            <a:xfrm flipH="1">
              <a:off x="6352193" y="1406192"/>
              <a:ext cx="861618" cy="861618"/>
              <a:chOff x="5641675" y="4222630"/>
              <a:chExt cx="1311213" cy="1316749"/>
            </a:xfrm>
          </p:grpSpPr>
          <p:pic>
            <p:nvPicPr>
              <p:cNvPr id="192" name="Picture 5" descr="C:\Users\mitchelld\Desktop\Icons\For DVD\_Real Vista Style\server_256.png"/>
              <p:cNvPicPr>
                <a:picLocks noChangeAspect="1" noChangeArrowheads="1"/>
              </p:cNvPicPr>
              <p:nvPr/>
            </p:nvPicPr>
            <p:blipFill>
              <a:blip r:embed="rId7" cstate="print"/>
              <a:srcRect/>
              <a:stretch>
                <a:fillRect/>
              </a:stretch>
            </p:blipFill>
            <p:spPr bwMode="auto">
              <a:xfrm>
                <a:off x="5641675" y="4222630"/>
                <a:ext cx="1234327" cy="1234327"/>
              </a:xfrm>
              <a:prstGeom prst="rect">
                <a:avLst/>
              </a:prstGeom>
              <a:noFill/>
            </p:spPr>
          </p:pic>
          <p:pic>
            <p:nvPicPr>
              <p:cNvPr id="193" name="Picture 7" descr="C:\Users\mitchelld\Desktop\Icons\Real_Vista_Style\General\Un-usable\info_256.png"/>
              <p:cNvPicPr>
                <a:picLocks noChangeAspect="1" noChangeArrowheads="1"/>
              </p:cNvPicPr>
              <p:nvPr/>
            </p:nvPicPr>
            <p:blipFill>
              <a:blip r:embed="rId8" cstate="print"/>
              <a:srcRect/>
              <a:stretch>
                <a:fillRect/>
              </a:stretch>
            </p:blipFill>
            <p:spPr bwMode="auto">
              <a:xfrm flipH="1">
                <a:off x="6310073" y="4334773"/>
                <a:ext cx="642815" cy="642815"/>
              </a:xfrm>
              <a:prstGeom prst="rect">
                <a:avLst/>
              </a:prstGeom>
              <a:noFill/>
            </p:spPr>
          </p:pic>
          <p:grpSp>
            <p:nvGrpSpPr>
              <p:cNvPr id="7" name="Group 60"/>
              <p:cNvGrpSpPr/>
              <p:nvPr/>
            </p:nvGrpSpPr>
            <p:grpSpPr>
              <a:xfrm>
                <a:off x="6091915" y="4722450"/>
                <a:ext cx="736020" cy="816929"/>
                <a:chOff x="3399619" y="4978882"/>
                <a:chExt cx="1938666" cy="2151780"/>
              </a:xfrm>
            </p:grpSpPr>
            <p:pic>
              <p:nvPicPr>
                <p:cNvPr id="195" name="Picture 6" descr="C:\Users\mitchelld\Desktop\Icons\For DVD\_Real Vista Style\window_256.png"/>
                <p:cNvPicPr>
                  <a:picLocks noChangeAspect="1" noChangeArrowheads="1"/>
                </p:cNvPicPr>
                <p:nvPr/>
              </p:nvPicPr>
              <p:blipFill>
                <a:blip r:embed="rId9" cstate="print"/>
                <a:srcRect/>
                <a:stretch>
                  <a:fillRect/>
                </a:stretch>
              </p:blipFill>
              <p:spPr bwMode="auto">
                <a:xfrm>
                  <a:off x="3540516" y="4978882"/>
                  <a:ext cx="1797769" cy="1797767"/>
                </a:xfrm>
                <a:prstGeom prst="rect">
                  <a:avLst/>
                </a:prstGeom>
                <a:noFill/>
              </p:spPr>
            </p:pic>
            <p:pic>
              <p:nvPicPr>
                <p:cNvPr id="196" name="Picture 6" descr="C:\Users\mitchelld\Desktop\Icons\For DVD\_Real Vista Style\window_256.png"/>
                <p:cNvPicPr>
                  <a:picLocks noChangeAspect="1" noChangeArrowheads="1"/>
                </p:cNvPicPr>
                <p:nvPr/>
              </p:nvPicPr>
              <p:blipFill>
                <a:blip r:embed="rId9" cstate="print"/>
                <a:srcRect/>
                <a:stretch>
                  <a:fillRect/>
                </a:stretch>
              </p:blipFill>
              <p:spPr bwMode="auto">
                <a:xfrm>
                  <a:off x="3399619" y="5332895"/>
                  <a:ext cx="1797769" cy="1797767"/>
                </a:xfrm>
                <a:prstGeom prst="rect">
                  <a:avLst/>
                </a:prstGeom>
                <a:noFill/>
              </p:spPr>
            </p:pic>
          </p:grpSp>
        </p:grpSp>
        <p:grpSp>
          <p:nvGrpSpPr>
            <p:cNvPr id="8" name="Group 64"/>
            <p:cNvGrpSpPr/>
            <p:nvPr/>
          </p:nvGrpSpPr>
          <p:grpSpPr>
            <a:xfrm flipH="1">
              <a:off x="9047655" y="1406188"/>
              <a:ext cx="942164" cy="849021"/>
              <a:chOff x="5948243" y="4959500"/>
              <a:chExt cx="1344611" cy="1211682"/>
            </a:xfrm>
          </p:grpSpPr>
          <p:pic>
            <p:nvPicPr>
              <p:cNvPr id="190" name="Picture 8" descr="C:\Users\mitchelld\Desktop\Icons\For DVD\_Real Vista Style\server_256.png"/>
              <p:cNvPicPr>
                <a:picLocks noChangeAspect="1" noChangeArrowheads="1"/>
              </p:cNvPicPr>
              <p:nvPr/>
            </p:nvPicPr>
            <p:blipFill>
              <a:blip r:embed="rId10" cstate="print"/>
              <a:srcRect/>
              <a:stretch>
                <a:fillRect/>
              </a:stretch>
            </p:blipFill>
            <p:spPr bwMode="auto">
              <a:xfrm>
                <a:off x="5948243" y="4959500"/>
                <a:ext cx="1211682" cy="1211682"/>
              </a:xfrm>
              <a:prstGeom prst="rect">
                <a:avLst/>
              </a:prstGeom>
              <a:noFill/>
            </p:spPr>
          </p:pic>
          <p:pic>
            <p:nvPicPr>
              <p:cNvPr id="191" name="Picture 7" descr="C:\Users\mitchelld\Desktop\Icons\Real_Vista_Style\General\Un-usable\info_256.png"/>
              <p:cNvPicPr>
                <a:picLocks noChangeAspect="1" noChangeArrowheads="1"/>
              </p:cNvPicPr>
              <p:nvPr/>
            </p:nvPicPr>
            <p:blipFill>
              <a:blip r:embed="rId11" cstate="print"/>
              <a:stretch>
                <a:fillRect/>
              </a:stretch>
            </p:blipFill>
            <p:spPr bwMode="auto">
              <a:xfrm>
                <a:off x="6435185" y="5253486"/>
                <a:ext cx="857669" cy="857669"/>
              </a:xfrm>
              <a:prstGeom prst="rect">
                <a:avLst/>
              </a:prstGeom>
              <a:noFill/>
            </p:spPr>
          </p:pic>
        </p:grpSp>
        <p:grpSp>
          <p:nvGrpSpPr>
            <p:cNvPr id="9" name="Group 60"/>
            <p:cNvGrpSpPr/>
            <p:nvPr/>
          </p:nvGrpSpPr>
          <p:grpSpPr>
            <a:xfrm>
              <a:off x="8756731" y="2203951"/>
              <a:ext cx="831698" cy="854608"/>
              <a:chOff x="8551146" y="1541336"/>
              <a:chExt cx="1059177" cy="1088353"/>
            </a:xfrm>
          </p:grpSpPr>
          <p:pic>
            <p:nvPicPr>
              <p:cNvPr id="188" name="Picture 5" descr="C:\Users\mitchelld\Desktop\Icons\For DVD\_Real Vista Style\server_256.png"/>
              <p:cNvPicPr>
                <a:picLocks noChangeAspect="1" noChangeArrowheads="1"/>
              </p:cNvPicPr>
              <p:nvPr/>
            </p:nvPicPr>
            <p:blipFill>
              <a:blip r:embed="rId12" cstate="print"/>
              <a:srcRect/>
              <a:stretch>
                <a:fillRect/>
              </a:stretch>
            </p:blipFill>
            <p:spPr bwMode="auto">
              <a:xfrm flipH="1">
                <a:off x="8584271" y="1541336"/>
                <a:ext cx="1026052" cy="1026052"/>
              </a:xfrm>
              <a:prstGeom prst="rect">
                <a:avLst/>
              </a:prstGeom>
              <a:noFill/>
            </p:spPr>
          </p:pic>
          <p:pic>
            <p:nvPicPr>
              <p:cNvPr id="189" name="Picture 9" descr="C:\Users\mitchelld\Desktop\Icons\Real_Vista_Style\Networking\Un-usable\firewall_256.png"/>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flipH="1">
                <a:off x="8551146" y="2017616"/>
                <a:ext cx="693335" cy="612073"/>
              </a:xfrm>
              <a:prstGeom prst="rect">
                <a:avLst/>
              </a:prstGeom>
              <a:noFill/>
            </p:spPr>
          </p:pic>
        </p:grpSp>
        <p:sp>
          <p:nvSpPr>
            <p:cNvPr id="187" name="TextBox 186"/>
            <p:cNvSpPr txBox="1"/>
            <p:nvPr/>
          </p:nvSpPr>
          <p:spPr>
            <a:xfrm rot="730503">
              <a:off x="5054366" y="2558636"/>
              <a:ext cx="1887276" cy="508910"/>
            </a:xfrm>
            <a:prstGeom prst="rect">
              <a:avLst/>
            </a:prstGeom>
            <a:noFill/>
          </p:spPr>
          <p:txBody>
            <a:bodyPr wrap="none" lIns="0" tIns="0" rIns="0" bIns="0" rtlCol="0">
              <a:prstTxWarp prst="textArchDown">
                <a:avLst>
                  <a:gd name="adj" fmla="val 484748"/>
                </a:avLst>
              </a:prstTxWarp>
              <a:spAutoFit/>
            </a:bodyPr>
            <a:lstStyle/>
            <a:p>
              <a:pPr>
                <a:lnSpc>
                  <a:spcPct val="90000"/>
                </a:lnSpc>
              </a:pPr>
              <a:r>
                <a:rPr lang="en-US" sz="1400" dirty="0" smtClean="0">
                  <a:latin typeface="Arial" pitchFamily="34" charset="0"/>
                  <a:cs typeface="Arial" pitchFamily="34" charset="0"/>
                </a:rPr>
                <a:t>SERVICE LAYER</a:t>
              </a:r>
            </a:p>
          </p:txBody>
        </p:sp>
      </p:grpSp>
      <p:grpSp>
        <p:nvGrpSpPr>
          <p:cNvPr id="10" name="Group 204"/>
          <p:cNvGrpSpPr/>
          <p:nvPr/>
        </p:nvGrpSpPr>
        <p:grpSpPr>
          <a:xfrm>
            <a:off x="4381718" y="3560142"/>
            <a:ext cx="4529521" cy="2298441"/>
            <a:chOff x="3181812" y="2883850"/>
            <a:chExt cx="5435748" cy="2069256"/>
          </a:xfrm>
        </p:grpSpPr>
        <p:sp>
          <p:nvSpPr>
            <p:cNvPr id="206" name="Oval Base"/>
            <p:cNvSpPr>
              <a:spLocks noEditPoints="1"/>
            </p:cNvSpPr>
            <p:nvPr/>
          </p:nvSpPr>
          <p:spPr bwMode="auto">
            <a:xfrm>
              <a:off x="3732827" y="3832179"/>
              <a:ext cx="4884733" cy="926225"/>
            </a:xfrm>
            <a:custGeom>
              <a:avLst/>
              <a:gdLst/>
              <a:ahLst/>
              <a:cxnLst>
                <a:cxn ang="0">
                  <a:pos x="1395" y="0"/>
                </a:cxn>
                <a:cxn ang="0">
                  <a:pos x="0" y="334"/>
                </a:cxn>
                <a:cxn ang="0">
                  <a:pos x="1395" y="669"/>
                </a:cxn>
                <a:cxn ang="0">
                  <a:pos x="2790" y="334"/>
                </a:cxn>
                <a:cxn ang="0">
                  <a:pos x="1395" y="0"/>
                </a:cxn>
                <a:cxn ang="0">
                  <a:pos x="1382" y="428"/>
                </a:cxn>
                <a:cxn ang="0">
                  <a:pos x="630" y="247"/>
                </a:cxn>
                <a:cxn ang="0">
                  <a:pos x="1382" y="67"/>
                </a:cxn>
                <a:cxn ang="0">
                  <a:pos x="2133" y="247"/>
                </a:cxn>
                <a:cxn ang="0">
                  <a:pos x="1382" y="428"/>
                </a:cxn>
              </a:cxnLst>
              <a:rect l="0" t="0" r="r" b="b"/>
              <a:pathLst>
                <a:path w="2790" h="669">
                  <a:moveTo>
                    <a:pt x="1395" y="0"/>
                  </a:moveTo>
                  <a:cubicBezTo>
                    <a:pt x="625" y="0"/>
                    <a:pt x="0" y="150"/>
                    <a:pt x="0" y="334"/>
                  </a:cubicBezTo>
                  <a:cubicBezTo>
                    <a:pt x="0" y="519"/>
                    <a:pt x="625" y="669"/>
                    <a:pt x="1395" y="669"/>
                  </a:cubicBezTo>
                  <a:cubicBezTo>
                    <a:pt x="2165" y="669"/>
                    <a:pt x="2790" y="519"/>
                    <a:pt x="2790" y="334"/>
                  </a:cubicBezTo>
                  <a:cubicBezTo>
                    <a:pt x="2790" y="150"/>
                    <a:pt x="2165" y="0"/>
                    <a:pt x="1395" y="0"/>
                  </a:cubicBezTo>
                  <a:close/>
                  <a:moveTo>
                    <a:pt x="1382" y="428"/>
                  </a:moveTo>
                  <a:cubicBezTo>
                    <a:pt x="967" y="428"/>
                    <a:pt x="630" y="347"/>
                    <a:pt x="630" y="247"/>
                  </a:cubicBezTo>
                  <a:cubicBezTo>
                    <a:pt x="630" y="148"/>
                    <a:pt x="967" y="67"/>
                    <a:pt x="1382" y="67"/>
                  </a:cubicBezTo>
                  <a:cubicBezTo>
                    <a:pt x="1797" y="67"/>
                    <a:pt x="2133" y="148"/>
                    <a:pt x="2133" y="247"/>
                  </a:cubicBezTo>
                  <a:cubicBezTo>
                    <a:pt x="2133" y="347"/>
                    <a:pt x="1797" y="428"/>
                    <a:pt x="1382" y="428"/>
                  </a:cubicBezTo>
                  <a:close/>
                </a:path>
              </a:pathLst>
            </a:custGeom>
            <a:gradFill>
              <a:gsLst>
                <a:gs pos="18000">
                  <a:schemeClr val="accent2">
                    <a:lumMod val="75000"/>
                  </a:schemeClr>
                </a:gs>
                <a:gs pos="54000">
                  <a:srgbClr val="00B0F0"/>
                </a:gs>
                <a:gs pos="87000">
                  <a:schemeClr val="accent6">
                    <a:lumMod val="50000"/>
                  </a:schemeClr>
                </a:gs>
              </a:gsLst>
              <a:lin ang="16200000" scaled="1"/>
            </a:gra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7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a:ea typeface="+mn-ea"/>
                <a:cs typeface="+mn-cs"/>
              </a:endParaRPr>
            </a:p>
          </p:txBody>
        </p:sp>
        <p:grpSp>
          <p:nvGrpSpPr>
            <p:cNvPr id="11" name="Group 68"/>
            <p:cNvGrpSpPr/>
            <p:nvPr/>
          </p:nvGrpSpPr>
          <p:grpSpPr>
            <a:xfrm>
              <a:off x="4445341" y="2883850"/>
              <a:ext cx="3277381" cy="2068634"/>
              <a:chOff x="1254185" y="1209976"/>
              <a:chExt cx="7480126" cy="4721325"/>
            </a:xfrm>
          </p:grpSpPr>
          <p:pic>
            <p:nvPicPr>
              <p:cNvPr id="209" name="Picture 5"/>
              <p:cNvPicPr>
                <a:picLocks noChangeAspect="1" noChangeArrowheads="1"/>
              </p:cNvPicPr>
              <p:nvPr/>
            </p:nvPicPr>
            <p:blipFill>
              <a:blip r:embed="rId14" cstate="print"/>
              <a:srcRect/>
              <a:stretch>
                <a:fillRect/>
              </a:stretch>
            </p:blipFill>
            <p:spPr bwMode="auto">
              <a:xfrm>
                <a:off x="2334190" y="1209976"/>
                <a:ext cx="5186187" cy="3760778"/>
              </a:xfrm>
              <a:prstGeom prst="rect">
                <a:avLst/>
              </a:prstGeom>
              <a:noFill/>
              <a:ln>
                <a:noFill/>
              </a:ln>
            </p:spPr>
          </p:pic>
          <p:pic>
            <p:nvPicPr>
              <p:cNvPr id="210" name="Picture 2" descr="C:\Users\mitchelld\Desktop\Icons\For DVD\_Real Vista Style\batch_process_256.png"/>
              <p:cNvPicPr>
                <a:picLocks noChangeAspect="1" noChangeArrowheads="1"/>
              </p:cNvPicPr>
              <p:nvPr/>
            </p:nvPicPr>
            <p:blipFill>
              <a:blip r:embed="rId15" cstate="print"/>
              <a:stretch>
                <a:fillRect/>
              </a:stretch>
            </p:blipFill>
            <p:spPr bwMode="auto">
              <a:xfrm>
                <a:off x="4321461" y="2461138"/>
                <a:ext cx="1761699" cy="1761694"/>
              </a:xfrm>
              <a:prstGeom prst="rect">
                <a:avLst/>
              </a:prstGeom>
              <a:noFill/>
              <a:ln>
                <a:noFill/>
              </a:ln>
            </p:spPr>
          </p:pic>
          <p:grpSp>
            <p:nvGrpSpPr>
              <p:cNvPr id="12" name="Group 21"/>
              <p:cNvGrpSpPr/>
              <p:nvPr/>
            </p:nvGrpSpPr>
            <p:grpSpPr>
              <a:xfrm>
                <a:off x="6718406" y="2180697"/>
                <a:ext cx="2015905" cy="1653407"/>
                <a:chOff x="2291101" y="2477894"/>
                <a:chExt cx="1710190" cy="1402667"/>
              </a:xfrm>
            </p:grpSpPr>
            <p:pic>
              <p:nvPicPr>
                <p:cNvPr id="218"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2677543" y="2477894"/>
                  <a:ext cx="1323748" cy="1323745"/>
                </a:xfrm>
                <a:prstGeom prst="rect">
                  <a:avLst/>
                </a:prstGeom>
                <a:noFill/>
                <a:ln>
                  <a:noFill/>
                </a:ln>
              </p:spPr>
            </p:pic>
            <p:pic>
              <p:nvPicPr>
                <p:cNvPr id="219"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2291101" y="2556817"/>
                  <a:ext cx="1323748" cy="1323744"/>
                </a:xfrm>
                <a:prstGeom prst="rect">
                  <a:avLst/>
                </a:prstGeom>
                <a:noFill/>
                <a:ln>
                  <a:noFill/>
                </a:ln>
              </p:spPr>
            </p:pic>
          </p:grpSp>
          <p:grpSp>
            <p:nvGrpSpPr>
              <p:cNvPr id="13" name="Group 21"/>
              <p:cNvGrpSpPr/>
              <p:nvPr/>
            </p:nvGrpSpPr>
            <p:grpSpPr>
              <a:xfrm>
                <a:off x="1254185" y="2232788"/>
                <a:ext cx="2015904" cy="1653412"/>
                <a:chOff x="2633136" y="2522084"/>
                <a:chExt cx="1710190" cy="1402671"/>
              </a:xfrm>
            </p:grpSpPr>
            <p:pic>
              <p:nvPicPr>
                <p:cNvPr id="216"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3019577" y="2522084"/>
                  <a:ext cx="1323749" cy="1323748"/>
                </a:xfrm>
                <a:prstGeom prst="rect">
                  <a:avLst/>
                </a:prstGeom>
                <a:noFill/>
                <a:ln>
                  <a:noFill/>
                </a:ln>
              </p:spPr>
            </p:pic>
            <p:pic>
              <p:nvPicPr>
                <p:cNvPr id="217"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2633136" y="2601007"/>
                  <a:ext cx="1323749" cy="1323748"/>
                </a:xfrm>
                <a:prstGeom prst="rect">
                  <a:avLst/>
                </a:prstGeom>
                <a:noFill/>
                <a:ln>
                  <a:noFill/>
                </a:ln>
              </p:spPr>
            </p:pic>
          </p:grpSp>
          <p:grpSp>
            <p:nvGrpSpPr>
              <p:cNvPr id="14" name="Group 21"/>
              <p:cNvGrpSpPr/>
              <p:nvPr/>
            </p:nvGrpSpPr>
            <p:grpSpPr>
              <a:xfrm>
                <a:off x="2611718" y="4277894"/>
                <a:ext cx="2015903" cy="1653407"/>
                <a:chOff x="2863619" y="2333888"/>
                <a:chExt cx="1710190" cy="1402666"/>
              </a:xfrm>
            </p:grpSpPr>
            <p:pic>
              <p:nvPicPr>
                <p:cNvPr id="214"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3250060" y="2333888"/>
                  <a:ext cx="1323749" cy="1323743"/>
                </a:xfrm>
                <a:prstGeom prst="rect">
                  <a:avLst/>
                </a:prstGeom>
                <a:noFill/>
                <a:ln>
                  <a:noFill/>
                </a:ln>
              </p:spPr>
            </p:pic>
            <p:pic>
              <p:nvPicPr>
                <p:cNvPr id="215" name="Picture 5" descr="C:\Users\mitchelld\Desktop\Icons\For DVD\_Real Vista Style\server_256.png"/>
                <p:cNvPicPr>
                  <a:picLocks noChangeAspect="1" noChangeArrowheads="1"/>
                </p:cNvPicPr>
                <p:nvPr/>
              </p:nvPicPr>
              <p:blipFill>
                <a:blip r:embed="rId16" cstate="print"/>
                <a:srcRect/>
                <a:stretch>
                  <a:fillRect/>
                </a:stretch>
              </p:blipFill>
              <p:spPr bwMode="auto">
                <a:xfrm flipH="1">
                  <a:off x="2863619" y="2412810"/>
                  <a:ext cx="1323749" cy="1323744"/>
                </a:xfrm>
                <a:prstGeom prst="rect">
                  <a:avLst/>
                </a:prstGeom>
                <a:noFill/>
                <a:ln>
                  <a:noFill/>
                </a:ln>
              </p:spPr>
            </p:pic>
          </p:grpSp>
        </p:grpSp>
        <p:sp>
          <p:nvSpPr>
            <p:cNvPr id="208" name="TextBox 207"/>
            <p:cNvSpPr txBox="1"/>
            <p:nvPr/>
          </p:nvSpPr>
          <p:spPr>
            <a:xfrm rot="730503">
              <a:off x="3181812" y="4457712"/>
              <a:ext cx="2501579" cy="495394"/>
            </a:xfrm>
            <a:prstGeom prst="rect">
              <a:avLst/>
            </a:prstGeom>
            <a:noFill/>
          </p:spPr>
          <p:txBody>
            <a:bodyPr wrap="none" lIns="0" tIns="0" rIns="0" bIns="0" rtlCol="0">
              <a:prstTxWarp prst="textArchDown">
                <a:avLst>
                  <a:gd name="adj" fmla="val 484748"/>
                </a:avLst>
              </a:prstTxWarp>
              <a:spAutoFit/>
            </a:bodyPr>
            <a:lstStyle/>
            <a:p>
              <a:pPr>
                <a:lnSpc>
                  <a:spcPct val="90000"/>
                </a:lnSpc>
              </a:pPr>
              <a:r>
                <a:rPr lang="en-US" sz="1600" dirty="0" smtClean="0">
                  <a:latin typeface="Arial" pitchFamily="34" charset="0"/>
                  <a:cs typeface="Arial" pitchFamily="34" charset="0"/>
                </a:rPr>
                <a:t>INFRASTRUCTURE</a:t>
              </a:r>
              <a:r>
                <a:rPr lang="en-US" sz="1400" dirty="0" smtClean="0">
                  <a:latin typeface="Arial" pitchFamily="34" charset="0"/>
                  <a:cs typeface="Arial" pitchFamily="34" charset="0"/>
                </a:rPr>
                <a:t> FABRIC </a:t>
              </a:r>
            </a:p>
          </p:txBody>
        </p:sp>
      </p:grpSp>
      <p:grpSp>
        <p:nvGrpSpPr>
          <p:cNvPr id="15" name="Group 119"/>
          <p:cNvGrpSpPr/>
          <p:nvPr/>
        </p:nvGrpSpPr>
        <p:grpSpPr>
          <a:xfrm>
            <a:off x="296480" y="1705164"/>
            <a:ext cx="3489702" cy="910734"/>
            <a:chOff x="5370360" y="1480455"/>
            <a:chExt cx="2437375" cy="1088572"/>
          </a:xfrm>
        </p:grpSpPr>
        <p:sp>
          <p:nvSpPr>
            <p:cNvPr id="121" name="Rounded Rectangle 120"/>
            <p:cNvSpPr/>
            <p:nvPr/>
          </p:nvSpPr>
          <p:spPr>
            <a:xfrm>
              <a:off x="5375088" y="1480455"/>
              <a:ext cx="2432647" cy="1088572"/>
            </a:xfrm>
            <a:prstGeom prst="roundRect">
              <a:avLst/>
            </a:prstGeom>
            <a:gradFill flip="none" rotWithShape="1">
              <a:gsLst>
                <a:gs pos="12000">
                  <a:schemeClr val="tx1">
                    <a:alpha val="96000"/>
                  </a:schemeClr>
                </a:gs>
                <a:gs pos="12000">
                  <a:schemeClr val="tx1">
                    <a:alpha val="4000"/>
                  </a:schemeClr>
                </a:gs>
                <a:gs pos="88000">
                  <a:srgbClr val="0091C4">
                    <a:alpha val="29804"/>
                  </a:srgbClr>
                </a:gs>
                <a:gs pos="51000">
                  <a:srgbClr val="0085B4">
                    <a:alpha val="76863"/>
                  </a:srgbClr>
                </a:gs>
                <a:gs pos="26000">
                  <a:srgbClr val="0085B4">
                    <a:alpha val="78000"/>
                  </a:srgbClr>
                </a:gs>
                <a:gs pos="98000">
                  <a:schemeClr val="tx1"/>
                </a:gs>
                <a:gs pos="66000">
                  <a:srgbClr val="00B0F0">
                    <a:alpha val="51000"/>
                  </a:srgbClr>
                </a:gs>
              </a:gsLst>
              <a:path path="circle">
                <a:fillToRect l="100000" t="100000"/>
              </a:path>
              <a:tileRect r="-100000" b="-100000"/>
            </a:gradFill>
            <a:ln w="19050" cap="flat" cmpd="dbl" algn="ctr">
              <a:solidFill>
                <a:srgbClr val="0091C4"/>
              </a:solid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827" indent="-302827" defTabSz="1218735" fontAlgn="base">
                <a:lnSpc>
                  <a:spcPct val="90000"/>
                </a:lnSpc>
                <a:spcBef>
                  <a:spcPts val="840"/>
                </a:spcBef>
                <a:spcAft>
                  <a:spcPct val="0"/>
                </a:spcAft>
                <a:buClr>
                  <a:srgbClr val="F3AF35"/>
                </a:buClr>
                <a:buSzPct val="70000"/>
                <a:defRPr/>
              </a:pPr>
              <a:endParaRPr lang="en-US" altLang="zh-CN" sz="1200" spc="-53" dirty="0" smtClean="0">
                <a:latin typeface="Segoe UI" pitchFamily="34" charset="0"/>
                <a:ea typeface="Segoe UI" pitchFamily="34" charset="0"/>
                <a:cs typeface="Segoe UI" pitchFamily="34" charset="0"/>
              </a:endParaRPr>
            </a:p>
          </p:txBody>
        </p:sp>
        <p:sp>
          <p:nvSpPr>
            <p:cNvPr id="122" name="Rounded Rectangle 121"/>
            <p:cNvSpPr/>
            <p:nvPr/>
          </p:nvSpPr>
          <p:spPr>
            <a:xfrm>
              <a:off x="5370360" y="1768091"/>
              <a:ext cx="2432647" cy="628140"/>
            </a:xfrm>
            <a:prstGeom prst="round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wrap="square" anchor="ctr">
              <a:spAutoFit/>
            </a:bodyPr>
            <a:lstStyle/>
            <a:p>
              <a:pPr algn="ctr">
                <a:lnSpc>
                  <a:spcPts val="3200"/>
                </a:lnSpc>
                <a:spcBef>
                  <a:spcPct val="0"/>
                </a:spcBef>
                <a:buClr>
                  <a:srgbClr val="F3AF35"/>
                </a:buClr>
                <a:buSzPct val="85000"/>
              </a:pPr>
              <a:r>
                <a:rPr lang="zh-CN" altLang="en-US" sz="2400" b="1" dirty="0" smtClean="0">
                  <a:effectLst>
                    <a:outerShdw blurRad="266700" dist="50800" dir="5400000" algn="ctr" rotWithShape="0">
                      <a:schemeClr val="bg1"/>
                    </a:outerShdw>
                  </a:effectLst>
                  <a:latin typeface="Segoe Light" pitchFamily="34" charset="0"/>
                  <a:cs typeface="Arial" pitchFamily="34" charset="0"/>
                </a:rPr>
                <a:t>服务层</a:t>
              </a:r>
              <a:endParaRPr lang="en-US" altLang="zh-CN" sz="2400" b="1" dirty="0" smtClean="0">
                <a:effectLst>
                  <a:outerShdw blurRad="266700" dist="50800" dir="5400000" algn="ctr" rotWithShape="0">
                    <a:schemeClr val="bg1"/>
                  </a:outerShdw>
                </a:effectLst>
                <a:latin typeface="Segoe Light" pitchFamily="34" charset="0"/>
                <a:cs typeface="Arial" pitchFamily="34" charset="0"/>
              </a:endParaRPr>
            </a:p>
          </p:txBody>
        </p:sp>
      </p:grpSp>
      <p:grpSp>
        <p:nvGrpSpPr>
          <p:cNvPr id="16" name="Group 122"/>
          <p:cNvGrpSpPr/>
          <p:nvPr/>
        </p:nvGrpSpPr>
        <p:grpSpPr>
          <a:xfrm>
            <a:off x="296480" y="2710064"/>
            <a:ext cx="3489702" cy="910733"/>
            <a:chOff x="5370360" y="1480455"/>
            <a:chExt cx="2437375" cy="1088572"/>
          </a:xfrm>
        </p:grpSpPr>
        <p:sp>
          <p:nvSpPr>
            <p:cNvPr id="124" name="Rounded Rectangle 123"/>
            <p:cNvSpPr/>
            <p:nvPr/>
          </p:nvSpPr>
          <p:spPr>
            <a:xfrm>
              <a:off x="5375088" y="1480455"/>
              <a:ext cx="2432647" cy="1088572"/>
            </a:xfrm>
            <a:prstGeom prst="roundRect">
              <a:avLst/>
            </a:prstGeom>
            <a:gradFill flip="none" rotWithShape="1">
              <a:gsLst>
                <a:gs pos="0">
                  <a:schemeClr val="tx1">
                    <a:alpha val="33000"/>
                  </a:schemeClr>
                </a:gs>
                <a:gs pos="12000">
                  <a:schemeClr val="tx1">
                    <a:alpha val="4000"/>
                  </a:schemeClr>
                </a:gs>
                <a:gs pos="88000">
                  <a:srgbClr val="00B0F0">
                    <a:alpha val="30000"/>
                  </a:srgbClr>
                </a:gs>
                <a:gs pos="51000">
                  <a:srgbClr val="00B0F0">
                    <a:alpha val="77000"/>
                  </a:srgbClr>
                </a:gs>
                <a:gs pos="98000">
                  <a:schemeClr val="tx1"/>
                </a:gs>
                <a:gs pos="66000">
                  <a:srgbClr val="00B0F0">
                    <a:alpha val="51000"/>
                  </a:srgbClr>
                </a:gs>
              </a:gsLst>
              <a:path path="circle">
                <a:fillToRect l="100000" t="100000"/>
              </a:path>
              <a:tileRect r="-100000" b="-100000"/>
            </a:gradFill>
            <a:ln w="19050" cap="flat" cmpd="dbl" algn="ctr">
              <a:solidFill>
                <a:srgbClr val="00B0F0"/>
              </a:solid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827" indent="-302827" defTabSz="1218735" fontAlgn="base">
                <a:lnSpc>
                  <a:spcPct val="90000"/>
                </a:lnSpc>
                <a:spcBef>
                  <a:spcPts val="840"/>
                </a:spcBef>
                <a:spcAft>
                  <a:spcPct val="0"/>
                </a:spcAft>
                <a:buClr>
                  <a:srgbClr val="F3AF35"/>
                </a:buClr>
                <a:buSzPct val="70000"/>
                <a:defRPr/>
              </a:pPr>
              <a:endParaRPr lang="en-US" altLang="zh-CN" sz="1200" spc="-53" dirty="0" smtClean="0">
                <a:latin typeface="Segoe UI" pitchFamily="34" charset="0"/>
                <a:ea typeface="Segoe UI" pitchFamily="34" charset="0"/>
                <a:cs typeface="Segoe UI" pitchFamily="34" charset="0"/>
              </a:endParaRPr>
            </a:p>
          </p:txBody>
        </p:sp>
        <p:sp>
          <p:nvSpPr>
            <p:cNvPr id="125" name="Rounded Rectangle 124"/>
            <p:cNvSpPr/>
            <p:nvPr/>
          </p:nvSpPr>
          <p:spPr>
            <a:xfrm>
              <a:off x="5370360" y="1713886"/>
              <a:ext cx="2432647" cy="621710"/>
            </a:xfrm>
            <a:prstGeom prst="round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wrap="square" anchor="ctr">
              <a:spAutoFit/>
            </a:bodyPr>
            <a:lstStyle/>
            <a:p>
              <a:pPr algn="ctr">
                <a:lnSpc>
                  <a:spcPts val="3200"/>
                </a:lnSpc>
                <a:spcBef>
                  <a:spcPct val="0"/>
                </a:spcBef>
                <a:buClr>
                  <a:srgbClr val="F3AF35"/>
                </a:buClr>
                <a:buSzPct val="85000"/>
              </a:pPr>
              <a:r>
                <a:rPr lang="zh-CN" altLang="en-US" sz="2400" b="1" dirty="0" smtClean="0">
                  <a:effectLst>
                    <a:outerShdw blurRad="266700" dist="50800" dir="5400000" algn="ctr" rotWithShape="0">
                      <a:schemeClr val="bg1"/>
                    </a:outerShdw>
                  </a:effectLst>
                  <a:latin typeface="Segoe Light" pitchFamily="34" charset="0"/>
                  <a:cs typeface="Arial" pitchFamily="34" charset="0"/>
                </a:rPr>
                <a:t>管理层</a:t>
              </a:r>
              <a:endParaRPr lang="en-US" altLang="zh-CN" sz="2400" b="1" dirty="0" smtClean="0">
                <a:effectLst>
                  <a:outerShdw blurRad="266700" dist="50800" dir="5400000" algn="ctr" rotWithShape="0">
                    <a:schemeClr val="bg1"/>
                  </a:outerShdw>
                </a:effectLst>
                <a:latin typeface="Segoe Light" pitchFamily="34" charset="0"/>
                <a:cs typeface="Arial" pitchFamily="34" charset="0"/>
              </a:endParaRPr>
            </a:p>
          </p:txBody>
        </p:sp>
      </p:grpSp>
      <p:grpSp>
        <p:nvGrpSpPr>
          <p:cNvPr id="17" name="Group 125"/>
          <p:cNvGrpSpPr/>
          <p:nvPr/>
        </p:nvGrpSpPr>
        <p:grpSpPr>
          <a:xfrm>
            <a:off x="296480" y="3714752"/>
            <a:ext cx="3489702" cy="910732"/>
            <a:chOff x="5370360" y="1480455"/>
            <a:chExt cx="2437375" cy="1088572"/>
          </a:xfrm>
        </p:grpSpPr>
        <p:sp>
          <p:nvSpPr>
            <p:cNvPr id="127" name="Rounded Rectangle 126"/>
            <p:cNvSpPr/>
            <p:nvPr/>
          </p:nvSpPr>
          <p:spPr>
            <a:xfrm>
              <a:off x="5375088" y="1480455"/>
              <a:ext cx="2432647" cy="1088572"/>
            </a:xfrm>
            <a:prstGeom prst="roundRect">
              <a:avLst/>
            </a:prstGeom>
            <a:gradFill flip="none" rotWithShape="1">
              <a:gsLst>
                <a:gs pos="0">
                  <a:schemeClr val="tx1">
                    <a:alpha val="33000"/>
                  </a:schemeClr>
                </a:gs>
                <a:gs pos="12000">
                  <a:schemeClr val="tx1">
                    <a:alpha val="4000"/>
                  </a:schemeClr>
                </a:gs>
                <a:gs pos="88000">
                  <a:srgbClr val="00B0F0">
                    <a:alpha val="30000"/>
                  </a:srgbClr>
                </a:gs>
                <a:gs pos="51000">
                  <a:srgbClr val="00B0F0">
                    <a:alpha val="77000"/>
                  </a:srgbClr>
                </a:gs>
                <a:gs pos="98000">
                  <a:schemeClr val="tx1"/>
                </a:gs>
                <a:gs pos="66000">
                  <a:srgbClr val="00B0F0">
                    <a:alpha val="51000"/>
                  </a:srgbClr>
                </a:gs>
              </a:gsLst>
              <a:path path="circle">
                <a:fillToRect l="100000" t="100000"/>
              </a:path>
              <a:tileRect r="-100000" b="-100000"/>
            </a:gradFill>
            <a:ln w="19050" cap="flat" cmpd="dbl" algn="ctr">
              <a:solidFill>
                <a:srgbClr val="00B0F0"/>
              </a:solid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827" indent="-302827" defTabSz="1218735" fontAlgn="base">
                <a:lnSpc>
                  <a:spcPct val="90000"/>
                </a:lnSpc>
                <a:spcBef>
                  <a:spcPts val="840"/>
                </a:spcBef>
                <a:spcAft>
                  <a:spcPct val="0"/>
                </a:spcAft>
                <a:buClr>
                  <a:srgbClr val="F3AF35"/>
                </a:buClr>
                <a:buSzPct val="70000"/>
                <a:defRPr/>
              </a:pPr>
              <a:endParaRPr lang="en-US" altLang="zh-CN" sz="1200" spc="-53" dirty="0" smtClean="0">
                <a:latin typeface="Segoe UI" pitchFamily="34" charset="0"/>
                <a:ea typeface="Segoe UI" pitchFamily="34" charset="0"/>
                <a:cs typeface="Segoe UI" pitchFamily="34" charset="0"/>
              </a:endParaRPr>
            </a:p>
          </p:txBody>
        </p:sp>
        <p:sp>
          <p:nvSpPr>
            <p:cNvPr id="128" name="Rounded Rectangle 127"/>
            <p:cNvSpPr/>
            <p:nvPr/>
          </p:nvSpPr>
          <p:spPr>
            <a:xfrm>
              <a:off x="5370360" y="1782545"/>
              <a:ext cx="2432647" cy="621711"/>
            </a:xfrm>
            <a:prstGeom prst="round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wrap="square" anchor="ctr">
              <a:spAutoFit/>
            </a:bodyPr>
            <a:lstStyle/>
            <a:p>
              <a:pPr algn="ctr">
                <a:lnSpc>
                  <a:spcPts val="3200"/>
                </a:lnSpc>
                <a:spcBef>
                  <a:spcPct val="0"/>
                </a:spcBef>
                <a:buClr>
                  <a:srgbClr val="F3AF35"/>
                </a:buClr>
                <a:buSzPct val="85000"/>
              </a:pPr>
              <a:r>
                <a:rPr lang="zh-CN" altLang="en-US" sz="2400" b="1" dirty="0" smtClean="0">
                  <a:effectLst>
                    <a:outerShdw blurRad="266700" dist="50800" dir="5400000" algn="ctr" rotWithShape="0">
                      <a:schemeClr val="bg1"/>
                    </a:outerShdw>
                  </a:effectLst>
                  <a:latin typeface="Segoe Light" pitchFamily="34" charset="0"/>
                  <a:cs typeface="Arial" pitchFamily="34" charset="0"/>
                </a:rPr>
                <a:t>虚拟化层</a:t>
              </a:r>
              <a:endParaRPr lang="en-US" altLang="zh-CN" sz="2400" b="1" dirty="0" smtClean="0">
                <a:effectLst>
                  <a:outerShdw blurRad="266700" dist="50800" dir="5400000" algn="ctr" rotWithShape="0">
                    <a:schemeClr val="bg1"/>
                  </a:outerShdw>
                </a:effectLst>
                <a:latin typeface="Segoe Light" pitchFamily="34" charset="0"/>
                <a:cs typeface="Arial" pitchFamily="34" charset="0"/>
              </a:endParaRPr>
            </a:p>
          </p:txBody>
        </p:sp>
      </p:grpSp>
      <p:grpSp>
        <p:nvGrpSpPr>
          <p:cNvPr id="18" name="Group 125"/>
          <p:cNvGrpSpPr/>
          <p:nvPr/>
        </p:nvGrpSpPr>
        <p:grpSpPr>
          <a:xfrm>
            <a:off x="284445" y="4732844"/>
            <a:ext cx="3489702" cy="910734"/>
            <a:chOff x="5370360" y="1480455"/>
            <a:chExt cx="2437375" cy="1088572"/>
          </a:xfrm>
        </p:grpSpPr>
        <p:sp>
          <p:nvSpPr>
            <p:cNvPr id="66" name="Rounded Rectangle 65"/>
            <p:cNvSpPr/>
            <p:nvPr/>
          </p:nvSpPr>
          <p:spPr>
            <a:xfrm>
              <a:off x="5375088" y="1480455"/>
              <a:ext cx="2432647" cy="1088572"/>
            </a:xfrm>
            <a:prstGeom prst="roundRect">
              <a:avLst/>
            </a:prstGeom>
            <a:gradFill flip="none" rotWithShape="1">
              <a:gsLst>
                <a:gs pos="0">
                  <a:schemeClr val="tx1">
                    <a:alpha val="33000"/>
                  </a:schemeClr>
                </a:gs>
                <a:gs pos="12000">
                  <a:schemeClr val="tx1">
                    <a:alpha val="4000"/>
                  </a:schemeClr>
                </a:gs>
                <a:gs pos="88000">
                  <a:srgbClr val="00B0F0">
                    <a:alpha val="30000"/>
                  </a:srgbClr>
                </a:gs>
                <a:gs pos="51000">
                  <a:srgbClr val="00B0F0">
                    <a:alpha val="77000"/>
                  </a:srgbClr>
                </a:gs>
                <a:gs pos="98000">
                  <a:schemeClr val="tx1"/>
                </a:gs>
                <a:gs pos="66000">
                  <a:srgbClr val="00B0F0">
                    <a:alpha val="51000"/>
                  </a:srgbClr>
                </a:gs>
              </a:gsLst>
              <a:path path="circle">
                <a:fillToRect l="100000" t="100000"/>
              </a:path>
              <a:tileRect r="-100000" b="-100000"/>
            </a:gradFill>
            <a:ln w="19050" cap="flat" cmpd="dbl" algn="ctr">
              <a:solidFill>
                <a:srgbClr val="00B0F0"/>
              </a:solid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827" indent="-302827" defTabSz="1218735" fontAlgn="base">
                <a:lnSpc>
                  <a:spcPct val="90000"/>
                </a:lnSpc>
                <a:spcBef>
                  <a:spcPts val="840"/>
                </a:spcBef>
                <a:spcAft>
                  <a:spcPct val="0"/>
                </a:spcAft>
                <a:buClr>
                  <a:srgbClr val="F3AF35"/>
                </a:buClr>
                <a:buSzPct val="70000"/>
                <a:defRPr/>
              </a:pPr>
              <a:endParaRPr lang="en-US" altLang="zh-CN" sz="1200" spc="-53" dirty="0" smtClean="0">
                <a:latin typeface="Segoe UI" pitchFamily="34" charset="0"/>
                <a:ea typeface="Segoe UI" pitchFamily="34" charset="0"/>
                <a:cs typeface="Segoe UI" pitchFamily="34" charset="0"/>
              </a:endParaRPr>
            </a:p>
          </p:txBody>
        </p:sp>
        <p:sp>
          <p:nvSpPr>
            <p:cNvPr id="67" name="Rounded Rectangle 66"/>
            <p:cNvSpPr/>
            <p:nvPr/>
          </p:nvSpPr>
          <p:spPr>
            <a:xfrm>
              <a:off x="5370360" y="1768091"/>
              <a:ext cx="2432647" cy="628140"/>
            </a:xfrm>
            <a:prstGeom prst="round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rgbClr val="B2B2B2">
                  <a:satMod val="300000"/>
                </a:srgbClr>
              </a:contourClr>
            </a:sp3d>
          </p:spPr>
          <p:txBody>
            <a:bodyPr wrap="square" anchor="ctr">
              <a:spAutoFit/>
            </a:bodyPr>
            <a:lstStyle/>
            <a:p>
              <a:pPr algn="ctr">
                <a:lnSpc>
                  <a:spcPts val="3200"/>
                </a:lnSpc>
                <a:spcBef>
                  <a:spcPct val="0"/>
                </a:spcBef>
                <a:buClr>
                  <a:srgbClr val="F3AF35"/>
                </a:buClr>
                <a:buSzPct val="85000"/>
              </a:pPr>
              <a:r>
                <a:rPr lang="zh-CN" altLang="en-US" sz="2400" b="1" dirty="0" smtClean="0">
                  <a:effectLst>
                    <a:outerShdw blurRad="266700" dist="50800" dir="5400000" algn="ctr" rotWithShape="0">
                      <a:schemeClr val="bg1"/>
                    </a:outerShdw>
                  </a:effectLst>
                  <a:latin typeface="Segoe Light" pitchFamily="34" charset="0"/>
                  <a:cs typeface="Arial" pitchFamily="34" charset="0"/>
                </a:rPr>
                <a:t>资源层</a:t>
              </a:r>
              <a:endParaRPr lang="en-US" altLang="zh-CN" sz="2400" b="1" dirty="0" smtClean="0">
                <a:effectLst>
                  <a:outerShdw blurRad="266700" dist="50800" dir="5400000" algn="ctr" rotWithShape="0">
                    <a:schemeClr val="bg1"/>
                  </a:outerShdw>
                </a:effectLst>
                <a:latin typeface="Segoe Light" pitchFamily="34" charset="0"/>
                <a:cs typeface="Arial" pitchFamily="34" charset="0"/>
              </a:endParaRPr>
            </a:p>
          </p:txBody>
        </p:sp>
      </p:grpSp>
      <p:sp>
        <p:nvSpPr>
          <p:cNvPr id="119" name="Title 76"/>
          <p:cNvSpPr>
            <a:spLocks noGrp="1"/>
          </p:cNvSpPr>
          <p:nvPr>
            <p:ph type="title"/>
          </p:nvPr>
        </p:nvSpPr>
        <p:spPr>
          <a:xfrm>
            <a:off x="389436" y="228603"/>
            <a:ext cx="8611720" cy="553998"/>
          </a:xfrm>
        </p:spPr>
        <p:txBody>
          <a:bodyPr/>
          <a:lstStyle/>
          <a:p>
            <a:r>
              <a:rPr lang="zh-CN" altLang="en-US" sz="4000" dirty="0" smtClean="0"/>
              <a:t>私有云</a:t>
            </a:r>
            <a:r>
              <a:rPr sz="4000" smtClean="0"/>
              <a:t> : </a:t>
            </a:r>
            <a:r>
              <a:rPr lang="zh-CN" altLang="en-US" sz="4000" dirty="0" smtClean="0"/>
              <a:t>提供服务</a:t>
            </a:r>
            <a:endParaRPr sz="4000"/>
          </a:p>
        </p:txBody>
      </p:sp>
    </p:spTree>
    <p:extLst>
      <p:ext uri="{BB962C8B-B14F-4D97-AF65-F5344CB8AC3E}">
        <p14:creationId xmlns="" xmlns:p14="http://schemas.microsoft.com/office/powerpoint/2007/7/12/main" val="3575733910"/>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par>
                                <p:cTn id="8" presetID="47"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1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2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3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13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226"/>
                                        </p:tgtEl>
                                        <p:attrNameLst>
                                          <p:attrName>style.visibility</p:attrName>
                                        </p:attrNameLst>
                                      </p:cBhvr>
                                      <p:to>
                                        <p:strVal val="visible"/>
                                      </p:to>
                                    </p:set>
                                    <p:animEffect transition="in" filter="fade">
                                      <p:cBhvr>
                                        <p:cTn id="37" dur="2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4282" y="4528970"/>
            <a:ext cx="7429552" cy="2173044"/>
          </a:xfrm>
          <a:prstGeom prst="roundRect">
            <a:avLst/>
          </a:prstGeom>
          <a:gradFill flip="none" rotWithShape="1">
            <a:gsLst>
              <a:gs pos="0">
                <a:srgbClr val="041E3A">
                  <a:alpha val="20000"/>
                </a:srgbClr>
              </a:gs>
              <a:gs pos="39000">
                <a:schemeClr val="tx1">
                  <a:alpha val="17000"/>
                </a:schemeClr>
              </a:gs>
              <a:gs pos="88000">
                <a:srgbClr val="05284F">
                  <a:alpha val="20000"/>
                </a:srgbClr>
              </a:gs>
            </a:gsLst>
            <a:lin ang="3000000" scaled="0"/>
            <a:tileRect/>
          </a:gradFill>
          <a:ln w="9525">
            <a:gradFill flip="none" rotWithShape="1">
              <a:gsLst>
                <a:gs pos="0">
                  <a:schemeClr val="tx1">
                    <a:alpha val="44000"/>
                  </a:schemeClr>
                </a:gs>
                <a:gs pos="50000">
                  <a:schemeClr val="tx1">
                    <a:alpha val="59000"/>
                  </a:schemeClr>
                </a:gs>
                <a:gs pos="100000">
                  <a:schemeClr val="tx1">
                    <a:alpha val="44000"/>
                  </a:schemeClr>
                </a:gs>
              </a:gsLst>
              <a:lin ang="10800000" scaled="1"/>
              <a:tileRect/>
            </a:gra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defRPr sz="2400">
                <a:solidFill>
                  <a:srgbClr val="FFFFFF"/>
                </a:solidFill>
                <a:latin typeface="Segoe" pitchFamily="34" charset="0"/>
              </a:defRPr>
            </a:pPr>
            <a:endParaRPr lang="en-US" altLang="zh-CN" sz="2400">
              <a:solidFill>
                <a:srgbClr val="FFFFFF"/>
              </a:solidFill>
              <a:latin typeface="Segoe" pitchFamily="34" charset="0"/>
            </a:endParaRPr>
          </a:p>
        </p:txBody>
      </p:sp>
      <p:sp>
        <p:nvSpPr>
          <p:cNvPr id="20" name="Rectangle 19"/>
          <p:cNvSpPr/>
          <p:nvPr/>
        </p:nvSpPr>
        <p:spPr bwMode="auto">
          <a:xfrm>
            <a:off x="8358214" y="863600"/>
            <a:ext cx="571504" cy="5827655"/>
          </a:xfrm>
          <a:prstGeom prst="rect">
            <a:avLst/>
          </a:prstGeom>
          <a:ln/>
        </p:spPr>
        <p:style>
          <a:lnRef idx="1">
            <a:schemeClr val="accent3"/>
          </a:lnRef>
          <a:fillRef idx="3">
            <a:schemeClr val="accent3"/>
          </a:fillRef>
          <a:effectRef idx="2">
            <a:schemeClr val="accent3"/>
          </a:effectRef>
          <a:fontRef idx="minor">
            <a:schemeClr val="lt1"/>
          </a:fontRef>
        </p:style>
        <p:txBody>
          <a:bodyPr lIns="0" tIns="45718" rIns="0" bIns="45718" anchor="ctr"/>
          <a:lstStyle/>
          <a:p>
            <a:pPr algn="ctr" defTabSz="1095375">
              <a:lnSpc>
                <a:spcPct val="75000"/>
              </a:lnSpc>
            </a:pPr>
            <a:r>
              <a:rPr lang="zh-CN" altLang="en-US" b="1" dirty="0">
                <a:solidFill>
                  <a:srgbClr val="FFFFFF"/>
                </a:solidFill>
              </a:rPr>
              <a:t>开</a:t>
            </a:r>
            <a:endParaRPr lang="en-US" altLang="zh-CN" b="1" dirty="0">
              <a:solidFill>
                <a:srgbClr val="FFFFFF"/>
              </a:solidFill>
            </a:endParaRPr>
          </a:p>
          <a:p>
            <a:pPr algn="ctr" defTabSz="1095375">
              <a:lnSpc>
                <a:spcPct val="75000"/>
              </a:lnSpc>
            </a:pPr>
            <a:endParaRPr lang="en-US" altLang="zh-CN" b="1" dirty="0">
              <a:solidFill>
                <a:srgbClr val="FFFFFF"/>
              </a:solidFill>
            </a:endParaRPr>
          </a:p>
          <a:p>
            <a:pPr algn="ctr" defTabSz="1095375">
              <a:lnSpc>
                <a:spcPct val="75000"/>
              </a:lnSpc>
            </a:pPr>
            <a:r>
              <a:rPr lang="zh-CN" altLang="en-US" b="1" dirty="0">
                <a:solidFill>
                  <a:srgbClr val="FFFFFF"/>
                </a:solidFill>
              </a:rPr>
              <a:t>发</a:t>
            </a:r>
            <a:endParaRPr lang="en-US" altLang="zh-CN" b="1" dirty="0">
              <a:solidFill>
                <a:srgbClr val="FFFFFF"/>
              </a:solidFill>
            </a:endParaRPr>
          </a:p>
          <a:p>
            <a:pPr algn="ctr" defTabSz="1095375">
              <a:lnSpc>
                <a:spcPct val="75000"/>
              </a:lnSpc>
            </a:pPr>
            <a:endParaRPr lang="en-US" altLang="zh-CN" b="1" dirty="0">
              <a:solidFill>
                <a:srgbClr val="FFFFFF"/>
              </a:solidFill>
            </a:endParaRPr>
          </a:p>
          <a:p>
            <a:pPr algn="ctr" defTabSz="1095375">
              <a:lnSpc>
                <a:spcPct val="75000"/>
              </a:lnSpc>
            </a:pPr>
            <a:r>
              <a:rPr lang="zh-CN" altLang="en-US" b="1" dirty="0">
                <a:solidFill>
                  <a:srgbClr val="FFFFFF"/>
                </a:solidFill>
              </a:rPr>
              <a:t>工</a:t>
            </a:r>
            <a:endParaRPr lang="en-US" altLang="zh-CN" b="1" dirty="0">
              <a:solidFill>
                <a:srgbClr val="FFFFFF"/>
              </a:solidFill>
            </a:endParaRPr>
          </a:p>
          <a:p>
            <a:pPr algn="ctr" defTabSz="1095375">
              <a:lnSpc>
                <a:spcPct val="75000"/>
              </a:lnSpc>
            </a:pPr>
            <a:endParaRPr lang="en-US" altLang="zh-CN" b="1" dirty="0">
              <a:solidFill>
                <a:srgbClr val="FFFFFF"/>
              </a:solidFill>
            </a:endParaRPr>
          </a:p>
          <a:p>
            <a:pPr algn="ctr" defTabSz="1095375">
              <a:lnSpc>
                <a:spcPct val="75000"/>
              </a:lnSpc>
            </a:pPr>
            <a:r>
              <a:rPr lang="zh-CN" altLang="en-US" b="1" dirty="0">
                <a:solidFill>
                  <a:srgbClr val="FFFFFF"/>
                </a:solidFill>
              </a:rPr>
              <a:t>具</a:t>
            </a:r>
            <a:endParaRPr lang="en-US" altLang="zh-CN" b="1" dirty="0">
              <a:solidFill>
                <a:srgbClr val="FFFFFF"/>
              </a:solidFill>
            </a:endParaRPr>
          </a:p>
        </p:txBody>
      </p:sp>
      <p:sp>
        <p:nvSpPr>
          <p:cNvPr id="31" name="Rounded Rectangle 30"/>
          <p:cNvSpPr/>
          <p:nvPr/>
        </p:nvSpPr>
        <p:spPr bwMode="auto">
          <a:xfrm>
            <a:off x="268939" y="3273046"/>
            <a:ext cx="7374895" cy="1194065"/>
          </a:xfrm>
          <a:prstGeom prst="roundRect">
            <a:avLst/>
          </a:prstGeom>
          <a:gradFill flip="none" rotWithShape="1">
            <a:gsLst>
              <a:gs pos="0">
                <a:srgbClr val="041E3A">
                  <a:alpha val="20000"/>
                </a:srgbClr>
              </a:gs>
              <a:gs pos="39000">
                <a:schemeClr val="tx1">
                  <a:alpha val="17000"/>
                </a:schemeClr>
              </a:gs>
              <a:gs pos="88000">
                <a:srgbClr val="05284F">
                  <a:alpha val="20000"/>
                </a:srgbClr>
              </a:gs>
            </a:gsLst>
            <a:lin ang="3000000" scaled="0"/>
            <a:tileRect/>
          </a:gradFill>
          <a:ln w="9525">
            <a:gradFill flip="none" rotWithShape="1">
              <a:gsLst>
                <a:gs pos="0">
                  <a:schemeClr val="tx1">
                    <a:alpha val="44000"/>
                  </a:schemeClr>
                </a:gs>
                <a:gs pos="50000">
                  <a:schemeClr val="tx1">
                    <a:alpha val="59000"/>
                  </a:schemeClr>
                </a:gs>
                <a:gs pos="100000">
                  <a:schemeClr val="tx1">
                    <a:alpha val="44000"/>
                  </a:schemeClr>
                </a:gs>
              </a:gsLst>
              <a:lin ang="10800000" scaled="1"/>
              <a:tileRect/>
            </a:gra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defRPr sz="2400">
                <a:solidFill>
                  <a:srgbClr val="FFFFFF"/>
                </a:solidFill>
                <a:latin typeface="Segoe" pitchFamily="34" charset="0"/>
              </a:defRPr>
            </a:pPr>
            <a:endParaRPr lang="en-US" altLang="zh-CN" sz="2400">
              <a:solidFill>
                <a:srgbClr val="FFFFFF"/>
              </a:solidFill>
              <a:latin typeface="Segoe" pitchFamily="34" charset="0"/>
            </a:endParaRPr>
          </a:p>
        </p:txBody>
      </p:sp>
      <p:sp>
        <p:nvSpPr>
          <p:cNvPr id="46" name="Title 75"/>
          <p:cNvSpPr>
            <a:spLocks noGrp="1"/>
          </p:cNvSpPr>
          <p:nvPr>
            <p:ph type="title"/>
          </p:nvPr>
        </p:nvSpPr>
        <p:spPr>
          <a:xfrm>
            <a:off x="285720" y="71422"/>
            <a:ext cx="8229600" cy="1143000"/>
          </a:xfrm>
        </p:spPr>
        <p:txBody>
          <a:bodyPr>
            <a:normAutofit/>
          </a:bodyPr>
          <a:lstStyle/>
          <a:p>
            <a:pPr fontAlgn="auto">
              <a:spcAft>
                <a:spcPts val="0"/>
              </a:spcAft>
              <a:defRPr/>
            </a:pPr>
            <a:r>
              <a:rPr lang="zh-CN" altLang="en-US" sz="4000" dirty="0" smtClean="0"/>
              <a:t>微软云</a:t>
            </a:r>
            <a:r>
              <a:rPr lang="zh-CN" altLang="en-US" sz="4000" dirty="0"/>
              <a:t>计</a:t>
            </a:r>
            <a:r>
              <a:rPr lang="zh-CN" altLang="en-US" sz="4000" dirty="0" smtClean="0"/>
              <a:t>算</a:t>
            </a:r>
            <a:r>
              <a:rPr lang="zh-CN" altLang="en-US" sz="4000" dirty="0"/>
              <a:t>参考</a:t>
            </a:r>
            <a:r>
              <a:rPr lang="zh-CN" altLang="en-US" sz="4000" dirty="0" smtClean="0"/>
              <a:t>架</a:t>
            </a:r>
            <a:r>
              <a:rPr lang="zh-CN" altLang="en-US" sz="4000" dirty="0"/>
              <a:t>构</a:t>
            </a:r>
            <a:endParaRPr lang="en-US" altLang="en-US" sz="4000" dirty="0"/>
          </a:p>
        </p:txBody>
      </p:sp>
      <p:sp>
        <p:nvSpPr>
          <p:cNvPr id="49" name="Rounded Rectangle 48"/>
          <p:cNvSpPr/>
          <p:nvPr/>
        </p:nvSpPr>
        <p:spPr>
          <a:xfrm>
            <a:off x="214283" y="2003719"/>
            <a:ext cx="7429552" cy="1180553"/>
          </a:xfrm>
          <a:prstGeom prst="roundRect">
            <a:avLst/>
          </a:prstGeom>
          <a:gradFill flip="none" rotWithShape="1">
            <a:gsLst>
              <a:gs pos="0">
                <a:srgbClr val="041E3A">
                  <a:alpha val="20000"/>
                </a:srgbClr>
              </a:gs>
              <a:gs pos="39000">
                <a:schemeClr val="tx1">
                  <a:alpha val="17000"/>
                </a:schemeClr>
              </a:gs>
              <a:gs pos="88000">
                <a:srgbClr val="05284F">
                  <a:alpha val="20000"/>
                </a:srgbClr>
              </a:gs>
            </a:gsLst>
            <a:lin ang="3000000" scaled="0"/>
            <a:tileRect/>
          </a:gradFill>
          <a:ln w="9525">
            <a:gradFill flip="none" rotWithShape="1">
              <a:gsLst>
                <a:gs pos="0">
                  <a:schemeClr val="tx1">
                    <a:alpha val="44000"/>
                  </a:schemeClr>
                </a:gs>
                <a:gs pos="50000">
                  <a:schemeClr val="tx1">
                    <a:alpha val="59000"/>
                  </a:schemeClr>
                </a:gs>
                <a:gs pos="100000">
                  <a:schemeClr val="tx1">
                    <a:alpha val="44000"/>
                  </a:schemeClr>
                </a:gs>
              </a:gsLst>
              <a:lin ang="10800000" scaled="1"/>
              <a:tileRect/>
            </a:gra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defRPr sz="2400">
                <a:solidFill>
                  <a:srgbClr val="FFFFFF"/>
                </a:solidFill>
                <a:latin typeface="Segoe" pitchFamily="34" charset="0"/>
              </a:defRPr>
            </a:pPr>
            <a:endParaRPr lang="en-US" altLang="zh-CN" sz="2400">
              <a:solidFill>
                <a:srgbClr val="FFFFFF"/>
              </a:solidFill>
              <a:latin typeface="Segoe" pitchFamily="34" charset="0"/>
            </a:endParaRPr>
          </a:p>
        </p:txBody>
      </p:sp>
      <p:sp>
        <p:nvSpPr>
          <p:cNvPr id="71" name="Rounded Rectangle 70"/>
          <p:cNvSpPr/>
          <p:nvPr/>
        </p:nvSpPr>
        <p:spPr bwMode="auto">
          <a:xfrm>
            <a:off x="3830488" y="2707530"/>
            <a:ext cx="1080000" cy="360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lnSpc>
                <a:spcPct val="85000"/>
              </a:lnSpc>
              <a:spcBef>
                <a:spcPts val="1200"/>
              </a:spcBef>
            </a:pPr>
            <a:r>
              <a:rPr lang="zh-CN" altLang="en-US" sz="1600" dirty="0">
                <a:solidFill>
                  <a:srgbClr val="000000"/>
                </a:solidFill>
              </a:rPr>
              <a:t>内容管理</a:t>
            </a:r>
            <a:endParaRPr lang="en-US" altLang="zh-CN" sz="1600" dirty="0">
              <a:solidFill>
                <a:srgbClr val="000000"/>
              </a:solidFill>
            </a:endParaRPr>
          </a:p>
        </p:txBody>
      </p:sp>
      <p:sp>
        <p:nvSpPr>
          <p:cNvPr id="61" name="Rounded Rectangle 60"/>
          <p:cNvSpPr/>
          <p:nvPr/>
        </p:nvSpPr>
        <p:spPr bwMode="auto">
          <a:xfrm>
            <a:off x="3830488" y="2128948"/>
            <a:ext cx="1080000" cy="360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lnSpc>
                <a:spcPct val="85000"/>
              </a:lnSpc>
              <a:spcBef>
                <a:spcPts val="1200"/>
              </a:spcBef>
            </a:pPr>
            <a:r>
              <a:rPr lang="zh-CN" altLang="en-US" sz="1600" dirty="0">
                <a:solidFill>
                  <a:srgbClr val="000000"/>
                </a:solidFill>
              </a:rPr>
              <a:t>门户</a:t>
            </a:r>
            <a:endParaRPr lang="en-US" altLang="zh-CN" sz="1600" dirty="0">
              <a:solidFill>
                <a:srgbClr val="000000"/>
              </a:solidFill>
            </a:endParaRPr>
          </a:p>
        </p:txBody>
      </p:sp>
      <p:sp>
        <p:nvSpPr>
          <p:cNvPr id="85" name="Rectangle 48"/>
          <p:cNvSpPr/>
          <p:nvPr/>
        </p:nvSpPr>
        <p:spPr>
          <a:xfrm>
            <a:off x="268939" y="863002"/>
            <a:ext cx="7374895" cy="867270"/>
          </a:xfrm>
          <a:prstGeom prst="roundRect">
            <a:avLst/>
          </a:prstGeom>
          <a:gradFill flip="none" rotWithShape="1">
            <a:gsLst>
              <a:gs pos="0">
                <a:srgbClr val="041E3A">
                  <a:alpha val="20000"/>
                </a:srgbClr>
              </a:gs>
              <a:gs pos="39000">
                <a:schemeClr val="tx1">
                  <a:alpha val="17000"/>
                </a:schemeClr>
              </a:gs>
              <a:gs pos="88000">
                <a:srgbClr val="05284F">
                  <a:alpha val="20000"/>
                </a:srgbClr>
              </a:gs>
            </a:gsLst>
            <a:lin ang="3000000" scaled="0"/>
            <a:tileRect/>
          </a:gradFill>
          <a:ln w="9525">
            <a:gradFill flip="none" rotWithShape="1">
              <a:gsLst>
                <a:gs pos="0">
                  <a:schemeClr val="tx1">
                    <a:alpha val="44000"/>
                  </a:schemeClr>
                </a:gs>
                <a:gs pos="50000">
                  <a:schemeClr val="tx1">
                    <a:alpha val="59000"/>
                  </a:schemeClr>
                </a:gs>
                <a:gs pos="100000">
                  <a:schemeClr val="tx1">
                    <a:alpha val="44000"/>
                  </a:schemeClr>
                </a:gs>
              </a:gsLst>
              <a:lin ang="10800000" scaled="1"/>
              <a:tileRect/>
            </a:gra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defRPr sz="2400">
                <a:solidFill>
                  <a:srgbClr val="FFFFFF"/>
                </a:solidFill>
                <a:latin typeface="Segoe" pitchFamily="34" charset="0"/>
              </a:defRPr>
            </a:pPr>
            <a:endParaRPr lang="en-US" altLang="zh-CN" sz="2400">
              <a:solidFill>
                <a:srgbClr val="FFFFFF"/>
              </a:solidFill>
              <a:latin typeface="Segoe" pitchFamily="34" charset="0"/>
            </a:endParaRPr>
          </a:p>
        </p:txBody>
      </p:sp>
      <p:sp>
        <p:nvSpPr>
          <p:cNvPr id="88" name="Rounded Rectangle 66"/>
          <p:cNvSpPr/>
          <p:nvPr/>
        </p:nvSpPr>
        <p:spPr bwMode="auto">
          <a:xfrm>
            <a:off x="1730547" y="1037941"/>
            <a:ext cx="1800000" cy="3600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36" tIns="45718" rIns="91436" bIns="45718" anchor="ctr"/>
          <a:lstStyle/>
          <a:p>
            <a:pPr algn="ctr" defTabSz="912813">
              <a:lnSpc>
                <a:spcPct val="85000"/>
              </a:lnSpc>
              <a:spcBef>
                <a:spcPts val="1200"/>
              </a:spcBef>
            </a:pPr>
            <a:r>
              <a:rPr lang="en-US" altLang="zh-CN" sz="1600" dirty="0">
                <a:solidFill>
                  <a:srgbClr val="000000"/>
                </a:solidFill>
              </a:rPr>
              <a:t>PC &amp; </a:t>
            </a:r>
            <a:r>
              <a:rPr lang="zh-CN" altLang="en-US" sz="1600" dirty="0">
                <a:solidFill>
                  <a:srgbClr val="000000"/>
                </a:solidFill>
              </a:rPr>
              <a:t>浏览器</a:t>
            </a:r>
            <a:endParaRPr lang="en-US" altLang="zh-CN" sz="1600" dirty="0">
              <a:solidFill>
                <a:srgbClr val="000000"/>
              </a:solidFill>
            </a:endParaRPr>
          </a:p>
        </p:txBody>
      </p:sp>
      <p:sp>
        <p:nvSpPr>
          <p:cNvPr id="90" name="Rounded Rectangle 62"/>
          <p:cNvSpPr/>
          <p:nvPr/>
        </p:nvSpPr>
        <p:spPr bwMode="auto">
          <a:xfrm>
            <a:off x="3710806" y="1037941"/>
            <a:ext cx="1800000" cy="3600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36" tIns="45718" rIns="91436" bIns="45718" anchor="ctr"/>
          <a:lstStyle/>
          <a:p>
            <a:pPr algn="ctr" defTabSz="912813">
              <a:lnSpc>
                <a:spcPct val="85000"/>
              </a:lnSpc>
              <a:spcBef>
                <a:spcPts val="1200"/>
              </a:spcBef>
            </a:pPr>
            <a:r>
              <a:rPr lang="zh-CN" altLang="en-US" sz="1600" dirty="0">
                <a:solidFill>
                  <a:srgbClr val="000000"/>
                </a:solidFill>
              </a:rPr>
              <a:t>移动终端设备</a:t>
            </a:r>
            <a:endParaRPr lang="en-US" altLang="zh-CN" sz="1600" dirty="0">
              <a:solidFill>
                <a:srgbClr val="000000"/>
              </a:solidFill>
            </a:endParaRPr>
          </a:p>
        </p:txBody>
      </p:sp>
      <p:sp>
        <p:nvSpPr>
          <p:cNvPr id="92" name="Rounded Rectangle 58"/>
          <p:cNvSpPr/>
          <p:nvPr/>
        </p:nvSpPr>
        <p:spPr bwMode="auto">
          <a:xfrm>
            <a:off x="5691065" y="1037941"/>
            <a:ext cx="1800000" cy="3600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36" tIns="45718" rIns="91436" bIns="45718" anchor="ctr"/>
          <a:lstStyle/>
          <a:p>
            <a:pPr algn="ctr" defTabSz="912813">
              <a:lnSpc>
                <a:spcPct val="85000"/>
              </a:lnSpc>
              <a:spcBef>
                <a:spcPts val="1200"/>
              </a:spcBef>
            </a:pPr>
            <a:r>
              <a:rPr lang="en-US" altLang="zh-CN" sz="1600" dirty="0">
                <a:solidFill>
                  <a:srgbClr val="000000"/>
                </a:solidFill>
              </a:rPr>
              <a:t>TV</a:t>
            </a:r>
          </a:p>
        </p:txBody>
      </p:sp>
      <p:sp>
        <p:nvSpPr>
          <p:cNvPr id="93" name="Rounded Rectangle 70"/>
          <p:cNvSpPr/>
          <p:nvPr/>
        </p:nvSpPr>
        <p:spPr bwMode="auto">
          <a:xfrm>
            <a:off x="2665327" y="2707530"/>
            <a:ext cx="1080000" cy="360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lnSpc>
                <a:spcPct val="85000"/>
              </a:lnSpc>
              <a:spcBef>
                <a:spcPts val="1200"/>
              </a:spcBef>
            </a:pPr>
            <a:r>
              <a:rPr lang="zh-CN" altLang="en-US" sz="1600" dirty="0">
                <a:solidFill>
                  <a:srgbClr val="000000"/>
                </a:solidFill>
              </a:rPr>
              <a:t>邮件</a:t>
            </a:r>
            <a:endParaRPr lang="en-US" altLang="zh-CN" sz="1600" dirty="0">
              <a:solidFill>
                <a:srgbClr val="000000"/>
              </a:solidFill>
            </a:endParaRPr>
          </a:p>
        </p:txBody>
      </p:sp>
      <p:sp>
        <p:nvSpPr>
          <p:cNvPr id="94" name="Rounded Rectangle 70"/>
          <p:cNvSpPr/>
          <p:nvPr/>
        </p:nvSpPr>
        <p:spPr bwMode="auto">
          <a:xfrm>
            <a:off x="2665327" y="2128948"/>
            <a:ext cx="1080000" cy="360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lnSpc>
                <a:spcPct val="85000"/>
              </a:lnSpc>
              <a:spcBef>
                <a:spcPts val="1200"/>
              </a:spcBef>
            </a:pPr>
            <a:r>
              <a:rPr lang="en-US" altLang="zh-CN" sz="1600" dirty="0">
                <a:solidFill>
                  <a:srgbClr val="000000"/>
                </a:solidFill>
              </a:rPr>
              <a:t>CRM</a:t>
            </a:r>
          </a:p>
        </p:txBody>
      </p:sp>
      <p:sp>
        <p:nvSpPr>
          <p:cNvPr id="95" name="Rounded Rectangle 70"/>
          <p:cNvSpPr/>
          <p:nvPr/>
        </p:nvSpPr>
        <p:spPr bwMode="auto">
          <a:xfrm>
            <a:off x="1500166" y="2128948"/>
            <a:ext cx="1080000" cy="360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lnSpc>
                <a:spcPct val="85000"/>
              </a:lnSpc>
              <a:spcBef>
                <a:spcPts val="1200"/>
              </a:spcBef>
            </a:pPr>
            <a:r>
              <a:rPr lang="en-US" altLang="zh-CN" sz="1600" dirty="0">
                <a:solidFill>
                  <a:srgbClr val="000000"/>
                </a:solidFill>
              </a:rPr>
              <a:t>OA</a:t>
            </a:r>
          </a:p>
        </p:txBody>
      </p:sp>
      <p:sp>
        <p:nvSpPr>
          <p:cNvPr id="112" name="Rounded Rectangle 70"/>
          <p:cNvSpPr/>
          <p:nvPr/>
        </p:nvSpPr>
        <p:spPr bwMode="auto">
          <a:xfrm>
            <a:off x="1526126" y="3461768"/>
            <a:ext cx="1800000" cy="360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36" tIns="45718" rIns="91436" bIns="45718" anchor="ctr"/>
          <a:lstStyle/>
          <a:p>
            <a:pPr algn="ctr" defTabSz="912813">
              <a:lnSpc>
                <a:spcPct val="85000"/>
              </a:lnSpc>
              <a:spcBef>
                <a:spcPts val="1200"/>
              </a:spcBef>
            </a:pPr>
            <a:r>
              <a:rPr lang="zh-CN" altLang="en-US" sz="1600" dirty="0">
                <a:solidFill>
                  <a:srgbClr val="000000"/>
                </a:solidFill>
              </a:rPr>
              <a:t>身份认证管理</a:t>
            </a:r>
            <a:endParaRPr lang="en-US" altLang="zh-CN" sz="1600" dirty="0">
              <a:solidFill>
                <a:srgbClr val="000000"/>
              </a:solidFill>
            </a:endParaRPr>
          </a:p>
        </p:txBody>
      </p:sp>
      <p:sp>
        <p:nvSpPr>
          <p:cNvPr id="115" name="Rounded Rectangle 35"/>
          <p:cNvSpPr/>
          <p:nvPr/>
        </p:nvSpPr>
        <p:spPr bwMode="auto">
          <a:xfrm>
            <a:off x="3506385" y="3461768"/>
            <a:ext cx="1800000" cy="360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36" tIns="45718" rIns="91436" bIns="45718" anchor="ctr"/>
          <a:lstStyle/>
          <a:p>
            <a:pPr algn="ctr" defTabSz="912813">
              <a:lnSpc>
                <a:spcPct val="85000"/>
              </a:lnSpc>
              <a:spcBef>
                <a:spcPts val="1200"/>
              </a:spcBef>
              <a:defRPr/>
            </a:pPr>
            <a:r>
              <a:rPr lang="zh-CN" altLang="en-US" sz="1600" dirty="0">
                <a:solidFill>
                  <a:srgbClr val="000000"/>
                </a:solidFill>
              </a:rPr>
              <a:t>服务总线</a:t>
            </a:r>
            <a:endParaRPr lang="en-US" altLang="en-US" sz="1600" dirty="0">
              <a:solidFill>
                <a:srgbClr val="000000"/>
              </a:solidFill>
            </a:endParaRPr>
          </a:p>
        </p:txBody>
      </p:sp>
      <p:sp>
        <p:nvSpPr>
          <p:cNvPr id="116" name="Rounded Rectangle 35"/>
          <p:cNvSpPr/>
          <p:nvPr/>
        </p:nvSpPr>
        <p:spPr bwMode="auto">
          <a:xfrm>
            <a:off x="5486644" y="3461768"/>
            <a:ext cx="1800000" cy="360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36" tIns="45718" rIns="91436" bIns="45718" anchor="ctr"/>
          <a:lstStyle/>
          <a:p>
            <a:pPr algn="ctr" defTabSz="912813">
              <a:lnSpc>
                <a:spcPct val="85000"/>
              </a:lnSpc>
              <a:spcBef>
                <a:spcPts val="1200"/>
              </a:spcBef>
              <a:defRPr/>
            </a:pPr>
            <a:r>
              <a:rPr lang="zh-CN" altLang="en-US" sz="1600" dirty="0">
                <a:solidFill>
                  <a:srgbClr val="000000"/>
                </a:solidFill>
              </a:rPr>
              <a:t>工作流</a:t>
            </a:r>
            <a:endParaRPr lang="en-US" altLang="en-US" sz="1600" dirty="0">
              <a:solidFill>
                <a:srgbClr val="000000"/>
              </a:solidFill>
            </a:endParaRPr>
          </a:p>
        </p:txBody>
      </p:sp>
      <p:sp>
        <p:nvSpPr>
          <p:cNvPr id="117" name="Rounded Rectangle 35"/>
          <p:cNvSpPr/>
          <p:nvPr/>
        </p:nvSpPr>
        <p:spPr bwMode="auto">
          <a:xfrm>
            <a:off x="1526126" y="3979483"/>
            <a:ext cx="1800000" cy="360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36" tIns="45718" rIns="91436" bIns="45718" anchor="ctr"/>
          <a:lstStyle/>
          <a:p>
            <a:pPr algn="ctr" defTabSz="912813">
              <a:lnSpc>
                <a:spcPct val="85000"/>
              </a:lnSpc>
              <a:spcBef>
                <a:spcPts val="1200"/>
              </a:spcBef>
              <a:defRPr/>
            </a:pPr>
            <a:r>
              <a:rPr lang="zh-CN" altLang="en-US" sz="1600" dirty="0">
                <a:solidFill>
                  <a:srgbClr val="000000"/>
                </a:solidFill>
              </a:rPr>
              <a:t>访问控制</a:t>
            </a:r>
            <a:endParaRPr lang="en-US" altLang="en-US" sz="1600" dirty="0">
              <a:solidFill>
                <a:srgbClr val="000000"/>
              </a:solidFill>
            </a:endParaRPr>
          </a:p>
        </p:txBody>
      </p:sp>
      <p:sp>
        <p:nvSpPr>
          <p:cNvPr id="118" name="Rounded Rectangle 34"/>
          <p:cNvSpPr/>
          <p:nvPr/>
        </p:nvSpPr>
        <p:spPr bwMode="auto">
          <a:xfrm>
            <a:off x="3506385" y="3979483"/>
            <a:ext cx="1800000" cy="360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36" tIns="45718" rIns="91436" bIns="45718" anchor="ctr"/>
          <a:lstStyle/>
          <a:p>
            <a:pPr algn="ctr" defTabSz="912813">
              <a:lnSpc>
                <a:spcPct val="85000"/>
              </a:lnSpc>
              <a:spcBef>
                <a:spcPts val="1200"/>
              </a:spcBef>
              <a:defRPr/>
            </a:pPr>
            <a:r>
              <a:rPr lang="zh-CN" altLang="en-US" sz="1600" dirty="0">
                <a:solidFill>
                  <a:srgbClr val="000000"/>
                </a:solidFill>
              </a:rPr>
              <a:t>报表、数据挖掘</a:t>
            </a:r>
            <a:endParaRPr lang="en-US" altLang="en-US" sz="1600" dirty="0">
              <a:solidFill>
                <a:srgbClr val="000000"/>
              </a:solidFill>
            </a:endParaRPr>
          </a:p>
        </p:txBody>
      </p:sp>
      <p:sp>
        <p:nvSpPr>
          <p:cNvPr id="56" name="Rounded Rectangle 35"/>
          <p:cNvSpPr/>
          <p:nvPr/>
        </p:nvSpPr>
        <p:spPr bwMode="auto">
          <a:xfrm>
            <a:off x="5486644" y="3979483"/>
            <a:ext cx="1800000" cy="360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36" tIns="45718" rIns="91436" bIns="45718" anchor="ctr"/>
          <a:lstStyle/>
          <a:p>
            <a:pPr algn="ctr" defTabSz="912813">
              <a:lnSpc>
                <a:spcPct val="85000"/>
              </a:lnSpc>
              <a:spcBef>
                <a:spcPts val="1200"/>
              </a:spcBef>
              <a:defRPr/>
            </a:pPr>
            <a:r>
              <a:rPr lang="en-US" altLang="en-US" sz="1600" dirty="0">
                <a:solidFill>
                  <a:srgbClr val="000000"/>
                </a:solidFill>
              </a:rPr>
              <a:t>…</a:t>
            </a:r>
          </a:p>
        </p:txBody>
      </p:sp>
      <p:sp>
        <p:nvSpPr>
          <p:cNvPr id="58" name="Rounded Rectangle 70"/>
          <p:cNvSpPr/>
          <p:nvPr/>
        </p:nvSpPr>
        <p:spPr bwMode="auto">
          <a:xfrm>
            <a:off x="4989467" y="2067791"/>
            <a:ext cx="2504141" cy="1070264"/>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lIns="91436" tIns="45718" rIns="91436" bIns="45718" anchor="ctr"/>
          <a:lstStyle/>
          <a:p>
            <a:pPr algn="ctr" defTabSz="912813">
              <a:lnSpc>
                <a:spcPct val="85000"/>
              </a:lnSpc>
              <a:spcBef>
                <a:spcPts val="1200"/>
              </a:spcBef>
            </a:pPr>
            <a:endParaRPr lang="en-US" altLang="zh-CN" sz="1600" dirty="0">
              <a:solidFill>
                <a:srgbClr val="FFFFFF"/>
              </a:solidFill>
            </a:endParaRPr>
          </a:p>
        </p:txBody>
      </p:sp>
      <p:sp>
        <p:nvSpPr>
          <p:cNvPr id="44" name="Rounded Rectangle 70"/>
          <p:cNvSpPr/>
          <p:nvPr/>
        </p:nvSpPr>
        <p:spPr bwMode="auto">
          <a:xfrm>
            <a:off x="1500166" y="2707530"/>
            <a:ext cx="1080000" cy="360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nchor="ctr"/>
          <a:lstStyle/>
          <a:p>
            <a:pPr algn="ctr" defTabSz="912813">
              <a:lnSpc>
                <a:spcPct val="85000"/>
              </a:lnSpc>
              <a:spcBef>
                <a:spcPts val="1200"/>
              </a:spcBef>
            </a:pPr>
            <a:r>
              <a:rPr lang="zh-CN" altLang="en-US" sz="1600" dirty="0">
                <a:solidFill>
                  <a:srgbClr val="000000"/>
                </a:solidFill>
              </a:rPr>
              <a:t>即时通信</a:t>
            </a:r>
            <a:endParaRPr lang="en-US" altLang="zh-CN" sz="1600" dirty="0">
              <a:solidFill>
                <a:srgbClr val="000000"/>
              </a:solidFill>
            </a:endParaRPr>
          </a:p>
        </p:txBody>
      </p:sp>
      <p:sp>
        <p:nvSpPr>
          <p:cNvPr id="4" name="TextBox 3"/>
          <p:cNvSpPr txBox="1"/>
          <p:nvPr/>
        </p:nvSpPr>
        <p:spPr>
          <a:xfrm>
            <a:off x="247755" y="3582295"/>
            <a:ext cx="1338828" cy="646331"/>
          </a:xfrm>
          <a:prstGeom prst="rect">
            <a:avLst/>
          </a:prstGeom>
          <a:noFill/>
        </p:spPr>
        <p:txBody>
          <a:bodyPr wrap="none" rtlCol="0">
            <a:spAutoFit/>
          </a:bodyPr>
          <a:lstStyle/>
          <a:p>
            <a:pPr algn="ctr" defTabSz="914363"/>
            <a:r>
              <a:rPr lang="zh-CN" altLang="en-US" b="1" dirty="0">
                <a:solidFill>
                  <a:srgbClr val="020BBE"/>
                </a:solidFill>
              </a:rPr>
              <a:t>平台即服务</a:t>
            </a:r>
            <a:endParaRPr lang="en-US" altLang="zh-CN" b="1" dirty="0">
              <a:solidFill>
                <a:srgbClr val="020BBE"/>
              </a:solidFill>
            </a:endParaRPr>
          </a:p>
          <a:p>
            <a:pPr algn="ctr" defTabSz="914363"/>
            <a:r>
              <a:rPr lang="en-US" altLang="zh-CN" b="1" dirty="0">
                <a:solidFill>
                  <a:srgbClr val="020BBE"/>
                </a:solidFill>
              </a:rPr>
              <a:t>PaaS</a:t>
            </a:r>
            <a:endParaRPr lang="zh-CN" altLang="en-US" b="1" dirty="0">
              <a:solidFill>
                <a:srgbClr val="020BBE"/>
              </a:solidFill>
            </a:endParaRPr>
          </a:p>
        </p:txBody>
      </p:sp>
      <p:sp>
        <p:nvSpPr>
          <p:cNvPr id="45" name="TextBox 44"/>
          <p:cNvSpPr txBox="1"/>
          <p:nvPr/>
        </p:nvSpPr>
        <p:spPr>
          <a:xfrm>
            <a:off x="161338" y="2259112"/>
            <a:ext cx="1338828" cy="646331"/>
          </a:xfrm>
          <a:prstGeom prst="rect">
            <a:avLst/>
          </a:prstGeom>
          <a:noFill/>
        </p:spPr>
        <p:txBody>
          <a:bodyPr wrap="none" rtlCol="0">
            <a:spAutoFit/>
          </a:bodyPr>
          <a:lstStyle/>
          <a:p>
            <a:pPr algn="ctr" defTabSz="914363"/>
            <a:r>
              <a:rPr lang="zh-CN" altLang="en-US" b="1" dirty="0">
                <a:solidFill>
                  <a:srgbClr val="020BBE"/>
                </a:solidFill>
              </a:rPr>
              <a:t>软件即服务</a:t>
            </a:r>
            <a:endParaRPr lang="en-US" altLang="zh-CN" b="1" dirty="0">
              <a:solidFill>
                <a:srgbClr val="020BBE"/>
              </a:solidFill>
            </a:endParaRPr>
          </a:p>
          <a:p>
            <a:pPr algn="ctr" defTabSz="914363"/>
            <a:r>
              <a:rPr lang="en-US" altLang="zh-CN" b="1" dirty="0">
                <a:solidFill>
                  <a:srgbClr val="020BBE"/>
                </a:solidFill>
              </a:rPr>
              <a:t>SaaS</a:t>
            </a:r>
            <a:endParaRPr lang="zh-CN" altLang="en-US" b="1" dirty="0">
              <a:solidFill>
                <a:srgbClr val="020BBE"/>
              </a:solidFill>
            </a:endParaRPr>
          </a:p>
        </p:txBody>
      </p:sp>
      <p:sp>
        <p:nvSpPr>
          <p:cNvPr id="47" name="TextBox 46"/>
          <p:cNvSpPr txBox="1"/>
          <p:nvPr/>
        </p:nvSpPr>
        <p:spPr>
          <a:xfrm>
            <a:off x="478587" y="981339"/>
            <a:ext cx="877163" cy="646331"/>
          </a:xfrm>
          <a:prstGeom prst="rect">
            <a:avLst/>
          </a:prstGeom>
          <a:noFill/>
        </p:spPr>
        <p:txBody>
          <a:bodyPr wrap="none" rtlCol="0">
            <a:spAutoFit/>
          </a:bodyPr>
          <a:lstStyle/>
          <a:p>
            <a:pPr algn="ctr" defTabSz="914363"/>
            <a:r>
              <a:rPr lang="zh-CN" altLang="en-US" b="1" dirty="0">
                <a:solidFill>
                  <a:srgbClr val="020BBE"/>
                </a:solidFill>
              </a:rPr>
              <a:t>客户端</a:t>
            </a:r>
          </a:p>
          <a:p>
            <a:pPr algn="ctr" defTabSz="914363"/>
            <a:r>
              <a:rPr lang="en-US" altLang="zh-CN" b="1" dirty="0">
                <a:solidFill>
                  <a:srgbClr val="020BBE"/>
                </a:solidFill>
              </a:rPr>
              <a:t>Client</a:t>
            </a:r>
          </a:p>
        </p:txBody>
      </p:sp>
      <p:sp>
        <p:nvSpPr>
          <p:cNvPr id="5" name="Cloud Callout 4"/>
          <p:cNvSpPr/>
          <p:nvPr/>
        </p:nvSpPr>
        <p:spPr bwMode="auto">
          <a:xfrm>
            <a:off x="2753963" y="1563443"/>
            <a:ext cx="2990626" cy="505605"/>
          </a:xfrm>
          <a:prstGeom prst="cloudCallout">
            <a:avLst>
              <a:gd name="adj1" fmla="val -57947"/>
              <a:gd name="adj2" fmla="val 1096"/>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b="1" dirty="0">
                <a:solidFill>
                  <a:srgbClr val="FFFFFF"/>
                </a:solidFill>
              </a:rPr>
              <a:t>互联网</a:t>
            </a:r>
          </a:p>
        </p:txBody>
      </p:sp>
      <p:sp>
        <p:nvSpPr>
          <p:cNvPr id="50" name="TextBox 49"/>
          <p:cNvSpPr txBox="1"/>
          <p:nvPr/>
        </p:nvSpPr>
        <p:spPr>
          <a:xfrm>
            <a:off x="148857" y="5140365"/>
            <a:ext cx="1107996" cy="923330"/>
          </a:xfrm>
          <a:prstGeom prst="rect">
            <a:avLst/>
          </a:prstGeom>
          <a:noFill/>
        </p:spPr>
        <p:txBody>
          <a:bodyPr wrap="none" rtlCol="0">
            <a:spAutoFit/>
          </a:bodyPr>
          <a:lstStyle/>
          <a:p>
            <a:pPr algn="ctr" defTabSz="914363"/>
            <a:r>
              <a:rPr lang="zh-CN" altLang="en-US" b="1" dirty="0">
                <a:solidFill>
                  <a:srgbClr val="020BBE"/>
                </a:solidFill>
              </a:rPr>
              <a:t>基础设施</a:t>
            </a:r>
            <a:endParaRPr lang="en-US" altLang="zh-CN" b="1" dirty="0">
              <a:solidFill>
                <a:srgbClr val="020BBE"/>
              </a:solidFill>
            </a:endParaRPr>
          </a:p>
          <a:p>
            <a:pPr algn="ctr" defTabSz="914363"/>
            <a:r>
              <a:rPr lang="zh-CN" altLang="en-US" b="1" dirty="0">
                <a:solidFill>
                  <a:srgbClr val="020BBE"/>
                </a:solidFill>
              </a:rPr>
              <a:t>即服务</a:t>
            </a:r>
            <a:endParaRPr lang="en-US" altLang="zh-CN" b="1" dirty="0">
              <a:solidFill>
                <a:srgbClr val="020BBE"/>
              </a:solidFill>
            </a:endParaRPr>
          </a:p>
          <a:p>
            <a:pPr algn="ctr" defTabSz="914363"/>
            <a:r>
              <a:rPr lang="en-US" altLang="zh-CN" b="1" dirty="0">
                <a:solidFill>
                  <a:srgbClr val="020BBE"/>
                </a:solidFill>
              </a:rPr>
              <a:t>IaaS</a:t>
            </a:r>
            <a:endParaRPr lang="zh-CN" altLang="en-US" b="1" dirty="0">
              <a:solidFill>
                <a:srgbClr val="020BBE"/>
              </a:solidFill>
            </a:endParaRPr>
          </a:p>
        </p:txBody>
      </p:sp>
      <p:sp>
        <p:nvSpPr>
          <p:cNvPr id="8" name="Rectangle 7"/>
          <p:cNvSpPr/>
          <p:nvPr/>
        </p:nvSpPr>
        <p:spPr bwMode="auto">
          <a:xfrm>
            <a:off x="1256494" y="4615031"/>
            <a:ext cx="6299200" cy="912009"/>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zh-CN" alt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11" name="Rounded Rectangle 10"/>
          <p:cNvSpPr/>
          <p:nvPr/>
        </p:nvSpPr>
        <p:spPr bwMode="auto">
          <a:xfrm>
            <a:off x="1658473" y="4908456"/>
            <a:ext cx="1260000" cy="360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defTabSz="914363">
              <a:lnSpc>
                <a:spcPct val="85000"/>
              </a:lnSpc>
              <a:spcBef>
                <a:spcPts val="1200"/>
              </a:spcBef>
              <a:defRPr/>
            </a:pPr>
            <a:r>
              <a:rPr lang="zh-CN" altLang="en-US" sz="1600" dirty="0">
                <a:solidFill>
                  <a:srgbClr val="000000"/>
                </a:solidFill>
              </a:rPr>
              <a:t>数据存储</a:t>
            </a:r>
            <a:endParaRPr lang="en-US" sz="1600" dirty="0">
              <a:solidFill>
                <a:srgbClr val="000000"/>
              </a:solidFill>
            </a:endParaRPr>
          </a:p>
        </p:txBody>
      </p:sp>
      <p:sp>
        <p:nvSpPr>
          <p:cNvPr id="12" name="Rounded Rectangle 11"/>
          <p:cNvSpPr/>
          <p:nvPr/>
        </p:nvSpPr>
        <p:spPr bwMode="auto">
          <a:xfrm>
            <a:off x="3161222" y="4908456"/>
            <a:ext cx="1260000" cy="360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defTabSz="914363">
              <a:lnSpc>
                <a:spcPct val="85000"/>
              </a:lnSpc>
              <a:spcBef>
                <a:spcPts val="1200"/>
              </a:spcBef>
              <a:defRPr/>
            </a:pPr>
            <a:r>
              <a:rPr lang="zh-CN" altLang="en-US" sz="1600" dirty="0">
                <a:solidFill>
                  <a:srgbClr val="000000"/>
                </a:solidFill>
              </a:rPr>
              <a:t>计算</a:t>
            </a:r>
            <a:r>
              <a:rPr lang="zh-CN" altLang="en-US" sz="1600" dirty="0" smtClean="0">
                <a:solidFill>
                  <a:srgbClr val="000000"/>
                </a:solidFill>
              </a:rPr>
              <a:t>服</a:t>
            </a:r>
            <a:r>
              <a:rPr lang="zh-CN" altLang="en-US" sz="1600" dirty="0">
                <a:solidFill>
                  <a:srgbClr val="000000"/>
                </a:solidFill>
              </a:rPr>
              <a:t>务</a:t>
            </a:r>
            <a:endParaRPr lang="en-US" sz="1600" dirty="0">
              <a:solidFill>
                <a:srgbClr val="000000"/>
              </a:solidFill>
            </a:endParaRPr>
          </a:p>
        </p:txBody>
      </p:sp>
      <p:sp>
        <p:nvSpPr>
          <p:cNvPr id="13" name="Rounded Rectangle 12"/>
          <p:cNvSpPr/>
          <p:nvPr/>
        </p:nvSpPr>
        <p:spPr bwMode="auto">
          <a:xfrm>
            <a:off x="4660106" y="4908456"/>
            <a:ext cx="1260000" cy="360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45718" rIns="0" bIns="45718" anchor="ctr"/>
          <a:lstStyle/>
          <a:p>
            <a:pPr algn="ctr" defTabSz="914363">
              <a:lnSpc>
                <a:spcPct val="85000"/>
              </a:lnSpc>
              <a:spcBef>
                <a:spcPts val="1200"/>
              </a:spcBef>
              <a:defRPr/>
            </a:pPr>
            <a:r>
              <a:rPr lang="zh-CN" altLang="en-US" sz="1600" dirty="0">
                <a:solidFill>
                  <a:srgbClr val="000000"/>
                </a:solidFill>
              </a:rPr>
              <a:t>负</a:t>
            </a:r>
            <a:r>
              <a:rPr lang="zh-CN" altLang="en-US" sz="1600" dirty="0" smtClean="0">
                <a:solidFill>
                  <a:srgbClr val="000000"/>
                </a:solidFill>
              </a:rPr>
              <a:t>载管理</a:t>
            </a:r>
            <a:endParaRPr lang="en-US" sz="1600" dirty="0">
              <a:solidFill>
                <a:srgbClr val="000000"/>
              </a:solidFill>
            </a:endParaRPr>
          </a:p>
        </p:txBody>
      </p:sp>
      <p:sp>
        <p:nvSpPr>
          <p:cNvPr id="96" name="Rounded Rectangle 12"/>
          <p:cNvSpPr/>
          <p:nvPr/>
        </p:nvSpPr>
        <p:spPr bwMode="auto">
          <a:xfrm>
            <a:off x="6158991" y="4908456"/>
            <a:ext cx="1260000" cy="360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45718" rIns="0" bIns="45718" anchor="ctr"/>
          <a:lstStyle/>
          <a:p>
            <a:pPr algn="ctr" defTabSz="914363">
              <a:lnSpc>
                <a:spcPct val="85000"/>
              </a:lnSpc>
              <a:spcBef>
                <a:spcPts val="1200"/>
              </a:spcBef>
              <a:defRPr/>
            </a:pPr>
            <a:r>
              <a:rPr lang="zh-CN" altLang="en-US" sz="1600" dirty="0">
                <a:solidFill>
                  <a:srgbClr val="000000"/>
                </a:solidFill>
              </a:rPr>
              <a:t>备份</a:t>
            </a:r>
            <a:endParaRPr lang="en-US" sz="1600" dirty="0">
              <a:solidFill>
                <a:srgbClr val="000000"/>
              </a:solidFill>
            </a:endParaRPr>
          </a:p>
        </p:txBody>
      </p:sp>
      <p:sp>
        <p:nvSpPr>
          <p:cNvPr id="3" name="TextBox 2"/>
          <p:cNvSpPr txBox="1"/>
          <p:nvPr/>
        </p:nvSpPr>
        <p:spPr>
          <a:xfrm>
            <a:off x="1283593" y="4605075"/>
            <a:ext cx="430887" cy="913070"/>
          </a:xfrm>
          <a:prstGeom prst="rect">
            <a:avLst/>
          </a:prstGeom>
          <a:noFill/>
        </p:spPr>
        <p:txBody>
          <a:bodyPr vert="eaVert" wrap="none" rtlCol="0">
            <a:spAutoFit/>
          </a:bodyPr>
          <a:lstStyle/>
          <a:p>
            <a:pPr defTabSz="914363"/>
            <a:r>
              <a:rPr lang="zh-CN" altLang="en-US" sz="1600" b="1" dirty="0">
                <a:solidFill>
                  <a:srgbClr val="FFFFFF"/>
                </a:solidFill>
              </a:rPr>
              <a:t>基础服务</a:t>
            </a:r>
          </a:p>
        </p:txBody>
      </p:sp>
      <p:sp>
        <p:nvSpPr>
          <p:cNvPr id="53" name="Rectangle 52"/>
          <p:cNvSpPr/>
          <p:nvPr/>
        </p:nvSpPr>
        <p:spPr bwMode="auto">
          <a:xfrm>
            <a:off x="1285852" y="5608320"/>
            <a:ext cx="6299200" cy="100584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zh-CN" alt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76" name="Rounded Rectangle 10"/>
          <p:cNvSpPr/>
          <p:nvPr/>
        </p:nvSpPr>
        <p:spPr bwMode="auto">
          <a:xfrm>
            <a:off x="1634978" y="6129515"/>
            <a:ext cx="1260000" cy="360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defTabSz="914363">
              <a:lnSpc>
                <a:spcPct val="85000"/>
              </a:lnSpc>
              <a:spcBef>
                <a:spcPts val="1200"/>
              </a:spcBef>
              <a:defRPr/>
            </a:pPr>
            <a:r>
              <a:rPr lang="zh-CN" altLang="en-US" sz="1600" dirty="0">
                <a:solidFill>
                  <a:srgbClr val="000000"/>
                </a:solidFill>
              </a:rPr>
              <a:t>主机</a:t>
            </a:r>
            <a:endParaRPr lang="en-US" sz="1600" dirty="0">
              <a:solidFill>
                <a:srgbClr val="000000"/>
              </a:solidFill>
            </a:endParaRPr>
          </a:p>
        </p:txBody>
      </p:sp>
      <p:sp>
        <p:nvSpPr>
          <p:cNvPr id="77" name="Rounded Rectangle 11"/>
          <p:cNvSpPr/>
          <p:nvPr/>
        </p:nvSpPr>
        <p:spPr bwMode="auto">
          <a:xfrm>
            <a:off x="3125257" y="6129515"/>
            <a:ext cx="1260000" cy="360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defTabSz="914363">
              <a:lnSpc>
                <a:spcPct val="85000"/>
              </a:lnSpc>
              <a:spcBef>
                <a:spcPts val="1200"/>
              </a:spcBef>
              <a:defRPr/>
            </a:pPr>
            <a:r>
              <a:rPr lang="zh-CN" altLang="en-US" sz="1600" dirty="0">
                <a:solidFill>
                  <a:srgbClr val="000000"/>
                </a:solidFill>
              </a:rPr>
              <a:t>存储</a:t>
            </a:r>
            <a:endParaRPr lang="en-US" sz="1600" dirty="0">
              <a:solidFill>
                <a:srgbClr val="000000"/>
              </a:solidFill>
            </a:endParaRPr>
          </a:p>
        </p:txBody>
      </p:sp>
      <p:sp>
        <p:nvSpPr>
          <p:cNvPr id="79" name="Rounded Rectangle 13"/>
          <p:cNvSpPr/>
          <p:nvPr/>
        </p:nvSpPr>
        <p:spPr bwMode="auto">
          <a:xfrm>
            <a:off x="4611670" y="6129515"/>
            <a:ext cx="1260000" cy="360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45718" rIns="0" bIns="45718" anchor="ctr"/>
          <a:lstStyle/>
          <a:p>
            <a:pPr algn="ctr" defTabSz="914363">
              <a:lnSpc>
                <a:spcPct val="85000"/>
              </a:lnSpc>
              <a:spcBef>
                <a:spcPts val="1200"/>
              </a:spcBef>
              <a:defRPr/>
            </a:pPr>
            <a:r>
              <a:rPr lang="zh-CN" altLang="en-US" sz="1600" dirty="0">
                <a:solidFill>
                  <a:srgbClr val="000000"/>
                </a:solidFill>
              </a:rPr>
              <a:t>网络</a:t>
            </a:r>
            <a:endParaRPr lang="en-US" sz="1600" dirty="0">
              <a:solidFill>
                <a:srgbClr val="000000"/>
              </a:solidFill>
            </a:endParaRPr>
          </a:p>
        </p:txBody>
      </p:sp>
      <p:sp>
        <p:nvSpPr>
          <p:cNvPr id="82" name="Rounded Rectangle 16"/>
          <p:cNvSpPr/>
          <p:nvPr/>
        </p:nvSpPr>
        <p:spPr bwMode="auto">
          <a:xfrm>
            <a:off x="6098082" y="6129516"/>
            <a:ext cx="1260000" cy="360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0" tIns="45718" rIns="0" bIns="45718" anchor="ctr"/>
          <a:lstStyle/>
          <a:p>
            <a:pPr algn="ctr" defTabSz="914363">
              <a:lnSpc>
                <a:spcPct val="85000"/>
              </a:lnSpc>
              <a:spcBef>
                <a:spcPts val="1200"/>
              </a:spcBef>
              <a:defRPr/>
            </a:pPr>
            <a:r>
              <a:rPr lang="zh-CN" altLang="en-US" sz="1600" dirty="0">
                <a:solidFill>
                  <a:srgbClr val="000000"/>
                </a:solidFill>
              </a:rPr>
              <a:t>其它硬件</a:t>
            </a:r>
            <a:endParaRPr lang="en-US" sz="1600" dirty="0">
              <a:solidFill>
                <a:srgbClr val="000000"/>
              </a:solidFill>
            </a:endParaRPr>
          </a:p>
        </p:txBody>
      </p:sp>
      <p:sp>
        <p:nvSpPr>
          <p:cNvPr id="66" name="Rounded Rectangle 10"/>
          <p:cNvSpPr/>
          <p:nvPr/>
        </p:nvSpPr>
        <p:spPr bwMode="auto">
          <a:xfrm>
            <a:off x="1669520" y="5633314"/>
            <a:ext cx="5760000" cy="360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anchor="ctr"/>
          <a:lstStyle/>
          <a:p>
            <a:pPr algn="ctr" defTabSz="914363">
              <a:lnSpc>
                <a:spcPct val="85000"/>
              </a:lnSpc>
              <a:spcBef>
                <a:spcPts val="1200"/>
              </a:spcBef>
              <a:defRPr/>
            </a:pPr>
            <a:r>
              <a:rPr lang="zh-CN" altLang="en-US" sz="1600" dirty="0">
                <a:solidFill>
                  <a:srgbClr val="000000"/>
                </a:solidFill>
              </a:rPr>
              <a:t>虚拟化</a:t>
            </a:r>
            <a:endParaRPr lang="en-US" sz="1600" dirty="0">
              <a:solidFill>
                <a:srgbClr val="000000"/>
              </a:solidFill>
            </a:endParaRPr>
          </a:p>
        </p:txBody>
      </p:sp>
      <p:sp>
        <p:nvSpPr>
          <p:cNvPr id="2" name="TextBox 1"/>
          <p:cNvSpPr txBox="1"/>
          <p:nvPr/>
        </p:nvSpPr>
        <p:spPr>
          <a:xfrm>
            <a:off x="1291855" y="5656732"/>
            <a:ext cx="430887" cy="1113417"/>
          </a:xfrm>
          <a:prstGeom prst="rect">
            <a:avLst/>
          </a:prstGeom>
          <a:noFill/>
        </p:spPr>
        <p:txBody>
          <a:bodyPr vert="eaVert" wrap="square" rtlCol="0">
            <a:spAutoFit/>
          </a:bodyPr>
          <a:lstStyle/>
          <a:p>
            <a:pPr defTabSz="914363"/>
            <a:r>
              <a:rPr lang="zh-CN" altLang="en-US" sz="1600" b="1" dirty="0">
                <a:solidFill>
                  <a:srgbClr val="FFFFFF"/>
                </a:solidFill>
              </a:rPr>
              <a:t>基</a:t>
            </a:r>
            <a:r>
              <a:rPr lang="zh-CN" altLang="en-US" sz="1600" b="1" dirty="0" smtClean="0">
                <a:solidFill>
                  <a:srgbClr val="FFFFFF"/>
                </a:solidFill>
              </a:rPr>
              <a:t>础设施</a:t>
            </a:r>
            <a:endParaRPr lang="zh-CN" altLang="en-US" sz="1600" b="1" dirty="0">
              <a:solidFill>
                <a:srgbClr val="FFFFFF"/>
              </a:solidFill>
            </a:endParaRPr>
          </a:p>
        </p:txBody>
      </p:sp>
      <p:sp>
        <p:nvSpPr>
          <p:cNvPr id="14" name="TextBox 13"/>
          <p:cNvSpPr txBox="1"/>
          <p:nvPr/>
        </p:nvSpPr>
        <p:spPr>
          <a:xfrm>
            <a:off x="5001706" y="2089266"/>
            <a:ext cx="461665" cy="1015663"/>
          </a:xfrm>
          <a:prstGeom prst="rect">
            <a:avLst/>
          </a:prstGeom>
          <a:noFill/>
        </p:spPr>
        <p:txBody>
          <a:bodyPr vert="eaVert" wrap="none" rtlCol="0">
            <a:spAutoFit/>
          </a:bodyPr>
          <a:lstStyle/>
          <a:p>
            <a:pPr defTabSz="914363"/>
            <a:r>
              <a:rPr lang="zh-CN" altLang="en-US" b="1" dirty="0">
                <a:solidFill>
                  <a:srgbClr val="FFFFFF"/>
                </a:solidFill>
              </a:rPr>
              <a:t>行业应用</a:t>
            </a:r>
          </a:p>
        </p:txBody>
      </p:sp>
      <p:sp>
        <p:nvSpPr>
          <p:cNvPr id="54" name="Rounded Rectangle 70"/>
          <p:cNvSpPr/>
          <p:nvPr/>
        </p:nvSpPr>
        <p:spPr bwMode="auto">
          <a:xfrm>
            <a:off x="5470873" y="2118557"/>
            <a:ext cx="360000" cy="972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eaVert" lIns="91436" tIns="45718" rIns="91436" bIns="45718" anchor="ctr"/>
          <a:lstStyle/>
          <a:p>
            <a:pPr algn="ctr" defTabSz="912813">
              <a:lnSpc>
                <a:spcPct val="85000"/>
              </a:lnSpc>
              <a:spcBef>
                <a:spcPts val="1200"/>
              </a:spcBef>
            </a:pPr>
            <a:r>
              <a:rPr lang="zh-CN" altLang="en-US" sz="1600" dirty="0">
                <a:solidFill>
                  <a:srgbClr val="000000"/>
                </a:solidFill>
              </a:rPr>
              <a:t>公共医疗</a:t>
            </a:r>
            <a:endParaRPr lang="en-US" altLang="zh-CN" sz="1600" dirty="0">
              <a:solidFill>
                <a:srgbClr val="000000"/>
              </a:solidFill>
            </a:endParaRPr>
          </a:p>
        </p:txBody>
      </p:sp>
      <p:sp>
        <p:nvSpPr>
          <p:cNvPr id="55" name="Rounded Rectangle 70"/>
          <p:cNvSpPr/>
          <p:nvPr/>
        </p:nvSpPr>
        <p:spPr bwMode="auto">
          <a:xfrm>
            <a:off x="5938464" y="2118557"/>
            <a:ext cx="360000" cy="972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eaVert" lIns="91436" tIns="45718" rIns="91436" bIns="45718" anchor="ctr"/>
          <a:lstStyle/>
          <a:p>
            <a:pPr algn="ctr" defTabSz="912813">
              <a:lnSpc>
                <a:spcPct val="85000"/>
              </a:lnSpc>
              <a:spcBef>
                <a:spcPts val="1200"/>
              </a:spcBef>
            </a:pPr>
            <a:r>
              <a:rPr lang="zh-CN" altLang="en-US" sz="1600" dirty="0">
                <a:solidFill>
                  <a:srgbClr val="000000"/>
                </a:solidFill>
              </a:rPr>
              <a:t>电子政务</a:t>
            </a:r>
            <a:endParaRPr lang="en-US" altLang="zh-CN" sz="1600" dirty="0">
              <a:solidFill>
                <a:srgbClr val="000000"/>
              </a:solidFill>
            </a:endParaRPr>
          </a:p>
        </p:txBody>
      </p:sp>
      <p:sp>
        <p:nvSpPr>
          <p:cNvPr id="59" name="Rounded Rectangle 70"/>
          <p:cNvSpPr/>
          <p:nvPr/>
        </p:nvSpPr>
        <p:spPr bwMode="auto">
          <a:xfrm>
            <a:off x="6406055" y="2118555"/>
            <a:ext cx="360000" cy="972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eaVert" lIns="91436" tIns="45718" rIns="91436" bIns="45718" anchor="ctr"/>
          <a:lstStyle/>
          <a:p>
            <a:pPr algn="ctr" defTabSz="912813">
              <a:lnSpc>
                <a:spcPct val="85000"/>
              </a:lnSpc>
              <a:spcBef>
                <a:spcPts val="1200"/>
              </a:spcBef>
            </a:pPr>
            <a:r>
              <a:rPr lang="zh-CN" altLang="en-US" sz="1600" dirty="0">
                <a:solidFill>
                  <a:srgbClr val="000000"/>
                </a:solidFill>
              </a:rPr>
              <a:t>航空货运</a:t>
            </a:r>
            <a:endParaRPr lang="en-US" altLang="zh-CN" sz="1600" dirty="0">
              <a:solidFill>
                <a:srgbClr val="000000"/>
              </a:solidFill>
            </a:endParaRPr>
          </a:p>
        </p:txBody>
      </p:sp>
      <p:sp>
        <p:nvSpPr>
          <p:cNvPr id="60" name="Rounded Rectangle 70"/>
          <p:cNvSpPr/>
          <p:nvPr/>
        </p:nvSpPr>
        <p:spPr bwMode="auto">
          <a:xfrm>
            <a:off x="6873645" y="2118557"/>
            <a:ext cx="360000" cy="972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eaVert" lIns="91436" tIns="45718" rIns="91436" bIns="45718" anchor="ctr"/>
          <a:lstStyle/>
          <a:p>
            <a:pPr algn="ctr" defTabSz="912813">
              <a:lnSpc>
                <a:spcPct val="85000"/>
              </a:lnSpc>
              <a:spcBef>
                <a:spcPts val="1200"/>
              </a:spcBef>
            </a:pPr>
            <a:r>
              <a:rPr lang="zh-CN" altLang="en-US" sz="1600" dirty="0">
                <a:solidFill>
                  <a:srgbClr val="000000"/>
                </a:solidFill>
              </a:rPr>
              <a:t>其他</a:t>
            </a:r>
            <a:endParaRPr lang="en-US" altLang="zh-CN" sz="1600" dirty="0">
              <a:solidFill>
                <a:srgbClr val="000000"/>
              </a:solidFill>
            </a:endParaRPr>
          </a:p>
        </p:txBody>
      </p:sp>
      <p:sp>
        <p:nvSpPr>
          <p:cNvPr id="48" name="Rectangle 47"/>
          <p:cNvSpPr/>
          <p:nvPr/>
        </p:nvSpPr>
        <p:spPr bwMode="auto">
          <a:xfrm>
            <a:off x="7715273" y="863600"/>
            <a:ext cx="571504" cy="5827655"/>
          </a:xfrm>
          <a:prstGeom prst="rect">
            <a:avLst/>
          </a:prstGeom>
          <a:ln/>
        </p:spPr>
        <p:style>
          <a:lnRef idx="1">
            <a:schemeClr val="accent3"/>
          </a:lnRef>
          <a:fillRef idx="3">
            <a:schemeClr val="accent3"/>
          </a:fillRef>
          <a:effectRef idx="2">
            <a:schemeClr val="accent3"/>
          </a:effectRef>
          <a:fontRef idx="minor">
            <a:schemeClr val="lt1"/>
          </a:fontRef>
        </p:style>
        <p:txBody>
          <a:bodyPr vert="eaVert" lIns="0" tIns="45718" rIns="0" bIns="45718" anchor="ctr"/>
          <a:lstStyle/>
          <a:p>
            <a:pPr algn="ctr" defTabSz="1095375">
              <a:lnSpc>
                <a:spcPct val="75000"/>
              </a:lnSpc>
            </a:pPr>
            <a:r>
              <a:rPr lang="zh-CN" altLang="en-US" b="1" dirty="0">
                <a:solidFill>
                  <a:srgbClr val="FFFFFF"/>
                </a:solidFill>
              </a:rPr>
              <a:t>管</a:t>
            </a:r>
            <a:r>
              <a:rPr lang="zh-CN" altLang="en-US" b="1" dirty="0" smtClean="0">
                <a:solidFill>
                  <a:srgbClr val="FFFFFF"/>
                </a:solidFill>
              </a:rPr>
              <a:t>理和业务支撑</a:t>
            </a:r>
            <a:endParaRPr lang="en-US" altLang="zh-CN" b="1" dirty="0">
              <a:solidFill>
                <a:srgbClr val="FFFFFF"/>
              </a:solidFill>
            </a:endParaRPr>
          </a:p>
        </p:txBody>
      </p:sp>
    </p:spTree>
    <p:extLst>
      <p:ext uri="{BB962C8B-B14F-4D97-AF65-F5344CB8AC3E}">
        <p14:creationId xmlns="" xmlns:p14="http://schemas.microsoft.com/office/powerpoint/2007/7/12/main" val="2366555078"/>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zh-CN" altLang="en-US" sz="4800" dirty="0" smtClean="0"/>
              <a:t>案例介绍</a:t>
            </a:r>
            <a:endParaRPr lang="en-US" sz="4800" dirty="0"/>
          </a:p>
        </p:txBody>
      </p:sp>
    </p:spTree>
    <p:extLst>
      <p:ext uri="{BB962C8B-B14F-4D97-AF65-F5344CB8AC3E}">
        <p14:creationId xmlns="" xmlns:p14="http://schemas.microsoft.com/office/powerpoint/2007/7/12/main" val="3469585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60000" y="360000"/>
            <a:ext cx="8640000" cy="615553"/>
          </a:xfrm>
        </p:spPr>
        <p:txBody>
          <a:bodyPr/>
          <a:lstStyle/>
          <a:p>
            <a:pPr algn="l"/>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成功案例一：苏州风云在线</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7" name="Picture 3"/>
          <p:cNvPicPr>
            <a:picLocks noChangeAspect="1" noChangeArrowheads="1"/>
          </p:cNvPicPr>
          <p:nvPr/>
        </p:nvPicPr>
        <p:blipFill>
          <a:blip r:embed="rId3" cstate="print"/>
          <a:srcRect l="3610" t="1741" r="3994" b="6219"/>
          <a:stretch>
            <a:fillRect/>
          </a:stretch>
        </p:blipFill>
        <p:spPr bwMode="auto">
          <a:xfrm>
            <a:off x="0" y="1142985"/>
            <a:ext cx="9144000" cy="5286412"/>
          </a:xfrm>
          <a:prstGeom prst="rect">
            <a:avLst/>
          </a:prstGeom>
          <a:noFill/>
          <a:ln w="9525">
            <a:noFill/>
            <a:miter lim="800000"/>
            <a:headEnd/>
            <a:tailEnd/>
          </a:ln>
        </p:spPr>
      </p:pic>
    </p:spTree>
    <p:extLst>
      <p:ext uri="{BB962C8B-B14F-4D97-AF65-F5344CB8AC3E}">
        <p14:creationId xmlns="" xmlns:p14="http://schemas.microsoft.com/office/powerpoint/2007/7/12/main" val="400086989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quot;GLASS&quot;; White to Transparent Linear; Shadow; 1pt stroke;"/>
          <p:cNvSpPr/>
          <p:nvPr/>
        </p:nvSpPr>
        <p:spPr bwMode="auto">
          <a:xfrm>
            <a:off x="791295" y="2500307"/>
            <a:ext cx="1296000" cy="3774380"/>
          </a:xfrm>
          <a:prstGeom prst="roundRect">
            <a:avLst>
              <a:gd name="adj" fmla="val 1146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36000" tIns="0" rIns="36000" bIns="36000" numCol="1" rtlCol="0" anchor="ctr" anchorCtr="0" compatLnSpc="1">
            <a:prstTxWarp prst="textNoShape">
              <a:avLst/>
            </a:prstTxWarp>
          </a:bodyPr>
          <a:lstStyle/>
          <a:p>
            <a:pPr lvl="0" algn="ctr" defTabSz="685864">
              <a:lnSpc>
                <a:spcPct val="90000"/>
              </a:lnSpc>
              <a:spcBef>
                <a:spcPct val="0"/>
              </a:spcBef>
              <a:defRPr/>
            </a:pPr>
            <a:r>
              <a:rPr lang="zh-CN" altLang="en-US" sz="2000" spc="-113" dirty="0" smtClean="0">
                <a:ln w="3175">
                  <a:noFill/>
                </a:ln>
                <a:gradFill flip="none" rotWithShape="1">
                  <a:gsLst>
                    <a:gs pos="28000">
                      <a:srgbClr val="FFFFFF"/>
                    </a:gs>
                    <a:gs pos="48000">
                      <a:srgbClr val="FFF989"/>
                    </a:gs>
                    <a:gs pos="80000">
                      <a:srgbClr val="FFBB33"/>
                    </a:gs>
                  </a:gsLst>
                  <a:lin ang="5400000" scaled="1"/>
                  <a:tileRect/>
                </a:gradFill>
                <a:effectLst>
                  <a:outerShdw blurRad="101600" algn="ctr" rotWithShape="0">
                    <a:prstClr val="black"/>
                  </a:outerShdw>
                </a:effectLst>
                <a:latin typeface="Calibri" pitchFamily="34" charset="0"/>
                <a:ea typeface="微软雅黑" pitchFamily="34" charset="-122"/>
                <a:cs typeface="Arial" charset="0"/>
              </a:rPr>
              <a:t>开发平台</a:t>
            </a:r>
          </a:p>
        </p:txBody>
      </p:sp>
      <p:sp>
        <p:nvSpPr>
          <p:cNvPr id="120" name="&quot;GLASS&quot;; White to Transparent Linear; Shadow; 1pt stroke;"/>
          <p:cNvSpPr/>
          <p:nvPr/>
        </p:nvSpPr>
        <p:spPr bwMode="auto">
          <a:xfrm>
            <a:off x="2181668" y="2500307"/>
            <a:ext cx="1296000" cy="3774380"/>
          </a:xfrm>
          <a:prstGeom prst="roundRect">
            <a:avLst>
              <a:gd name="adj" fmla="val 1146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36000" tIns="0" rIns="36000" bIns="36000" numCol="1" rtlCol="0" anchor="ctr" anchorCtr="0" compatLnSpc="1">
            <a:prstTxWarp prst="textNoShape">
              <a:avLst/>
            </a:prstTxWarp>
          </a:bodyPr>
          <a:lstStyle/>
          <a:p>
            <a:pPr lvl="0" algn="ctr" defTabSz="685864">
              <a:lnSpc>
                <a:spcPct val="90000"/>
              </a:lnSpc>
              <a:spcBef>
                <a:spcPct val="0"/>
              </a:spcBef>
              <a:defRPr/>
            </a:pPr>
            <a:r>
              <a:rPr lang="zh-CN" altLang="en-US" sz="2000" spc="-113" dirty="0" smtClean="0">
                <a:ln w="3175">
                  <a:noFill/>
                </a:ln>
                <a:gradFill flip="none" rotWithShape="1">
                  <a:gsLst>
                    <a:gs pos="28000">
                      <a:srgbClr val="FFFFFF"/>
                    </a:gs>
                    <a:gs pos="48000">
                      <a:srgbClr val="FFF989"/>
                    </a:gs>
                    <a:gs pos="80000">
                      <a:srgbClr val="FFBB33"/>
                    </a:gs>
                  </a:gsLst>
                  <a:lin ang="5400000" scaled="1"/>
                  <a:tileRect/>
                </a:gradFill>
                <a:effectLst>
                  <a:outerShdw blurRad="101600" algn="ctr" rotWithShape="0">
                    <a:prstClr val="black"/>
                  </a:outerShdw>
                </a:effectLst>
                <a:latin typeface="Calibri" pitchFamily="34" charset="0"/>
                <a:ea typeface="微软雅黑" pitchFamily="34" charset="-122"/>
                <a:cs typeface="Arial" charset="0"/>
              </a:rPr>
              <a:t>验证平台</a:t>
            </a:r>
          </a:p>
        </p:txBody>
      </p:sp>
      <p:sp>
        <p:nvSpPr>
          <p:cNvPr id="121" name="&quot;GLASS&quot;; White to Transparent Linear; Shadow; 1pt stroke;"/>
          <p:cNvSpPr/>
          <p:nvPr/>
        </p:nvSpPr>
        <p:spPr bwMode="auto">
          <a:xfrm>
            <a:off x="3566360" y="5214949"/>
            <a:ext cx="4786346" cy="1071571"/>
          </a:xfrm>
          <a:prstGeom prst="roundRect">
            <a:avLst>
              <a:gd name="adj" fmla="val 1146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36000" tIns="0" rIns="36000" bIns="36000" numCol="1" rtlCol="0" anchor="ctr" anchorCtr="0" compatLnSpc="1">
            <a:prstTxWarp prst="textNoShape">
              <a:avLst/>
            </a:prstTxWarp>
          </a:bodyPr>
          <a:lstStyle/>
          <a:p>
            <a:pPr lvl="0" algn="ctr" defTabSz="685864">
              <a:lnSpc>
                <a:spcPct val="90000"/>
              </a:lnSpc>
              <a:spcBef>
                <a:spcPct val="0"/>
              </a:spcBef>
              <a:defRPr/>
            </a:pPr>
            <a:r>
              <a:rPr lang="zh-CN" altLang="en-US" sz="2000" spc="-113" dirty="0" smtClean="0">
                <a:ln w="3175">
                  <a:noFill/>
                </a:ln>
                <a:gradFill flip="none" rotWithShape="1">
                  <a:gsLst>
                    <a:gs pos="28000">
                      <a:srgbClr val="FFFFFF"/>
                    </a:gs>
                    <a:gs pos="48000">
                      <a:srgbClr val="FFF989"/>
                    </a:gs>
                    <a:gs pos="80000">
                      <a:srgbClr val="FFBB33"/>
                    </a:gs>
                  </a:gsLst>
                  <a:lin ang="5400000" scaled="1"/>
                  <a:tileRect/>
                </a:gradFill>
                <a:effectLst>
                  <a:outerShdw blurRad="101600" algn="ctr" rotWithShape="0">
                    <a:prstClr val="black"/>
                  </a:outerShdw>
                </a:effectLst>
                <a:latin typeface="Calibri" pitchFamily="34" charset="0"/>
                <a:ea typeface="微软雅黑" pitchFamily="34" charset="-122"/>
                <a:cs typeface="Arial" charset="0"/>
              </a:rPr>
              <a:t>云计算应用运营管理平台</a:t>
            </a:r>
          </a:p>
        </p:txBody>
      </p:sp>
      <p:sp>
        <p:nvSpPr>
          <p:cNvPr id="124" name="&quot;GLASS&quot;; White to Transparent Linear; Shadow; 1pt stroke;"/>
          <p:cNvSpPr/>
          <p:nvPr/>
        </p:nvSpPr>
        <p:spPr bwMode="auto">
          <a:xfrm>
            <a:off x="3566360" y="4071941"/>
            <a:ext cx="4786346" cy="1071571"/>
          </a:xfrm>
          <a:prstGeom prst="roundRect">
            <a:avLst>
              <a:gd name="adj" fmla="val 1146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36000" tIns="0" rIns="36000" bIns="36000" numCol="1" rtlCol="0" anchor="ctr" anchorCtr="0" compatLnSpc="1">
            <a:prstTxWarp prst="textNoShape">
              <a:avLst/>
            </a:prstTxWarp>
          </a:bodyPr>
          <a:lstStyle/>
          <a:p>
            <a:pPr lvl="0" algn="ctr" defTabSz="685864">
              <a:lnSpc>
                <a:spcPct val="90000"/>
              </a:lnSpc>
              <a:spcBef>
                <a:spcPct val="0"/>
              </a:spcBef>
              <a:defRPr/>
            </a:pPr>
            <a:r>
              <a:rPr lang="zh-CN" altLang="en-US" sz="2000" spc="-113" dirty="0" smtClean="0">
                <a:ln w="3175">
                  <a:noFill/>
                </a:ln>
                <a:gradFill flip="none" rotWithShape="1">
                  <a:gsLst>
                    <a:gs pos="28000">
                      <a:srgbClr val="FFFFFF"/>
                    </a:gs>
                    <a:gs pos="48000">
                      <a:srgbClr val="FFF989"/>
                    </a:gs>
                    <a:gs pos="80000">
                      <a:srgbClr val="FFBB33"/>
                    </a:gs>
                  </a:gsLst>
                  <a:lin ang="5400000" scaled="1"/>
                  <a:tileRect/>
                </a:gradFill>
                <a:effectLst>
                  <a:outerShdw blurRad="101600" algn="ctr" rotWithShape="0">
                    <a:prstClr val="black"/>
                  </a:outerShdw>
                </a:effectLst>
                <a:latin typeface="Calibri" pitchFamily="34" charset="0"/>
                <a:ea typeface="微软雅黑" pitchFamily="34" charset="-122"/>
                <a:cs typeface="Arial" charset="0"/>
              </a:rPr>
              <a:t>云计算应用运行环境</a:t>
            </a:r>
          </a:p>
        </p:txBody>
      </p:sp>
      <p:sp>
        <p:nvSpPr>
          <p:cNvPr id="125" name="Rounded Rectangle 124"/>
          <p:cNvSpPr/>
          <p:nvPr/>
        </p:nvSpPr>
        <p:spPr bwMode="auto">
          <a:xfrm>
            <a:off x="3566360" y="2500306"/>
            <a:ext cx="900000" cy="150019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36000" tIns="36000" rIns="36000" bIns="36000"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客户关系管理</a:t>
            </a:r>
          </a:p>
        </p:txBody>
      </p:sp>
      <p:sp>
        <p:nvSpPr>
          <p:cNvPr id="126" name="Rounded Rectangle 125"/>
          <p:cNvSpPr/>
          <p:nvPr/>
        </p:nvSpPr>
        <p:spPr bwMode="auto">
          <a:xfrm>
            <a:off x="4539324" y="2500306"/>
            <a:ext cx="900000" cy="150019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36000" tIns="36000" rIns="36000" bIns="36000"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统一通讯</a:t>
            </a:r>
          </a:p>
        </p:txBody>
      </p:sp>
      <p:sp>
        <p:nvSpPr>
          <p:cNvPr id="127" name="Rounded Rectangle 126"/>
          <p:cNvSpPr/>
          <p:nvPr/>
        </p:nvSpPr>
        <p:spPr bwMode="auto">
          <a:xfrm>
            <a:off x="7458214" y="2500306"/>
            <a:ext cx="900000" cy="150019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36000" tIns="36000" rIns="36000" bIns="36000"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办公自动化</a:t>
            </a:r>
          </a:p>
        </p:txBody>
      </p:sp>
      <p:sp>
        <p:nvSpPr>
          <p:cNvPr id="128" name="Rounded Rectangle 127"/>
          <p:cNvSpPr/>
          <p:nvPr/>
        </p:nvSpPr>
        <p:spPr bwMode="auto">
          <a:xfrm>
            <a:off x="5512288" y="2500306"/>
            <a:ext cx="900000" cy="150019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36000" tIns="36000" rIns="36000" bIns="36000" numCol="1" rtlCol="0" anchor="ctr" anchorCtr="0" compatLnSpc="1">
            <a:prstTxWarp prst="textNoShape">
              <a:avLst/>
            </a:prstTxWarp>
          </a:bodyPr>
          <a:lstStyle/>
          <a:p>
            <a:pPr algn="ctr" defTabSz="914099" fontAlgn="base">
              <a:spcBef>
                <a:spcPct val="0"/>
              </a:spcBef>
              <a:spcAft>
                <a:spcPct val="0"/>
              </a:spcAft>
            </a:pPr>
            <a:r>
              <a:rPr lang="zh-CN" altLang="en-US" sz="2000" dirty="0" smtClean="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人力资源</a:t>
            </a:r>
          </a:p>
        </p:txBody>
      </p:sp>
      <p:sp>
        <p:nvSpPr>
          <p:cNvPr id="129" name="Rounded Rectangle 128"/>
          <p:cNvSpPr/>
          <p:nvPr/>
        </p:nvSpPr>
        <p:spPr bwMode="auto">
          <a:xfrm>
            <a:off x="6485252" y="2500306"/>
            <a:ext cx="900000" cy="150019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36000" tIns="36000" rIns="36000" bIns="36000" numCol="1" rtlCol="0" anchor="ctr" anchorCtr="0" compatLnSpc="1">
            <a:prstTxWarp prst="textNoShape">
              <a:avLst/>
            </a:prstTxWarp>
          </a:bodyPr>
          <a:lstStyle/>
          <a:p>
            <a:pPr algn="ctr" defTabSz="914099" fontAlgn="base">
              <a:spcBef>
                <a:spcPct val="0"/>
              </a:spcBef>
              <a:spcAft>
                <a:spcPct val="0"/>
              </a:spcAft>
            </a:pPr>
            <a:r>
              <a:rPr lang="en-US" altLang="zh-CN" sz="2000" dirty="0" smtClean="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a:t>
            </a:r>
            <a:endParaRPr lang="zh-CN" altLang="en-US" sz="2000" dirty="0" smtClean="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31" name="Title 1"/>
          <p:cNvSpPr txBox="1">
            <a:spLocks/>
          </p:cNvSpPr>
          <p:nvPr/>
        </p:nvSpPr>
        <p:spPr>
          <a:xfrm>
            <a:off x="360000" y="360000"/>
            <a:ext cx="8640000" cy="720000"/>
          </a:xfrm>
          <a:prstGeom prst="rect">
            <a:avLst/>
          </a:prstGeom>
          <a:effectLst/>
        </p:spPr>
        <p:txBody>
          <a:bodyPr vert="horz" wrap="square" lIns="0" tIns="0" rIns="0" bIns="0" rtlCol="0" anchor="t">
            <a:noAutofit/>
            <a:scene3d>
              <a:camera prst="orthographicFront"/>
              <a:lightRig rig="glow" dir="tl"/>
            </a:scene3d>
            <a:sp3d extrusionH="31750" prstMaterial="metal">
              <a:bevelT w="38100" h="38100"/>
              <a:contourClr>
                <a:srgbClr val="000000"/>
              </a:contourClr>
            </a:sp3d>
          </a:bodyPr>
          <a:lstStyle/>
          <a:p>
            <a:pPr>
              <a:lnSpc>
                <a:spcPct val="90000"/>
              </a:lnSpc>
              <a:spcBef>
                <a:spcPct val="0"/>
              </a:spcBef>
            </a:pPr>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苏州风云在线的建设内容</a:t>
            </a:r>
          </a:p>
        </p:txBody>
      </p:sp>
      <p:sp>
        <p:nvSpPr>
          <p:cNvPr id="133" name="Left-Right Arrow 132"/>
          <p:cNvSpPr/>
          <p:nvPr/>
        </p:nvSpPr>
        <p:spPr bwMode="auto">
          <a:xfrm>
            <a:off x="1801568" y="5511588"/>
            <a:ext cx="684000" cy="5400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CN"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5" name="Left-Right Arrow 134"/>
          <p:cNvSpPr/>
          <p:nvPr/>
        </p:nvSpPr>
        <p:spPr bwMode="auto">
          <a:xfrm>
            <a:off x="3189845" y="5511588"/>
            <a:ext cx="684000" cy="5400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CN"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6" name="Left-Right Arrow 135"/>
          <p:cNvSpPr/>
          <p:nvPr/>
        </p:nvSpPr>
        <p:spPr bwMode="auto">
          <a:xfrm rot="5400000">
            <a:off x="5617533" y="4907988"/>
            <a:ext cx="684000" cy="5400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CN"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9" name="Left-Right Arrow 138"/>
          <p:cNvSpPr/>
          <p:nvPr/>
        </p:nvSpPr>
        <p:spPr bwMode="auto">
          <a:xfrm>
            <a:off x="3189845" y="4429132"/>
            <a:ext cx="684000" cy="5400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CN" alt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40" name="Picture 64" descr="User yellow"/>
          <p:cNvPicPr>
            <a:picLocks noChangeAspect="1" noChangeArrowheads="1"/>
          </p:cNvPicPr>
          <p:nvPr/>
        </p:nvPicPr>
        <p:blipFill>
          <a:blip r:embed="rId3" cstate="print"/>
          <a:srcRect/>
          <a:stretch>
            <a:fillRect/>
          </a:stretch>
        </p:blipFill>
        <p:spPr bwMode="auto">
          <a:xfrm>
            <a:off x="3568388" y="1285860"/>
            <a:ext cx="540000" cy="720000"/>
          </a:xfrm>
          <a:prstGeom prst="rect">
            <a:avLst/>
          </a:prstGeom>
          <a:noFill/>
        </p:spPr>
      </p:pic>
      <p:pic>
        <p:nvPicPr>
          <p:cNvPr id="141" name="Picture 80" descr="User green"/>
          <p:cNvPicPr>
            <a:picLocks noChangeAspect="1" noChangeArrowheads="1"/>
          </p:cNvPicPr>
          <p:nvPr/>
        </p:nvPicPr>
        <p:blipFill>
          <a:blip r:embed="rId4" cstate="print"/>
          <a:srcRect/>
          <a:stretch>
            <a:fillRect/>
          </a:stretch>
        </p:blipFill>
        <p:spPr bwMode="auto">
          <a:xfrm>
            <a:off x="5279420" y="1285860"/>
            <a:ext cx="540000" cy="720000"/>
          </a:xfrm>
          <a:prstGeom prst="rect">
            <a:avLst/>
          </a:prstGeom>
          <a:noFill/>
        </p:spPr>
      </p:pic>
      <p:pic>
        <p:nvPicPr>
          <p:cNvPr id="142" name="Picture 87" descr="User purple"/>
          <p:cNvPicPr>
            <a:picLocks noChangeAspect="1" noChangeArrowheads="1"/>
          </p:cNvPicPr>
          <p:nvPr/>
        </p:nvPicPr>
        <p:blipFill>
          <a:blip r:embed="rId5" cstate="print"/>
          <a:srcRect/>
          <a:stretch>
            <a:fillRect/>
          </a:stretch>
        </p:blipFill>
        <p:spPr bwMode="auto">
          <a:xfrm>
            <a:off x="6990453" y="1285860"/>
            <a:ext cx="540000" cy="720000"/>
          </a:xfrm>
          <a:prstGeom prst="rect">
            <a:avLst/>
          </a:prstGeom>
          <a:noFill/>
        </p:spPr>
      </p:pic>
      <p:pic>
        <p:nvPicPr>
          <p:cNvPr id="143" name="Picture 96" descr="user blue"/>
          <p:cNvPicPr>
            <a:picLocks noChangeAspect="1" noChangeArrowheads="1"/>
          </p:cNvPicPr>
          <p:nvPr/>
        </p:nvPicPr>
        <p:blipFill>
          <a:blip r:embed="rId6" cstate="print"/>
          <a:srcRect/>
          <a:stretch>
            <a:fillRect/>
          </a:stretch>
        </p:blipFill>
        <p:spPr bwMode="auto">
          <a:xfrm>
            <a:off x="1857356" y="1285860"/>
            <a:ext cx="540000" cy="720000"/>
          </a:xfrm>
          <a:prstGeom prst="rect">
            <a:avLst/>
          </a:prstGeom>
          <a:noFill/>
        </p:spPr>
      </p:pic>
      <p:sp>
        <p:nvSpPr>
          <p:cNvPr id="144" name="TextBox 143"/>
          <p:cNvSpPr txBox="1"/>
          <p:nvPr/>
        </p:nvSpPr>
        <p:spPr>
          <a:xfrm>
            <a:off x="1500166" y="2000241"/>
            <a:ext cx="1338266" cy="338554"/>
          </a:xfrm>
          <a:prstGeom prst="rect">
            <a:avLst/>
          </a:prstGeom>
          <a:noFill/>
        </p:spPr>
        <p:txBody>
          <a:bodyPr wrap="square" rtlCol="0">
            <a:spAutoFit/>
          </a:bodyPr>
          <a:lstStyle/>
          <a:p>
            <a:pPr algn="ctr"/>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rPr>
              <a:t>最终用户</a:t>
            </a:r>
            <a:endParaRPr lang="zh-CN" altLang="en-US" sz="16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45" name="TextBox 144"/>
          <p:cNvSpPr txBox="1"/>
          <p:nvPr/>
        </p:nvSpPr>
        <p:spPr>
          <a:xfrm>
            <a:off x="3214678" y="2000241"/>
            <a:ext cx="1338266" cy="338554"/>
          </a:xfrm>
          <a:prstGeom prst="rect">
            <a:avLst/>
          </a:prstGeom>
          <a:noFill/>
        </p:spPr>
        <p:txBody>
          <a:bodyPr wrap="square" rtlCol="0">
            <a:spAutoFit/>
          </a:bodyPr>
          <a:lstStyle/>
          <a:p>
            <a:pPr algn="ctr"/>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rPr>
              <a:t>运营商</a:t>
            </a:r>
            <a:endParaRPr lang="zh-CN" altLang="en-US" sz="16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46" name="TextBox 145"/>
          <p:cNvSpPr txBox="1"/>
          <p:nvPr/>
        </p:nvSpPr>
        <p:spPr>
          <a:xfrm>
            <a:off x="4929190" y="2000241"/>
            <a:ext cx="1338266" cy="338554"/>
          </a:xfrm>
          <a:prstGeom prst="rect">
            <a:avLst/>
          </a:prstGeom>
          <a:noFill/>
        </p:spPr>
        <p:txBody>
          <a:bodyPr wrap="square" rtlCol="0">
            <a:spAutoFit/>
          </a:bodyPr>
          <a:lstStyle/>
          <a:p>
            <a:pPr algn="ctr"/>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rPr>
              <a:t>应用开发商</a:t>
            </a:r>
            <a:endParaRPr lang="zh-CN" altLang="en-US" sz="16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47" name="TextBox 146"/>
          <p:cNvSpPr txBox="1"/>
          <p:nvPr/>
        </p:nvSpPr>
        <p:spPr>
          <a:xfrm>
            <a:off x="6591320" y="2000241"/>
            <a:ext cx="1338266" cy="338554"/>
          </a:xfrm>
          <a:prstGeom prst="rect">
            <a:avLst/>
          </a:prstGeom>
          <a:noFill/>
        </p:spPr>
        <p:txBody>
          <a:bodyPr wrap="square" rtlCol="0">
            <a:spAutoFit/>
          </a:bodyPr>
          <a:lstStyle/>
          <a:p>
            <a:pPr algn="ctr"/>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rPr>
              <a:t>渠道及服务</a:t>
            </a:r>
            <a:endParaRPr lang="zh-CN" altLang="en-US" sz="1600" dirty="0">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 xmlns:p14="http://schemas.microsoft.com/office/powerpoint/2007/7/12/main" val="187020013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defRPr/>
            </a:pPr>
            <a:r>
              <a:rPr lang="zh-CN" altLang="en-US" sz="3600" dirty="0">
                <a:effectLst>
                  <a:outerShdw blurRad="38100" dist="38100" dir="2700000" algn="tl">
                    <a:srgbClr val="000000">
                      <a:alpha val="43137"/>
                    </a:srgbClr>
                  </a:outerShdw>
                </a:effectLst>
              </a:rPr>
              <a:t>成功案</a:t>
            </a:r>
            <a:r>
              <a:rPr lang="zh-CN" altLang="en-US" sz="3600" dirty="0" smtClean="0">
                <a:effectLst>
                  <a:outerShdw blurRad="38100" dist="38100" dir="2700000" algn="tl">
                    <a:srgbClr val="000000">
                      <a:alpha val="43137"/>
                    </a:srgbClr>
                  </a:outerShdw>
                </a:effectLst>
              </a:rPr>
              <a:t>例二：</a:t>
            </a:r>
            <a:r>
              <a:rPr lang="zh-CN" altLang="en-US" sz="3600" dirty="0">
                <a:effectLst>
                  <a:outerShdw blurRad="38100" dist="38100" dir="2700000" algn="tl">
                    <a:srgbClr val="000000">
                      <a:alpha val="43137"/>
                    </a:srgbClr>
                  </a:outerShdw>
                </a:effectLst>
              </a:rPr>
              <a:t>杭州云计算开发培训平台</a:t>
            </a: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07/7/7/main" val="0"/>
              </a:ext>
            </a:extLst>
          </a:blip>
          <a:srcRect/>
          <a:stretch>
            <a:fillRect/>
          </a:stretch>
        </p:blipFill>
        <p:spPr bwMode="auto">
          <a:xfrm>
            <a:off x="857224" y="966810"/>
            <a:ext cx="7524750" cy="5676900"/>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 xmlns:p14="http://schemas.microsoft.com/office/powerpoint/2007/7/12/main" val="4001875673"/>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a:spLocks noGrp="1"/>
          </p:cNvSpPr>
          <p:nvPr>
            <p:ph type="title" idx="4294967295"/>
          </p:nvPr>
        </p:nvSpPr>
        <p:spPr>
          <a:xfrm>
            <a:off x="360000" y="360000"/>
            <a:ext cx="8640000" cy="720000"/>
          </a:xfrm>
          <a:prstGeom prst="rect">
            <a:avLst/>
          </a:prstGeom>
        </p:spPr>
        <p:txBody>
          <a:bodyPr>
            <a:normAutofit/>
          </a:bodyPr>
          <a:lstStyle/>
          <a:p>
            <a:pPr marR="0" lvl="0" indent="0" algn="l" fontAlgn="auto">
              <a:lnSpc>
                <a:spcPct val="90000"/>
              </a:lnSpc>
              <a:spcAft>
                <a:spcPts val="0"/>
              </a:spcAft>
              <a:buClrTx/>
              <a:buSzTx/>
              <a:buFontTx/>
              <a:buNone/>
              <a:tabLst/>
              <a:defRPr/>
            </a:pPr>
            <a:r>
              <a:rPr lang="zh-CN"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杭州云计算开发培训平台 </a:t>
            </a:r>
          </a:p>
        </p:txBody>
      </p:sp>
      <p:sp>
        <p:nvSpPr>
          <p:cNvPr id="69" name="Left-Right Arrow 68"/>
          <p:cNvSpPr/>
          <p:nvPr/>
        </p:nvSpPr>
        <p:spPr bwMode="auto">
          <a:xfrm>
            <a:off x="1071538" y="4057628"/>
            <a:ext cx="7000924" cy="785818"/>
          </a:xfrm>
          <a:prstGeom prst="leftRightArrow">
            <a:avLst>
              <a:gd name="adj1" fmla="val 51356"/>
              <a:gd name="adj2" fmla="val 52583"/>
            </a:avLst>
          </a:prstGeom>
          <a:solidFill>
            <a:srgbClr val="000000">
              <a:alpha val="26000"/>
            </a:srgbClr>
          </a:solidFill>
          <a:ln w="9525" cap="flat" cmpd="sng" algn="ctr">
            <a:noFill/>
            <a:prstDash val="solid"/>
            <a:headEnd type="none" w="med" len="med"/>
            <a:tailEnd type="none" w="med" len="med"/>
          </a:ln>
          <a:effectLst>
            <a:outerShdw blurRad="50800" dist="38100" dir="5400000" rotWithShape="0">
              <a:srgbClr val="000000">
                <a:alpha val="35000"/>
              </a:srgbClr>
            </a:outerShdw>
          </a:effectLst>
        </p:spPr>
        <p:txBody>
          <a:bodyPr vert="horz" wrap="square" lIns="68583" tIns="34292" rIns="68583" bIns="34292" numCol="1" rtlCol="0" anchor="ctr" anchorCtr="0" compatLnSpc="1">
            <a:prstTxWarp prst="textNoShape">
              <a:avLst/>
            </a:prstTxWarp>
          </a:bodyPr>
          <a:lstStyle/>
          <a:p>
            <a:pPr marL="0" marR="0" lvl="0" indent="0" algn="ctr" defTabSz="685637"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113" normalizeH="0" baseline="0" noProof="0" dirty="0" smtClean="0">
                <a:ln>
                  <a:solidFill>
                    <a:srgbClr val="FFFFFF">
                      <a:alpha val="0"/>
                    </a:srgbClr>
                  </a:solidFill>
                </a:ln>
                <a:effectLst/>
                <a:uLnTx/>
                <a:uFillTx/>
                <a:latin typeface="微软雅黑" pitchFamily="34" charset="-122"/>
                <a:ea typeface="微软雅黑" pitchFamily="34" charset="-122"/>
              </a:rPr>
              <a:t>可供自由选择的开发模式 </a:t>
            </a:r>
            <a:r>
              <a:rPr kumimoji="0" lang="en-US" altLang="zh-CN" sz="1800" b="0" i="0" u="none" strike="noStrike" kern="0" cap="none" spc="-113" normalizeH="0" baseline="0" noProof="0" dirty="0" smtClean="0">
                <a:ln>
                  <a:solidFill>
                    <a:srgbClr val="FFFFFF">
                      <a:alpha val="0"/>
                    </a:srgbClr>
                  </a:solidFill>
                </a:ln>
                <a:effectLst/>
                <a:uLnTx/>
                <a:uFillTx/>
                <a:latin typeface="微软雅黑" pitchFamily="34" charset="-122"/>
                <a:ea typeface="微软雅黑" pitchFamily="34" charset="-122"/>
              </a:rPr>
              <a:t>The Power of Choice</a:t>
            </a:r>
          </a:p>
        </p:txBody>
      </p:sp>
      <p:grpSp>
        <p:nvGrpSpPr>
          <p:cNvPr id="70" name="Group 77"/>
          <p:cNvGrpSpPr/>
          <p:nvPr/>
        </p:nvGrpSpPr>
        <p:grpSpPr>
          <a:xfrm>
            <a:off x="2509583" y="1376582"/>
            <a:ext cx="4124834" cy="2981112"/>
            <a:chOff x="3060000" y="1026470"/>
            <a:chExt cx="3024000" cy="2044547"/>
          </a:xfrm>
        </p:grpSpPr>
        <p:sp>
          <p:nvSpPr>
            <p:cNvPr id="71" name="Rounded Rectangle 70"/>
            <p:cNvSpPr/>
            <p:nvPr/>
          </p:nvSpPr>
          <p:spPr bwMode="invGray">
            <a:xfrm>
              <a:off x="3060002" y="1026470"/>
              <a:ext cx="3023998" cy="1720589"/>
            </a:xfrm>
            <a:prstGeom prst="roundRect">
              <a:avLst>
                <a:gd name="adj" fmla="val 11334"/>
              </a:avLst>
            </a:prstGeom>
            <a:gradFill flip="none" rotWithShape="1">
              <a:gsLst>
                <a:gs pos="5000">
                  <a:srgbClr val="A7E8FF"/>
                </a:gs>
                <a:gs pos="18000">
                  <a:srgbClr val="00B0F0">
                    <a:alpha val="70000"/>
                  </a:srgbClr>
                </a:gs>
                <a:gs pos="57000">
                  <a:srgbClr val="213D75">
                    <a:alpha val="74000"/>
                  </a:srgbClr>
                </a:gs>
                <a:gs pos="100000">
                  <a:srgbClr val="020306">
                    <a:alpha val="64000"/>
                  </a:srgbClr>
                </a:gs>
              </a:gsLst>
              <a:lin ang="16200000" scaled="1"/>
              <a:tileRect/>
            </a:gradFill>
            <a:ln w="3175" cap="flat" cmpd="thickThin" algn="ctr">
              <a:solidFill>
                <a:srgbClr val="62A9FE">
                  <a:alpha val="39000"/>
                </a:srgbClr>
              </a:solidFill>
              <a:prstDash val="solid"/>
              <a:headEnd type="none" w="med" len="med"/>
              <a:tailEnd type="none" w="med" len="med"/>
            </a:ln>
            <a:effectLst>
              <a:reflection blurRad="6350" stA="52000" endA="300" endPos="35000" dir="5400000" sy="-100000" algn="bl" rotWithShape="0"/>
            </a:effectLst>
          </p:spPr>
          <p:txBody>
            <a:bodyPr vert="horz" wrap="square" lIns="91436" tIns="45718" rIns="91436" bIns="45718" numCol="1" rtlCol="0" anchor="t" anchorCtr="0" compatLnSpc="1">
              <a:prstTxWarp prst="textNoShape">
                <a:avLst/>
              </a:prstTxWarp>
            </a:bodyPr>
            <a:lstStyle/>
            <a:p>
              <a:pPr algn="ctr" defTabSz="685807">
                <a:defRPr/>
              </a:pPr>
              <a:endParaRPr lang="en-US" sz="2000" dirty="0">
                <a:gradFill>
                  <a:gsLst>
                    <a:gs pos="0">
                      <a:srgbClr val="FFFFFF"/>
                    </a:gs>
                    <a:gs pos="100000">
                      <a:srgbClr val="FFFFFF"/>
                    </a:gs>
                  </a:gsLst>
                  <a:lin ang="3000000" scaled="0"/>
                </a:gradFill>
                <a:latin typeface="微软雅黑" pitchFamily="34" charset="-122"/>
                <a:ea typeface="微软雅黑" pitchFamily="34" charset="-122"/>
              </a:endParaRPr>
            </a:p>
          </p:txBody>
        </p:sp>
        <p:pic>
          <p:nvPicPr>
            <p:cNvPr id="72" name="Picture 4" descr="C:\Program Files\Microsoft Resource DVD Artwork\DVD_ART\Artwork_Imagery\Shapes and Graphics\Internet Cloud\cloud 1.png"/>
            <p:cNvPicPr>
              <a:picLocks noChangeAspect="1" noChangeArrowheads="1"/>
            </p:cNvPicPr>
            <p:nvPr/>
          </p:nvPicPr>
          <p:blipFill>
            <a:blip r:embed="rId3" cstate="print">
              <a:lum bright="80000"/>
            </a:blip>
            <a:srcRect/>
            <a:stretch>
              <a:fillRect/>
            </a:stretch>
          </p:blipFill>
          <p:spPr bwMode="auto">
            <a:xfrm>
              <a:off x="4153788" y="2052816"/>
              <a:ext cx="1415489" cy="761198"/>
            </a:xfrm>
            <a:prstGeom prst="ellipse">
              <a:avLst/>
            </a:prstGeom>
            <a:noFill/>
          </p:spPr>
        </p:pic>
        <p:pic>
          <p:nvPicPr>
            <p:cNvPr id="73" name="Picture 4" descr="C:\Program Files\Microsoft Resource DVD Artwork\DVD_ART\Artwork_Imagery\Shapes and Graphics\Internet Cloud\cloud 1.png"/>
            <p:cNvPicPr>
              <a:picLocks noChangeAspect="1" noChangeArrowheads="1"/>
            </p:cNvPicPr>
            <p:nvPr/>
          </p:nvPicPr>
          <p:blipFill>
            <a:blip r:embed="rId4" cstate="print">
              <a:lum bright="80000"/>
            </a:blip>
            <a:srcRect/>
            <a:stretch>
              <a:fillRect/>
            </a:stretch>
          </p:blipFill>
          <p:spPr bwMode="auto">
            <a:xfrm>
              <a:off x="3510385" y="2061703"/>
              <a:ext cx="1479829" cy="795797"/>
            </a:xfrm>
            <a:prstGeom prst="ellipse">
              <a:avLst/>
            </a:prstGeom>
            <a:noFill/>
          </p:spPr>
        </p:pic>
        <p:pic>
          <p:nvPicPr>
            <p:cNvPr id="74" name="Picture 3" descr="C:\Users\aliciat\Desktop\Events\MIX\ForMonicaRayOzzieKit\ForMonicaRayOzzieKit\DataCenterOne\MSdatacenter.png"/>
            <p:cNvPicPr>
              <a:picLocks noChangeAspect="1" noChangeArrowheads="1"/>
            </p:cNvPicPr>
            <p:nvPr/>
          </p:nvPicPr>
          <p:blipFill>
            <a:blip r:embed="rId5" cstate="print">
              <a:lum bright="31000" contrast="40000"/>
            </a:blip>
            <a:srcRect/>
            <a:stretch>
              <a:fillRect/>
            </a:stretch>
          </p:blipFill>
          <p:spPr bwMode="auto">
            <a:xfrm>
              <a:off x="3060000" y="2124803"/>
              <a:ext cx="3023999" cy="946214"/>
            </a:xfrm>
            <a:prstGeom prst="rect">
              <a:avLst/>
            </a:prstGeom>
            <a:noFill/>
          </p:spPr>
        </p:pic>
        <p:sp>
          <p:nvSpPr>
            <p:cNvPr id="75" name="Rectangle 74"/>
            <p:cNvSpPr/>
            <p:nvPr/>
          </p:nvSpPr>
          <p:spPr>
            <a:xfrm>
              <a:off x="3060002" y="1130238"/>
              <a:ext cx="3023998" cy="463273"/>
            </a:xfrm>
            <a:prstGeom prst="rect">
              <a:avLst/>
            </a:prstGeom>
          </p:spPr>
          <p:txBody>
            <a:bodyPr wrap="none" lIns="144000" tIns="0" rIns="144000" bIns="0">
              <a:noAutofit/>
            </a:bodyPr>
            <a:lstStyle/>
            <a:p>
              <a:pPr algn="ctr" defTabSz="914363" fontAlgn="base">
                <a:spcBef>
                  <a:spcPct val="0"/>
                </a:spcBef>
                <a:spcAft>
                  <a:spcPct val="0"/>
                </a:spcAft>
                <a:defRPr/>
              </a:pPr>
              <a:r>
                <a:rPr lang="zh-CN" altLang="en-US" sz="2000" b="1" spc="110" dirty="0">
                  <a:ln w="3175">
                    <a:noFill/>
                  </a:ln>
                  <a:gradFill flip="none" rotWithShape="1">
                    <a:gsLst>
                      <a:gs pos="28000">
                        <a:srgbClr val="FFFFFF"/>
                      </a:gs>
                      <a:gs pos="48000">
                        <a:srgbClr val="FFF989"/>
                      </a:gs>
                      <a:gs pos="80000">
                        <a:srgbClr val="FFBB33"/>
                      </a:gs>
                    </a:gsLst>
                    <a:lin ang="5400000" scaled="1"/>
                    <a:tileRect/>
                  </a:gradFill>
                  <a:effectLst>
                    <a:outerShdw blurRad="60007" dist="310007" dir="7680000" sy="30000" kx="1300200" algn="ctr" rotWithShape="0">
                      <a:prstClr val="black">
                        <a:alpha val="32000"/>
                      </a:prstClr>
                    </a:outerShdw>
                  </a:effectLst>
                  <a:latin typeface="微软雅黑" pitchFamily="34" charset="-122"/>
                  <a:ea typeface="微软雅黑" pitchFamily="34" charset="-122"/>
                  <a:cs typeface="Arial" charset="0"/>
                </a:rPr>
                <a:t>软件开发创新服务平</a:t>
              </a:r>
              <a:r>
                <a:rPr lang="zh-CN" altLang="en-US" sz="2000" b="1" spc="110" dirty="0" smtClean="0">
                  <a:ln w="3175">
                    <a:noFill/>
                  </a:ln>
                  <a:gradFill flip="none" rotWithShape="1">
                    <a:gsLst>
                      <a:gs pos="28000">
                        <a:srgbClr val="FFFFFF"/>
                      </a:gs>
                      <a:gs pos="48000">
                        <a:srgbClr val="FFF989"/>
                      </a:gs>
                      <a:gs pos="80000">
                        <a:srgbClr val="FFBB33"/>
                      </a:gs>
                    </a:gsLst>
                    <a:lin ang="5400000" scaled="1"/>
                    <a:tileRect/>
                  </a:gradFill>
                  <a:effectLst>
                    <a:outerShdw blurRad="60007" dist="310007" dir="7680000" sy="30000" kx="1300200" algn="ctr" rotWithShape="0">
                      <a:prstClr val="black">
                        <a:alpha val="32000"/>
                      </a:prstClr>
                    </a:outerShdw>
                  </a:effectLst>
                  <a:latin typeface="微软雅黑" pitchFamily="34" charset="-122"/>
                  <a:ea typeface="微软雅黑" pitchFamily="34" charset="-122"/>
                  <a:cs typeface="Arial" charset="0"/>
                </a:rPr>
                <a:t>台</a:t>
              </a:r>
              <a:endParaRPr lang="en-US" altLang="zh-CN" sz="2000" b="1" spc="110" dirty="0" smtClean="0">
                <a:ln w="3175">
                  <a:noFill/>
                </a:ln>
                <a:gradFill flip="none" rotWithShape="1">
                  <a:gsLst>
                    <a:gs pos="28000">
                      <a:srgbClr val="FFFFFF"/>
                    </a:gs>
                    <a:gs pos="48000">
                      <a:srgbClr val="FFF989"/>
                    </a:gs>
                    <a:gs pos="80000">
                      <a:srgbClr val="FFBB33"/>
                    </a:gs>
                  </a:gsLst>
                  <a:lin ang="5400000" scaled="1"/>
                  <a:tileRect/>
                </a:gradFill>
                <a:effectLst>
                  <a:outerShdw blurRad="60007" dist="310007" dir="7680000" sy="30000" kx="1300200" algn="ctr" rotWithShape="0">
                    <a:prstClr val="black">
                      <a:alpha val="32000"/>
                    </a:prstClr>
                  </a:outerShdw>
                </a:effectLst>
                <a:latin typeface="微软雅黑" pitchFamily="34" charset="-122"/>
                <a:ea typeface="微软雅黑" pitchFamily="34" charset="-122"/>
                <a:cs typeface="Arial" charset="0"/>
              </a:endParaRPr>
            </a:p>
            <a:p>
              <a:pPr algn="r" defTabSz="685835"/>
              <a:r>
                <a:rPr lang="en-US" sz="2000" dirty="0" smtClean="0">
                  <a:gradFill>
                    <a:gsLst>
                      <a:gs pos="0">
                        <a:srgbClr val="FFFFFF"/>
                      </a:gs>
                      <a:gs pos="100000">
                        <a:srgbClr val="FFFFFF"/>
                      </a:gs>
                    </a:gsLst>
                    <a:lin ang="5400000" scaled="0"/>
                  </a:gradFill>
                  <a:effectLst>
                    <a:glow rad="101600">
                      <a:srgbClr val="FFC000">
                        <a:alpha val="60000"/>
                      </a:srgbClr>
                    </a:glow>
                  </a:effectLst>
                  <a:latin typeface="微软雅黑" pitchFamily="34" charset="-122"/>
                  <a:ea typeface="微软雅黑" pitchFamily="34" charset="-122"/>
                  <a:cs typeface="Segoe UI" pitchFamily="34" charset="0"/>
                </a:rPr>
                <a:t>- </a:t>
              </a:r>
              <a:r>
                <a:rPr lang="zh-CN" altLang="en-US" sz="1400" dirty="0" smtClean="0">
                  <a:gradFill>
                    <a:gsLst>
                      <a:gs pos="0">
                        <a:srgbClr val="FFFFFF"/>
                      </a:gs>
                      <a:gs pos="100000">
                        <a:srgbClr val="FFFFFF"/>
                      </a:gs>
                    </a:gsLst>
                    <a:lin ang="5400000" scaled="0"/>
                  </a:gradFill>
                  <a:effectLst>
                    <a:glow rad="101600">
                      <a:srgbClr val="FFC000">
                        <a:alpha val="60000"/>
                      </a:srgbClr>
                    </a:glow>
                  </a:effectLst>
                  <a:latin typeface="微软雅黑" pitchFamily="34" charset="-122"/>
                  <a:ea typeface="微软雅黑" pitchFamily="34" charset="-122"/>
                  <a:cs typeface="Segoe UI" pitchFamily="34" charset="0"/>
                </a:rPr>
                <a:t>浙江软件产业科技创新服务平台子平台</a:t>
              </a:r>
              <a:endParaRPr lang="en-US" sz="1400" dirty="0">
                <a:gradFill>
                  <a:gsLst>
                    <a:gs pos="0">
                      <a:srgbClr val="FFFFFF"/>
                    </a:gs>
                    <a:gs pos="100000">
                      <a:srgbClr val="FFFFFF"/>
                    </a:gs>
                  </a:gsLst>
                  <a:lin ang="5400000" scaled="0"/>
                </a:gradFill>
                <a:effectLst>
                  <a:glow rad="101600">
                    <a:srgbClr val="FFC000">
                      <a:alpha val="60000"/>
                    </a:srgbClr>
                  </a:glow>
                </a:effectLst>
                <a:latin typeface="微软雅黑" pitchFamily="34" charset="-122"/>
                <a:ea typeface="微软雅黑" pitchFamily="34" charset="-122"/>
                <a:cs typeface="Segoe UI" pitchFamily="34" charset="0"/>
              </a:endParaRPr>
            </a:p>
          </p:txBody>
        </p:sp>
      </p:grpSp>
      <p:pic>
        <p:nvPicPr>
          <p:cNvPr id="76" name="Picture 4" descr="D:\Documents\00 Microsoft\DPE\10 Programs\00 STB visit\Logo\VSTS\Logos &amp; Logotypes\VS-TS_rgb_r.png"/>
          <p:cNvPicPr>
            <a:picLocks noChangeAspect="1" noChangeArrowheads="1"/>
          </p:cNvPicPr>
          <p:nvPr/>
        </p:nvPicPr>
        <p:blipFill>
          <a:blip r:embed="rId6" cstate="print"/>
          <a:srcRect/>
          <a:stretch>
            <a:fillRect/>
          </a:stretch>
        </p:blipFill>
        <p:spPr bwMode="auto">
          <a:xfrm>
            <a:off x="4774377" y="2208934"/>
            <a:ext cx="1269209" cy="720000"/>
          </a:xfrm>
          <a:prstGeom prst="rect">
            <a:avLst/>
          </a:prstGeom>
          <a:noFill/>
        </p:spPr>
      </p:pic>
      <p:pic>
        <p:nvPicPr>
          <p:cNvPr id="77" name="Picture 4" descr="D:\Documents\00 Microsoft\DPE\10 Programs\00 STB visit\Logo\WinServerHyper-V\Logos and Logotypes\Vertical\WS08-HypeV_v_rgb_r.png"/>
          <p:cNvPicPr>
            <a:picLocks noChangeAspect="1" noChangeArrowheads="1"/>
          </p:cNvPicPr>
          <p:nvPr/>
        </p:nvPicPr>
        <p:blipFill>
          <a:blip r:embed="rId7" cstate="print"/>
          <a:srcRect/>
          <a:stretch>
            <a:fillRect/>
          </a:stretch>
        </p:blipFill>
        <p:spPr bwMode="auto">
          <a:xfrm>
            <a:off x="3000364" y="2208934"/>
            <a:ext cx="1614462" cy="720000"/>
          </a:xfrm>
          <a:prstGeom prst="rect">
            <a:avLst/>
          </a:prstGeom>
          <a:noFill/>
        </p:spPr>
      </p:pic>
      <p:sp>
        <p:nvSpPr>
          <p:cNvPr id="79" name="Rounded Rectangle 78"/>
          <p:cNvSpPr/>
          <p:nvPr/>
        </p:nvSpPr>
        <p:spPr bwMode="auto">
          <a:xfrm>
            <a:off x="299802" y="4952834"/>
            <a:ext cx="2772000" cy="1548000"/>
          </a:xfrm>
          <a:prstGeom prst="roundRect">
            <a:avLst/>
          </a:prstGeom>
          <a:solidFill>
            <a:srgbClr val="000000">
              <a:alpha val="85000"/>
            </a:srgbClr>
          </a:solidFill>
          <a:ln w="9525" cap="flat" cmpd="sng" algn="ctr">
            <a:solidFill>
              <a:srgbClr val="92D050"/>
            </a:solidFill>
            <a:prstDash val="solid"/>
            <a:headEnd type="none" w="med" len="med"/>
            <a:tailEnd type="none" w="med" len="med"/>
          </a:ln>
          <a:effectLst>
            <a:glow rad="70000">
              <a:srgbClr val="3497AE">
                <a:tint val="30000"/>
                <a:shade val="95000"/>
                <a:satMod val="300000"/>
                <a:alpha val="50000"/>
              </a:srgbClr>
            </a:glow>
          </a:effectLst>
        </p:spPr>
        <p:txBody>
          <a:bodyPr vert="horz" wrap="square" lIns="0" tIns="54000" rIns="0" bIns="54864" numCol="1" rtlCol="0" anchor="t" anchorCtr="0" compatLnSpc="1">
            <a:prstTxWarp prst="textNoShape">
              <a:avLst/>
            </a:prstTxWarp>
          </a:bodyPr>
          <a:lstStyle/>
          <a:p>
            <a:pPr algn="ctr" defTabSz="914363" fontAlgn="base">
              <a:spcBef>
                <a:spcPct val="0"/>
              </a:spcBef>
              <a:spcAft>
                <a:spcPct val="0"/>
              </a:spcAft>
              <a:defRPr/>
            </a:pPr>
            <a:r>
              <a:rPr lang="zh-CN" altLang="en-US" sz="1400" b="1" kern="0" spc="-100" dirty="0">
                <a:solidFill>
                  <a:srgbClr val="FFFFFF"/>
                </a:solidFill>
                <a:effectLst>
                  <a:glow rad="101600">
                    <a:srgbClr val="DF8045">
                      <a:satMod val="175000"/>
                      <a:alpha val="40000"/>
                    </a:srgbClr>
                  </a:glow>
                </a:effectLst>
                <a:latin typeface="微软雅黑" pitchFamily="34" charset="-122"/>
                <a:ea typeface="微软雅黑" pitchFamily="34" charset="-122"/>
              </a:rPr>
              <a:t>现</a:t>
            </a:r>
            <a:r>
              <a:rPr lang="zh-CN" altLang="en-US" sz="1400" b="1" kern="0" spc="-100" dirty="0" smtClean="0">
                <a:solidFill>
                  <a:srgbClr val="FFFFFF"/>
                </a:solidFill>
                <a:effectLst>
                  <a:glow rad="101600">
                    <a:srgbClr val="DF8045">
                      <a:satMod val="175000"/>
                      <a:alpha val="40000"/>
                    </a:srgbClr>
                  </a:glow>
                </a:effectLst>
                <a:latin typeface="微软雅黑" pitchFamily="34" charset="-122"/>
                <a:ea typeface="微软雅黑" pitchFamily="34" charset="-122"/>
              </a:rPr>
              <a:t>场开发 </a:t>
            </a:r>
            <a:r>
              <a:rPr lang="en-US" altLang="zh-CN" sz="1400" b="1" kern="0" spc="-100" dirty="0" smtClean="0">
                <a:solidFill>
                  <a:srgbClr val="FFFFFF"/>
                </a:solidFill>
                <a:effectLst>
                  <a:glow rad="101600">
                    <a:srgbClr val="DF8045">
                      <a:satMod val="175000"/>
                      <a:alpha val="40000"/>
                    </a:srgbClr>
                  </a:glow>
                </a:effectLst>
                <a:latin typeface="微软雅黑" pitchFamily="34" charset="-122"/>
                <a:ea typeface="微软雅黑" pitchFamily="34" charset="-122"/>
              </a:rPr>
              <a:t>- Software</a:t>
            </a:r>
            <a:endParaRPr lang="en-US" altLang="en-US" sz="1400" b="1" kern="0" spc="-100" dirty="0">
              <a:solidFill>
                <a:srgbClr val="FFFFFF"/>
              </a:solidFill>
              <a:effectLst>
                <a:glow rad="101600">
                  <a:srgbClr val="DF8045">
                    <a:satMod val="175000"/>
                    <a:alpha val="40000"/>
                  </a:srgbClr>
                </a:glow>
              </a:effectLst>
              <a:latin typeface="微软雅黑" pitchFamily="34" charset="-122"/>
              <a:ea typeface="微软雅黑" pitchFamily="34" charset="-122"/>
            </a:endParaRPr>
          </a:p>
        </p:txBody>
      </p:sp>
      <p:sp>
        <p:nvSpPr>
          <p:cNvPr id="80" name="Rounded Rectangle 79"/>
          <p:cNvSpPr/>
          <p:nvPr/>
        </p:nvSpPr>
        <p:spPr bwMode="auto">
          <a:xfrm>
            <a:off x="6072198" y="4952834"/>
            <a:ext cx="2772000" cy="1548000"/>
          </a:xfrm>
          <a:prstGeom prst="roundRect">
            <a:avLst/>
          </a:prstGeom>
          <a:solidFill>
            <a:srgbClr val="000000">
              <a:alpha val="85000"/>
            </a:srgbClr>
          </a:solidFill>
          <a:ln w="9525" cap="flat" cmpd="sng" algn="ctr">
            <a:solidFill>
              <a:srgbClr val="92D050"/>
            </a:solidFill>
            <a:prstDash val="solid"/>
            <a:headEnd type="none" w="med" len="med"/>
            <a:tailEnd type="none" w="med" len="med"/>
          </a:ln>
          <a:effectLst>
            <a:glow rad="70000">
              <a:srgbClr val="3497AE">
                <a:tint val="30000"/>
                <a:shade val="95000"/>
                <a:satMod val="300000"/>
                <a:alpha val="50000"/>
              </a:srgbClr>
            </a:glow>
          </a:effectLst>
        </p:spPr>
        <p:txBody>
          <a:bodyPr vert="horz" wrap="square" lIns="0" tIns="54000" rIns="0" bIns="54864" numCol="1" rtlCol="0" anchor="t" anchorCtr="0" compatLnSpc="1">
            <a:prstTxWarp prst="textNoShape">
              <a:avLst/>
            </a:prstTxWarp>
          </a:bodyPr>
          <a:lstStyle/>
          <a:p>
            <a:pPr algn="ctr" defTabSz="914363" fontAlgn="base">
              <a:spcBef>
                <a:spcPct val="0"/>
              </a:spcBef>
              <a:spcAft>
                <a:spcPct val="0"/>
              </a:spcAft>
              <a:defRPr/>
            </a:pPr>
            <a:r>
              <a:rPr lang="zh-CN" altLang="en-US" sz="1400" b="1" kern="0" spc="-100" dirty="0" smtClean="0">
                <a:solidFill>
                  <a:srgbClr val="FFFFFF"/>
                </a:solidFill>
                <a:effectLst>
                  <a:glow rad="101600">
                    <a:srgbClr val="DF8045">
                      <a:satMod val="175000"/>
                      <a:alpha val="40000"/>
                    </a:srgbClr>
                  </a:glow>
                </a:effectLst>
                <a:latin typeface="微软雅黑" pitchFamily="34" charset="-122"/>
                <a:ea typeface="微软雅黑" pitchFamily="34" charset="-122"/>
              </a:rPr>
              <a:t>云中开发 </a:t>
            </a:r>
            <a:r>
              <a:rPr lang="en-US" altLang="zh-CN" sz="1400" b="1" kern="0" spc="-100" dirty="0" smtClean="0">
                <a:solidFill>
                  <a:srgbClr val="FFFFFF"/>
                </a:solidFill>
                <a:effectLst>
                  <a:glow rad="101600">
                    <a:srgbClr val="DF8045">
                      <a:satMod val="175000"/>
                      <a:alpha val="40000"/>
                    </a:srgbClr>
                  </a:glow>
                </a:effectLst>
                <a:latin typeface="微软雅黑" pitchFamily="34" charset="-122"/>
                <a:ea typeface="微软雅黑" pitchFamily="34" charset="-122"/>
              </a:rPr>
              <a:t>–</a:t>
            </a:r>
            <a:r>
              <a:rPr lang="zh-CN" altLang="en-US" sz="1400" b="1" kern="0" spc="-100" dirty="0" smtClean="0">
                <a:solidFill>
                  <a:srgbClr val="FFFFFF"/>
                </a:solidFill>
                <a:effectLst>
                  <a:glow rad="101600">
                    <a:srgbClr val="DF8045">
                      <a:satMod val="175000"/>
                      <a:alpha val="40000"/>
                    </a:srgbClr>
                  </a:glow>
                </a:effectLst>
                <a:latin typeface="微软雅黑" pitchFamily="34" charset="-122"/>
                <a:ea typeface="微软雅黑" pitchFamily="34" charset="-122"/>
              </a:rPr>
              <a:t> </a:t>
            </a:r>
            <a:r>
              <a:rPr lang="en-US" altLang="zh-CN" sz="1400" b="1" kern="0" spc="-100" dirty="0" smtClean="0">
                <a:solidFill>
                  <a:srgbClr val="FFFFFF"/>
                </a:solidFill>
                <a:effectLst>
                  <a:glow rad="101600">
                    <a:srgbClr val="DF8045">
                      <a:satMod val="175000"/>
                      <a:alpha val="40000"/>
                    </a:srgbClr>
                  </a:glow>
                </a:effectLst>
                <a:latin typeface="微软雅黑" pitchFamily="34" charset="-122"/>
                <a:ea typeface="微软雅黑" pitchFamily="34" charset="-122"/>
              </a:rPr>
              <a:t>Infrastructure as a Service</a:t>
            </a:r>
            <a:endParaRPr lang="en-US" altLang="en-US" sz="1400" b="1" kern="0" spc="-100" dirty="0">
              <a:solidFill>
                <a:srgbClr val="FFFFFF"/>
              </a:solidFill>
              <a:effectLst>
                <a:glow rad="101600">
                  <a:srgbClr val="DF8045">
                    <a:satMod val="175000"/>
                    <a:alpha val="40000"/>
                  </a:srgbClr>
                </a:glow>
              </a:effectLst>
              <a:latin typeface="微软雅黑" pitchFamily="34" charset="-122"/>
              <a:ea typeface="微软雅黑" pitchFamily="34" charset="-122"/>
            </a:endParaRPr>
          </a:p>
        </p:txBody>
      </p:sp>
      <p:cxnSp>
        <p:nvCxnSpPr>
          <p:cNvPr id="81" name="Straight Connector 80"/>
          <p:cNvCxnSpPr/>
          <p:nvPr/>
        </p:nvCxnSpPr>
        <p:spPr>
          <a:xfrm>
            <a:off x="953577" y="6060096"/>
            <a:ext cx="1386532" cy="0"/>
          </a:xfrm>
          <a:prstGeom prst="line">
            <a:avLst/>
          </a:prstGeom>
          <a:noFill/>
          <a:ln w="28575" cap="flat" cmpd="sng" algn="ctr">
            <a:solidFill>
              <a:srgbClr val="FFFFFF"/>
            </a:solidFill>
            <a:prstDash val="solid"/>
          </a:ln>
          <a:effectLst/>
        </p:spPr>
      </p:cxnSp>
      <p:pic>
        <p:nvPicPr>
          <p:cNvPr id="82" name="Picture 6" descr="Desktop-TS-Client"/>
          <p:cNvPicPr>
            <a:picLocks noChangeAspect="1" noChangeArrowheads="1"/>
          </p:cNvPicPr>
          <p:nvPr/>
        </p:nvPicPr>
        <p:blipFill>
          <a:blip r:embed="rId8" cstate="print">
            <a:grayscl/>
          </a:blip>
          <a:stretch>
            <a:fillRect/>
          </a:stretch>
        </p:blipFill>
        <p:spPr bwMode="invGray">
          <a:xfrm>
            <a:off x="594171" y="5680174"/>
            <a:ext cx="960120" cy="598170"/>
          </a:xfrm>
          <a:prstGeom prst="rect">
            <a:avLst/>
          </a:prstGeom>
          <a:noFill/>
          <a:ln>
            <a:noFill/>
          </a:ln>
        </p:spPr>
      </p:pic>
      <p:pic>
        <p:nvPicPr>
          <p:cNvPr id="83" name="Picture 80" descr="User green"/>
          <p:cNvPicPr>
            <a:picLocks noChangeAspect="1" noChangeArrowheads="1"/>
          </p:cNvPicPr>
          <p:nvPr/>
        </p:nvPicPr>
        <p:blipFill>
          <a:blip r:embed="rId9" cstate="print"/>
          <a:srcRect/>
          <a:stretch>
            <a:fillRect/>
          </a:stretch>
        </p:blipFill>
        <p:spPr bwMode="auto">
          <a:xfrm>
            <a:off x="500034" y="5774344"/>
            <a:ext cx="359406" cy="504000"/>
          </a:xfrm>
          <a:prstGeom prst="rect">
            <a:avLst/>
          </a:prstGeom>
          <a:noFill/>
        </p:spPr>
      </p:pic>
      <p:pic>
        <p:nvPicPr>
          <p:cNvPr id="84" name="Picture 15" descr="Server-Physical-Single"/>
          <p:cNvPicPr>
            <a:picLocks noChangeAspect="1" noChangeArrowheads="1"/>
          </p:cNvPicPr>
          <p:nvPr/>
        </p:nvPicPr>
        <p:blipFill>
          <a:blip r:embed="rId10" cstate="print"/>
          <a:stretch>
            <a:fillRect/>
          </a:stretch>
        </p:blipFill>
        <p:spPr bwMode="invGray">
          <a:xfrm>
            <a:off x="2000232" y="5650523"/>
            <a:ext cx="900000" cy="713793"/>
          </a:xfrm>
          <a:prstGeom prst="rect">
            <a:avLst/>
          </a:prstGeom>
          <a:noFill/>
          <a:ln>
            <a:noFill/>
          </a:ln>
        </p:spPr>
      </p:pic>
      <p:pic>
        <p:nvPicPr>
          <p:cNvPr id="85" name="Picture 15" descr="Server-Physical-Single"/>
          <p:cNvPicPr>
            <a:picLocks noChangeAspect="1" noChangeArrowheads="1"/>
          </p:cNvPicPr>
          <p:nvPr/>
        </p:nvPicPr>
        <p:blipFill>
          <a:blip r:embed="rId10" cstate="print"/>
          <a:stretch>
            <a:fillRect/>
          </a:stretch>
        </p:blipFill>
        <p:spPr bwMode="invGray">
          <a:xfrm>
            <a:off x="2000232" y="5417154"/>
            <a:ext cx="900000" cy="713793"/>
          </a:xfrm>
          <a:prstGeom prst="rect">
            <a:avLst/>
          </a:prstGeom>
          <a:noFill/>
          <a:ln>
            <a:noFill/>
          </a:ln>
        </p:spPr>
      </p:pic>
      <p:sp>
        <p:nvSpPr>
          <p:cNvPr id="86" name="Rounded Rectangle 85"/>
          <p:cNvSpPr/>
          <p:nvPr/>
        </p:nvSpPr>
        <p:spPr bwMode="auto">
          <a:xfrm>
            <a:off x="3186000" y="4952834"/>
            <a:ext cx="2772000" cy="1548000"/>
          </a:xfrm>
          <a:prstGeom prst="roundRect">
            <a:avLst/>
          </a:prstGeom>
          <a:solidFill>
            <a:srgbClr val="000000">
              <a:alpha val="85000"/>
            </a:srgbClr>
          </a:solidFill>
          <a:ln w="9525" cap="flat" cmpd="sng" algn="ctr">
            <a:solidFill>
              <a:srgbClr val="92D050"/>
            </a:solidFill>
            <a:prstDash val="solid"/>
            <a:headEnd type="none" w="med" len="med"/>
            <a:tailEnd type="none" w="med" len="med"/>
          </a:ln>
          <a:effectLst>
            <a:glow rad="70000">
              <a:srgbClr val="3497AE">
                <a:tint val="30000"/>
                <a:shade val="95000"/>
                <a:satMod val="300000"/>
                <a:alpha val="50000"/>
              </a:srgbClr>
            </a:glow>
          </a:effectLst>
        </p:spPr>
        <p:txBody>
          <a:bodyPr vert="horz" wrap="square" lIns="0" tIns="54000" rIns="0" bIns="54864" numCol="1" rtlCol="0" anchor="t" anchorCtr="0" compatLnSpc="1">
            <a:prstTxWarp prst="textNoShape">
              <a:avLst/>
            </a:prstTxWarp>
          </a:bodyPr>
          <a:lstStyle/>
          <a:p>
            <a:pPr algn="ctr" defTabSz="914363" fontAlgn="base">
              <a:spcBef>
                <a:spcPct val="0"/>
              </a:spcBef>
              <a:spcAft>
                <a:spcPct val="0"/>
              </a:spcAft>
              <a:defRPr/>
            </a:pPr>
            <a:r>
              <a:rPr lang="zh-CN" altLang="en-US" sz="1400" b="1" kern="0" spc="-100" dirty="0" smtClean="0">
                <a:solidFill>
                  <a:srgbClr val="FFFFFF"/>
                </a:solidFill>
                <a:effectLst>
                  <a:glow rad="101600">
                    <a:srgbClr val="DF8045">
                      <a:satMod val="175000"/>
                      <a:alpha val="40000"/>
                    </a:srgbClr>
                  </a:glow>
                </a:effectLst>
                <a:latin typeface="微软雅黑" pitchFamily="34" charset="-122"/>
                <a:ea typeface="微软雅黑" pitchFamily="34" charset="-122"/>
              </a:rPr>
              <a:t>远程开发 </a:t>
            </a:r>
            <a:r>
              <a:rPr lang="en-US" altLang="zh-CN" sz="1400" b="1" kern="0" spc="-100" dirty="0" smtClean="0">
                <a:solidFill>
                  <a:srgbClr val="FFFFFF"/>
                </a:solidFill>
                <a:effectLst>
                  <a:glow rad="101600">
                    <a:srgbClr val="DF8045">
                      <a:satMod val="175000"/>
                      <a:alpha val="40000"/>
                    </a:srgbClr>
                  </a:glow>
                </a:effectLst>
                <a:latin typeface="微软雅黑" pitchFamily="34" charset="-122"/>
                <a:ea typeface="微软雅黑" pitchFamily="34" charset="-122"/>
              </a:rPr>
              <a:t>-</a:t>
            </a:r>
            <a:r>
              <a:rPr lang="zh-CN" altLang="en-US" sz="1400" b="1" kern="0" spc="-100" dirty="0" smtClean="0">
                <a:solidFill>
                  <a:srgbClr val="FFFFFF"/>
                </a:solidFill>
                <a:effectLst>
                  <a:glow rad="101600">
                    <a:srgbClr val="DF8045">
                      <a:satMod val="175000"/>
                      <a:alpha val="40000"/>
                    </a:srgbClr>
                  </a:glow>
                </a:effectLst>
                <a:latin typeface="微软雅黑" pitchFamily="34" charset="-122"/>
                <a:ea typeface="微软雅黑" pitchFamily="34" charset="-122"/>
              </a:rPr>
              <a:t>  </a:t>
            </a:r>
            <a:r>
              <a:rPr lang="en-US" altLang="zh-CN" sz="1400" b="1" kern="0" spc="-100" dirty="0" smtClean="0">
                <a:solidFill>
                  <a:srgbClr val="FFFFFF"/>
                </a:solidFill>
                <a:effectLst>
                  <a:glow rad="101600">
                    <a:srgbClr val="DF8045">
                      <a:satMod val="175000"/>
                      <a:alpha val="40000"/>
                    </a:srgbClr>
                  </a:glow>
                </a:effectLst>
                <a:latin typeface="微软雅黑" pitchFamily="34" charset="-122"/>
                <a:ea typeface="微软雅黑" pitchFamily="34" charset="-122"/>
              </a:rPr>
              <a:t>Software + Service</a:t>
            </a:r>
            <a:endParaRPr lang="en-US" altLang="en-US" sz="1400" b="1" kern="0" spc="-100" dirty="0">
              <a:solidFill>
                <a:srgbClr val="FFFFFF"/>
              </a:solidFill>
              <a:effectLst>
                <a:glow rad="101600">
                  <a:srgbClr val="DF8045">
                    <a:satMod val="175000"/>
                    <a:alpha val="40000"/>
                  </a:srgbClr>
                </a:glow>
              </a:effectLst>
              <a:latin typeface="微软雅黑" pitchFamily="34" charset="-122"/>
              <a:ea typeface="微软雅黑" pitchFamily="34" charset="-122"/>
            </a:endParaRPr>
          </a:p>
        </p:txBody>
      </p:sp>
      <p:cxnSp>
        <p:nvCxnSpPr>
          <p:cNvPr id="87" name="Straight Connector 86"/>
          <p:cNvCxnSpPr/>
          <p:nvPr/>
        </p:nvCxnSpPr>
        <p:spPr>
          <a:xfrm>
            <a:off x="3857620" y="6060096"/>
            <a:ext cx="1386532" cy="0"/>
          </a:xfrm>
          <a:prstGeom prst="line">
            <a:avLst/>
          </a:prstGeom>
          <a:noFill/>
          <a:ln w="28575" cap="flat" cmpd="sng" algn="ctr">
            <a:solidFill>
              <a:srgbClr val="FFFFFF"/>
            </a:solidFill>
            <a:prstDash val="sysDot"/>
          </a:ln>
          <a:effectLst/>
        </p:spPr>
      </p:cxnSp>
      <p:pic>
        <p:nvPicPr>
          <p:cNvPr id="88" name="Picture 6" descr="Desktop-TS-Client"/>
          <p:cNvPicPr>
            <a:picLocks noChangeAspect="1" noChangeArrowheads="1"/>
          </p:cNvPicPr>
          <p:nvPr/>
        </p:nvPicPr>
        <p:blipFill>
          <a:blip r:embed="rId11" cstate="print"/>
          <a:stretch>
            <a:fillRect/>
          </a:stretch>
        </p:blipFill>
        <p:spPr bwMode="invGray">
          <a:xfrm>
            <a:off x="3449773" y="5680744"/>
            <a:ext cx="959205" cy="597600"/>
          </a:xfrm>
          <a:prstGeom prst="rect">
            <a:avLst/>
          </a:prstGeom>
          <a:noFill/>
          <a:ln>
            <a:noFill/>
          </a:ln>
        </p:spPr>
      </p:pic>
      <p:grpSp>
        <p:nvGrpSpPr>
          <p:cNvPr id="89" name="Group 206"/>
          <p:cNvGrpSpPr>
            <a:grpSpLocks noChangeAspect="1"/>
          </p:cNvGrpSpPr>
          <p:nvPr/>
        </p:nvGrpSpPr>
        <p:grpSpPr>
          <a:xfrm>
            <a:off x="4357686" y="5593932"/>
            <a:ext cx="1643074" cy="835464"/>
            <a:chOff x="4214810" y="4357700"/>
            <a:chExt cx="886015" cy="450517"/>
          </a:xfrm>
        </p:grpSpPr>
        <p:pic>
          <p:nvPicPr>
            <p:cNvPr id="90" name="Picture 5"/>
            <p:cNvPicPr>
              <a:picLocks noChangeAspect="1" noChangeArrowheads="1"/>
            </p:cNvPicPr>
            <p:nvPr/>
          </p:nvPicPr>
          <p:blipFill>
            <a:blip r:embed="rId12" cstate="print"/>
            <a:srcRect/>
            <a:stretch>
              <a:fillRect/>
            </a:stretch>
          </p:blipFill>
          <p:spPr bwMode="auto">
            <a:xfrm flipH="1">
              <a:off x="4429124" y="4429138"/>
              <a:ext cx="671701" cy="379079"/>
            </a:xfrm>
            <a:prstGeom prst="rect">
              <a:avLst/>
            </a:prstGeom>
            <a:noFill/>
            <a:ln w="9525">
              <a:noFill/>
              <a:miter lim="800000"/>
              <a:headEnd/>
              <a:tailEnd/>
            </a:ln>
            <a:effectLst/>
          </p:spPr>
        </p:pic>
        <p:pic>
          <p:nvPicPr>
            <p:cNvPr id="91" name="Picture 5"/>
            <p:cNvPicPr>
              <a:picLocks noChangeAspect="1" noChangeArrowheads="1"/>
            </p:cNvPicPr>
            <p:nvPr/>
          </p:nvPicPr>
          <p:blipFill>
            <a:blip r:embed="rId12" cstate="print"/>
            <a:srcRect/>
            <a:stretch>
              <a:fillRect/>
            </a:stretch>
          </p:blipFill>
          <p:spPr bwMode="auto">
            <a:xfrm flipH="1">
              <a:off x="4214810" y="4357700"/>
              <a:ext cx="671701" cy="379079"/>
            </a:xfrm>
            <a:prstGeom prst="rect">
              <a:avLst/>
            </a:prstGeom>
            <a:noFill/>
            <a:ln w="9525">
              <a:noFill/>
              <a:miter lim="800000"/>
              <a:headEnd/>
              <a:tailEnd/>
            </a:ln>
            <a:effectLst/>
          </p:spPr>
        </p:pic>
      </p:grpSp>
      <p:grpSp>
        <p:nvGrpSpPr>
          <p:cNvPr id="92" name="Group 201"/>
          <p:cNvGrpSpPr/>
          <p:nvPr/>
        </p:nvGrpSpPr>
        <p:grpSpPr>
          <a:xfrm>
            <a:off x="5000628" y="5418876"/>
            <a:ext cx="828000" cy="855534"/>
            <a:chOff x="7929586" y="4000510"/>
            <a:chExt cx="828000" cy="855534"/>
          </a:xfrm>
        </p:grpSpPr>
        <p:pic>
          <p:nvPicPr>
            <p:cNvPr id="93" name="Picture 92" descr="server.png"/>
            <p:cNvPicPr>
              <a:picLocks noChangeAspect="1"/>
            </p:cNvPicPr>
            <p:nvPr/>
          </p:nvPicPr>
          <p:blipFill>
            <a:blip r:embed="rId13" cstate="print"/>
            <a:stretch>
              <a:fillRect/>
            </a:stretch>
          </p:blipFill>
          <p:spPr bwMode="invGray">
            <a:xfrm>
              <a:off x="7929586" y="4214824"/>
              <a:ext cx="828000" cy="641220"/>
            </a:xfrm>
            <a:prstGeom prst="rect">
              <a:avLst/>
            </a:prstGeom>
          </p:spPr>
        </p:pic>
        <p:pic>
          <p:nvPicPr>
            <p:cNvPr id="94" name="Picture 93" descr="server.png"/>
            <p:cNvPicPr>
              <a:picLocks noChangeAspect="1"/>
            </p:cNvPicPr>
            <p:nvPr/>
          </p:nvPicPr>
          <p:blipFill>
            <a:blip r:embed="rId13" cstate="print"/>
            <a:stretch>
              <a:fillRect/>
            </a:stretch>
          </p:blipFill>
          <p:spPr bwMode="invGray">
            <a:xfrm>
              <a:off x="7929586" y="4000510"/>
              <a:ext cx="828000" cy="641220"/>
            </a:xfrm>
            <a:prstGeom prst="rect">
              <a:avLst/>
            </a:prstGeom>
          </p:spPr>
        </p:pic>
      </p:grpSp>
      <p:pic>
        <p:nvPicPr>
          <p:cNvPr id="95" name="Picture 80" descr="User green"/>
          <p:cNvPicPr>
            <a:picLocks noChangeAspect="1" noChangeArrowheads="1"/>
          </p:cNvPicPr>
          <p:nvPr/>
        </p:nvPicPr>
        <p:blipFill>
          <a:blip r:embed="rId9" cstate="print"/>
          <a:srcRect/>
          <a:stretch>
            <a:fillRect/>
          </a:stretch>
        </p:blipFill>
        <p:spPr bwMode="auto">
          <a:xfrm>
            <a:off x="3357554" y="5774344"/>
            <a:ext cx="359406" cy="504000"/>
          </a:xfrm>
          <a:prstGeom prst="rect">
            <a:avLst/>
          </a:prstGeom>
          <a:noFill/>
        </p:spPr>
      </p:pic>
      <p:cxnSp>
        <p:nvCxnSpPr>
          <p:cNvPr id="96" name="Straight Connector 95"/>
          <p:cNvCxnSpPr/>
          <p:nvPr/>
        </p:nvCxnSpPr>
        <p:spPr>
          <a:xfrm>
            <a:off x="6400178" y="6060096"/>
            <a:ext cx="1386532" cy="0"/>
          </a:xfrm>
          <a:prstGeom prst="line">
            <a:avLst/>
          </a:prstGeom>
          <a:noFill/>
          <a:ln w="28575" cap="flat" cmpd="sng" algn="ctr">
            <a:solidFill>
              <a:srgbClr val="FFFFFF"/>
            </a:solidFill>
            <a:prstDash val="sysDot"/>
          </a:ln>
          <a:effectLst/>
        </p:spPr>
      </p:cxnSp>
      <p:grpSp>
        <p:nvGrpSpPr>
          <p:cNvPr id="97" name="Group 208"/>
          <p:cNvGrpSpPr>
            <a:grpSpLocks noChangeAspect="1"/>
          </p:cNvGrpSpPr>
          <p:nvPr/>
        </p:nvGrpSpPr>
        <p:grpSpPr>
          <a:xfrm>
            <a:off x="6786578" y="5488592"/>
            <a:ext cx="2071702" cy="940804"/>
            <a:chOff x="4214810" y="4357700"/>
            <a:chExt cx="886015" cy="450517"/>
          </a:xfrm>
        </p:grpSpPr>
        <p:pic>
          <p:nvPicPr>
            <p:cNvPr id="98" name="Picture 5"/>
            <p:cNvPicPr>
              <a:picLocks noChangeAspect="1" noChangeArrowheads="1"/>
            </p:cNvPicPr>
            <p:nvPr/>
          </p:nvPicPr>
          <p:blipFill>
            <a:blip r:embed="rId12" cstate="print"/>
            <a:srcRect/>
            <a:stretch>
              <a:fillRect/>
            </a:stretch>
          </p:blipFill>
          <p:spPr bwMode="auto">
            <a:xfrm flipH="1">
              <a:off x="4429124" y="4429138"/>
              <a:ext cx="671701" cy="379079"/>
            </a:xfrm>
            <a:prstGeom prst="rect">
              <a:avLst/>
            </a:prstGeom>
            <a:noFill/>
            <a:ln w="9525">
              <a:noFill/>
              <a:miter lim="800000"/>
              <a:headEnd/>
              <a:tailEnd/>
            </a:ln>
            <a:effectLst/>
          </p:spPr>
        </p:pic>
        <p:pic>
          <p:nvPicPr>
            <p:cNvPr id="99" name="Picture 5"/>
            <p:cNvPicPr>
              <a:picLocks noChangeAspect="1" noChangeArrowheads="1"/>
            </p:cNvPicPr>
            <p:nvPr/>
          </p:nvPicPr>
          <p:blipFill>
            <a:blip r:embed="rId12" cstate="print"/>
            <a:srcRect/>
            <a:stretch>
              <a:fillRect/>
            </a:stretch>
          </p:blipFill>
          <p:spPr bwMode="auto">
            <a:xfrm flipH="1">
              <a:off x="4214810" y="4357700"/>
              <a:ext cx="671701" cy="379079"/>
            </a:xfrm>
            <a:prstGeom prst="rect">
              <a:avLst/>
            </a:prstGeom>
            <a:noFill/>
            <a:ln w="9525">
              <a:noFill/>
              <a:miter lim="800000"/>
              <a:headEnd/>
              <a:tailEnd/>
            </a:ln>
            <a:effectLst/>
          </p:spPr>
        </p:pic>
      </p:grpSp>
      <p:pic>
        <p:nvPicPr>
          <p:cNvPr id="100" name="Picture 6" descr="Desktop-TS-Client"/>
          <p:cNvPicPr>
            <a:picLocks noChangeAspect="1" noChangeArrowheads="1"/>
          </p:cNvPicPr>
          <p:nvPr/>
        </p:nvPicPr>
        <p:blipFill>
          <a:blip r:embed="rId14" cstate="print"/>
          <a:stretch>
            <a:fillRect/>
          </a:stretch>
        </p:blipFill>
        <p:spPr bwMode="invGray">
          <a:xfrm>
            <a:off x="7000892" y="5560030"/>
            <a:ext cx="959205" cy="597600"/>
          </a:xfrm>
          <a:prstGeom prst="rect">
            <a:avLst/>
          </a:prstGeom>
          <a:noFill/>
          <a:ln>
            <a:noFill/>
          </a:ln>
        </p:spPr>
      </p:pic>
      <p:grpSp>
        <p:nvGrpSpPr>
          <p:cNvPr id="101" name="Group 200"/>
          <p:cNvGrpSpPr/>
          <p:nvPr/>
        </p:nvGrpSpPr>
        <p:grpSpPr>
          <a:xfrm>
            <a:off x="7929586" y="5418876"/>
            <a:ext cx="828000" cy="855534"/>
            <a:chOff x="7929586" y="4000510"/>
            <a:chExt cx="828000" cy="855534"/>
          </a:xfrm>
        </p:grpSpPr>
        <p:pic>
          <p:nvPicPr>
            <p:cNvPr id="102" name="Picture 101" descr="server.png"/>
            <p:cNvPicPr>
              <a:picLocks noChangeAspect="1"/>
            </p:cNvPicPr>
            <p:nvPr/>
          </p:nvPicPr>
          <p:blipFill>
            <a:blip r:embed="rId13" cstate="print"/>
            <a:stretch>
              <a:fillRect/>
            </a:stretch>
          </p:blipFill>
          <p:spPr bwMode="invGray">
            <a:xfrm>
              <a:off x="7929586" y="4214824"/>
              <a:ext cx="828000" cy="641220"/>
            </a:xfrm>
            <a:prstGeom prst="rect">
              <a:avLst/>
            </a:prstGeom>
          </p:spPr>
        </p:pic>
        <p:pic>
          <p:nvPicPr>
            <p:cNvPr id="103" name="Picture 102" descr="server.png"/>
            <p:cNvPicPr>
              <a:picLocks noChangeAspect="1"/>
            </p:cNvPicPr>
            <p:nvPr/>
          </p:nvPicPr>
          <p:blipFill>
            <a:blip r:embed="rId13" cstate="print"/>
            <a:stretch>
              <a:fillRect/>
            </a:stretch>
          </p:blipFill>
          <p:spPr bwMode="invGray">
            <a:xfrm>
              <a:off x="7929586" y="4000510"/>
              <a:ext cx="828000" cy="641220"/>
            </a:xfrm>
            <a:prstGeom prst="rect">
              <a:avLst/>
            </a:prstGeom>
          </p:spPr>
        </p:pic>
      </p:grpSp>
      <p:pic>
        <p:nvPicPr>
          <p:cNvPr id="104" name="Picture 2" descr="F:\misc\IE7_icon_rgb_2in.png"/>
          <p:cNvPicPr>
            <a:picLocks noChangeAspect="1" noChangeArrowheads="1"/>
          </p:cNvPicPr>
          <p:nvPr/>
        </p:nvPicPr>
        <p:blipFill>
          <a:blip r:embed="rId15" cstate="print"/>
          <a:srcRect/>
          <a:stretch>
            <a:fillRect/>
          </a:stretch>
        </p:blipFill>
        <p:spPr bwMode="auto">
          <a:xfrm>
            <a:off x="6286512" y="5788198"/>
            <a:ext cx="548641" cy="548641"/>
          </a:xfrm>
          <a:prstGeom prst="rect">
            <a:avLst/>
          </a:prstGeom>
          <a:noFill/>
        </p:spPr>
      </p:pic>
      <p:pic>
        <p:nvPicPr>
          <p:cNvPr id="105" name="Picture 80" descr="User green"/>
          <p:cNvPicPr>
            <a:picLocks noChangeAspect="1" noChangeArrowheads="1"/>
          </p:cNvPicPr>
          <p:nvPr/>
        </p:nvPicPr>
        <p:blipFill>
          <a:blip r:embed="rId9" cstate="print"/>
          <a:srcRect/>
          <a:stretch>
            <a:fillRect/>
          </a:stretch>
        </p:blipFill>
        <p:spPr bwMode="auto">
          <a:xfrm>
            <a:off x="6141420" y="5845782"/>
            <a:ext cx="359406" cy="504000"/>
          </a:xfrm>
          <a:prstGeom prst="rect">
            <a:avLst/>
          </a:prstGeom>
          <a:noFill/>
        </p:spPr>
      </p:pic>
      <p:graphicFrame>
        <p:nvGraphicFramePr>
          <p:cNvPr id="142" name="Diagram 141"/>
          <p:cNvGraphicFramePr/>
          <p:nvPr/>
        </p:nvGraphicFramePr>
        <p:xfrm>
          <a:off x="6572264" y="1643050"/>
          <a:ext cx="2357422" cy="192882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43" name="TextBox 142"/>
          <p:cNvSpPr txBox="1"/>
          <p:nvPr/>
        </p:nvSpPr>
        <p:spPr>
          <a:xfrm>
            <a:off x="6770524" y="2647888"/>
            <a:ext cx="928726" cy="253916"/>
          </a:xfrm>
          <a:prstGeom prst="rect">
            <a:avLst/>
          </a:prstGeom>
          <a:noFill/>
        </p:spPr>
        <p:txBody>
          <a:bodyPr wrap="square" rtlCol="0">
            <a:spAutoFit/>
          </a:bodyPr>
          <a:lstStyle/>
          <a:p>
            <a:pPr algn="ctr" defTabSz="914363"/>
            <a:r>
              <a:rPr lang="en-US" altLang="zh-CN" sz="1050" dirty="0" smtClean="0">
                <a:latin typeface="Calibri" pitchFamily="34" charset="0"/>
                <a:ea typeface="微软雅黑" pitchFamily="34" charset="-122"/>
              </a:rPr>
              <a:t>Development</a:t>
            </a:r>
            <a:endParaRPr lang="zh-CN" altLang="en-US" sz="1050" dirty="0">
              <a:latin typeface="Calibri" pitchFamily="34" charset="0"/>
              <a:ea typeface="微软雅黑" pitchFamily="34" charset="-122"/>
            </a:endParaRPr>
          </a:p>
        </p:txBody>
      </p:sp>
      <p:sp>
        <p:nvSpPr>
          <p:cNvPr id="144" name="TextBox 143"/>
          <p:cNvSpPr txBox="1"/>
          <p:nvPr/>
        </p:nvSpPr>
        <p:spPr>
          <a:xfrm>
            <a:off x="7475668" y="1991582"/>
            <a:ext cx="928726" cy="261610"/>
          </a:xfrm>
          <a:prstGeom prst="rect">
            <a:avLst/>
          </a:prstGeom>
          <a:noFill/>
        </p:spPr>
        <p:txBody>
          <a:bodyPr wrap="square" rtlCol="0">
            <a:spAutoFit/>
          </a:bodyPr>
          <a:lstStyle/>
          <a:p>
            <a:pPr defTabSz="914363"/>
            <a:r>
              <a:rPr lang="en-US" altLang="zh-CN" sz="1100" dirty="0" smtClean="0">
                <a:latin typeface="Calibri" pitchFamily="34" charset="0"/>
                <a:ea typeface="微软雅黑" pitchFamily="34" charset="-122"/>
              </a:rPr>
              <a:t>Training</a:t>
            </a:r>
            <a:endParaRPr lang="zh-CN" altLang="en-US" sz="1100" dirty="0">
              <a:latin typeface="Calibri" pitchFamily="34" charset="0"/>
              <a:ea typeface="微软雅黑" pitchFamily="34" charset="-122"/>
            </a:endParaRPr>
          </a:p>
        </p:txBody>
      </p:sp>
      <p:sp>
        <p:nvSpPr>
          <p:cNvPr id="145" name="TextBox 144"/>
          <p:cNvSpPr txBox="1"/>
          <p:nvPr/>
        </p:nvSpPr>
        <p:spPr>
          <a:xfrm>
            <a:off x="8141418" y="2647888"/>
            <a:ext cx="928726" cy="253916"/>
          </a:xfrm>
          <a:prstGeom prst="rect">
            <a:avLst/>
          </a:prstGeom>
          <a:noFill/>
        </p:spPr>
        <p:txBody>
          <a:bodyPr wrap="square" rtlCol="0">
            <a:spAutoFit/>
          </a:bodyPr>
          <a:lstStyle/>
          <a:p>
            <a:pPr defTabSz="914363"/>
            <a:r>
              <a:rPr lang="en-US" altLang="zh-CN" sz="1050" dirty="0" smtClean="0">
                <a:latin typeface="Calibri" pitchFamily="34" charset="0"/>
                <a:ea typeface="微软雅黑" pitchFamily="34" charset="-122"/>
              </a:rPr>
              <a:t>Incubation</a:t>
            </a:r>
            <a:endParaRPr lang="zh-CN" altLang="en-US" sz="1050" dirty="0">
              <a:latin typeface="Calibri" pitchFamily="34" charset="0"/>
              <a:ea typeface="微软雅黑" pitchFamily="34" charset="-122"/>
            </a:endParaRPr>
          </a:p>
        </p:txBody>
      </p:sp>
      <p:sp>
        <p:nvSpPr>
          <p:cNvPr id="146" name="TextBox 145"/>
          <p:cNvSpPr txBox="1"/>
          <p:nvPr/>
        </p:nvSpPr>
        <p:spPr>
          <a:xfrm>
            <a:off x="7463693" y="3296227"/>
            <a:ext cx="928726" cy="253916"/>
          </a:xfrm>
          <a:prstGeom prst="rect">
            <a:avLst/>
          </a:prstGeom>
          <a:noFill/>
        </p:spPr>
        <p:txBody>
          <a:bodyPr wrap="square" rtlCol="0">
            <a:spAutoFit/>
          </a:bodyPr>
          <a:lstStyle/>
          <a:p>
            <a:pPr defTabSz="914363"/>
            <a:r>
              <a:rPr lang="en-US" altLang="zh-CN" sz="1050" dirty="0" smtClean="0">
                <a:latin typeface="Calibri" pitchFamily="34" charset="0"/>
                <a:ea typeface="微软雅黑" pitchFamily="34" charset="-122"/>
              </a:rPr>
              <a:t>Experiment</a:t>
            </a:r>
            <a:endParaRPr lang="zh-CN" altLang="en-US" sz="1050" dirty="0">
              <a:latin typeface="Calibri" pitchFamily="34" charset="0"/>
              <a:ea typeface="微软雅黑" pitchFamily="34" charset="-122"/>
            </a:endParaRPr>
          </a:p>
        </p:txBody>
      </p:sp>
      <p:grpSp>
        <p:nvGrpSpPr>
          <p:cNvPr id="171" name="Group 123"/>
          <p:cNvGrpSpPr/>
          <p:nvPr/>
        </p:nvGrpSpPr>
        <p:grpSpPr>
          <a:xfrm>
            <a:off x="1054276" y="1357298"/>
            <a:ext cx="723904" cy="864000"/>
            <a:chOff x="2000232" y="3503762"/>
            <a:chExt cx="723904" cy="864000"/>
          </a:xfrm>
        </p:grpSpPr>
        <p:grpSp>
          <p:nvGrpSpPr>
            <p:cNvPr id="172" name="Group 4"/>
            <p:cNvGrpSpPr/>
            <p:nvPr/>
          </p:nvGrpSpPr>
          <p:grpSpPr>
            <a:xfrm>
              <a:off x="2000232" y="3503762"/>
              <a:ext cx="491764" cy="864000"/>
              <a:chOff x="1365592" y="500048"/>
              <a:chExt cx="491764" cy="864000"/>
            </a:xfrm>
            <a:solidFill>
              <a:srgbClr val="B1FD87"/>
            </a:solidFill>
          </p:grpSpPr>
          <p:sp>
            <p:nvSpPr>
              <p:cNvPr id="174" name="Freeform 21"/>
              <p:cNvSpPr>
                <a:spLocks noChangeAspect="1"/>
              </p:cNvSpPr>
              <p:nvPr/>
            </p:nvSpPr>
            <p:spPr bwMode="auto">
              <a:xfrm>
                <a:off x="1365592" y="500048"/>
                <a:ext cx="237247" cy="864000"/>
              </a:xfrm>
              <a:custGeom>
                <a:avLst/>
                <a:gdLst/>
                <a:ahLst/>
                <a:cxnLst>
                  <a:cxn ang="0">
                    <a:pos x="152" y="33"/>
                  </a:cxn>
                  <a:cxn ang="0">
                    <a:pos x="230" y="5"/>
                  </a:cxn>
                  <a:cxn ang="0">
                    <a:pos x="278" y="101"/>
                  </a:cxn>
                  <a:cxn ang="0">
                    <a:pos x="278" y="149"/>
                  </a:cxn>
                  <a:cxn ang="0">
                    <a:pos x="288" y="158"/>
                  </a:cxn>
                  <a:cxn ang="0">
                    <a:pos x="315" y="180"/>
                  </a:cxn>
                  <a:cxn ang="0">
                    <a:pos x="376" y="278"/>
                  </a:cxn>
                  <a:cxn ang="0">
                    <a:pos x="368" y="413"/>
                  </a:cxn>
                  <a:cxn ang="0">
                    <a:pos x="355" y="628"/>
                  </a:cxn>
                  <a:cxn ang="0">
                    <a:pos x="344" y="754"/>
                  </a:cxn>
                  <a:cxn ang="0">
                    <a:pos x="339" y="1004"/>
                  </a:cxn>
                  <a:cxn ang="0">
                    <a:pos x="346" y="1199"/>
                  </a:cxn>
                  <a:cxn ang="0">
                    <a:pos x="355" y="1226"/>
                  </a:cxn>
                  <a:cxn ang="0">
                    <a:pos x="351" y="1251"/>
                  </a:cxn>
                  <a:cxn ang="0">
                    <a:pos x="355" y="1308"/>
                  </a:cxn>
                  <a:cxn ang="0">
                    <a:pos x="359" y="1337"/>
                  </a:cxn>
                  <a:cxn ang="0">
                    <a:pos x="304" y="1342"/>
                  </a:cxn>
                  <a:cxn ang="0">
                    <a:pos x="169" y="1362"/>
                  </a:cxn>
                  <a:cxn ang="0">
                    <a:pos x="147" y="1323"/>
                  </a:cxn>
                  <a:cxn ang="0">
                    <a:pos x="222" y="1290"/>
                  </a:cxn>
                  <a:cxn ang="0">
                    <a:pos x="246" y="1264"/>
                  </a:cxn>
                  <a:cxn ang="0">
                    <a:pos x="134" y="1259"/>
                  </a:cxn>
                  <a:cxn ang="0">
                    <a:pos x="122" y="1231"/>
                  </a:cxn>
                  <a:cxn ang="0">
                    <a:pos x="189" y="1219"/>
                  </a:cxn>
                  <a:cxn ang="0">
                    <a:pos x="222" y="1189"/>
                  </a:cxn>
                  <a:cxn ang="0">
                    <a:pos x="219" y="1141"/>
                  </a:cxn>
                  <a:cxn ang="0">
                    <a:pos x="164" y="822"/>
                  </a:cxn>
                  <a:cxn ang="0">
                    <a:pos x="153" y="748"/>
                  </a:cxn>
                  <a:cxn ang="0">
                    <a:pos x="125" y="743"/>
                  </a:cxn>
                  <a:cxn ang="0">
                    <a:pos x="132" y="749"/>
                  </a:cxn>
                  <a:cxn ang="0">
                    <a:pos x="139" y="772"/>
                  </a:cxn>
                  <a:cxn ang="0">
                    <a:pos x="112" y="769"/>
                  </a:cxn>
                  <a:cxn ang="0">
                    <a:pos x="83" y="726"/>
                  </a:cxn>
                  <a:cxn ang="0">
                    <a:pos x="93" y="699"/>
                  </a:cxn>
                  <a:cxn ang="0">
                    <a:pos x="97" y="668"/>
                  </a:cxn>
                  <a:cxn ang="0">
                    <a:pos x="118" y="613"/>
                  </a:cxn>
                  <a:cxn ang="0">
                    <a:pos x="71" y="567"/>
                  </a:cxn>
                  <a:cxn ang="0">
                    <a:pos x="59" y="547"/>
                  </a:cxn>
                  <a:cxn ang="0">
                    <a:pos x="54" y="529"/>
                  </a:cxn>
                  <a:cxn ang="0">
                    <a:pos x="50" y="512"/>
                  </a:cxn>
                  <a:cxn ang="0">
                    <a:pos x="53" y="497"/>
                  </a:cxn>
                  <a:cxn ang="0">
                    <a:pos x="163" y="307"/>
                  </a:cxn>
                  <a:cxn ang="0">
                    <a:pos x="181" y="270"/>
                  </a:cxn>
                  <a:cxn ang="0">
                    <a:pos x="200" y="215"/>
                  </a:cxn>
                  <a:cxn ang="0">
                    <a:pos x="198" y="180"/>
                  </a:cxn>
                  <a:cxn ang="0">
                    <a:pos x="174" y="156"/>
                  </a:cxn>
                  <a:cxn ang="0">
                    <a:pos x="155" y="117"/>
                  </a:cxn>
                  <a:cxn ang="0">
                    <a:pos x="148" y="97"/>
                  </a:cxn>
                  <a:cxn ang="0">
                    <a:pos x="153" y="46"/>
                  </a:cxn>
                </a:cxnLst>
                <a:rect l="0" t="0" r="r" b="b"/>
                <a:pathLst>
                  <a:path w="376" h="1369">
                    <a:moveTo>
                      <a:pt x="153" y="46"/>
                    </a:moveTo>
                    <a:cubicBezTo>
                      <a:pt x="153" y="46"/>
                      <a:pt x="149" y="40"/>
                      <a:pt x="152" y="33"/>
                    </a:cubicBezTo>
                    <a:cubicBezTo>
                      <a:pt x="155" y="27"/>
                      <a:pt x="172" y="12"/>
                      <a:pt x="175" y="10"/>
                    </a:cubicBezTo>
                    <a:cubicBezTo>
                      <a:pt x="179" y="8"/>
                      <a:pt x="212" y="0"/>
                      <a:pt x="230" y="5"/>
                    </a:cubicBezTo>
                    <a:cubicBezTo>
                      <a:pt x="249" y="9"/>
                      <a:pt x="268" y="29"/>
                      <a:pt x="274" y="50"/>
                    </a:cubicBezTo>
                    <a:cubicBezTo>
                      <a:pt x="279" y="72"/>
                      <a:pt x="279" y="95"/>
                      <a:pt x="278" y="101"/>
                    </a:cubicBezTo>
                    <a:cubicBezTo>
                      <a:pt x="278" y="107"/>
                      <a:pt x="276" y="132"/>
                      <a:pt x="276" y="136"/>
                    </a:cubicBezTo>
                    <a:cubicBezTo>
                      <a:pt x="277" y="139"/>
                      <a:pt x="278" y="149"/>
                      <a:pt x="278" y="149"/>
                    </a:cubicBezTo>
                    <a:cubicBezTo>
                      <a:pt x="281" y="156"/>
                      <a:pt x="281" y="156"/>
                      <a:pt x="281" y="156"/>
                    </a:cubicBezTo>
                    <a:cubicBezTo>
                      <a:pt x="281" y="156"/>
                      <a:pt x="287" y="157"/>
                      <a:pt x="288" y="158"/>
                    </a:cubicBezTo>
                    <a:cubicBezTo>
                      <a:pt x="289" y="160"/>
                      <a:pt x="297" y="172"/>
                      <a:pt x="297" y="172"/>
                    </a:cubicBezTo>
                    <a:cubicBezTo>
                      <a:pt x="297" y="172"/>
                      <a:pt x="311" y="180"/>
                      <a:pt x="315" y="180"/>
                    </a:cubicBezTo>
                    <a:cubicBezTo>
                      <a:pt x="319" y="181"/>
                      <a:pt x="336" y="181"/>
                      <a:pt x="351" y="203"/>
                    </a:cubicBezTo>
                    <a:cubicBezTo>
                      <a:pt x="367" y="225"/>
                      <a:pt x="375" y="258"/>
                      <a:pt x="376" y="278"/>
                    </a:cubicBezTo>
                    <a:cubicBezTo>
                      <a:pt x="376" y="298"/>
                      <a:pt x="369" y="356"/>
                      <a:pt x="369" y="356"/>
                    </a:cubicBezTo>
                    <a:cubicBezTo>
                      <a:pt x="369" y="356"/>
                      <a:pt x="368" y="399"/>
                      <a:pt x="368" y="413"/>
                    </a:cubicBezTo>
                    <a:cubicBezTo>
                      <a:pt x="367" y="426"/>
                      <a:pt x="355" y="483"/>
                      <a:pt x="354" y="486"/>
                    </a:cubicBezTo>
                    <a:cubicBezTo>
                      <a:pt x="352" y="490"/>
                      <a:pt x="355" y="627"/>
                      <a:pt x="355" y="628"/>
                    </a:cubicBezTo>
                    <a:cubicBezTo>
                      <a:pt x="355" y="630"/>
                      <a:pt x="354" y="752"/>
                      <a:pt x="354" y="752"/>
                    </a:cubicBezTo>
                    <a:cubicBezTo>
                      <a:pt x="344" y="754"/>
                      <a:pt x="344" y="754"/>
                      <a:pt x="344" y="754"/>
                    </a:cubicBezTo>
                    <a:cubicBezTo>
                      <a:pt x="341" y="845"/>
                      <a:pt x="341" y="845"/>
                      <a:pt x="341" y="845"/>
                    </a:cubicBezTo>
                    <a:cubicBezTo>
                      <a:pt x="339" y="1004"/>
                      <a:pt x="339" y="1004"/>
                      <a:pt x="339" y="1004"/>
                    </a:cubicBezTo>
                    <a:cubicBezTo>
                      <a:pt x="339" y="1004"/>
                      <a:pt x="346" y="1167"/>
                      <a:pt x="347" y="1177"/>
                    </a:cubicBezTo>
                    <a:cubicBezTo>
                      <a:pt x="347" y="1187"/>
                      <a:pt x="347" y="1193"/>
                      <a:pt x="346" y="1199"/>
                    </a:cubicBezTo>
                    <a:cubicBezTo>
                      <a:pt x="345" y="1205"/>
                      <a:pt x="343" y="1211"/>
                      <a:pt x="345" y="1214"/>
                    </a:cubicBezTo>
                    <a:cubicBezTo>
                      <a:pt x="348" y="1218"/>
                      <a:pt x="353" y="1220"/>
                      <a:pt x="355" y="1226"/>
                    </a:cubicBezTo>
                    <a:cubicBezTo>
                      <a:pt x="356" y="1232"/>
                      <a:pt x="358" y="1235"/>
                      <a:pt x="355" y="1240"/>
                    </a:cubicBezTo>
                    <a:cubicBezTo>
                      <a:pt x="352" y="1245"/>
                      <a:pt x="350" y="1248"/>
                      <a:pt x="351" y="1251"/>
                    </a:cubicBezTo>
                    <a:cubicBezTo>
                      <a:pt x="351" y="1254"/>
                      <a:pt x="354" y="1281"/>
                      <a:pt x="354" y="1281"/>
                    </a:cubicBezTo>
                    <a:cubicBezTo>
                      <a:pt x="354" y="1281"/>
                      <a:pt x="356" y="1302"/>
                      <a:pt x="355" y="1308"/>
                    </a:cubicBezTo>
                    <a:cubicBezTo>
                      <a:pt x="357" y="1317"/>
                      <a:pt x="358" y="1321"/>
                      <a:pt x="358" y="1321"/>
                    </a:cubicBezTo>
                    <a:cubicBezTo>
                      <a:pt x="358" y="1321"/>
                      <a:pt x="359" y="1334"/>
                      <a:pt x="359" y="1337"/>
                    </a:cubicBezTo>
                    <a:cubicBezTo>
                      <a:pt x="348" y="1343"/>
                      <a:pt x="316" y="1350"/>
                      <a:pt x="316" y="1350"/>
                    </a:cubicBezTo>
                    <a:cubicBezTo>
                      <a:pt x="304" y="1342"/>
                      <a:pt x="304" y="1342"/>
                      <a:pt x="304" y="1342"/>
                    </a:cubicBezTo>
                    <a:cubicBezTo>
                      <a:pt x="304" y="1342"/>
                      <a:pt x="289" y="1353"/>
                      <a:pt x="262" y="1361"/>
                    </a:cubicBezTo>
                    <a:cubicBezTo>
                      <a:pt x="235" y="1369"/>
                      <a:pt x="171" y="1362"/>
                      <a:pt x="169" y="1362"/>
                    </a:cubicBezTo>
                    <a:cubicBezTo>
                      <a:pt x="168" y="1362"/>
                      <a:pt x="139" y="1351"/>
                      <a:pt x="138" y="1340"/>
                    </a:cubicBezTo>
                    <a:cubicBezTo>
                      <a:pt x="137" y="1329"/>
                      <a:pt x="144" y="1325"/>
                      <a:pt x="147" y="1323"/>
                    </a:cubicBezTo>
                    <a:cubicBezTo>
                      <a:pt x="149" y="1322"/>
                      <a:pt x="183" y="1312"/>
                      <a:pt x="183" y="1312"/>
                    </a:cubicBezTo>
                    <a:cubicBezTo>
                      <a:pt x="183" y="1312"/>
                      <a:pt x="211" y="1298"/>
                      <a:pt x="222" y="1290"/>
                    </a:cubicBezTo>
                    <a:cubicBezTo>
                      <a:pt x="233" y="1281"/>
                      <a:pt x="243" y="1271"/>
                      <a:pt x="243" y="1271"/>
                    </a:cubicBezTo>
                    <a:cubicBezTo>
                      <a:pt x="246" y="1264"/>
                      <a:pt x="246" y="1264"/>
                      <a:pt x="246" y="1264"/>
                    </a:cubicBezTo>
                    <a:cubicBezTo>
                      <a:pt x="246" y="1264"/>
                      <a:pt x="233" y="1264"/>
                      <a:pt x="219" y="1267"/>
                    </a:cubicBezTo>
                    <a:cubicBezTo>
                      <a:pt x="205" y="1271"/>
                      <a:pt x="158" y="1269"/>
                      <a:pt x="134" y="1259"/>
                    </a:cubicBezTo>
                    <a:cubicBezTo>
                      <a:pt x="110" y="1248"/>
                      <a:pt x="119" y="1239"/>
                      <a:pt x="119" y="1239"/>
                    </a:cubicBezTo>
                    <a:cubicBezTo>
                      <a:pt x="119" y="1239"/>
                      <a:pt x="121" y="1233"/>
                      <a:pt x="122" y="1231"/>
                    </a:cubicBezTo>
                    <a:cubicBezTo>
                      <a:pt x="123" y="1229"/>
                      <a:pt x="130" y="1225"/>
                      <a:pt x="142" y="1225"/>
                    </a:cubicBezTo>
                    <a:cubicBezTo>
                      <a:pt x="154" y="1225"/>
                      <a:pt x="186" y="1220"/>
                      <a:pt x="189" y="1219"/>
                    </a:cubicBezTo>
                    <a:cubicBezTo>
                      <a:pt x="193" y="1218"/>
                      <a:pt x="219" y="1203"/>
                      <a:pt x="219" y="1203"/>
                    </a:cubicBezTo>
                    <a:cubicBezTo>
                      <a:pt x="219" y="1203"/>
                      <a:pt x="225" y="1200"/>
                      <a:pt x="222" y="1189"/>
                    </a:cubicBezTo>
                    <a:cubicBezTo>
                      <a:pt x="219" y="1179"/>
                      <a:pt x="219" y="1180"/>
                      <a:pt x="220" y="1171"/>
                    </a:cubicBezTo>
                    <a:cubicBezTo>
                      <a:pt x="221" y="1163"/>
                      <a:pt x="219" y="1141"/>
                      <a:pt x="219" y="1141"/>
                    </a:cubicBezTo>
                    <a:cubicBezTo>
                      <a:pt x="219" y="1141"/>
                      <a:pt x="189" y="987"/>
                      <a:pt x="183" y="952"/>
                    </a:cubicBezTo>
                    <a:cubicBezTo>
                      <a:pt x="176" y="918"/>
                      <a:pt x="165" y="832"/>
                      <a:pt x="164" y="822"/>
                    </a:cubicBezTo>
                    <a:cubicBezTo>
                      <a:pt x="163" y="812"/>
                      <a:pt x="154" y="753"/>
                      <a:pt x="154" y="753"/>
                    </a:cubicBezTo>
                    <a:cubicBezTo>
                      <a:pt x="153" y="748"/>
                      <a:pt x="153" y="748"/>
                      <a:pt x="153" y="748"/>
                    </a:cubicBezTo>
                    <a:cubicBezTo>
                      <a:pt x="153" y="748"/>
                      <a:pt x="137" y="745"/>
                      <a:pt x="136" y="745"/>
                    </a:cubicBezTo>
                    <a:cubicBezTo>
                      <a:pt x="134" y="744"/>
                      <a:pt x="125" y="743"/>
                      <a:pt x="125" y="743"/>
                    </a:cubicBezTo>
                    <a:cubicBezTo>
                      <a:pt x="125" y="746"/>
                      <a:pt x="125" y="746"/>
                      <a:pt x="125" y="746"/>
                    </a:cubicBezTo>
                    <a:cubicBezTo>
                      <a:pt x="125" y="746"/>
                      <a:pt x="131" y="749"/>
                      <a:pt x="132" y="749"/>
                    </a:cubicBezTo>
                    <a:cubicBezTo>
                      <a:pt x="134" y="750"/>
                      <a:pt x="140" y="757"/>
                      <a:pt x="140" y="760"/>
                    </a:cubicBezTo>
                    <a:cubicBezTo>
                      <a:pt x="143" y="764"/>
                      <a:pt x="142" y="770"/>
                      <a:pt x="139" y="772"/>
                    </a:cubicBezTo>
                    <a:cubicBezTo>
                      <a:pt x="138" y="775"/>
                      <a:pt x="128" y="772"/>
                      <a:pt x="123" y="771"/>
                    </a:cubicBezTo>
                    <a:cubicBezTo>
                      <a:pt x="120" y="774"/>
                      <a:pt x="118" y="772"/>
                      <a:pt x="112" y="769"/>
                    </a:cubicBezTo>
                    <a:cubicBezTo>
                      <a:pt x="106" y="767"/>
                      <a:pt x="93" y="760"/>
                      <a:pt x="89" y="752"/>
                    </a:cubicBezTo>
                    <a:cubicBezTo>
                      <a:pt x="86" y="744"/>
                      <a:pt x="83" y="729"/>
                      <a:pt x="83" y="726"/>
                    </a:cubicBezTo>
                    <a:cubicBezTo>
                      <a:pt x="83" y="722"/>
                      <a:pt x="82" y="723"/>
                      <a:pt x="85" y="716"/>
                    </a:cubicBezTo>
                    <a:cubicBezTo>
                      <a:pt x="87" y="710"/>
                      <a:pt x="92" y="703"/>
                      <a:pt x="93" y="699"/>
                    </a:cubicBezTo>
                    <a:cubicBezTo>
                      <a:pt x="94" y="694"/>
                      <a:pt x="99" y="672"/>
                      <a:pt x="99" y="672"/>
                    </a:cubicBezTo>
                    <a:cubicBezTo>
                      <a:pt x="97" y="668"/>
                      <a:pt x="97" y="668"/>
                      <a:pt x="97" y="668"/>
                    </a:cubicBezTo>
                    <a:cubicBezTo>
                      <a:pt x="97" y="668"/>
                      <a:pt x="104" y="652"/>
                      <a:pt x="107" y="644"/>
                    </a:cubicBezTo>
                    <a:cubicBezTo>
                      <a:pt x="109" y="636"/>
                      <a:pt x="118" y="613"/>
                      <a:pt x="118" y="613"/>
                    </a:cubicBezTo>
                    <a:cubicBezTo>
                      <a:pt x="96" y="570"/>
                      <a:pt x="96" y="570"/>
                      <a:pt x="96" y="570"/>
                    </a:cubicBezTo>
                    <a:cubicBezTo>
                      <a:pt x="96" y="570"/>
                      <a:pt x="74" y="570"/>
                      <a:pt x="71" y="567"/>
                    </a:cubicBezTo>
                    <a:cubicBezTo>
                      <a:pt x="68" y="563"/>
                      <a:pt x="64" y="561"/>
                      <a:pt x="63" y="560"/>
                    </a:cubicBezTo>
                    <a:cubicBezTo>
                      <a:pt x="61" y="558"/>
                      <a:pt x="60" y="548"/>
                      <a:pt x="59" y="547"/>
                    </a:cubicBezTo>
                    <a:cubicBezTo>
                      <a:pt x="57" y="546"/>
                      <a:pt x="56" y="544"/>
                      <a:pt x="55" y="540"/>
                    </a:cubicBezTo>
                    <a:cubicBezTo>
                      <a:pt x="53" y="536"/>
                      <a:pt x="54" y="529"/>
                      <a:pt x="54" y="529"/>
                    </a:cubicBezTo>
                    <a:cubicBezTo>
                      <a:pt x="54" y="529"/>
                      <a:pt x="51" y="524"/>
                      <a:pt x="50" y="520"/>
                    </a:cubicBezTo>
                    <a:cubicBezTo>
                      <a:pt x="49" y="516"/>
                      <a:pt x="50" y="512"/>
                      <a:pt x="50" y="512"/>
                    </a:cubicBezTo>
                    <a:cubicBezTo>
                      <a:pt x="50" y="512"/>
                      <a:pt x="40" y="505"/>
                      <a:pt x="40" y="498"/>
                    </a:cubicBezTo>
                    <a:cubicBezTo>
                      <a:pt x="40" y="491"/>
                      <a:pt x="53" y="497"/>
                      <a:pt x="53" y="497"/>
                    </a:cubicBezTo>
                    <a:cubicBezTo>
                      <a:pt x="53" y="497"/>
                      <a:pt x="0" y="402"/>
                      <a:pt x="0" y="403"/>
                    </a:cubicBezTo>
                    <a:cubicBezTo>
                      <a:pt x="0" y="405"/>
                      <a:pt x="163" y="307"/>
                      <a:pt x="163" y="307"/>
                    </a:cubicBezTo>
                    <a:cubicBezTo>
                      <a:pt x="168" y="314"/>
                      <a:pt x="168" y="314"/>
                      <a:pt x="168" y="314"/>
                    </a:cubicBezTo>
                    <a:cubicBezTo>
                      <a:pt x="181" y="270"/>
                      <a:pt x="181" y="270"/>
                      <a:pt x="181" y="270"/>
                    </a:cubicBezTo>
                    <a:cubicBezTo>
                      <a:pt x="181" y="270"/>
                      <a:pt x="192" y="237"/>
                      <a:pt x="194" y="231"/>
                    </a:cubicBezTo>
                    <a:cubicBezTo>
                      <a:pt x="197" y="225"/>
                      <a:pt x="200" y="215"/>
                      <a:pt x="200" y="215"/>
                    </a:cubicBezTo>
                    <a:cubicBezTo>
                      <a:pt x="206" y="189"/>
                      <a:pt x="206" y="189"/>
                      <a:pt x="206" y="189"/>
                    </a:cubicBezTo>
                    <a:cubicBezTo>
                      <a:pt x="206" y="189"/>
                      <a:pt x="202" y="182"/>
                      <a:pt x="198" y="180"/>
                    </a:cubicBezTo>
                    <a:cubicBezTo>
                      <a:pt x="194" y="178"/>
                      <a:pt x="186" y="173"/>
                      <a:pt x="186" y="173"/>
                    </a:cubicBezTo>
                    <a:cubicBezTo>
                      <a:pt x="186" y="173"/>
                      <a:pt x="180" y="166"/>
                      <a:pt x="174" y="156"/>
                    </a:cubicBezTo>
                    <a:cubicBezTo>
                      <a:pt x="171" y="152"/>
                      <a:pt x="169" y="149"/>
                      <a:pt x="167" y="145"/>
                    </a:cubicBezTo>
                    <a:cubicBezTo>
                      <a:pt x="160" y="130"/>
                      <a:pt x="156" y="121"/>
                      <a:pt x="155" y="117"/>
                    </a:cubicBezTo>
                    <a:cubicBezTo>
                      <a:pt x="155" y="114"/>
                      <a:pt x="154" y="109"/>
                      <a:pt x="154" y="109"/>
                    </a:cubicBezTo>
                    <a:cubicBezTo>
                      <a:pt x="154" y="109"/>
                      <a:pt x="150" y="100"/>
                      <a:pt x="148" y="97"/>
                    </a:cubicBezTo>
                    <a:cubicBezTo>
                      <a:pt x="147" y="93"/>
                      <a:pt x="147" y="85"/>
                      <a:pt x="147" y="83"/>
                    </a:cubicBezTo>
                    <a:cubicBezTo>
                      <a:pt x="147" y="80"/>
                      <a:pt x="146" y="54"/>
                      <a:pt x="153" y="46"/>
                    </a:cubicBezTo>
                    <a:close/>
                  </a:path>
                </a:pathLst>
              </a:custGeom>
              <a:grp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effectLst/>
                  <a:uLnTx/>
                  <a:uFillTx/>
                </a:endParaRPr>
              </a:p>
            </p:txBody>
          </p:sp>
          <p:sp>
            <p:nvSpPr>
              <p:cNvPr id="175" name="TextBox 174"/>
              <p:cNvSpPr txBox="1"/>
              <p:nvPr/>
            </p:nvSpPr>
            <p:spPr>
              <a:xfrm>
                <a:off x="1643042" y="670438"/>
                <a:ext cx="214314" cy="523220"/>
              </a:xfrm>
              <a:prstGeom prst="rect">
                <a:avLst/>
              </a:prstGeom>
              <a:noFill/>
            </p:spPr>
            <p:txBody>
              <a:bodyPr wrap="square" rtlCol="0">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solidFill>
                        <a:srgbClr val="B1FD87"/>
                      </a:solidFill>
                    </a:ln>
                    <a:effectLst/>
                    <a:uLnTx/>
                    <a:uFillTx/>
                    <a:latin typeface="微软雅黑" pitchFamily="34" charset="-122"/>
                    <a:ea typeface="微软雅黑" pitchFamily="34" charset="-122"/>
                  </a:rPr>
                  <a:t>学生</a:t>
                </a:r>
              </a:p>
            </p:txBody>
          </p:sp>
        </p:grpSp>
        <p:sp>
          <p:nvSpPr>
            <p:cNvPr id="173" name="TextBox 172"/>
            <p:cNvSpPr txBox="1"/>
            <p:nvPr/>
          </p:nvSpPr>
          <p:spPr>
            <a:xfrm rot="5400000">
              <a:off x="2153974" y="3781874"/>
              <a:ext cx="832548" cy="307777"/>
            </a:xfrm>
            <a:prstGeom prst="rect">
              <a:avLst/>
            </a:prstGeom>
            <a:noFill/>
          </p:spPr>
          <p:txBody>
            <a:bodyPr wrap="square" rtlCol="0">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solidFill>
                      <a:srgbClr val="B1FD87"/>
                    </a:solidFill>
                  </a:ln>
                  <a:effectLst/>
                  <a:uLnTx/>
                  <a:uFillTx/>
                  <a:latin typeface="Calibri" pitchFamily="34" charset="0"/>
                  <a:ea typeface="微软雅黑" pitchFamily="34" charset="-122"/>
                </a:rPr>
                <a:t>Student</a:t>
              </a:r>
              <a:endParaRPr kumimoji="0" lang="zh-CN" altLang="en-US" sz="1400" b="0" i="0" u="none" strike="noStrike" kern="0" cap="none" spc="0" normalizeH="0" baseline="0" noProof="0" dirty="0" smtClean="0">
                <a:ln>
                  <a:solidFill>
                    <a:srgbClr val="B1FD87"/>
                  </a:solidFill>
                </a:ln>
                <a:effectLst/>
                <a:uLnTx/>
                <a:uFillTx/>
                <a:latin typeface="Calibri" pitchFamily="34" charset="0"/>
                <a:ea typeface="微软雅黑" pitchFamily="34" charset="-122"/>
              </a:endParaRPr>
            </a:p>
          </p:txBody>
        </p:sp>
      </p:grpSp>
      <p:grpSp>
        <p:nvGrpSpPr>
          <p:cNvPr id="176" name="Group 128"/>
          <p:cNvGrpSpPr/>
          <p:nvPr/>
        </p:nvGrpSpPr>
        <p:grpSpPr>
          <a:xfrm>
            <a:off x="1630542" y="2147065"/>
            <a:ext cx="850706" cy="954107"/>
            <a:chOff x="2714612" y="4185843"/>
            <a:chExt cx="850706" cy="954107"/>
          </a:xfrm>
        </p:grpSpPr>
        <p:grpSp>
          <p:nvGrpSpPr>
            <p:cNvPr id="177" name="Group 73"/>
            <p:cNvGrpSpPr/>
            <p:nvPr/>
          </p:nvGrpSpPr>
          <p:grpSpPr>
            <a:xfrm>
              <a:off x="2714612" y="4185843"/>
              <a:ext cx="709186" cy="954107"/>
              <a:chOff x="2143106" y="1321585"/>
              <a:chExt cx="709186" cy="954107"/>
            </a:xfrm>
          </p:grpSpPr>
          <p:sp>
            <p:nvSpPr>
              <p:cNvPr id="179" name="Freeform 5"/>
              <p:cNvSpPr>
                <a:spLocks noChangeAspect="1" noEditPoints="1"/>
              </p:cNvSpPr>
              <p:nvPr/>
            </p:nvSpPr>
            <p:spPr bwMode="auto">
              <a:xfrm>
                <a:off x="2143106" y="1366638"/>
                <a:ext cx="350621" cy="864000"/>
              </a:xfrm>
              <a:custGeom>
                <a:avLst/>
                <a:gdLst/>
                <a:ahLst/>
                <a:cxnLst>
                  <a:cxn ang="0">
                    <a:pos x="546" y="382"/>
                  </a:cxn>
                  <a:cxn ang="0">
                    <a:pos x="464" y="271"/>
                  </a:cxn>
                  <a:cxn ang="0">
                    <a:pos x="455" y="238"/>
                  </a:cxn>
                  <a:cxn ang="0">
                    <a:pos x="399" y="177"/>
                  </a:cxn>
                  <a:cxn ang="0">
                    <a:pos x="371" y="73"/>
                  </a:cxn>
                  <a:cxn ang="0">
                    <a:pos x="261" y="22"/>
                  </a:cxn>
                  <a:cxn ang="0">
                    <a:pos x="229" y="88"/>
                  </a:cxn>
                  <a:cxn ang="0">
                    <a:pos x="202" y="157"/>
                  </a:cxn>
                  <a:cxn ang="0">
                    <a:pos x="209" y="209"/>
                  </a:cxn>
                  <a:cxn ang="0">
                    <a:pos x="103" y="439"/>
                  </a:cxn>
                  <a:cxn ang="0">
                    <a:pos x="91" y="654"/>
                  </a:cxn>
                  <a:cxn ang="0">
                    <a:pos x="94" y="684"/>
                  </a:cxn>
                  <a:cxn ang="0">
                    <a:pos x="110" y="723"/>
                  </a:cxn>
                  <a:cxn ang="0">
                    <a:pos x="126" y="726"/>
                  </a:cxn>
                  <a:cxn ang="0">
                    <a:pos x="90" y="942"/>
                  </a:cxn>
                  <a:cxn ang="0">
                    <a:pos x="91" y="961"/>
                  </a:cxn>
                  <a:cxn ang="0">
                    <a:pos x="72" y="1102"/>
                  </a:cxn>
                  <a:cxn ang="0">
                    <a:pos x="18" y="1319"/>
                  </a:cxn>
                  <a:cxn ang="0">
                    <a:pos x="0" y="1346"/>
                  </a:cxn>
                  <a:cxn ang="0">
                    <a:pos x="45" y="1357"/>
                  </a:cxn>
                  <a:cxn ang="0">
                    <a:pos x="91" y="1313"/>
                  </a:cxn>
                  <a:cxn ang="0">
                    <a:pos x="124" y="1311"/>
                  </a:cxn>
                  <a:cxn ang="0">
                    <a:pos x="128" y="1267"/>
                  </a:cxn>
                  <a:cxn ang="0">
                    <a:pos x="119" y="1214"/>
                  </a:cxn>
                  <a:cxn ang="0">
                    <a:pos x="166" y="1046"/>
                  </a:cxn>
                  <a:cxn ang="0">
                    <a:pos x="170" y="989"/>
                  </a:cxn>
                  <a:cxn ang="0">
                    <a:pos x="170" y="965"/>
                  </a:cxn>
                  <a:cxn ang="0">
                    <a:pos x="238" y="952"/>
                  </a:cxn>
                  <a:cxn ang="0">
                    <a:pos x="286" y="991"/>
                  </a:cxn>
                  <a:cxn ang="0">
                    <a:pos x="283" y="1086"/>
                  </a:cxn>
                  <a:cxn ang="0">
                    <a:pos x="288" y="1132"/>
                  </a:cxn>
                  <a:cxn ang="0">
                    <a:pos x="286" y="1184"/>
                  </a:cxn>
                  <a:cxn ang="0">
                    <a:pos x="276" y="1245"/>
                  </a:cxn>
                  <a:cxn ang="0">
                    <a:pos x="264" y="1310"/>
                  </a:cxn>
                  <a:cxn ang="0">
                    <a:pos x="301" y="1342"/>
                  </a:cxn>
                  <a:cxn ang="0">
                    <a:pos x="336" y="1270"/>
                  </a:cxn>
                  <a:cxn ang="0">
                    <a:pos x="336" y="1218"/>
                  </a:cxn>
                  <a:cxn ang="0">
                    <a:pos x="338" y="1191"/>
                  </a:cxn>
                  <a:cxn ang="0">
                    <a:pos x="370" y="1002"/>
                  </a:cxn>
                  <a:cxn ang="0">
                    <a:pos x="370" y="883"/>
                  </a:cxn>
                  <a:cxn ang="0">
                    <a:pos x="407" y="720"/>
                  </a:cxn>
                  <a:cxn ang="0">
                    <a:pos x="427" y="650"/>
                  </a:cxn>
                  <a:cxn ang="0">
                    <a:pos x="441" y="563"/>
                  </a:cxn>
                  <a:cxn ang="0">
                    <a:pos x="502" y="519"/>
                  </a:cxn>
                  <a:cxn ang="0">
                    <a:pos x="552" y="424"/>
                  </a:cxn>
                  <a:cxn ang="0">
                    <a:pos x="475" y="449"/>
                  </a:cxn>
                  <a:cxn ang="0">
                    <a:pos x="426" y="497"/>
                  </a:cxn>
                  <a:cxn ang="0">
                    <a:pos x="402" y="483"/>
                  </a:cxn>
                  <a:cxn ang="0">
                    <a:pos x="401" y="444"/>
                  </a:cxn>
                  <a:cxn ang="0">
                    <a:pos x="440" y="375"/>
                  </a:cxn>
                  <a:cxn ang="0">
                    <a:pos x="474" y="424"/>
                  </a:cxn>
                  <a:cxn ang="0">
                    <a:pos x="475" y="449"/>
                  </a:cxn>
                </a:cxnLst>
                <a:rect l="0" t="0" r="r" b="b"/>
                <a:pathLst>
                  <a:path w="553" h="1362">
                    <a:moveTo>
                      <a:pt x="549" y="395"/>
                    </a:moveTo>
                    <a:cubicBezTo>
                      <a:pt x="549" y="390"/>
                      <a:pt x="549" y="386"/>
                      <a:pt x="546" y="382"/>
                    </a:cubicBezTo>
                    <a:cubicBezTo>
                      <a:pt x="544" y="379"/>
                      <a:pt x="490" y="308"/>
                      <a:pt x="482" y="297"/>
                    </a:cubicBezTo>
                    <a:cubicBezTo>
                      <a:pt x="474" y="286"/>
                      <a:pt x="466" y="278"/>
                      <a:pt x="464" y="271"/>
                    </a:cubicBezTo>
                    <a:cubicBezTo>
                      <a:pt x="461" y="263"/>
                      <a:pt x="459" y="259"/>
                      <a:pt x="459" y="253"/>
                    </a:cubicBezTo>
                    <a:cubicBezTo>
                      <a:pt x="458" y="247"/>
                      <a:pt x="460" y="242"/>
                      <a:pt x="455" y="238"/>
                    </a:cubicBezTo>
                    <a:cubicBezTo>
                      <a:pt x="450" y="234"/>
                      <a:pt x="384" y="212"/>
                      <a:pt x="383" y="211"/>
                    </a:cubicBezTo>
                    <a:cubicBezTo>
                      <a:pt x="391" y="202"/>
                      <a:pt x="396" y="192"/>
                      <a:pt x="399" y="177"/>
                    </a:cubicBezTo>
                    <a:cubicBezTo>
                      <a:pt x="401" y="161"/>
                      <a:pt x="393" y="139"/>
                      <a:pt x="385" y="118"/>
                    </a:cubicBezTo>
                    <a:cubicBezTo>
                      <a:pt x="378" y="96"/>
                      <a:pt x="372" y="85"/>
                      <a:pt x="371" y="73"/>
                    </a:cubicBezTo>
                    <a:cubicBezTo>
                      <a:pt x="370" y="60"/>
                      <a:pt x="355" y="0"/>
                      <a:pt x="295" y="9"/>
                    </a:cubicBezTo>
                    <a:cubicBezTo>
                      <a:pt x="295" y="9"/>
                      <a:pt x="272" y="9"/>
                      <a:pt x="261" y="22"/>
                    </a:cubicBezTo>
                    <a:cubicBezTo>
                      <a:pt x="250" y="35"/>
                      <a:pt x="240" y="48"/>
                      <a:pt x="238" y="53"/>
                    </a:cubicBezTo>
                    <a:cubicBezTo>
                      <a:pt x="238" y="53"/>
                      <a:pt x="236" y="71"/>
                      <a:pt x="229" y="88"/>
                    </a:cubicBezTo>
                    <a:cubicBezTo>
                      <a:pt x="222" y="105"/>
                      <a:pt x="219" y="111"/>
                      <a:pt x="215" y="127"/>
                    </a:cubicBezTo>
                    <a:cubicBezTo>
                      <a:pt x="211" y="144"/>
                      <a:pt x="208" y="139"/>
                      <a:pt x="202" y="157"/>
                    </a:cubicBezTo>
                    <a:cubicBezTo>
                      <a:pt x="197" y="176"/>
                      <a:pt x="200" y="192"/>
                      <a:pt x="203" y="197"/>
                    </a:cubicBezTo>
                    <a:cubicBezTo>
                      <a:pt x="206" y="203"/>
                      <a:pt x="209" y="209"/>
                      <a:pt x="209" y="209"/>
                    </a:cubicBezTo>
                    <a:cubicBezTo>
                      <a:pt x="209" y="209"/>
                      <a:pt x="155" y="226"/>
                      <a:pt x="151" y="229"/>
                    </a:cubicBezTo>
                    <a:cubicBezTo>
                      <a:pt x="148" y="232"/>
                      <a:pt x="104" y="413"/>
                      <a:pt x="103" y="439"/>
                    </a:cubicBezTo>
                    <a:cubicBezTo>
                      <a:pt x="101" y="465"/>
                      <a:pt x="93" y="612"/>
                      <a:pt x="92" y="623"/>
                    </a:cubicBezTo>
                    <a:cubicBezTo>
                      <a:pt x="92" y="634"/>
                      <a:pt x="91" y="654"/>
                      <a:pt x="91" y="654"/>
                    </a:cubicBezTo>
                    <a:cubicBezTo>
                      <a:pt x="94" y="654"/>
                      <a:pt x="94" y="654"/>
                      <a:pt x="94" y="654"/>
                    </a:cubicBezTo>
                    <a:cubicBezTo>
                      <a:pt x="94" y="654"/>
                      <a:pt x="93" y="679"/>
                      <a:pt x="94" y="684"/>
                    </a:cubicBezTo>
                    <a:cubicBezTo>
                      <a:pt x="95" y="688"/>
                      <a:pt x="99" y="700"/>
                      <a:pt x="100" y="703"/>
                    </a:cubicBezTo>
                    <a:cubicBezTo>
                      <a:pt x="102" y="705"/>
                      <a:pt x="105" y="721"/>
                      <a:pt x="110" y="723"/>
                    </a:cubicBezTo>
                    <a:cubicBezTo>
                      <a:pt x="114" y="726"/>
                      <a:pt x="116" y="726"/>
                      <a:pt x="120" y="724"/>
                    </a:cubicBezTo>
                    <a:cubicBezTo>
                      <a:pt x="123" y="726"/>
                      <a:pt x="126" y="726"/>
                      <a:pt x="126" y="726"/>
                    </a:cubicBezTo>
                    <a:cubicBezTo>
                      <a:pt x="126" y="726"/>
                      <a:pt x="95" y="874"/>
                      <a:pt x="94" y="895"/>
                    </a:cubicBezTo>
                    <a:cubicBezTo>
                      <a:pt x="92" y="917"/>
                      <a:pt x="90" y="942"/>
                      <a:pt x="90" y="942"/>
                    </a:cubicBezTo>
                    <a:cubicBezTo>
                      <a:pt x="93" y="944"/>
                      <a:pt x="93" y="944"/>
                      <a:pt x="93" y="944"/>
                    </a:cubicBezTo>
                    <a:cubicBezTo>
                      <a:pt x="93" y="944"/>
                      <a:pt x="92" y="957"/>
                      <a:pt x="91" y="961"/>
                    </a:cubicBezTo>
                    <a:cubicBezTo>
                      <a:pt x="91" y="965"/>
                      <a:pt x="87" y="973"/>
                      <a:pt x="85" y="995"/>
                    </a:cubicBezTo>
                    <a:cubicBezTo>
                      <a:pt x="83" y="1016"/>
                      <a:pt x="74" y="1082"/>
                      <a:pt x="72" y="1102"/>
                    </a:cubicBezTo>
                    <a:cubicBezTo>
                      <a:pt x="70" y="1121"/>
                      <a:pt x="64" y="1221"/>
                      <a:pt x="60" y="1241"/>
                    </a:cubicBezTo>
                    <a:cubicBezTo>
                      <a:pt x="57" y="1260"/>
                      <a:pt x="22" y="1311"/>
                      <a:pt x="18" y="1319"/>
                    </a:cubicBezTo>
                    <a:cubicBezTo>
                      <a:pt x="14" y="1327"/>
                      <a:pt x="10" y="1332"/>
                      <a:pt x="7" y="1335"/>
                    </a:cubicBezTo>
                    <a:cubicBezTo>
                      <a:pt x="5" y="1339"/>
                      <a:pt x="0" y="1340"/>
                      <a:pt x="0" y="1346"/>
                    </a:cubicBezTo>
                    <a:cubicBezTo>
                      <a:pt x="0" y="1352"/>
                      <a:pt x="6" y="1358"/>
                      <a:pt x="13" y="1359"/>
                    </a:cubicBezTo>
                    <a:cubicBezTo>
                      <a:pt x="20" y="1360"/>
                      <a:pt x="27" y="1362"/>
                      <a:pt x="45" y="1357"/>
                    </a:cubicBezTo>
                    <a:cubicBezTo>
                      <a:pt x="62" y="1352"/>
                      <a:pt x="75" y="1348"/>
                      <a:pt x="79" y="1341"/>
                    </a:cubicBezTo>
                    <a:cubicBezTo>
                      <a:pt x="82" y="1335"/>
                      <a:pt x="90" y="1315"/>
                      <a:pt x="91" y="1313"/>
                    </a:cubicBezTo>
                    <a:cubicBezTo>
                      <a:pt x="92" y="1311"/>
                      <a:pt x="112" y="1320"/>
                      <a:pt x="112" y="1320"/>
                    </a:cubicBezTo>
                    <a:cubicBezTo>
                      <a:pt x="112" y="1320"/>
                      <a:pt x="121" y="1314"/>
                      <a:pt x="124" y="1311"/>
                    </a:cubicBezTo>
                    <a:cubicBezTo>
                      <a:pt x="128" y="1307"/>
                      <a:pt x="126" y="1280"/>
                      <a:pt x="126" y="1280"/>
                    </a:cubicBezTo>
                    <a:cubicBezTo>
                      <a:pt x="126" y="1280"/>
                      <a:pt x="127" y="1275"/>
                      <a:pt x="128" y="1267"/>
                    </a:cubicBezTo>
                    <a:cubicBezTo>
                      <a:pt x="129" y="1258"/>
                      <a:pt x="125" y="1242"/>
                      <a:pt x="123" y="1235"/>
                    </a:cubicBezTo>
                    <a:cubicBezTo>
                      <a:pt x="121" y="1229"/>
                      <a:pt x="119" y="1222"/>
                      <a:pt x="119" y="1214"/>
                    </a:cubicBezTo>
                    <a:cubicBezTo>
                      <a:pt x="119" y="1207"/>
                      <a:pt x="129" y="1170"/>
                      <a:pt x="135" y="1158"/>
                    </a:cubicBezTo>
                    <a:cubicBezTo>
                      <a:pt x="141" y="1145"/>
                      <a:pt x="164" y="1057"/>
                      <a:pt x="166" y="1046"/>
                    </a:cubicBezTo>
                    <a:cubicBezTo>
                      <a:pt x="168" y="1035"/>
                      <a:pt x="171" y="1023"/>
                      <a:pt x="171" y="1016"/>
                    </a:cubicBezTo>
                    <a:cubicBezTo>
                      <a:pt x="171" y="1008"/>
                      <a:pt x="170" y="996"/>
                      <a:pt x="170" y="989"/>
                    </a:cubicBezTo>
                    <a:cubicBezTo>
                      <a:pt x="169" y="983"/>
                      <a:pt x="167" y="973"/>
                      <a:pt x="167" y="973"/>
                    </a:cubicBezTo>
                    <a:cubicBezTo>
                      <a:pt x="170" y="965"/>
                      <a:pt x="170" y="965"/>
                      <a:pt x="170" y="965"/>
                    </a:cubicBezTo>
                    <a:cubicBezTo>
                      <a:pt x="181" y="950"/>
                      <a:pt x="181" y="950"/>
                      <a:pt x="181" y="950"/>
                    </a:cubicBezTo>
                    <a:cubicBezTo>
                      <a:pt x="181" y="950"/>
                      <a:pt x="226" y="950"/>
                      <a:pt x="238" y="952"/>
                    </a:cubicBezTo>
                    <a:cubicBezTo>
                      <a:pt x="249" y="954"/>
                      <a:pt x="285" y="959"/>
                      <a:pt x="285" y="959"/>
                    </a:cubicBezTo>
                    <a:cubicBezTo>
                      <a:pt x="286" y="991"/>
                      <a:pt x="286" y="991"/>
                      <a:pt x="286" y="991"/>
                    </a:cubicBezTo>
                    <a:cubicBezTo>
                      <a:pt x="286" y="991"/>
                      <a:pt x="282" y="993"/>
                      <a:pt x="282" y="1002"/>
                    </a:cubicBezTo>
                    <a:cubicBezTo>
                      <a:pt x="282" y="1012"/>
                      <a:pt x="283" y="1076"/>
                      <a:pt x="283" y="1086"/>
                    </a:cubicBezTo>
                    <a:cubicBezTo>
                      <a:pt x="283" y="1095"/>
                      <a:pt x="283" y="1104"/>
                      <a:pt x="286" y="1112"/>
                    </a:cubicBezTo>
                    <a:cubicBezTo>
                      <a:pt x="288" y="1121"/>
                      <a:pt x="289" y="1127"/>
                      <a:pt x="288" y="1132"/>
                    </a:cubicBezTo>
                    <a:cubicBezTo>
                      <a:pt x="287" y="1137"/>
                      <a:pt x="285" y="1153"/>
                      <a:pt x="286" y="1163"/>
                    </a:cubicBezTo>
                    <a:cubicBezTo>
                      <a:pt x="287" y="1174"/>
                      <a:pt x="287" y="1179"/>
                      <a:pt x="286" y="1184"/>
                    </a:cubicBezTo>
                    <a:cubicBezTo>
                      <a:pt x="285" y="1190"/>
                      <a:pt x="282" y="1195"/>
                      <a:pt x="281" y="1208"/>
                    </a:cubicBezTo>
                    <a:cubicBezTo>
                      <a:pt x="280" y="1220"/>
                      <a:pt x="276" y="1228"/>
                      <a:pt x="276" y="1245"/>
                    </a:cubicBezTo>
                    <a:cubicBezTo>
                      <a:pt x="276" y="1262"/>
                      <a:pt x="276" y="1260"/>
                      <a:pt x="273" y="1273"/>
                    </a:cubicBezTo>
                    <a:cubicBezTo>
                      <a:pt x="269" y="1286"/>
                      <a:pt x="264" y="1297"/>
                      <a:pt x="264" y="1310"/>
                    </a:cubicBezTo>
                    <a:cubicBezTo>
                      <a:pt x="263" y="1323"/>
                      <a:pt x="260" y="1338"/>
                      <a:pt x="264" y="1340"/>
                    </a:cubicBezTo>
                    <a:cubicBezTo>
                      <a:pt x="267" y="1342"/>
                      <a:pt x="295" y="1345"/>
                      <a:pt x="301" y="1342"/>
                    </a:cubicBezTo>
                    <a:cubicBezTo>
                      <a:pt x="307" y="1339"/>
                      <a:pt x="324" y="1321"/>
                      <a:pt x="329" y="1311"/>
                    </a:cubicBezTo>
                    <a:cubicBezTo>
                      <a:pt x="333" y="1302"/>
                      <a:pt x="334" y="1277"/>
                      <a:pt x="336" y="1270"/>
                    </a:cubicBezTo>
                    <a:cubicBezTo>
                      <a:pt x="337" y="1263"/>
                      <a:pt x="336" y="1247"/>
                      <a:pt x="336" y="1238"/>
                    </a:cubicBezTo>
                    <a:cubicBezTo>
                      <a:pt x="335" y="1230"/>
                      <a:pt x="334" y="1225"/>
                      <a:pt x="336" y="1218"/>
                    </a:cubicBezTo>
                    <a:cubicBezTo>
                      <a:pt x="337" y="1212"/>
                      <a:pt x="337" y="1207"/>
                      <a:pt x="337" y="1203"/>
                    </a:cubicBezTo>
                    <a:cubicBezTo>
                      <a:pt x="337" y="1199"/>
                      <a:pt x="337" y="1199"/>
                      <a:pt x="338" y="1191"/>
                    </a:cubicBezTo>
                    <a:cubicBezTo>
                      <a:pt x="340" y="1183"/>
                      <a:pt x="338" y="1186"/>
                      <a:pt x="341" y="1178"/>
                    </a:cubicBezTo>
                    <a:cubicBezTo>
                      <a:pt x="343" y="1170"/>
                      <a:pt x="369" y="1024"/>
                      <a:pt x="370" y="1002"/>
                    </a:cubicBezTo>
                    <a:cubicBezTo>
                      <a:pt x="370" y="981"/>
                      <a:pt x="369" y="963"/>
                      <a:pt x="369" y="963"/>
                    </a:cubicBezTo>
                    <a:cubicBezTo>
                      <a:pt x="369" y="963"/>
                      <a:pt x="370" y="897"/>
                      <a:pt x="370" y="883"/>
                    </a:cubicBezTo>
                    <a:cubicBezTo>
                      <a:pt x="371" y="869"/>
                      <a:pt x="375" y="841"/>
                      <a:pt x="380" y="826"/>
                    </a:cubicBezTo>
                    <a:cubicBezTo>
                      <a:pt x="384" y="811"/>
                      <a:pt x="404" y="735"/>
                      <a:pt x="407" y="720"/>
                    </a:cubicBezTo>
                    <a:cubicBezTo>
                      <a:pt x="410" y="705"/>
                      <a:pt x="418" y="654"/>
                      <a:pt x="418" y="654"/>
                    </a:cubicBezTo>
                    <a:cubicBezTo>
                      <a:pt x="427" y="650"/>
                      <a:pt x="427" y="650"/>
                      <a:pt x="427" y="650"/>
                    </a:cubicBezTo>
                    <a:cubicBezTo>
                      <a:pt x="427" y="650"/>
                      <a:pt x="421" y="586"/>
                      <a:pt x="418" y="569"/>
                    </a:cubicBezTo>
                    <a:cubicBezTo>
                      <a:pt x="424" y="568"/>
                      <a:pt x="439" y="565"/>
                      <a:pt x="441" y="563"/>
                    </a:cubicBezTo>
                    <a:cubicBezTo>
                      <a:pt x="450" y="569"/>
                      <a:pt x="455" y="569"/>
                      <a:pt x="455" y="569"/>
                    </a:cubicBezTo>
                    <a:cubicBezTo>
                      <a:pt x="455" y="569"/>
                      <a:pt x="486" y="539"/>
                      <a:pt x="502" y="519"/>
                    </a:cubicBezTo>
                    <a:cubicBezTo>
                      <a:pt x="518" y="499"/>
                      <a:pt x="525" y="488"/>
                      <a:pt x="536" y="465"/>
                    </a:cubicBezTo>
                    <a:cubicBezTo>
                      <a:pt x="548" y="442"/>
                      <a:pt x="551" y="434"/>
                      <a:pt x="552" y="424"/>
                    </a:cubicBezTo>
                    <a:cubicBezTo>
                      <a:pt x="553" y="415"/>
                      <a:pt x="550" y="400"/>
                      <a:pt x="549" y="395"/>
                    </a:cubicBezTo>
                    <a:close/>
                    <a:moveTo>
                      <a:pt x="475" y="449"/>
                    </a:moveTo>
                    <a:cubicBezTo>
                      <a:pt x="469" y="452"/>
                      <a:pt x="458" y="462"/>
                      <a:pt x="454" y="468"/>
                    </a:cubicBezTo>
                    <a:cubicBezTo>
                      <a:pt x="449" y="474"/>
                      <a:pt x="430" y="493"/>
                      <a:pt x="426" y="497"/>
                    </a:cubicBezTo>
                    <a:cubicBezTo>
                      <a:pt x="422" y="500"/>
                      <a:pt x="406" y="509"/>
                      <a:pt x="406" y="509"/>
                    </a:cubicBezTo>
                    <a:cubicBezTo>
                      <a:pt x="406" y="509"/>
                      <a:pt x="405" y="494"/>
                      <a:pt x="402" y="483"/>
                    </a:cubicBezTo>
                    <a:cubicBezTo>
                      <a:pt x="399" y="472"/>
                      <a:pt x="398" y="467"/>
                      <a:pt x="397" y="462"/>
                    </a:cubicBezTo>
                    <a:cubicBezTo>
                      <a:pt x="397" y="458"/>
                      <a:pt x="397" y="451"/>
                      <a:pt x="401" y="444"/>
                    </a:cubicBezTo>
                    <a:cubicBezTo>
                      <a:pt x="405" y="437"/>
                      <a:pt x="433" y="378"/>
                      <a:pt x="433" y="378"/>
                    </a:cubicBezTo>
                    <a:cubicBezTo>
                      <a:pt x="440" y="375"/>
                      <a:pt x="440" y="375"/>
                      <a:pt x="440" y="375"/>
                    </a:cubicBezTo>
                    <a:cubicBezTo>
                      <a:pt x="440" y="375"/>
                      <a:pt x="457" y="398"/>
                      <a:pt x="463" y="404"/>
                    </a:cubicBezTo>
                    <a:cubicBezTo>
                      <a:pt x="468" y="417"/>
                      <a:pt x="468" y="418"/>
                      <a:pt x="474" y="424"/>
                    </a:cubicBezTo>
                    <a:cubicBezTo>
                      <a:pt x="480" y="431"/>
                      <a:pt x="482" y="435"/>
                      <a:pt x="483" y="437"/>
                    </a:cubicBezTo>
                    <a:cubicBezTo>
                      <a:pt x="484" y="440"/>
                      <a:pt x="481" y="446"/>
                      <a:pt x="475" y="449"/>
                    </a:cubicBezTo>
                    <a:close/>
                  </a:path>
                </a:pathLst>
              </a:custGeom>
              <a:solidFill>
                <a:srgbClr val="B1FD87"/>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effectLst/>
                  <a:uLnTx/>
                  <a:uFillTx/>
                </a:endParaRPr>
              </a:p>
            </p:txBody>
          </p:sp>
          <p:sp>
            <p:nvSpPr>
              <p:cNvPr id="180" name="TextBox 179"/>
              <p:cNvSpPr txBox="1"/>
              <p:nvPr/>
            </p:nvSpPr>
            <p:spPr>
              <a:xfrm>
                <a:off x="2423664" y="1321585"/>
                <a:ext cx="428628" cy="954107"/>
              </a:xfrm>
              <a:prstGeom prst="rect">
                <a:avLst/>
              </a:prstGeom>
              <a:noFill/>
            </p:spPr>
            <p:txBody>
              <a:bodyPr wrap="square" rtlCol="0">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solidFill>
                        <a:srgbClr val="B1FD87"/>
                      </a:solidFill>
                    </a:ln>
                    <a:effectLst/>
                    <a:uLnTx/>
                    <a:uFillTx/>
                    <a:latin typeface="微软雅黑" pitchFamily="34" charset="-122"/>
                    <a:ea typeface="微软雅黑" pitchFamily="34" charset="-122"/>
                  </a:rPr>
                  <a:t>创业企业</a:t>
                </a:r>
              </a:p>
            </p:txBody>
          </p:sp>
        </p:grpSp>
        <p:sp>
          <p:nvSpPr>
            <p:cNvPr id="178" name="TextBox 177"/>
            <p:cNvSpPr txBox="1"/>
            <p:nvPr/>
          </p:nvSpPr>
          <p:spPr>
            <a:xfrm rot="5400000">
              <a:off x="2995156" y="4509008"/>
              <a:ext cx="832548" cy="307777"/>
            </a:xfrm>
            <a:prstGeom prst="rect">
              <a:avLst/>
            </a:prstGeom>
            <a:noFill/>
          </p:spPr>
          <p:txBody>
            <a:bodyPr wrap="square" rtlCol="0">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solidFill>
                      <a:srgbClr val="B1FD87"/>
                    </a:solidFill>
                  </a:ln>
                  <a:effectLst/>
                  <a:uLnTx/>
                  <a:uFillTx/>
                  <a:latin typeface="Calibri" pitchFamily="34" charset="0"/>
                  <a:ea typeface="微软雅黑" pitchFamily="34" charset="-122"/>
                </a:rPr>
                <a:t>Startup</a:t>
              </a:r>
              <a:endParaRPr kumimoji="0" lang="zh-CN" altLang="en-US" sz="1400" b="0" i="0" u="none" strike="noStrike" kern="0" cap="none" spc="0" normalizeH="0" baseline="0" noProof="0" dirty="0" smtClean="0">
                <a:ln>
                  <a:solidFill>
                    <a:srgbClr val="B1FD87"/>
                  </a:solidFill>
                </a:ln>
                <a:effectLst/>
                <a:uLnTx/>
                <a:uFillTx/>
                <a:latin typeface="Calibri" pitchFamily="34" charset="0"/>
                <a:ea typeface="微软雅黑" pitchFamily="34" charset="-122"/>
              </a:endParaRPr>
            </a:p>
          </p:txBody>
        </p:sp>
      </p:grpSp>
      <p:grpSp>
        <p:nvGrpSpPr>
          <p:cNvPr id="181" name="Group 133"/>
          <p:cNvGrpSpPr/>
          <p:nvPr/>
        </p:nvGrpSpPr>
        <p:grpSpPr>
          <a:xfrm>
            <a:off x="1054276" y="2992285"/>
            <a:ext cx="803080" cy="954107"/>
            <a:chOff x="2000232" y="5072074"/>
            <a:chExt cx="803080" cy="954107"/>
          </a:xfrm>
        </p:grpSpPr>
        <p:grpSp>
          <p:nvGrpSpPr>
            <p:cNvPr id="182" name="Group 74"/>
            <p:cNvGrpSpPr/>
            <p:nvPr/>
          </p:nvGrpSpPr>
          <p:grpSpPr>
            <a:xfrm>
              <a:off x="2000232" y="5072074"/>
              <a:ext cx="665024" cy="954107"/>
              <a:chOff x="1071538" y="2071684"/>
              <a:chExt cx="665024" cy="954107"/>
            </a:xfrm>
          </p:grpSpPr>
          <p:sp>
            <p:nvSpPr>
              <p:cNvPr id="184" name="Freeform 9"/>
              <p:cNvSpPr>
                <a:spLocks noChangeAspect="1" noEditPoints="1"/>
              </p:cNvSpPr>
              <p:nvPr/>
            </p:nvSpPr>
            <p:spPr bwMode="auto">
              <a:xfrm>
                <a:off x="1071538" y="2116737"/>
                <a:ext cx="295497" cy="864000"/>
              </a:xfrm>
              <a:custGeom>
                <a:avLst/>
                <a:gdLst/>
                <a:ahLst/>
                <a:cxnLst>
                  <a:cxn ang="0">
                    <a:pos x="439" y="308"/>
                  </a:cxn>
                  <a:cxn ang="0">
                    <a:pos x="354" y="205"/>
                  </a:cxn>
                  <a:cxn ang="0">
                    <a:pos x="362" y="128"/>
                  </a:cxn>
                  <a:cxn ang="0">
                    <a:pos x="263" y="6"/>
                  </a:cxn>
                  <a:cxn ang="0">
                    <a:pos x="200" y="78"/>
                  </a:cxn>
                  <a:cxn ang="0">
                    <a:pos x="176" y="171"/>
                  </a:cxn>
                  <a:cxn ang="0">
                    <a:pos x="194" y="218"/>
                  </a:cxn>
                  <a:cxn ang="0">
                    <a:pos x="121" y="310"/>
                  </a:cxn>
                  <a:cxn ang="0">
                    <a:pos x="78" y="540"/>
                  </a:cxn>
                  <a:cxn ang="0">
                    <a:pos x="60" y="645"/>
                  </a:cxn>
                  <a:cxn ang="0">
                    <a:pos x="63" y="695"/>
                  </a:cxn>
                  <a:cxn ang="0">
                    <a:pos x="34" y="707"/>
                  </a:cxn>
                  <a:cxn ang="0">
                    <a:pos x="9" y="979"/>
                  </a:cxn>
                  <a:cxn ang="0">
                    <a:pos x="159" y="928"/>
                  </a:cxn>
                  <a:cxn ang="0">
                    <a:pos x="189" y="954"/>
                  </a:cxn>
                  <a:cxn ang="0">
                    <a:pos x="205" y="1125"/>
                  </a:cxn>
                  <a:cxn ang="0">
                    <a:pos x="189" y="1296"/>
                  </a:cxn>
                  <a:cxn ang="0">
                    <a:pos x="225" y="1329"/>
                  </a:cxn>
                  <a:cxn ang="0">
                    <a:pos x="266" y="1276"/>
                  </a:cxn>
                  <a:cxn ang="0">
                    <a:pos x="271" y="1227"/>
                  </a:cxn>
                  <a:cxn ang="0">
                    <a:pos x="270" y="1036"/>
                  </a:cxn>
                  <a:cxn ang="0">
                    <a:pos x="270" y="958"/>
                  </a:cxn>
                  <a:cxn ang="0">
                    <a:pos x="314" y="1022"/>
                  </a:cxn>
                  <a:cxn ang="0">
                    <a:pos x="346" y="1139"/>
                  </a:cxn>
                  <a:cxn ang="0">
                    <a:pos x="356" y="1178"/>
                  </a:cxn>
                  <a:cxn ang="0">
                    <a:pos x="355" y="1229"/>
                  </a:cxn>
                  <a:cxn ang="0">
                    <a:pos x="346" y="1329"/>
                  </a:cxn>
                  <a:cxn ang="0">
                    <a:pos x="406" y="1325"/>
                  </a:cxn>
                  <a:cxn ang="0">
                    <a:pos x="416" y="1239"/>
                  </a:cxn>
                  <a:cxn ang="0">
                    <a:pos x="409" y="1175"/>
                  </a:cxn>
                  <a:cxn ang="0">
                    <a:pos x="403" y="1029"/>
                  </a:cxn>
                  <a:cxn ang="0">
                    <a:pos x="382" y="938"/>
                  </a:cxn>
                  <a:cxn ang="0">
                    <a:pos x="373" y="886"/>
                  </a:cxn>
                  <a:cxn ang="0">
                    <a:pos x="372" y="825"/>
                  </a:cxn>
                  <a:cxn ang="0">
                    <a:pos x="382" y="664"/>
                  </a:cxn>
                  <a:cxn ang="0">
                    <a:pos x="365" y="462"/>
                  </a:cxn>
                  <a:cxn ang="0">
                    <a:pos x="391" y="496"/>
                  </a:cxn>
                  <a:cxn ang="0">
                    <a:pos x="399" y="637"/>
                  </a:cxn>
                  <a:cxn ang="0">
                    <a:pos x="400" y="681"/>
                  </a:cxn>
                  <a:cxn ang="0">
                    <a:pos x="413" y="680"/>
                  </a:cxn>
                  <a:cxn ang="0">
                    <a:pos x="414" y="706"/>
                  </a:cxn>
                  <a:cxn ang="0">
                    <a:pos x="421" y="730"/>
                  </a:cxn>
                  <a:cxn ang="0">
                    <a:pos x="438" y="710"/>
                  </a:cxn>
                  <a:cxn ang="0">
                    <a:pos x="454" y="663"/>
                  </a:cxn>
                  <a:cxn ang="0">
                    <a:pos x="459" y="522"/>
                  </a:cxn>
                  <a:cxn ang="0">
                    <a:pos x="103" y="676"/>
                  </a:cxn>
                  <a:cxn ang="0">
                    <a:pos x="93" y="636"/>
                  </a:cxn>
                  <a:cxn ang="0">
                    <a:pos x="134" y="711"/>
                  </a:cxn>
                </a:cxnLst>
                <a:rect l="0" t="0" r="r" b="b"/>
                <a:pathLst>
                  <a:path w="460" h="1345">
                    <a:moveTo>
                      <a:pt x="459" y="522"/>
                    </a:moveTo>
                    <a:cubicBezTo>
                      <a:pt x="459" y="522"/>
                      <a:pt x="457" y="458"/>
                      <a:pt x="453" y="434"/>
                    </a:cubicBezTo>
                    <a:cubicBezTo>
                      <a:pt x="450" y="409"/>
                      <a:pt x="440" y="317"/>
                      <a:pt x="439" y="308"/>
                    </a:cubicBezTo>
                    <a:cubicBezTo>
                      <a:pt x="438" y="298"/>
                      <a:pt x="433" y="251"/>
                      <a:pt x="431" y="246"/>
                    </a:cubicBezTo>
                    <a:cubicBezTo>
                      <a:pt x="429" y="242"/>
                      <a:pt x="372" y="216"/>
                      <a:pt x="366" y="214"/>
                    </a:cubicBezTo>
                    <a:cubicBezTo>
                      <a:pt x="361" y="211"/>
                      <a:pt x="354" y="205"/>
                      <a:pt x="354" y="205"/>
                    </a:cubicBezTo>
                    <a:cubicBezTo>
                      <a:pt x="354" y="205"/>
                      <a:pt x="359" y="201"/>
                      <a:pt x="360" y="188"/>
                    </a:cubicBezTo>
                    <a:cubicBezTo>
                      <a:pt x="361" y="175"/>
                      <a:pt x="361" y="167"/>
                      <a:pt x="359" y="157"/>
                    </a:cubicBezTo>
                    <a:cubicBezTo>
                      <a:pt x="357" y="148"/>
                      <a:pt x="365" y="143"/>
                      <a:pt x="362" y="128"/>
                    </a:cubicBezTo>
                    <a:cubicBezTo>
                      <a:pt x="359" y="114"/>
                      <a:pt x="354" y="96"/>
                      <a:pt x="345" y="75"/>
                    </a:cubicBezTo>
                    <a:cubicBezTo>
                      <a:pt x="337" y="51"/>
                      <a:pt x="324" y="27"/>
                      <a:pt x="316" y="21"/>
                    </a:cubicBezTo>
                    <a:cubicBezTo>
                      <a:pt x="308" y="14"/>
                      <a:pt x="296" y="0"/>
                      <a:pt x="263" y="6"/>
                    </a:cubicBezTo>
                    <a:cubicBezTo>
                      <a:pt x="263" y="6"/>
                      <a:pt x="247" y="5"/>
                      <a:pt x="234" y="14"/>
                    </a:cubicBezTo>
                    <a:cubicBezTo>
                      <a:pt x="222" y="23"/>
                      <a:pt x="208" y="42"/>
                      <a:pt x="206" y="52"/>
                    </a:cubicBezTo>
                    <a:cubicBezTo>
                      <a:pt x="204" y="63"/>
                      <a:pt x="203" y="68"/>
                      <a:pt x="200" y="78"/>
                    </a:cubicBezTo>
                    <a:cubicBezTo>
                      <a:pt x="196" y="88"/>
                      <a:pt x="185" y="104"/>
                      <a:pt x="184" y="119"/>
                    </a:cubicBezTo>
                    <a:cubicBezTo>
                      <a:pt x="184" y="134"/>
                      <a:pt x="189" y="145"/>
                      <a:pt x="189" y="145"/>
                    </a:cubicBezTo>
                    <a:cubicBezTo>
                      <a:pt x="189" y="145"/>
                      <a:pt x="177" y="158"/>
                      <a:pt x="176" y="171"/>
                    </a:cubicBezTo>
                    <a:cubicBezTo>
                      <a:pt x="176" y="184"/>
                      <a:pt x="180" y="190"/>
                      <a:pt x="182" y="192"/>
                    </a:cubicBezTo>
                    <a:cubicBezTo>
                      <a:pt x="184" y="194"/>
                      <a:pt x="186" y="197"/>
                      <a:pt x="186" y="202"/>
                    </a:cubicBezTo>
                    <a:cubicBezTo>
                      <a:pt x="186" y="206"/>
                      <a:pt x="194" y="218"/>
                      <a:pt x="194" y="218"/>
                    </a:cubicBezTo>
                    <a:cubicBezTo>
                      <a:pt x="194" y="218"/>
                      <a:pt x="141" y="241"/>
                      <a:pt x="139" y="242"/>
                    </a:cubicBezTo>
                    <a:cubicBezTo>
                      <a:pt x="136" y="243"/>
                      <a:pt x="129" y="265"/>
                      <a:pt x="130" y="277"/>
                    </a:cubicBezTo>
                    <a:cubicBezTo>
                      <a:pt x="130" y="288"/>
                      <a:pt x="122" y="298"/>
                      <a:pt x="121" y="310"/>
                    </a:cubicBezTo>
                    <a:cubicBezTo>
                      <a:pt x="120" y="323"/>
                      <a:pt x="115" y="338"/>
                      <a:pt x="111" y="353"/>
                    </a:cubicBezTo>
                    <a:cubicBezTo>
                      <a:pt x="108" y="369"/>
                      <a:pt x="102" y="432"/>
                      <a:pt x="101" y="440"/>
                    </a:cubicBezTo>
                    <a:cubicBezTo>
                      <a:pt x="93" y="462"/>
                      <a:pt x="83" y="528"/>
                      <a:pt x="78" y="540"/>
                    </a:cubicBezTo>
                    <a:cubicBezTo>
                      <a:pt x="74" y="553"/>
                      <a:pt x="62" y="619"/>
                      <a:pt x="60" y="628"/>
                    </a:cubicBezTo>
                    <a:cubicBezTo>
                      <a:pt x="64" y="628"/>
                      <a:pt x="64" y="630"/>
                      <a:pt x="64" y="630"/>
                    </a:cubicBezTo>
                    <a:cubicBezTo>
                      <a:pt x="64" y="630"/>
                      <a:pt x="61" y="640"/>
                      <a:pt x="60" y="645"/>
                    </a:cubicBezTo>
                    <a:cubicBezTo>
                      <a:pt x="59" y="650"/>
                      <a:pt x="56" y="662"/>
                      <a:pt x="55" y="668"/>
                    </a:cubicBezTo>
                    <a:cubicBezTo>
                      <a:pt x="54" y="674"/>
                      <a:pt x="51" y="678"/>
                      <a:pt x="54" y="681"/>
                    </a:cubicBezTo>
                    <a:cubicBezTo>
                      <a:pt x="58" y="685"/>
                      <a:pt x="61" y="693"/>
                      <a:pt x="63" y="695"/>
                    </a:cubicBezTo>
                    <a:cubicBezTo>
                      <a:pt x="64" y="698"/>
                      <a:pt x="65" y="699"/>
                      <a:pt x="65" y="699"/>
                    </a:cubicBezTo>
                    <a:cubicBezTo>
                      <a:pt x="62" y="703"/>
                      <a:pt x="62" y="703"/>
                      <a:pt x="62" y="703"/>
                    </a:cubicBezTo>
                    <a:cubicBezTo>
                      <a:pt x="62" y="703"/>
                      <a:pt x="40" y="703"/>
                      <a:pt x="34" y="707"/>
                    </a:cubicBezTo>
                    <a:cubicBezTo>
                      <a:pt x="28" y="711"/>
                      <a:pt x="19" y="725"/>
                      <a:pt x="17" y="741"/>
                    </a:cubicBezTo>
                    <a:cubicBezTo>
                      <a:pt x="16" y="758"/>
                      <a:pt x="0" y="934"/>
                      <a:pt x="1" y="954"/>
                    </a:cubicBezTo>
                    <a:cubicBezTo>
                      <a:pt x="2" y="973"/>
                      <a:pt x="3" y="978"/>
                      <a:pt x="9" y="979"/>
                    </a:cubicBezTo>
                    <a:cubicBezTo>
                      <a:pt x="14" y="981"/>
                      <a:pt x="43" y="989"/>
                      <a:pt x="60" y="984"/>
                    </a:cubicBezTo>
                    <a:cubicBezTo>
                      <a:pt x="77" y="979"/>
                      <a:pt x="132" y="958"/>
                      <a:pt x="138" y="952"/>
                    </a:cubicBezTo>
                    <a:cubicBezTo>
                      <a:pt x="145" y="947"/>
                      <a:pt x="159" y="928"/>
                      <a:pt x="159" y="928"/>
                    </a:cubicBezTo>
                    <a:cubicBezTo>
                      <a:pt x="166" y="920"/>
                      <a:pt x="166" y="920"/>
                      <a:pt x="166" y="920"/>
                    </a:cubicBezTo>
                    <a:cubicBezTo>
                      <a:pt x="169" y="947"/>
                      <a:pt x="169" y="947"/>
                      <a:pt x="169" y="947"/>
                    </a:cubicBezTo>
                    <a:cubicBezTo>
                      <a:pt x="189" y="954"/>
                      <a:pt x="189" y="954"/>
                      <a:pt x="189" y="954"/>
                    </a:cubicBezTo>
                    <a:cubicBezTo>
                      <a:pt x="190" y="987"/>
                      <a:pt x="190" y="987"/>
                      <a:pt x="190" y="987"/>
                    </a:cubicBezTo>
                    <a:cubicBezTo>
                      <a:pt x="187" y="986"/>
                      <a:pt x="187" y="986"/>
                      <a:pt x="187" y="986"/>
                    </a:cubicBezTo>
                    <a:cubicBezTo>
                      <a:pt x="187" y="986"/>
                      <a:pt x="200" y="1101"/>
                      <a:pt x="205" y="1125"/>
                    </a:cubicBezTo>
                    <a:cubicBezTo>
                      <a:pt x="210" y="1149"/>
                      <a:pt x="214" y="1180"/>
                      <a:pt x="213" y="1192"/>
                    </a:cubicBezTo>
                    <a:cubicBezTo>
                      <a:pt x="212" y="1204"/>
                      <a:pt x="205" y="1244"/>
                      <a:pt x="203" y="1251"/>
                    </a:cubicBezTo>
                    <a:cubicBezTo>
                      <a:pt x="200" y="1258"/>
                      <a:pt x="189" y="1292"/>
                      <a:pt x="189" y="1296"/>
                    </a:cubicBezTo>
                    <a:cubicBezTo>
                      <a:pt x="189" y="1301"/>
                      <a:pt x="189" y="1311"/>
                      <a:pt x="189" y="1311"/>
                    </a:cubicBezTo>
                    <a:cubicBezTo>
                      <a:pt x="189" y="1311"/>
                      <a:pt x="186" y="1321"/>
                      <a:pt x="188" y="1323"/>
                    </a:cubicBezTo>
                    <a:cubicBezTo>
                      <a:pt x="190" y="1326"/>
                      <a:pt x="220" y="1331"/>
                      <a:pt x="225" y="1329"/>
                    </a:cubicBezTo>
                    <a:cubicBezTo>
                      <a:pt x="229" y="1327"/>
                      <a:pt x="251" y="1312"/>
                      <a:pt x="253" y="1306"/>
                    </a:cubicBezTo>
                    <a:cubicBezTo>
                      <a:pt x="255" y="1300"/>
                      <a:pt x="259" y="1279"/>
                      <a:pt x="259" y="1276"/>
                    </a:cubicBezTo>
                    <a:cubicBezTo>
                      <a:pt x="264" y="1276"/>
                      <a:pt x="266" y="1276"/>
                      <a:pt x="266" y="1276"/>
                    </a:cubicBezTo>
                    <a:cubicBezTo>
                      <a:pt x="266" y="1276"/>
                      <a:pt x="271" y="1270"/>
                      <a:pt x="271" y="1265"/>
                    </a:cubicBezTo>
                    <a:cubicBezTo>
                      <a:pt x="272" y="1260"/>
                      <a:pt x="270" y="1241"/>
                      <a:pt x="270" y="1241"/>
                    </a:cubicBezTo>
                    <a:cubicBezTo>
                      <a:pt x="270" y="1241"/>
                      <a:pt x="270" y="1235"/>
                      <a:pt x="271" y="1227"/>
                    </a:cubicBezTo>
                    <a:cubicBezTo>
                      <a:pt x="272" y="1218"/>
                      <a:pt x="270" y="1211"/>
                      <a:pt x="267" y="1195"/>
                    </a:cubicBezTo>
                    <a:cubicBezTo>
                      <a:pt x="263" y="1179"/>
                      <a:pt x="263" y="1141"/>
                      <a:pt x="264" y="1130"/>
                    </a:cubicBezTo>
                    <a:cubicBezTo>
                      <a:pt x="265" y="1119"/>
                      <a:pt x="270" y="1049"/>
                      <a:pt x="270" y="1036"/>
                    </a:cubicBezTo>
                    <a:cubicBezTo>
                      <a:pt x="271" y="1022"/>
                      <a:pt x="271" y="987"/>
                      <a:pt x="271" y="984"/>
                    </a:cubicBezTo>
                    <a:cubicBezTo>
                      <a:pt x="271" y="980"/>
                      <a:pt x="270" y="980"/>
                      <a:pt x="270" y="980"/>
                    </a:cubicBezTo>
                    <a:cubicBezTo>
                      <a:pt x="270" y="958"/>
                      <a:pt x="270" y="958"/>
                      <a:pt x="270" y="958"/>
                    </a:cubicBezTo>
                    <a:cubicBezTo>
                      <a:pt x="296" y="958"/>
                      <a:pt x="296" y="958"/>
                      <a:pt x="296" y="958"/>
                    </a:cubicBezTo>
                    <a:cubicBezTo>
                      <a:pt x="296" y="958"/>
                      <a:pt x="304" y="981"/>
                      <a:pt x="306" y="989"/>
                    </a:cubicBezTo>
                    <a:cubicBezTo>
                      <a:pt x="308" y="996"/>
                      <a:pt x="313" y="1018"/>
                      <a:pt x="314" y="1022"/>
                    </a:cubicBezTo>
                    <a:cubicBezTo>
                      <a:pt x="316" y="1025"/>
                      <a:pt x="335" y="1112"/>
                      <a:pt x="338" y="1119"/>
                    </a:cubicBezTo>
                    <a:cubicBezTo>
                      <a:pt x="341" y="1127"/>
                      <a:pt x="343" y="1134"/>
                      <a:pt x="345" y="1138"/>
                    </a:cubicBezTo>
                    <a:cubicBezTo>
                      <a:pt x="346" y="1139"/>
                      <a:pt x="346" y="1139"/>
                      <a:pt x="346" y="1139"/>
                    </a:cubicBezTo>
                    <a:cubicBezTo>
                      <a:pt x="346" y="1139"/>
                      <a:pt x="346" y="1140"/>
                      <a:pt x="346" y="1144"/>
                    </a:cubicBezTo>
                    <a:cubicBezTo>
                      <a:pt x="345" y="1152"/>
                      <a:pt x="350" y="1160"/>
                      <a:pt x="352" y="1165"/>
                    </a:cubicBezTo>
                    <a:cubicBezTo>
                      <a:pt x="353" y="1170"/>
                      <a:pt x="356" y="1173"/>
                      <a:pt x="356" y="1178"/>
                    </a:cubicBezTo>
                    <a:cubicBezTo>
                      <a:pt x="356" y="1184"/>
                      <a:pt x="353" y="1187"/>
                      <a:pt x="354" y="1194"/>
                    </a:cubicBezTo>
                    <a:cubicBezTo>
                      <a:pt x="355" y="1202"/>
                      <a:pt x="357" y="1212"/>
                      <a:pt x="357" y="1212"/>
                    </a:cubicBezTo>
                    <a:cubicBezTo>
                      <a:pt x="357" y="1212"/>
                      <a:pt x="356" y="1219"/>
                      <a:pt x="355" y="1229"/>
                    </a:cubicBezTo>
                    <a:cubicBezTo>
                      <a:pt x="354" y="1240"/>
                      <a:pt x="352" y="1257"/>
                      <a:pt x="350" y="1264"/>
                    </a:cubicBezTo>
                    <a:cubicBezTo>
                      <a:pt x="348" y="1271"/>
                      <a:pt x="344" y="1302"/>
                      <a:pt x="345" y="1312"/>
                    </a:cubicBezTo>
                    <a:cubicBezTo>
                      <a:pt x="346" y="1323"/>
                      <a:pt x="345" y="1324"/>
                      <a:pt x="346" y="1329"/>
                    </a:cubicBezTo>
                    <a:cubicBezTo>
                      <a:pt x="346" y="1334"/>
                      <a:pt x="346" y="1337"/>
                      <a:pt x="346" y="1339"/>
                    </a:cubicBezTo>
                    <a:cubicBezTo>
                      <a:pt x="347" y="1342"/>
                      <a:pt x="374" y="1345"/>
                      <a:pt x="381" y="1345"/>
                    </a:cubicBezTo>
                    <a:cubicBezTo>
                      <a:pt x="388" y="1344"/>
                      <a:pt x="401" y="1333"/>
                      <a:pt x="406" y="1325"/>
                    </a:cubicBezTo>
                    <a:cubicBezTo>
                      <a:pt x="411" y="1316"/>
                      <a:pt x="417" y="1302"/>
                      <a:pt x="418" y="1294"/>
                    </a:cubicBezTo>
                    <a:cubicBezTo>
                      <a:pt x="419" y="1286"/>
                      <a:pt x="412" y="1279"/>
                      <a:pt x="412" y="1267"/>
                    </a:cubicBezTo>
                    <a:cubicBezTo>
                      <a:pt x="413" y="1255"/>
                      <a:pt x="417" y="1247"/>
                      <a:pt x="416" y="1239"/>
                    </a:cubicBezTo>
                    <a:cubicBezTo>
                      <a:pt x="415" y="1231"/>
                      <a:pt x="413" y="1223"/>
                      <a:pt x="412" y="1213"/>
                    </a:cubicBezTo>
                    <a:cubicBezTo>
                      <a:pt x="412" y="1203"/>
                      <a:pt x="411" y="1193"/>
                      <a:pt x="411" y="1188"/>
                    </a:cubicBezTo>
                    <a:cubicBezTo>
                      <a:pt x="412" y="1182"/>
                      <a:pt x="410" y="1178"/>
                      <a:pt x="409" y="1175"/>
                    </a:cubicBezTo>
                    <a:cubicBezTo>
                      <a:pt x="407" y="1172"/>
                      <a:pt x="406" y="1171"/>
                      <a:pt x="407" y="1165"/>
                    </a:cubicBezTo>
                    <a:cubicBezTo>
                      <a:pt x="408" y="1159"/>
                      <a:pt x="407" y="1154"/>
                      <a:pt x="407" y="1144"/>
                    </a:cubicBezTo>
                    <a:cubicBezTo>
                      <a:pt x="406" y="1134"/>
                      <a:pt x="407" y="1052"/>
                      <a:pt x="403" y="1029"/>
                    </a:cubicBezTo>
                    <a:cubicBezTo>
                      <a:pt x="400" y="1007"/>
                      <a:pt x="398" y="997"/>
                      <a:pt x="398" y="997"/>
                    </a:cubicBezTo>
                    <a:cubicBezTo>
                      <a:pt x="385" y="953"/>
                      <a:pt x="385" y="953"/>
                      <a:pt x="385" y="953"/>
                    </a:cubicBezTo>
                    <a:cubicBezTo>
                      <a:pt x="385" y="953"/>
                      <a:pt x="382" y="951"/>
                      <a:pt x="382" y="938"/>
                    </a:cubicBezTo>
                    <a:cubicBezTo>
                      <a:pt x="381" y="924"/>
                      <a:pt x="382" y="921"/>
                      <a:pt x="379" y="916"/>
                    </a:cubicBezTo>
                    <a:cubicBezTo>
                      <a:pt x="377" y="911"/>
                      <a:pt x="374" y="910"/>
                      <a:pt x="374" y="902"/>
                    </a:cubicBezTo>
                    <a:cubicBezTo>
                      <a:pt x="373" y="893"/>
                      <a:pt x="376" y="891"/>
                      <a:pt x="373" y="886"/>
                    </a:cubicBezTo>
                    <a:cubicBezTo>
                      <a:pt x="370" y="881"/>
                      <a:pt x="363" y="879"/>
                      <a:pt x="367" y="873"/>
                    </a:cubicBezTo>
                    <a:cubicBezTo>
                      <a:pt x="371" y="866"/>
                      <a:pt x="376" y="867"/>
                      <a:pt x="373" y="860"/>
                    </a:cubicBezTo>
                    <a:cubicBezTo>
                      <a:pt x="370" y="853"/>
                      <a:pt x="369" y="852"/>
                      <a:pt x="372" y="825"/>
                    </a:cubicBezTo>
                    <a:cubicBezTo>
                      <a:pt x="375" y="799"/>
                      <a:pt x="379" y="714"/>
                      <a:pt x="379" y="695"/>
                    </a:cubicBezTo>
                    <a:cubicBezTo>
                      <a:pt x="380" y="676"/>
                      <a:pt x="378" y="667"/>
                      <a:pt x="378" y="667"/>
                    </a:cubicBezTo>
                    <a:cubicBezTo>
                      <a:pt x="382" y="664"/>
                      <a:pt x="382" y="664"/>
                      <a:pt x="382" y="664"/>
                    </a:cubicBezTo>
                    <a:cubicBezTo>
                      <a:pt x="382" y="664"/>
                      <a:pt x="380" y="605"/>
                      <a:pt x="377" y="580"/>
                    </a:cubicBezTo>
                    <a:cubicBezTo>
                      <a:pt x="373" y="555"/>
                      <a:pt x="369" y="534"/>
                      <a:pt x="368" y="523"/>
                    </a:cubicBezTo>
                    <a:cubicBezTo>
                      <a:pt x="367" y="512"/>
                      <a:pt x="363" y="476"/>
                      <a:pt x="365" y="462"/>
                    </a:cubicBezTo>
                    <a:cubicBezTo>
                      <a:pt x="367" y="447"/>
                      <a:pt x="379" y="416"/>
                      <a:pt x="379" y="416"/>
                    </a:cubicBezTo>
                    <a:cubicBezTo>
                      <a:pt x="384" y="407"/>
                      <a:pt x="384" y="407"/>
                      <a:pt x="384" y="407"/>
                    </a:cubicBezTo>
                    <a:cubicBezTo>
                      <a:pt x="384" y="407"/>
                      <a:pt x="390" y="479"/>
                      <a:pt x="391" y="496"/>
                    </a:cubicBezTo>
                    <a:cubicBezTo>
                      <a:pt x="392" y="514"/>
                      <a:pt x="398" y="588"/>
                      <a:pt x="400" y="598"/>
                    </a:cubicBezTo>
                    <a:cubicBezTo>
                      <a:pt x="401" y="607"/>
                      <a:pt x="400" y="607"/>
                      <a:pt x="400" y="615"/>
                    </a:cubicBezTo>
                    <a:cubicBezTo>
                      <a:pt x="399" y="622"/>
                      <a:pt x="399" y="628"/>
                      <a:pt x="399" y="637"/>
                    </a:cubicBezTo>
                    <a:cubicBezTo>
                      <a:pt x="400" y="646"/>
                      <a:pt x="400" y="663"/>
                      <a:pt x="400" y="663"/>
                    </a:cubicBezTo>
                    <a:cubicBezTo>
                      <a:pt x="401" y="665"/>
                      <a:pt x="401" y="665"/>
                      <a:pt x="401" y="665"/>
                    </a:cubicBezTo>
                    <a:cubicBezTo>
                      <a:pt x="401" y="665"/>
                      <a:pt x="401" y="676"/>
                      <a:pt x="400" y="681"/>
                    </a:cubicBezTo>
                    <a:cubicBezTo>
                      <a:pt x="399" y="686"/>
                      <a:pt x="395" y="693"/>
                      <a:pt x="396" y="696"/>
                    </a:cubicBezTo>
                    <a:cubicBezTo>
                      <a:pt x="398" y="699"/>
                      <a:pt x="401" y="698"/>
                      <a:pt x="405" y="694"/>
                    </a:cubicBezTo>
                    <a:cubicBezTo>
                      <a:pt x="408" y="691"/>
                      <a:pt x="412" y="683"/>
                      <a:pt x="413" y="680"/>
                    </a:cubicBezTo>
                    <a:cubicBezTo>
                      <a:pt x="414" y="677"/>
                      <a:pt x="416" y="669"/>
                      <a:pt x="416" y="669"/>
                    </a:cubicBezTo>
                    <a:cubicBezTo>
                      <a:pt x="416" y="669"/>
                      <a:pt x="416" y="688"/>
                      <a:pt x="416" y="693"/>
                    </a:cubicBezTo>
                    <a:cubicBezTo>
                      <a:pt x="416" y="698"/>
                      <a:pt x="415" y="702"/>
                      <a:pt x="414" y="706"/>
                    </a:cubicBezTo>
                    <a:cubicBezTo>
                      <a:pt x="413" y="711"/>
                      <a:pt x="409" y="723"/>
                      <a:pt x="411" y="726"/>
                    </a:cubicBezTo>
                    <a:cubicBezTo>
                      <a:pt x="413" y="728"/>
                      <a:pt x="418" y="723"/>
                      <a:pt x="419" y="722"/>
                    </a:cubicBezTo>
                    <a:cubicBezTo>
                      <a:pt x="419" y="720"/>
                      <a:pt x="418" y="728"/>
                      <a:pt x="421" y="730"/>
                    </a:cubicBezTo>
                    <a:cubicBezTo>
                      <a:pt x="423" y="732"/>
                      <a:pt x="425" y="731"/>
                      <a:pt x="426" y="729"/>
                    </a:cubicBezTo>
                    <a:cubicBezTo>
                      <a:pt x="427" y="728"/>
                      <a:pt x="432" y="721"/>
                      <a:pt x="433" y="718"/>
                    </a:cubicBezTo>
                    <a:cubicBezTo>
                      <a:pt x="434" y="715"/>
                      <a:pt x="434" y="713"/>
                      <a:pt x="438" y="710"/>
                    </a:cubicBezTo>
                    <a:cubicBezTo>
                      <a:pt x="442" y="706"/>
                      <a:pt x="444" y="705"/>
                      <a:pt x="446" y="701"/>
                    </a:cubicBezTo>
                    <a:cubicBezTo>
                      <a:pt x="448" y="697"/>
                      <a:pt x="450" y="691"/>
                      <a:pt x="451" y="687"/>
                    </a:cubicBezTo>
                    <a:cubicBezTo>
                      <a:pt x="452" y="682"/>
                      <a:pt x="454" y="663"/>
                      <a:pt x="454" y="663"/>
                    </a:cubicBezTo>
                    <a:cubicBezTo>
                      <a:pt x="457" y="664"/>
                      <a:pt x="457" y="664"/>
                      <a:pt x="457" y="664"/>
                    </a:cubicBezTo>
                    <a:cubicBezTo>
                      <a:pt x="457" y="664"/>
                      <a:pt x="457" y="597"/>
                      <a:pt x="459" y="585"/>
                    </a:cubicBezTo>
                    <a:cubicBezTo>
                      <a:pt x="460" y="573"/>
                      <a:pt x="459" y="522"/>
                      <a:pt x="459" y="522"/>
                    </a:cubicBezTo>
                    <a:close/>
                    <a:moveTo>
                      <a:pt x="114" y="709"/>
                    </a:moveTo>
                    <a:cubicBezTo>
                      <a:pt x="102" y="687"/>
                      <a:pt x="102" y="687"/>
                      <a:pt x="102" y="687"/>
                    </a:cubicBezTo>
                    <a:cubicBezTo>
                      <a:pt x="102" y="687"/>
                      <a:pt x="104" y="680"/>
                      <a:pt x="103" y="676"/>
                    </a:cubicBezTo>
                    <a:cubicBezTo>
                      <a:pt x="101" y="672"/>
                      <a:pt x="99" y="673"/>
                      <a:pt x="99" y="673"/>
                    </a:cubicBezTo>
                    <a:cubicBezTo>
                      <a:pt x="99" y="673"/>
                      <a:pt x="97" y="666"/>
                      <a:pt x="94" y="669"/>
                    </a:cubicBezTo>
                    <a:cubicBezTo>
                      <a:pt x="94" y="661"/>
                      <a:pt x="94" y="644"/>
                      <a:pt x="93" y="636"/>
                    </a:cubicBezTo>
                    <a:cubicBezTo>
                      <a:pt x="99" y="638"/>
                      <a:pt x="117" y="640"/>
                      <a:pt x="117" y="640"/>
                    </a:cubicBezTo>
                    <a:cubicBezTo>
                      <a:pt x="124" y="635"/>
                      <a:pt x="129" y="647"/>
                      <a:pt x="129" y="647"/>
                    </a:cubicBezTo>
                    <a:cubicBezTo>
                      <a:pt x="134" y="711"/>
                      <a:pt x="134" y="711"/>
                      <a:pt x="134" y="711"/>
                    </a:cubicBezTo>
                    <a:lnTo>
                      <a:pt x="114" y="709"/>
                    </a:lnTo>
                    <a:close/>
                  </a:path>
                </a:pathLst>
              </a:custGeom>
              <a:solidFill>
                <a:srgbClr val="B1FD87"/>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effectLst/>
                  <a:uLnTx/>
                  <a:uFillTx/>
                </a:endParaRPr>
              </a:p>
            </p:txBody>
          </p:sp>
          <p:sp>
            <p:nvSpPr>
              <p:cNvPr id="185" name="TextBox 184"/>
              <p:cNvSpPr txBox="1"/>
              <p:nvPr/>
            </p:nvSpPr>
            <p:spPr>
              <a:xfrm>
                <a:off x="1307934" y="2071684"/>
                <a:ext cx="428628" cy="954107"/>
              </a:xfrm>
              <a:prstGeom prst="rect">
                <a:avLst/>
              </a:prstGeom>
              <a:noFill/>
            </p:spPr>
            <p:txBody>
              <a:bodyPr wrap="square" rtlCol="0">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solidFill>
                        <a:srgbClr val="B1FD87"/>
                      </a:solidFill>
                    </a:ln>
                    <a:effectLst/>
                    <a:uLnTx/>
                    <a:uFillTx/>
                    <a:latin typeface="微软雅黑" pitchFamily="34" charset="-122"/>
                    <a:ea typeface="微软雅黑" pitchFamily="34" charset="-122"/>
                  </a:rPr>
                  <a:t>中小企业</a:t>
                </a:r>
              </a:p>
            </p:txBody>
          </p:sp>
        </p:grpSp>
        <p:sp>
          <p:nvSpPr>
            <p:cNvPr id="183" name="TextBox 182"/>
            <p:cNvSpPr txBox="1"/>
            <p:nvPr/>
          </p:nvSpPr>
          <p:spPr>
            <a:xfrm rot="5400000">
              <a:off x="2233150" y="5395239"/>
              <a:ext cx="832548" cy="307777"/>
            </a:xfrm>
            <a:prstGeom prst="rect">
              <a:avLst/>
            </a:prstGeom>
            <a:noFill/>
          </p:spPr>
          <p:txBody>
            <a:bodyPr wrap="square" rtlCol="0">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solidFill>
                      <a:srgbClr val="B1FD87"/>
                    </a:solidFill>
                  </a:ln>
                  <a:effectLst/>
                  <a:uLnTx/>
                  <a:uFillTx/>
                  <a:latin typeface="Calibri" pitchFamily="34" charset="0"/>
                  <a:ea typeface="微软雅黑" pitchFamily="34" charset="-122"/>
                </a:rPr>
                <a:t>SMB</a:t>
              </a:r>
              <a:endParaRPr kumimoji="0" lang="zh-CN" altLang="en-US" sz="1400" b="0" i="0" u="none" strike="noStrike" kern="0" cap="none" spc="0" normalizeH="0" baseline="0" noProof="0" dirty="0" smtClean="0">
                <a:ln>
                  <a:solidFill>
                    <a:srgbClr val="B1FD87"/>
                  </a:solidFill>
                </a:ln>
                <a:effectLst/>
                <a:uLnTx/>
                <a:uFillTx/>
                <a:latin typeface="Calibri" pitchFamily="34" charset="0"/>
                <a:ea typeface="微软雅黑" pitchFamily="34" charset="-122"/>
              </a:endParaRPr>
            </a:p>
          </p:txBody>
        </p:sp>
      </p:grpSp>
      <p:grpSp>
        <p:nvGrpSpPr>
          <p:cNvPr id="187" name="Group 72"/>
          <p:cNvGrpSpPr/>
          <p:nvPr/>
        </p:nvGrpSpPr>
        <p:grpSpPr>
          <a:xfrm>
            <a:off x="285720" y="2147065"/>
            <a:ext cx="685805" cy="954107"/>
            <a:chOff x="214282" y="1370777"/>
            <a:chExt cx="685805" cy="954107"/>
          </a:xfrm>
        </p:grpSpPr>
        <p:sp>
          <p:nvSpPr>
            <p:cNvPr id="189" name="Freeform 37"/>
            <p:cNvSpPr>
              <a:spLocks noChangeAspect="1" noEditPoints="1"/>
            </p:cNvSpPr>
            <p:nvPr/>
          </p:nvSpPr>
          <p:spPr bwMode="auto">
            <a:xfrm>
              <a:off x="214282" y="1415830"/>
              <a:ext cx="348897" cy="864000"/>
            </a:xfrm>
            <a:custGeom>
              <a:avLst/>
              <a:gdLst/>
              <a:ahLst/>
              <a:cxnLst>
                <a:cxn ang="0">
                  <a:pos x="501" y="616"/>
                </a:cxn>
                <a:cxn ang="0">
                  <a:pos x="466" y="271"/>
                </a:cxn>
                <a:cxn ang="0">
                  <a:pos x="339" y="192"/>
                </a:cxn>
                <a:cxn ang="0">
                  <a:pos x="324" y="145"/>
                </a:cxn>
                <a:cxn ang="0">
                  <a:pos x="339" y="113"/>
                </a:cxn>
                <a:cxn ang="0">
                  <a:pos x="210" y="104"/>
                </a:cxn>
                <a:cxn ang="0">
                  <a:pos x="225" y="144"/>
                </a:cxn>
                <a:cxn ang="0">
                  <a:pos x="235" y="195"/>
                </a:cxn>
                <a:cxn ang="0">
                  <a:pos x="106" y="262"/>
                </a:cxn>
                <a:cxn ang="0">
                  <a:pos x="35" y="703"/>
                </a:cxn>
                <a:cxn ang="0">
                  <a:pos x="28" y="741"/>
                </a:cxn>
                <a:cxn ang="0">
                  <a:pos x="38" y="789"/>
                </a:cxn>
                <a:cxn ang="0">
                  <a:pos x="21" y="1088"/>
                </a:cxn>
                <a:cxn ang="0">
                  <a:pos x="104" y="1031"/>
                </a:cxn>
                <a:cxn ang="0">
                  <a:pos x="74" y="754"/>
                </a:cxn>
                <a:cxn ang="0">
                  <a:pos x="76" y="707"/>
                </a:cxn>
                <a:cxn ang="0">
                  <a:pos x="135" y="516"/>
                </a:cxn>
                <a:cxn ang="0">
                  <a:pos x="130" y="589"/>
                </a:cxn>
                <a:cxn ang="0">
                  <a:pos x="124" y="981"/>
                </a:cxn>
                <a:cxn ang="0">
                  <a:pos x="121" y="1278"/>
                </a:cxn>
                <a:cxn ang="0">
                  <a:pos x="75" y="1373"/>
                </a:cxn>
                <a:cxn ang="0">
                  <a:pos x="129" y="1409"/>
                </a:cxn>
                <a:cxn ang="0">
                  <a:pos x="171" y="1354"/>
                </a:cxn>
                <a:cxn ang="0">
                  <a:pos x="205" y="1285"/>
                </a:cxn>
                <a:cxn ang="0">
                  <a:pos x="210" y="1242"/>
                </a:cxn>
                <a:cxn ang="0">
                  <a:pos x="219" y="1088"/>
                </a:cxn>
                <a:cxn ang="0">
                  <a:pos x="270" y="774"/>
                </a:cxn>
                <a:cxn ang="0">
                  <a:pos x="330" y="1148"/>
                </a:cxn>
                <a:cxn ang="0">
                  <a:pos x="352" y="1278"/>
                </a:cxn>
                <a:cxn ang="0">
                  <a:pos x="378" y="1338"/>
                </a:cxn>
                <a:cxn ang="0">
                  <a:pos x="388" y="1391"/>
                </a:cxn>
                <a:cxn ang="0">
                  <a:pos x="472" y="1405"/>
                </a:cxn>
                <a:cxn ang="0">
                  <a:pos x="442" y="1300"/>
                </a:cxn>
                <a:cxn ang="0">
                  <a:pos x="445" y="1236"/>
                </a:cxn>
                <a:cxn ang="0">
                  <a:pos x="411" y="777"/>
                </a:cxn>
                <a:cxn ang="0">
                  <a:pos x="412" y="573"/>
                </a:cxn>
                <a:cxn ang="0">
                  <a:pos x="424" y="550"/>
                </a:cxn>
                <a:cxn ang="0">
                  <a:pos x="445" y="719"/>
                </a:cxn>
                <a:cxn ang="0">
                  <a:pos x="438" y="788"/>
                </a:cxn>
                <a:cxn ang="0">
                  <a:pos x="477" y="797"/>
                </a:cxn>
                <a:cxn ang="0">
                  <a:pos x="503" y="733"/>
                </a:cxn>
                <a:cxn ang="0">
                  <a:pos x="464" y="776"/>
                </a:cxn>
                <a:cxn ang="0">
                  <a:pos x="465" y="755"/>
                </a:cxn>
              </a:cxnLst>
              <a:rect l="0" t="0" r="r" b="b"/>
              <a:pathLst>
                <a:path w="506" h="1423">
                  <a:moveTo>
                    <a:pt x="502" y="712"/>
                  </a:moveTo>
                  <a:cubicBezTo>
                    <a:pt x="505" y="710"/>
                    <a:pt x="505" y="710"/>
                    <a:pt x="505" y="710"/>
                  </a:cubicBezTo>
                  <a:cubicBezTo>
                    <a:pt x="505" y="710"/>
                    <a:pt x="502" y="636"/>
                    <a:pt x="501" y="616"/>
                  </a:cubicBezTo>
                  <a:cubicBezTo>
                    <a:pt x="501" y="597"/>
                    <a:pt x="496" y="516"/>
                    <a:pt x="492" y="495"/>
                  </a:cubicBezTo>
                  <a:cubicBezTo>
                    <a:pt x="487" y="474"/>
                    <a:pt x="476" y="366"/>
                    <a:pt x="474" y="341"/>
                  </a:cubicBezTo>
                  <a:cubicBezTo>
                    <a:pt x="472" y="317"/>
                    <a:pt x="469" y="287"/>
                    <a:pt x="466" y="271"/>
                  </a:cubicBezTo>
                  <a:cubicBezTo>
                    <a:pt x="463" y="255"/>
                    <a:pt x="461" y="243"/>
                    <a:pt x="446" y="238"/>
                  </a:cubicBezTo>
                  <a:cubicBezTo>
                    <a:pt x="431" y="233"/>
                    <a:pt x="355" y="208"/>
                    <a:pt x="355" y="208"/>
                  </a:cubicBezTo>
                  <a:cubicBezTo>
                    <a:pt x="355" y="208"/>
                    <a:pt x="341" y="198"/>
                    <a:pt x="339" y="192"/>
                  </a:cubicBezTo>
                  <a:cubicBezTo>
                    <a:pt x="336" y="187"/>
                    <a:pt x="330" y="182"/>
                    <a:pt x="330" y="182"/>
                  </a:cubicBezTo>
                  <a:cubicBezTo>
                    <a:pt x="325" y="174"/>
                    <a:pt x="325" y="174"/>
                    <a:pt x="325" y="174"/>
                  </a:cubicBezTo>
                  <a:cubicBezTo>
                    <a:pt x="325" y="174"/>
                    <a:pt x="324" y="148"/>
                    <a:pt x="324" y="145"/>
                  </a:cubicBezTo>
                  <a:cubicBezTo>
                    <a:pt x="324" y="141"/>
                    <a:pt x="325" y="130"/>
                    <a:pt x="325" y="130"/>
                  </a:cubicBezTo>
                  <a:cubicBezTo>
                    <a:pt x="325" y="130"/>
                    <a:pt x="330" y="133"/>
                    <a:pt x="332" y="130"/>
                  </a:cubicBezTo>
                  <a:cubicBezTo>
                    <a:pt x="335" y="128"/>
                    <a:pt x="339" y="118"/>
                    <a:pt x="339" y="113"/>
                  </a:cubicBezTo>
                  <a:cubicBezTo>
                    <a:pt x="339" y="108"/>
                    <a:pt x="341" y="88"/>
                    <a:pt x="335" y="87"/>
                  </a:cubicBezTo>
                  <a:cubicBezTo>
                    <a:pt x="335" y="72"/>
                    <a:pt x="333" y="0"/>
                    <a:pt x="262" y="4"/>
                  </a:cubicBezTo>
                  <a:cubicBezTo>
                    <a:pt x="262" y="4"/>
                    <a:pt x="199" y="3"/>
                    <a:pt x="210" y="104"/>
                  </a:cubicBezTo>
                  <a:cubicBezTo>
                    <a:pt x="207" y="106"/>
                    <a:pt x="206" y="110"/>
                    <a:pt x="206" y="114"/>
                  </a:cubicBezTo>
                  <a:cubicBezTo>
                    <a:pt x="206" y="117"/>
                    <a:pt x="210" y="129"/>
                    <a:pt x="212" y="134"/>
                  </a:cubicBezTo>
                  <a:cubicBezTo>
                    <a:pt x="214" y="141"/>
                    <a:pt x="222" y="144"/>
                    <a:pt x="225" y="144"/>
                  </a:cubicBezTo>
                  <a:cubicBezTo>
                    <a:pt x="230" y="151"/>
                    <a:pt x="237" y="165"/>
                    <a:pt x="237" y="165"/>
                  </a:cubicBezTo>
                  <a:cubicBezTo>
                    <a:pt x="239" y="182"/>
                    <a:pt x="239" y="182"/>
                    <a:pt x="239" y="182"/>
                  </a:cubicBezTo>
                  <a:cubicBezTo>
                    <a:pt x="235" y="195"/>
                    <a:pt x="235" y="195"/>
                    <a:pt x="235" y="195"/>
                  </a:cubicBezTo>
                  <a:cubicBezTo>
                    <a:pt x="235" y="195"/>
                    <a:pt x="223" y="205"/>
                    <a:pt x="218" y="211"/>
                  </a:cubicBezTo>
                  <a:cubicBezTo>
                    <a:pt x="212" y="217"/>
                    <a:pt x="130" y="244"/>
                    <a:pt x="122" y="247"/>
                  </a:cubicBezTo>
                  <a:cubicBezTo>
                    <a:pt x="114" y="250"/>
                    <a:pt x="109" y="257"/>
                    <a:pt x="106" y="262"/>
                  </a:cubicBezTo>
                  <a:cubicBezTo>
                    <a:pt x="104" y="268"/>
                    <a:pt x="92" y="335"/>
                    <a:pt x="91" y="343"/>
                  </a:cubicBezTo>
                  <a:cubicBezTo>
                    <a:pt x="90" y="351"/>
                    <a:pt x="61" y="479"/>
                    <a:pt x="58" y="498"/>
                  </a:cubicBezTo>
                  <a:cubicBezTo>
                    <a:pt x="55" y="517"/>
                    <a:pt x="35" y="703"/>
                    <a:pt x="35" y="703"/>
                  </a:cubicBezTo>
                  <a:cubicBezTo>
                    <a:pt x="38" y="706"/>
                    <a:pt x="38" y="706"/>
                    <a:pt x="38" y="706"/>
                  </a:cubicBezTo>
                  <a:cubicBezTo>
                    <a:pt x="38" y="712"/>
                    <a:pt x="38" y="712"/>
                    <a:pt x="38" y="712"/>
                  </a:cubicBezTo>
                  <a:cubicBezTo>
                    <a:pt x="38" y="712"/>
                    <a:pt x="28" y="736"/>
                    <a:pt x="28" y="741"/>
                  </a:cubicBezTo>
                  <a:cubicBezTo>
                    <a:pt x="27" y="747"/>
                    <a:pt x="19" y="759"/>
                    <a:pt x="18" y="763"/>
                  </a:cubicBezTo>
                  <a:cubicBezTo>
                    <a:pt x="16" y="766"/>
                    <a:pt x="16" y="772"/>
                    <a:pt x="21" y="774"/>
                  </a:cubicBezTo>
                  <a:cubicBezTo>
                    <a:pt x="25" y="776"/>
                    <a:pt x="38" y="789"/>
                    <a:pt x="38" y="789"/>
                  </a:cubicBezTo>
                  <a:cubicBezTo>
                    <a:pt x="38" y="789"/>
                    <a:pt x="30" y="795"/>
                    <a:pt x="28" y="795"/>
                  </a:cubicBezTo>
                  <a:cubicBezTo>
                    <a:pt x="26" y="796"/>
                    <a:pt x="5" y="817"/>
                    <a:pt x="2" y="828"/>
                  </a:cubicBezTo>
                  <a:cubicBezTo>
                    <a:pt x="0" y="839"/>
                    <a:pt x="16" y="1079"/>
                    <a:pt x="21" y="1088"/>
                  </a:cubicBezTo>
                  <a:cubicBezTo>
                    <a:pt x="25" y="1097"/>
                    <a:pt x="59" y="1093"/>
                    <a:pt x="69" y="1092"/>
                  </a:cubicBezTo>
                  <a:cubicBezTo>
                    <a:pt x="80" y="1091"/>
                    <a:pt x="82" y="1082"/>
                    <a:pt x="85" y="1080"/>
                  </a:cubicBezTo>
                  <a:cubicBezTo>
                    <a:pt x="88" y="1078"/>
                    <a:pt x="103" y="1045"/>
                    <a:pt x="104" y="1031"/>
                  </a:cubicBezTo>
                  <a:cubicBezTo>
                    <a:pt x="104" y="1018"/>
                    <a:pt x="90" y="794"/>
                    <a:pt x="87" y="791"/>
                  </a:cubicBezTo>
                  <a:cubicBezTo>
                    <a:pt x="83" y="787"/>
                    <a:pt x="77" y="786"/>
                    <a:pt x="77" y="786"/>
                  </a:cubicBezTo>
                  <a:cubicBezTo>
                    <a:pt x="77" y="786"/>
                    <a:pt x="74" y="761"/>
                    <a:pt x="74" y="754"/>
                  </a:cubicBezTo>
                  <a:cubicBezTo>
                    <a:pt x="74" y="748"/>
                    <a:pt x="78" y="741"/>
                    <a:pt x="79" y="737"/>
                  </a:cubicBezTo>
                  <a:cubicBezTo>
                    <a:pt x="80" y="733"/>
                    <a:pt x="79" y="722"/>
                    <a:pt x="77" y="718"/>
                  </a:cubicBezTo>
                  <a:cubicBezTo>
                    <a:pt x="75" y="714"/>
                    <a:pt x="76" y="707"/>
                    <a:pt x="76" y="707"/>
                  </a:cubicBezTo>
                  <a:cubicBezTo>
                    <a:pt x="76" y="707"/>
                    <a:pt x="103" y="709"/>
                    <a:pt x="104" y="705"/>
                  </a:cubicBezTo>
                  <a:cubicBezTo>
                    <a:pt x="104" y="701"/>
                    <a:pt x="113" y="628"/>
                    <a:pt x="113" y="628"/>
                  </a:cubicBezTo>
                  <a:cubicBezTo>
                    <a:pt x="113" y="628"/>
                    <a:pt x="131" y="529"/>
                    <a:pt x="135" y="516"/>
                  </a:cubicBezTo>
                  <a:cubicBezTo>
                    <a:pt x="139" y="504"/>
                    <a:pt x="146" y="481"/>
                    <a:pt x="146" y="481"/>
                  </a:cubicBezTo>
                  <a:cubicBezTo>
                    <a:pt x="137" y="556"/>
                    <a:pt x="137" y="556"/>
                    <a:pt x="137" y="556"/>
                  </a:cubicBezTo>
                  <a:cubicBezTo>
                    <a:pt x="137" y="556"/>
                    <a:pt x="128" y="584"/>
                    <a:pt x="130" y="589"/>
                  </a:cubicBezTo>
                  <a:cubicBezTo>
                    <a:pt x="131" y="593"/>
                    <a:pt x="112" y="763"/>
                    <a:pt x="112" y="763"/>
                  </a:cubicBezTo>
                  <a:cubicBezTo>
                    <a:pt x="112" y="763"/>
                    <a:pt x="123" y="769"/>
                    <a:pt x="125" y="770"/>
                  </a:cubicBezTo>
                  <a:cubicBezTo>
                    <a:pt x="125" y="803"/>
                    <a:pt x="124" y="981"/>
                    <a:pt x="124" y="981"/>
                  </a:cubicBezTo>
                  <a:cubicBezTo>
                    <a:pt x="124" y="981"/>
                    <a:pt x="116" y="1155"/>
                    <a:pt x="115" y="1176"/>
                  </a:cubicBezTo>
                  <a:cubicBezTo>
                    <a:pt x="113" y="1197"/>
                    <a:pt x="117" y="1249"/>
                    <a:pt x="118" y="1256"/>
                  </a:cubicBezTo>
                  <a:cubicBezTo>
                    <a:pt x="120" y="1263"/>
                    <a:pt x="122" y="1274"/>
                    <a:pt x="121" y="1278"/>
                  </a:cubicBezTo>
                  <a:cubicBezTo>
                    <a:pt x="120" y="1281"/>
                    <a:pt x="122" y="1288"/>
                    <a:pt x="122" y="1288"/>
                  </a:cubicBezTo>
                  <a:cubicBezTo>
                    <a:pt x="122" y="1288"/>
                    <a:pt x="106" y="1311"/>
                    <a:pt x="103" y="1318"/>
                  </a:cubicBezTo>
                  <a:cubicBezTo>
                    <a:pt x="100" y="1324"/>
                    <a:pt x="76" y="1363"/>
                    <a:pt x="75" y="1373"/>
                  </a:cubicBezTo>
                  <a:cubicBezTo>
                    <a:pt x="74" y="1384"/>
                    <a:pt x="71" y="1390"/>
                    <a:pt x="71" y="1390"/>
                  </a:cubicBezTo>
                  <a:cubicBezTo>
                    <a:pt x="71" y="1390"/>
                    <a:pt x="70" y="1405"/>
                    <a:pt x="72" y="1406"/>
                  </a:cubicBezTo>
                  <a:cubicBezTo>
                    <a:pt x="74" y="1408"/>
                    <a:pt x="100" y="1421"/>
                    <a:pt x="129" y="1409"/>
                  </a:cubicBezTo>
                  <a:cubicBezTo>
                    <a:pt x="158" y="1397"/>
                    <a:pt x="163" y="1384"/>
                    <a:pt x="163" y="1384"/>
                  </a:cubicBezTo>
                  <a:cubicBezTo>
                    <a:pt x="163" y="1384"/>
                    <a:pt x="164" y="1364"/>
                    <a:pt x="164" y="1358"/>
                  </a:cubicBezTo>
                  <a:cubicBezTo>
                    <a:pt x="164" y="1352"/>
                    <a:pt x="171" y="1354"/>
                    <a:pt x="171" y="1354"/>
                  </a:cubicBezTo>
                  <a:cubicBezTo>
                    <a:pt x="171" y="1354"/>
                    <a:pt x="191" y="1334"/>
                    <a:pt x="194" y="1329"/>
                  </a:cubicBezTo>
                  <a:cubicBezTo>
                    <a:pt x="194" y="1318"/>
                    <a:pt x="189" y="1303"/>
                    <a:pt x="189" y="1303"/>
                  </a:cubicBezTo>
                  <a:cubicBezTo>
                    <a:pt x="189" y="1303"/>
                    <a:pt x="200" y="1291"/>
                    <a:pt x="205" y="1285"/>
                  </a:cubicBezTo>
                  <a:cubicBezTo>
                    <a:pt x="210" y="1279"/>
                    <a:pt x="210" y="1260"/>
                    <a:pt x="209" y="1257"/>
                  </a:cubicBezTo>
                  <a:cubicBezTo>
                    <a:pt x="207" y="1253"/>
                    <a:pt x="205" y="1250"/>
                    <a:pt x="205" y="1250"/>
                  </a:cubicBezTo>
                  <a:cubicBezTo>
                    <a:pt x="205" y="1250"/>
                    <a:pt x="210" y="1248"/>
                    <a:pt x="210" y="1242"/>
                  </a:cubicBezTo>
                  <a:cubicBezTo>
                    <a:pt x="210" y="1237"/>
                    <a:pt x="202" y="1201"/>
                    <a:pt x="199" y="1195"/>
                  </a:cubicBezTo>
                  <a:cubicBezTo>
                    <a:pt x="202" y="1181"/>
                    <a:pt x="207" y="1176"/>
                    <a:pt x="208" y="1165"/>
                  </a:cubicBezTo>
                  <a:cubicBezTo>
                    <a:pt x="209" y="1154"/>
                    <a:pt x="219" y="1088"/>
                    <a:pt x="219" y="1088"/>
                  </a:cubicBezTo>
                  <a:cubicBezTo>
                    <a:pt x="246" y="931"/>
                    <a:pt x="246" y="931"/>
                    <a:pt x="246" y="931"/>
                  </a:cubicBezTo>
                  <a:cubicBezTo>
                    <a:pt x="246" y="931"/>
                    <a:pt x="261" y="816"/>
                    <a:pt x="263" y="811"/>
                  </a:cubicBezTo>
                  <a:cubicBezTo>
                    <a:pt x="265" y="805"/>
                    <a:pt x="268" y="776"/>
                    <a:pt x="270" y="774"/>
                  </a:cubicBezTo>
                  <a:cubicBezTo>
                    <a:pt x="271" y="771"/>
                    <a:pt x="275" y="768"/>
                    <a:pt x="275" y="768"/>
                  </a:cubicBezTo>
                  <a:cubicBezTo>
                    <a:pt x="275" y="768"/>
                    <a:pt x="298" y="931"/>
                    <a:pt x="302" y="968"/>
                  </a:cubicBezTo>
                  <a:cubicBezTo>
                    <a:pt x="306" y="1006"/>
                    <a:pt x="328" y="1121"/>
                    <a:pt x="330" y="1148"/>
                  </a:cubicBezTo>
                  <a:cubicBezTo>
                    <a:pt x="333" y="1176"/>
                    <a:pt x="345" y="1223"/>
                    <a:pt x="348" y="1229"/>
                  </a:cubicBezTo>
                  <a:cubicBezTo>
                    <a:pt x="354" y="1247"/>
                    <a:pt x="354" y="1247"/>
                    <a:pt x="352" y="1256"/>
                  </a:cubicBezTo>
                  <a:cubicBezTo>
                    <a:pt x="349" y="1265"/>
                    <a:pt x="349" y="1271"/>
                    <a:pt x="352" y="1278"/>
                  </a:cubicBezTo>
                  <a:cubicBezTo>
                    <a:pt x="355" y="1285"/>
                    <a:pt x="369" y="1306"/>
                    <a:pt x="370" y="1308"/>
                  </a:cubicBezTo>
                  <a:cubicBezTo>
                    <a:pt x="371" y="1311"/>
                    <a:pt x="375" y="1318"/>
                    <a:pt x="375" y="1318"/>
                  </a:cubicBezTo>
                  <a:cubicBezTo>
                    <a:pt x="378" y="1338"/>
                    <a:pt x="378" y="1338"/>
                    <a:pt x="378" y="1338"/>
                  </a:cubicBezTo>
                  <a:cubicBezTo>
                    <a:pt x="390" y="1350"/>
                    <a:pt x="390" y="1350"/>
                    <a:pt x="390" y="1350"/>
                  </a:cubicBezTo>
                  <a:cubicBezTo>
                    <a:pt x="389" y="1366"/>
                    <a:pt x="389" y="1366"/>
                    <a:pt x="389" y="1366"/>
                  </a:cubicBezTo>
                  <a:cubicBezTo>
                    <a:pt x="389" y="1366"/>
                    <a:pt x="385" y="1382"/>
                    <a:pt x="388" y="1391"/>
                  </a:cubicBezTo>
                  <a:cubicBezTo>
                    <a:pt x="391" y="1400"/>
                    <a:pt x="416" y="1418"/>
                    <a:pt x="425" y="1421"/>
                  </a:cubicBezTo>
                  <a:cubicBezTo>
                    <a:pt x="433" y="1423"/>
                    <a:pt x="446" y="1421"/>
                    <a:pt x="458" y="1418"/>
                  </a:cubicBezTo>
                  <a:cubicBezTo>
                    <a:pt x="469" y="1416"/>
                    <a:pt x="470" y="1408"/>
                    <a:pt x="472" y="1405"/>
                  </a:cubicBezTo>
                  <a:cubicBezTo>
                    <a:pt x="474" y="1402"/>
                    <a:pt x="477" y="1370"/>
                    <a:pt x="475" y="1363"/>
                  </a:cubicBezTo>
                  <a:cubicBezTo>
                    <a:pt x="473" y="1357"/>
                    <a:pt x="458" y="1328"/>
                    <a:pt x="458" y="1328"/>
                  </a:cubicBezTo>
                  <a:cubicBezTo>
                    <a:pt x="458" y="1328"/>
                    <a:pt x="441" y="1306"/>
                    <a:pt x="442" y="1300"/>
                  </a:cubicBezTo>
                  <a:cubicBezTo>
                    <a:pt x="442" y="1294"/>
                    <a:pt x="444" y="1286"/>
                    <a:pt x="447" y="1276"/>
                  </a:cubicBezTo>
                  <a:cubicBezTo>
                    <a:pt x="449" y="1266"/>
                    <a:pt x="452" y="1255"/>
                    <a:pt x="449" y="1248"/>
                  </a:cubicBezTo>
                  <a:cubicBezTo>
                    <a:pt x="447" y="1241"/>
                    <a:pt x="445" y="1240"/>
                    <a:pt x="445" y="1236"/>
                  </a:cubicBezTo>
                  <a:cubicBezTo>
                    <a:pt x="446" y="1231"/>
                    <a:pt x="446" y="1224"/>
                    <a:pt x="447" y="1219"/>
                  </a:cubicBezTo>
                  <a:cubicBezTo>
                    <a:pt x="447" y="1214"/>
                    <a:pt x="432" y="1065"/>
                    <a:pt x="425" y="1002"/>
                  </a:cubicBezTo>
                  <a:cubicBezTo>
                    <a:pt x="411" y="777"/>
                    <a:pt x="411" y="777"/>
                    <a:pt x="411" y="777"/>
                  </a:cubicBezTo>
                  <a:cubicBezTo>
                    <a:pt x="421" y="771"/>
                    <a:pt x="421" y="771"/>
                    <a:pt x="421" y="771"/>
                  </a:cubicBezTo>
                  <a:cubicBezTo>
                    <a:pt x="418" y="679"/>
                    <a:pt x="418" y="679"/>
                    <a:pt x="418" y="679"/>
                  </a:cubicBezTo>
                  <a:cubicBezTo>
                    <a:pt x="418" y="679"/>
                    <a:pt x="414" y="595"/>
                    <a:pt x="412" y="573"/>
                  </a:cubicBezTo>
                  <a:cubicBezTo>
                    <a:pt x="410" y="551"/>
                    <a:pt x="403" y="466"/>
                    <a:pt x="403" y="461"/>
                  </a:cubicBezTo>
                  <a:cubicBezTo>
                    <a:pt x="404" y="455"/>
                    <a:pt x="404" y="446"/>
                    <a:pt x="404" y="446"/>
                  </a:cubicBezTo>
                  <a:cubicBezTo>
                    <a:pt x="404" y="446"/>
                    <a:pt x="422" y="541"/>
                    <a:pt x="424" y="550"/>
                  </a:cubicBezTo>
                  <a:cubicBezTo>
                    <a:pt x="425" y="560"/>
                    <a:pt x="433" y="624"/>
                    <a:pt x="434" y="651"/>
                  </a:cubicBezTo>
                  <a:cubicBezTo>
                    <a:pt x="436" y="679"/>
                    <a:pt x="437" y="711"/>
                    <a:pt x="438" y="713"/>
                  </a:cubicBezTo>
                  <a:cubicBezTo>
                    <a:pt x="439" y="716"/>
                    <a:pt x="445" y="719"/>
                    <a:pt x="445" y="719"/>
                  </a:cubicBezTo>
                  <a:cubicBezTo>
                    <a:pt x="445" y="719"/>
                    <a:pt x="441" y="736"/>
                    <a:pt x="440" y="741"/>
                  </a:cubicBezTo>
                  <a:cubicBezTo>
                    <a:pt x="440" y="746"/>
                    <a:pt x="439" y="757"/>
                    <a:pt x="438" y="764"/>
                  </a:cubicBezTo>
                  <a:cubicBezTo>
                    <a:pt x="438" y="771"/>
                    <a:pt x="438" y="788"/>
                    <a:pt x="438" y="788"/>
                  </a:cubicBezTo>
                  <a:cubicBezTo>
                    <a:pt x="439" y="791"/>
                    <a:pt x="445" y="792"/>
                    <a:pt x="447" y="790"/>
                  </a:cubicBezTo>
                  <a:cubicBezTo>
                    <a:pt x="448" y="788"/>
                    <a:pt x="457" y="795"/>
                    <a:pt x="465" y="798"/>
                  </a:cubicBezTo>
                  <a:cubicBezTo>
                    <a:pt x="473" y="800"/>
                    <a:pt x="477" y="797"/>
                    <a:pt x="477" y="797"/>
                  </a:cubicBezTo>
                  <a:cubicBezTo>
                    <a:pt x="477" y="797"/>
                    <a:pt x="480" y="797"/>
                    <a:pt x="485" y="794"/>
                  </a:cubicBezTo>
                  <a:cubicBezTo>
                    <a:pt x="491" y="790"/>
                    <a:pt x="501" y="773"/>
                    <a:pt x="503" y="762"/>
                  </a:cubicBezTo>
                  <a:cubicBezTo>
                    <a:pt x="506" y="751"/>
                    <a:pt x="503" y="735"/>
                    <a:pt x="503" y="733"/>
                  </a:cubicBezTo>
                  <a:cubicBezTo>
                    <a:pt x="503" y="731"/>
                    <a:pt x="502" y="712"/>
                    <a:pt x="502" y="712"/>
                  </a:cubicBezTo>
                  <a:close/>
                  <a:moveTo>
                    <a:pt x="466" y="767"/>
                  </a:moveTo>
                  <a:cubicBezTo>
                    <a:pt x="465" y="771"/>
                    <a:pt x="464" y="776"/>
                    <a:pt x="464" y="776"/>
                  </a:cubicBezTo>
                  <a:cubicBezTo>
                    <a:pt x="464" y="776"/>
                    <a:pt x="456" y="769"/>
                    <a:pt x="455" y="768"/>
                  </a:cubicBezTo>
                  <a:cubicBezTo>
                    <a:pt x="456" y="760"/>
                    <a:pt x="456" y="751"/>
                    <a:pt x="456" y="751"/>
                  </a:cubicBezTo>
                  <a:cubicBezTo>
                    <a:pt x="456" y="751"/>
                    <a:pt x="464" y="752"/>
                    <a:pt x="465" y="755"/>
                  </a:cubicBezTo>
                  <a:cubicBezTo>
                    <a:pt x="467" y="757"/>
                    <a:pt x="467" y="764"/>
                    <a:pt x="466" y="767"/>
                  </a:cubicBezTo>
                  <a:close/>
                </a:path>
              </a:pathLst>
            </a:custGeom>
            <a:solidFill>
              <a:srgbClr val="B1FD87"/>
            </a:solidFill>
            <a:ln w="9525">
              <a:noFill/>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effectLst/>
                <a:uLnTx/>
                <a:uFillTx/>
              </a:endParaRPr>
            </a:p>
          </p:txBody>
        </p:sp>
        <p:sp>
          <p:nvSpPr>
            <p:cNvPr id="190" name="TextBox 189"/>
            <p:cNvSpPr txBox="1"/>
            <p:nvPr/>
          </p:nvSpPr>
          <p:spPr>
            <a:xfrm>
              <a:off x="542897" y="1370777"/>
              <a:ext cx="357190" cy="954107"/>
            </a:xfrm>
            <a:prstGeom prst="rect">
              <a:avLst/>
            </a:prstGeom>
            <a:noFill/>
          </p:spPr>
          <p:txBody>
            <a:bodyPr wrap="square" rtlCol="0">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solidFill>
                      <a:srgbClr val="B1FD87"/>
                    </a:solidFill>
                  </a:ln>
                  <a:effectLst/>
                  <a:uLnTx/>
                  <a:uFillTx/>
                  <a:latin typeface="微软雅黑" pitchFamily="34" charset="-122"/>
                  <a:ea typeface="微软雅黑" pitchFamily="34" charset="-122"/>
                </a:rPr>
                <a:t>大型企业</a:t>
              </a:r>
            </a:p>
          </p:txBody>
        </p:sp>
      </p:grpSp>
      <p:sp>
        <p:nvSpPr>
          <p:cNvPr id="188" name="TextBox 187"/>
          <p:cNvSpPr txBox="1"/>
          <p:nvPr/>
        </p:nvSpPr>
        <p:spPr>
          <a:xfrm rot="5400000">
            <a:off x="527715" y="2470230"/>
            <a:ext cx="928692" cy="307777"/>
          </a:xfrm>
          <a:prstGeom prst="rect">
            <a:avLst/>
          </a:prstGeom>
          <a:noFill/>
        </p:spPr>
        <p:txBody>
          <a:bodyPr wrap="square" rtlCol="0">
            <a:spAutoFit/>
          </a:bodyPr>
          <a:lstStyle/>
          <a:p>
            <a:pPr marL="0" marR="0" lvl="0" indent="0" algn="ctr" defTabSz="914363"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solidFill>
                    <a:srgbClr val="B1FD87"/>
                  </a:solidFill>
                </a:ln>
                <a:effectLst/>
                <a:uLnTx/>
                <a:uFillTx/>
                <a:latin typeface="Calibri" pitchFamily="34" charset="0"/>
                <a:ea typeface="微软雅黑" pitchFamily="34" charset="-122"/>
              </a:rPr>
              <a:t>Large Biz</a:t>
            </a:r>
            <a:endParaRPr kumimoji="0" lang="zh-CN" altLang="en-US" sz="1400" b="0" i="0" u="none" strike="noStrike" kern="0" cap="none" spc="0" normalizeH="0" baseline="0" noProof="0" dirty="0" smtClean="0">
              <a:ln>
                <a:solidFill>
                  <a:srgbClr val="B1FD87"/>
                </a:solidFill>
              </a:ln>
              <a:effectLst/>
              <a:uLnTx/>
              <a:uFillTx/>
              <a:latin typeface="Calibri" pitchFamily="34" charset="0"/>
              <a:ea typeface="微软雅黑" pitchFamily="34" charset="-122"/>
            </a:endParaRPr>
          </a:p>
        </p:txBody>
      </p:sp>
    </p:spTree>
    <p:extLst>
      <p:ext uri="{BB962C8B-B14F-4D97-AF65-F5344CB8AC3E}">
        <p14:creationId xmlns="" xmlns:p14="http://schemas.microsoft.com/office/powerpoint/2007/7/12/main" val="1561692642"/>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zh-CN" altLang="en-US" sz="4800" dirty="0"/>
              <a:t>云计算发展的背景</a:t>
            </a:r>
            <a:endParaRPr lang="en-US" sz="4800" dirty="0"/>
          </a:p>
        </p:txBody>
      </p:sp>
    </p:spTree>
    <p:extLst>
      <p:ext uri="{BB962C8B-B14F-4D97-AF65-F5344CB8AC3E}">
        <p14:creationId xmlns="" xmlns:p14="http://schemas.microsoft.com/office/powerpoint/2007/7/12/main" val="2159868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问题讨论</a:t>
            </a:r>
            <a:endParaRPr lang="en-US" dirty="0"/>
          </a:p>
        </p:txBody>
      </p:sp>
      <p:sp>
        <p:nvSpPr>
          <p:cNvPr id="3" name="Content Placeholder 2"/>
          <p:cNvSpPr>
            <a:spLocks noGrp="1"/>
          </p:cNvSpPr>
          <p:nvPr>
            <p:ph idx="1"/>
          </p:nvPr>
        </p:nvSpPr>
        <p:spPr/>
        <p:txBody>
          <a:bodyPr/>
          <a:lstStyle/>
          <a:p>
            <a:r>
              <a:rPr lang="zh-CN" altLang="en-US" dirty="0" smtClean="0"/>
              <a:t>虚拟化的本质是什么？</a:t>
            </a:r>
            <a:endParaRPr lang="en-US" altLang="zh-CN" dirty="0" smtClean="0"/>
          </a:p>
          <a:p>
            <a:r>
              <a:rPr lang="zh-CN" altLang="en-US" dirty="0" smtClean="0"/>
              <a:t>虚</a:t>
            </a:r>
            <a:r>
              <a:rPr lang="zh-CN" altLang="en-US" dirty="0"/>
              <a:t>拟化和云计</a:t>
            </a:r>
            <a:r>
              <a:rPr lang="zh-CN" altLang="en-US" dirty="0" smtClean="0"/>
              <a:t>算的关系？</a:t>
            </a:r>
            <a:endParaRPr lang="en-US" altLang="zh-CN" dirty="0" smtClean="0"/>
          </a:p>
          <a:p>
            <a:r>
              <a:rPr lang="zh-CN" altLang="en-US" dirty="0"/>
              <a:t>网</a:t>
            </a:r>
            <a:r>
              <a:rPr lang="zh-CN" altLang="en-US" dirty="0" smtClean="0"/>
              <a:t>格计算和云计算的区别？</a:t>
            </a:r>
            <a:endParaRPr lang="en-US" altLang="zh-CN" dirty="0" smtClean="0"/>
          </a:p>
          <a:p>
            <a:r>
              <a:rPr lang="zh-CN" altLang="en-US" dirty="0"/>
              <a:t>云计</a:t>
            </a:r>
            <a:r>
              <a:rPr lang="zh-CN" altLang="en-US" dirty="0" smtClean="0"/>
              <a:t>算和</a:t>
            </a:r>
            <a:r>
              <a:rPr lang="en-US" altLang="zh-CN" dirty="0" smtClean="0"/>
              <a:t>HPC</a:t>
            </a:r>
            <a:r>
              <a:rPr lang="zh-CN" altLang="en-US" dirty="0" smtClean="0"/>
              <a:t>？</a:t>
            </a:r>
            <a:endParaRPr lang="en-US" altLang="zh-CN" dirty="0" smtClean="0"/>
          </a:p>
          <a:p>
            <a:endParaRPr lang="en-US" dirty="0"/>
          </a:p>
        </p:txBody>
      </p:sp>
    </p:spTree>
    <p:extLst>
      <p:ext uri="{BB962C8B-B14F-4D97-AF65-F5344CB8AC3E}">
        <p14:creationId xmlns="" xmlns:p14="http://schemas.microsoft.com/office/powerpoint/2007/7/12/main" val="22576676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52400"/>
            <a:ext cx="8375946" cy="677108"/>
          </a:xfrm>
        </p:spPr>
        <p:txBody>
          <a:bodyPr/>
          <a:lstStyle/>
          <a:p>
            <a:r>
              <a:rPr lang="zh-CN" altLang="en-US" dirty="0"/>
              <a:t>小</a:t>
            </a:r>
            <a:r>
              <a:rPr lang="zh-CN" altLang="en-US" dirty="0" smtClean="0"/>
              <a:t>结：微软云计算特点</a:t>
            </a:r>
            <a:endParaRPr lang="zh-CN" altLang="en-US" dirty="0"/>
          </a:p>
        </p:txBody>
      </p:sp>
      <p:sp>
        <p:nvSpPr>
          <p:cNvPr id="3" name="Text Placeholder 2"/>
          <p:cNvSpPr>
            <a:spLocks noGrp="1"/>
          </p:cNvSpPr>
          <p:nvPr>
            <p:ph type="body" sz="quarter" idx="10"/>
          </p:nvPr>
        </p:nvSpPr>
        <p:spPr>
          <a:xfrm>
            <a:off x="285720" y="1214422"/>
            <a:ext cx="8382000" cy="5170646"/>
          </a:xfrm>
        </p:spPr>
        <p:txBody>
          <a:bodyPr/>
          <a:lstStyle/>
          <a:p>
            <a:r>
              <a:rPr lang="zh-CN" altLang="zh-CN" dirty="0"/>
              <a:t>微软是目前少数几个推广公共云计算平台的厂商之</a:t>
            </a:r>
            <a:r>
              <a:rPr lang="zh-CN" altLang="zh-CN" dirty="0" smtClean="0"/>
              <a:t>一</a:t>
            </a:r>
            <a:endParaRPr lang="en-US" altLang="zh-CN" dirty="0" smtClean="0"/>
          </a:p>
          <a:p>
            <a:r>
              <a:rPr lang="zh-CN" altLang="zh-CN" dirty="0"/>
              <a:t>微软的互联网业务部门有着丰富的运行互联网服务的经</a:t>
            </a:r>
            <a:r>
              <a:rPr lang="zh-CN" altLang="zh-CN" dirty="0" smtClean="0"/>
              <a:t>验</a:t>
            </a:r>
            <a:endParaRPr lang="en-US" altLang="zh-CN" dirty="0" smtClean="0"/>
          </a:p>
          <a:p>
            <a:r>
              <a:rPr lang="zh-CN" altLang="zh-CN" dirty="0"/>
              <a:t>微</a:t>
            </a:r>
            <a:r>
              <a:rPr lang="zh-CN" altLang="zh-CN" dirty="0" smtClean="0"/>
              <a:t>软</a:t>
            </a:r>
            <a:r>
              <a:rPr lang="zh-CN" altLang="en-US" dirty="0" smtClean="0"/>
              <a:t>拥有大型</a:t>
            </a:r>
            <a:r>
              <a:rPr lang="zh-CN" altLang="zh-CN" dirty="0" smtClean="0"/>
              <a:t>全球数</a:t>
            </a:r>
            <a:r>
              <a:rPr lang="zh-CN" altLang="zh-CN" dirty="0"/>
              <a:t>据中</a:t>
            </a:r>
            <a:r>
              <a:rPr lang="zh-CN" altLang="zh-CN" dirty="0" smtClean="0"/>
              <a:t>心</a:t>
            </a:r>
            <a:r>
              <a:rPr lang="zh-CN" altLang="en-US" dirty="0" smtClean="0"/>
              <a:t>，并有</a:t>
            </a:r>
            <a:r>
              <a:rPr lang="zh-CN" altLang="en-US" dirty="0"/>
              <a:t>构建</a:t>
            </a:r>
            <a:r>
              <a:rPr lang="zh-CN" altLang="en-US" dirty="0" smtClean="0"/>
              <a:t>的经验</a:t>
            </a:r>
            <a:endParaRPr lang="en-US" altLang="zh-CN" dirty="0" smtClean="0"/>
          </a:p>
          <a:p>
            <a:r>
              <a:rPr lang="zh-CN" altLang="zh-CN" dirty="0"/>
              <a:t>微软在过去十几年一直针对企业计算在做基础平台的产品和技术研究，我们有着实施云计算所必须一些技术和产品储备，比如操作系统平台，虚拟化技术，系统管理平台和开发平台等</a:t>
            </a:r>
            <a:endParaRPr lang="zh-CN" altLang="en-US" dirty="0"/>
          </a:p>
        </p:txBody>
      </p:sp>
    </p:spTree>
    <p:extLst>
      <p:ext uri="{BB962C8B-B14F-4D97-AF65-F5344CB8AC3E}">
        <p14:creationId xmlns="" xmlns:p14="http://schemas.microsoft.com/office/powerpoint/2007/7/12/main" val="403294185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TextBox 2"/>
          <p:cNvSpPr txBox="1"/>
          <p:nvPr/>
        </p:nvSpPr>
        <p:spPr>
          <a:xfrm>
            <a:off x="785787" y="1714488"/>
            <a:ext cx="8072494" cy="4031873"/>
          </a:xfrm>
          <a:prstGeom prst="rect">
            <a:avLst/>
          </a:prstGeom>
          <a:noFill/>
        </p:spPr>
        <p:txBody>
          <a:bodyPr wrap="square" rtlCol="0">
            <a:spAutoFit/>
          </a:bodyPr>
          <a:lstStyle/>
          <a:p>
            <a:pPr marL="342900" indent="-342900">
              <a:buFont typeface="Arial" pitchFamily="34" charset="0"/>
              <a:buChar char="•"/>
            </a:pPr>
            <a:r>
              <a:rPr lang="en-US" sz="3200" dirty="0" smtClean="0">
                <a:solidFill>
                  <a:schemeClr val="bg1"/>
                </a:solidFill>
              </a:rPr>
              <a:t>Windows Azure</a:t>
            </a:r>
            <a:r>
              <a:rPr lang="zh-CN" altLang="en-US" sz="3200" dirty="0" smtClean="0">
                <a:solidFill>
                  <a:schemeClr val="bg1"/>
                </a:solidFill>
              </a:rPr>
              <a:t>官方网站</a:t>
            </a:r>
            <a:endParaRPr lang="en-US" sz="3200" dirty="0" smtClean="0">
              <a:solidFill>
                <a:schemeClr val="bg1"/>
              </a:solidFill>
            </a:endParaRPr>
          </a:p>
          <a:p>
            <a:r>
              <a:rPr lang="en-US" sz="3200" dirty="0" smtClean="0">
                <a:solidFill>
                  <a:schemeClr val="bg1"/>
                </a:solidFill>
              </a:rPr>
              <a:t>	 </a:t>
            </a:r>
            <a:r>
              <a:rPr lang="en-US" sz="3200" dirty="0" smtClean="0">
                <a:solidFill>
                  <a:schemeClr val="bg1"/>
                </a:solidFill>
                <a:hlinkClick r:id="rId3"/>
              </a:rPr>
              <a:t>http://www.azure.com</a:t>
            </a:r>
            <a:r>
              <a:rPr lang="en-US" sz="3200" dirty="0" smtClean="0">
                <a:solidFill>
                  <a:schemeClr val="bg1"/>
                </a:solidFill>
              </a:rPr>
              <a:t> </a:t>
            </a:r>
          </a:p>
          <a:p>
            <a:pPr marL="342900" indent="-342900">
              <a:buFont typeface="Arial" pitchFamily="34" charset="0"/>
              <a:buChar char="•"/>
            </a:pPr>
            <a:r>
              <a:rPr lang="zh-CN" altLang="en-US" sz="3200" dirty="0" smtClean="0">
                <a:solidFill>
                  <a:schemeClr val="bg1"/>
                </a:solidFill>
              </a:rPr>
              <a:t>微软私有云</a:t>
            </a:r>
            <a:endParaRPr lang="en-US" altLang="zh-CN" sz="3200" dirty="0" smtClean="0">
              <a:solidFill>
                <a:schemeClr val="bg1"/>
              </a:solidFill>
            </a:endParaRPr>
          </a:p>
          <a:p>
            <a:pPr marL="800100" lvl="1" indent="-342900">
              <a:buFont typeface="Arial" pitchFamily="34" charset="0"/>
              <a:buChar char="•"/>
            </a:pPr>
            <a:r>
              <a:rPr lang="en-US" altLang="zh-CN" sz="3200" dirty="0">
                <a:solidFill>
                  <a:schemeClr val="bg1"/>
                </a:solidFill>
                <a:hlinkClick r:id="rId4"/>
              </a:rPr>
              <a:t>http://</a:t>
            </a:r>
            <a:r>
              <a:rPr lang="en-US" altLang="zh-CN" sz="3200" dirty="0" smtClean="0">
                <a:solidFill>
                  <a:schemeClr val="bg1"/>
                </a:solidFill>
                <a:hlinkClick r:id="rId4"/>
              </a:rPr>
              <a:t>www.microsoft.com/privatecloud</a:t>
            </a:r>
            <a:endParaRPr lang="en-US" altLang="zh-CN" sz="3200" dirty="0">
              <a:solidFill>
                <a:schemeClr val="bg1"/>
              </a:solidFill>
            </a:endParaRPr>
          </a:p>
          <a:p>
            <a:pPr marL="342900" indent="-342900">
              <a:buFont typeface="Arial" pitchFamily="34" charset="0"/>
              <a:buChar char="•"/>
            </a:pPr>
            <a:r>
              <a:rPr lang="en-US" altLang="zh-CN" sz="3200" dirty="0" smtClean="0">
                <a:solidFill>
                  <a:schemeClr val="bg1"/>
                </a:solidFill>
              </a:rPr>
              <a:t>ARC302</a:t>
            </a:r>
            <a:r>
              <a:rPr lang="zh-CN" altLang="en-US" sz="3200" dirty="0">
                <a:solidFill>
                  <a:schemeClr val="bg1"/>
                </a:solidFill>
              </a:rPr>
              <a:t>：深入浅出</a:t>
            </a:r>
            <a:r>
              <a:rPr lang="en-US" altLang="zh-CN" sz="3200" dirty="0">
                <a:solidFill>
                  <a:schemeClr val="bg1"/>
                </a:solidFill>
              </a:rPr>
              <a:t>Windows </a:t>
            </a:r>
            <a:r>
              <a:rPr lang="en-US" altLang="zh-CN" sz="3200" dirty="0" smtClean="0">
                <a:solidFill>
                  <a:schemeClr val="bg1"/>
                </a:solidFill>
              </a:rPr>
              <a:t>Azure</a:t>
            </a:r>
          </a:p>
          <a:p>
            <a:pPr marL="342900" indent="-342900">
              <a:buFont typeface="Arial" pitchFamily="34" charset="0"/>
              <a:buChar char="•"/>
            </a:pPr>
            <a:r>
              <a:rPr lang="en-US" altLang="zh-CN" sz="3200" dirty="0" smtClean="0">
                <a:solidFill>
                  <a:schemeClr val="bg1"/>
                </a:solidFill>
              </a:rPr>
              <a:t>WSV321</a:t>
            </a:r>
            <a:r>
              <a:rPr lang="zh-CN" altLang="en-US" sz="3200" dirty="0">
                <a:solidFill>
                  <a:schemeClr val="bg1"/>
                </a:solidFill>
              </a:rPr>
              <a:t>：通过</a:t>
            </a:r>
            <a:r>
              <a:rPr lang="en-US" altLang="zh-CN" sz="3200" dirty="0">
                <a:solidFill>
                  <a:schemeClr val="bg1"/>
                </a:solidFill>
              </a:rPr>
              <a:t>Windows Server 2008 R2</a:t>
            </a:r>
            <a:r>
              <a:rPr lang="zh-CN" altLang="en-US" sz="3200" dirty="0">
                <a:solidFill>
                  <a:schemeClr val="bg1"/>
                </a:solidFill>
              </a:rPr>
              <a:t>实现动态数据中心方案研讨会</a:t>
            </a:r>
            <a:endParaRPr lang="en-US" altLang="zh-CN" sz="3200" dirty="0" smtClean="0">
              <a:solidFill>
                <a:schemeClr val="bg1"/>
              </a:solidFill>
            </a:endParaRPr>
          </a:p>
          <a:p>
            <a:pPr marL="342900" indent="-342900">
              <a:buAutoNum type="arabicPeriod"/>
            </a:pP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 name="Picture 11" descr="Microsoft__01a"/>
          <p:cNvPicPr>
            <a:picLocks noChangeAspect="1" noChangeArrowheads="1"/>
          </p:cNvPicPr>
          <p:nvPr/>
        </p:nvPicPr>
        <p:blipFill>
          <a:blip r:embed="rId3">
            <a:lum bright="-10000" contrast="30000"/>
          </a:blip>
          <a:stretch>
            <a:fillRect/>
          </a:stretch>
        </p:blipFill>
        <p:spPr bwMode="auto">
          <a:xfrm>
            <a:off x="0" y="953311"/>
            <a:ext cx="9144000" cy="5904689"/>
          </a:xfrm>
          <a:prstGeom prst="rect">
            <a:avLst/>
          </a:prstGeom>
          <a:noFill/>
          <a:ln>
            <a:noFill/>
          </a:ln>
        </p:spPr>
      </p:pic>
      <p:sp>
        <p:nvSpPr>
          <p:cNvPr id="2" name="Title 1"/>
          <p:cNvSpPr>
            <a:spLocks noGrp="1"/>
          </p:cNvSpPr>
          <p:nvPr>
            <p:ph type="title"/>
          </p:nvPr>
        </p:nvSpPr>
        <p:spPr/>
        <p:txBody>
          <a:bodyPr>
            <a:normAutofit/>
          </a:bodyPr>
          <a:lstStyle/>
          <a:p>
            <a:pPr algn="ctr"/>
            <a:r>
              <a:rPr lang="en-US" altLang="en-US" dirty="0"/>
              <a:t>IT</a:t>
            </a:r>
            <a:r>
              <a:rPr lang="zh-CN" altLang="en-US" dirty="0"/>
              <a:t>的演</a:t>
            </a:r>
            <a:r>
              <a:rPr lang="zh-CN" altLang="en-US" dirty="0" smtClean="0"/>
              <a:t>变</a:t>
            </a:r>
            <a:endParaRPr lang="zh-CN" altLang="en-US" dirty="0"/>
          </a:p>
        </p:txBody>
      </p:sp>
      <p:grpSp>
        <p:nvGrpSpPr>
          <p:cNvPr id="3" name="Group 25"/>
          <p:cNvGrpSpPr/>
          <p:nvPr/>
        </p:nvGrpSpPr>
        <p:grpSpPr>
          <a:xfrm>
            <a:off x="1513072" y="2488051"/>
            <a:ext cx="1272417" cy="554337"/>
            <a:chOff x="2016904" y="2488050"/>
            <a:chExt cx="1696114" cy="554337"/>
          </a:xfrm>
          <a:effectLst>
            <a:outerShdw blurRad="101600" dist="50800" dir="5400000" algn="ctr" rotWithShape="0">
              <a:srgbClr val="00FFFF"/>
            </a:outerShdw>
          </a:effectLst>
        </p:grpSpPr>
        <p:pic>
          <p:nvPicPr>
            <p:cNvPr id="27" name="Picture 26" descr="glow-ball.png"/>
            <p:cNvPicPr>
              <a:picLocks noChangeAspect="1"/>
            </p:cNvPicPr>
            <p:nvPr/>
          </p:nvPicPr>
          <p:blipFill>
            <a:blip r:embed="rId4" cstate="print"/>
            <a:stretch>
              <a:fillRect/>
            </a:stretch>
          </p:blipFill>
          <p:spPr>
            <a:xfrm>
              <a:off x="3493455" y="2839742"/>
              <a:ext cx="66294" cy="66294"/>
            </a:xfrm>
            <a:prstGeom prst="rect">
              <a:avLst/>
            </a:prstGeom>
            <a:effectLst>
              <a:outerShdw blurRad="228600" dist="50800" dir="5400000" algn="ctr" rotWithShape="0">
                <a:srgbClr val="66FFFF"/>
              </a:outerShdw>
            </a:effectLst>
          </p:spPr>
        </p:pic>
        <p:pic>
          <p:nvPicPr>
            <p:cNvPr id="28" name="Picture 27" descr="glow-ball.png"/>
            <p:cNvPicPr>
              <a:picLocks noChangeAspect="1"/>
            </p:cNvPicPr>
            <p:nvPr/>
          </p:nvPicPr>
          <p:blipFill>
            <a:blip r:embed="rId4" cstate="print"/>
            <a:stretch>
              <a:fillRect/>
            </a:stretch>
          </p:blipFill>
          <p:spPr>
            <a:xfrm>
              <a:off x="2119686" y="2852046"/>
              <a:ext cx="66294" cy="66294"/>
            </a:xfrm>
            <a:prstGeom prst="rect">
              <a:avLst/>
            </a:prstGeom>
            <a:effectLst>
              <a:outerShdw blurRad="228600" dist="50800" dir="5400000" algn="ctr" rotWithShape="0">
                <a:srgbClr val="66FFFF"/>
              </a:outerShdw>
            </a:effectLst>
          </p:spPr>
        </p:pic>
        <p:pic>
          <p:nvPicPr>
            <p:cNvPr id="29" name="Picture 28" descr="glow-ball.png"/>
            <p:cNvPicPr>
              <a:picLocks noChangeAspect="1"/>
            </p:cNvPicPr>
            <p:nvPr/>
          </p:nvPicPr>
          <p:blipFill>
            <a:blip r:embed="rId4" cstate="print"/>
            <a:stretch>
              <a:fillRect/>
            </a:stretch>
          </p:blipFill>
          <p:spPr>
            <a:xfrm>
              <a:off x="2016904" y="2696101"/>
              <a:ext cx="66294" cy="66294"/>
            </a:xfrm>
            <a:prstGeom prst="rect">
              <a:avLst/>
            </a:prstGeom>
            <a:effectLst>
              <a:outerShdw blurRad="228600" dist="50800" dir="5400000" algn="ctr" rotWithShape="0">
                <a:srgbClr val="66FFFF"/>
              </a:outerShdw>
            </a:effectLst>
          </p:spPr>
        </p:pic>
        <p:pic>
          <p:nvPicPr>
            <p:cNvPr id="30" name="Picture 29" descr="glow-ball.png"/>
            <p:cNvPicPr>
              <a:picLocks noChangeAspect="1"/>
            </p:cNvPicPr>
            <p:nvPr/>
          </p:nvPicPr>
          <p:blipFill>
            <a:blip r:embed="rId4" cstate="print"/>
            <a:stretch>
              <a:fillRect/>
            </a:stretch>
          </p:blipFill>
          <p:spPr>
            <a:xfrm>
              <a:off x="2201202" y="2976093"/>
              <a:ext cx="66294" cy="66294"/>
            </a:xfrm>
            <a:prstGeom prst="rect">
              <a:avLst/>
            </a:prstGeom>
            <a:effectLst>
              <a:outerShdw blurRad="228600" dist="50800" dir="5400000" algn="ctr" rotWithShape="0">
                <a:srgbClr val="66FFFF"/>
              </a:outerShdw>
            </a:effectLst>
          </p:spPr>
        </p:pic>
        <p:pic>
          <p:nvPicPr>
            <p:cNvPr id="31" name="Picture 30" descr="glow-ball.png"/>
            <p:cNvPicPr>
              <a:picLocks noChangeAspect="1"/>
            </p:cNvPicPr>
            <p:nvPr/>
          </p:nvPicPr>
          <p:blipFill>
            <a:blip r:embed="rId4" cstate="print"/>
            <a:stretch>
              <a:fillRect/>
            </a:stretch>
          </p:blipFill>
          <p:spPr>
            <a:xfrm>
              <a:off x="2045258" y="2777618"/>
              <a:ext cx="66294" cy="66294"/>
            </a:xfrm>
            <a:prstGeom prst="rect">
              <a:avLst/>
            </a:prstGeom>
            <a:effectLst>
              <a:outerShdw blurRad="228600" dist="50800" dir="5400000" algn="ctr" rotWithShape="0">
                <a:srgbClr val="66FFFF"/>
              </a:outerShdw>
            </a:effectLst>
          </p:spPr>
        </p:pic>
        <p:pic>
          <p:nvPicPr>
            <p:cNvPr id="32" name="Picture 31" descr="glow-ball.png"/>
            <p:cNvPicPr>
              <a:picLocks noChangeAspect="1"/>
            </p:cNvPicPr>
            <p:nvPr/>
          </p:nvPicPr>
          <p:blipFill>
            <a:blip r:embed="rId4" cstate="print"/>
            <a:stretch>
              <a:fillRect/>
            </a:stretch>
          </p:blipFill>
          <p:spPr>
            <a:xfrm>
              <a:off x="3646724" y="2639901"/>
              <a:ext cx="66294" cy="66294"/>
            </a:xfrm>
            <a:prstGeom prst="rect">
              <a:avLst/>
            </a:prstGeom>
            <a:effectLst>
              <a:outerShdw blurRad="228600" dist="50800" dir="5400000" algn="ctr" rotWithShape="0">
                <a:srgbClr val="66FFFF"/>
              </a:outerShdw>
            </a:effectLst>
          </p:spPr>
        </p:pic>
        <p:pic>
          <p:nvPicPr>
            <p:cNvPr id="33" name="Picture 32" descr="glow-ball.png"/>
            <p:cNvPicPr>
              <a:picLocks noChangeAspect="1"/>
            </p:cNvPicPr>
            <p:nvPr/>
          </p:nvPicPr>
          <p:blipFill>
            <a:blip r:embed="rId4" cstate="print"/>
            <a:stretch>
              <a:fillRect/>
            </a:stretch>
          </p:blipFill>
          <p:spPr>
            <a:xfrm>
              <a:off x="2105510" y="2837870"/>
              <a:ext cx="66294" cy="66294"/>
            </a:xfrm>
            <a:prstGeom prst="rect">
              <a:avLst/>
            </a:prstGeom>
            <a:effectLst>
              <a:outerShdw blurRad="228600" dist="50800" dir="5400000" algn="ctr" rotWithShape="0">
                <a:srgbClr val="66FFFF"/>
              </a:outerShdw>
            </a:effectLst>
          </p:spPr>
        </p:pic>
        <p:pic>
          <p:nvPicPr>
            <p:cNvPr id="34" name="Picture 33" descr="glow-ball.png"/>
            <p:cNvPicPr>
              <a:picLocks noChangeAspect="1"/>
            </p:cNvPicPr>
            <p:nvPr/>
          </p:nvPicPr>
          <p:blipFill>
            <a:blip r:embed="rId4" cstate="print"/>
            <a:stretch>
              <a:fillRect/>
            </a:stretch>
          </p:blipFill>
          <p:spPr>
            <a:xfrm>
              <a:off x="3586433" y="2624829"/>
              <a:ext cx="66294" cy="66294"/>
            </a:xfrm>
            <a:prstGeom prst="rect">
              <a:avLst/>
            </a:prstGeom>
            <a:effectLst>
              <a:outerShdw blurRad="228600" dist="50800" dir="5400000" algn="ctr" rotWithShape="0">
                <a:srgbClr val="66FFFF"/>
              </a:outerShdw>
            </a:effectLst>
          </p:spPr>
        </p:pic>
        <p:pic>
          <p:nvPicPr>
            <p:cNvPr id="35" name="Picture 34" descr="glow-ball.png"/>
            <p:cNvPicPr>
              <a:picLocks noChangeAspect="1"/>
            </p:cNvPicPr>
            <p:nvPr/>
          </p:nvPicPr>
          <p:blipFill>
            <a:blip r:embed="rId4" cstate="print"/>
            <a:stretch>
              <a:fillRect/>
            </a:stretch>
          </p:blipFill>
          <p:spPr>
            <a:xfrm>
              <a:off x="3506046" y="2725313"/>
              <a:ext cx="66294" cy="66294"/>
            </a:xfrm>
            <a:prstGeom prst="rect">
              <a:avLst/>
            </a:prstGeom>
            <a:effectLst>
              <a:outerShdw blurRad="228600" dist="50800" dir="5400000" algn="ctr" rotWithShape="0">
                <a:srgbClr val="66FFFF"/>
              </a:outerShdw>
            </a:effectLst>
          </p:spPr>
        </p:pic>
        <p:pic>
          <p:nvPicPr>
            <p:cNvPr id="36" name="Picture 35" descr="glow-ball.png"/>
            <p:cNvPicPr>
              <a:picLocks noChangeAspect="1"/>
            </p:cNvPicPr>
            <p:nvPr/>
          </p:nvPicPr>
          <p:blipFill>
            <a:blip r:embed="rId4" cstate="print"/>
            <a:stretch>
              <a:fillRect/>
            </a:stretch>
          </p:blipFill>
          <p:spPr>
            <a:xfrm>
              <a:off x="3506046" y="2785603"/>
              <a:ext cx="66294" cy="66294"/>
            </a:xfrm>
            <a:prstGeom prst="rect">
              <a:avLst/>
            </a:prstGeom>
            <a:effectLst>
              <a:outerShdw blurRad="228600" dist="50800" dir="5400000" algn="ctr" rotWithShape="0">
                <a:srgbClr val="66FFFF"/>
              </a:outerShdw>
            </a:effectLst>
          </p:spPr>
        </p:pic>
        <p:pic>
          <p:nvPicPr>
            <p:cNvPr id="37" name="Picture 36" descr="glow-ball.png"/>
            <p:cNvPicPr>
              <a:picLocks noChangeAspect="1"/>
            </p:cNvPicPr>
            <p:nvPr/>
          </p:nvPicPr>
          <p:blipFill>
            <a:blip r:embed="rId4" cstate="print"/>
            <a:stretch>
              <a:fillRect/>
            </a:stretch>
          </p:blipFill>
          <p:spPr>
            <a:xfrm>
              <a:off x="3448237" y="2900033"/>
              <a:ext cx="66294" cy="66294"/>
            </a:xfrm>
            <a:prstGeom prst="rect">
              <a:avLst/>
            </a:prstGeom>
            <a:effectLst>
              <a:outerShdw blurRad="228600" dist="50800" dir="5400000" algn="ctr" rotWithShape="0">
                <a:srgbClr val="66FFFF"/>
              </a:outerShdw>
            </a:effectLst>
          </p:spPr>
        </p:pic>
        <p:pic>
          <p:nvPicPr>
            <p:cNvPr id="38" name="Picture 37" descr="glow-ball.png"/>
            <p:cNvPicPr>
              <a:picLocks noChangeAspect="1"/>
            </p:cNvPicPr>
            <p:nvPr/>
          </p:nvPicPr>
          <p:blipFill>
            <a:blip r:embed="rId4" cstate="print"/>
            <a:stretch>
              <a:fillRect/>
            </a:stretch>
          </p:blipFill>
          <p:spPr>
            <a:xfrm>
              <a:off x="2292677" y="2704090"/>
              <a:ext cx="66294" cy="66294"/>
            </a:xfrm>
            <a:prstGeom prst="rect">
              <a:avLst/>
            </a:prstGeom>
            <a:effectLst>
              <a:outerShdw blurRad="228600" dist="50800" dir="5400000" algn="ctr" rotWithShape="0">
                <a:srgbClr val="66FFFF"/>
              </a:outerShdw>
            </a:effectLst>
          </p:spPr>
        </p:pic>
        <p:pic>
          <p:nvPicPr>
            <p:cNvPr id="39" name="Picture 38" descr="glow-ball.png"/>
            <p:cNvPicPr>
              <a:picLocks noChangeAspect="1"/>
            </p:cNvPicPr>
            <p:nvPr/>
          </p:nvPicPr>
          <p:blipFill>
            <a:blip r:embed="rId4" cstate="print"/>
            <a:stretch>
              <a:fillRect/>
            </a:stretch>
          </p:blipFill>
          <p:spPr>
            <a:xfrm>
              <a:off x="2996062" y="2518195"/>
              <a:ext cx="66294" cy="66294"/>
            </a:xfrm>
            <a:prstGeom prst="rect">
              <a:avLst/>
            </a:prstGeom>
            <a:effectLst>
              <a:outerShdw blurRad="228600" dist="50800" dir="5400000" algn="ctr" rotWithShape="0">
                <a:srgbClr val="66FFFF"/>
              </a:outerShdw>
            </a:effectLst>
          </p:spPr>
        </p:pic>
        <p:pic>
          <p:nvPicPr>
            <p:cNvPr id="40" name="Picture 39" descr="glow-ball.png"/>
            <p:cNvPicPr>
              <a:picLocks noChangeAspect="1"/>
            </p:cNvPicPr>
            <p:nvPr/>
          </p:nvPicPr>
          <p:blipFill>
            <a:blip r:embed="rId4" cstate="print"/>
            <a:stretch>
              <a:fillRect/>
            </a:stretch>
          </p:blipFill>
          <p:spPr>
            <a:xfrm>
              <a:off x="3287464" y="2488050"/>
              <a:ext cx="66294" cy="66294"/>
            </a:xfrm>
            <a:prstGeom prst="rect">
              <a:avLst/>
            </a:prstGeom>
            <a:effectLst>
              <a:outerShdw blurRad="228600" dist="50800" dir="5400000" algn="ctr" rotWithShape="0">
                <a:srgbClr val="66FFFF"/>
              </a:outerShdw>
            </a:effectLst>
          </p:spPr>
        </p:pic>
        <p:pic>
          <p:nvPicPr>
            <p:cNvPr id="41" name="Picture 40" descr="glow-ball.png"/>
            <p:cNvPicPr>
              <a:picLocks noChangeAspect="1"/>
            </p:cNvPicPr>
            <p:nvPr/>
          </p:nvPicPr>
          <p:blipFill>
            <a:blip r:embed="rId4" cstate="print"/>
            <a:stretch>
              <a:fillRect/>
            </a:stretch>
          </p:blipFill>
          <p:spPr>
            <a:xfrm>
              <a:off x="3387948" y="2528243"/>
              <a:ext cx="66294" cy="66294"/>
            </a:xfrm>
            <a:prstGeom prst="rect">
              <a:avLst/>
            </a:prstGeom>
            <a:effectLst>
              <a:outerShdw blurRad="228600" dist="50800" dir="5400000" algn="ctr" rotWithShape="0">
                <a:srgbClr val="66FFFF"/>
              </a:outerShdw>
            </a:effectLst>
          </p:spPr>
        </p:pic>
      </p:grpSp>
      <p:grpSp>
        <p:nvGrpSpPr>
          <p:cNvPr id="4" name="Group 1279"/>
          <p:cNvGrpSpPr/>
          <p:nvPr/>
        </p:nvGrpSpPr>
        <p:grpSpPr>
          <a:xfrm>
            <a:off x="643105" y="5125988"/>
            <a:ext cx="1622138" cy="1446263"/>
            <a:chOff x="114300" y="4822295"/>
            <a:chExt cx="2162288" cy="1446263"/>
          </a:xfrm>
        </p:grpSpPr>
        <p:pic>
          <p:nvPicPr>
            <p:cNvPr id="45" name="Picture 44" descr="mainframe icon.png"/>
            <p:cNvPicPr>
              <a:picLocks/>
            </p:cNvPicPr>
            <p:nvPr/>
          </p:nvPicPr>
          <p:blipFill>
            <a:blip r:embed="rId5" cstate="screen"/>
            <a:stretch>
              <a:fillRect/>
            </a:stretch>
          </p:blipFill>
          <p:spPr>
            <a:xfrm>
              <a:off x="621559" y="5143500"/>
              <a:ext cx="1125058" cy="1125058"/>
            </a:xfrm>
            <a:prstGeom prst="rect">
              <a:avLst/>
            </a:prstGeom>
            <a:effectLst>
              <a:outerShdw blurRad="76200" dir="13500000" sy="23000" kx="1200000" algn="br" rotWithShape="0">
                <a:prstClr val="black">
                  <a:alpha val="20000"/>
                </a:prstClr>
              </a:outerShdw>
            </a:effectLst>
          </p:spPr>
        </p:pic>
        <p:sp>
          <p:nvSpPr>
            <p:cNvPr id="46" name="Title 1"/>
            <p:cNvSpPr txBox="1">
              <a:spLocks/>
            </p:cNvSpPr>
            <p:nvPr/>
          </p:nvSpPr>
          <p:spPr>
            <a:xfrm>
              <a:off x="114300" y="4822295"/>
              <a:ext cx="2162288" cy="358560"/>
            </a:xfrm>
            <a:prstGeom prst="rect">
              <a:avLst/>
            </a:prstGeom>
          </p:spPr>
          <p:txBody>
            <a:bodyPr vert="horz" wrap="square" lIns="0" tIns="0" rIns="0" bIns="0" rtlCol="0" anchor="t">
              <a:spAutoFit/>
            </a:bodyPr>
            <a:lstStyle/>
            <a:p>
              <a:pPr marL="0" marR="0" lvl="0" indent="0" algn="ctr" defTabSz="914363" rtl="0" eaLnBrk="1" fontAlgn="auto" latinLnBrk="0" hangingPunct="1">
                <a:lnSpc>
                  <a:spcPts val="3000"/>
                </a:lnSpc>
                <a:spcBef>
                  <a:spcPct val="0"/>
                </a:spcBef>
                <a:spcAft>
                  <a:spcPts val="0"/>
                </a:spcAft>
                <a:buClrTx/>
                <a:buSzTx/>
                <a:buFontTx/>
                <a:buNone/>
                <a:tabLst/>
                <a:defRPr/>
              </a:pPr>
              <a:r>
                <a:rPr lang="zh-CN" altLang="en-US" sz="2400" b="1" dirty="0" smtClean="0">
                  <a:solidFill>
                    <a:schemeClr val="bg1"/>
                  </a:solidFill>
                  <a:latin typeface="Segoe Light" pitchFamily="34" charset="0"/>
                </a:rPr>
                <a:t>主机</a:t>
              </a:r>
              <a:endParaRPr lang="en-US" sz="2400" b="1" dirty="0" smtClean="0">
                <a:solidFill>
                  <a:schemeClr val="bg1"/>
                </a:solidFill>
                <a:latin typeface="Segoe Light" pitchFamily="34" charset="0"/>
              </a:endParaRPr>
            </a:p>
          </p:txBody>
        </p:sp>
      </p:grpSp>
    </p:spTree>
    <p:extLst>
      <p:ext uri="{BB962C8B-B14F-4D97-AF65-F5344CB8AC3E}">
        <p14:creationId xmlns="" xmlns:p14="http://schemas.microsoft.com/office/powerpoint/2007/7/12/main" val="3471520850"/>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 name="Picture 11" descr="Microsoft__01a"/>
          <p:cNvPicPr>
            <a:picLocks noChangeAspect="1" noChangeArrowheads="1"/>
          </p:cNvPicPr>
          <p:nvPr/>
        </p:nvPicPr>
        <p:blipFill>
          <a:blip r:embed="rId3">
            <a:lum bright="-10000" contrast="30000"/>
          </a:blip>
          <a:stretch>
            <a:fillRect/>
          </a:stretch>
        </p:blipFill>
        <p:spPr bwMode="auto">
          <a:xfrm>
            <a:off x="0" y="953311"/>
            <a:ext cx="9144000" cy="5904689"/>
          </a:xfrm>
          <a:prstGeom prst="rect">
            <a:avLst/>
          </a:prstGeom>
          <a:noFill/>
          <a:ln>
            <a:noFill/>
          </a:ln>
        </p:spPr>
      </p:pic>
      <p:grpSp>
        <p:nvGrpSpPr>
          <p:cNvPr id="2" name="Group 13"/>
          <p:cNvGrpSpPr/>
          <p:nvPr/>
        </p:nvGrpSpPr>
        <p:grpSpPr>
          <a:xfrm>
            <a:off x="1507729" y="2147511"/>
            <a:ext cx="6526743" cy="2941984"/>
            <a:chOff x="2009782" y="2147511"/>
            <a:chExt cx="8700058" cy="2941984"/>
          </a:xfrm>
        </p:grpSpPr>
        <p:pic>
          <p:nvPicPr>
            <p:cNvPr id="15" name="Picture 14" descr="glow-ball.png"/>
            <p:cNvPicPr>
              <a:picLocks noChangeAspect="1"/>
            </p:cNvPicPr>
            <p:nvPr/>
          </p:nvPicPr>
          <p:blipFill>
            <a:blip r:embed="rId4" cstate="print"/>
            <a:stretch>
              <a:fillRect/>
            </a:stretch>
          </p:blipFill>
          <p:spPr>
            <a:xfrm>
              <a:off x="2009782" y="2743859"/>
              <a:ext cx="66294" cy="66294"/>
            </a:xfrm>
            <a:prstGeom prst="rect">
              <a:avLst/>
            </a:prstGeom>
            <a:effectLst>
              <a:outerShdw blurRad="228600" dist="50800" dir="5400000" algn="ctr" rotWithShape="0">
                <a:srgbClr val="66FFFF"/>
              </a:outerShdw>
            </a:effectLst>
          </p:spPr>
        </p:pic>
        <p:pic>
          <p:nvPicPr>
            <p:cNvPr id="16" name="Picture 15" descr="glow-ball.png"/>
            <p:cNvPicPr>
              <a:picLocks noChangeAspect="1"/>
            </p:cNvPicPr>
            <p:nvPr/>
          </p:nvPicPr>
          <p:blipFill>
            <a:blip r:embed="rId4" cstate="print"/>
            <a:stretch>
              <a:fillRect/>
            </a:stretch>
          </p:blipFill>
          <p:spPr>
            <a:xfrm>
              <a:off x="2095921" y="2803494"/>
              <a:ext cx="66294" cy="66294"/>
            </a:xfrm>
            <a:prstGeom prst="rect">
              <a:avLst/>
            </a:prstGeom>
            <a:effectLst>
              <a:outerShdw blurRad="228600" dist="50800" dir="5400000" algn="ctr" rotWithShape="0">
                <a:srgbClr val="66FFFF"/>
              </a:outerShdw>
            </a:effectLst>
          </p:spPr>
        </p:pic>
        <p:pic>
          <p:nvPicPr>
            <p:cNvPr id="17" name="Picture 16" descr="glow-ball.png"/>
            <p:cNvPicPr>
              <a:picLocks noChangeAspect="1"/>
            </p:cNvPicPr>
            <p:nvPr/>
          </p:nvPicPr>
          <p:blipFill>
            <a:blip r:embed="rId4" cstate="print"/>
            <a:stretch>
              <a:fillRect/>
            </a:stretch>
          </p:blipFill>
          <p:spPr>
            <a:xfrm>
              <a:off x="2248321" y="2955894"/>
              <a:ext cx="66294" cy="66294"/>
            </a:xfrm>
            <a:prstGeom prst="rect">
              <a:avLst/>
            </a:prstGeom>
            <a:effectLst>
              <a:outerShdw blurRad="228600" dist="50800" dir="5400000" algn="ctr" rotWithShape="0">
                <a:srgbClr val="66FFFF"/>
              </a:outerShdw>
            </a:effectLst>
          </p:spPr>
        </p:pic>
        <p:pic>
          <p:nvPicPr>
            <p:cNvPr id="18" name="Picture 17" descr="glow-ball.png"/>
            <p:cNvPicPr>
              <a:picLocks noChangeAspect="1"/>
            </p:cNvPicPr>
            <p:nvPr/>
          </p:nvPicPr>
          <p:blipFill>
            <a:blip r:embed="rId4" cstate="print"/>
            <a:stretch>
              <a:fillRect/>
            </a:stretch>
          </p:blipFill>
          <p:spPr>
            <a:xfrm>
              <a:off x="2400721" y="3108294"/>
              <a:ext cx="66294" cy="66294"/>
            </a:xfrm>
            <a:prstGeom prst="rect">
              <a:avLst/>
            </a:prstGeom>
            <a:effectLst>
              <a:outerShdw blurRad="228600" dist="50800" dir="5400000" algn="ctr" rotWithShape="0">
                <a:srgbClr val="66FFFF"/>
              </a:outerShdw>
            </a:effectLst>
          </p:spPr>
        </p:pic>
        <p:pic>
          <p:nvPicPr>
            <p:cNvPr id="19" name="Picture 18" descr="glow-ball.png"/>
            <p:cNvPicPr>
              <a:picLocks noChangeAspect="1"/>
            </p:cNvPicPr>
            <p:nvPr/>
          </p:nvPicPr>
          <p:blipFill>
            <a:blip r:embed="rId4" cstate="print"/>
            <a:stretch>
              <a:fillRect/>
            </a:stretch>
          </p:blipFill>
          <p:spPr>
            <a:xfrm>
              <a:off x="6873330" y="2227024"/>
              <a:ext cx="66294" cy="66294"/>
            </a:xfrm>
            <a:prstGeom prst="rect">
              <a:avLst/>
            </a:prstGeom>
            <a:effectLst>
              <a:outerShdw blurRad="228600" dist="50800" dir="5400000" algn="ctr" rotWithShape="0">
                <a:srgbClr val="66FFFF"/>
              </a:outerShdw>
            </a:effectLst>
          </p:spPr>
        </p:pic>
        <p:pic>
          <p:nvPicPr>
            <p:cNvPr id="20" name="Picture 19" descr="glow-ball.png"/>
            <p:cNvPicPr>
              <a:picLocks noChangeAspect="1"/>
            </p:cNvPicPr>
            <p:nvPr/>
          </p:nvPicPr>
          <p:blipFill>
            <a:blip r:embed="rId4" cstate="print"/>
            <a:stretch>
              <a:fillRect/>
            </a:stretch>
          </p:blipFill>
          <p:spPr>
            <a:xfrm>
              <a:off x="6946216" y="2432433"/>
              <a:ext cx="66294" cy="66294"/>
            </a:xfrm>
            <a:prstGeom prst="rect">
              <a:avLst/>
            </a:prstGeom>
            <a:effectLst>
              <a:outerShdw blurRad="228600" dist="50800" dir="5400000" algn="ctr" rotWithShape="0">
                <a:srgbClr val="66FFFF"/>
              </a:outerShdw>
            </a:effectLst>
          </p:spPr>
        </p:pic>
        <p:pic>
          <p:nvPicPr>
            <p:cNvPr id="21" name="Picture 20" descr="glow-ball.png"/>
            <p:cNvPicPr>
              <a:picLocks noChangeAspect="1"/>
            </p:cNvPicPr>
            <p:nvPr/>
          </p:nvPicPr>
          <p:blipFill>
            <a:blip r:embed="rId4" cstate="print"/>
            <a:stretch>
              <a:fillRect/>
            </a:stretch>
          </p:blipFill>
          <p:spPr>
            <a:xfrm>
              <a:off x="3494025" y="2743859"/>
              <a:ext cx="66294" cy="66294"/>
            </a:xfrm>
            <a:prstGeom prst="rect">
              <a:avLst/>
            </a:prstGeom>
            <a:effectLst>
              <a:outerShdw blurRad="228600" dist="50800" dir="5400000" algn="ctr" rotWithShape="0">
                <a:srgbClr val="66FFFF"/>
              </a:outerShdw>
            </a:effectLst>
          </p:spPr>
        </p:pic>
        <p:pic>
          <p:nvPicPr>
            <p:cNvPr id="22" name="Picture 21" descr="glow-ball.png"/>
            <p:cNvPicPr>
              <a:picLocks noChangeAspect="1"/>
            </p:cNvPicPr>
            <p:nvPr/>
          </p:nvPicPr>
          <p:blipFill>
            <a:blip r:embed="rId4" cstate="print"/>
            <a:stretch>
              <a:fillRect/>
            </a:stretch>
          </p:blipFill>
          <p:spPr>
            <a:xfrm>
              <a:off x="6747434" y="2392676"/>
              <a:ext cx="66294" cy="66294"/>
            </a:xfrm>
            <a:prstGeom prst="rect">
              <a:avLst/>
            </a:prstGeom>
            <a:effectLst>
              <a:outerShdw blurRad="228600" dist="50800" dir="5400000" algn="ctr" rotWithShape="0">
                <a:srgbClr val="66FFFF"/>
              </a:outerShdw>
            </a:effectLst>
          </p:spPr>
        </p:pic>
        <p:pic>
          <p:nvPicPr>
            <p:cNvPr id="23" name="Picture 22" descr="glow-ball.png"/>
            <p:cNvPicPr>
              <a:picLocks noChangeAspect="1"/>
            </p:cNvPicPr>
            <p:nvPr/>
          </p:nvPicPr>
          <p:blipFill>
            <a:blip r:embed="rId4" cstate="print"/>
            <a:stretch>
              <a:fillRect/>
            </a:stretch>
          </p:blipFill>
          <p:spPr>
            <a:xfrm>
              <a:off x="6687800" y="2147511"/>
              <a:ext cx="66294" cy="66294"/>
            </a:xfrm>
            <a:prstGeom prst="rect">
              <a:avLst/>
            </a:prstGeom>
            <a:effectLst>
              <a:outerShdw blurRad="228600" dist="50800" dir="5400000" algn="ctr" rotWithShape="0">
                <a:srgbClr val="66FFFF"/>
              </a:outerShdw>
            </a:effectLst>
          </p:spPr>
        </p:pic>
        <p:pic>
          <p:nvPicPr>
            <p:cNvPr id="24" name="Picture 23" descr="glow-ball.png"/>
            <p:cNvPicPr>
              <a:picLocks noChangeAspect="1"/>
            </p:cNvPicPr>
            <p:nvPr/>
          </p:nvPicPr>
          <p:blipFill>
            <a:blip r:embed="rId4" cstate="print"/>
            <a:stretch>
              <a:fillRect/>
            </a:stretch>
          </p:blipFill>
          <p:spPr>
            <a:xfrm>
              <a:off x="3421138" y="2829999"/>
              <a:ext cx="66294" cy="66294"/>
            </a:xfrm>
            <a:prstGeom prst="rect">
              <a:avLst/>
            </a:prstGeom>
            <a:effectLst>
              <a:outerShdw blurRad="228600" dist="50800" dir="5400000" algn="ctr" rotWithShape="0">
                <a:srgbClr val="66FFFF"/>
              </a:outerShdw>
            </a:effectLst>
          </p:spPr>
        </p:pic>
        <p:pic>
          <p:nvPicPr>
            <p:cNvPr id="25" name="Picture 24" descr="glow-ball.png"/>
            <p:cNvPicPr>
              <a:picLocks noChangeAspect="1"/>
            </p:cNvPicPr>
            <p:nvPr/>
          </p:nvPicPr>
          <p:blipFill>
            <a:blip r:embed="rId4" cstate="print"/>
            <a:stretch>
              <a:fillRect/>
            </a:stretch>
          </p:blipFill>
          <p:spPr>
            <a:xfrm>
              <a:off x="3361503" y="2929390"/>
              <a:ext cx="66294" cy="66294"/>
            </a:xfrm>
            <a:prstGeom prst="rect">
              <a:avLst/>
            </a:prstGeom>
            <a:effectLst>
              <a:outerShdw blurRad="228600" dist="50800" dir="5400000" algn="ctr" rotWithShape="0">
                <a:srgbClr val="66FFFF"/>
              </a:outerShdw>
            </a:effectLst>
          </p:spPr>
        </p:pic>
        <p:pic>
          <p:nvPicPr>
            <p:cNvPr id="26" name="Picture 25" descr="glow-ball.png"/>
            <p:cNvPicPr>
              <a:picLocks noChangeAspect="1"/>
            </p:cNvPicPr>
            <p:nvPr/>
          </p:nvPicPr>
          <p:blipFill>
            <a:blip r:embed="rId4" cstate="print"/>
            <a:stretch>
              <a:fillRect/>
            </a:stretch>
          </p:blipFill>
          <p:spPr>
            <a:xfrm>
              <a:off x="3341626" y="2631216"/>
              <a:ext cx="66294" cy="66294"/>
            </a:xfrm>
            <a:prstGeom prst="rect">
              <a:avLst/>
            </a:prstGeom>
            <a:effectLst>
              <a:outerShdw blurRad="228600" dist="50800" dir="5400000" algn="ctr" rotWithShape="0">
                <a:srgbClr val="66FFFF"/>
              </a:outerShdw>
            </a:effectLst>
          </p:spPr>
        </p:pic>
        <p:pic>
          <p:nvPicPr>
            <p:cNvPr id="27" name="Picture 26" descr="glow-ball.png"/>
            <p:cNvPicPr>
              <a:picLocks noChangeAspect="1"/>
            </p:cNvPicPr>
            <p:nvPr/>
          </p:nvPicPr>
          <p:blipFill>
            <a:blip r:embed="rId4" cstate="print"/>
            <a:stretch>
              <a:fillRect/>
            </a:stretch>
          </p:blipFill>
          <p:spPr>
            <a:xfrm>
              <a:off x="3096460" y="2823372"/>
              <a:ext cx="66294" cy="66294"/>
            </a:xfrm>
            <a:prstGeom prst="rect">
              <a:avLst/>
            </a:prstGeom>
            <a:effectLst>
              <a:outerShdw blurRad="228600" dist="50800" dir="5400000" algn="ctr" rotWithShape="0">
                <a:srgbClr val="66FFFF"/>
              </a:outerShdw>
            </a:effectLst>
          </p:spPr>
        </p:pic>
        <p:pic>
          <p:nvPicPr>
            <p:cNvPr id="28" name="Picture 27" descr="glow-ball.png"/>
            <p:cNvPicPr>
              <a:picLocks noChangeAspect="1"/>
            </p:cNvPicPr>
            <p:nvPr/>
          </p:nvPicPr>
          <p:blipFill>
            <a:blip r:embed="rId4" cstate="print"/>
            <a:stretch>
              <a:fillRect/>
            </a:stretch>
          </p:blipFill>
          <p:spPr>
            <a:xfrm>
              <a:off x="6575156" y="2366172"/>
              <a:ext cx="66294" cy="66294"/>
            </a:xfrm>
            <a:prstGeom prst="rect">
              <a:avLst/>
            </a:prstGeom>
            <a:effectLst>
              <a:outerShdw blurRad="228600" dist="50800" dir="5400000" algn="ctr" rotWithShape="0">
                <a:srgbClr val="66FFFF"/>
              </a:outerShdw>
            </a:effectLst>
          </p:spPr>
        </p:pic>
        <p:pic>
          <p:nvPicPr>
            <p:cNvPr id="29" name="Picture 28" descr="glow-ball.png"/>
            <p:cNvPicPr>
              <a:picLocks noChangeAspect="1"/>
            </p:cNvPicPr>
            <p:nvPr/>
          </p:nvPicPr>
          <p:blipFill>
            <a:blip r:embed="rId4" cstate="print"/>
            <a:stretch>
              <a:fillRect/>
            </a:stretch>
          </p:blipFill>
          <p:spPr>
            <a:xfrm>
              <a:off x="6223974" y="2319790"/>
              <a:ext cx="66294" cy="66294"/>
            </a:xfrm>
            <a:prstGeom prst="rect">
              <a:avLst/>
            </a:prstGeom>
            <a:effectLst>
              <a:outerShdw blurRad="228600" dist="50800" dir="5400000" algn="ctr" rotWithShape="0">
                <a:srgbClr val="66FFFF"/>
              </a:outerShdw>
            </a:effectLst>
          </p:spPr>
        </p:pic>
        <p:pic>
          <p:nvPicPr>
            <p:cNvPr id="30" name="Picture 29" descr="glow-ball.png"/>
            <p:cNvPicPr>
              <a:picLocks noChangeAspect="1"/>
            </p:cNvPicPr>
            <p:nvPr/>
          </p:nvPicPr>
          <p:blipFill>
            <a:blip r:embed="rId4" cstate="print"/>
            <a:stretch>
              <a:fillRect/>
            </a:stretch>
          </p:blipFill>
          <p:spPr>
            <a:xfrm>
              <a:off x="6654668" y="2617963"/>
              <a:ext cx="66294" cy="66294"/>
            </a:xfrm>
            <a:prstGeom prst="rect">
              <a:avLst/>
            </a:prstGeom>
            <a:effectLst>
              <a:outerShdw blurRad="228600" dist="50800" dir="5400000" algn="ctr" rotWithShape="0">
                <a:srgbClr val="66FFFF"/>
              </a:outerShdw>
            </a:effectLst>
          </p:spPr>
        </p:pic>
        <p:pic>
          <p:nvPicPr>
            <p:cNvPr id="31" name="Picture 30" descr="glow-ball.png"/>
            <p:cNvPicPr>
              <a:picLocks noChangeAspect="1"/>
            </p:cNvPicPr>
            <p:nvPr/>
          </p:nvPicPr>
          <p:blipFill>
            <a:blip r:embed="rId4" cstate="print"/>
            <a:stretch>
              <a:fillRect/>
            </a:stretch>
          </p:blipFill>
          <p:spPr>
            <a:xfrm>
              <a:off x="6117956" y="2717355"/>
              <a:ext cx="66294" cy="66294"/>
            </a:xfrm>
            <a:prstGeom prst="rect">
              <a:avLst/>
            </a:prstGeom>
            <a:effectLst>
              <a:outerShdw blurRad="228600" dist="50800" dir="5400000" algn="ctr" rotWithShape="0">
                <a:srgbClr val="66FFFF"/>
              </a:outerShdw>
            </a:effectLst>
          </p:spPr>
        </p:pic>
        <p:pic>
          <p:nvPicPr>
            <p:cNvPr id="32" name="Picture 31" descr="glow-ball.png"/>
            <p:cNvPicPr>
              <a:picLocks noChangeAspect="1"/>
            </p:cNvPicPr>
            <p:nvPr/>
          </p:nvPicPr>
          <p:blipFill>
            <a:blip r:embed="rId5" cstate="print"/>
            <a:stretch>
              <a:fillRect/>
            </a:stretch>
          </p:blipFill>
          <p:spPr>
            <a:xfrm flipH="1" flipV="1">
              <a:off x="6341109" y="2450241"/>
              <a:ext cx="74965" cy="74965"/>
            </a:xfrm>
            <a:prstGeom prst="rect">
              <a:avLst/>
            </a:prstGeom>
            <a:effectLst>
              <a:outerShdw blurRad="228600" dist="50800" dir="5400000" algn="ctr" rotWithShape="0">
                <a:srgbClr val="66FFFF"/>
              </a:outerShdw>
            </a:effectLst>
          </p:spPr>
        </p:pic>
        <p:pic>
          <p:nvPicPr>
            <p:cNvPr id="33" name="Picture 32" descr="glow-ball.png"/>
            <p:cNvPicPr>
              <a:picLocks noChangeAspect="1"/>
            </p:cNvPicPr>
            <p:nvPr/>
          </p:nvPicPr>
          <p:blipFill>
            <a:blip r:embed="rId5" cstate="print"/>
            <a:stretch>
              <a:fillRect/>
            </a:stretch>
          </p:blipFill>
          <p:spPr>
            <a:xfrm flipH="1" flipV="1">
              <a:off x="6467004" y="2324345"/>
              <a:ext cx="74965" cy="74965"/>
            </a:xfrm>
            <a:prstGeom prst="rect">
              <a:avLst/>
            </a:prstGeom>
            <a:effectLst>
              <a:outerShdw blurRad="228600" dist="50800" dir="5400000" algn="ctr" rotWithShape="0">
                <a:srgbClr val="66FFFF"/>
              </a:outerShdw>
            </a:effectLst>
          </p:spPr>
        </p:pic>
        <p:pic>
          <p:nvPicPr>
            <p:cNvPr id="34" name="Picture 33" descr="glow-ball.png"/>
            <p:cNvPicPr>
              <a:picLocks noChangeAspect="1"/>
            </p:cNvPicPr>
            <p:nvPr/>
          </p:nvPicPr>
          <p:blipFill>
            <a:blip r:embed="rId5" cstate="print"/>
            <a:stretch>
              <a:fillRect/>
            </a:stretch>
          </p:blipFill>
          <p:spPr>
            <a:xfrm flipH="1" flipV="1">
              <a:off x="6672413" y="2423736"/>
              <a:ext cx="74965" cy="74965"/>
            </a:xfrm>
            <a:prstGeom prst="rect">
              <a:avLst/>
            </a:prstGeom>
            <a:effectLst>
              <a:outerShdw blurRad="228600" dist="50800" dir="5400000" algn="ctr" rotWithShape="0">
                <a:srgbClr val="66FFFF"/>
              </a:outerShdw>
            </a:effectLst>
          </p:spPr>
        </p:pic>
        <p:pic>
          <p:nvPicPr>
            <p:cNvPr id="35" name="Picture 34" descr="glow-ball.png"/>
            <p:cNvPicPr>
              <a:picLocks noChangeAspect="1"/>
            </p:cNvPicPr>
            <p:nvPr/>
          </p:nvPicPr>
          <p:blipFill>
            <a:blip r:embed="rId5" cstate="print"/>
            <a:stretch>
              <a:fillRect/>
            </a:stretch>
          </p:blipFill>
          <p:spPr>
            <a:xfrm flipH="1" flipV="1">
              <a:off x="6771804" y="2629145"/>
              <a:ext cx="74965" cy="74965"/>
            </a:xfrm>
            <a:prstGeom prst="rect">
              <a:avLst/>
            </a:prstGeom>
            <a:effectLst>
              <a:outerShdw blurRad="228600" dist="50800" dir="5400000" algn="ctr" rotWithShape="0">
                <a:srgbClr val="66FFFF"/>
              </a:outerShdw>
            </a:effectLst>
          </p:spPr>
        </p:pic>
        <p:pic>
          <p:nvPicPr>
            <p:cNvPr id="36" name="Picture 35" descr="glow-ball.png"/>
            <p:cNvPicPr>
              <a:picLocks noChangeAspect="1"/>
            </p:cNvPicPr>
            <p:nvPr/>
          </p:nvPicPr>
          <p:blipFill>
            <a:blip r:embed="rId5" cstate="print"/>
            <a:stretch>
              <a:fillRect/>
            </a:stretch>
          </p:blipFill>
          <p:spPr>
            <a:xfrm flipH="1" flipV="1">
              <a:off x="3028128" y="2728530"/>
              <a:ext cx="74965" cy="74965"/>
            </a:xfrm>
            <a:prstGeom prst="rect">
              <a:avLst/>
            </a:prstGeom>
            <a:effectLst>
              <a:outerShdw blurRad="228600" dist="50800" dir="5400000" algn="ctr" rotWithShape="0">
                <a:srgbClr val="66FFFF"/>
              </a:outerShdw>
            </a:effectLst>
          </p:spPr>
        </p:pic>
        <p:pic>
          <p:nvPicPr>
            <p:cNvPr id="37" name="Picture 36" descr="glow-ball.png"/>
            <p:cNvPicPr>
              <a:picLocks noChangeAspect="1"/>
            </p:cNvPicPr>
            <p:nvPr/>
          </p:nvPicPr>
          <p:blipFill>
            <a:blip r:embed="rId5" cstate="print"/>
            <a:stretch>
              <a:fillRect/>
            </a:stretch>
          </p:blipFill>
          <p:spPr>
            <a:xfrm flipH="1" flipV="1">
              <a:off x="2782963" y="2695401"/>
              <a:ext cx="74965" cy="74965"/>
            </a:xfrm>
            <a:prstGeom prst="rect">
              <a:avLst/>
            </a:prstGeom>
            <a:effectLst>
              <a:outerShdw blurRad="228600" dist="50800" dir="5400000" algn="ctr" rotWithShape="0">
                <a:srgbClr val="66FFFF"/>
              </a:outerShdw>
            </a:effectLst>
          </p:spPr>
        </p:pic>
        <p:pic>
          <p:nvPicPr>
            <p:cNvPr id="38" name="Picture 37" descr="glow-ball.png"/>
            <p:cNvPicPr>
              <a:picLocks noChangeAspect="1"/>
            </p:cNvPicPr>
            <p:nvPr/>
          </p:nvPicPr>
          <p:blipFill>
            <a:blip r:embed="rId5" cstate="print"/>
            <a:stretch>
              <a:fillRect/>
            </a:stretch>
          </p:blipFill>
          <p:spPr>
            <a:xfrm flipH="1" flipV="1">
              <a:off x="2895606" y="2914061"/>
              <a:ext cx="74965" cy="74965"/>
            </a:xfrm>
            <a:prstGeom prst="rect">
              <a:avLst/>
            </a:prstGeom>
            <a:effectLst>
              <a:outerShdw blurRad="228600" dist="50800" dir="5400000" algn="ctr" rotWithShape="0">
                <a:srgbClr val="66FFFF"/>
              </a:outerShdw>
            </a:effectLst>
          </p:spPr>
        </p:pic>
        <p:pic>
          <p:nvPicPr>
            <p:cNvPr id="39" name="Picture 38" descr="glow-ball.png"/>
            <p:cNvPicPr>
              <a:picLocks noChangeAspect="1"/>
            </p:cNvPicPr>
            <p:nvPr/>
          </p:nvPicPr>
          <p:blipFill>
            <a:blip r:embed="rId5" cstate="print"/>
            <a:stretch>
              <a:fillRect/>
            </a:stretch>
          </p:blipFill>
          <p:spPr>
            <a:xfrm flipH="1" flipV="1">
              <a:off x="2372145" y="2761661"/>
              <a:ext cx="74965" cy="74965"/>
            </a:xfrm>
            <a:prstGeom prst="rect">
              <a:avLst/>
            </a:prstGeom>
            <a:effectLst>
              <a:outerShdw blurRad="228600" dist="50800" dir="5400000" algn="ctr" rotWithShape="0">
                <a:srgbClr val="66FFFF"/>
              </a:outerShdw>
            </a:effectLst>
          </p:spPr>
        </p:pic>
        <p:pic>
          <p:nvPicPr>
            <p:cNvPr id="40" name="Picture 39" descr="glow-ball.png"/>
            <p:cNvPicPr>
              <a:picLocks noChangeAspect="1"/>
            </p:cNvPicPr>
            <p:nvPr/>
          </p:nvPicPr>
          <p:blipFill>
            <a:blip r:embed="rId5" cstate="print"/>
            <a:stretch>
              <a:fillRect/>
            </a:stretch>
          </p:blipFill>
          <p:spPr>
            <a:xfrm flipH="1" flipV="1">
              <a:off x="2630563" y="2808043"/>
              <a:ext cx="74965" cy="74965"/>
            </a:xfrm>
            <a:prstGeom prst="rect">
              <a:avLst/>
            </a:prstGeom>
            <a:effectLst>
              <a:outerShdw blurRad="228600" dist="50800" dir="5400000" algn="ctr" rotWithShape="0">
                <a:srgbClr val="66FFFF"/>
              </a:outerShdw>
            </a:effectLst>
          </p:spPr>
        </p:pic>
        <p:pic>
          <p:nvPicPr>
            <p:cNvPr id="41" name="Picture 40" descr="glow-ball.png"/>
            <p:cNvPicPr>
              <a:picLocks noChangeAspect="1"/>
            </p:cNvPicPr>
            <p:nvPr/>
          </p:nvPicPr>
          <p:blipFill>
            <a:blip r:embed="rId5" cstate="print"/>
            <a:stretch>
              <a:fillRect/>
            </a:stretch>
          </p:blipFill>
          <p:spPr>
            <a:xfrm flipH="1" flipV="1">
              <a:off x="2557675" y="3000200"/>
              <a:ext cx="74965" cy="74965"/>
            </a:xfrm>
            <a:prstGeom prst="rect">
              <a:avLst/>
            </a:prstGeom>
            <a:effectLst>
              <a:outerShdw blurRad="228600" dist="50800" dir="5400000" algn="ctr" rotWithShape="0">
                <a:srgbClr val="66FFFF"/>
              </a:outerShdw>
            </a:effectLst>
          </p:spPr>
        </p:pic>
        <p:pic>
          <p:nvPicPr>
            <p:cNvPr id="42" name="Picture 41" descr="glow-ball.png"/>
            <p:cNvPicPr>
              <a:picLocks noChangeAspect="1"/>
            </p:cNvPicPr>
            <p:nvPr/>
          </p:nvPicPr>
          <p:blipFill>
            <a:blip r:embed="rId5" cstate="print"/>
            <a:stretch>
              <a:fillRect/>
            </a:stretch>
          </p:blipFill>
          <p:spPr>
            <a:xfrm flipH="1" flipV="1">
              <a:off x="4525623" y="4583835"/>
              <a:ext cx="74965" cy="74965"/>
            </a:xfrm>
            <a:prstGeom prst="rect">
              <a:avLst/>
            </a:prstGeom>
            <a:effectLst>
              <a:outerShdw blurRad="228600" dist="50800" dir="5400000" algn="ctr" rotWithShape="0">
                <a:srgbClr val="66FFFF"/>
              </a:outerShdw>
            </a:effectLst>
          </p:spPr>
        </p:pic>
        <p:pic>
          <p:nvPicPr>
            <p:cNvPr id="43" name="Picture 42" descr="glow-ball.png"/>
            <p:cNvPicPr>
              <a:picLocks noChangeAspect="1"/>
            </p:cNvPicPr>
            <p:nvPr/>
          </p:nvPicPr>
          <p:blipFill>
            <a:blip r:embed="rId5" cstate="print"/>
            <a:stretch>
              <a:fillRect/>
            </a:stretch>
          </p:blipFill>
          <p:spPr>
            <a:xfrm flipH="1" flipV="1">
              <a:off x="4320215" y="5014530"/>
              <a:ext cx="74965" cy="74965"/>
            </a:xfrm>
            <a:prstGeom prst="rect">
              <a:avLst/>
            </a:prstGeom>
            <a:effectLst>
              <a:outerShdw blurRad="228600" dist="50800" dir="5400000" algn="ctr" rotWithShape="0">
                <a:srgbClr val="66FFFF"/>
              </a:outerShdw>
            </a:effectLst>
          </p:spPr>
        </p:pic>
        <p:pic>
          <p:nvPicPr>
            <p:cNvPr id="44" name="Picture 43" descr="glow-ball.png"/>
            <p:cNvPicPr>
              <a:picLocks noChangeAspect="1"/>
            </p:cNvPicPr>
            <p:nvPr/>
          </p:nvPicPr>
          <p:blipFill>
            <a:blip r:embed="rId5" cstate="print"/>
            <a:stretch>
              <a:fillRect/>
            </a:stretch>
          </p:blipFill>
          <p:spPr>
            <a:xfrm flipH="1" flipV="1">
              <a:off x="9521693" y="3073088"/>
              <a:ext cx="74965" cy="74965"/>
            </a:xfrm>
            <a:prstGeom prst="rect">
              <a:avLst/>
            </a:prstGeom>
            <a:effectLst>
              <a:outerShdw blurRad="228600" dist="50800" dir="5400000" algn="ctr" rotWithShape="0">
                <a:srgbClr val="66FFFF"/>
              </a:outerShdw>
            </a:effectLst>
          </p:spPr>
        </p:pic>
        <p:pic>
          <p:nvPicPr>
            <p:cNvPr id="45" name="Picture 44" descr="glow-ball.png"/>
            <p:cNvPicPr>
              <a:picLocks noChangeAspect="1"/>
            </p:cNvPicPr>
            <p:nvPr/>
          </p:nvPicPr>
          <p:blipFill>
            <a:blip r:embed="rId5" cstate="print"/>
            <a:stretch>
              <a:fillRect/>
            </a:stretch>
          </p:blipFill>
          <p:spPr>
            <a:xfrm flipH="1" flipV="1">
              <a:off x="2623936" y="2788165"/>
              <a:ext cx="74965" cy="74965"/>
            </a:xfrm>
            <a:prstGeom prst="rect">
              <a:avLst/>
            </a:prstGeom>
            <a:effectLst>
              <a:outerShdw blurRad="228600" dist="50800" dir="5400000" algn="ctr" rotWithShape="0">
                <a:srgbClr val="66FFFF"/>
              </a:outerShdw>
            </a:effectLst>
          </p:spPr>
        </p:pic>
        <p:pic>
          <p:nvPicPr>
            <p:cNvPr id="46" name="Picture 45" descr="glow-ball.png"/>
            <p:cNvPicPr>
              <a:picLocks noChangeAspect="1"/>
            </p:cNvPicPr>
            <p:nvPr/>
          </p:nvPicPr>
          <p:blipFill>
            <a:blip r:embed="rId5" cstate="print"/>
            <a:stretch>
              <a:fillRect/>
            </a:stretch>
          </p:blipFill>
          <p:spPr>
            <a:xfrm flipH="1" flipV="1">
              <a:off x="2875727" y="2801418"/>
              <a:ext cx="74965" cy="74965"/>
            </a:xfrm>
            <a:prstGeom prst="rect">
              <a:avLst/>
            </a:prstGeom>
            <a:effectLst>
              <a:outerShdw blurRad="228600" dist="50800" dir="5400000" algn="ctr" rotWithShape="0">
                <a:srgbClr val="66FFFF"/>
              </a:outerShdw>
            </a:effectLst>
          </p:spPr>
        </p:pic>
        <p:pic>
          <p:nvPicPr>
            <p:cNvPr id="47" name="Picture 46" descr="glow-ball.png"/>
            <p:cNvPicPr>
              <a:picLocks noChangeAspect="1"/>
            </p:cNvPicPr>
            <p:nvPr/>
          </p:nvPicPr>
          <p:blipFill>
            <a:blip r:embed="rId5" cstate="print"/>
            <a:stretch>
              <a:fillRect/>
            </a:stretch>
          </p:blipFill>
          <p:spPr>
            <a:xfrm flipH="1" flipV="1">
              <a:off x="9826493" y="3377888"/>
              <a:ext cx="74965" cy="74965"/>
            </a:xfrm>
            <a:prstGeom prst="rect">
              <a:avLst/>
            </a:prstGeom>
            <a:effectLst>
              <a:outerShdw blurRad="228600" dist="50800" dir="5400000" algn="ctr" rotWithShape="0">
                <a:srgbClr val="66FFFF"/>
              </a:outerShdw>
            </a:effectLst>
          </p:spPr>
        </p:pic>
        <p:pic>
          <p:nvPicPr>
            <p:cNvPr id="48" name="Picture 47" descr="glow-ball.png"/>
            <p:cNvPicPr>
              <a:picLocks noChangeAspect="1"/>
            </p:cNvPicPr>
            <p:nvPr/>
          </p:nvPicPr>
          <p:blipFill>
            <a:blip r:embed="rId5" cstate="print"/>
            <a:stretch>
              <a:fillRect/>
            </a:stretch>
          </p:blipFill>
          <p:spPr>
            <a:xfrm flipH="1" flipV="1">
              <a:off x="9051241" y="3344757"/>
              <a:ext cx="74965" cy="74965"/>
            </a:xfrm>
            <a:prstGeom prst="rect">
              <a:avLst/>
            </a:prstGeom>
            <a:effectLst>
              <a:outerShdw blurRad="228600" dist="50800" dir="5400000" algn="ctr" rotWithShape="0">
                <a:srgbClr val="66FFFF"/>
              </a:outerShdw>
            </a:effectLst>
          </p:spPr>
        </p:pic>
        <p:pic>
          <p:nvPicPr>
            <p:cNvPr id="49" name="Picture 48" descr="glow-ball.png"/>
            <p:cNvPicPr>
              <a:picLocks noChangeAspect="1"/>
            </p:cNvPicPr>
            <p:nvPr/>
          </p:nvPicPr>
          <p:blipFill>
            <a:blip r:embed="rId5" cstate="print"/>
            <a:stretch>
              <a:fillRect/>
            </a:stretch>
          </p:blipFill>
          <p:spPr>
            <a:xfrm flipH="1" flipV="1">
              <a:off x="10634875" y="4769366"/>
              <a:ext cx="74965" cy="74965"/>
            </a:xfrm>
            <a:prstGeom prst="rect">
              <a:avLst/>
            </a:prstGeom>
            <a:effectLst>
              <a:outerShdw blurRad="228600" dist="50800" dir="5400000" algn="ctr" rotWithShape="0">
                <a:srgbClr val="66FFFF"/>
              </a:outerShdw>
            </a:effectLst>
          </p:spPr>
        </p:pic>
        <p:pic>
          <p:nvPicPr>
            <p:cNvPr id="50" name="Picture 49" descr="glow-ball.png"/>
            <p:cNvPicPr>
              <a:picLocks noChangeAspect="1"/>
            </p:cNvPicPr>
            <p:nvPr/>
          </p:nvPicPr>
          <p:blipFill>
            <a:blip r:embed="rId5" cstate="print"/>
            <a:stretch>
              <a:fillRect/>
            </a:stretch>
          </p:blipFill>
          <p:spPr>
            <a:xfrm flipH="1" flipV="1">
              <a:off x="6467067" y="2430358"/>
              <a:ext cx="74965" cy="74965"/>
            </a:xfrm>
            <a:prstGeom prst="rect">
              <a:avLst/>
            </a:prstGeom>
            <a:effectLst>
              <a:outerShdw blurRad="228600" dist="50800" dir="5400000" algn="ctr" rotWithShape="0">
                <a:srgbClr val="66FFFF"/>
              </a:outerShdw>
            </a:effectLst>
          </p:spPr>
        </p:pic>
        <p:pic>
          <p:nvPicPr>
            <p:cNvPr id="51" name="Picture 50" descr="glow-ball.png"/>
            <p:cNvPicPr>
              <a:picLocks noChangeAspect="1"/>
            </p:cNvPicPr>
            <p:nvPr/>
          </p:nvPicPr>
          <p:blipFill>
            <a:blip r:embed="rId5" cstate="print"/>
            <a:stretch>
              <a:fillRect/>
            </a:stretch>
          </p:blipFill>
          <p:spPr>
            <a:xfrm flipH="1" flipV="1">
              <a:off x="9707223" y="4000740"/>
              <a:ext cx="74965" cy="74965"/>
            </a:xfrm>
            <a:prstGeom prst="rect">
              <a:avLst/>
            </a:prstGeom>
            <a:effectLst>
              <a:outerShdw blurRad="228600" dist="50800" dir="5400000" algn="ctr" rotWithShape="0">
                <a:srgbClr val="66FFFF"/>
              </a:outerShdw>
            </a:effectLst>
          </p:spPr>
        </p:pic>
        <p:pic>
          <p:nvPicPr>
            <p:cNvPr id="52" name="Picture 51" descr="glow-ball.png"/>
            <p:cNvPicPr>
              <a:picLocks noChangeAspect="1"/>
            </p:cNvPicPr>
            <p:nvPr/>
          </p:nvPicPr>
          <p:blipFill>
            <a:blip r:embed="rId5" cstate="print"/>
            <a:stretch>
              <a:fillRect/>
            </a:stretch>
          </p:blipFill>
          <p:spPr>
            <a:xfrm flipH="1" flipV="1">
              <a:off x="3028127" y="2953818"/>
              <a:ext cx="74965" cy="74965"/>
            </a:xfrm>
            <a:prstGeom prst="rect">
              <a:avLst/>
            </a:prstGeom>
            <a:effectLst>
              <a:outerShdw blurRad="228600" dist="50800" dir="5400000" algn="ctr" rotWithShape="0">
                <a:srgbClr val="66FFFF"/>
              </a:outerShdw>
            </a:effectLst>
          </p:spPr>
        </p:pic>
        <p:pic>
          <p:nvPicPr>
            <p:cNvPr id="53" name="Picture 52" descr="glow-ball.png"/>
            <p:cNvPicPr>
              <a:picLocks noChangeAspect="1"/>
            </p:cNvPicPr>
            <p:nvPr/>
          </p:nvPicPr>
          <p:blipFill>
            <a:blip r:embed="rId4" cstate="print"/>
            <a:stretch>
              <a:fillRect/>
            </a:stretch>
          </p:blipFill>
          <p:spPr>
            <a:xfrm>
              <a:off x="2148930" y="2723983"/>
              <a:ext cx="66294" cy="66294"/>
            </a:xfrm>
            <a:prstGeom prst="rect">
              <a:avLst/>
            </a:prstGeom>
            <a:effectLst>
              <a:outerShdw blurRad="228600" dist="50800" dir="5400000" algn="ctr" rotWithShape="0">
                <a:srgbClr val="66FFFF"/>
              </a:outerShdw>
            </a:effectLst>
          </p:spPr>
        </p:pic>
        <p:pic>
          <p:nvPicPr>
            <p:cNvPr id="54" name="Picture 53" descr="glow-ball.png"/>
            <p:cNvPicPr>
              <a:picLocks noChangeAspect="1"/>
            </p:cNvPicPr>
            <p:nvPr/>
          </p:nvPicPr>
          <p:blipFill>
            <a:blip r:embed="rId4" cstate="print"/>
            <a:stretch>
              <a:fillRect/>
            </a:stretch>
          </p:blipFill>
          <p:spPr>
            <a:xfrm>
              <a:off x="2235069" y="2783618"/>
              <a:ext cx="66294" cy="66294"/>
            </a:xfrm>
            <a:prstGeom prst="rect">
              <a:avLst/>
            </a:prstGeom>
            <a:effectLst>
              <a:outerShdw blurRad="228600" dist="50800" dir="5400000" algn="ctr" rotWithShape="0">
                <a:srgbClr val="66FFFF"/>
              </a:outerShdw>
            </a:effectLst>
          </p:spPr>
        </p:pic>
        <p:pic>
          <p:nvPicPr>
            <p:cNvPr id="55" name="Picture 54" descr="glow-ball.png"/>
            <p:cNvPicPr>
              <a:picLocks noChangeAspect="1"/>
            </p:cNvPicPr>
            <p:nvPr/>
          </p:nvPicPr>
          <p:blipFill>
            <a:blip r:embed="rId4" cstate="print"/>
            <a:stretch>
              <a:fillRect/>
            </a:stretch>
          </p:blipFill>
          <p:spPr>
            <a:xfrm>
              <a:off x="2387469" y="2936018"/>
              <a:ext cx="66294" cy="66294"/>
            </a:xfrm>
            <a:prstGeom prst="rect">
              <a:avLst/>
            </a:prstGeom>
            <a:effectLst>
              <a:outerShdw blurRad="228600" dist="50800" dir="5400000" algn="ctr" rotWithShape="0">
                <a:srgbClr val="66FFFF"/>
              </a:outerShdw>
            </a:effectLst>
          </p:spPr>
        </p:pic>
        <p:pic>
          <p:nvPicPr>
            <p:cNvPr id="56" name="Picture 55" descr="glow-ball.png"/>
            <p:cNvPicPr>
              <a:picLocks noChangeAspect="1"/>
            </p:cNvPicPr>
            <p:nvPr/>
          </p:nvPicPr>
          <p:blipFill>
            <a:blip r:embed="rId4" cstate="print"/>
            <a:stretch>
              <a:fillRect/>
            </a:stretch>
          </p:blipFill>
          <p:spPr>
            <a:xfrm>
              <a:off x="2539869" y="3088418"/>
              <a:ext cx="66294" cy="66294"/>
            </a:xfrm>
            <a:prstGeom prst="rect">
              <a:avLst/>
            </a:prstGeom>
            <a:effectLst>
              <a:outerShdw blurRad="228600" dist="50800" dir="5400000" algn="ctr" rotWithShape="0">
                <a:srgbClr val="66FFFF"/>
              </a:outerShdw>
            </a:effectLst>
          </p:spPr>
        </p:pic>
        <p:pic>
          <p:nvPicPr>
            <p:cNvPr id="57" name="Picture 56" descr="glow-ball.png"/>
            <p:cNvPicPr>
              <a:picLocks noChangeAspect="1"/>
            </p:cNvPicPr>
            <p:nvPr/>
          </p:nvPicPr>
          <p:blipFill>
            <a:blip r:embed="rId4" cstate="print"/>
            <a:stretch>
              <a:fillRect/>
            </a:stretch>
          </p:blipFill>
          <p:spPr>
            <a:xfrm>
              <a:off x="3480774" y="2611340"/>
              <a:ext cx="66294" cy="66294"/>
            </a:xfrm>
            <a:prstGeom prst="rect">
              <a:avLst/>
            </a:prstGeom>
            <a:effectLst>
              <a:outerShdw blurRad="228600" dist="50800" dir="5400000" algn="ctr" rotWithShape="0">
                <a:srgbClr val="66FFFF"/>
              </a:outerShdw>
            </a:effectLst>
          </p:spPr>
        </p:pic>
        <p:pic>
          <p:nvPicPr>
            <p:cNvPr id="58" name="Picture 57" descr="glow-ball.png"/>
            <p:cNvPicPr>
              <a:picLocks noChangeAspect="1"/>
            </p:cNvPicPr>
            <p:nvPr/>
          </p:nvPicPr>
          <p:blipFill>
            <a:blip r:embed="rId4" cstate="print"/>
            <a:stretch>
              <a:fillRect/>
            </a:stretch>
          </p:blipFill>
          <p:spPr>
            <a:xfrm>
              <a:off x="3235608" y="2803496"/>
              <a:ext cx="66294" cy="66294"/>
            </a:xfrm>
            <a:prstGeom prst="rect">
              <a:avLst/>
            </a:prstGeom>
            <a:effectLst>
              <a:outerShdw blurRad="228600" dist="50800" dir="5400000" algn="ctr" rotWithShape="0">
                <a:srgbClr val="66FFFF"/>
              </a:outerShdw>
            </a:effectLst>
          </p:spPr>
        </p:pic>
        <p:pic>
          <p:nvPicPr>
            <p:cNvPr id="59" name="Picture 58" descr="glow-ball.png"/>
            <p:cNvPicPr>
              <a:picLocks noChangeAspect="1"/>
            </p:cNvPicPr>
            <p:nvPr/>
          </p:nvPicPr>
          <p:blipFill>
            <a:blip r:embed="rId5" cstate="print"/>
            <a:stretch>
              <a:fillRect/>
            </a:stretch>
          </p:blipFill>
          <p:spPr>
            <a:xfrm flipH="1" flipV="1">
              <a:off x="3167276" y="2708654"/>
              <a:ext cx="74965" cy="74965"/>
            </a:xfrm>
            <a:prstGeom prst="rect">
              <a:avLst/>
            </a:prstGeom>
            <a:effectLst>
              <a:outerShdw blurRad="228600" dist="50800" dir="5400000" algn="ctr" rotWithShape="0">
                <a:srgbClr val="66FFFF"/>
              </a:outerShdw>
            </a:effectLst>
          </p:spPr>
        </p:pic>
        <p:pic>
          <p:nvPicPr>
            <p:cNvPr id="60" name="Picture 59" descr="glow-ball.png"/>
            <p:cNvPicPr>
              <a:picLocks noChangeAspect="1"/>
            </p:cNvPicPr>
            <p:nvPr/>
          </p:nvPicPr>
          <p:blipFill>
            <a:blip r:embed="rId5" cstate="print"/>
            <a:stretch>
              <a:fillRect/>
            </a:stretch>
          </p:blipFill>
          <p:spPr>
            <a:xfrm flipH="1" flipV="1">
              <a:off x="2922111" y="2675525"/>
              <a:ext cx="74965" cy="74965"/>
            </a:xfrm>
            <a:prstGeom prst="rect">
              <a:avLst/>
            </a:prstGeom>
            <a:effectLst>
              <a:outerShdw blurRad="228600" dist="50800" dir="5400000" algn="ctr" rotWithShape="0">
                <a:srgbClr val="66FFFF"/>
              </a:outerShdw>
            </a:effectLst>
          </p:spPr>
        </p:pic>
        <p:pic>
          <p:nvPicPr>
            <p:cNvPr id="61" name="Picture 60" descr="glow-ball.png"/>
            <p:cNvPicPr>
              <a:picLocks noChangeAspect="1"/>
            </p:cNvPicPr>
            <p:nvPr/>
          </p:nvPicPr>
          <p:blipFill>
            <a:blip r:embed="rId5" cstate="print"/>
            <a:stretch>
              <a:fillRect/>
            </a:stretch>
          </p:blipFill>
          <p:spPr>
            <a:xfrm flipH="1" flipV="1">
              <a:off x="3034754" y="2894185"/>
              <a:ext cx="74965" cy="74965"/>
            </a:xfrm>
            <a:prstGeom prst="rect">
              <a:avLst/>
            </a:prstGeom>
            <a:effectLst>
              <a:outerShdw blurRad="228600" dist="50800" dir="5400000" algn="ctr" rotWithShape="0">
                <a:srgbClr val="66FFFF"/>
              </a:outerShdw>
            </a:effectLst>
          </p:spPr>
        </p:pic>
        <p:pic>
          <p:nvPicPr>
            <p:cNvPr id="62" name="Picture 61" descr="glow-ball.png"/>
            <p:cNvPicPr>
              <a:picLocks noChangeAspect="1"/>
            </p:cNvPicPr>
            <p:nvPr/>
          </p:nvPicPr>
          <p:blipFill>
            <a:blip r:embed="rId5" cstate="print"/>
            <a:stretch>
              <a:fillRect/>
            </a:stretch>
          </p:blipFill>
          <p:spPr>
            <a:xfrm flipH="1" flipV="1">
              <a:off x="2511293" y="2741785"/>
              <a:ext cx="74965" cy="74965"/>
            </a:xfrm>
            <a:prstGeom prst="rect">
              <a:avLst/>
            </a:prstGeom>
            <a:effectLst>
              <a:outerShdw blurRad="228600" dist="50800" dir="5400000" algn="ctr" rotWithShape="0">
                <a:srgbClr val="66FFFF"/>
              </a:outerShdw>
            </a:effectLst>
          </p:spPr>
        </p:pic>
        <p:pic>
          <p:nvPicPr>
            <p:cNvPr id="63" name="Picture 62" descr="glow-ball.png"/>
            <p:cNvPicPr>
              <a:picLocks noChangeAspect="1"/>
            </p:cNvPicPr>
            <p:nvPr/>
          </p:nvPicPr>
          <p:blipFill>
            <a:blip r:embed="rId5" cstate="print"/>
            <a:stretch>
              <a:fillRect/>
            </a:stretch>
          </p:blipFill>
          <p:spPr>
            <a:xfrm flipH="1" flipV="1">
              <a:off x="2769711" y="2788167"/>
              <a:ext cx="74965" cy="74965"/>
            </a:xfrm>
            <a:prstGeom prst="rect">
              <a:avLst/>
            </a:prstGeom>
            <a:effectLst>
              <a:outerShdw blurRad="228600" dist="50800" dir="5400000" algn="ctr" rotWithShape="0">
                <a:srgbClr val="66FFFF"/>
              </a:outerShdw>
            </a:effectLst>
          </p:spPr>
        </p:pic>
        <p:pic>
          <p:nvPicPr>
            <p:cNvPr id="64" name="Picture 63" descr="glow-ball.png"/>
            <p:cNvPicPr>
              <a:picLocks noChangeAspect="1"/>
            </p:cNvPicPr>
            <p:nvPr/>
          </p:nvPicPr>
          <p:blipFill>
            <a:blip r:embed="rId5" cstate="print"/>
            <a:stretch>
              <a:fillRect/>
            </a:stretch>
          </p:blipFill>
          <p:spPr>
            <a:xfrm flipH="1" flipV="1">
              <a:off x="2696823" y="2980324"/>
              <a:ext cx="74965" cy="74965"/>
            </a:xfrm>
            <a:prstGeom prst="rect">
              <a:avLst/>
            </a:prstGeom>
            <a:effectLst>
              <a:outerShdw blurRad="228600" dist="50800" dir="5400000" algn="ctr" rotWithShape="0">
                <a:srgbClr val="66FFFF"/>
              </a:outerShdw>
            </a:effectLst>
          </p:spPr>
        </p:pic>
        <p:pic>
          <p:nvPicPr>
            <p:cNvPr id="65" name="Picture 64" descr="glow-ball.png"/>
            <p:cNvPicPr>
              <a:picLocks noChangeAspect="1"/>
            </p:cNvPicPr>
            <p:nvPr/>
          </p:nvPicPr>
          <p:blipFill>
            <a:blip r:embed="rId5" cstate="print"/>
            <a:stretch>
              <a:fillRect/>
            </a:stretch>
          </p:blipFill>
          <p:spPr>
            <a:xfrm flipH="1" flipV="1">
              <a:off x="2763084" y="2768289"/>
              <a:ext cx="74965" cy="74965"/>
            </a:xfrm>
            <a:prstGeom prst="rect">
              <a:avLst/>
            </a:prstGeom>
            <a:effectLst>
              <a:outerShdw blurRad="228600" dist="50800" dir="5400000" algn="ctr" rotWithShape="0">
                <a:srgbClr val="66FFFF"/>
              </a:outerShdw>
            </a:effectLst>
          </p:spPr>
        </p:pic>
        <p:pic>
          <p:nvPicPr>
            <p:cNvPr id="66" name="Picture 65" descr="glow-ball.png"/>
            <p:cNvPicPr>
              <a:picLocks noChangeAspect="1"/>
            </p:cNvPicPr>
            <p:nvPr/>
          </p:nvPicPr>
          <p:blipFill>
            <a:blip r:embed="rId5" cstate="print"/>
            <a:stretch>
              <a:fillRect/>
            </a:stretch>
          </p:blipFill>
          <p:spPr>
            <a:xfrm flipH="1" flipV="1">
              <a:off x="3014875" y="2781542"/>
              <a:ext cx="74965" cy="74965"/>
            </a:xfrm>
            <a:prstGeom prst="rect">
              <a:avLst/>
            </a:prstGeom>
            <a:effectLst>
              <a:outerShdw blurRad="228600" dist="50800" dir="5400000" algn="ctr" rotWithShape="0">
                <a:srgbClr val="66FFFF"/>
              </a:outerShdw>
            </a:effectLst>
          </p:spPr>
        </p:pic>
        <p:pic>
          <p:nvPicPr>
            <p:cNvPr id="67" name="Picture 66" descr="glow-ball.png"/>
            <p:cNvPicPr>
              <a:picLocks noChangeAspect="1"/>
            </p:cNvPicPr>
            <p:nvPr/>
          </p:nvPicPr>
          <p:blipFill>
            <a:blip r:embed="rId5" cstate="print"/>
            <a:stretch>
              <a:fillRect/>
            </a:stretch>
          </p:blipFill>
          <p:spPr>
            <a:xfrm flipH="1" flipV="1">
              <a:off x="3167275" y="2933942"/>
              <a:ext cx="74965" cy="74965"/>
            </a:xfrm>
            <a:prstGeom prst="rect">
              <a:avLst/>
            </a:prstGeom>
            <a:effectLst>
              <a:outerShdw blurRad="228600" dist="50800" dir="5400000" algn="ctr" rotWithShape="0">
                <a:srgbClr val="66FFFF"/>
              </a:outerShdw>
            </a:effectLst>
          </p:spPr>
        </p:pic>
      </p:grpSp>
      <p:grpSp>
        <p:nvGrpSpPr>
          <p:cNvPr id="3" name="Group 25"/>
          <p:cNvGrpSpPr/>
          <p:nvPr/>
        </p:nvGrpSpPr>
        <p:grpSpPr>
          <a:xfrm>
            <a:off x="1513072" y="2488051"/>
            <a:ext cx="1272417" cy="554337"/>
            <a:chOff x="2016904" y="2488050"/>
            <a:chExt cx="1696114" cy="554337"/>
          </a:xfrm>
          <a:effectLst>
            <a:outerShdw blurRad="101600" dist="50800" dir="5400000" algn="ctr" rotWithShape="0">
              <a:srgbClr val="00FFFF"/>
            </a:outerShdw>
          </a:effectLst>
        </p:grpSpPr>
        <p:pic>
          <p:nvPicPr>
            <p:cNvPr id="333" name="Picture 332" descr="glow-ball.png"/>
            <p:cNvPicPr>
              <a:picLocks noChangeAspect="1"/>
            </p:cNvPicPr>
            <p:nvPr/>
          </p:nvPicPr>
          <p:blipFill>
            <a:blip r:embed="rId4" cstate="print"/>
            <a:stretch>
              <a:fillRect/>
            </a:stretch>
          </p:blipFill>
          <p:spPr>
            <a:xfrm>
              <a:off x="3493455" y="2839742"/>
              <a:ext cx="66294" cy="66294"/>
            </a:xfrm>
            <a:prstGeom prst="rect">
              <a:avLst/>
            </a:prstGeom>
            <a:effectLst>
              <a:outerShdw blurRad="228600" dist="50800" dir="5400000" algn="ctr" rotWithShape="0">
                <a:srgbClr val="66FFFF"/>
              </a:outerShdw>
            </a:effectLst>
          </p:spPr>
        </p:pic>
        <p:pic>
          <p:nvPicPr>
            <p:cNvPr id="334" name="Picture 333" descr="glow-ball.png"/>
            <p:cNvPicPr>
              <a:picLocks noChangeAspect="1"/>
            </p:cNvPicPr>
            <p:nvPr/>
          </p:nvPicPr>
          <p:blipFill>
            <a:blip r:embed="rId4" cstate="print"/>
            <a:stretch>
              <a:fillRect/>
            </a:stretch>
          </p:blipFill>
          <p:spPr>
            <a:xfrm>
              <a:off x="2119686" y="2852046"/>
              <a:ext cx="66294" cy="66294"/>
            </a:xfrm>
            <a:prstGeom prst="rect">
              <a:avLst/>
            </a:prstGeom>
            <a:effectLst>
              <a:outerShdw blurRad="228600" dist="50800" dir="5400000" algn="ctr" rotWithShape="0">
                <a:srgbClr val="66FFFF"/>
              </a:outerShdw>
            </a:effectLst>
          </p:spPr>
        </p:pic>
        <p:pic>
          <p:nvPicPr>
            <p:cNvPr id="335" name="Picture 334" descr="glow-ball.png"/>
            <p:cNvPicPr>
              <a:picLocks noChangeAspect="1"/>
            </p:cNvPicPr>
            <p:nvPr/>
          </p:nvPicPr>
          <p:blipFill>
            <a:blip r:embed="rId4" cstate="print"/>
            <a:stretch>
              <a:fillRect/>
            </a:stretch>
          </p:blipFill>
          <p:spPr>
            <a:xfrm>
              <a:off x="2016904" y="2696101"/>
              <a:ext cx="66294" cy="66294"/>
            </a:xfrm>
            <a:prstGeom prst="rect">
              <a:avLst/>
            </a:prstGeom>
            <a:effectLst>
              <a:outerShdw blurRad="228600" dist="50800" dir="5400000" algn="ctr" rotWithShape="0">
                <a:srgbClr val="66FFFF"/>
              </a:outerShdw>
            </a:effectLst>
          </p:spPr>
        </p:pic>
        <p:pic>
          <p:nvPicPr>
            <p:cNvPr id="336" name="Picture 335" descr="glow-ball.png"/>
            <p:cNvPicPr>
              <a:picLocks noChangeAspect="1"/>
            </p:cNvPicPr>
            <p:nvPr/>
          </p:nvPicPr>
          <p:blipFill>
            <a:blip r:embed="rId4" cstate="print"/>
            <a:stretch>
              <a:fillRect/>
            </a:stretch>
          </p:blipFill>
          <p:spPr>
            <a:xfrm>
              <a:off x="2201202" y="2976093"/>
              <a:ext cx="66294" cy="66294"/>
            </a:xfrm>
            <a:prstGeom prst="rect">
              <a:avLst/>
            </a:prstGeom>
            <a:effectLst>
              <a:outerShdw blurRad="228600" dist="50800" dir="5400000" algn="ctr" rotWithShape="0">
                <a:srgbClr val="66FFFF"/>
              </a:outerShdw>
            </a:effectLst>
          </p:spPr>
        </p:pic>
        <p:pic>
          <p:nvPicPr>
            <p:cNvPr id="337" name="Picture 336" descr="glow-ball.png"/>
            <p:cNvPicPr>
              <a:picLocks noChangeAspect="1"/>
            </p:cNvPicPr>
            <p:nvPr/>
          </p:nvPicPr>
          <p:blipFill>
            <a:blip r:embed="rId4" cstate="print"/>
            <a:stretch>
              <a:fillRect/>
            </a:stretch>
          </p:blipFill>
          <p:spPr>
            <a:xfrm>
              <a:off x="2045258" y="2777618"/>
              <a:ext cx="66294" cy="66294"/>
            </a:xfrm>
            <a:prstGeom prst="rect">
              <a:avLst/>
            </a:prstGeom>
            <a:effectLst>
              <a:outerShdw blurRad="228600" dist="50800" dir="5400000" algn="ctr" rotWithShape="0">
                <a:srgbClr val="66FFFF"/>
              </a:outerShdw>
            </a:effectLst>
          </p:spPr>
        </p:pic>
        <p:pic>
          <p:nvPicPr>
            <p:cNvPr id="338" name="Picture 337" descr="glow-ball.png"/>
            <p:cNvPicPr>
              <a:picLocks noChangeAspect="1"/>
            </p:cNvPicPr>
            <p:nvPr/>
          </p:nvPicPr>
          <p:blipFill>
            <a:blip r:embed="rId4" cstate="print"/>
            <a:stretch>
              <a:fillRect/>
            </a:stretch>
          </p:blipFill>
          <p:spPr>
            <a:xfrm>
              <a:off x="3646724" y="2639901"/>
              <a:ext cx="66294" cy="66294"/>
            </a:xfrm>
            <a:prstGeom prst="rect">
              <a:avLst/>
            </a:prstGeom>
            <a:effectLst>
              <a:outerShdw blurRad="228600" dist="50800" dir="5400000" algn="ctr" rotWithShape="0">
                <a:srgbClr val="66FFFF"/>
              </a:outerShdw>
            </a:effectLst>
          </p:spPr>
        </p:pic>
        <p:pic>
          <p:nvPicPr>
            <p:cNvPr id="339" name="Picture 338" descr="glow-ball.png"/>
            <p:cNvPicPr>
              <a:picLocks noChangeAspect="1"/>
            </p:cNvPicPr>
            <p:nvPr/>
          </p:nvPicPr>
          <p:blipFill>
            <a:blip r:embed="rId4" cstate="print"/>
            <a:stretch>
              <a:fillRect/>
            </a:stretch>
          </p:blipFill>
          <p:spPr>
            <a:xfrm>
              <a:off x="2105510" y="2837870"/>
              <a:ext cx="66294" cy="66294"/>
            </a:xfrm>
            <a:prstGeom prst="rect">
              <a:avLst/>
            </a:prstGeom>
            <a:effectLst>
              <a:outerShdw blurRad="228600" dist="50800" dir="5400000" algn="ctr" rotWithShape="0">
                <a:srgbClr val="66FFFF"/>
              </a:outerShdw>
            </a:effectLst>
          </p:spPr>
        </p:pic>
        <p:pic>
          <p:nvPicPr>
            <p:cNvPr id="340" name="Picture 339" descr="glow-ball.png"/>
            <p:cNvPicPr>
              <a:picLocks noChangeAspect="1"/>
            </p:cNvPicPr>
            <p:nvPr/>
          </p:nvPicPr>
          <p:blipFill>
            <a:blip r:embed="rId4" cstate="print"/>
            <a:stretch>
              <a:fillRect/>
            </a:stretch>
          </p:blipFill>
          <p:spPr>
            <a:xfrm>
              <a:off x="3586433" y="2624829"/>
              <a:ext cx="66294" cy="66294"/>
            </a:xfrm>
            <a:prstGeom prst="rect">
              <a:avLst/>
            </a:prstGeom>
            <a:effectLst>
              <a:outerShdw blurRad="228600" dist="50800" dir="5400000" algn="ctr" rotWithShape="0">
                <a:srgbClr val="66FFFF"/>
              </a:outerShdw>
            </a:effectLst>
          </p:spPr>
        </p:pic>
        <p:pic>
          <p:nvPicPr>
            <p:cNvPr id="341" name="Picture 340" descr="glow-ball.png"/>
            <p:cNvPicPr>
              <a:picLocks noChangeAspect="1"/>
            </p:cNvPicPr>
            <p:nvPr/>
          </p:nvPicPr>
          <p:blipFill>
            <a:blip r:embed="rId4" cstate="print"/>
            <a:stretch>
              <a:fillRect/>
            </a:stretch>
          </p:blipFill>
          <p:spPr>
            <a:xfrm>
              <a:off x="3506046" y="2725313"/>
              <a:ext cx="66294" cy="66294"/>
            </a:xfrm>
            <a:prstGeom prst="rect">
              <a:avLst/>
            </a:prstGeom>
            <a:effectLst>
              <a:outerShdw blurRad="228600" dist="50800" dir="5400000" algn="ctr" rotWithShape="0">
                <a:srgbClr val="66FFFF"/>
              </a:outerShdw>
            </a:effectLst>
          </p:spPr>
        </p:pic>
        <p:pic>
          <p:nvPicPr>
            <p:cNvPr id="342" name="Picture 341" descr="glow-ball.png"/>
            <p:cNvPicPr>
              <a:picLocks noChangeAspect="1"/>
            </p:cNvPicPr>
            <p:nvPr/>
          </p:nvPicPr>
          <p:blipFill>
            <a:blip r:embed="rId4" cstate="print"/>
            <a:stretch>
              <a:fillRect/>
            </a:stretch>
          </p:blipFill>
          <p:spPr>
            <a:xfrm>
              <a:off x="3506046" y="2785603"/>
              <a:ext cx="66294" cy="66294"/>
            </a:xfrm>
            <a:prstGeom prst="rect">
              <a:avLst/>
            </a:prstGeom>
            <a:effectLst>
              <a:outerShdw blurRad="228600" dist="50800" dir="5400000" algn="ctr" rotWithShape="0">
                <a:srgbClr val="66FFFF"/>
              </a:outerShdw>
            </a:effectLst>
          </p:spPr>
        </p:pic>
        <p:pic>
          <p:nvPicPr>
            <p:cNvPr id="343" name="Picture 342" descr="glow-ball.png"/>
            <p:cNvPicPr>
              <a:picLocks noChangeAspect="1"/>
            </p:cNvPicPr>
            <p:nvPr/>
          </p:nvPicPr>
          <p:blipFill>
            <a:blip r:embed="rId4" cstate="print"/>
            <a:stretch>
              <a:fillRect/>
            </a:stretch>
          </p:blipFill>
          <p:spPr>
            <a:xfrm>
              <a:off x="3448237" y="2900033"/>
              <a:ext cx="66294" cy="66294"/>
            </a:xfrm>
            <a:prstGeom prst="rect">
              <a:avLst/>
            </a:prstGeom>
            <a:effectLst>
              <a:outerShdw blurRad="228600" dist="50800" dir="5400000" algn="ctr" rotWithShape="0">
                <a:srgbClr val="66FFFF"/>
              </a:outerShdw>
            </a:effectLst>
          </p:spPr>
        </p:pic>
        <p:pic>
          <p:nvPicPr>
            <p:cNvPr id="344" name="Picture 343" descr="glow-ball.png"/>
            <p:cNvPicPr>
              <a:picLocks noChangeAspect="1"/>
            </p:cNvPicPr>
            <p:nvPr/>
          </p:nvPicPr>
          <p:blipFill>
            <a:blip r:embed="rId4" cstate="print"/>
            <a:stretch>
              <a:fillRect/>
            </a:stretch>
          </p:blipFill>
          <p:spPr>
            <a:xfrm>
              <a:off x="2292677" y="2704090"/>
              <a:ext cx="66294" cy="66294"/>
            </a:xfrm>
            <a:prstGeom prst="rect">
              <a:avLst/>
            </a:prstGeom>
            <a:effectLst>
              <a:outerShdw blurRad="228600" dist="50800" dir="5400000" algn="ctr" rotWithShape="0">
                <a:srgbClr val="66FFFF"/>
              </a:outerShdw>
            </a:effectLst>
          </p:spPr>
        </p:pic>
        <p:pic>
          <p:nvPicPr>
            <p:cNvPr id="345" name="Picture 344" descr="glow-ball.png"/>
            <p:cNvPicPr>
              <a:picLocks noChangeAspect="1"/>
            </p:cNvPicPr>
            <p:nvPr/>
          </p:nvPicPr>
          <p:blipFill>
            <a:blip r:embed="rId4" cstate="print"/>
            <a:stretch>
              <a:fillRect/>
            </a:stretch>
          </p:blipFill>
          <p:spPr>
            <a:xfrm>
              <a:off x="2996062" y="2518195"/>
              <a:ext cx="66294" cy="66294"/>
            </a:xfrm>
            <a:prstGeom prst="rect">
              <a:avLst/>
            </a:prstGeom>
            <a:effectLst>
              <a:outerShdw blurRad="228600" dist="50800" dir="5400000" algn="ctr" rotWithShape="0">
                <a:srgbClr val="66FFFF"/>
              </a:outerShdw>
            </a:effectLst>
          </p:spPr>
        </p:pic>
        <p:pic>
          <p:nvPicPr>
            <p:cNvPr id="346" name="Picture 345" descr="glow-ball.png"/>
            <p:cNvPicPr>
              <a:picLocks noChangeAspect="1"/>
            </p:cNvPicPr>
            <p:nvPr/>
          </p:nvPicPr>
          <p:blipFill>
            <a:blip r:embed="rId4" cstate="print"/>
            <a:stretch>
              <a:fillRect/>
            </a:stretch>
          </p:blipFill>
          <p:spPr>
            <a:xfrm>
              <a:off x="3287464" y="2488050"/>
              <a:ext cx="66294" cy="66294"/>
            </a:xfrm>
            <a:prstGeom prst="rect">
              <a:avLst/>
            </a:prstGeom>
            <a:effectLst>
              <a:outerShdw blurRad="228600" dist="50800" dir="5400000" algn="ctr" rotWithShape="0">
                <a:srgbClr val="66FFFF"/>
              </a:outerShdw>
            </a:effectLst>
          </p:spPr>
        </p:pic>
        <p:pic>
          <p:nvPicPr>
            <p:cNvPr id="347" name="Picture 346" descr="glow-ball.png"/>
            <p:cNvPicPr>
              <a:picLocks noChangeAspect="1"/>
            </p:cNvPicPr>
            <p:nvPr/>
          </p:nvPicPr>
          <p:blipFill>
            <a:blip r:embed="rId4" cstate="print"/>
            <a:stretch>
              <a:fillRect/>
            </a:stretch>
          </p:blipFill>
          <p:spPr>
            <a:xfrm>
              <a:off x="3387948" y="2528243"/>
              <a:ext cx="66294" cy="66294"/>
            </a:xfrm>
            <a:prstGeom prst="rect">
              <a:avLst/>
            </a:prstGeom>
            <a:effectLst>
              <a:outerShdw blurRad="228600" dist="50800" dir="5400000" algn="ctr" rotWithShape="0">
                <a:srgbClr val="66FFFF"/>
              </a:outerShdw>
            </a:effectLst>
          </p:spPr>
        </p:pic>
      </p:grpSp>
      <p:grpSp>
        <p:nvGrpSpPr>
          <p:cNvPr id="4" name="Group 1273"/>
          <p:cNvGrpSpPr/>
          <p:nvPr/>
        </p:nvGrpSpPr>
        <p:grpSpPr>
          <a:xfrm>
            <a:off x="2596928" y="5120406"/>
            <a:ext cx="1826454" cy="1451845"/>
            <a:chOff x="-21875" y="3316685"/>
            <a:chExt cx="2434638" cy="1451845"/>
          </a:xfrm>
        </p:grpSpPr>
        <p:pic>
          <p:nvPicPr>
            <p:cNvPr id="81" name="Picture 80" descr="mainframe icon.png"/>
            <p:cNvPicPr>
              <a:picLocks noChangeAspect="1"/>
            </p:cNvPicPr>
            <p:nvPr/>
          </p:nvPicPr>
          <p:blipFill>
            <a:blip r:embed="rId6" cstate="screen"/>
            <a:stretch>
              <a:fillRect/>
            </a:stretch>
          </p:blipFill>
          <p:spPr>
            <a:xfrm>
              <a:off x="621732" y="3647059"/>
              <a:ext cx="1124712" cy="1121471"/>
            </a:xfrm>
            <a:prstGeom prst="rect">
              <a:avLst/>
            </a:prstGeom>
            <a:effectLst>
              <a:outerShdw blurRad="76200" dir="13500000" sy="23000" kx="1200000" algn="br" rotWithShape="0">
                <a:prstClr val="black">
                  <a:alpha val="20000"/>
                </a:prstClr>
              </a:outerShdw>
            </a:effectLst>
          </p:spPr>
        </p:pic>
        <p:sp>
          <p:nvSpPr>
            <p:cNvPr id="82" name="Title 1"/>
            <p:cNvSpPr txBox="1">
              <a:spLocks/>
            </p:cNvSpPr>
            <p:nvPr/>
          </p:nvSpPr>
          <p:spPr>
            <a:xfrm>
              <a:off x="-21875" y="3316685"/>
              <a:ext cx="2434638" cy="361125"/>
            </a:xfrm>
            <a:prstGeom prst="rect">
              <a:avLst/>
            </a:prstGeom>
          </p:spPr>
          <p:txBody>
            <a:bodyPr vert="horz" wrap="square" lIns="0" tIns="0" rIns="0" bIns="0" rtlCol="0" anchor="t">
              <a:spAutoFit/>
            </a:bodyPr>
            <a:lstStyle/>
            <a:p>
              <a:pPr lvl="0" algn="ctr" defTabSz="914363">
                <a:lnSpc>
                  <a:spcPts val="3000"/>
                </a:lnSpc>
                <a:spcBef>
                  <a:spcPct val="0"/>
                </a:spcBef>
                <a:defRPr/>
              </a:pPr>
              <a:r>
                <a:rPr lang="zh-CN" altLang="en-US" sz="2400" b="1" dirty="0">
                  <a:solidFill>
                    <a:schemeClr val="bg1"/>
                  </a:solidFill>
                  <a:latin typeface="Segoe Light" pitchFamily="34" charset="0"/>
                </a:rPr>
                <a:t>客户</a:t>
              </a:r>
              <a:r>
                <a:rPr lang="en-US" altLang="zh-CN" sz="2400" b="1" dirty="0">
                  <a:solidFill>
                    <a:schemeClr val="bg1"/>
                  </a:solidFill>
                  <a:latin typeface="Segoe Light" pitchFamily="34" charset="0"/>
                </a:rPr>
                <a:t>/</a:t>
              </a:r>
              <a:r>
                <a:rPr lang="zh-CN" altLang="en-US" sz="2400" b="1" dirty="0">
                  <a:solidFill>
                    <a:schemeClr val="bg1"/>
                  </a:solidFill>
                  <a:latin typeface="Segoe Light" pitchFamily="34" charset="0"/>
                </a:rPr>
                <a:t>服务</a:t>
              </a:r>
              <a:endParaRPr lang="en-US" sz="2400" b="1" dirty="0">
                <a:solidFill>
                  <a:schemeClr val="bg1"/>
                </a:solidFill>
                <a:latin typeface="Segoe Light" pitchFamily="34" charset="0"/>
              </a:endParaRPr>
            </a:p>
          </p:txBody>
        </p:sp>
      </p:grpSp>
      <p:grpSp>
        <p:nvGrpSpPr>
          <p:cNvPr id="5" name="Group 1279"/>
          <p:cNvGrpSpPr/>
          <p:nvPr/>
        </p:nvGrpSpPr>
        <p:grpSpPr>
          <a:xfrm>
            <a:off x="643105" y="5125988"/>
            <a:ext cx="1622138" cy="1446263"/>
            <a:chOff x="114300" y="4822295"/>
            <a:chExt cx="2162288" cy="1446263"/>
          </a:xfrm>
        </p:grpSpPr>
        <p:pic>
          <p:nvPicPr>
            <p:cNvPr id="87" name="Picture 86" descr="mainframe icon.png"/>
            <p:cNvPicPr>
              <a:picLocks/>
            </p:cNvPicPr>
            <p:nvPr/>
          </p:nvPicPr>
          <p:blipFill>
            <a:blip r:embed="rId7" cstate="screen"/>
            <a:stretch>
              <a:fillRect/>
            </a:stretch>
          </p:blipFill>
          <p:spPr>
            <a:xfrm>
              <a:off x="621559" y="5143500"/>
              <a:ext cx="1125058" cy="1125058"/>
            </a:xfrm>
            <a:prstGeom prst="rect">
              <a:avLst/>
            </a:prstGeom>
            <a:effectLst>
              <a:outerShdw blurRad="76200" dir="13500000" sy="23000" kx="1200000" algn="br" rotWithShape="0">
                <a:prstClr val="black">
                  <a:alpha val="20000"/>
                </a:prstClr>
              </a:outerShdw>
            </a:effectLst>
          </p:spPr>
        </p:pic>
        <p:sp>
          <p:nvSpPr>
            <p:cNvPr id="88" name="Title 1"/>
            <p:cNvSpPr txBox="1">
              <a:spLocks/>
            </p:cNvSpPr>
            <p:nvPr/>
          </p:nvSpPr>
          <p:spPr>
            <a:xfrm>
              <a:off x="114300" y="4822295"/>
              <a:ext cx="2162288" cy="358560"/>
            </a:xfrm>
            <a:prstGeom prst="rect">
              <a:avLst/>
            </a:prstGeom>
          </p:spPr>
          <p:txBody>
            <a:bodyPr vert="horz" wrap="square" lIns="0" tIns="0" rIns="0" bIns="0" rtlCol="0" anchor="t">
              <a:spAutoFit/>
            </a:bodyPr>
            <a:lstStyle/>
            <a:p>
              <a:pPr marL="0" marR="0" lvl="0" indent="0" algn="ctr" defTabSz="914363" rtl="0" eaLnBrk="1" fontAlgn="auto" latinLnBrk="0" hangingPunct="1">
                <a:lnSpc>
                  <a:spcPts val="3000"/>
                </a:lnSpc>
                <a:spcBef>
                  <a:spcPct val="0"/>
                </a:spcBef>
                <a:spcAft>
                  <a:spcPts val="0"/>
                </a:spcAft>
                <a:buClrTx/>
                <a:buSzTx/>
                <a:buFontTx/>
                <a:buNone/>
                <a:tabLst/>
                <a:defRPr/>
              </a:pPr>
              <a:r>
                <a:rPr lang="zh-CN" altLang="en-US" sz="2400" b="1" dirty="0" smtClean="0">
                  <a:solidFill>
                    <a:schemeClr val="bg1"/>
                  </a:solidFill>
                  <a:latin typeface="Segoe Light" pitchFamily="34" charset="0"/>
                </a:rPr>
                <a:t>主机</a:t>
              </a:r>
              <a:endParaRPr lang="en-US" sz="2400" b="1" dirty="0" smtClean="0">
                <a:solidFill>
                  <a:schemeClr val="bg1"/>
                </a:solidFill>
                <a:latin typeface="Segoe Light" pitchFamily="34" charset="0"/>
              </a:endParaRPr>
            </a:p>
          </p:txBody>
        </p:sp>
      </p:grpSp>
      <p:sp>
        <p:nvSpPr>
          <p:cNvPr id="6" name="Title 5"/>
          <p:cNvSpPr>
            <a:spLocks noGrp="1"/>
          </p:cNvSpPr>
          <p:nvPr>
            <p:ph type="title"/>
          </p:nvPr>
        </p:nvSpPr>
        <p:spPr/>
        <p:txBody>
          <a:bodyPr/>
          <a:lstStyle/>
          <a:p>
            <a:r>
              <a:rPr lang="en-US" altLang="en-US" dirty="0"/>
              <a:t>IT</a:t>
            </a:r>
            <a:r>
              <a:rPr lang="zh-CN" altLang="en-US" dirty="0"/>
              <a:t>的演变</a:t>
            </a:r>
            <a:endParaRPr lang="en-US" dirty="0"/>
          </a:p>
        </p:txBody>
      </p:sp>
    </p:spTree>
    <p:extLst>
      <p:ext uri="{BB962C8B-B14F-4D97-AF65-F5344CB8AC3E}">
        <p14:creationId xmlns="" xmlns:p14="http://schemas.microsoft.com/office/powerpoint/2007/7/12/main" val="110934504"/>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 name="Picture 11" descr="Microsoft__01a"/>
          <p:cNvPicPr>
            <a:picLocks noChangeAspect="1" noChangeArrowheads="1"/>
          </p:cNvPicPr>
          <p:nvPr/>
        </p:nvPicPr>
        <p:blipFill>
          <a:blip r:embed="rId3">
            <a:lum bright="-10000" contrast="30000"/>
          </a:blip>
          <a:stretch>
            <a:fillRect/>
          </a:stretch>
        </p:blipFill>
        <p:spPr bwMode="auto">
          <a:xfrm>
            <a:off x="0" y="953311"/>
            <a:ext cx="9144000" cy="5904689"/>
          </a:xfrm>
          <a:prstGeom prst="rect">
            <a:avLst/>
          </a:prstGeom>
          <a:noFill/>
          <a:ln>
            <a:noFill/>
          </a:ln>
        </p:spPr>
      </p:pic>
      <p:grpSp>
        <p:nvGrpSpPr>
          <p:cNvPr id="2" name="Group 301"/>
          <p:cNvGrpSpPr/>
          <p:nvPr/>
        </p:nvGrpSpPr>
        <p:grpSpPr>
          <a:xfrm>
            <a:off x="1464397" y="2026803"/>
            <a:ext cx="6597462" cy="3257879"/>
            <a:chOff x="1952021" y="1950603"/>
            <a:chExt cx="8794325" cy="3257879"/>
          </a:xfrm>
        </p:grpSpPr>
        <p:pic>
          <p:nvPicPr>
            <p:cNvPr id="303" name="Picture 302" descr="glow-ball.png"/>
            <p:cNvPicPr>
              <a:picLocks noChangeAspect="1"/>
            </p:cNvPicPr>
            <p:nvPr/>
          </p:nvPicPr>
          <p:blipFill>
            <a:blip r:embed="rId4" cstate="print"/>
            <a:stretch>
              <a:fillRect/>
            </a:stretch>
          </p:blipFill>
          <p:spPr>
            <a:xfrm>
              <a:off x="2172783" y="2723983"/>
              <a:ext cx="66294" cy="66294"/>
            </a:xfrm>
            <a:prstGeom prst="rect">
              <a:avLst/>
            </a:prstGeom>
            <a:effectLst>
              <a:outerShdw blurRad="228600" dist="50800" dir="5400000" algn="ctr" rotWithShape="0">
                <a:srgbClr val="66FFFF"/>
              </a:outerShdw>
            </a:effectLst>
          </p:spPr>
        </p:pic>
        <p:pic>
          <p:nvPicPr>
            <p:cNvPr id="304" name="Picture 303" descr="glow-ball.png"/>
            <p:cNvPicPr>
              <a:picLocks noChangeAspect="1"/>
            </p:cNvPicPr>
            <p:nvPr/>
          </p:nvPicPr>
          <p:blipFill>
            <a:blip r:embed="rId4" cstate="print"/>
            <a:stretch>
              <a:fillRect/>
            </a:stretch>
          </p:blipFill>
          <p:spPr>
            <a:xfrm>
              <a:off x="2258922" y="2783618"/>
              <a:ext cx="66294" cy="66294"/>
            </a:xfrm>
            <a:prstGeom prst="rect">
              <a:avLst/>
            </a:prstGeom>
            <a:effectLst>
              <a:outerShdw blurRad="228600" dist="50800" dir="5400000" algn="ctr" rotWithShape="0">
                <a:srgbClr val="66FFFF"/>
              </a:outerShdw>
            </a:effectLst>
          </p:spPr>
        </p:pic>
        <p:pic>
          <p:nvPicPr>
            <p:cNvPr id="305" name="Picture 304" descr="glow-ball.png"/>
            <p:cNvPicPr>
              <a:picLocks noChangeAspect="1"/>
            </p:cNvPicPr>
            <p:nvPr/>
          </p:nvPicPr>
          <p:blipFill>
            <a:blip r:embed="rId4" cstate="print"/>
            <a:stretch>
              <a:fillRect/>
            </a:stretch>
          </p:blipFill>
          <p:spPr>
            <a:xfrm>
              <a:off x="2411322" y="2936018"/>
              <a:ext cx="66294" cy="66294"/>
            </a:xfrm>
            <a:prstGeom prst="rect">
              <a:avLst/>
            </a:prstGeom>
            <a:effectLst>
              <a:outerShdw blurRad="228600" dist="50800" dir="5400000" algn="ctr" rotWithShape="0">
                <a:srgbClr val="66FFFF"/>
              </a:outerShdw>
            </a:effectLst>
          </p:spPr>
        </p:pic>
        <p:pic>
          <p:nvPicPr>
            <p:cNvPr id="306" name="Picture 305" descr="glow-ball.png"/>
            <p:cNvPicPr>
              <a:picLocks noChangeAspect="1"/>
            </p:cNvPicPr>
            <p:nvPr/>
          </p:nvPicPr>
          <p:blipFill>
            <a:blip r:embed="rId4" cstate="print"/>
            <a:stretch>
              <a:fillRect/>
            </a:stretch>
          </p:blipFill>
          <p:spPr>
            <a:xfrm>
              <a:off x="2539869" y="3088418"/>
              <a:ext cx="66294" cy="66294"/>
            </a:xfrm>
            <a:prstGeom prst="rect">
              <a:avLst/>
            </a:prstGeom>
            <a:effectLst>
              <a:outerShdw blurRad="228600" dist="50800" dir="5400000" algn="ctr" rotWithShape="0">
                <a:srgbClr val="66FFFF"/>
              </a:outerShdw>
            </a:effectLst>
          </p:spPr>
        </p:pic>
        <p:pic>
          <p:nvPicPr>
            <p:cNvPr id="307" name="Picture 306" descr="glow-ball.png"/>
            <p:cNvPicPr>
              <a:picLocks noChangeAspect="1"/>
            </p:cNvPicPr>
            <p:nvPr/>
          </p:nvPicPr>
          <p:blipFill>
            <a:blip r:embed="rId4" cstate="print"/>
            <a:stretch>
              <a:fillRect/>
            </a:stretch>
          </p:blipFill>
          <p:spPr>
            <a:xfrm>
              <a:off x="3480774" y="2611340"/>
              <a:ext cx="66294" cy="66294"/>
            </a:xfrm>
            <a:prstGeom prst="rect">
              <a:avLst/>
            </a:prstGeom>
            <a:effectLst>
              <a:outerShdw blurRad="228600" dist="50800" dir="5400000" algn="ctr" rotWithShape="0">
                <a:srgbClr val="66FFFF"/>
              </a:outerShdw>
            </a:effectLst>
          </p:spPr>
        </p:pic>
        <p:pic>
          <p:nvPicPr>
            <p:cNvPr id="308" name="Picture 307" descr="glow-ball.png"/>
            <p:cNvPicPr>
              <a:picLocks noChangeAspect="1"/>
            </p:cNvPicPr>
            <p:nvPr/>
          </p:nvPicPr>
          <p:blipFill>
            <a:blip r:embed="rId4" cstate="print"/>
            <a:stretch>
              <a:fillRect/>
            </a:stretch>
          </p:blipFill>
          <p:spPr>
            <a:xfrm>
              <a:off x="3235608" y="2803496"/>
              <a:ext cx="66294" cy="66294"/>
            </a:xfrm>
            <a:prstGeom prst="rect">
              <a:avLst/>
            </a:prstGeom>
            <a:effectLst>
              <a:outerShdw blurRad="228600" dist="50800" dir="5400000" algn="ctr" rotWithShape="0">
                <a:srgbClr val="66FFFF"/>
              </a:outerShdw>
            </a:effectLst>
          </p:spPr>
        </p:pic>
        <p:pic>
          <p:nvPicPr>
            <p:cNvPr id="309" name="Picture 308" descr="glow-ball.png"/>
            <p:cNvPicPr>
              <a:picLocks noChangeAspect="1"/>
            </p:cNvPicPr>
            <p:nvPr/>
          </p:nvPicPr>
          <p:blipFill>
            <a:blip r:embed="rId5" cstate="print"/>
            <a:stretch>
              <a:fillRect/>
            </a:stretch>
          </p:blipFill>
          <p:spPr>
            <a:xfrm flipH="1" flipV="1">
              <a:off x="3167276" y="2708654"/>
              <a:ext cx="74965" cy="74965"/>
            </a:xfrm>
            <a:prstGeom prst="rect">
              <a:avLst/>
            </a:prstGeom>
            <a:effectLst>
              <a:outerShdw blurRad="228600" dist="50800" dir="5400000" algn="ctr" rotWithShape="0">
                <a:srgbClr val="66FFFF"/>
              </a:outerShdw>
            </a:effectLst>
          </p:spPr>
        </p:pic>
        <p:pic>
          <p:nvPicPr>
            <p:cNvPr id="310" name="Picture 309" descr="glow-ball.png"/>
            <p:cNvPicPr>
              <a:picLocks noChangeAspect="1"/>
            </p:cNvPicPr>
            <p:nvPr/>
          </p:nvPicPr>
          <p:blipFill>
            <a:blip r:embed="rId5" cstate="print"/>
            <a:stretch>
              <a:fillRect/>
            </a:stretch>
          </p:blipFill>
          <p:spPr>
            <a:xfrm flipH="1" flipV="1">
              <a:off x="2922111" y="2675525"/>
              <a:ext cx="74965" cy="74965"/>
            </a:xfrm>
            <a:prstGeom prst="rect">
              <a:avLst/>
            </a:prstGeom>
            <a:effectLst>
              <a:outerShdw blurRad="228600" dist="50800" dir="5400000" algn="ctr" rotWithShape="0">
                <a:srgbClr val="66FFFF"/>
              </a:outerShdw>
            </a:effectLst>
          </p:spPr>
        </p:pic>
        <p:pic>
          <p:nvPicPr>
            <p:cNvPr id="311" name="Picture 310" descr="glow-ball.png"/>
            <p:cNvPicPr>
              <a:picLocks noChangeAspect="1"/>
            </p:cNvPicPr>
            <p:nvPr/>
          </p:nvPicPr>
          <p:blipFill>
            <a:blip r:embed="rId5" cstate="print"/>
            <a:stretch>
              <a:fillRect/>
            </a:stretch>
          </p:blipFill>
          <p:spPr>
            <a:xfrm flipH="1" flipV="1">
              <a:off x="3034754" y="2894185"/>
              <a:ext cx="74965" cy="74965"/>
            </a:xfrm>
            <a:prstGeom prst="rect">
              <a:avLst/>
            </a:prstGeom>
            <a:effectLst>
              <a:outerShdw blurRad="228600" dist="50800" dir="5400000" algn="ctr" rotWithShape="0">
                <a:srgbClr val="66FFFF"/>
              </a:outerShdw>
            </a:effectLst>
          </p:spPr>
        </p:pic>
        <p:pic>
          <p:nvPicPr>
            <p:cNvPr id="312" name="Picture 311" descr="glow-ball.png"/>
            <p:cNvPicPr>
              <a:picLocks noChangeAspect="1"/>
            </p:cNvPicPr>
            <p:nvPr/>
          </p:nvPicPr>
          <p:blipFill>
            <a:blip r:embed="rId5" cstate="print"/>
            <a:stretch>
              <a:fillRect/>
            </a:stretch>
          </p:blipFill>
          <p:spPr>
            <a:xfrm flipH="1" flipV="1">
              <a:off x="2511293" y="2741785"/>
              <a:ext cx="74965" cy="74965"/>
            </a:xfrm>
            <a:prstGeom prst="rect">
              <a:avLst/>
            </a:prstGeom>
            <a:effectLst>
              <a:outerShdw blurRad="228600" dist="50800" dir="5400000" algn="ctr" rotWithShape="0">
                <a:srgbClr val="66FFFF"/>
              </a:outerShdw>
            </a:effectLst>
          </p:spPr>
        </p:pic>
        <p:pic>
          <p:nvPicPr>
            <p:cNvPr id="313" name="Picture 312" descr="glow-ball.png"/>
            <p:cNvPicPr>
              <a:picLocks noChangeAspect="1"/>
            </p:cNvPicPr>
            <p:nvPr/>
          </p:nvPicPr>
          <p:blipFill>
            <a:blip r:embed="rId5" cstate="print"/>
            <a:stretch>
              <a:fillRect/>
            </a:stretch>
          </p:blipFill>
          <p:spPr>
            <a:xfrm flipH="1" flipV="1">
              <a:off x="2769711" y="2788167"/>
              <a:ext cx="74965" cy="74965"/>
            </a:xfrm>
            <a:prstGeom prst="rect">
              <a:avLst/>
            </a:prstGeom>
            <a:effectLst>
              <a:outerShdw blurRad="228600" dist="50800" dir="5400000" algn="ctr" rotWithShape="0">
                <a:srgbClr val="66FFFF"/>
              </a:outerShdw>
            </a:effectLst>
          </p:spPr>
        </p:pic>
        <p:pic>
          <p:nvPicPr>
            <p:cNvPr id="314" name="Picture 313" descr="glow-ball.png"/>
            <p:cNvPicPr>
              <a:picLocks noChangeAspect="1"/>
            </p:cNvPicPr>
            <p:nvPr/>
          </p:nvPicPr>
          <p:blipFill>
            <a:blip r:embed="rId5" cstate="print"/>
            <a:stretch>
              <a:fillRect/>
            </a:stretch>
          </p:blipFill>
          <p:spPr>
            <a:xfrm flipH="1" flipV="1">
              <a:off x="2696823" y="2980324"/>
              <a:ext cx="74965" cy="74965"/>
            </a:xfrm>
            <a:prstGeom prst="rect">
              <a:avLst/>
            </a:prstGeom>
            <a:effectLst>
              <a:outerShdw blurRad="228600" dist="50800" dir="5400000" algn="ctr" rotWithShape="0">
                <a:srgbClr val="66FFFF"/>
              </a:outerShdw>
            </a:effectLst>
          </p:spPr>
        </p:pic>
        <p:pic>
          <p:nvPicPr>
            <p:cNvPr id="315" name="Picture 314" descr="glow-ball.png"/>
            <p:cNvPicPr>
              <a:picLocks noChangeAspect="1"/>
            </p:cNvPicPr>
            <p:nvPr/>
          </p:nvPicPr>
          <p:blipFill>
            <a:blip r:embed="rId5" cstate="print"/>
            <a:stretch>
              <a:fillRect/>
            </a:stretch>
          </p:blipFill>
          <p:spPr>
            <a:xfrm flipH="1" flipV="1">
              <a:off x="2763084" y="2768289"/>
              <a:ext cx="74965" cy="74965"/>
            </a:xfrm>
            <a:prstGeom prst="rect">
              <a:avLst/>
            </a:prstGeom>
            <a:effectLst>
              <a:outerShdw blurRad="228600" dist="50800" dir="5400000" algn="ctr" rotWithShape="0">
                <a:srgbClr val="66FFFF"/>
              </a:outerShdw>
            </a:effectLst>
          </p:spPr>
        </p:pic>
        <p:pic>
          <p:nvPicPr>
            <p:cNvPr id="316" name="Picture 315" descr="glow-ball.png"/>
            <p:cNvPicPr>
              <a:picLocks noChangeAspect="1"/>
            </p:cNvPicPr>
            <p:nvPr/>
          </p:nvPicPr>
          <p:blipFill>
            <a:blip r:embed="rId5" cstate="print"/>
            <a:stretch>
              <a:fillRect/>
            </a:stretch>
          </p:blipFill>
          <p:spPr>
            <a:xfrm flipH="1" flipV="1">
              <a:off x="3014875" y="2781542"/>
              <a:ext cx="74965" cy="74965"/>
            </a:xfrm>
            <a:prstGeom prst="rect">
              <a:avLst/>
            </a:prstGeom>
            <a:effectLst>
              <a:outerShdw blurRad="228600" dist="50800" dir="5400000" algn="ctr" rotWithShape="0">
                <a:srgbClr val="66FFFF"/>
              </a:outerShdw>
            </a:effectLst>
          </p:spPr>
        </p:pic>
        <p:pic>
          <p:nvPicPr>
            <p:cNvPr id="317" name="Picture 316" descr="glow-ball.png"/>
            <p:cNvPicPr>
              <a:picLocks noChangeAspect="1"/>
            </p:cNvPicPr>
            <p:nvPr/>
          </p:nvPicPr>
          <p:blipFill>
            <a:blip r:embed="rId5" cstate="print"/>
            <a:stretch>
              <a:fillRect/>
            </a:stretch>
          </p:blipFill>
          <p:spPr>
            <a:xfrm flipH="1" flipV="1">
              <a:off x="3167275" y="2933942"/>
              <a:ext cx="74965" cy="74965"/>
            </a:xfrm>
            <a:prstGeom prst="rect">
              <a:avLst/>
            </a:prstGeom>
            <a:effectLst>
              <a:outerShdw blurRad="228600" dist="50800" dir="5400000" algn="ctr" rotWithShape="0">
                <a:srgbClr val="66FFFF"/>
              </a:outerShdw>
            </a:effectLst>
          </p:spPr>
        </p:pic>
        <p:pic>
          <p:nvPicPr>
            <p:cNvPr id="318" name="Picture 317" descr="glow-ball.png"/>
            <p:cNvPicPr>
              <a:picLocks noChangeAspect="1"/>
            </p:cNvPicPr>
            <p:nvPr/>
          </p:nvPicPr>
          <p:blipFill>
            <a:blip r:embed="rId4" cstate="print"/>
            <a:stretch>
              <a:fillRect/>
            </a:stretch>
          </p:blipFill>
          <p:spPr>
            <a:xfrm>
              <a:off x="2325183" y="2796871"/>
              <a:ext cx="66294" cy="66294"/>
            </a:xfrm>
            <a:prstGeom prst="rect">
              <a:avLst/>
            </a:prstGeom>
            <a:effectLst>
              <a:outerShdw blurRad="228600" dist="50800" dir="5400000" algn="ctr" rotWithShape="0">
                <a:srgbClr val="66FFFF"/>
              </a:outerShdw>
            </a:effectLst>
          </p:spPr>
        </p:pic>
        <p:pic>
          <p:nvPicPr>
            <p:cNvPr id="319" name="Picture 318" descr="glow-ball.png"/>
            <p:cNvPicPr>
              <a:picLocks noChangeAspect="1"/>
            </p:cNvPicPr>
            <p:nvPr/>
          </p:nvPicPr>
          <p:blipFill>
            <a:blip r:embed="rId4" cstate="print"/>
            <a:stretch>
              <a:fillRect/>
            </a:stretch>
          </p:blipFill>
          <p:spPr>
            <a:xfrm>
              <a:off x="2411322" y="2856506"/>
              <a:ext cx="66294" cy="66294"/>
            </a:xfrm>
            <a:prstGeom prst="rect">
              <a:avLst/>
            </a:prstGeom>
            <a:effectLst>
              <a:outerShdw blurRad="228600" dist="50800" dir="5400000" algn="ctr" rotWithShape="0">
                <a:srgbClr val="66FFFF"/>
              </a:outerShdw>
            </a:effectLst>
          </p:spPr>
        </p:pic>
        <p:pic>
          <p:nvPicPr>
            <p:cNvPr id="320" name="Picture 319" descr="glow-ball.png"/>
            <p:cNvPicPr>
              <a:picLocks noChangeAspect="1"/>
            </p:cNvPicPr>
            <p:nvPr/>
          </p:nvPicPr>
          <p:blipFill>
            <a:blip r:embed="rId4" cstate="print"/>
            <a:stretch>
              <a:fillRect/>
            </a:stretch>
          </p:blipFill>
          <p:spPr>
            <a:xfrm>
              <a:off x="2539869" y="3008906"/>
              <a:ext cx="66294" cy="66294"/>
            </a:xfrm>
            <a:prstGeom prst="rect">
              <a:avLst/>
            </a:prstGeom>
            <a:effectLst>
              <a:outerShdw blurRad="228600" dist="50800" dir="5400000" algn="ctr" rotWithShape="0">
                <a:srgbClr val="66FFFF"/>
              </a:outerShdw>
            </a:effectLst>
          </p:spPr>
        </p:pic>
        <p:pic>
          <p:nvPicPr>
            <p:cNvPr id="321" name="Picture 320" descr="glow-ball.png"/>
            <p:cNvPicPr>
              <a:picLocks noChangeAspect="1"/>
            </p:cNvPicPr>
            <p:nvPr/>
          </p:nvPicPr>
          <p:blipFill>
            <a:blip r:embed="rId4" cstate="print"/>
            <a:stretch>
              <a:fillRect/>
            </a:stretch>
          </p:blipFill>
          <p:spPr>
            <a:xfrm>
              <a:off x="2692269" y="3161306"/>
              <a:ext cx="66294" cy="66294"/>
            </a:xfrm>
            <a:prstGeom prst="rect">
              <a:avLst/>
            </a:prstGeom>
            <a:effectLst>
              <a:outerShdw blurRad="228600" dist="50800" dir="5400000" algn="ctr" rotWithShape="0">
                <a:srgbClr val="66FFFF"/>
              </a:outerShdw>
            </a:effectLst>
          </p:spPr>
        </p:pic>
        <p:pic>
          <p:nvPicPr>
            <p:cNvPr id="322" name="Picture 321" descr="glow-ball.png"/>
            <p:cNvPicPr>
              <a:picLocks noChangeAspect="1"/>
            </p:cNvPicPr>
            <p:nvPr/>
          </p:nvPicPr>
          <p:blipFill>
            <a:blip r:embed="rId4" cstate="print"/>
            <a:stretch>
              <a:fillRect/>
            </a:stretch>
          </p:blipFill>
          <p:spPr>
            <a:xfrm>
              <a:off x="3633174" y="2684228"/>
              <a:ext cx="66294" cy="66294"/>
            </a:xfrm>
            <a:prstGeom prst="rect">
              <a:avLst/>
            </a:prstGeom>
            <a:effectLst>
              <a:outerShdw blurRad="228600" dist="50800" dir="5400000" algn="ctr" rotWithShape="0">
                <a:srgbClr val="66FFFF"/>
              </a:outerShdw>
            </a:effectLst>
          </p:spPr>
        </p:pic>
        <p:pic>
          <p:nvPicPr>
            <p:cNvPr id="323" name="Picture 322" descr="glow-ball.png"/>
            <p:cNvPicPr>
              <a:picLocks noChangeAspect="1"/>
            </p:cNvPicPr>
            <p:nvPr/>
          </p:nvPicPr>
          <p:blipFill>
            <a:blip r:embed="rId4" cstate="print"/>
            <a:stretch>
              <a:fillRect/>
            </a:stretch>
          </p:blipFill>
          <p:spPr>
            <a:xfrm>
              <a:off x="3388008" y="2876384"/>
              <a:ext cx="66294" cy="66294"/>
            </a:xfrm>
            <a:prstGeom prst="rect">
              <a:avLst/>
            </a:prstGeom>
            <a:effectLst>
              <a:outerShdw blurRad="228600" dist="50800" dir="5400000" algn="ctr" rotWithShape="0">
                <a:srgbClr val="66FFFF"/>
              </a:outerShdw>
            </a:effectLst>
          </p:spPr>
        </p:pic>
        <p:pic>
          <p:nvPicPr>
            <p:cNvPr id="324" name="Picture 323" descr="glow-ball.png"/>
            <p:cNvPicPr>
              <a:picLocks noChangeAspect="1"/>
            </p:cNvPicPr>
            <p:nvPr/>
          </p:nvPicPr>
          <p:blipFill>
            <a:blip r:embed="rId5" cstate="print"/>
            <a:stretch>
              <a:fillRect/>
            </a:stretch>
          </p:blipFill>
          <p:spPr>
            <a:xfrm flipH="1" flipV="1">
              <a:off x="3319676" y="2781542"/>
              <a:ext cx="74965" cy="74965"/>
            </a:xfrm>
            <a:prstGeom prst="rect">
              <a:avLst/>
            </a:prstGeom>
            <a:effectLst>
              <a:outerShdw blurRad="228600" dist="50800" dir="5400000" algn="ctr" rotWithShape="0">
                <a:srgbClr val="66FFFF"/>
              </a:outerShdw>
            </a:effectLst>
          </p:spPr>
        </p:pic>
        <p:pic>
          <p:nvPicPr>
            <p:cNvPr id="325" name="Picture 324" descr="glow-ball.png"/>
            <p:cNvPicPr>
              <a:picLocks noChangeAspect="1"/>
            </p:cNvPicPr>
            <p:nvPr/>
          </p:nvPicPr>
          <p:blipFill>
            <a:blip r:embed="rId5" cstate="print"/>
            <a:stretch>
              <a:fillRect/>
            </a:stretch>
          </p:blipFill>
          <p:spPr>
            <a:xfrm flipH="1" flipV="1">
              <a:off x="3074511" y="2748413"/>
              <a:ext cx="74965" cy="74965"/>
            </a:xfrm>
            <a:prstGeom prst="rect">
              <a:avLst/>
            </a:prstGeom>
            <a:effectLst>
              <a:outerShdw blurRad="228600" dist="50800" dir="5400000" algn="ctr" rotWithShape="0">
                <a:srgbClr val="66FFFF"/>
              </a:outerShdw>
            </a:effectLst>
          </p:spPr>
        </p:pic>
        <p:pic>
          <p:nvPicPr>
            <p:cNvPr id="326" name="Picture 325" descr="glow-ball.png"/>
            <p:cNvPicPr>
              <a:picLocks noChangeAspect="1"/>
            </p:cNvPicPr>
            <p:nvPr/>
          </p:nvPicPr>
          <p:blipFill>
            <a:blip r:embed="rId5" cstate="print"/>
            <a:stretch>
              <a:fillRect/>
            </a:stretch>
          </p:blipFill>
          <p:spPr>
            <a:xfrm flipH="1" flipV="1">
              <a:off x="3187154" y="2967073"/>
              <a:ext cx="74965" cy="74965"/>
            </a:xfrm>
            <a:prstGeom prst="rect">
              <a:avLst/>
            </a:prstGeom>
            <a:effectLst>
              <a:outerShdw blurRad="228600" dist="50800" dir="5400000" algn="ctr" rotWithShape="0">
                <a:srgbClr val="66FFFF"/>
              </a:outerShdw>
            </a:effectLst>
          </p:spPr>
        </p:pic>
        <p:pic>
          <p:nvPicPr>
            <p:cNvPr id="327" name="Picture 326" descr="glow-ball.png"/>
            <p:cNvPicPr>
              <a:picLocks noChangeAspect="1"/>
            </p:cNvPicPr>
            <p:nvPr/>
          </p:nvPicPr>
          <p:blipFill>
            <a:blip r:embed="rId5" cstate="print"/>
            <a:stretch>
              <a:fillRect/>
            </a:stretch>
          </p:blipFill>
          <p:spPr>
            <a:xfrm flipH="1" flipV="1">
              <a:off x="2663693" y="2814673"/>
              <a:ext cx="74965" cy="74965"/>
            </a:xfrm>
            <a:prstGeom prst="rect">
              <a:avLst/>
            </a:prstGeom>
            <a:effectLst>
              <a:outerShdw blurRad="228600" dist="50800" dir="5400000" algn="ctr" rotWithShape="0">
                <a:srgbClr val="66FFFF"/>
              </a:outerShdw>
            </a:effectLst>
          </p:spPr>
        </p:pic>
        <p:pic>
          <p:nvPicPr>
            <p:cNvPr id="328" name="Picture 327" descr="glow-ball.png"/>
            <p:cNvPicPr>
              <a:picLocks noChangeAspect="1"/>
            </p:cNvPicPr>
            <p:nvPr/>
          </p:nvPicPr>
          <p:blipFill>
            <a:blip r:embed="rId5" cstate="print"/>
            <a:stretch>
              <a:fillRect/>
            </a:stretch>
          </p:blipFill>
          <p:spPr>
            <a:xfrm flipH="1" flipV="1">
              <a:off x="2922111" y="2861055"/>
              <a:ext cx="74965" cy="74965"/>
            </a:xfrm>
            <a:prstGeom prst="rect">
              <a:avLst/>
            </a:prstGeom>
            <a:effectLst>
              <a:outerShdw blurRad="228600" dist="50800" dir="5400000" algn="ctr" rotWithShape="0">
                <a:srgbClr val="66FFFF"/>
              </a:outerShdw>
            </a:effectLst>
          </p:spPr>
        </p:pic>
        <p:pic>
          <p:nvPicPr>
            <p:cNvPr id="329" name="Picture 328" descr="glow-ball.png"/>
            <p:cNvPicPr>
              <a:picLocks noChangeAspect="1"/>
            </p:cNvPicPr>
            <p:nvPr/>
          </p:nvPicPr>
          <p:blipFill>
            <a:blip r:embed="rId5" cstate="print"/>
            <a:stretch>
              <a:fillRect/>
            </a:stretch>
          </p:blipFill>
          <p:spPr>
            <a:xfrm flipH="1" flipV="1">
              <a:off x="2849223" y="3053212"/>
              <a:ext cx="74965" cy="74965"/>
            </a:xfrm>
            <a:prstGeom prst="rect">
              <a:avLst/>
            </a:prstGeom>
            <a:effectLst>
              <a:outerShdw blurRad="228600" dist="50800" dir="5400000" algn="ctr" rotWithShape="0">
                <a:srgbClr val="66FFFF"/>
              </a:outerShdw>
            </a:effectLst>
          </p:spPr>
        </p:pic>
        <p:pic>
          <p:nvPicPr>
            <p:cNvPr id="330" name="Picture 329" descr="glow-ball.png"/>
            <p:cNvPicPr>
              <a:picLocks noChangeAspect="1"/>
            </p:cNvPicPr>
            <p:nvPr/>
          </p:nvPicPr>
          <p:blipFill>
            <a:blip r:embed="rId5" cstate="print"/>
            <a:stretch>
              <a:fillRect/>
            </a:stretch>
          </p:blipFill>
          <p:spPr>
            <a:xfrm flipH="1" flipV="1">
              <a:off x="2915484" y="2841177"/>
              <a:ext cx="74965" cy="74965"/>
            </a:xfrm>
            <a:prstGeom prst="rect">
              <a:avLst/>
            </a:prstGeom>
            <a:effectLst>
              <a:outerShdw blurRad="228600" dist="50800" dir="5400000" algn="ctr" rotWithShape="0">
                <a:srgbClr val="66FFFF"/>
              </a:outerShdw>
            </a:effectLst>
          </p:spPr>
        </p:pic>
        <p:pic>
          <p:nvPicPr>
            <p:cNvPr id="331" name="Picture 330" descr="glow-ball.png"/>
            <p:cNvPicPr>
              <a:picLocks noChangeAspect="1"/>
            </p:cNvPicPr>
            <p:nvPr/>
          </p:nvPicPr>
          <p:blipFill>
            <a:blip r:embed="rId5" cstate="print"/>
            <a:stretch>
              <a:fillRect/>
            </a:stretch>
          </p:blipFill>
          <p:spPr>
            <a:xfrm flipH="1" flipV="1">
              <a:off x="3167275" y="2854430"/>
              <a:ext cx="74965" cy="74965"/>
            </a:xfrm>
            <a:prstGeom prst="rect">
              <a:avLst/>
            </a:prstGeom>
            <a:effectLst>
              <a:outerShdw blurRad="228600" dist="50800" dir="5400000" algn="ctr" rotWithShape="0">
                <a:srgbClr val="66FFFF"/>
              </a:outerShdw>
            </a:effectLst>
          </p:spPr>
        </p:pic>
        <p:pic>
          <p:nvPicPr>
            <p:cNvPr id="332" name="Picture 331" descr="glow-ball.png"/>
            <p:cNvPicPr>
              <a:picLocks noChangeAspect="1"/>
            </p:cNvPicPr>
            <p:nvPr/>
          </p:nvPicPr>
          <p:blipFill>
            <a:blip r:embed="rId5" cstate="print"/>
            <a:stretch>
              <a:fillRect/>
            </a:stretch>
          </p:blipFill>
          <p:spPr>
            <a:xfrm flipH="1" flipV="1">
              <a:off x="3319675" y="3006830"/>
              <a:ext cx="74965" cy="74965"/>
            </a:xfrm>
            <a:prstGeom prst="rect">
              <a:avLst/>
            </a:prstGeom>
            <a:effectLst>
              <a:outerShdw blurRad="228600" dist="50800" dir="5400000" algn="ctr" rotWithShape="0">
                <a:srgbClr val="66FFFF"/>
              </a:outerShdw>
            </a:effectLst>
          </p:spPr>
        </p:pic>
        <p:pic>
          <p:nvPicPr>
            <p:cNvPr id="333" name="Picture 332" descr="glow-ball.png"/>
            <p:cNvPicPr>
              <a:picLocks noChangeAspect="1"/>
            </p:cNvPicPr>
            <p:nvPr/>
          </p:nvPicPr>
          <p:blipFill>
            <a:blip r:embed="rId4" cstate="print"/>
            <a:stretch>
              <a:fillRect/>
            </a:stretch>
          </p:blipFill>
          <p:spPr>
            <a:xfrm>
              <a:off x="2013759" y="2737235"/>
              <a:ext cx="66294" cy="66294"/>
            </a:xfrm>
            <a:prstGeom prst="rect">
              <a:avLst/>
            </a:prstGeom>
            <a:effectLst>
              <a:outerShdw blurRad="228600" dist="50800" dir="5400000" algn="ctr" rotWithShape="0">
                <a:srgbClr val="66FFFF"/>
              </a:outerShdw>
            </a:effectLst>
          </p:spPr>
        </p:pic>
        <p:pic>
          <p:nvPicPr>
            <p:cNvPr id="334" name="Picture 333" descr="glow-ball.png"/>
            <p:cNvPicPr>
              <a:picLocks noChangeAspect="1"/>
            </p:cNvPicPr>
            <p:nvPr/>
          </p:nvPicPr>
          <p:blipFill>
            <a:blip r:embed="rId4" cstate="print"/>
            <a:stretch>
              <a:fillRect/>
            </a:stretch>
          </p:blipFill>
          <p:spPr>
            <a:xfrm>
              <a:off x="2099898" y="2796870"/>
              <a:ext cx="66294" cy="66294"/>
            </a:xfrm>
            <a:prstGeom prst="rect">
              <a:avLst/>
            </a:prstGeom>
            <a:effectLst>
              <a:outerShdw blurRad="228600" dist="50800" dir="5400000" algn="ctr" rotWithShape="0">
                <a:srgbClr val="66FFFF"/>
              </a:outerShdw>
            </a:effectLst>
          </p:spPr>
        </p:pic>
        <p:pic>
          <p:nvPicPr>
            <p:cNvPr id="335" name="Picture 334" descr="glow-ball.png"/>
            <p:cNvPicPr>
              <a:picLocks noChangeAspect="1"/>
            </p:cNvPicPr>
            <p:nvPr/>
          </p:nvPicPr>
          <p:blipFill>
            <a:blip r:embed="rId4" cstate="print"/>
            <a:stretch>
              <a:fillRect/>
            </a:stretch>
          </p:blipFill>
          <p:spPr>
            <a:xfrm>
              <a:off x="2252298" y="2949270"/>
              <a:ext cx="66294" cy="66294"/>
            </a:xfrm>
            <a:prstGeom prst="rect">
              <a:avLst/>
            </a:prstGeom>
            <a:effectLst>
              <a:outerShdw blurRad="228600" dist="50800" dir="5400000" algn="ctr" rotWithShape="0">
                <a:srgbClr val="66FFFF"/>
              </a:outerShdw>
            </a:effectLst>
          </p:spPr>
        </p:pic>
        <p:pic>
          <p:nvPicPr>
            <p:cNvPr id="336" name="Picture 335" descr="glow-ball.png"/>
            <p:cNvPicPr>
              <a:picLocks noChangeAspect="1"/>
            </p:cNvPicPr>
            <p:nvPr/>
          </p:nvPicPr>
          <p:blipFill>
            <a:blip r:embed="rId4" cstate="print"/>
            <a:stretch>
              <a:fillRect/>
            </a:stretch>
          </p:blipFill>
          <p:spPr>
            <a:xfrm>
              <a:off x="2380845" y="3101670"/>
              <a:ext cx="66294" cy="66294"/>
            </a:xfrm>
            <a:prstGeom prst="rect">
              <a:avLst/>
            </a:prstGeom>
            <a:effectLst>
              <a:outerShdw blurRad="228600" dist="50800" dir="5400000" algn="ctr" rotWithShape="0">
                <a:srgbClr val="66FFFF"/>
              </a:outerShdw>
            </a:effectLst>
          </p:spPr>
        </p:pic>
        <p:pic>
          <p:nvPicPr>
            <p:cNvPr id="337" name="Picture 336" descr="glow-ball.png"/>
            <p:cNvPicPr>
              <a:picLocks noChangeAspect="1"/>
            </p:cNvPicPr>
            <p:nvPr/>
          </p:nvPicPr>
          <p:blipFill>
            <a:blip r:embed="rId4" cstate="print"/>
            <a:stretch>
              <a:fillRect/>
            </a:stretch>
          </p:blipFill>
          <p:spPr>
            <a:xfrm>
              <a:off x="6853454" y="2220400"/>
              <a:ext cx="66294" cy="66294"/>
            </a:xfrm>
            <a:prstGeom prst="rect">
              <a:avLst/>
            </a:prstGeom>
            <a:effectLst>
              <a:outerShdw blurRad="228600" dist="50800" dir="5400000" algn="ctr" rotWithShape="0">
                <a:srgbClr val="66FFFF"/>
              </a:outerShdw>
            </a:effectLst>
          </p:spPr>
        </p:pic>
        <p:pic>
          <p:nvPicPr>
            <p:cNvPr id="338" name="Picture 337" descr="glow-ball.png"/>
            <p:cNvPicPr>
              <a:picLocks noChangeAspect="1"/>
            </p:cNvPicPr>
            <p:nvPr/>
          </p:nvPicPr>
          <p:blipFill>
            <a:blip r:embed="rId4" cstate="print"/>
            <a:stretch>
              <a:fillRect/>
            </a:stretch>
          </p:blipFill>
          <p:spPr>
            <a:xfrm>
              <a:off x="6926340" y="2425809"/>
              <a:ext cx="66294" cy="66294"/>
            </a:xfrm>
            <a:prstGeom prst="rect">
              <a:avLst/>
            </a:prstGeom>
            <a:effectLst>
              <a:outerShdw blurRad="228600" dist="50800" dir="5400000" algn="ctr" rotWithShape="0">
                <a:srgbClr val="66FFFF"/>
              </a:outerShdw>
            </a:effectLst>
          </p:spPr>
        </p:pic>
        <p:pic>
          <p:nvPicPr>
            <p:cNvPr id="339" name="Picture 338" descr="glow-ball.png"/>
            <p:cNvPicPr>
              <a:picLocks noChangeAspect="1"/>
            </p:cNvPicPr>
            <p:nvPr/>
          </p:nvPicPr>
          <p:blipFill>
            <a:blip r:embed="rId4" cstate="print"/>
            <a:stretch>
              <a:fillRect/>
            </a:stretch>
          </p:blipFill>
          <p:spPr>
            <a:xfrm>
              <a:off x="3474149" y="2737235"/>
              <a:ext cx="66294" cy="66294"/>
            </a:xfrm>
            <a:prstGeom prst="rect">
              <a:avLst/>
            </a:prstGeom>
            <a:effectLst>
              <a:outerShdw blurRad="228600" dist="50800" dir="5400000" algn="ctr" rotWithShape="0">
                <a:srgbClr val="66FFFF"/>
              </a:outerShdw>
            </a:effectLst>
          </p:spPr>
        </p:pic>
        <p:pic>
          <p:nvPicPr>
            <p:cNvPr id="340" name="Picture 339" descr="glow-ball.png"/>
            <p:cNvPicPr>
              <a:picLocks noChangeAspect="1"/>
            </p:cNvPicPr>
            <p:nvPr/>
          </p:nvPicPr>
          <p:blipFill>
            <a:blip r:embed="rId4" cstate="print"/>
            <a:stretch>
              <a:fillRect/>
            </a:stretch>
          </p:blipFill>
          <p:spPr>
            <a:xfrm>
              <a:off x="6727558" y="2386052"/>
              <a:ext cx="66294" cy="66294"/>
            </a:xfrm>
            <a:prstGeom prst="rect">
              <a:avLst/>
            </a:prstGeom>
            <a:effectLst>
              <a:outerShdw blurRad="228600" dist="50800" dir="5400000" algn="ctr" rotWithShape="0">
                <a:srgbClr val="66FFFF"/>
              </a:outerShdw>
            </a:effectLst>
          </p:spPr>
        </p:pic>
        <p:pic>
          <p:nvPicPr>
            <p:cNvPr id="341" name="Picture 340" descr="glow-ball.png"/>
            <p:cNvPicPr>
              <a:picLocks noChangeAspect="1"/>
            </p:cNvPicPr>
            <p:nvPr/>
          </p:nvPicPr>
          <p:blipFill>
            <a:blip r:embed="rId4" cstate="print"/>
            <a:stretch>
              <a:fillRect/>
            </a:stretch>
          </p:blipFill>
          <p:spPr>
            <a:xfrm>
              <a:off x="6667924" y="2140887"/>
              <a:ext cx="66294" cy="66294"/>
            </a:xfrm>
            <a:prstGeom prst="rect">
              <a:avLst/>
            </a:prstGeom>
            <a:effectLst>
              <a:outerShdw blurRad="228600" dist="50800" dir="5400000" algn="ctr" rotWithShape="0">
                <a:srgbClr val="66FFFF"/>
              </a:outerShdw>
            </a:effectLst>
          </p:spPr>
        </p:pic>
        <p:pic>
          <p:nvPicPr>
            <p:cNvPr id="342" name="Picture 341" descr="glow-ball.png"/>
            <p:cNvPicPr>
              <a:picLocks noChangeAspect="1"/>
            </p:cNvPicPr>
            <p:nvPr/>
          </p:nvPicPr>
          <p:blipFill>
            <a:blip r:embed="rId4" cstate="print"/>
            <a:stretch>
              <a:fillRect/>
            </a:stretch>
          </p:blipFill>
          <p:spPr>
            <a:xfrm>
              <a:off x="3401262" y="2823375"/>
              <a:ext cx="66294" cy="66294"/>
            </a:xfrm>
            <a:prstGeom prst="rect">
              <a:avLst/>
            </a:prstGeom>
            <a:effectLst>
              <a:outerShdw blurRad="228600" dist="50800" dir="5400000" algn="ctr" rotWithShape="0">
                <a:srgbClr val="66FFFF"/>
              </a:outerShdw>
            </a:effectLst>
          </p:spPr>
        </p:pic>
        <p:pic>
          <p:nvPicPr>
            <p:cNvPr id="343" name="Picture 342" descr="glow-ball.png"/>
            <p:cNvPicPr>
              <a:picLocks noChangeAspect="1"/>
            </p:cNvPicPr>
            <p:nvPr/>
          </p:nvPicPr>
          <p:blipFill>
            <a:blip r:embed="rId4" cstate="print"/>
            <a:stretch>
              <a:fillRect/>
            </a:stretch>
          </p:blipFill>
          <p:spPr>
            <a:xfrm>
              <a:off x="3341627" y="2922766"/>
              <a:ext cx="66294" cy="66294"/>
            </a:xfrm>
            <a:prstGeom prst="rect">
              <a:avLst/>
            </a:prstGeom>
            <a:effectLst>
              <a:outerShdw blurRad="228600" dist="50800" dir="5400000" algn="ctr" rotWithShape="0">
                <a:srgbClr val="66FFFF"/>
              </a:outerShdw>
            </a:effectLst>
          </p:spPr>
        </p:pic>
        <p:pic>
          <p:nvPicPr>
            <p:cNvPr id="344" name="Picture 343" descr="glow-ball.png"/>
            <p:cNvPicPr>
              <a:picLocks noChangeAspect="1"/>
            </p:cNvPicPr>
            <p:nvPr/>
          </p:nvPicPr>
          <p:blipFill>
            <a:blip r:embed="rId4" cstate="print"/>
            <a:stretch>
              <a:fillRect/>
            </a:stretch>
          </p:blipFill>
          <p:spPr>
            <a:xfrm>
              <a:off x="3321750" y="2624592"/>
              <a:ext cx="66294" cy="66294"/>
            </a:xfrm>
            <a:prstGeom prst="rect">
              <a:avLst/>
            </a:prstGeom>
            <a:effectLst>
              <a:outerShdw blurRad="228600" dist="50800" dir="5400000" algn="ctr" rotWithShape="0">
                <a:srgbClr val="66FFFF"/>
              </a:outerShdw>
            </a:effectLst>
          </p:spPr>
        </p:pic>
        <p:pic>
          <p:nvPicPr>
            <p:cNvPr id="345" name="Picture 344" descr="glow-ball.png"/>
            <p:cNvPicPr>
              <a:picLocks noChangeAspect="1"/>
            </p:cNvPicPr>
            <p:nvPr/>
          </p:nvPicPr>
          <p:blipFill>
            <a:blip r:embed="rId4" cstate="print"/>
            <a:stretch>
              <a:fillRect/>
            </a:stretch>
          </p:blipFill>
          <p:spPr>
            <a:xfrm>
              <a:off x="3076584" y="2816748"/>
              <a:ext cx="66294" cy="66294"/>
            </a:xfrm>
            <a:prstGeom prst="rect">
              <a:avLst/>
            </a:prstGeom>
            <a:effectLst>
              <a:outerShdw blurRad="228600" dist="50800" dir="5400000" algn="ctr" rotWithShape="0">
                <a:srgbClr val="66FFFF"/>
              </a:outerShdw>
            </a:effectLst>
          </p:spPr>
        </p:pic>
        <p:pic>
          <p:nvPicPr>
            <p:cNvPr id="346" name="Picture 345" descr="glow-ball.png"/>
            <p:cNvPicPr>
              <a:picLocks noChangeAspect="1"/>
            </p:cNvPicPr>
            <p:nvPr/>
          </p:nvPicPr>
          <p:blipFill>
            <a:blip r:embed="rId4" cstate="print"/>
            <a:stretch>
              <a:fillRect/>
            </a:stretch>
          </p:blipFill>
          <p:spPr>
            <a:xfrm>
              <a:off x="6555280" y="2359548"/>
              <a:ext cx="66294" cy="66294"/>
            </a:xfrm>
            <a:prstGeom prst="rect">
              <a:avLst/>
            </a:prstGeom>
            <a:effectLst>
              <a:outerShdw blurRad="228600" dist="50800" dir="5400000" algn="ctr" rotWithShape="0">
                <a:srgbClr val="66FFFF"/>
              </a:outerShdw>
            </a:effectLst>
          </p:spPr>
        </p:pic>
        <p:pic>
          <p:nvPicPr>
            <p:cNvPr id="347" name="Picture 346" descr="glow-ball.png"/>
            <p:cNvPicPr>
              <a:picLocks noChangeAspect="1"/>
            </p:cNvPicPr>
            <p:nvPr/>
          </p:nvPicPr>
          <p:blipFill>
            <a:blip r:embed="rId4" cstate="print"/>
            <a:stretch>
              <a:fillRect/>
            </a:stretch>
          </p:blipFill>
          <p:spPr>
            <a:xfrm>
              <a:off x="6204098" y="2313166"/>
              <a:ext cx="66294" cy="66294"/>
            </a:xfrm>
            <a:prstGeom prst="rect">
              <a:avLst/>
            </a:prstGeom>
            <a:effectLst>
              <a:outerShdw blurRad="228600" dist="50800" dir="5400000" algn="ctr" rotWithShape="0">
                <a:srgbClr val="66FFFF"/>
              </a:outerShdw>
            </a:effectLst>
          </p:spPr>
        </p:pic>
        <p:pic>
          <p:nvPicPr>
            <p:cNvPr id="348" name="Picture 347" descr="glow-ball.png"/>
            <p:cNvPicPr>
              <a:picLocks noChangeAspect="1"/>
            </p:cNvPicPr>
            <p:nvPr/>
          </p:nvPicPr>
          <p:blipFill>
            <a:blip r:embed="rId4" cstate="print"/>
            <a:stretch>
              <a:fillRect/>
            </a:stretch>
          </p:blipFill>
          <p:spPr>
            <a:xfrm>
              <a:off x="6634792" y="2651095"/>
              <a:ext cx="66294" cy="66294"/>
            </a:xfrm>
            <a:prstGeom prst="rect">
              <a:avLst/>
            </a:prstGeom>
            <a:effectLst>
              <a:outerShdw blurRad="228600" dist="50800" dir="5400000" algn="ctr" rotWithShape="0">
                <a:srgbClr val="66FFFF"/>
              </a:outerShdw>
            </a:effectLst>
          </p:spPr>
        </p:pic>
        <p:pic>
          <p:nvPicPr>
            <p:cNvPr id="349" name="Picture 348" descr="glow-ball.png"/>
            <p:cNvPicPr>
              <a:picLocks noChangeAspect="1"/>
            </p:cNvPicPr>
            <p:nvPr/>
          </p:nvPicPr>
          <p:blipFill>
            <a:blip r:embed="rId4" cstate="print"/>
            <a:stretch>
              <a:fillRect/>
            </a:stretch>
          </p:blipFill>
          <p:spPr>
            <a:xfrm>
              <a:off x="6098080" y="2710731"/>
              <a:ext cx="66294" cy="66294"/>
            </a:xfrm>
            <a:prstGeom prst="rect">
              <a:avLst/>
            </a:prstGeom>
            <a:effectLst>
              <a:outerShdw blurRad="228600" dist="50800" dir="5400000" algn="ctr" rotWithShape="0">
                <a:srgbClr val="66FFFF"/>
              </a:outerShdw>
            </a:effectLst>
          </p:spPr>
        </p:pic>
        <p:pic>
          <p:nvPicPr>
            <p:cNvPr id="350" name="Picture 349" descr="glow-ball.png"/>
            <p:cNvPicPr>
              <a:picLocks noChangeAspect="1"/>
            </p:cNvPicPr>
            <p:nvPr/>
          </p:nvPicPr>
          <p:blipFill>
            <a:blip r:embed="rId5" cstate="print"/>
            <a:stretch>
              <a:fillRect/>
            </a:stretch>
          </p:blipFill>
          <p:spPr>
            <a:xfrm flipH="1" flipV="1">
              <a:off x="6321233" y="2443617"/>
              <a:ext cx="74965" cy="74965"/>
            </a:xfrm>
            <a:prstGeom prst="rect">
              <a:avLst/>
            </a:prstGeom>
            <a:effectLst>
              <a:outerShdw blurRad="228600" dist="50800" dir="5400000" algn="ctr" rotWithShape="0">
                <a:srgbClr val="66FFFF"/>
              </a:outerShdw>
            </a:effectLst>
          </p:spPr>
        </p:pic>
        <p:pic>
          <p:nvPicPr>
            <p:cNvPr id="351" name="Picture 350" descr="glow-ball.png"/>
            <p:cNvPicPr>
              <a:picLocks noChangeAspect="1"/>
            </p:cNvPicPr>
            <p:nvPr/>
          </p:nvPicPr>
          <p:blipFill>
            <a:blip r:embed="rId5" cstate="print"/>
            <a:stretch>
              <a:fillRect/>
            </a:stretch>
          </p:blipFill>
          <p:spPr>
            <a:xfrm flipH="1" flipV="1">
              <a:off x="6447128" y="2317721"/>
              <a:ext cx="74965" cy="74965"/>
            </a:xfrm>
            <a:prstGeom prst="rect">
              <a:avLst/>
            </a:prstGeom>
            <a:effectLst>
              <a:outerShdw blurRad="228600" dist="50800" dir="5400000" algn="ctr" rotWithShape="0">
                <a:srgbClr val="66FFFF"/>
              </a:outerShdw>
            </a:effectLst>
          </p:spPr>
        </p:pic>
        <p:pic>
          <p:nvPicPr>
            <p:cNvPr id="352" name="Picture 351" descr="glow-ball.png"/>
            <p:cNvPicPr>
              <a:picLocks noChangeAspect="1"/>
            </p:cNvPicPr>
            <p:nvPr/>
          </p:nvPicPr>
          <p:blipFill>
            <a:blip r:embed="rId5" cstate="print"/>
            <a:stretch>
              <a:fillRect/>
            </a:stretch>
          </p:blipFill>
          <p:spPr>
            <a:xfrm flipH="1" flipV="1">
              <a:off x="6652537" y="2417112"/>
              <a:ext cx="74965" cy="74965"/>
            </a:xfrm>
            <a:prstGeom prst="rect">
              <a:avLst/>
            </a:prstGeom>
            <a:effectLst>
              <a:outerShdw blurRad="228600" dist="50800" dir="5400000" algn="ctr" rotWithShape="0">
                <a:srgbClr val="66FFFF"/>
              </a:outerShdw>
            </a:effectLst>
          </p:spPr>
        </p:pic>
        <p:pic>
          <p:nvPicPr>
            <p:cNvPr id="353" name="Picture 352" descr="glow-ball.png"/>
            <p:cNvPicPr>
              <a:picLocks noChangeAspect="1"/>
            </p:cNvPicPr>
            <p:nvPr/>
          </p:nvPicPr>
          <p:blipFill>
            <a:blip r:embed="rId5" cstate="print"/>
            <a:stretch>
              <a:fillRect/>
            </a:stretch>
          </p:blipFill>
          <p:spPr>
            <a:xfrm flipH="1" flipV="1">
              <a:off x="6700654" y="2514274"/>
              <a:ext cx="74965" cy="74965"/>
            </a:xfrm>
            <a:prstGeom prst="rect">
              <a:avLst/>
            </a:prstGeom>
            <a:effectLst>
              <a:outerShdw blurRad="228600" dist="50800" dir="5400000" algn="ctr" rotWithShape="0">
                <a:srgbClr val="66FFFF"/>
              </a:outerShdw>
            </a:effectLst>
          </p:spPr>
        </p:pic>
        <p:pic>
          <p:nvPicPr>
            <p:cNvPr id="354" name="Picture 353" descr="glow-ball.png"/>
            <p:cNvPicPr>
              <a:picLocks noChangeAspect="1"/>
            </p:cNvPicPr>
            <p:nvPr/>
          </p:nvPicPr>
          <p:blipFill>
            <a:blip r:embed="rId5" cstate="print"/>
            <a:stretch>
              <a:fillRect/>
            </a:stretch>
          </p:blipFill>
          <p:spPr>
            <a:xfrm flipH="1" flipV="1">
              <a:off x="3008252" y="2721906"/>
              <a:ext cx="74965" cy="74965"/>
            </a:xfrm>
            <a:prstGeom prst="rect">
              <a:avLst/>
            </a:prstGeom>
            <a:effectLst>
              <a:outerShdw blurRad="228600" dist="50800" dir="5400000" algn="ctr" rotWithShape="0">
                <a:srgbClr val="66FFFF"/>
              </a:outerShdw>
            </a:effectLst>
          </p:spPr>
        </p:pic>
        <p:pic>
          <p:nvPicPr>
            <p:cNvPr id="355" name="Picture 354" descr="glow-ball.png"/>
            <p:cNvPicPr>
              <a:picLocks noChangeAspect="1"/>
            </p:cNvPicPr>
            <p:nvPr/>
          </p:nvPicPr>
          <p:blipFill>
            <a:blip r:embed="rId5" cstate="print"/>
            <a:stretch>
              <a:fillRect/>
            </a:stretch>
          </p:blipFill>
          <p:spPr>
            <a:xfrm flipH="1" flipV="1">
              <a:off x="2763087" y="2688777"/>
              <a:ext cx="74965" cy="74965"/>
            </a:xfrm>
            <a:prstGeom prst="rect">
              <a:avLst/>
            </a:prstGeom>
            <a:effectLst>
              <a:outerShdw blurRad="228600" dist="50800" dir="5400000" algn="ctr" rotWithShape="0">
                <a:srgbClr val="66FFFF"/>
              </a:outerShdw>
            </a:effectLst>
          </p:spPr>
        </p:pic>
        <p:pic>
          <p:nvPicPr>
            <p:cNvPr id="356" name="Picture 355" descr="glow-ball.png"/>
            <p:cNvPicPr>
              <a:picLocks noChangeAspect="1"/>
            </p:cNvPicPr>
            <p:nvPr/>
          </p:nvPicPr>
          <p:blipFill>
            <a:blip r:embed="rId5" cstate="print"/>
            <a:stretch>
              <a:fillRect/>
            </a:stretch>
          </p:blipFill>
          <p:spPr>
            <a:xfrm flipH="1" flipV="1">
              <a:off x="2875730" y="2907437"/>
              <a:ext cx="74965" cy="74965"/>
            </a:xfrm>
            <a:prstGeom prst="rect">
              <a:avLst/>
            </a:prstGeom>
            <a:effectLst>
              <a:outerShdw blurRad="228600" dist="50800" dir="5400000" algn="ctr" rotWithShape="0">
                <a:srgbClr val="66FFFF"/>
              </a:outerShdw>
            </a:effectLst>
          </p:spPr>
        </p:pic>
        <p:pic>
          <p:nvPicPr>
            <p:cNvPr id="357" name="Picture 356" descr="glow-ball.png"/>
            <p:cNvPicPr>
              <a:picLocks noChangeAspect="1"/>
            </p:cNvPicPr>
            <p:nvPr/>
          </p:nvPicPr>
          <p:blipFill>
            <a:blip r:embed="rId5" cstate="print"/>
            <a:stretch>
              <a:fillRect/>
            </a:stretch>
          </p:blipFill>
          <p:spPr>
            <a:xfrm flipH="1" flipV="1">
              <a:off x="2376122" y="2755037"/>
              <a:ext cx="74965" cy="74965"/>
            </a:xfrm>
            <a:prstGeom prst="rect">
              <a:avLst/>
            </a:prstGeom>
            <a:effectLst>
              <a:outerShdw blurRad="228600" dist="50800" dir="5400000" algn="ctr" rotWithShape="0">
                <a:srgbClr val="66FFFF"/>
              </a:outerShdw>
            </a:effectLst>
          </p:spPr>
        </p:pic>
        <p:pic>
          <p:nvPicPr>
            <p:cNvPr id="358" name="Picture 357" descr="glow-ball.png"/>
            <p:cNvPicPr>
              <a:picLocks noChangeAspect="1"/>
            </p:cNvPicPr>
            <p:nvPr/>
          </p:nvPicPr>
          <p:blipFill>
            <a:blip r:embed="rId5" cstate="print"/>
            <a:stretch>
              <a:fillRect/>
            </a:stretch>
          </p:blipFill>
          <p:spPr>
            <a:xfrm flipH="1" flipV="1">
              <a:off x="2610687" y="2801419"/>
              <a:ext cx="74965" cy="74965"/>
            </a:xfrm>
            <a:prstGeom prst="rect">
              <a:avLst/>
            </a:prstGeom>
            <a:effectLst>
              <a:outerShdw blurRad="228600" dist="50800" dir="5400000" algn="ctr" rotWithShape="0">
                <a:srgbClr val="66FFFF"/>
              </a:outerShdw>
            </a:effectLst>
          </p:spPr>
        </p:pic>
        <p:pic>
          <p:nvPicPr>
            <p:cNvPr id="359" name="Picture 358" descr="glow-ball.png"/>
            <p:cNvPicPr>
              <a:picLocks noChangeAspect="1"/>
            </p:cNvPicPr>
            <p:nvPr/>
          </p:nvPicPr>
          <p:blipFill>
            <a:blip r:embed="rId5" cstate="print"/>
            <a:stretch>
              <a:fillRect/>
            </a:stretch>
          </p:blipFill>
          <p:spPr>
            <a:xfrm flipH="1" flipV="1">
              <a:off x="2537799" y="2993576"/>
              <a:ext cx="74965" cy="74965"/>
            </a:xfrm>
            <a:prstGeom prst="rect">
              <a:avLst/>
            </a:prstGeom>
            <a:effectLst>
              <a:outerShdw blurRad="228600" dist="50800" dir="5400000" algn="ctr" rotWithShape="0">
                <a:srgbClr val="66FFFF"/>
              </a:outerShdw>
            </a:effectLst>
          </p:spPr>
        </p:pic>
        <p:pic>
          <p:nvPicPr>
            <p:cNvPr id="360" name="Picture 359" descr="glow-ball.png"/>
            <p:cNvPicPr>
              <a:picLocks noChangeAspect="1"/>
            </p:cNvPicPr>
            <p:nvPr/>
          </p:nvPicPr>
          <p:blipFill>
            <a:blip r:embed="rId5" cstate="print"/>
            <a:stretch>
              <a:fillRect/>
            </a:stretch>
          </p:blipFill>
          <p:spPr>
            <a:xfrm flipH="1" flipV="1">
              <a:off x="4505747" y="4577211"/>
              <a:ext cx="74965" cy="74965"/>
            </a:xfrm>
            <a:prstGeom prst="rect">
              <a:avLst/>
            </a:prstGeom>
            <a:effectLst>
              <a:outerShdw blurRad="228600" dist="50800" dir="5400000" algn="ctr" rotWithShape="0">
                <a:srgbClr val="66FFFF"/>
              </a:outerShdw>
            </a:effectLst>
          </p:spPr>
        </p:pic>
        <p:pic>
          <p:nvPicPr>
            <p:cNvPr id="361" name="Picture 360" descr="glow-ball.png"/>
            <p:cNvPicPr>
              <a:picLocks noChangeAspect="1"/>
            </p:cNvPicPr>
            <p:nvPr/>
          </p:nvPicPr>
          <p:blipFill>
            <a:blip r:embed="rId5" cstate="print"/>
            <a:stretch>
              <a:fillRect/>
            </a:stretch>
          </p:blipFill>
          <p:spPr>
            <a:xfrm flipH="1" flipV="1">
              <a:off x="4300339" y="5007906"/>
              <a:ext cx="74965" cy="74965"/>
            </a:xfrm>
            <a:prstGeom prst="rect">
              <a:avLst/>
            </a:prstGeom>
            <a:effectLst>
              <a:outerShdw blurRad="228600" dist="50800" dir="5400000" algn="ctr" rotWithShape="0">
                <a:srgbClr val="66FFFF"/>
              </a:outerShdw>
            </a:effectLst>
          </p:spPr>
        </p:pic>
        <p:pic>
          <p:nvPicPr>
            <p:cNvPr id="362" name="Picture 361" descr="glow-ball.png"/>
            <p:cNvPicPr>
              <a:picLocks noChangeAspect="1"/>
            </p:cNvPicPr>
            <p:nvPr/>
          </p:nvPicPr>
          <p:blipFill>
            <a:blip r:embed="rId5" cstate="print"/>
            <a:stretch>
              <a:fillRect/>
            </a:stretch>
          </p:blipFill>
          <p:spPr>
            <a:xfrm flipH="1" flipV="1">
              <a:off x="9501817" y="3066464"/>
              <a:ext cx="74965" cy="74965"/>
            </a:xfrm>
            <a:prstGeom prst="rect">
              <a:avLst/>
            </a:prstGeom>
            <a:effectLst>
              <a:outerShdw blurRad="228600" dist="50800" dir="5400000" algn="ctr" rotWithShape="0">
                <a:srgbClr val="66FFFF"/>
              </a:outerShdw>
            </a:effectLst>
          </p:spPr>
        </p:pic>
        <p:pic>
          <p:nvPicPr>
            <p:cNvPr id="363" name="Picture 362" descr="glow-ball.png"/>
            <p:cNvPicPr>
              <a:picLocks noChangeAspect="1"/>
            </p:cNvPicPr>
            <p:nvPr/>
          </p:nvPicPr>
          <p:blipFill>
            <a:blip r:embed="rId5" cstate="print"/>
            <a:stretch>
              <a:fillRect/>
            </a:stretch>
          </p:blipFill>
          <p:spPr>
            <a:xfrm flipH="1" flipV="1">
              <a:off x="2604060" y="2781541"/>
              <a:ext cx="74965" cy="74965"/>
            </a:xfrm>
            <a:prstGeom prst="rect">
              <a:avLst/>
            </a:prstGeom>
            <a:effectLst>
              <a:outerShdw blurRad="228600" dist="50800" dir="5400000" algn="ctr" rotWithShape="0">
                <a:srgbClr val="66FFFF"/>
              </a:outerShdw>
            </a:effectLst>
          </p:spPr>
        </p:pic>
        <p:pic>
          <p:nvPicPr>
            <p:cNvPr id="364" name="Picture 363" descr="glow-ball.png"/>
            <p:cNvPicPr>
              <a:picLocks noChangeAspect="1"/>
            </p:cNvPicPr>
            <p:nvPr/>
          </p:nvPicPr>
          <p:blipFill>
            <a:blip r:embed="rId5" cstate="print"/>
            <a:stretch>
              <a:fillRect/>
            </a:stretch>
          </p:blipFill>
          <p:spPr>
            <a:xfrm flipH="1" flipV="1">
              <a:off x="2855851" y="2794794"/>
              <a:ext cx="74965" cy="74965"/>
            </a:xfrm>
            <a:prstGeom prst="rect">
              <a:avLst/>
            </a:prstGeom>
            <a:effectLst>
              <a:outerShdw blurRad="228600" dist="50800" dir="5400000" algn="ctr" rotWithShape="0">
                <a:srgbClr val="66FFFF"/>
              </a:outerShdw>
            </a:effectLst>
          </p:spPr>
        </p:pic>
        <p:pic>
          <p:nvPicPr>
            <p:cNvPr id="365" name="Picture 364" descr="glow-ball.png"/>
            <p:cNvPicPr>
              <a:picLocks noChangeAspect="1"/>
            </p:cNvPicPr>
            <p:nvPr/>
          </p:nvPicPr>
          <p:blipFill>
            <a:blip r:embed="rId5" cstate="print"/>
            <a:stretch>
              <a:fillRect/>
            </a:stretch>
          </p:blipFill>
          <p:spPr>
            <a:xfrm flipH="1" flipV="1">
              <a:off x="9901210" y="3234630"/>
              <a:ext cx="74965" cy="74965"/>
            </a:xfrm>
            <a:prstGeom prst="rect">
              <a:avLst/>
            </a:prstGeom>
            <a:effectLst>
              <a:outerShdw blurRad="228600" dist="50800" dir="5400000" algn="ctr" rotWithShape="0">
                <a:srgbClr val="66FFFF"/>
              </a:outerShdw>
            </a:effectLst>
          </p:spPr>
        </p:pic>
        <p:pic>
          <p:nvPicPr>
            <p:cNvPr id="366" name="Picture 365" descr="glow-ball.png"/>
            <p:cNvPicPr>
              <a:picLocks noChangeAspect="1"/>
            </p:cNvPicPr>
            <p:nvPr/>
          </p:nvPicPr>
          <p:blipFill>
            <a:blip r:embed="rId5" cstate="print"/>
            <a:stretch>
              <a:fillRect/>
            </a:stretch>
          </p:blipFill>
          <p:spPr>
            <a:xfrm flipH="1" flipV="1">
              <a:off x="9031365" y="3338133"/>
              <a:ext cx="74965" cy="74965"/>
            </a:xfrm>
            <a:prstGeom prst="rect">
              <a:avLst/>
            </a:prstGeom>
            <a:effectLst>
              <a:outerShdw blurRad="228600" dist="50800" dir="5400000" algn="ctr" rotWithShape="0">
                <a:srgbClr val="66FFFF"/>
              </a:outerShdw>
            </a:effectLst>
          </p:spPr>
        </p:pic>
        <p:pic>
          <p:nvPicPr>
            <p:cNvPr id="367" name="Picture 366" descr="glow-ball.png"/>
            <p:cNvPicPr>
              <a:picLocks noChangeAspect="1"/>
            </p:cNvPicPr>
            <p:nvPr/>
          </p:nvPicPr>
          <p:blipFill>
            <a:blip r:embed="rId5" cstate="print"/>
            <a:stretch>
              <a:fillRect/>
            </a:stretch>
          </p:blipFill>
          <p:spPr>
            <a:xfrm flipH="1" flipV="1">
              <a:off x="10614999" y="4762742"/>
              <a:ext cx="74965" cy="74965"/>
            </a:xfrm>
            <a:prstGeom prst="rect">
              <a:avLst/>
            </a:prstGeom>
            <a:effectLst>
              <a:outerShdw blurRad="228600" dist="50800" dir="5400000" algn="ctr" rotWithShape="0">
                <a:srgbClr val="66FFFF"/>
              </a:outerShdw>
            </a:effectLst>
          </p:spPr>
        </p:pic>
        <p:pic>
          <p:nvPicPr>
            <p:cNvPr id="368" name="Picture 367" descr="glow-ball.png"/>
            <p:cNvPicPr>
              <a:picLocks noChangeAspect="1"/>
            </p:cNvPicPr>
            <p:nvPr/>
          </p:nvPicPr>
          <p:blipFill>
            <a:blip r:embed="rId5" cstate="print"/>
            <a:stretch>
              <a:fillRect/>
            </a:stretch>
          </p:blipFill>
          <p:spPr>
            <a:xfrm flipH="1" flipV="1">
              <a:off x="6447191" y="2423734"/>
              <a:ext cx="74965" cy="74965"/>
            </a:xfrm>
            <a:prstGeom prst="rect">
              <a:avLst/>
            </a:prstGeom>
            <a:effectLst>
              <a:outerShdw blurRad="228600" dist="50800" dir="5400000" algn="ctr" rotWithShape="0">
                <a:srgbClr val="66FFFF"/>
              </a:outerShdw>
            </a:effectLst>
          </p:spPr>
        </p:pic>
        <p:pic>
          <p:nvPicPr>
            <p:cNvPr id="369" name="Picture 368" descr="glow-ball.png"/>
            <p:cNvPicPr>
              <a:picLocks noChangeAspect="1"/>
            </p:cNvPicPr>
            <p:nvPr/>
          </p:nvPicPr>
          <p:blipFill>
            <a:blip r:embed="rId5" cstate="print"/>
            <a:stretch>
              <a:fillRect/>
            </a:stretch>
          </p:blipFill>
          <p:spPr>
            <a:xfrm flipH="1" flipV="1">
              <a:off x="9687347" y="3994116"/>
              <a:ext cx="74965" cy="74965"/>
            </a:xfrm>
            <a:prstGeom prst="rect">
              <a:avLst/>
            </a:prstGeom>
            <a:effectLst>
              <a:outerShdw blurRad="228600" dist="50800" dir="5400000" algn="ctr" rotWithShape="0">
                <a:srgbClr val="66FFFF"/>
              </a:outerShdw>
            </a:effectLst>
          </p:spPr>
        </p:pic>
        <p:pic>
          <p:nvPicPr>
            <p:cNvPr id="370" name="Picture 369" descr="glow-ball.png"/>
            <p:cNvPicPr>
              <a:picLocks noChangeAspect="1"/>
            </p:cNvPicPr>
            <p:nvPr/>
          </p:nvPicPr>
          <p:blipFill>
            <a:blip r:embed="rId5" cstate="print"/>
            <a:stretch>
              <a:fillRect/>
            </a:stretch>
          </p:blipFill>
          <p:spPr>
            <a:xfrm flipH="1" flipV="1">
              <a:off x="3008251" y="2947194"/>
              <a:ext cx="74965" cy="74965"/>
            </a:xfrm>
            <a:prstGeom prst="rect">
              <a:avLst/>
            </a:prstGeom>
            <a:effectLst>
              <a:outerShdw blurRad="228600" dist="50800" dir="5400000" algn="ctr" rotWithShape="0">
                <a:srgbClr val="66FFFF"/>
              </a:outerShdw>
            </a:effectLst>
          </p:spPr>
        </p:pic>
        <p:pic>
          <p:nvPicPr>
            <p:cNvPr id="371" name="Picture 370" descr="glow-ball.png"/>
            <p:cNvPicPr>
              <a:picLocks noChangeAspect="1"/>
            </p:cNvPicPr>
            <p:nvPr/>
          </p:nvPicPr>
          <p:blipFill>
            <a:blip r:embed="rId4" cstate="print"/>
            <a:stretch>
              <a:fillRect/>
            </a:stretch>
          </p:blipFill>
          <p:spPr>
            <a:xfrm>
              <a:off x="2152907" y="2717359"/>
              <a:ext cx="66294" cy="66294"/>
            </a:xfrm>
            <a:prstGeom prst="rect">
              <a:avLst/>
            </a:prstGeom>
            <a:effectLst>
              <a:outerShdw blurRad="228600" dist="50800" dir="5400000" algn="ctr" rotWithShape="0">
                <a:srgbClr val="66FFFF"/>
              </a:outerShdw>
            </a:effectLst>
          </p:spPr>
        </p:pic>
        <p:pic>
          <p:nvPicPr>
            <p:cNvPr id="372" name="Picture 371" descr="glow-ball.png"/>
            <p:cNvPicPr>
              <a:picLocks noChangeAspect="1"/>
            </p:cNvPicPr>
            <p:nvPr/>
          </p:nvPicPr>
          <p:blipFill>
            <a:blip r:embed="rId4" cstate="print"/>
            <a:stretch>
              <a:fillRect/>
            </a:stretch>
          </p:blipFill>
          <p:spPr>
            <a:xfrm>
              <a:off x="2239046" y="2776994"/>
              <a:ext cx="66294" cy="66294"/>
            </a:xfrm>
            <a:prstGeom prst="rect">
              <a:avLst/>
            </a:prstGeom>
            <a:effectLst>
              <a:outerShdw blurRad="228600" dist="50800" dir="5400000" algn="ctr" rotWithShape="0">
                <a:srgbClr val="66FFFF"/>
              </a:outerShdw>
            </a:effectLst>
          </p:spPr>
        </p:pic>
        <p:pic>
          <p:nvPicPr>
            <p:cNvPr id="373" name="Picture 372" descr="glow-ball.png"/>
            <p:cNvPicPr>
              <a:picLocks noChangeAspect="1"/>
            </p:cNvPicPr>
            <p:nvPr/>
          </p:nvPicPr>
          <p:blipFill>
            <a:blip r:embed="rId4" cstate="print"/>
            <a:stretch>
              <a:fillRect/>
            </a:stretch>
          </p:blipFill>
          <p:spPr>
            <a:xfrm>
              <a:off x="2391446" y="2929394"/>
              <a:ext cx="66294" cy="66294"/>
            </a:xfrm>
            <a:prstGeom prst="rect">
              <a:avLst/>
            </a:prstGeom>
            <a:effectLst>
              <a:outerShdw blurRad="228600" dist="50800" dir="5400000" algn="ctr" rotWithShape="0">
                <a:srgbClr val="66FFFF"/>
              </a:outerShdw>
            </a:effectLst>
          </p:spPr>
        </p:pic>
        <p:pic>
          <p:nvPicPr>
            <p:cNvPr id="374" name="Picture 373" descr="glow-ball.png"/>
            <p:cNvPicPr>
              <a:picLocks noChangeAspect="1"/>
            </p:cNvPicPr>
            <p:nvPr/>
          </p:nvPicPr>
          <p:blipFill>
            <a:blip r:embed="rId4" cstate="print"/>
            <a:stretch>
              <a:fillRect/>
            </a:stretch>
          </p:blipFill>
          <p:spPr>
            <a:xfrm>
              <a:off x="2519993" y="3081794"/>
              <a:ext cx="66294" cy="66294"/>
            </a:xfrm>
            <a:prstGeom prst="rect">
              <a:avLst/>
            </a:prstGeom>
            <a:effectLst>
              <a:outerShdw blurRad="228600" dist="50800" dir="5400000" algn="ctr" rotWithShape="0">
                <a:srgbClr val="66FFFF"/>
              </a:outerShdw>
            </a:effectLst>
          </p:spPr>
        </p:pic>
        <p:pic>
          <p:nvPicPr>
            <p:cNvPr id="375" name="Picture 374" descr="glow-ball.png"/>
            <p:cNvPicPr>
              <a:picLocks noChangeAspect="1"/>
            </p:cNvPicPr>
            <p:nvPr/>
          </p:nvPicPr>
          <p:blipFill>
            <a:blip r:embed="rId4" cstate="print"/>
            <a:stretch>
              <a:fillRect/>
            </a:stretch>
          </p:blipFill>
          <p:spPr>
            <a:xfrm>
              <a:off x="3460898" y="2604716"/>
              <a:ext cx="66294" cy="66294"/>
            </a:xfrm>
            <a:prstGeom prst="rect">
              <a:avLst/>
            </a:prstGeom>
            <a:effectLst>
              <a:outerShdw blurRad="228600" dist="50800" dir="5400000" algn="ctr" rotWithShape="0">
                <a:srgbClr val="66FFFF"/>
              </a:outerShdw>
            </a:effectLst>
          </p:spPr>
        </p:pic>
        <p:pic>
          <p:nvPicPr>
            <p:cNvPr id="376" name="Picture 375" descr="glow-ball.png"/>
            <p:cNvPicPr>
              <a:picLocks noChangeAspect="1"/>
            </p:cNvPicPr>
            <p:nvPr/>
          </p:nvPicPr>
          <p:blipFill>
            <a:blip r:embed="rId4" cstate="print"/>
            <a:stretch>
              <a:fillRect/>
            </a:stretch>
          </p:blipFill>
          <p:spPr>
            <a:xfrm>
              <a:off x="3215732" y="2796872"/>
              <a:ext cx="66294" cy="66294"/>
            </a:xfrm>
            <a:prstGeom prst="rect">
              <a:avLst/>
            </a:prstGeom>
            <a:effectLst>
              <a:outerShdw blurRad="228600" dist="50800" dir="5400000" algn="ctr" rotWithShape="0">
                <a:srgbClr val="66FFFF"/>
              </a:outerShdw>
            </a:effectLst>
          </p:spPr>
        </p:pic>
        <p:pic>
          <p:nvPicPr>
            <p:cNvPr id="377" name="Picture 376" descr="glow-ball.png"/>
            <p:cNvPicPr>
              <a:picLocks noChangeAspect="1"/>
            </p:cNvPicPr>
            <p:nvPr/>
          </p:nvPicPr>
          <p:blipFill>
            <a:blip r:embed="rId5" cstate="print"/>
            <a:stretch>
              <a:fillRect/>
            </a:stretch>
          </p:blipFill>
          <p:spPr>
            <a:xfrm flipH="1" flipV="1">
              <a:off x="3147400" y="2702030"/>
              <a:ext cx="74965" cy="74965"/>
            </a:xfrm>
            <a:prstGeom prst="rect">
              <a:avLst/>
            </a:prstGeom>
            <a:effectLst>
              <a:outerShdw blurRad="228600" dist="50800" dir="5400000" algn="ctr" rotWithShape="0">
                <a:srgbClr val="66FFFF"/>
              </a:outerShdw>
            </a:effectLst>
          </p:spPr>
        </p:pic>
        <p:pic>
          <p:nvPicPr>
            <p:cNvPr id="378" name="Picture 377" descr="glow-ball.png"/>
            <p:cNvPicPr>
              <a:picLocks noChangeAspect="1"/>
            </p:cNvPicPr>
            <p:nvPr/>
          </p:nvPicPr>
          <p:blipFill>
            <a:blip r:embed="rId5" cstate="print"/>
            <a:stretch>
              <a:fillRect/>
            </a:stretch>
          </p:blipFill>
          <p:spPr>
            <a:xfrm flipH="1" flipV="1">
              <a:off x="2902235" y="2668901"/>
              <a:ext cx="74965" cy="74965"/>
            </a:xfrm>
            <a:prstGeom prst="rect">
              <a:avLst/>
            </a:prstGeom>
            <a:effectLst>
              <a:outerShdw blurRad="228600" dist="50800" dir="5400000" algn="ctr" rotWithShape="0">
                <a:srgbClr val="66FFFF"/>
              </a:outerShdw>
            </a:effectLst>
          </p:spPr>
        </p:pic>
        <p:pic>
          <p:nvPicPr>
            <p:cNvPr id="379" name="Picture 378" descr="glow-ball.png"/>
            <p:cNvPicPr>
              <a:picLocks noChangeAspect="1"/>
            </p:cNvPicPr>
            <p:nvPr/>
          </p:nvPicPr>
          <p:blipFill>
            <a:blip r:embed="rId5" cstate="print"/>
            <a:stretch>
              <a:fillRect/>
            </a:stretch>
          </p:blipFill>
          <p:spPr>
            <a:xfrm flipH="1" flipV="1">
              <a:off x="3014878" y="2887561"/>
              <a:ext cx="74965" cy="74965"/>
            </a:xfrm>
            <a:prstGeom prst="rect">
              <a:avLst/>
            </a:prstGeom>
            <a:effectLst>
              <a:outerShdw blurRad="228600" dist="50800" dir="5400000" algn="ctr" rotWithShape="0">
                <a:srgbClr val="66FFFF"/>
              </a:outerShdw>
            </a:effectLst>
          </p:spPr>
        </p:pic>
        <p:pic>
          <p:nvPicPr>
            <p:cNvPr id="380" name="Picture 379" descr="glow-ball.png"/>
            <p:cNvPicPr>
              <a:picLocks noChangeAspect="1"/>
            </p:cNvPicPr>
            <p:nvPr/>
          </p:nvPicPr>
          <p:blipFill>
            <a:blip r:embed="rId5" cstate="print"/>
            <a:stretch>
              <a:fillRect/>
            </a:stretch>
          </p:blipFill>
          <p:spPr>
            <a:xfrm flipH="1" flipV="1">
              <a:off x="2491417" y="2735161"/>
              <a:ext cx="74965" cy="74965"/>
            </a:xfrm>
            <a:prstGeom prst="rect">
              <a:avLst/>
            </a:prstGeom>
            <a:effectLst>
              <a:outerShdw blurRad="228600" dist="50800" dir="5400000" algn="ctr" rotWithShape="0">
                <a:srgbClr val="66FFFF"/>
              </a:outerShdw>
            </a:effectLst>
          </p:spPr>
        </p:pic>
        <p:pic>
          <p:nvPicPr>
            <p:cNvPr id="381" name="Picture 380" descr="glow-ball.png"/>
            <p:cNvPicPr>
              <a:picLocks noChangeAspect="1"/>
            </p:cNvPicPr>
            <p:nvPr/>
          </p:nvPicPr>
          <p:blipFill>
            <a:blip r:embed="rId5" cstate="print"/>
            <a:stretch>
              <a:fillRect/>
            </a:stretch>
          </p:blipFill>
          <p:spPr>
            <a:xfrm flipH="1" flipV="1">
              <a:off x="2749835" y="2781543"/>
              <a:ext cx="74965" cy="74965"/>
            </a:xfrm>
            <a:prstGeom prst="rect">
              <a:avLst/>
            </a:prstGeom>
            <a:effectLst>
              <a:outerShdw blurRad="228600" dist="50800" dir="5400000" algn="ctr" rotWithShape="0">
                <a:srgbClr val="66FFFF"/>
              </a:outerShdw>
            </a:effectLst>
          </p:spPr>
        </p:pic>
        <p:pic>
          <p:nvPicPr>
            <p:cNvPr id="382" name="Picture 381" descr="glow-ball.png"/>
            <p:cNvPicPr>
              <a:picLocks noChangeAspect="1"/>
            </p:cNvPicPr>
            <p:nvPr/>
          </p:nvPicPr>
          <p:blipFill>
            <a:blip r:embed="rId5" cstate="print"/>
            <a:stretch>
              <a:fillRect/>
            </a:stretch>
          </p:blipFill>
          <p:spPr>
            <a:xfrm flipH="1" flipV="1">
              <a:off x="2676947" y="2973700"/>
              <a:ext cx="74965" cy="74965"/>
            </a:xfrm>
            <a:prstGeom prst="rect">
              <a:avLst/>
            </a:prstGeom>
            <a:effectLst>
              <a:outerShdw blurRad="228600" dist="50800" dir="5400000" algn="ctr" rotWithShape="0">
                <a:srgbClr val="66FFFF"/>
              </a:outerShdw>
            </a:effectLst>
          </p:spPr>
        </p:pic>
        <p:pic>
          <p:nvPicPr>
            <p:cNvPr id="383" name="Picture 382" descr="glow-ball.png"/>
            <p:cNvPicPr>
              <a:picLocks noChangeAspect="1"/>
            </p:cNvPicPr>
            <p:nvPr/>
          </p:nvPicPr>
          <p:blipFill>
            <a:blip r:embed="rId5" cstate="print"/>
            <a:stretch>
              <a:fillRect/>
            </a:stretch>
          </p:blipFill>
          <p:spPr>
            <a:xfrm flipH="1" flipV="1">
              <a:off x="2743208" y="2761665"/>
              <a:ext cx="74965" cy="74965"/>
            </a:xfrm>
            <a:prstGeom prst="rect">
              <a:avLst/>
            </a:prstGeom>
            <a:effectLst>
              <a:outerShdw blurRad="228600" dist="50800" dir="5400000" algn="ctr" rotWithShape="0">
                <a:srgbClr val="66FFFF"/>
              </a:outerShdw>
            </a:effectLst>
          </p:spPr>
        </p:pic>
        <p:pic>
          <p:nvPicPr>
            <p:cNvPr id="384" name="Picture 383" descr="glow-ball.png"/>
            <p:cNvPicPr>
              <a:picLocks noChangeAspect="1"/>
            </p:cNvPicPr>
            <p:nvPr/>
          </p:nvPicPr>
          <p:blipFill>
            <a:blip r:embed="rId5" cstate="print"/>
            <a:stretch>
              <a:fillRect/>
            </a:stretch>
          </p:blipFill>
          <p:spPr>
            <a:xfrm flipH="1" flipV="1">
              <a:off x="2994999" y="2774918"/>
              <a:ext cx="74965" cy="74965"/>
            </a:xfrm>
            <a:prstGeom prst="rect">
              <a:avLst/>
            </a:prstGeom>
            <a:effectLst>
              <a:outerShdw blurRad="228600" dist="50800" dir="5400000" algn="ctr" rotWithShape="0">
                <a:srgbClr val="66FFFF"/>
              </a:outerShdw>
            </a:effectLst>
          </p:spPr>
        </p:pic>
        <p:pic>
          <p:nvPicPr>
            <p:cNvPr id="385" name="Picture 384" descr="glow-ball.png"/>
            <p:cNvPicPr>
              <a:picLocks noChangeAspect="1"/>
            </p:cNvPicPr>
            <p:nvPr/>
          </p:nvPicPr>
          <p:blipFill>
            <a:blip r:embed="rId5" cstate="print"/>
            <a:stretch>
              <a:fillRect/>
            </a:stretch>
          </p:blipFill>
          <p:spPr>
            <a:xfrm flipH="1" flipV="1">
              <a:off x="3147399" y="2927318"/>
              <a:ext cx="74965" cy="74965"/>
            </a:xfrm>
            <a:prstGeom prst="rect">
              <a:avLst/>
            </a:prstGeom>
            <a:effectLst>
              <a:outerShdw blurRad="228600" dist="50800" dir="5400000" algn="ctr" rotWithShape="0">
                <a:srgbClr val="66FFFF"/>
              </a:outerShdw>
            </a:effectLst>
          </p:spPr>
        </p:pic>
        <p:pic>
          <p:nvPicPr>
            <p:cNvPr id="386" name="Picture 385" descr="glow-ball.png"/>
            <p:cNvPicPr>
              <a:picLocks noChangeAspect="1"/>
            </p:cNvPicPr>
            <p:nvPr/>
          </p:nvPicPr>
          <p:blipFill>
            <a:blip r:embed="rId4" cstate="print"/>
            <a:stretch>
              <a:fillRect/>
            </a:stretch>
          </p:blipFill>
          <p:spPr>
            <a:xfrm>
              <a:off x="7005854" y="2187272"/>
              <a:ext cx="66294" cy="66294"/>
            </a:xfrm>
            <a:prstGeom prst="rect">
              <a:avLst/>
            </a:prstGeom>
            <a:effectLst>
              <a:outerShdw blurRad="228600" dist="50800" dir="5400000" algn="ctr" rotWithShape="0">
                <a:srgbClr val="66FFFF"/>
              </a:outerShdw>
            </a:effectLst>
          </p:spPr>
        </p:pic>
        <p:pic>
          <p:nvPicPr>
            <p:cNvPr id="387" name="Picture 386" descr="glow-ball.png"/>
            <p:cNvPicPr>
              <a:picLocks noChangeAspect="1"/>
            </p:cNvPicPr>
            <p:nvPr/>
          </p:nvPicPr>
          <p:blipFill>
            <a:blip r:embed="rId4" cstate="print"/>
            <a:stretch>
              <a:fillRect/>
            </a:stretch>
          </p:blipFill>
          <p:spPr>
            <a:xfrm>
              <a:off x="7608827" y="3121551"/>
              <a:ext cx="66294" cy="66294"/>
            </a:xfrm>
            <a:prstGeom prst="rect">
              <a:avLst/>
            </a:prstGeom>
            <a:effectLst>
              <a:outerShdw blurRad="228600" dist="50800" dir="5400000" algn="ctr" rotWithShape="0">
                <a:srgbClr val="66FFFF"/>
              </a:outerShdw>
            </a:effectLst>
          </p:spPr>
        </p:pic>
        <p:pic>
          <p:nvPicPr>
            <p:cNvPr id="388" name="Picture 387" descr="glow-ball.png"/>
            <p:cNvPicPr>
              <a:picLocks noChangeAspect="1"/>
            </p:cNvPicPr>
            <p:nvPr/>
          </p:nvPicPr>
          <p:blipFill>
            <a:blip r:embed="rId4" cstate="print"/>
            <a:stretch>
              <a:fillRect/>
            </a:stretch>
          </p:blipFill>
          <p:spPr>
            <a:xfrm>
              <a:off x="6879958" y="2352924"/>
              <a:ext cx="66294" cy="66294"/>
            </a:xfrm>
            <a:prstGeom prst="rect">
              <a:avLst/>
            </a:prstGeom>
            <a:effectLst>
              <a:outerShdw blurRad="228600" dist="50800" dir="5400000" algn="ctr" rotWithShape="0">
                <a:srgbClr val="66FFFF"/>
              </a:outerShdw>
            </a:effectLst>
          </p:spPr>
        </p:pic>
        <p:pic>
          <p:nvPicPr>
            <p:cNvPr id="389" name="Picture 388" descr="glow-ball.png"/>
            <p:cNvPicPr>
              <a:picLocks noChangeAspect="1"/>
            </p:cNvPicPr>
            <p:nvPr/>
          </p:nvPicPr>
          <p:blipFill>
            <a:blip r:embed="rId4" cstate="print"/>
            <a:stretch>
              <a:fillRect/>
            </a:stretch>
          </p:blipFill>
          <p:spPr>
            <a:xfrm>
              <a:off x="6820324" y="2107759"/>
              <a:ext cx="66294" cy="66294"/>
            </a:xfrm>
            <a:prstGeom prst="rect">
              <a:avLst/>
            </a:prstGeom>
            <a:effectLst>
              <a:outerShdw blurRad="228600" dist="50800" dir="5400000" algn="ctr" rotWithShape="0">
                <a:srgbClr val="66FFFF"/>
              </a:outerShdw>
            </a:effectLst>
          </p:spPr>
        </p:pic>
        <p:pic>
          <p:nvPicPr>
            <p:cNvPr id="390" name="Picture 389" descr="glow-ball.png"/>
            <p:cNvPicPr>
              <a:picLocks noChangeAspect="1"/>
            </p:cNvPicPr>
            <p:nvPr/>
          </p:nvPicPr>
          <p:blipFill>
            <a:blip r:embed="rId4" cstate="print"/>
            <a:stretch>
              <a:fillRect/>
            </a:stretch>
          </p:blipFill>
          <p:spPr>
            <a:xfrm>
              <a:off x="6707680" y="2326420"/>
              <a:ext cx="66294" cy="66294"/>
            </a:xfrm>
            <a:prstGeom prst="rect">
              <a:avLst/>
            </a:prstGeom>
            <a:effectLst>
              <a:outerShdw blurRad="228600" dist="50800" dir="5400000" algn="ctr" rotWithShape="0">
                <a:srgbClr val="66FFFF"/>
              </a:outerShdw>
            </a:effectLst>
          </p:spPr>
        </p:pic>
        <p:pic>
          <p:nvPicPr>
            <p:cNvPr id="391" name="Picture 390" descr="glow-ball.png"/>
            <p:cNvPicPr>
              <a:picLocks noChangeAspect="1"/>
            </p:cNvPicPr>
            <p:nvPr/>
          </p:nvPicPr>
          <p:blipFill>
            <a:blip r:embed="rId4" cstate="print"/>
            <a:stretch>
              <a:fillRect/>
            </a:stretch>
          </p:blipFill>
          <p:spPr>
            <a:xfrm>
              <a:off x="6409507" y="2386056"/>
              <a:ext cx="66294" cy="66294"/>
            </a:xfrm>
            <a:prstGeom prst="rect">
              <a:avLst/>
            </a:prstGeom>
            <a:effectLst>
              <a:outerShdw blurRad="228600" dist="50800" dir="5400000" algn="ctr" rotWithShape="0">
                <a:srgbClr val="66FFFF"/>
              </a:outerShdw>
            </a:effectLst>
          </p:spPr>
        </p:pic>
        <p:pic>
          <p:nvPicPr>
            <p:cNvPr id="392" name="Picture 391" descr="glow-ball.png"/>
            <p:cNvPicPr>
              <a:picLocks noChangeAspect="1"/>
            </p:cNvPicPr>
            <p:nvPr/>
          </p:nvPicPr>
          <p:blipFill>
            <a:blip r:embed="rId4" cstate="print"/>
            <a:stretch>
              <a:fillRect/>
            </a:stretch>
          </p:blipFill>
          <p:spPr>
            <a:xfrm>
              <a:off x="6787192" y="2578211"/>
              <a:ext cx="66294" cy="66294"/>
            </a:xfrm>
            <a:prstGeom prst="rect">
              <a:avLst/>
            </a:prstGeom>
            <a:effectLst>
              <a:outerShdw blurRad="228600" dist="50800" dir="5400000" algn="ctr" rotWithShape="0">
                <a:srgbClr val="66FFFF"/>
              </a:outerShdw>
            </a:effectLst>
          </p:spPr>
        </p:pic>
        <p:pic>
          <p:nvPicPr>
            <p:cNvPr id="393" name="Picture 392" descr="glow-ball.png"/>
            <p:cNvPicPr>
              <a:picLocks noChangeAspect="1"/>
            </p:cNvPicPr>
            <p:nvPr/>
          </p:nvPicPr>
          <p:blipFill>
            <a:blip r:embed="rId4" cstate="print"/>
            <a:stretch>
              <a:fillRect/>
            </a:stretch>
          </p:blipFill>
          <p:spPr>
            <a:xfrm>
              <a:off x="6144462" y="2253534"/>
              <a:ext cx="66294" cy="66294"/>
            </a:xfrm>
            <a:prstGeom prst="rect">
              <a:avLst/>
            </a:prstGeom>
            <a:effectLst>
              <a:outerShdw blurRad="228600" dist="50800" dir="5400000" algn="ctr" rotWithShape="0">
                <a:srgbClr val="66FFFF"/>
              </a:outerShdw>
            </a:effectLst>
          </p:spPr>
        </p:pic>
        <p:pic>
          <p:nvPicPr>
            <p:cNvPr id="394" name="Picture 393" descr="glow-ball.png"/>
            <p:cNvPicPr>
              <a:picLocks noChangeAspect="1"/>
            </p:cNvPicPr>
            <p:nvPr/>
          </p:nvPicPr>
          <p:blipFill>
            <a:blip r:embed="rId5" cstate="print"/>
            <a:stretch>
              <a:fillRect/>
            </a:stretch>
          </p:blipFill>
          <p:spPr>
            <a:xfrm flipH="1" flipV="1">
              <a:off x="6473633" y="2410489"/>
              <a:ext cx="74965" cy="74965"/>
            </a:xfrm>
            <a:prstGeom prst="rect">
              <a:avLst/>
            </a:prstGeom>
            <a:effectLst>
              <a:outerShdw blurRad="228600" dist="50800" dir="5400000" algn="ctr" rotWithShape="0">
                <a:srgbClr val="66FFFF"/>
              </a:outerShdw>
            </a:effectLst>
          </p:spPr>
        </p:pic>
        <p:pic>
          <p:nvPicPr>
            <p:cNvPr id="395" name="Picture 394" descr="glow-ball.png"/>
            <p:cNvPicPr>
              <a:picLocks noChangeAspect="1"/>
            </p:cNvPicPr>
            <p:nvPr/>
          </p:nvPicPr>
          <p:blipFill>
            <a:blip r:embed="rId5" cstate="print"/>
            <a:stretch>
              <a:fillRect/>
            </a:stretch>
          </p:blipFill>
          <p:spPr>
            <a:xfrm flipH="1" flipV="1">
              <a:off x="6599528" y="2284593"/>
              <a:ext cx="74965" cy="74965"/>
            </a:xfrm>
            <a:prstGeom prst="rect">
              <a:avLst/>
            </a:prstGeom>
            <a:effectLst>
              <a:outerShdw blurRad="228600" dist="50800" dir="5400000" algn="ctr" rotWithShape="0">
                <a:srgbClr val="66FFFF"/>
              </a:outerShdw>
            </a:effectLst>
          </p:spPr>
        </p:pic>
        <p:pic>
          <p:nvPicPr>
            <p:cNvPr id="396" name="Picture 395" descr="glow-ball.png"/>
            <p:cNvPicPr>
              <a:picLocks noChangeAspect="1"/>
            </p:cNvPicPr>
            <p:nvPr/>
          </p:nvPicPr>
          <p:blipFill>
            <a:blip r:embed="rId5" cstate="print"/>
            <a:stretch>
              <a:fillRect/>
            </a:stretch>
          </p:blipFill>
          <p:spPr>
            <a:xfrm flipH="1" flipV="1">
              <a:off x="6804937" y="2383984"/>
              <a:ext cx="74965" cy="74965"/>
            </a:xfrm>
            <a:prstGeom prst="rect">
              <a:avLst/>
            </a:prstGeom>
            <a:effectLst>
              <a:outerShdw blurRad="228600" dist="50800" dir="5400000" algn="ctr" rotWithShape="0">
                <a:srgbClr val="66FFFF"/>
              </a:outerShdw>
            </a:effectLst>
          </p:spPr>
        </p:pic>
        <p:pic>
          <p:nvPicPr>
            <p:cNvPr id="397" name="Picture 396" descr="glow-ball.png"/>
            <p:cNvPicPr>
              <a:picLocks noChangeAspect="1"/>
            </p:cNvPicPr>
            <p:nvPr/>
          </p:nvPicPr>
          <p:blipFill>
            <a:blip r:embed="rId5" cstate="print"/>
            <a:stretch>
              <a:fillRect/>
            </a:stretch>
          </p:blipFill>
          <p:spPr>
            <a:xfrm flipH="1" flipV="1">
              <a:off x="6904328" y="2589393"/>
              <a:ext cx="74965" cy="74965"/>
            </a:xfrm>
            <a:prstGeom prst="rect">
              <a:avLst/>
            </a:prstGeom>
            <a:effectLst>
              <a:outerShdw blurRad="228600" dist="50800" dir="5400000" algn="ctr" rotWithShape="0">
                <a:srgbClr val="66FFFF"/>
              </a:outerShdw>
            </a:effectLst>
          </p:spPr>
        </p:pic>
        <p:pic>
          <p:nvPicPr>
            <p:cNvPr id="398" name="Picture 397" descr="glow-ball.png"/>
            <p:cNvPicPr>
              <a:picLocks noChangeAspect="1"/>
            </p:cNvPicPr>
            <p:nvPr/>
          </p:nvPicPr>
          <p:blipFill>
            <a:blip r:embed="rId5" cstate="print"/>
            <a:stretch>
              <a:fillRect/>
            </a:stretch>
          </p:blipFill>
          <p:spPr>
            <a:xfrm flipH="1" flipV="1">
              <a:off x="6599591" y="2390606"/>
              <a:ext cx="74965" cy="74965"/>
            </a:xfrm>
            <a:prstGeom prst="rect">
              <a:avLst/>
            </a:prstGeom>
            <a:effectLst>
              <a:outerShdw blurRad="228600" dist="50800" dir="5400000" algn="ctr" rotWithShape="0">
                <a:srgbClr val="66FFFF"/>
              </a:outerShdw>
            </a:effectLst>
          </p:spPr>
        </p:pic>
        <p:pic>
          <p:nvPicPr>
            <p:cNvPr id="399" name="Picture 398" descr="glow-ball.png"/>
            <p:cNvPicPr>
              <a:picLocks noChangeAspect="1"/>
            </p:cNvPicPr>
            <p:nvPr/>
          </p:nvPicPr>
          <p:blipFill>
            <a:blip r:embed="rId4" cstate="print"/>
            <a:stretch>
              <a:fillRect/>
            </a:stretch>
          </p:blipFill>
          <p:spPr>
            <a:xfrm>
              <a:off x="6204098" y="2631218"/>
              <a:ext cx="66294" cy="66294"/>
            </a:xfrm>
            <a:prstGeom prst="rect">
              <a:avLst/>
            </a:prstGeom>
            <a:effectLst>
              <a:outerShdw blurRad="228600" dist="50800" dir="5400000" algn="ctr" rotWithShape="0">
                <a:srgbClr val="66FFFF"/>
              </a:outerShdw>
            </a:effectLst>
          </p:spPr>
        </p:pic>
        <p:pic>
          <p:nvPicPr>
            <p:cNvPr id="400" name="Picture 399" descr="glow-ball.png"/>
            <p:cNvPicPr>
              <a:picLocks noChangeAspect="1"/>
            </p:cNvPicPr>
            <p:nvPr/>
          </p:nvPicPr>
          <p:blipFill>
            <a:blip r:embed="rId4" cstate="print"/>
            <a:stretch>
              <a:fillRect/>
            </a:stretch>
          </p:blipFill>
          <p:spPr>
            <a:xfrm>
              <a:off x="6886584" y="2558334"/>
              <a:ext cx="66294" cy="66294"/>
            </a:xfrm>
            <a:prstGeom prst="rect">
              <a:avLst/>
            </a:prstGeom>
            <a:effectLst>
              <a:outerShdw blurRad="228600" dist="50800" dir="5400000" algn="ctr" rotWithShape="0">
                <a:srgbClr val="66FFFF"/>
              </a:outerShdw>
            </a:effectLst>
          </p:spPr>
        </p:pic>
        <p:pic>
          <p:nvPicPr>
            <p:cNvPr id="401" name="Picture 400" descr="glow-ball.png"/>
            <p:cNvPicPr>
              <a:picLocks noChangeAspect="1"/>
            </p:cNvPicPr>
            <p:nvPr/>
          </p:nvPicPr>
          <p:blipFill>
            <a:blip r:embed="rId4" cstate="print"/>
            <a:stretch>
              <a:fillRect/>
            </a:stretch>
          </p:blipFill>
          <p:spPr>
            <a:xfrm>
              <a:off x="2192663" y="2598091"/>
              <a:ext cx="66294" cy="66294"/>
            </a:xfrm>
            <a:prstGeom prst="rect">
              <a:avLst/>
            </a:prstGeom>
            <a:effectLst>
              <a:outerShdw blurRad="228600" dist="50800" dir="5400000" algn="ctr" rotWithShape="0">
                <a:srgbClr val="66FFFF"/>
              </a:outerShdw>
            </a:effectLst>
          </p:spPr>
        </p:pic>
        <p:pic>
          <p:nvPicPr>
            <p:cNvPr id="402" name="Picture 401" descr="glow-ball.png"/>
            <p:cNvPicPr>
              <a:picLocks noChangeAspect="1"/>
            </p:cNvPicPr>
            <p:nvPr/>
          </p:nvPicPr>
          <p:blipFill>
            <a:blip r:embed="rId4" cstate="print"/>
            <a:stretch>
              <a:fillRect/>
            </a:stretch>
          </p:blipFill>
          <p:spPr>
            <a:xfrm>
              <a:off x="2278802" y="2657726"/>
              <a:ext cx="66294" cy="66294"/>
            </a:xfrm>
            <a:prstGeom prst="rect">
              <a:avLst/>
            </a:prstGeom>
            <a:effectLst>
              <a:outerShdw blurRad="228600" dist="50800" dir="5400000" algn="ctr" rotWithShape="0">
                <a:srgbClr val="66FFFF"/>
              </a:outerShdw>
            </a:effectLst>
          </p:spPr>
        </p:pic>
        <p:pic>
          <p:nvPicPr>
            <p:cNvPr id="403" name="Picture 402" descr="glow-ball.png"/>
            <p:cNvPicPr>
              <a:picLocks noChangeAspect="1"/>
            </p:cNvPicPr>
            <p:nvPr/>
          </p:nvPicPr>
          <p:blipFill>
            <a:blip r:embed="rId4" cstate="print"/>
            <a:stretch>
              <a:fillRect/>
            </a:stretch>
          </p:blipFill>
          <p:spPr>
            <a:xfrm>
              <a:off x="2431202" y="2810126"/>
              <a:ext cx="66294" cy="66294"/>
            </a:xfrm>
            <a:prstGeom prst="rect">
              <a:avLst/>
            </a:prstGeom>
            <a:effectLst>
              <a:outerShdw blurRad="228600" dist="50800" dir="5400000" algn="ctr" rotWithShape="0">
                <a:srgbClr val="66FFFF"/>
              </a:outerShdw>
            </a:effectLst>
          </p:spPr>
        </p:pic>
        <p:pic>
          <p:nvPicPr>
            <p:cNvPr id="404" name="Picture 403" descr="glow-ball.png"/>
            <p:cNvPicPr>
              <a:picLocks noChangeAspect="1"/>
            </p:cNvPicPr>
            <p:nvPr/>
          </p:nvPicPr>
          <p:blipFill>
            <a:blip r:embed="rId4" cstate="print"/>
            <a:stretch>
              <a:fillRect/>
            </a:stretch>
          </p:blipFill>
          <p:spPr>
            <a:xfrm>
              <a:off x="2559749" y="2962526"/>
              <a:ext cx="66294" cy="66294"/>
            </a:xfrm>
            <a:prstGeom prst="rect">
              <a:avLst/>
            </a:prstGeom>
            <a:effectLst>
              <a:outerShdw blurRad="228600" dist="50800" dir="5400000" algn="ctr" rotWithShape="0">
                <a:srgbClr val="66FFFF"/>
              </a:outerShdw>
            </a:effectLst>
          </p:spPr>
        </p:pic>
        <p:pic>
          <p:nvPicPr>
            <p:cNvPr id="405" name="Picture 404" descr="glow-ball.png"/>
            <p:cNvPicPr>
              <a:picLocks noChangeAspect="1"/>
            </p:cNvPicPr>
            <p:nvPr/>
          </p:nvPicPr>
          <p:blipFill>
            <a:blip r:embed="rId4" cstate="print"/>
            <a:stretch>
              <a:fillRect/>
            </a:stretch>
          </p:blipFill>
          <p:spPr>
            <a:xfrm>
              <a:off x="3500654" y="2485448"/>
              <a:ext cx="66294" cy="66294"/>
            </a:xfrm>
            <a:prstGeom prst="rect">
              <a:avLst/>
            </a:prstGeom>
            <a:effectLst>
              <a:outerShdw blurRad="228600" dist="50800" dir="5400000" algn="ctr" rotWithShape="0">
                <a:srgbClr val="66FFFF"/>
              </a:outerShdw>
            </a:effectLst>
          </p:spPr>
        </p:pic>
        <p:pic>
          <p:nvPicPr>
            <p:cNvPr id="406" name="Picture 405" descr="glow-ball.png"/>
            <p:cNvPicPr>
              <a:picLocks noChangeAspect="1"/>
            </p:cNvPicPr>
            <p:nvPr/>
          </p:nvPicPr>
          <p:blipFill>
            <a:blip r:embed="rId4" cstate="print"/>
            <a:stretch>
              <a:fillRect/>
            </a:stretch>
          </p:blipFill>
          <p:spPr>
            <a:xfrm>
              <a:off x="3255488" y="2677604"/>
              <a:ext cx="66294" cy="66294"/>
            </a:xfrm>
            <a:prstGeom prst="rect">
              <a:avLst/>
            </a:prstGeom>
            <a:effectLst>
              <a:outerShdw blurRad="228600" dist="50800" dir="5400000" algn="ctr" rotWithShape="0">
                <a:srgbClr val="66FFFF"/>
              </a:outerShdw>
            </a:effectLst>
          </p:spPr>
        </p:pic>
        <p:pic>
          <p:nvPicPr>
            <p:cNvPr id="407" name="Picture 406" descr="glow-ball.png"/>
            <p:cNvPicPr>
              <a:picLocks noChangeAspect="1"/>
            </p:cNvPicPr>
            <p:nvPr/>
          </p:nvPicPr>
          <p:blipFill>
            <a:blip r:embed="rId5" cstate="print"/>
            <a:stretch>
              <a:fillRect/>
            </a:stretch>
          </p:blipFill>
          <p:spPr>
            <a:xfrm flipH="1" flipV="1">
              <a:off x="3187156" y="2582762"/>
              <a:ext cx="74965" cy="74965"/>
            </a:xfrm>
            <a:prstGeom prst="rect">
              <a:avLst/>
            </a:prstGeom>
            <a:effectLst>
              <a:outerShdw blurRad="228600" dist="50800" dir="5400000" algn="ctr" rotWithShape="0">
                <a:srgbClr val="66FFFF"/>
              </a:outerShdw>
            </a:effectLst>
          </p:spPr>
        </p:pic>
        <p:pic>
          <p:nvPicPr>
            <p:cNvPr id="408" name="Picture 407" descr="glow-ball.png"/>
            <p:cNvPicPr>
              <a:picLocks noChangeAspect="1"/>
            </p:cNvPicPr>
            <p:nvPr/>
          </p:nvPicPr>
          <p:blipFill>
            <a:blip r:embed="rId5" cstate="print"/>
            <a:stretch>
              <a:fillRect/>
            </a:stretch>
          </p:blipFill>
          <p:spPr>
            <a:xfrm flipH="1" flipV="1">
              <a:off x="2941991" y="2549633"/>
              <a:ext cx="74965" cy="74965"/>
            </a:xfrm>
            <a:prstGeom prst="rect">
              <a:avLst/>
            </a:prstGeom>
            <a:effectLst>
              <a:outerShdw blurRad="228600" dist="50800" dir="5400000" algn="ctr" rotWithShape="0">
                <a:srgbClr val="66FFFF"/>
              </a:outerShdw>
            </a:effectLst>
          </p:spPr>
        </p:pic>
        <p:pic>
          <p:nvPicPr>
            <p:cNvPr id="409" name="Picture 408" descr="glow-ball.png"/>
            <p:cNvPicPr>
              <a:picLocks noChangeAspect="1"/>
            </p:cNvPicPr>
            <p:nvPr/>
          </p:nvPicPr>
          <p:blipFill>
            <a:blip r:embed="rId5" cstate="print"/>
            <a:stretch>
              <a:fillRect/>
            </a:stretch>
          </p:blipFill>
          <p:spPr>
            <a:xfrm flipH="1" flipV="1">
              <a:off x="3054634" y="2768293"/>
              <a:ext cx="74965" cy="74965"/>
            </a:xfrm>
            <a:prstGeom prst="rect">
              <a:avLst/>
            </a:prstGeom>
            <a:effectLst>
              <a:outerShdw blurRad="228600" dist="50800" dir="5400000" algn="ctr" rotWithShape="0">
                <a:srgbClr val="66FFFF"/>
              </a:outerShdw>
            </a:effectLst>
          </p:spPr>
        </p:pic>
        <p:pic>
          <p:nvPicPr>
            <p:cNvPr id="410" name="Picture 409" descr="glow-ball.png"/>
            <p:cNvPicPr>
              <a:picLocks noChangeAspect="1"/>
            </p:cNvPicPr>
            <p:nvPr/>
          </p:nvPicPr>
          <p:blipFill>
            <a:blip r:embed="rId5" cstate="print"/>
            <a:stretch>
              <a:fillRect/>
            </a:stretch>
          </p:blipFill>
          <p:spPr>
            <a:xfrm flipH="1" flipV="1">
              <a:off x="2531173" y="2615893"/>
              <a:ext cx="74965" cy="74965"/>
            </a:xfrm>
            <a:prstGeom prst="rect">
              <a:avLst/>
            </a:prstGeom>
            <a:effectLst>
              <a:outerShdw blurRad="228600" dist="50800" dir="5400000" algn="ctr" rotWithShape="0">
                <a:srgbClr val="66FFFF"/>
              </a:outerShdw>
            </a:effectLst>
          </p:spPr>
        </p:pic>
        <p:pic>
          <p:nvPicPr>
            <p:cNvPr id="411" name="Picture 410" descr="glow-ball.png"/>
            <p:cNvPicPr>
              <a:picLocks noChangeAspect="1"/>
            </p:cNvPicPr>
            <p:nvPr/>
          </p:nvPicPr>
          <p:blipFill>
            <a:blip r:embed="rId5" cstate="print"/>
            <a:stretch>
              <a:fillRect/>
            </a:stretch>
          </p:blipFill>
          <p:spPr>
            <a:xfrm flipH="1" flipV="1">
              <a:off x="2789591" y="2662275"/>
              <a:ext cx="74965" cy="74965"/>
            </a:xfrm>
            <a:prstGeom prst="rect">
              <a:avLst/>
            </a:prstGeom>
            <a:effectLst>
              <a:outerShdw blurRad="228600" dist="50800" dir="5400000" algn="ctr" rotWithShape="0">
                <a:srgbClr val="66FFFF"/>
              </a:outerShdw>
            </a:effectLst>
          </p:spPr>
        </p:pic>
        <p:pic>
          <p:nvPicPr>
            <p:cNvPr id="412" name="Picture 411" descr="glow-ball.png"/>
            <p:cNvPicPr>
              <a:picLocks noChangeAspect="1"/>
            </p:cNvPicPr>
            <p:nvPr/>
          </p:nvPicPr>
          <p:blipFill>
            <a:blip r:embed="rId5" cstate="print"/>
            <a:stretch>
              <a:fillRect/>
            </a:stretch>
          </p:blipFill>
          <p:spPr>
            <a:xfrm flipH="1" flipV="1">
              <a:off x="2716703" y="2854432"/>
              <a:ext cx="74965" cy="74965"/>
            </a:xfrm>
            <a:prstGeom prst="rect">
              <a:avLst/>
            </a:prstGeom>
            <a:effectLst>
              <a:outerShdw blurRad="228600" dist="50800" dir="5400000" algn="ctr" rotWithShape="0">
                <a:srgbClr val="66FFFF"/>
              </a:outerShdw>
            </a:effectLst>
          </p:spPr>
        </p:pic>
        <p:pic>
          <p:nvPicPr>
            <p:cNvPr id="413" name="Picture 412" descr="glow-ball.png"/>
            <p:cNvPicPr>
              <a:picLocks noChangeAspect="1"/>
            </p:cNvPicPr>
            <p:nvPr/>
          </p:nvPicPr>
          <p:blipFill>
            <a:blip r:embed="rId5" cstate="print"/>
            <a:stretch>
              <a:fillRect/>
            </a:stretch>
          </p:blipFill>
          <p:spPr>
            <a:xfrm flipH="1" flipV="1">
              <a:off x="2782964" y="2642397"/>
              <a:ext cx="74965" cy="74965"/>
            </a:xfrm>
            <a:prstGeom prst="rect">
              <a:avLst/>
            </a:prstGeom>
            <a:effectLst>
              <a:outerShdw blurRad="228600" dist="50800" dir="5400000" algn="ctr" rotWithShape="0">
                <a:srgbClr val="66FFFF"/>
              </a:outerShdw>
            </a:effectLst>
          </p:spPr>
        </p:pic>
        <p:pic>
          <p:nvPicPr>
            <p:cNvPr id="414" name="Picture 413" descr="glow-ball.png"/>
            <p:cNvPicPr>
              <a:picLocks noChangeAspect="1"/>
            </p:cNvPicPr>
            <p:nvPr/>
          </p:nvPicPr>
          <p:blipFill>
            <a:blip r:embed="rId5" cstate="print"/>
            <a:stretch>
              <a:fillRect/>
            </a:stretch>
          </p:blipFill>
          <p:spPr>
            <a:xfrm flipH="1" flipV="1">
              <a:off x="3034755" y="2655650"/>
              <a:ext cx="74965" cy="74965"/>
            </a:xfrm>
            <a:prstGeom prst="rect">
              <a:avLst/>
            </a:prstGeom>
            <a:effectLst>
              <a:outerShdw blurRad="228600" dist="50800" dir="5400000" algn="ctr" rotWithShape="0">
                <a:srgbClr val="66FFFF"/>
              </a:outerShdw>
            </a:effectLst>
          </p:spPr>
        </p:pic>
        <p:pic>
          <p:nvPicPr>
            <p:cNvPr id="415" name="Picture 414" descr="glow-ball.png"/>
            <p:cNvPicPr>
              <a:picLocks noChangeAspect="1"/>
            </p:cNvPicPr>
            <p:nvPr/>
          </p:nvPicPr>
          <p:blipFill>
            <a:blip r:embed="rId5" cstate="print"/>
            <a:stretch>
              <a:fillRect/>
            </a:stretch>
          </p:blipFill>
          <p:spPr>
            <a:xfrm flipH="1" flipV="1">
              <a:off x="3187155" y="2808050"/>
              <a:ext cx="74965" cy="74965"/>
            </a:xfrm>
            <a:prstGeom prst="rect">
              <a:avLst/>
            </a:prstGeom>
            <a:effectLst>
              <a:outerShdw blurRad="228600" dist="50800" dir="5400000" algn="ctr" rotWithShape="0">
                <a:srgbClr val="66FFFF"/>
              </a:outerShdw>
            </a:effectLst>
          </p:spPr>
        </p:pic>
        <p:pic>
          <p:nvPicPr>
            <p:cNvPr id="416" name="Picture 415" descr="glow-ball.png"/>
            <p:cNvPicPr>
              <a:picLocks noChangeAspect="1"/>
            </p:cNvPicPr>
            <p:nvPr/>
          </p:nvPicPr>
          <p:blipFill>
            <a:blip r:embed="rId4" cstate="print"/>
            <a:stretch>
              <a:fillRect/>
            </a:stretch>
          </p:blipFill>
          <p:spPr>
            <a:xfrm>
              <a:off x="2345063" y="2670979"/>
              <a:ext cx="66294" cy="66294"/>
            </a:xfrm>
            <a:prstGeom prst="rect">
              <a:avLst/>
            </a:prstGeom>
            <a:effectLst>
              <a:outerShdw blurRad="228600" dist="50800" dir="5400000" algn="ctr" rotWithShape="0">
                <a:srgbClr val="66FFFF"/>
              </a:outerShdw>
            </a:effectLst>
          </p:spPr>
        </p:pic>
        <p:pic>
          <p:nvPicPr>
            <p:cNvPr id="417" name="Picture 416" descr="glow-ball.png"/>
            <p:cNvPicPr>
              <a:picLocks noChangeAspect="1"/>
            </p:cNvPicPr>
            <p:nvPr/>
          </p:nvPicPr>
          <p:blipFill>
            <a:blip r:embed="rId4" cstate="print"/>
            <a:stretch>
              <a:fillRect/>
            </a:stretch>
          </p:blipFill>
          <p:spPr>
            <a:xfrm>
              <a:off x="2431202" y="2730614"/>
              <a:ext cx="66294" cy="66294"/>
            </a:xfrm>
            <a:prstGeom prst="rect">
              <a:avLst/>
            </a:prstGeom>
            <a:effectLst>
              <a:outerShdw blurRad="228600" dist="50800" dir="5400000" algn="ctr" rotWithShape="0">
                <a:srgbClr val="66FFFF"/>
              </a:outerShdw>
            </a:effectLst>
          </p:spPr>
        </p:pic>
        <p:pic>
          <p:nvPicPr>
            <p:cNvPr id="418" name="Picture 417" descr="glow-ball.png"/>
            <p:cNvPicPr>
              <a:picLocks noChangeAspect="1"/>
            </p:cNvPicPr>
            <p:nvPr/>
          </p:nvPicPr>
          <p:blipFill>
            <a:blip r:embed="rId4" cstate="print"/>
            <a:stretch>
              <a:fillRect/>
            </a:stretch>
          </p:blipFill>
          <p:spPr>
            <a:xfrm>
              <a:off x="2559749" y="2883014"/>
              <a:ext cx="66294" cy="66294"/>
            </a:xfrm>
            <a:prstGeom prst="rect">
              <a:avLst/>
            </a:prstGeom>
            <a:effectLst>
              <a:outerShdw blurRad="228600" dist="50800" dir="5400000" algn="ctr" rotWithShape="0">
                <a:srgbClr val="66FFFF"/>
              </a:outerShdw>
            </a:effectLst>
          </p:spPr>
        </p:pic>
        <p:pic>
          <p:nvPicPr>
            <p:cNvPr id="419" name="Picture 418" descr="glow-ball.png"/>
            <p:cNvPicPr>
              <a:picLocks noChangeAspect="1"/>
            </p:cNvPicPr>
            <p:nvPr/>
          </p:nvPicPr>
          <p:blipFill>
            <a:blip r:embed="rId4" cstate="print"/>
            <a:stretch>
              <a:fillRect/>
            </a:stretch>
          </p:blipFill>
          <p:spPr>
            <a:xfrm>
              <a:off x="2712149" y="3035414"/>
              <a:ext cx="66294" cy="66294"/>
            </a:xfrm>
            <a:prstGeom prst="rect">
              <a:avLst/>
            </a:prstGeom>
            <a:effectLst>
              <a:outerShdw blurRad="228600" dist="50800" dir="5400000" algn="ctr" rotWithShape="0">
                <a:srgbClr val="66FFFF"/>
              </a:outerShdw>
            </a:effectLst>
          </p:spPr>
        </p:pic>
        <p:pic>
          <p:nvPicPr>
            <p:cNvPr id="420" name="Picture 419" descr="glow-ball.png"/>
            <p:cNvPicPr>
              <a:picLocks noChangeAspect="1"/>
            </p:cNvPicPr>
            <p:nvPr/>
          </p:nvPicPr>
          <p:blipFill>
            <a:blip r:embed="rId4" cstate="print"/>
            <a:stretch>
              <a:fillRect/>
            </a:stretch>
          </p:blipFill>
          <p:spPr>
            <a:xfrm>
              <a:off x="3653054" y="2558336"/>
              <a:ext cx="66294" cy="66294"/>
            </a:xfrm>
            <a:prstGeom prst="rect">
              <a:avLst/>
            </a:prstGeom>
            <a:effectLst>
              <a:outerShdw blurRad="228600" dist="50800" dir="5400000" algn="ctr" rotWithShape="0">
                <a:srgbClr val="66FFFF"/>
              </a:outerShdw>
            </a:effectLst>
          </p:spPr>
        </p:pic>
        <p:pic>
          <p:nvPicPr>
            <p:cNvPr id="421" name="Picture 420" descr="glow-ball.png"/>
            <p:cNvPicPr>
              <a:picLocks noChangeAspect="1"/>
            </p:cNvPicPr>
            <p:nvPr/>
          </p:nvPicPr>
          <p:blipFill>
            <a:blip r:embed="rId4" cstate="print"/>
            <a:stretch>
              <a:fillRect/>
            </a:stretch>
          </p:blipFill>
          <p:spPr>
            <a:xfrm>
              <a:off x="3407888" y="2750492"/>
              <a:ext cx="66294" cy="66294"/>
            </a:xfrm>
            <a:prstGeom prst="rect">
              <a:avLst/>
            </a:prstGeom>
            <a:effectLst>
              <a:outerShdw blurRad="228600" dist="50800" dir="5400000" algn="ctr" rotWithShape="0">
                <a:srgbClr val="66FFFF"/>
              </a:outerShdw>
            </a:effectLst>
          </p:spPr>
        </p:pic>
        <p:pic>
          <p:nvPicPr>
            <p:cNvPr id="422" name="Picture 421" descr="glow-ball.png"/>
            <p:cNvPicPr>
              <a:picLocks noChangeAspect="1"/>
            </p:cNvPicPr>
            <p:nvPr/>
          </p:nvPicPr>
          <p:blipFill>
            <a:blip r:embed="rId5" cstate="print"/>
            <a:stretch>
              <a:fillRect/>
            </a:stretch>
          </p:blipFill>
          <p:spPr>
            <a:xfrm flipH="1" flipV="1">
              <a:off x="3339556" y="2655650"/>
              <a:ext cx="74965" cy="74965"/>
            </a:xfrm>
            <a:prstGeom prst="rect">
              <a:avLst/>
            </a:prstGeom>
            <a:effectLst>
              <a:outerShdw blurRad="228600" dist="50800" dir="5400000" algn="ctr" rotWithShape="0">
                <a:srgbClr val="66FFFF"/>
              </a:outerShdw>
            </a:effectLst>
          </p:spPr>
        </p:pic>
        <p:pic>
          <p:nvPicPr>
            <p:cNvPr id="423" name="Picture 422" descr="glow-ball.png"/>
            <p:cNvPicPr>
              <a:picLocks noChangeAspect="1"/>
            </p:cNvPicPr>
            <p:nvPr/>
          </p:nvPicPr>
          <p:blipFill>
            <a:blip r:embed="rId5" cstate="print"/>
            <a:stretch>
              <a:fillRect/>
            </a:stretch>
          </p:blipFill>
          <p:spPr>
            <a:xfrm flipH="1" flipV="1">
              <a:off x="3094391" y="2622521"/>
              <a:ext cx="74965" cy="74965"/>
            </a:xfrm>
            <a:prstGeom prst="rect">
              <a:avLst/>
            </a:prstGeom>
            <a:effectLst>
              <a:outerShdw blurRad="228600" dist="50800" dir="5400000" algn="ctr" rotWithShape="0">
                <a:srgbClr val="66FFFF"/>
              </a:outerShdw>
            </a:effectLst>
          </p:spPr>
        </p:pic>
        <p:pic>
          <p:nvPicPr>
            <p:cNvPr id="424" name="Picture 423" descr="glow-ball.png"/>
            <p:cNvPicPr>
              <a:picLocks noChangeAspect="1"/>
            </p:cNvPicPr>
            <p:nvPr/>
          </p:nvPicPr>
          <p:blipFill>
            <a:blip r:embed="rId5" cstate="print"/>
            <a:stretch>
              <a:fillRect/>
            </a:stretch>
          </p:blipFill>
          <p:spPr>
            <a:xfrm flipH="1" flipV="1">
              <a:off x="3207034" y="2841181"/>
              <a:ext cx="74965" cy="74965"/>
            </a:xfrm>
            <a:prstGeom prst="rect">
              <a:avLst/>
            </a:prstGeom>
            <a:effectLst>
              <a:outerShdw blurRad="228600" dist="50800" dir="5400000" algn="ctr" rotWithShape="0">
                <a:srgbClr val="66FFFF"/>
              </a:outerShdw>
            </a:effectLst>
          </p:spPr>
        </p:pic>
        <p:pic>
          <p:nvPicPr>
            <p:cNvPr id="425" name="Picture 424" descr="glow-ball.png"/>
            <p:cNvPicPr>
              <a:picLocks noChangeAspect="1"/>
            </p:cNvPicPr>
            <p:nvPr/>
          </p:nvPicPr>
          <p:blipFill>
            <a:blip r:embed="rId5" cstate="print"/>
            <a:stretch>
              <a:fillRect/>
            </a:stretch>
          </p:blipFill>
          <p:spPr>
            <a:xfrm flipH="1" flipV="1">
              <a:off x="2683573" y="2688781"/>
              <a:ext cx="74965" cy="74965"/>
            </a:xfrm>
            <a:prstGeom prst="rect">
              <a:avLst/>
            </a:prstGeom>
            <a:effectLst>
              <a:outerShdw blurRad="228600" dist="50800" dir="5400000" algn="ctr" rotWithShape="0">
                <a:srgbClr val="66FFFF"/>
              </a:outerShdw>
            </a:effectLst>
          </p:spPr>
        </p:pic>
        <p:pic>
          <p:nvPicPr>
            <p:cNvPr id="426" name="Picture 425" descr="glow-ball.png"/>
            <p:cNvPicPr>
              <a:picLocks noChangeAspect="1"/>
            </p:cNvPicPr>
            <p:nvPr/>
          </p:nvPicPr>
          <p:blipFill>
            <a:blip r:embed="rId5" cstate="print"/>
            <a:stretch>
              <a:fillRect/>
            </a:stretch>
          </p:blipFill>
          <p:spPr>
            <a:xfrm flipH="1" flipV="1">
              <a:off x="2941991" y="2735163"/>
              <a:ext cx="74965" cy="74965"/>
            </a:xfrm>
            <a:prstGeom prst="rect">
              <a:avLst/>
            </a:prstGeom>
            <a:effectLst>
              <a:outerShdw blurRad="228600" dist="50800" dir="5400000" algn="ctr" rotWithShape="0">
                <a:srgbClr val="66FFFF"/>
              </a:outerShdw>
            </a:effectLst>
          </p:spPr>
        </p:pic>
        <p:pic>
          <p:nvPicPr>
            <p:cNvPr id="427" name="Picture 426" descr="glow-ball.png"/>
            <p:cNvPicPr>
              <a:picLocks noChangeAspect="1"/>
            </p:cNvPicPr>
            <p:nvPr/>
          </p:nvPicPr>
          <p:blipFill>
            <a:blip r:embed="rId5" cstate="print"/>
            <a:stretch>
              <a:fillRect/>
            </a:stretch>
          </p:blipFill>
          <p:spPr>
            <a:xfrm flipH="1" flipV="1">
              <a:off x="2869103" y="2927320"/>
              <a:ext cx="74965" cy="74965"/>
            </a:xfrm>
            <a:prstGeom prst="rect">
              <a:avLst/>
            </a:prstGeom>
            <a:effectLst>
              <a:outerShdw blurRad="228600" dist="50800" dir="5400000" algn="ctr" rotWithShape="0">
                <a:srgbClr val="66FFFF"/>
              </a:outerShdw>
            </a:effectLst>
          </p:spPr>
        </p:pic>
        <p:pic>
          <p:nvPicPr>
            <p:cNvPr id="428" name="Picture 427" descr="glow-ball.png"/>
            <p:cNvPicPr>
              <a:picLocks noChangeAspect="1"/>
            </p:cNvPicPr>
            <p:nvPr/>
          </p:nvPicPr>
          <p:blipFill>
            <a:blip r:embed="rId5" cstate="print"/>
            <a:stretch>
              <a:fillRect/>
            </a:stretch>
          </p:blipFill>
          <p:spPr>
            <a:xfrm flipH="1" flipV="1">
              <a:off x="2935364" y="2715285"/>
              <a:ext cx="74965" cy="74965"/>
            </a:xfrm>
            <a:prstGeom prst="rect">
              <a:avLst/>
            </a:prstGeom>
            <a:effectLst>
              <a:outerShdw blurRad="228600" dist="50800" dir="5400000" algn="ctr" rotWithShape="0">
                <a:srgbClr val="66FFFF"/>
              </a:outerShdw>
            </a:effectLst>
          </p:spPr>
        </p:pic>
        <p:pic>
          <p:nvPicPr>
            <p:cNvPr id="429" name="Picture 428" descr="glow-ball.png"/>
            <p:cNvPicPr>
              <a:picLocks noChangeAspect="1"/>
            </p:cNvPicPr>
            <p:nvPr/>
          </p:nvPicPr>
          <p:blipFill>
            <a:blip r:embed="rId5" cstate="print"/>
            <a:stretch>
              <a:fillRect/>
            </a:stretch>
          </p:blipFill>
          <p:spPr>
            <a:xfrm flipH="1" flipV="1">
              <a:off x="3187155" y="2728538"/>
              <a:ext cx="74965" cy="74965"/>
            </a:xfrm>
            <a:prstGeom prst="rect">
              <a:avLst/>
            </a:prstGeom>
            <a:effectLst>
              <a:outerShdw blurRad="228600" dist="50800" dir="5400000" algn="ctr" rotWithShape="0">
                <a:srgbClr val="66FFFF"/>
              </a:outerShdw>
            </a:effectLst>
          </p:spPr>
        </p:pic>
        <p:pic>
          <p:nvPicPr>
            <p:cNvPr id="430" name="Picture 429" descr="glow-ball.png"/>
            <p:cNvPicPr>
              <a:picLocks noChangeAspect="1"/>
            </p:cNvPicPr>
            <p:nvPr/>
          </p:nvPicPr>
          <p:blipFill>
            <a:blip r:embed="rId5" cstate="print"/>
            <a:stretch>
              <a:fillRect/>
            </a:stretch>
          </p:blipFill>
          <p:spPr>
            <a:xfrm flipH="1" flipV="1">
              <a:off x="3339555" y="2880938"/>
              <a:ext cx="74965" cy="74965"/>
            </a:xfrm>
            <a:prstGeom prst="rect">
              <a:avLst/>
            </a:prstGeom>
            <a:effectLst>
              <a:outerShdw blurRad="228600" dist="50800" dir="5400000" algn="ctr" rotWithShape="0">
                <a:srgbClr val="66FFFF"/>
              </a:outerShdw>
            </a:effectLst>
          </p:spPr>
        </p:pic>
        <p:pic>
          <p:nvPicPr>
            <p:cNvPr id="431" name="Picture 430" descr="glow-ball.png"/>
            <p:cNvPicPr>
              <a:picLocks noChangeAspect="1"/>
            </p:cNvPicPr>
            <p:nvPr/>
          </p:nvPicPr>
          <p:blipFill>
            <a:blip r:embed="rId4" cstate="print"/>
            <a:stretch>
              <a:fillRect/>
            </a:stretch>
          </p:blipFill>
          <p:spPr>
            <a:xfrm>
              <a:off x="2033639" y="2611343"/>
              <a:ext cx="66294" cy="66294"/>
            </a:xfrm>
            <a:prstGeom prst="rect">
              <a:avLst/>
            </a:prstGeom>
            <a:effectLst>
              <a:outerShdw blurRad="228600" dist="50800" dir="5400000" algn="ctr" rotWithShape="0">
                <a:srgbClr val="66FFFF"/>
              </a:outerShdw>
            </a:effectLst>
          </p:spPr>
        </p:pic>
        <p:pic>
          <p:nvPicPr>
            <p:cNvPr id="432" name="Picture 431" descr="glow-ball.png"/>
            <p:cNvPicPr>
              <a:picLocks noChangeAspect="1"/>
            </p:cNvPicPr>
            <p:nvPr/>
          </p:nvPicPr>
          <p:blipFill>
            <a:blip r:embed="rId4" cstate="print"/>
            <a:stretch>
              <a:fillRect/>
            </a:stretch>
          </p:blipFill>
          <p:spPr>
            <a:xfrm>
              <a:off x="2119778" y="2670978"/>
              <a:ext cx="66294" cy="66294"/>
            </a:xfrm>
            <a:prstGeom prst="rect">
              <a:avLst/>
            </a:prstGeom>
            <a:effectLst>
              <a:outerShdw blurRad="228600" dist="50800" dir="5400000" algn="ctr" rotWithShape="0">
                <a:srgbClr val="66FFFF"/>
              </a:outerShdw>
            </a:effectLst>
          </p:spPr>
        </p:pic>
        <p:pic>
          <p:nvPicPr>
            <p:cNvPr id="433" name="Picture 432" descr="glow-ball.png"/>
            <p:cNvPicPr>
              <a:picLocks noChangeAspect="1"/>
            </p:cNvPicPr>
            <p:nvPr/>
          </p:nvPicPr>
          <p:blipFill>
            <a:blip r:embed="rId4" cstate="print"/>
            <a:stretch>
              <a:fillRect/>
            </a:stretch>
          </p:blipFill>
          <p:spPr>
            <a:xfrm>
              <a:off x="2272178" y="2823378"/>
              <a:ext cx="66294" cy="66294"/>
            </a:xfrm>
            <a:prstGeom prst="rect">
              <a:avLst/>
            </a:prstGeom>
            <a:effectLst>
              <a:outerShdw blurRad="228600" dist="50800" dir="5400000" algn="ctr" rotWithShape="0">
                <a:srgbClr val="66FFFF"/>
              </a:outerShdw>
            </a:effectLst>
          </p:spPr>
        </p:pic>
        <p:pic>
          <p:nvPicPr>
            <p:cNvPr id="434" name="Picture 433" descr="glow-ball.png"/>
            <p:cNvPicPr>
              <a:picLocks noChangeAspect="1"/>
            </p:cNvPicPr>
            <p:nvPr/>
          </p:nvPicPr>
          <p:blipFill>
            <a:blip r:embed="rId4" cstate="print"/>
            <a:stretch>
              <a:fillRect/>
            </a:stretch>
          </p:blipFill>
          <p:spPr>
            <a:xfrm>
              <a:off x="2424578" y="2975778"/>
              <a:ext cx="66294" cy="66294"/>
            </a:xfrm>
            <a:prstGeom prst="rect">
              <a:avLst/>
            </a:prstGeom>
            <a:effectLst>
              <a:outerShdw blurRad="228600" dist="50800" dir="5400000" algn="ctr" rotWithShape="0">
                <a:srgbClr val="66FFFF"/>
              </a:outerShdw>
            </a:effectLst>
          </p:spPr>
        </p:pic>
        <p:pic>
          <p:nvPicPr>
            <p:cNvPr id="435" name="Picture 434" descr="glow-ball.png"/>
            <p:cNvPicPr>
              <a:picLocks noChangeAspect="1"/>
            </p:cNvPicPr>
            <p:nvPr/>
          </p:nvPicPr>
          <p:blipFill>
            <a:blip r:embed="rId4" cstate="print"/>
            <a:stretch>
              <a:fillRect/>
            </a:stretch>
          </p:blipFill>
          <p:spPr>
            <a:xfrm>
              <a:off x="3494029" y="2611343"/>
              <a:ext cx="66294" cy="66294"/>
            </a:xfrm>
            <a:prstGeom prst="rect">
              <a:avLst/>
            </a:prstGeom>
            <a:effectLst>
              <a:outerShdw blurRad="228600" dist="50800" dir="5400000" algn="ctr" rotWithShape="0">
                <a:srgbClr val="66FFFF"/>
              </a:outerShdw>
            </a:effectLst>
          </p:spPr>
        </p:pic>
        <p:pic>
          <p:nvPicPr>
            <p:cNvPr id="436" name="Picture 435" descr="glow-ball.png"/>
            <p:cNvPicPr>
              <a:picLocks noChangeAspect="1"/>
            </p:cNvPicPr>
            <p:nvPr/>
          </p:nvPicPr>
          <p:blipFill>
            <a:blip r:embed="rId4" cstate="print"/>
            <a:stretch>
              <a:fillRect/>
            </a:stretch>
          </p:blipFill>
          <p:spPr>
            <a:xfrm>
              <a:off x="3421142" y="2697483"/>
              <a:ext cx="66294" cy="66294"/>
            </a:xfrm>
            <a:prstGeom prst="rect">
              <a:avLst/>
            </a:prstGeom>
            <a:effectLst>
              <a:outerShdw blurRad="228600" dist="50800" dir="5400000" algn="ctr" rotWithShape="0">
                <a:srgbClr val="66FFFF"/>
              </a:outerShdw>
            </a:effectLst>
          </p:spPr>
        </p:pic>
        <p:pic>
          <p:nvPicPr>
            <p:cNvPr id="437" name="Picture 436" descr="glow-ball.png"/>
            <p:cNvPicPr>
              <a:picLocks noChangeAspect="1"/>
            </p:cNvPicPr>
            <p:nvPr/>
          </p:nvPicPr>
          <p:blipFill>
            <a:blip r:embed="rId4" cstate="print"/>
            <a:stretch>
              <a:fillRect/>
            </a:stretch>
          </p:blipFill>
          <p:spPr>
            <a:xfrm>
              <a:off x="3361507" y="2796874"/>
              <a:ext cx="66294" cy="66294"/>
            </a:xfrm>
            <a:prstGeom prst="rect">
              <a:avLst/>
            </a:prstGeom>
            <a:effectLst>
              <a:outerShdw blurRad="228600" dist="50800" dir="5400000" algn="ctr" rotWithShape="0">
                <a:srgbClr val="66FFFF"/>
              </a:outerShdw>
            </a:effectLst>
          </p:spPr>
        </p:pic>
        <p:pic>
          <p:nvPicPr>
            <p:cNvPr id="438" name="Picture 437" descr="glow-ball.png"/>
            <p:cNvPicPr>
              <a:picLocks noChangeAspect="1"/>
            </p:cNvPicPr>
            <p:nvPr/>
          </p:nvPicPr>
          <p:blipFill>
            <a:blip r:embed="rId4" cstate="print"/>
            <a:stretch>
              <a:fillRect/>
            </a:stretch>
          </p:blipFill>
          <p:spPr>
            <a:xfrm>
              <a:off x="3341630" y="2498700"/>
              <a:ext cx="66294" cy="66294"/>
            </a:xfrm>
            <a:prstGeom prst="rect">
              <a:avLst/>
            </a:prstGeom>
            <a:effectLst>
              <a:outerShdw blurRad="228600" dist="50800" dir="5400000" algn="ctr" rotWithShape="0">
                <a:srgbClr val="66FFFF"/>
              </a:outerShdw>
            </a:effectLst>
          </p:spPr>
        </p:pic>
        <p:pic>
          <p:nvPicPr>
            <p:cNvPr id="439" name="Picture 438" descr="glow-ball.png"/>
            <p:cNvPicPr>
              <a:picLocks noChangeAspect="1"/>
            </p:cNvPicPr>
            <p:nvPr/>
          </p:nvPicPr>
          <p:blipFill>
            <a:blip r:embed="rId4" cstate="print"/>
            <a:stretch>
              <a:fillRect/>
            </a:stretch>
          </p:blipFill>
          <p:spPr>
            <a:xfrm>
              <a:off x="3096464" y="2690856"/>
              <a:ext cx="66294" cy="66294"/>
            </a:xfrm>
            <a:prstGeom prst="rect">
              <a:avLst/>
            </a:prstGeom>
            <a:effectLst>
              <a:outerShdw blurRad="228600" dist="50800" dir="5400000" algn="ctr" rotWithShape="0">
                <a:srgbClr val="66FFFF"/>
              </a:outerShdw>
            </a:effectLst>
          </p:spPr>
        </p:pic>
        <p:pic>
          <p:nvPicPr>
            <p:cNvPr id="440" name="Picture 439" descr="glow-ball.png"/>
            <p:cNvPicPr>
              <a:picLocks noChangeAspect="1"/>
            </p:cNvPicPr>
            <p:nvPr/>
          </p:nvPicPr>
          <p:blipFill>
            <a:blip r:embed="rId5" cstate="print"/>
            <a:stretch>
              <a:fillRect/>
            </a:stretch>
          </p:blipFill>
          <p:spPr>
            <a:xfrm flipH="1" flipV="1">
              <a:off x="3028132" y="2596014"/>
              <a:ext cx="74965" cy="74965"/>
            </a:xfrm>
            <a:prstGeom prst="rect">
              <a:avLst/>
            </a:prstGeom>
            <a:effectLst>
              <a:outerShdw blurRad="228600" dist="50800" dir="5400000" algn="ctr" rotWithShape="0">
                <a:srgbClr val="66FFFF"/>
              </a:outerShdw>
            </a:effectLst>
          </p:spPr>
        </p:pic>
        <p:pic>
          <p:nvPicPr>
            <p:cNvPr id="441" name="Picture 440" descr="glow-ball.png"/>
            <p:cNvPicPr>
              <a:picLocks noChangeAspect="1"/>
            </p:cNvPicPr>
            <p:nvPr/>
          </p:nvPicPr>
          <p:blipFill>
            <a:blip r:embed="rId5" cstate="print"/>
            <a:stretch>
              <a:fillRect/>
            </a:stretch>
          </p:blipFill>
          <p:spPr>
            <a:xfrm flipH="1" flipV="1">
              <a:off x="2782967" y="2562885"/>
              <a:ext cx="74965" cy="74965"/>
            </a:xfrm>
            <a:prstGeom prst="rect">
              <a:avLst/>
            </a:prstGeom>
            <a:effectLst>
              <a:outerShdw blurRad="228600" dist="50800" dir="5400000" algn="ctr" rotWithShape="0">
                <a:srgbClr val="66FFFF"/>
              </a:outerShdw>
            </a:effectLst>
          </p:spPr>
        </p:pic>
        <p:pic>
          <p:nvPicPr>
            <p:cNvPr id="442" name="Picture 441" descr="glow-ball.png"/>
            <p:cNvPicPr>
              <a:picLocks noChangeAspect="1"/>
            </p:cNvPicPr>
            <p:nvPr/>
          </p:nvPicPr>
          <p:blipFill>
            <a:blip r:embed="rId5" cstate="print"/>
            <a:stretch>
              <a:fillRect/>
            </a:stretch>
          </p:blipFill>
          <p:spPr>
            <a:xfrm flipH="1" flipV="1">
              <a:off x="2895610" y="2781545"/>
              <a:ext cx="74965" cy="74965"/>
            </a:xfrm>
            <a:prstGeom prst="rect">
              <a:avLst/>
            </a:prstGeom>
            <a:effectLst>
              <a:outerShdw blurRad="228600" dist="50800" dir="5400000" algn="ctr" rotWithShape="0">
                <a:srgbClr val="66FFFF"/>
              </a:outerShdw>
            </a:effectLst>
          </p:spPr>
        </p:pic>
        <p:pic>
          <p:nvPicPr>
            <p:cNvPr id="443" name="Picture 442" descr="glow-ball.png"/>
            <p:cNvPicPr>
              <a:picLocks noChangeAspect="1"/>
            </p:cNvPicPr>
            <p:nvPr/>
          </p:nvPicPr>
          <p:blipFill>
            <a:blip r:embed="rId5" cstate="print"/>
            <a:stretch>
              <a:fillRect/>
            </a:stretch>
          </p:blipFill>
          <p:spPr>
            <a:xfrm flipH="1" flipV="1">
              <a:off x="2396002" y="2629145"/>
              <a:ext cx="74965" cy="74965"/>
            </a:xfrm>
            <a:prstGeom prst="rect">
              <a:avLst/>
            </a:prstGeom>
            <a:effectLst>
              <a:outerShdw blurRad="228600" dist="50800" dir="5400000" algn="ctr" rotWithShape="0">
                <a:srgbClr val="66FFFF"/>
              </a:outerShdw>
            </a:effectLst>
          </p:spPr>
        </p:pic>
        <p:pic>
          <p:nvPicPr>
            <p:cNvPr id="444" name="Picture 443" descr="glow-ball.png"/>
            <p:cNvPicPr>
              <a:picLocks noChangeAspect="1"/>
            </p:cNvPicPr>
            <p:nvPr/>
          </p:nvPicPr>
          <p:blipFill>
            <a:blip r:embed="rId5" cstate="print"/>
            <a:stretch>
              <a:fillRect/>
            </a:stretch>
          </p:blipFill>
          <p:spPr>
            <a:xfrm flipH="1" flipV="1">
              <a:off x="2630567" y="2675527"/>
              <a:ext cx="74965" cy="74965"/>
            </a:xfrm>
            <a:prstGeom prst="rect">
              <a:avLst/>
            </a:prstGeom>
            <a:effectLst>
              <a:outerShdw blurRad="228600" dist="50800" dir="5400000" algn="ctr" rotWithShape="0">
                <a:srgbClr val="66FFFF"/>
              </a:outerShdw>
            </a:effectLst>
          </p:spPr>
        </p:pic>
        <p:pic>
          <p:nvPicPr>
            <p:cNvPr id="445" name="Picture 444" descr="glow-ball.png"/>
            <p:cNvPicPr>
              <a:picLocks noChangeAspect="1"/>
            </p:cNvPicPr>
            <p:nvPr/>
          </p:nvPicPr>
          <p:blipFill>
            <a:blip r:embed="rId5" cstate="print"/>
            <a:stretch>
              <a:fillRect/>
            </a:stretch>
          </p:blipFill>
          <p:spPr>
            <a:xfrm flipH="1" flipV="1">
              <a:off x="2557679" y="2867684"/>
              <a:ext cx="74965" cy="74965"/>
            </a:xfrm>
            <a:prstGeom prst="rect">
              <a:avLst/>
            </a:prstGeom>
            <a:effectLst>
              <a:outerShdw blurRad="228600" dist="50800" dir="5400000" algn="ctr" rotWithShape="0">
                <a:srgbClr val="66FFFF"/>
              </a:outerShdw>
            </a:effectLst>
          </p:spPr>
        </p:pic>
        <p:pic>
          <p:nvPicPr>
            <p:cNvPr id="446" name="Picture 445" descr="glow-ball.png"/>
            <p:cNvPicPr>
              <a:picLocks noChangeAspect="1"/>
            </p:cNvPicPr>
            <p:nvPr/>
          </p:nvPicPr>
          <p:blipFill>
            <a:blip r:embed="rId5" cstate="print"/>
            <a:stretch>
              <a:fillRect/>
            </a:stretch>
          </p:blipFill>
          <p:spPr>
            <a:xfrm flipH="1" flipV="1">
              <a:off x="2623940" y="2655649"/>
              <a:ext cx="74965" cy="74965"/>
            </a:xfrm>
            <a:prstGeom prst="rect">
              <a:avLst/>
            </a:prstGeom>
            <a:effectLst>
              <a:outerShdw blurRad="228600" dist="50800" dir="5400000" algn="ctr" rotWithShape="0">
                <a:srgbClr val="66FFFF"/>
              </a:outerShdw>
            </a:effectLst>
          </p:spPr>
        </p:pic>
        <p:pic>
          <p:nvPicPr>
            <p:cNvPr id="447" name="Picture 446" descr="glow-ball.png"/>
            <p:cNvPicPr>
              <a:picLocks noChangeAspect="1"/>
            </p:cNvPicPr>
            <p:nvPr/>
          </p:nvPicPr>
          <p:blipFill>
            <a:blip r:embed="rId5" cstate="print"/>
            <a:stretch>
              <a:fillRect/>
            </a:stretch>
          </p:blipFill>
          <p:spPr>
            <a:xfrm flipH="1" flipV="1">
              <a:off x="2875731" y="2668902"/>
              <a:ext cx="74965" cy="74965"/>
            </a:xfrm>
            <a:prstGeom prst="rect">
              <a:avLst/>
            </a:prstGeom>
            <a:effectLst>
              <a:outerShdw blurRad="228600" dist="50800" dir="5400000" algn="ctr" rotWithShape="0">
                <a:srgbClr val="66FFFF"/>
              </a:outerShdw>
            </a:effectLst>
          </p:spPr>
        </p:pic>
        <p:pic>
          <p:nvPicPr>
            <p:cNvPr id="448" name="Picture 447" descr="glow-ball.png"/>
            <p:cNvPicPr>
              <a:picLocks noChangeAspect="1"/>
            </p:cNvPicPr>
            <p:nvPr/>
          </p:nvPicPr>
          <p:blipFill>
            <a:blip r:embed="rId5" cstate="print"/>
            <a:stretch>
              <a:fillRect/>
            </a:stretch>
          </p:blipFill>
          <p:spPr>
            <a:xfrm flipH="1" flipV="1">
              <a:off x="3028131" y="2821302"/>
              <a:ext cx="74965" cy="74965"/>
            </a:xfrm>
            <a:prstGeom prst="rect">
              <a:avLst/>
            </a:prstGeom>
            <a:effectLst>
              <a:outerShdw blurRad="228600" dist="50800" dir="5400000" algn="ctr" rotWithShape="0">
                <a:srgbClr val="66FFFF"/>
              </a:outerShdw>
            </a:effectLst>
          </p:spPr>
        </p:pic>
        <p:pic>
          <p:nvPicPr>
            <p:cNvPr id="449" name="Picture 448" descr="glow-ball.png"/>
            <p:cNvPicPr>
              <a:picLocks noChangeAspect="1"/>
            </p:cNvPicPr>
            <p:nvPr/>
          </p:nvPicPr>
          <p:blipFill>
            <a:blip r:embed="rId4" cstate="print"/>
            <a:stretch>
              <a:fillRect/>
            </a:stretch>
          </p:blipFill>
          <p:spPr>
            <a:xfrm>
              <a:off x="2172787" y="2591467"/>
              <a:ext cx="66294" cy="66294"/>
            </a:xfrm>
            <a:prstGeom prst="rect">
              <a:avLst/>
            </a:prstGeom>
            <a:effectLst>
              <a:outerShdw blurRad="228600" dist="50800" dir="5400000" algn="ctr" rotWithShape="0">
                <a:srgbClr val="66FFFF"/>
              </a:outerShdw>
            </a:effectLst>
          </p:spPr>
        </p:pic>
        <p:pic>
          <p:nvPicPr>
            <p:cNvPr id="450" name="Picture 449" descr="glow-ball.png"/>
            <p:cNvPicPr>
              <a:picLocks noChangeAspect="1"/>
            </p:cNvPicPr>
            <p:nvPr/>
          </p:nvPicPr>
          <p:blipFill>
            <a:blip r:embed="rId4" cstate="print"/>
            <a:stretch>
              <a:fillRect/>
            </a:stretch>
          </p:blipFill>
          <p:spPr>
            <a:xfrm>
              <a:off x="2258926" y="2651102"/>
              <a:ext cx="66294" cy="66294"/>
            </a:xfrm>
            <a:prstGeom prst="rect">
              <a:avLst/>
            </a:prstGeom>
            <a:effectLst>
              <a:outerShdw blurRad="228600" dist="50800" dir="5400000" algn="ctr" rotWithShape="0">
                <a:srgbClr val="66FFFF"/>
              </a:outerShdw>
            </a:effectLst>
          </p:spPr>
        </p:pic>
        <p:pic>
          <p:nvPicPr>
            <p:cNvPr id="451" name="Picture 450" descr="glow-ball.png"/>
            <p:cNvPicPr>
              <a:picLocks noChangeAspect="1"/>
            </p:cNvPicPr>
            <p:nvPr/>
          </p:nvPicPr>
          <p:blipFill>
            <a:blip r:embed="rId4" cstate="print"/>
            <a:stretch>
              <a:fillRect/>
            </a:stretch>
          </p:blipFill>
          <p:spPr>
            <a:xfrm>
              <a:off x="2411326" y="2803502"/>
              <a:ext cx="66294" cy="66294"/>
            </a:xfrm>
            <a:prstGeom prst="rect">
              <a:avLst/>
            </a:prstGeom>
            <a:effectLst>
              <a:outerShdw blurRad="228600" dist="50800" dir="5400000" algn="ctr" rotWithShape="0">
                <a:srgbClr val="66FFFF"/>
              </a:outerShdw>
            </a:effectLst>
          </p:spPr>
        </p:pic>
        <p:pic>
          <p:nvPicPr>
            <p:cNvPr id="452" name="Picture 451" descr="glow-ball.png"/>
            <p:cNvPicPr>
              <a:picLocks noChangeAspect="1"/>
            </p:cNvPicPr>
            <p:nvPr/>
          </p:nvPicPr>
          <p:blipFill>
            <a:blip r:embed="rId4" cstate="print"/>
            <a:stretch>
              <a:fillRect/>
            </a:stretch>
          </p:blipFill>
          <p:spPr>
            <a:xfrm>
              <a:off x="2539873" y="2955902"/>
              <a:ext cx="66294" cy="66294"/>
            </a:xfrm>
            <a:prstGeom prst="rect">
              <a:avLst/>
            </a:prstGeom>
            <a:effectLst>
              <a:outerShdw blurRad="228600" dist="50800" dir="5400000" algn="ctr" rotWithShape="0">
                <a:srgbClr val="66FFFF"/>
              </a:outerShdw>
            </a:effectLst>
          </p:spPr>
        </p:pic>
        <p:pic>
          <p:nvPicPr>
            <p:cNvPr id="453" name="Picture 452" descr="glow-ball.png"/>
            <p:cNvPicPr>
              <a:picLocks noChangeAspect="1"/>
            </p:cNvPicPr>
            <p:nvPr/>
          </p:nvPicPr>
          <p:blipFill>
            <a:blip r:embed="rId4" cstate="print"/>
            <a:stretch>
              <a:fillRect/>
            </a:stretch>
          </p:blipFill>
          <p:spPr>
            <a:xfrm>
              <a:off x="3480778" y="2478824"/>
              <a:ext cx="66294" cy="66294"/>
            </a:xfrm>
            <a:prstGeom prst="rect">
              <a:avLst/>
            </a:prstGeom>
            <a:effectLst>
              <a:outerShdw blurRad="228600" dist="50800" dir="5400000" algn="ctr" rotWithShape="0">
                <a:srgbClr val="66FFFF"/>
              </a:outerShdw>
            </a:effectLst>
          </p:spPr>
        </p:pic>
        <p:pic>
          <p:nvPicPr>
            <p:cNvPr id="454" name="Picture 453" descr="glow-ball.png"/>
            <p:cNvPicPr>
              <a:picLocks noChangeAspect="1"/>
            </p:cNvPicPr>
            <p:nvPr/>
          </p:nvPicPr>
          <p:blipFill>
            <a:blip r:embed="rId4" cstate="print"/>
            <a:stretch>
              <a:fillRect/>
            </a:stretch>
          </p:blipFill>
          <p:spPr>
            <a:xfrm>
              <a:off x="3235612" y="2670980"/>
              <a:ext cx="66294" cy="66294"/>
            </a:xfrm>
            <a:prstGeom prst="rect">
              <a:avLst/>
            </a:prstGeom>
            <a:effectLst>
              <a:outerShdw blurRad="228600" dist="50800" dir="5400000" algn="ctr" rotWithShape="0">
                <a:srgbClr val="66FFFF"/>
              </a:outerShdw>
            </a:effectLst>
          </p:spPr>
        </p:pic>
        <p:pic>
          <p:nvPicPr>
            <p:cNvPr id="455" name="Picture 454" descr="glow-ball.png"/>
            <p:cNvPicPr>
              <a:picLocks noChangeAspect="1"/>
            </p:cNvPicPr>
            <p:nvPr/>
          </p:nvPicPr>
          <p:blipFill>
            <a:blip r:embed="rId5" cstate="print"/>
            <a:stretch>
              <a:fillRect/>
            </a:stretch>
          </p:blipFill>
          <p:spPr>
            <a:xfrm flipH="1" flipV="1">
              <a:off x="3167280" y="2576138"/>
              <a:ext cx="74965" cy="74965"/>
            </a:xfrm>
            <a:prstGeom prst="rect">
              <a:avLst/>
            </a:prstGeom>
            <a:effectLst>
              <a:outerShdw blurRad="228600" dist="50800" dir="5400000" algn="ctr" rotWithShape="0">
                <a:srgbClr val="66FFFF"/>
              </a:outerShdw>
            </a:effectLst>
          </p:spPr>
        </p:pic>
        <p:pic>
          <p:nvPicPr>
            <p:cNvPr id="456" name="Picture 455" descr="glow-ball.png"/>
            <p:cNvPicPr>
              <a:picLocks noChangeAspect="1"/>
            </p:cNvPicPr>
            <p:nvPr/>
          </p:nvPicPr>
          <p:blipFill>
            <a:blip r:embed="rId5" cstate="print"/>
            <a:stretch>
              <a:fillRect/>
            </a:stretch>
          </p:blipFill>
          <p:spPr>
            <a:xfrm flipH="1" flipV="1">
              <a:off x="2922115" y="2543009"/>
              <a:ext cx="74965" cy="74965"/>
            </a:xfrm>
            <a:prstGeom prst="rect">
              <a:avLst/>
            </a:prstGeom>
            <a:effectLst>
              <a:outerShdw blurRad="228600" dist="50800" dir="5400000" algn="ctr" rotWithShape="0">
                <a:srgbClr val="66FFFF"/>
              </a:outerShdw>
            </a:effectLst>
          </p:spPr>
        </p:pic>
        <p:pic>
          <p:nvPicPr>
            <p:cNvPr id="457" name="Picture 456" descr="glow-ball.png"/>
            <p:cNvPicPr>
              <a:picLocks noChangeAspect="1"/>
            </p:cNvPicPr>
            <p:nvPr/>
          </p:nvPicPr>
          <p:blipFill>
            <a:blip r:embed="rId5" cstate="print"/>
            <a:stretch>
              <a:fillRect/>
            </a:stretch>
          </p:blipFill>
          <p:spPr>
            <a:xfrm flipH="1" flipV="1">
              <a:off x="3034758" y="2761669"/>
              <a:ext cx="74965" cy="74965"/>
            </a:xfrm>
            <a:prstGeom prst="rect">
              <a:avLst/>
            </a:prstGeom>
            <a:effectLst>
              <a:outerShdw blurRad="228600" dist="50800" dir="5400000" algn="ctr" rotWithShape="0">
                <a:srgbClr val="66FFFF"/>
              </a:outerShdw>
            </a:effectLst>
          </p:spPr>
        </p:pic>
        <p:pic>
          <p:nvPicPr>
            <p:cNvPr id="458" name="Picture 457" descr="glow-ball.png"/>
            <p:cNvPicPr>
              <a:picLocks noChangeAspect="1"/>
            </p:cNvPicPr>
            <p:nvPr/>
          </p:nvPicPr>
          <p:blipFill>
            <a:blip r:embed="rId5" cstate="print"/>
            <a:stretch>
              <a:fillRect/>
            </a:stretch>
          </p:blipFill>
          <p:spPr>
            <a:xfrm flipH="1" flipV="1">
              <a:off x="2511297" y="2609269"/>
              <a:ext cx="74965" cy="74965"/>
            </a:xfrm>
            <a:prstGeom prst="rect">
              <a:avLst/>
            </a:prstGeom>
            <a:effectLst>
              <a:outerShdw blurRad="228600" dist="50800" dir="5400000" algn="ctr" rotWithShape="0">
                <a:srgbClr val="66FFFF"/>
              </a:outerShdw>
            </a:effectLst>
          </p:spPr>
        </p:pic>
        <p:pic>
          <p:nvPicPr>
            <p:cNvPr id="459" name="Picture 458" descr="glow-ball.png"/>
            <p:cNvPicPr>
              <a:picLocks noChangeAspect="1"/>
            </p:cNvPicPr>
            <p:nvPr/>
          </p:nvPicPr>
          <p:blipFill>
            <a:blip r:embed="rId5" cstate="print"/>
            <a:stretch>
              <a:fillRect/>
            </a:stretch>
          </p:blipFill>
          <p:spPr>
            <a:xfrm flipH="1" flipV="1">
              <a:off x="2769715" y="2655651"/>
              <a:ext cx="74965" cy="74965"/>
            </a:xfrm>
            <a:prstGeom prst="rect">
              <a:avLst/>
            </a:prstGeom>
            <a:effectLst>
              <a:outerShdw blurRad="228600" dist="50800" dir="5400000" algn="ctr" rotWithShape="0">
                <a:srgbClr val="66FFFF"/>
              </a:outerShdw>
            </a:effectLst>
          </p:spPr>
        </p:pic>
        <p:pic>
          <p:nvPicPr>
            <p:cNvPr id="460" name="Picture 459" descr="glow-ball.png"/>
            <p:cNvPicPr>
              <a:picLocks noChangeAspect="1"/>
            </p:cNvPicPr>
            <p:nvPr/>
          </p:nvPicPr>
          <p:blipFill>
            <a:blip r:embed="rId5" cstate="print"/>
            <a:stretch>
              <a:fillRect/>
            </a:stretch>
          </p:blipFill>
          <p:spPr>
            <a:xfrm flipH="1" flipV="1">
              <a:off x="2696827" y="2847808"/>
              <a:ext cx="74965" cy="74965"/>
            </a:xfrm>
            <a:prstGeom prst="rect">
              <a:avLst/>
            </a:prstGeom>
            <a:effectLst>
              <a:outerShdw blurRad="228600" dist="50800" dir="5400000" algn="ctr" rotWithShape="0">
                <a:srgbClr val="66FFFF"/>
              </a:outerShdw>
            </a:effectLst>
          </p:spPr>
        </p:pic>
        <p:pic>
          <p:nvPicPr>
            <p:cNvPr id="461" name="Picture 460" descr="glow-ball.png"/>
            <p:cNvPicPr>
              <a:picLocks noChangeAspect="1"/>
            </p:cNvPicPr>
            <p:nvPr/>
          </p:nvPicPr>
          <p:blipFill>
            <a:blip r:embed="rId5" cstate="print"/>
            <a:stretch>
              <a:fillRect/>
            </a:stretch>
          </p:blipFill>
          <p:spPr>
            <a:xfrm flipH="1" flipV="1">
              <a:off x="2763088" y="2635773"/>
              <a:ext cx="74965" cy="74965"/>
            </a:xfrm>
            <a:prstGeom prst="rect">
              <a:avLst/>
            </a:prstGeom>
            <a:effectLst>
              <a:outerShdw blurRad="228600" dist="50800" dir="5400000" algn="ctr" rotWithShape="0">
                <a:srgbClr val="66FFFF"/>
              </a:outerShdw>
            </a:effectLst>
          </p:spPr>
        </p:pic>
        <p:pic>
          <p:nvPicPr>
            <p:cNvPr id="462" name="Picture 461" descr="glow-ball.png"/>
            <p:cNvPicPr>
              <a:picLocks noChangeAspect="1"/>
            </p:cNvPicPr>
            <p:nvPr/>
          </p:nvPicPr>
          <p:blipFill>
            <a:blip r:embed="rId5" cstate="print"/>
            <a:stretch>
              <a:fillRect/>
            </a:stretch>
          </p:blipFill>
          <p:spPr>
            <a:xfrm flipH="1" flipV="1">
              <a:off x="3014879" y="2649026"/>
              <a:ext cx="74965" cy="74965"/>
            </a:xfrm>
            <a:prstGeom prst="rect">
              <a:avLst/>
            </a:prstGeom>
            <a:effectLst>
              <a:outerShdw blurRad="228600" dist="50800" dir="5400000" algn="ctr" rotWithShape="0">
                <a:srgbClr val="66FFFF"/>
              </a:outerShdw>
            </a:effectLst>
          </p:spPr>
        </p:pic>
        <p:pic>
          <p:nvPicPr>
            <p:cNvPr id="463" name="Picture 462" descr="glow-ball.png"/>
            <p:cNvPicPr>
              <a:picLocks noChangeAspect="1"/>
            </p:cNvPicPr>
            <p:nvPr/>
          </p:nvPicPr>
          <p:blipFill>
            <a:blip r:embed="rId5" cstate="print"/>
            <a:stretch>
              <a:fillRect/>
            </a:stretch>
          </p:blipFill>
          <p:spPr>
            <a:xfrm flipH="1" flipV="1">
              <a:off x="3167279" y="2801426"/>
              <a:ext cx="74965" cy="74965"/>
            </a:xfrm>
            <a:prstGeom prst="rect">
              <a:avLst/>
            </a:prstGeom>
            <a:effectLst>
              <a:outerShdw blurRad="228600" dist="50800" dir="5400000" algn="ctr" rotWithShape="0">
                <a:srgbClr val="66FFFF"/>
              </a:outerShdw>
            </a:effectLst>
          </p:spPr>
        </p:pic>
        <p:pic>
          <p:nvPicPr>
            <p:cNvPr id="464" name="Picture 463" descr="glow-ball.png"/>
            <p:cNvPicPr>
              <a:picLocks noChangeAspect="1"/>
            </p:cNvPicPr>
            <p:nvPr/>
          </p:nvPicPr>
          <p:blipFill>
            <a:blip r:embed="rId4" cstate="print"/>
            <a:stretch>
              <a:fillRect/>
            </a:stretch>
          </p:blipFill>
          <p:spPr>
            <a:xfrm>
              <a:off x="2252303" y="2803503"/>
              <a:ext cx="66294" cy="66294"/>
            </a:xfrm>
            <a:prstGeom prst="rect">
              <a:avLst/>
            </a:prstGeom>
            <a:effectLst>
              <a:outerShdw blurRad="228600" dist="50800" dir="5400000" algn="ctr" rotWithShape="0">
                <a:srgbClr val="66FFFF"/>
              </a:outerShdw>
            </a:effectLst>
          </p:spPr>
        </p:pic>
        <p:pic>
          <p:nvPicPr>
            <p:cNvPr id="465" name="Picture 464" descr="glow-ball.png"/>
            <p:cNvPicPr>
              <a:picLocks noChangeAspect="1"/>
            </p:cNvPicPr>
            <p:nvPr/>
          </p:nvPicPr>
          <p:blipFill>
            <a:blip r:embed="rId4" cstate="print"/>
            <a:stretch>
              <a:fillRect/>
            </a:stretch>
          </p:blipFill>
          <p:spPr>
            <a:xfrm>
              <a:off x="2338442" y="2863138"/>
              <a:ext cx="66294" cy="66294"/>
            </a:xfrm>
            <a:prstGeom prst="rect">
              <a:avLst/>
            </a:prstGeom>
            <a:effectLst>
              <a:outerShdw blurRad="228600" dist="50800" dir="5400000" algn="ctr" rotWithShape="0">
                <a:srgbClr val="66FFFF"/>
              </a:outerShdw>
            </a:effectLst>
          </p:spPr>
        </p:pic>
        <p:pic>
          <p:nvPicPr>
            <p:cNvPr id="466" name="Picture 465" descr="glow-ball.png"/>
            <p:cNvPicPr>
              <a:picLocks noChangeAspect="1"/>
            </p:cNvPicPr>
            <p:nvPr/>
          </p:nvPicPr>
          <p:blipFill>
            <a:blip r:embed="rId4" cstate="print"/>
            <a:stretch>
              <a:fillRect/>
            </a:stretch>
          </p:blipFill>
          <p:spPr>
            <a:xfrm>
              <a:off x="2093279" y="2816755"/>
              <a:ext cx="66294" cy="66294"/>
            </a:xfrm>
            <a:prstGeom prst="rect">
              <a:avLst/>
            </a:prstGeom>
            <a:effectLst>
              <a:outerShdw blurRad="228600" dist="50800" dir="5400000" algn="ctr" rotWithShape="0">
                <a:srgbClr val="66FFFF"/>
              </a:outerShdw>
            </a:effectLst>
          </p:spPr>
        </p:pic>
        <p:pic>
          <p:nvPicPr>
            <p:cNvPr id="467" name="Picture 466" descr="glow-ball.png"/>
            <p:cNvPicPr>
              <a:picLocks noChangeAspect="1"/>
            </p:cNvPicPr>
            <p:nvPr/>
          </p:nvPicPr>
          <p:blipFill>
            <a:blip r:embed="rId4" cstate="print"/>
            <a:stretch>
              <a:fillRect/>
            </a:stretch>
          </p:blipFill>
          <p:spPr>
            <a:xfrm>
              <a:off x="2179418" y="2876390"/>
              <a:ext cx="66294" cy="66294"/>
            </a:xfrm>
            <a:prstGeom prst="rect">
              <a:avLst/>
            </a:prstGeom>
            <a:effectLst>
              <a:outerShdw blurRad="228600" dist="50800" dir="5400000" algn="ctr" rotWithShape="0">
                <a:srgbClr val="66FFFF"/>
              </a:outerShdw>
            </a:effectLst>
          </p:spPr>
        </p:pic>
        <p:pic>
          <p:nvPicPr>
            <p:cNvPr id="468" name="Picture 467" descr="glow-ball.png"/>
            <p:cNvPicPr>
              <a:picLocks noChangeAspect="1"/>
            </p:cNvPicPr>
            <p:nvPr/>
          </p:nvPicPr>
          <p:blipFill>
            <a:blip r:embed="rId4" cstate="print"/>
            <a:stretch>
              <a:fillRect/>
            </a:stretch>
          </p:blipFill>
          <p:spPr>
            <a:xfrm>
              <a:off x="2232427" y="2796879"/>
              <a:ext cx="66294" cy="66294"/>
            </a:xfrm>
            <a:prstGeom prst="rect">
              <a:avLst/>
            </a:prstGeom>
            <a:effectLst>
              <a:outerShdw blurRad="228600" dist="50800" dir="5400000" algn="ctr" rotWithShape="0">
                <a:srgbClr val="66FFFF"/>
              </a:outerShdw>
            </a:effectLst>
          </p:spPr>
        </p:pic>
        <p:pic>
          <p:nvPicPr>
            <p:cNvPr id="469" name="Picture 468" descr="glow-ball.png"/>
            <p:cNvPicPr>
              <a:picLocks noChangeAspect="1"/>
            </p:cNvPicPr>
            <p:nvPr/>
          </p:nvPicPr>
          <p:blipFill>
            <a:blip r:embed="rId4" cstate="print"/>
            <a:stretch>
              <a:fillRect/>
            </a:stretch>
          </p:blipFill>
          <p:spPr>
            <a:xfrm>
              <a:off x="2318566" y="2856514"/>
              <a:ext cx="66294" cy="66294"/>
            </a:xfrm>
            <a:prstGeom prst="rect">
              <a:avLst/>
            </a:prstGeom>
            <a:effectLst>
              <a:outerShdw blurRad="228600" dist="50800" dir="5400000" algn="ctr" rotWithShape="0">
                <a:srgbClr val="66FFFF"/>
              </a:outerShdw>
            </a:effectLst>
          </p:spPr>
        </p:pic>
        <p:pic>
          <p:nvPicPr>
            <p:cNvPr id="470" name="Picture 469" descr="glow-ball.png"/>
            <p:cNvPicPr>
              <a:picLocks noChangeAspect="1"/>
            </p:cNvPicPr>
            <p:nvPr/>
          </p:nvPicPr>
          <p:blipFill>
            <a:blip r:embed="rId4" cstate="print"/>
            <a:stretch>
              <a:fillRect/>
            </a:stretch>
          </p:blipFill>
          <p:spPr>
            <a:xfrm>
              <a:off x="9510482" y="2995644"/>
              <a:ext cx="66294" cy="66294"/>
            </a:xfrm>
            <a:prstGeom prst="rect">
              <a:avLst/>
            </a:prstGeom>
            <a:effectLst>
              <a:outerShdw blurRad="228600" dist="50800" dir="5400000" algn="ctr" rotWithShape="0">
                <a:srgbClr val="66FFFF"/>
              </a:outerShdw>
            </a:effectLst>
          </p:spPr>
        </p:pic>
        <p:pic>
          <p:nvPicPr>
            <p:cNvPr id="471" name="Picture 470" descr="glow-ball.png"/>
            <p:cNvPicPr>
              <a:picLocks noChangeAspect="1"/>
            </p:cNvPicPr>
            <p:nvPr/>
          </p:nvPicPr>
          <p:blipFill>
            <a:blip r:embed="rId4" cstate="print"/>
            <a:stretch>
              <a:fillRect/>
            </a:stretch>
          </p:blipFill>
          <p:spPr>
            <a:xfrm>
              <a:off x="9583368" y="3201053"/>
              <a:ext cx="66294" cy="66294"/>
            </a:xfrm>
            <a:prstGeom prst="rect">
              <a:avLst/>
            </a:prstGeom>
            <a:effectLst>
              <a:outerShdw blurRad="228600" dist="50800" dir="5400000" algn="ctr" rotWithShape="0">
                <a:srgbClr val="66FFFF"/>
              </a:outerShdw>
            </a:effectLst>
          </p:spPr>
        </p:pic>
        <p:pic>
          <p:nvPicPr>
            <p:cNvPr id="472" name="Picture 471" descr="glow-ball.png"/>
            <p:cNvPicPr>
              <a:picLocks noChangeAspect="1"/>
            </p:cNvPicPr>
            <p:nvPr/>
          </p:nvPicPr>
          <p:blipFill>
            <a:blip r:embed="rId4" cstate="print"/>
            <a:stretch>
              <a:fillRect/>
            </a:stretch>
          </p:blipFill>
          <p:spPr>
            <a:xfrm>
              <a:off x="9384586" y="3161296"/>
              <a:ext cx="66294" cy="66294"/>
            </a:xfrm>
            <a:prstGeom prst="rect">
              <a:avLst/>
            </a:prstGeom>
            <a:effectLst>
              <a:outerShdw blurRad="228600" dist="50800" dir="5400000" algn="ctr" rotWithShape="0">
                <a:srgbClr val="66FFFF"/>
              </a:outerShdw>
            </a:effectLst>
          </p:spPr>
        </p:pic>
        <p:pic>
          <p:nvPicPr>
            <p:cNvPr id="473" name="Picture 472" descr="glow-ball.png"/>
            <p:cNvPicPr>
              <a:picLocks noChangeAspect="1"/>
            </p:cNvPicPr>
            <p:nvPr/>
          </p:nvPicPr>
          <p:blipFill>
            <a:blip r:embed="rId4" cstate="print"/>
            <a:stretch>
              <a:fillRect/>
            </a:stretch>
          </p:blipFill>
          <p:spPr>
            <a:xfrm>
              <a:off x="9324952" y="2916131"/>
              <a:ext cx="66294" cy="66294"/>
            </a:xfrm>
            <a:prstGeom prst="rect">
              <a:avLst/>
            </a:prstGeom>
            <a:effectLst>
              <a:outerShdw blurRad="228600" dist="50800" dir="5400000" algn="ctr" rotWithShape="0">
                <a:srgbClr val="66FFFF"/>
              </a:outerShdw>
            </a:effectLst>
          </p:spPr>
        </p:pic>
        <p:pic>
          <p:nvPicPr>
            <p:cNvPr id="474" name="Picture 473" descr="glow-ball.png"/>
            <p:cNvPicPr>
              <a:picLocks noChangeAspect="1"/>
            </p:cNvPicPr>
            <p:nvPr/>
          </p:nvPicPr>
          <p:blipFill>
            <a:blip r:embed="rId4" cstate="print"/>
            <a:stretch>
              <a:fillRect/>
            </a:stretch>
          </p:blipFill>
          <p:spPr>
            <a:xfrm>
              <a:off x="9212308" y="3134792"/>
              <a:ext cx="66294" cy="66294"/>
            </a:xfrm>
            <a:prstGeom prst="rect">
              <a:avLst/>
            </a:prstGeom>
            <a:effectLst>
              <a:outerShdw blurRad="228600" dist="50800" dir="5400000" algn="ctr" rotWithShape="0">
                <a:srgbClr val="66FFFF"/>
              </a:outerShdw>
            </a:effectLst>
          </p:spPr>
        </p:pic>
        <p:pic>
          <p:nvPicPr>
            <p:cNvPr id="475" name="Picture 474" descr="glow-ball.png"/>
            <p:cNvPicPr>
              <a:picLocks noChangeAspect="1"/>
            </p:cNvPicPr>
            <p:nvPr/>
          </p:nvPicPr>
          <p:blipFill>
            <a:blip r:embed="rId4" cstate="print"/>
            <a:stretch>
              <a:fillRect/>
            </a:stretch>
          </p:blipFill>
          <p:spPr>
            <a:xfrm>
              <a:off x="8861126" y="3088410"/>
              <a:ext cx="66294" cy="66294"/>
            </a:xfrm>
            <a:prstGeom prst="rect">
              <a:avLst/>
            </a:prstGeom>
            <a:effectLst>
              <a:outerShdw blurRad="228600" dist="50800" dir="5400000" algn="ctr" rotWithShape="0">
                <a:srgbClr val="66FFFF"/>
              </a:outerShdw>
            </a:effectLst>
          </p:spPr>
        </p:pic>
        <p:pic>
          <p:nvPicPr>
            <p:cNvPr id="476" name="Picture 475" descr="glow-ball.png"/>
            <p:cNvPicPr>
              <a:picLocks noChangeAspect="1"/>
            </p:cNvPicPr>
            <p:nvPr/>
          </p:nvPicPr>
          <p:blipFill>
            <a:blip r:embed="rId4" cstate="print"/>
            <a:stretch>
              <a:fillRect/>
            </a:stretch>
          </p:blipFill>
          <p:spPr>
            <a:xfrm>
              <a:off x="9291820" y="3386583"/>
              <a:ext cx="66294" cy="66294"/>
            </a:xfrm>
            <a:prstGeom prst="rect">
              <a:avLst/>
            </a:prstGeom>
            <a:effectLst>
              <a:outerShdw blurRad="228600" dist="50800" dir="5400000" algn="ctr" rotWithShape="0">
                <a:srgbClr val="66FFFF"/>
              </a:outerShdw>
            </a:effectLst>
          </p:spPr>
        </p:pic>
        <p:pic>
          <p:nvPicPr>
            <p:cNvPr id="477" name="Picture 476" descr="glow-ball.png"/>
            <p:cNvPicPr>
              <a:picLocks noChangeAspect="1"/>
            </p:cNvPicPr>
            <p:nvPr/>
          </p:nvPicPr>
          <p:blipFill>
            <a:blip r:embed="rId4" cstate="print"/>
            <a:stretch>
              <a:fillRect/>
            </a:stretch>
          </p:blipFill>
          <p:spPr>
            <a:xfrm>
              <a:off x="8755108" y="3485975"/>
              <a:ext cx="66294" cy="66294"/>
            </a:xfrm>
            <a:prstGeom prst="rect">
              <a:avLst/>
            </a:prstGeom>
            <a:effectLst>
              <a:outerShdw blurRad="228600" dist="50800" dir="5400000" algn="ctr" rotWithShape="0">
                <a:srgbClr val="66FFFF"/>
              </a:outerShdw>
            </a:effectLst>
          </p:spPr>
        </p:pic>
        <p:pic>
          <p:nvPicPr>
            <p:cNvPr id="478" name="Picture 477" descr="glow-ball.png"/>
            <p:cNvPicPr>
              <a:picLocks noChangeAspect="1"/>
            </p:cNvPicPr>
            <p:nvPr/>
          </p:nvPicPr>
          <p:blipFill>
            <a:blip r:embed="rId5" cstate="print"/>
            <a:stretch>
              <a:fillRect/>
            </a:stretch>
          </p:blipFill>
          <p:spPr>
            <a:xfrm flipH="1" flipV="1">
              <a:off x="8978261" y="3218861"/>
              <a:ext cx="74965" cy="74965"/>
            </a:xfrm>
            <a:prstGeom prst="rect">
              <a:avLst/>
            </a:prstGeom>
            <a:effectLst>
              <a:outerShdw blurRad="228600" dist="50800" dir="5400000" algn="ctr" rotWithShape="0">
                <a:srgbClr val="66FFFF"/>
              </a:outerShdw>
            </a:effectLst>
          </p:spPr>
        </p:pic>
        <p:pic>
          <p:nvPicPr>
            <p:cNvPr id="479" name="Picture 478" descr="glow-ball.png"/>
            <p:cNvPicPr>
              <a:picLocks noChangeAspect="1"/>
            </p:cNvPicPr>
            <p:nvPr/>
          </p:nvPicPr>
          <p:blipFill>
            <a:blip r:embed="rId5" cstate="print"/>
            <a:stretch>
              <a:fillRect/>
            </a:stretch>
          </p:blipFill>
          <p:spPr>
            <a:xfrm flipH="1" flipV="1">
              <a:off x="9104156" y="3092965"/>
              <a:ext cx="74965" cy="74965"/>
            </a:xfrm>
            <a:prstGeom prst="rect">
              <a:avLst/>
            </a:prstGeom>
            <a:effectLst>
              <a:outerShdw blurRad="228600" dist="50800" dir="5400000" algn="ctr" rotWithShape="0">
                <a:srgbClr val="66FFFF"/>
              </a:outerShdw>
            </a:effectLst>
          </p:spPr>
        </p:pic>
        <p:pic>
          <p:nvPicPr>
            <p:cNvPr id="480" name="Picture 479" descr="glow-ball.png"/>
            <p:cNvPicPr>
              <a:picLocks noChangeAspect="1"/>
            </p:cNvPicPr>
            <p:nvPr/>
          </p:nvPicPr>
          <p:blipFill>
            <a:blip r:embed="rId5" cstate="print"/>
            <a:stretch>
              <a:fillRect/>
            </a:stretch>
          </p:blipFill>
          <p:spPr>
            <a:xfrm flipH="1" flipV="1">
              <a:off x="9309565" y="3192356"/>
              <a:ext cx="74965" cy="74965"/>
            </a:xfrm>
            <a:prstGeom prst="rect">
              <a:avLst/>
            </a:prstGeom>
            <a:effectLst>
              <a:outerShdw blurRad="228600" dist="50800" dir="5400000" algn="ctr" rotWithShape="0">
                <a:srgbClr val="66FFFF"/>
              </a:outerShdw>
            </a:effectLst>
          </p:spPr>
        </p:pic>
        <p:pic>
          <p:nvPicPr>
            <p:cNvPr id="481" name="Picture 480" descr="glow-ball.png"/>
            <p:cNvPicPr>
              <a:picLocks noChangeAspect="1"/>
            </p:cNvPicPr>
            <p:nvPr/>
          </p:nvPicPr>
          <p:blipFill>
            <a:blip r:embed="rId5" cstate="print"/>
            <a:stretch>
              <a:fillRect/>
            </a:stretch>
          </p:blipFill>
          <p:spPr>
            <a:xfrm flipH="1" flipV="1">
              <a:off x="9408956" y="3397765"/>
              <a:ext cx="74965" cy="74965"/>
            </a:xfrm>
            <a:prstGeom prst="rect">
              <a:avLst/>
            </a:prstGeom>
            <a:effectLst>
              <a:outerShdw blurRad="228600" dist="50800" dir="5400000" algn="ctr" rotWithShape="0">
                <a:srgbClr val="66FFFF"/>
              </a:outerShdw>
            </a:effectLst>
          </p:spPr>
        </p:pic>
        <p:pic>
          <p:nvPicPr>
            <p:cNvPr id="482" name="Picture 481" descr="glow-ball.png"/>
            <p:cNvPicPr>
              <a:picLocks noChangeAspect="1"/>
            </p:cNvPicPr>
            <p:nvPr/>
          </p:nvPicPr>
          <p:blipFill>
            <a:blip r:embed="rId5" cstate="print"/>
            <a:stretch>
              <a:fillRect/>
            </a:stretch>
          </p:blipFill>
          <p:spPr>
            <a:xfrm flipH="1" flipV="1">
              <a:off x="9104219" y="3198978"/>
              <a:ext cx="74965" cy="74965"/>
            </a:xfrm>
            <a:prstGeom prst="rect">
              <a:avLst/>
            </a:prstGeom>
            <a:effectLst>
              <a:outerShdw blurRad="228600" dist="50800" dir="5400000" algn="ctr" rotWithShape="0">
                <a:srgbClr val="66FFFF"/>
              </a:outerShdw>
            </a:effectLst>
          </p:spPr>
        </p:pic>
        <p:pic>
          <p:nvPicPr>
            <p:cNvPr id="483" name="Picture 482" descr="glow-ball.png"/>
            <p:cNvPicPr>
              <a:picLocks noChangeAspect="1"/>
            </p:cNvPicPr>
            <p:nvPr/>
          </p:nvPicPr>
          <p:blipFill>
            <a:blip r:embed="rId4" cstate="print"/>
            <a:stretch>
              <a:fillRect/>
            </a:stretch>
          </p:blipFill>
          <p:spPr>
            <a:xfrm>
              <a:off x="9662882" y="2962516"/>
              <a:ext cx="66294" cy="66294"/>
            </a:xfrm>
            <a:prstGeom prst="rect">
              <a:avLst/>
            </a:prstGeom>
            <a:effectLst>
              <a:outerShdw blurRad="228600" dist="50800" dir="5400000" algn="ctr" rotWithShape="0">
                <a:srgbClr val="66FFFF"/>
              </a:outerShdw>
            </a:effectLst>
          </p:spPr>
        </p:pic>
        <p:pic>
          <p:nvPicPr>
            <p:cNvPr id="484" name="Picture 483" descr="glow-ball.png"/>
            <p:cNvPicPr>
              <a:picLocks noChangeAspect="1"/>
            </p:cNvPicPr>
            <p:nvPr/>
          </p:nvPicPr>
          <p:blipFill>
            <a:blip r:embed="rId4" cstate="print"/>
            <a:stretch>
              <a:fillRect/>
            </a:stretch>
          </p:blipFill>
          <p:spPr>
            <a:xfrm>
              <a:off x="9536986" y="3128168"/>
              <a:ext cx="66294" cy="66294"/>
            </a:xfrm>
            <a:prstGeom prst="rect">
              <a:avLst/>
            </a:prstGeom>
            <a:effectLst>
              <a:outerShdw blurRad="228600" dist="50800" dir="5400000" algn="ctr" rotWithShape="0">
                <a:srgbClr val="66FFFF"/>
              </a:outerShdw>
            </a:effectLst>
          </p:spPr>
        </p:pic>
        <p:pic>
          <p:nvPicPr>
            <p:cNvPr id="485" name="Picture 484" descr="glow-ball.png"/>
            <p:cNvPicPr>
              <a:picLocks noChangeAspect="1"/>
            </p:cNvPicPr>
            <p:nvPr/>
          </p:nvPicPr>
          <p:blipFill>
            <a:blip r:embed="rId4" cstate="print"/>
            <a:stretch>
              <a:fillRect/>
            </a:stretch>
          </p:blipFill>
          <p:spPr>
            <a:xfrm>
              <a:off x="9477352" y="2883003"/>
              <a:ext cx="66294" cy="66294"/>
            </a:xfrm>
            <a:prstGeom prst="rect">
              <a:avLst/>
            </a:prstGeom>
            <a:effectLst>
              <a:outerShdw blurRad="228600" dist="50800" dir="5400000" algn="ctr" rotWithShape="0">
                <a:srgbClr val="66FFFF"/>
              </a:outerShdw>
            </a:effectLst>
          </p:spPr>
        </p:pic>
        <p:pic>
          <p:nvPicPr>
            <p:cNvPr id="486" name="Picture 485" descr="glow-ball.png"/>
            <p:cNvPicPr>
              <a:picLocks noChangeAspect="1"/>
            </p:cNvPicPr>
            <p:nvPr/>
          </p:nvPicPr>
          <p:blipFill>
            <a:blip r:embed="rId4" cstate="print"/>
            <a:stretch>
              <a:fillRect/>
            </a:stretch>
          </p:blipFill>
          <p:spPr>
            <a:xfrm>
              <a:off x="9364708" y="3101664"/>
              <a:ext cx="66294" cy="66294"/>
            </a:xfrm>
            <a:prstGeom prst="rect">
              <a:avLst/>
            </a:prstGeom>
            <a:effectLst>
              <a:outerShdw blurRad="228600" dist="50800" dir="5400000" algn="ctr" rotWithShape="0">
                <a:srgbClr val="66FFFF"/>
              </a:outerShdw>
            </a:effectLst>
          </p:spPr>
        </p:pic>
        <p:pic>
          <p:nvPicPr>
            <p:cNvPr id="487" name="Picture 486" descr="glow-ball.png"/>
            <p:cNvPicPr>
              <a:picLocks noChangeAspect="1"/>
            </p:cNvPicPr>
            <p:nvPr/>
          </p:nvPicPr>
          <p:blipFill>
            <a:blip r:embed="rId4" cstate="print"/>
            <a:stretch>
              <a:fillRect/>
            </a:stretch>
          </p:blipFill>
          <p:spPr>
            <a:xfrm>
              <a:off x="9013526" y="3055282"/>
              <a:ext cx="66294" cy="66294"/>
            </a:xfrm>
            <a:prstGeom prst="rect">
              <a:avLst/>
            </a:prstGeom>
            <a:effectLst>
              <a:outerShdw blurRad="228600" dist="50800" dir="5400000" algn="ctr" rotWithShape="0">
                <a:srgbClr val="66FFFF"/>
              </a:outerShdw>
            </a:effectLst>
          </p:spPr>
        </p:pic>
        <p:pic>
          <p:nvPicPr>
            <p:cNvPr id="488" name="Picture 487" descr="glow-ball.png"/>
            <p:cNvPicPr>
              <a:picLocks noChangeAspect="1"/>
            </p:cNvPicPr>
            <p:nvPr/>
          </p:nvPicPr>
          <p:blipFill>
            <a:blip r:embed="rId4" cstate="print"/>
            <a:stretch>
              <a:fillRect/>
            </a:stretch>
          </p:blipFill>
          <p:spPr>
            <a:xfrm>
              <a:off x="9444220" y="3353455"/>
              <a:ext cx="66294" cy="66294"/>
            </a:xfrm>
            <a:prstGeom prst="rect">
              <a:avLst/>
            </a:prstGeom>
            <a:effectLst>
              <a:outerShdw blurRad="228600" dist="50800" dir="5400000" algn="ctr" rotWithShape="0">
                <a:srgbClr val="66FFFF"/>
              </a:outerShdw>
            </a:effectLst>
          </p:spPr>
        </p:pic>
        <p:pic>
          <p:nvPicPr>
            <p:cNvPr id="489" name="Picture 488" descr="glow-ball.png"/>
            <p:cNvPicPr>
              <a:picLocks noChangeAspect="1"/>
            </p:cNvPicPr>
            <p:nvPr/>
          </p:nvPicPr>
          <p:blipFill>
            <a:blip r:embed="rId4" cstate="print"/>
            <a:stretch>
              <a:fillRect/>
            </a:stretch>
          </p:blipFill>
          <p:spPr>
            <a:xfrm>
              <a:off x="8801490" y="3028778"/>
              <a:ext cx="66294" cy="66294"/>
            </a:xfrm>
            <a:prstGeom prst="rect">
              <a:avLst/>
            </a:prstGeom>
            <a:effectLst>
              <a:outerShdw blurRad="228600" dist="50800" dir="5400000" algn="ctr" rotWithShape="0">
                <a:srgbClr val="66FFFF"/>
              </a:outerShdw>
            </a:effectLst>
          </p:spPr>
        </p:pic>
        <p:pic>
          <p:nvPicPr>
            <p:cNvPr id="490" name="Picture 489" descr="glow-ball.png"/>
            <p:cNvPicPr>
              <a:picLocks noChangeAspect="1"/>
            </p:cNvPicPr>
            <p:nvPr/>
          </p:nvPicPr>
          <p:blipFill>
            <a:blip r:embed="rId5" cstate="print"/>
            <a:stretch>
              <a:fillRect/>
            </a:stretch>
          </p:blipFill>
          <p:spPr>
            <a:xfrm flipH="1" flipV="1">
              <a:off x="9130661" y="3185733"/>
              <a:ext cx="74965" cy="74965"/>
            </a:xfrm>
            <a:prstGeom prst="rect">
              <a:avLst/>
            </a:prstGeom>
            <a:effectLst>
              <a:outerShdw blurRad="228600" dist="50800" dir="5400000" algn="ctr" rotWithShape="0">
                <a:srgbClr val="66FFFF"/>
              </a:outerShdw>
            </a:effectLst>
          </p:spPr>
        </p:pic>
        <p:pic>
          <p:nvPicPr>
            <p:cNvPr id="491" name="Picture 490" descr="glow-ball.png"/>
            <p:cNvPicPr>
              <a:picLocks noChangeAspect="1"/>
            </p:cNvPicPr>
            <p:nvPr/>
          </p:nvPicPr>
          <p:blipFill>
            <a:blip r:embed="rId5" cstate="print"/>
            <a:stretch>
              <a:fillRect/>
            </a:stretch>
          </p:blipFill>
          <p:spPr>
            <a:xfrm flipH="1" flipV="1">
              <a:off x="9256556" y="3059837"/>
              <a:ext cx="74965" cy="74965"/>
            </a:xfrm>
            <a:prstGeom prst="rect">
              <a:avLst/>
            </a:prstGeom>
            <a:effectLst>
              <a:outerShdw blurRad="228600" dist="50800" dir="5400000" algn="ctr" rotWithShape="0">
                <a:srgbClr val="66FFFF"/>
              </a:outerShdw>
            </a:effectLst>
          </p:spPr>
        </p:pic>
        <p:pic>
          <p:nvPicPr>
            <p:cNvPr id="492" name="Picture 491" descr="glow-ball.png"/>
            <p:cNvPicPr>
              <a:picLocks noChangeAspect="1"/>
            </p:cNvPicPr>
            <p:nvPr/>
          </p:nvPicPr>
          <p:blipFill>
            <a:blip r:embed="rId5" cstate="print"/>
            <a:stretch>
              <a:fillRect/>
            </a:stretch>
          </p:blipFill>
          <p:spPr>
            <a:xfrm flipH="1" flipV="1">
              <a:off x="9461965" y="3159228"/>
              <a:ext cx="74965" cy="74965"/>
            </a:xfrm>
            <a:prstGeom prst="rect">
              <a:avLst/>
            </a:prstGeom>
            <a:effectLst>
              <a:outerShdw blurRad="228600" dist="50800" dir="5400000" algn="ctr" rotWithShape="0">
                <a:srgbClr val="66FFFF"/>
              </a:outerShdw>
            </a:effectLst>
          </p:spPr>
        </p:pic>
        <p:pic>
          <p:nvPicPr>
            <p:cNvPr id="493" name="Picture 492" descr="glow-ball.png"/>
            <p:cNvPicPr>
              <a:picLocks noChangeAspect="1"/>
            </p:cNvPicPr>
            <p:nvPr/>
          </p:nvPicPr>
          <p:blipFill>
            <a:blip r:embed="rId5" cstate="print"/>
            <a:stretch>
              <a:fillRect/>
            </a:stretch>
          </p:blipFill>
          <p:spPr>
            <a:xfrm flipH="1" flipV="1">
              <a:off x="9561356" y="3364637"/>
              <a:ext cx="74965" cy="74965"/>
            </a:xfrm>
            <a:prstGeom prst="rect">
              <a:avLst/>
            </a:prstGeom>
            <a:effectLst>
              <a:outerShdw blurRad="228600" dist="50800" dir="5400000" algn="ctr" rotWithShape="0">
                <a:srgbClr val="66FFFF"/>
              </a:outerShdw>
            </a:effectLst>
          </p:spPr>
        </p:pic>
        <p:pic>
          <p:nvPicPr>
            <p:cNvPr id="494" name="Picture 493" descr="glow-ball.png"/>
            <p:cNvPicPr>
              <a:picLocks noChangeAspect="1"/>
            </p:cNvPicPr>
            <p:nvPr/>
          </p:nvPicPr>
          <p:blipFill>
            <a:blip r:embed="rId5" cstate="print"/>
            <a:stretch>
              <a:fillRect/>
            </a:stretch>
          </p:blipFill>
          <p:spPr>
            <a:xfrm flipH="1" flipV="1">
              <a:off x="9256619" y="3165850"/>
              <a:ext cx="74965" cy="74965"/>
            </a:xfrm>
            <a:prstGeom prst="rect">
              <a:avLst/>
            </a:prstGeom>
            <a:effectLst>
              <a:outerShdw blurRad="228600" dist="50800" dir="5400000" algn="ctr" rotWithShape="0">
                <a:srgbClr val="66FFFF"/>
              </a:outerShdw>
            </a:effectLst>
          </p:spPr>
        </p:pic>
        <p:pic>
          <p:nvPicPr>
            <p:cNvPr id="495" name="Picture 494" descr="glow-ball.png"/>
            <p:cNvPicPr>
              <a:picLocks noChangeAspect="1"/>
            </p:cNvPicPr>
            <p:nvPr/>
          </p:nvPicPr>
          <p:blipFill>
            <a:blip r:embed="rId4" cstate="print"/>
            <a:stretch>
              <a:fillRect/>
            </a:stretch>
          </p:blipFill>
          <p:spPr>
            <a:xfrm>
              <a:off x="8861126" y="3406462"/>
              <a:ext cx="66294" cy="66294"/>
            </a:xfrm>
            <a:prstGeom prst="rect">
              <a:avLst/>
            </a:prstGeom>
            <a:effectLst>
              <a:outerShdw blurRad="228600" dist="50800" dir="5400000" algn="ctr" rotWithShape="0">
                <a:srgbClr val="66FFFF"/>
              </a:outerShdw>
            </a:effectLst>
          </p:spPr>
        </p:pic>
        <p:pic>
          <p:nvPicPr>
            <p:cNvPr id="496" name="Picture 495" descr="glow-ball.png"/>
            <p:cNvPicPr>
              <a:picLocks noChangeAspect="1"/>
            </p:cNvPicPr>
            <p:nvPr/>
          </p:nvPicPr>
          <p:blipFill>
            <a:blip r:embed="rId4" cstate="print"/>
            <a:stretch>
              <a:fillRect/>
            </a:stretch>
          </p:blipFill>
          <p:spPr>
            <a:xfrm>
              <a:off x="9543612" y="3333578"/>
              <a:ext cx="66294" cy="66294"/>
            </a:xfrm>
            <a:prstGeom prst="rect">
              <a:avLst/>
            </a:prstGeom>
            <a:effectLst>
              <a:outerShdw blurRad="228600" dist="50800" dir="5400000" algn="ctr" rotWithShape="0">
                <a:srgbClr val="66FFFF"/>
              </a:outerShdw>
            </a:effectLst>
          </p:spPr>
        </p:pic>
        <p:pic>
          <p:nvPicPr>
            <p:cNvPr id="497" name="Picture 496" descr="glow-ball.png"/>
            <p:cNvPicPr>
              <a:picLocks noChangeAspect="1"/>
            </p:cNvPicPr>
            <p:nvPr/>
          </p:nvPicPr>
          <p:blipFill>
            <a:blip r:embed="rId4" cstate="print"/>
            <a:stretch>
              <a:fillRect/>
            </a:stretch>
          </p:blipFill>
          <p:spPr>
            <a:xfrm>
              <a:off x="7005854" y="2134264"/>
              <a:ext cx="66294" cy="66294"/>
            </a:xfrm>
            <a:prstGeom prst="rect">
              <a:avLst/>
            </a:prstGeom>
            <a:effectLst>
              <a:outerShdw blurRad="228600" dist="50800" dir="5400000" algn="ctr" rotWithShape="0">
                <a:srgbClr val="66FFFF"/>
              </a:outerShdw>
            </a:effectLst>
          </p:spPr>
        </p:pic>
        <p:pic>
          <p:nvPicPr>
            <p:cNvPr id="498" name="Picture 497" descr="glow-ball.png"/>
            <p:cNvPicPr>
              <a:picLocks noChangeAspect="1"/>
            </p:cNvPicPr>
            <p:nvPr/>
          </p:nvPicPr>
          <p:blipFill>
            <a:blip r:embed="rId4" cstate="print"/>
            <a:stretch>
              <a:fillRect/>
            </a:stretch>
          </p:blipFill>
          <p:spPr>
            <a:xfrm>
              <a:off x="7078740" y="2339673"/>
              <a:ext cx="66294" cy="66294"/>
            </a:xfrm>
            <a:prstGeom prst="rect">
              <a:avLst/>
            </a:prstGeom>
            <a:effectLst>
              <a:outerShdw blurRad="228600" dist="50800" dir="5400000" algn="ctr" rotWithShape="0">
                <a:srgbClr val="66FFFF"/>
              </a:outerShdw>
            </a:effectLst>
          </p:spPr>
        </p:pic>
        <p:pic>
          <p:nvPicPr>
            <p:cNvPr id="499" name="Picture 498" descr="glow-ball.png"/>
            <p:cNvPicPr>
              <a:picLocks noChangeAspect="1"/>
            </p:cNvPicPr>
            <p:nvPr/>
          </p:nvPicPr>
          <p:blipFill>
            <a:blip r:embed="rId4" cstate="print"/>
            <a:stretch>
              <a:fillRect/>
            </a:stretch>
          </p:blipFill>
          <p:spPr>
            <a:xfrm>
              <a:off x="6879958" y="2299916"/>
              <a:ext cx="66294" cy="66294"/>
            </a:xfrm>
            <a:prstGeom prst="rect">
              <a:avLst/>
            </a:prstGeom>
            <a:effectLst>
              <a:outerShdw blurRad="228600" dist="50800" dir="5400000" algn="ctr" rotWithShape="0">
                <a:srgbClr val="66FFFF"/>
              </a:outerShdw>
            </a:effectLst>
          </p:spPr>
        </p:pic>
        <p:pic>
          <p:nvPicPr>
            <p:cNvPr id="500" name="Picture 499" descr="glow-ball.png"/>
            <p:cNvPicPr>
              <a:picLocks noChangeAspect="1"/>
            </p:cNvPicPr>
            <p:nvPr/>
          </p:nvPicPr>
          <p:blipFill>
            <a:blip r:embed="rId4" cstate="print"/>
            <a:stretch>
              <a:fillRect/>
            </a:stretch>
          </p:blipFill>
          <p:spPr>
            <a:xfrm>
              <a:off x="6820324" y="2054751"/>
              <a:ext cx="66294" cy="66294"/>
            </a:xfrm>
            <a:prstGeom prst="rect">
              <a:avLst/>
            </a:prstGeom>
            <a:effectLst>
              <a:outerShdw blurRad="228600" dist="50800" dir="5400000" algn="ctr" rotWithShape="0">
                <a:srgbClr val="66FFFF"/>
              </a:outerShdw>
            </a:effectLst>
          </p:spPr>
        </p:pic>
        <p:pic>
          <p:nvPicPr>
            <p:cNvPr id="501" name="Picture 500" descr="glow-ball.png"/>
            <p:cNvPicPr>
              <a:picLocks noChangeAspect="1"/>
            </p:cNvPicPr>
            <p:nvPr/>
          </p:nvPicPr>
          <p:blipFill>
            <a:blip r:embed="rId4" cstate="print"/>
            <a:stretch>
              <a:fillRect/>
            </a:stretch>
          </p:blipFill>
          <p:spPr>
            <a:xfrm>
              <a:off x="6707680" y="2273412"/>
              <a:ext cx="66294" cy="66294"/>
            </a:xfrm>
            <a:prstGeom prst="rect">
              <a:avLst/>
            </a:prstGeom>
            <a:effectLst>
              <a:outerShdw blurRad="228600" dist="50800" dir="5400000" algn="ctr" rotWithShape="0">
                <a:srgbClr val="66FFFF"/>
              </a:outerShdw>
            </a:effectLst>
          </p:spPr>
        </p:pic>
        <p:pic>
          <p:nvPicPr>
            <p:cNvPr id="502" name="Picture 501" descr="glow-ball.png"/>
            <p:cNvPicPr>
              <a:picLocks noChangeAspect="1"/>
            </p:cNvPicPr>
            <p:nvPr/>
          </p:nvPicPr>
          <p:blipFill>
            <a:blip r:embed="rId4" cstate="print"/>
            <a:stretch>
              <a:fillRect/>
            </a:stretch>
          </p:blipFill>
          <p:spPr>
            <a:xfrm>
              <a:off x="7549193" y="2147517"/>
              <a:ext cx="66294" cy="66294"/>
            </a:xfrm>
            <a:prstGeom prst="rect">
              <a:avLst/>
            </a:prstGeom>
            <a:effectLst>
              <a:outerShdw blurRad="228600" dist="50800" dir="5400000" algn="ctr" rotWithShape="0">
                <a:srgbClr val="66FFFF"/>
              </a:outerShdw>
            </a:effectLst>
          </p:spPr>
        </p:pic>
        <p:pic>
          <p:nvPicPr>
            <p:cNvPr id="503" name="Picture 502" descr="glow-ball.png"/>
            <p:cNvPicPr>
              <a:picLocks noChangeAspect="1"/>
            </p:cNvPicPr>
            <p:nvPr/>
          </p:nvPicPr>
          <p:blipFill>
            <a:blip r:embed="rId4" cstate="print"/>
            <a:stretch>
              <a:fillRect/>
            </a:stretch>
          </p:blipFill>
          <p:spPr>
            <a:xfrm>
              <a:off x="6787192" y="2525203"/>
              <a:ext cx="66294" cy="66294"/>
            </a:xfrm>
            <a:prstGeom prst="rect">
              <a:avLst/>
            </a:prstGeom>
            <a:effectLst>
              <a:outerShdw blurRad="228600" dist="50800" dir="5400000" algn="ctr" rotWithShape="0">
                <a:srgbClr val="66FFFF"/>
              </a:outerShdw>
            </a:effectLst>
          </p:spPr>
        </p:pic>
        <p:pic>
          <p:nvPicPr>
            <p:cNvPr id="504" name="Picture 503" descr="glow-ball.png"/>
            <p:cNvPicPr>
              <a:picLocks noChangeAspect="1"/>
            </p:cNvPicPr>
            <p:nvPr/>
          </p:nvPicPr>
          <p:blipFill>
            <a:blip r:embed="rId4" cstate="print"/>
            <a:stretch>
              <a:fillRect/>
            </a:stretch>
          </p:blipFill>
          <p:spPr>
            <a:xfrm>
              <a:off x="6196356" y="2755630"/>
              <a:ext cx="66294" cy="66294"/>
            </a:xfrm>
            <a:prstGeom prst="rect">
              <a:avLst/>
            </a:prstGeom>
            <a:effectLst>
              <a:outerShdw blurRad="228600" dist="50800" dir="5400000" algn="ctr" rotWithShape="0">
                <a:srgbClr val="66FFFF"/>
              </a:outerShdw>
            </a:effectLst>
          </p:spPr>
        </p:pic>
        <p:pic>
          <p:nvPicPr>
            <p:cNvPr id="506" name="Picture 505" descr="glow-ball.png"/>
            <p:cNvPicPr>
              <a:picLocks noChangeAspect="1"/>
            </p:cNvPicPr>
            <p:nvPr/>
          </p:nvPicPr>
          <p:blipFill>
            <a:blip r:embed="rId5" cstate="print"/>
            <a:stretch>
              <a:fillRect/>
            </a:stretch>
          </p:blipFill>
          <p:spPr>
            <a:xfrm flipH="1" flipV="1">
              <a:off x="6473633" y="2357481"/>
              <a:ext cx="74965" cy="74965"/>
            </a:xfrm>
            <a:prstGeom prst="rect">
              <a:avLst/>
            </a:prstGeom>
            <a:effectLst>
              <a:outerShdw blurRad="228600" dist="50800" dir="5400000" algn="ctr" rotWithShape="0">
                <a:srgbClr val="66FFFF"/>
              </a:outerShdw>
            </a:effectLst>
          </p:spPr>
        </p:pic>
        <p:pic>
          <p:nvPicPr>
            <p:cNvPr id="507" name="Picture 506" descr="glow-ball.png"/>
            <p:cNvPicPr>
              <a:picLocks noChangeAspect="1"/>
            </p:cNvPicPr>
            <p:nvPr/>
          </p:nvPicPr>
          <p:blipFill>
            <a:blip r:embed="rId5" cstate="print"/>
            <a:stretch>
              <a:fillRect/>
            </a:stretch>
          </p:blipFill>
          <p:spPr>
            <a:xfrm flipH="1" flipV="1">
              <a:off x="6599528" y="2231585"/>
              <a:ext cx="74965" cy="74965"/>
            </a:xfrm>
            <a:prstGeom prst="rect">
              <a:avLst/>
            </a:prstGeom>
            <a:effectLst>
              <a:outerShdw blurRad="228600" dist="50800" dir="5400000" algn="ctr" rotWithShape="0">
                <a:srgbClr val="66FFFF"/>
              </a:outerShdw>
            </a:effectLst>
          </p:spPr>
        </p:pic>
        <p:pic>
          <p:nvPicPr>
            <p:cNvPr id="508" name="Picture 507" descr="glow-ball.png"/>
            <p:cNvPicPr>
              <a:picLocks noChangeAspect="1"/>
            </p:cNvPicPr>
            <p:nvPr/>
          </p:nvPicPr>
          <p:blipFill>
            <a:blip r:embed="rId5" cstate="print"/>
            <a:stretch>
              <a:fillRect/>
            </a:stretch>
          </p:blipFill>
          <p:spPr>
            <a:xfrm flipH="1" flipV="1">
              <a:off x="6804937" y="2330976"/>
              <a:ext cx="74965" cy="74965"/>
            </a:xfrm>
            <a:prstGeom prst="rect">
              <a:avLst/>
            </a:prstGeom>
            <a:effectLst>
              <a:outerShdw blurRad="228600" dist="50800" dir="5400000" algn="ctr" rotWithShape="0">
                <a:srgbClr val="66FFFF"/>
              </a:outerShdw>
            </a:effectLst>
          </p:spPr>
        </p:pic>
        <p:pic>
          <p:nvPicPr>
            <p:cNvPr id="509" name="Picture 508" descr="glow-ball.png"/>
            <p:cNvPicPr>
              <a:picLocks noChangeAspect="1"/>
            </p:cNvPicPr>
            <p:nvPr/>
          </p:nvPicPr>
          <p:blipFill>
            <a:blip r:embed="rId5" cstate="print"/>
            <a:stretch>
              <a:fillRect/>
            </a:stretch>
          </p:blipFill>
          <p:spPr>
            <a:xfrm flipH="1" flipV="1">
              <a:off x="6904328" y="2536385"/>
              <a:ext cx="74965" cy="74965"/>
            </a:xfrm>
            <a:prstGeom prst="rect">
              <a:avLst/>
            </a:prstGeom>
            <a:effectLst>
              <a:outerShdw blurRad="228600" dist="50800" dir="5400000" algn="ctr" rotWithShape="0">
                <a:srgbClr val="66FFFF"/>
              </a:outerShdw>
            </a:effectLst>
          </p:spPr>
        </p:pic>
        <p:pic>
          <p:nvPicPr>
            <p:cNvPr id="510" name="Picture 509" descr="glow-ball.png"/>
            <p:cNvPicPr>
              <a:picLocks noChangeAspect="1"/>
            </p:cNvPicPr>
            <p:nvPr/>
          </p:nvPicPr>
          <p:blipFill>
            <a:blip r:embed="rId5" cstate="print"/>
            <a:stretch>
              <a:fillRect/>
            </a:stretch>
          </p:blipFill>
          <p:spPr>
            <a:xfrm flipH="1" flipV="1">
              <a:off x="6599591" y="2337598"/>
              <a:ext cx="74965" cy="74965"/>
            </a:xfrm>
            <a:prstGeom prst="rect">
              <a:avLst/>
            </a:prstGeom>
            <a:effectLst>
              <a:outerShdw blurRad="228600" dist="50800" dir="5400000" algn="ctr" rotWithShape="0">
                <a:srgbClr val="66FFFF"/>
              </a:outerShdw>
            </a:effectLst>
          </p:spPr>
        </p:pic>
        <p:pic>
          <p:nvPicPr>
            <p:cNvPr id="511" name="Picture 510" descr="glow-ball.png"/>
            <p:cNvPicPr>
              <a:picLocks noChangeAspect="1"/>
            </p:cNvPicPr>
            <p:nvPr/>
          </p:nvPicPr>
          <p:blipFill>
            <a:blip r:embed="rId4" cstate="print"/>
            <a:stretch>
              <a:fillRect/>
            </a:stretch>
          </p:blipFill>
          <p:spPr>
            <a:xfrm>
              <a:off x="7158254" y="2101136"/>
              <a:ext cx="66294" cy="66294"/>
            </a:xfrm>
            <a:prstGeom prst="rect">
              <a:avLst/>
            </a:prstGeom>
            <a:effectLst>
              <a:outerShdw blurRad="228600" dist="50800" dir="5400000" algn="ctr" rotWithShape="0">
                <a:srgbClr val="66FFFF"/>
              </a:outerShdw>
            </a:effectLst>
          </p:spPr>
        </p:pic>
        <p:pic>
          <p:nvPicPr>
            <p:cNvPr id="512" name="Picture 511" descr="glow-ball.png"/>
            <p:cNvPicPr>
              <a:picLocks noChangeAspect="1"/>
            </p:cNvPicPr>
            <p:nvPr/>
          </p:nvPicPr>
          <p:blipFill>
            <a:blip r:embed="rId4" cstate="print"/>
            <a:stretch>
              <a:fillRect/>
            </a:stretch>
          </p:blipFill>
          <p:spPr>
            <a:xfrm>
              <a:off x="7032358" y="2266788"/>
              <a:ext cx="66294" cy="66294"/>
            </a:xfrm>
            <a:prstGeom prst="rect">
              <a:avLst/>
            </a:prstGeom>
            <a:effectLst>
              <a:outerShdw blurRad="228600" dist="50800" dir="5400000" algn="ctr" rotWithShape="0">
                <a:srgbClr val="66FFFF"/>
              </a:outerShdw>
            </a:effectLst>
          </p:spPr>
        </p:pic>
        <p:pic>
          <p:nvPicPr>
            <p:cNvPr id="513" name="Picture 512" descr="glow-ball.png"/>
            <p:cNvPicPr>
              <a:picLocks noChangeAspect="1"/>
            </p:cNvPicPr>
            <p:nvPr/>
          </p:nvPicPr>
          <p:blipFill>
            <a:blip r:embed="rId4" cstate="print"/>
            <a:stretch>
              <a:fillRect/>
            </a:stretch>
          </p:blipFill>
          <p:spPr>
            <a:xfrm>
              <a:off x="6972724" y="2021623"/>
              <a:ext cx="66294" cy="66294"/>
            </a:xfrm>
            <a:prstGeom prst="rect">
              <a:avLst/>
            </a:prstGeom>
            <a:effectLst>
              <a:outerShdw blurRad="228600" dist="50800" dir="5400000" algn="ctr" rotWithShape="0">
                <a:srgbClr val="66FFFF"/>
              </a:outerShdw>
            </a:effectLst>
          </p:spPr>
        </p:pic>
        <p:pic>
          <p:nvPicPr>
            <p:cNvPr id="514" name="Picture 513" descr="glow-ball.png"/>
            <p:cNvPicPr>
              <a:picLocks noChangeAspect="1"/>
            </p:cNvPicPr>
            <p:nvPr/>
          </p:nvPicPr>
          <p:blipFill>
            <a:blip r:embed="rId4" cstate="print"/>
            <a:stretch>
              <a:fillRect/>
            </a:stretch>
          </p:blipFill>
          <p:spPr>
            <a:xfrm>
              <a:off x="6860080" y="2240284"/>
              <a:ext cx="66294" cy="66294"/>
            </a:xfrm>
            <a:prstGeom prst="rect">
              <a:avLst/>
            </a:prstGeom>
            <a:effectLst>
              <a:outerShdw blurRad="228600" dist="50800" dir="5400000" algn="ctr" rotWithShape="0">
                <a:srgbClr val="66FFFF"/>
              </a:outerShdw>
            </a:effectLst>
          </p:spPr>
        </p:pic>
        <p:pic>
          <p:nvPicPr>
            <p:cNvPr id="515" name="Picture 514" descr="glow-ball.png"/>
            <p:cNvPicPr>
              <a:picLocks noChangeAspect="1"/>
            </p:cNvPicPr>
            <p:nvPr/>
          </p:nvPicPr>
          <p:blipFill>
            <a:blip r:embed="rId4" cstate="print"/>
            <a:stretch>
              <a:fillRect/>
            </a:stretch>
          </p:blipFill>
          <p:spPr>
            <a:xfrm>
              <a:off x="6508898" y="2193902"/>
              <a:ext cx="66294" cy="66294"/>
            </a:xfrm>
            <a:prstGeom prst="rect">
              <a:avLst/>
            </a:prstGeom>
            <a:effectLst>
              <a:outerShdw blurRad="228600" dist="50800" dir="5400000" algn="ctr" rotWithShape="0">
                <a:srgbClr val="66FFFF"/>
              </a:outerShdw>
            </a:effectLst>
          </p:spPr>
        </p:pic>
        <p:pic>
          <p:nvPicPr>
            <p:cNvPr id="516" name="Picture 515" descr="glow-ball.png"/>
            <p:cNvPicPr>
              <a:picLocks noChangeAspect="1"/>
            </p:cNvPicPr>
            <p:nvPr/>
          </p:nvPicPr>
          <p:blipFill>
            <a:blip r:embed="rId4" cstate="print"/>
            <a:stretch>
              <a:fillRect/>
            </a:stretch>
          </p:blipFill>
          <p:spPr>
            <a:xfrm>
              <a:off x="6939592" y="2492075"/>
              <a:ext cx="66294" cy="66294"/>
            </a:xfrm>
            <a:prstGeom prst="rect">
              <a:avLst/>
            </a:prstGeom>
            <a:effectLst>
              <a:outerShdw blurRad="228600" dist="50800" dir="5400000" algn="ctr" rotWithShape="0">
                <a:srgbClr val="66FFFF"/>
              </a:outerShdw>
            </a:effectLst>
          </p:spPr>
        </p:pic>
        <p:pic>
          <p:nvPicPr>
            <p:cNvPr id="517" name="Picture 516" descr="glow-ball.png"/>
            <p:cNvPicPr>
              <a:picLocks noChangeAspect="1"/>
            </p:cNvPicPr>
            <p:nvPr/>
          </p:nvPicPr>
          <p:blipFill>
            <a:blip r:embed="rId4" cstate="print"/>
            <a:stretch>
              <a:fillRect/>
            </a:stretch>
          </p:blipFill>
          <p:spPr>
            <a:xfrm>
              <a:off x="6667922" y="1968615"/>
              <a:ext cx="66294" cy="66294"/>
            </a:xfrm>
            <a:prstGeom prst="rect">
              <a:avLst/>
            </a:prstGeom>
            <a:effectLst>
              <a:outerShdw blurRad="228600" dist="50800" dir="5400000" algn="ctr" rotWithShape="0">
                <a:srgbClr val="66FFFF"/>
              </a:outerShdw>
            </a:effectLst>
          </p:spPr>
        </p:pic>
        <p:pic>
          <p:nvPicPr>
            <p:cNvPr id="518" name="Picture 517" descr="glow-ball.png"/>
            <p:cNvPicPr>
              <a:picLocks noChangeAspect="1"/>
            </p:cNvPicPr>
            <p:nvPr/>
          </p:nvPicPr>
          <p:blipFill>
            <a:blip r:embed="rId5" cstate="print"/>
            <a:stretch>
              <a:fillRect/>
            </a:stretch>
          </p:blipFill>
          <p:spPr>
            <a:xfrm flipH="1" flipV="1">
              <a:off x="6626033" y="2324353"/>
              <a:ext cx="74965" cy="74965"/>
            </a:xfrm>
            <a:prstGeom prst="rect">
              <a:avLst/>
            </a:prstGeom>
            <a:effectLst>
              <a:outerShdw blurRad="228600" dist="50800" dir="5400000" algn="ctr" rotWithShape="0">
                <a:srgbClr val="66FFFF"/>
              </a:outerShdw>
            </a:effectLst>
          </p:spPr>
        </p:pic>
        <p:pic>
          <p:nvPicPr>
            <p:cNvPr id="519" name="Picture 518" descr="glow-ball.png"/>
            <p:cNvPicPr>
              <a:picLocks noChangeAspect="1"/>
            </p:cNvPicPr>
            <p:nvPr/>
          </p:nvPicPr>
          <p:blipFill>
            <a:blip r:embed="rId5" cstate="print"/>
            <a:stretch>
              <a:fillRect/>
            </a:stretch>
          </p:blipFill>
          <p:spPr>
            <a:xfrm flipH="1" flipV="1">
              <a:off x="6751928" y="2198457"/>
              <a:ext cx="74965" cy="74965"/>
            </a:xfrm>
            <a:prstGeom prst="rect">
              <a:avLst/>
            </a:prstGeom>
            <a:effectLst>
              <a:outerShdw blurRad="228600" dist="50800" dir="5400000" algn="ctr" rotWithShape="0">
                <a:srgbClr val="66FFFF"/>
              </a:outerShdw>
            </a:effectLst>
          </p:spPr>
        </p:pic>
        <p:pic>
          <p:nvPicPr>
            <p:cNvPr id="520" name="Picture 519" descr="glow-ball.png"/>
            <p:cNvPicPr>
              <a:picLocks noChangeAspect="1"/>
            </p:cNvPicPr>
            <p:nvPr/>
          </p:nvPicPr>
          <p:blipFill>
            <a:blip r:embed="rId5" cstate="print"/>
            <a:stretch>
              <a:fillRect/>
            </a:stretch>
          </p:blipFill>
          <p:spPr>
            <a:xfrm flipH="1" flipV="1">
              <a:off x="6957337" y="2297848"/>
              <a:ext cx="74965" cy="74965"/>
            </a:xfrm>
            <a:prstGeom prst="rect">
              <a:avLst/>
            </a:prstGeom>
            <a:effectLst>
              <a:outerShdw blurRad="228600" dist="50800" dir="5400000" algn="ctr" rotWithShape="0">
                <a:srgbClr val="66FFFF"/>
              </a:outerShdw>
            </a:effectLst>
          </p:spPr>
        </p:pic>
        <p:pic>
          <p:nvPicPr>
            <p:cNvPr id="521" name="Picture 520" descr="glow-ball.png"/>
            <p:cNvPicPr>
              <a:picLocks noChangeAspect="1"/>
            </p:cNvPicPr>
            <p:nvPr/>
          </p:nvPicPr>
          <p:blipFill>
            <a:blip r:embed="rId5" cstate="print"/>
            <a:stretch>
              <a:fillRect/>
            </a:stretch>
          </p:blipFill>
          <p:spPr>
            <a:xfrm flipH="1" flipV="1">
              <a:off x="7056728" y="2503257"/>
              <a:ext cx="74965" cy="74965"/>
            </a:xfrm>
            <a:prstGeom prst="rect">
              <a:avLst/>
            </a:prstGeom>
            <a:effectLst>
              <a:outerShdw blurRad="228600" dist="50800" dir="5400000" algn="ctr" rotWithShape="0">
                <a:srgbClr val="66FFFF"/>
              </a:outerShdw>
            </a:effectLst>
          </p:spPr>
        </p:pic>
        <p:pic>
          <p:nvPicPr>
            <p:cNvPr id="522" name="Picture 521" descr="glow-ball.png"/>
            <p:cNvPicPr>
              <a:picLocks noChangeAspect="1"/>
            </p:cNvPicPr>
            <p:nvPr/>
          </p:nvPicPr>
          <p:blipFill>
            <a:blip r:embed="rId5" cstate="print"/>
            <a:stretch>
              <a:fillRect/>
            </a:stretch>
          </p:blipFill>
          <p:spPr>
            <a:xfrm flipH="1" flipV="1">
              <a:off x="6751991" y="2304470"/>
              <a:ext cx="74965" cy="74965"/>
            </a:xfrm>
            <a:prstGeom prst="rect">
              <a:avLst/>
            </a:prstGeom>
            <a:effectLst>
              <a:outerShdw blurRad="228600" dist="50800" dir="5400000" algn="ctr" rotWithShape="0">
                <a:srgbClr val="66FFFF"/>
              </a:outerShdw>
            </a:effectLst>
          </p:spPr>
        </p:pic>
        <p:pic>
          <p:nvPicPr>
            <p:cNvPr id="523" name="Picture 522" descr="glow-ball.png"/>
            <p:cNvPicPr>
              <a:picLocks noChangeAspect="1"/>
            </p:cNvPicPr>
            <p:nvPr/>
          </p:nvPicPr>
          <p:blipFill>
            <a:blip r:embed="rId4" cstate="print"/>
            <a:stretch>
              <a:fillRect/>
            </a:stretch>
          </p:blipFill>
          <p:spPr>
            <a:xfrm>
              <a:off x="6356498" y="2545082"/>
              <a:ext cx="66294" cy="66294"/>
            </a:xfrm>
            <a:prstGeom prst="rect">
              <a:avLst/>
            </a:prstGeom>
            <a:effectLst>
              <a:outerShdw blurRad="228600" dist="50800" dir="5400000" algn="ctr" rotWithShape="0">
                <a:srgbClr val="66FFFF"/>
              </a:outerShdw>
            </a:effectLst>
          </p:spPr>
        </p:pic>
        <p:pic>
          <p:nvPicPr>
            <p:cNvPr id="524" name="Picture 523" descr="glow-ball.png"/>
            <p:cNvPicPr>
              <a:picLocks noChangeAspect="1"/>
            </p:cNvPicPr>
            <p:nvPr/>
          </p:nvPicPr>
          <p:blipFill>
            <a:blip r:embed="rId4" cstate="print"/>
            <a:stretch>
              <a:fillRect/>
            </a:stretch>
          </p:blipFill>
          <p:spPr>
            <a:xfrm>
              <a:off x="7038984" y="2472198"/>
              <a:ext cx="66294" cy="66294"/>
            </a:xfrm>
            <a:prstGeom prst="rect">
              <a:avLst/>
            </a:prstGeom>
            <a:effectLst>
              <a:outerShdw blurRad="228600" dist="50800" dir="5400000" algn="ctr" rotWithShape="0">
                <a:srgbClr val="66FFFF"/>
              </a:outerShdw>
            </a:effectLst>
          </p:spPr>
        </p:pic>
        <p:pic>
          <p:nvPicPr>
            <p:cNvPr id="525" name="Picture 524" descr="glow-ball.png"/>
            <p:cNvPicPr>
              <a:picLocks noChangeAspect="1"/>
            </p:cNvPicPr>
            <p:nvPr/>
          </p:nvPicPr>
          <p:blipFill>
            <a:blip r:embed="rId5" cstate="print"/>
            <a:stretch>
              <a:fillRect/>
            </a:stretch>
          </p:blipFill>
          <p:spPr>
            <a:xfrm flipH="1" flipV="1">
              <a:off x="4658147" y="4729611"/>
              <a:ext cx="74965" cy="74965"/>
            </a:xfrm>
            <a:prstGeom prst="rect">
              <a:avLst/>
            </a:prstGeom>
            <a:effectLst>
              <a:outerShdw blurRad="228600" dist="50800" dir="5400000" algn="ctr" rotWithShape="0">
                <a:srgbClr val="66FFFF"/>
              </a:outerShdw>
            </a:effectLst>
          </p:spPr>
        </p:pic>
        <p:pic>
          <p:nvPicPr>
            <p:cNvPr id="526" name="Picture 525" descr="glow-ball.png"/>
            <p:cNvPicPr>
              <a:picLocks noChangeAspect="1"/>
            </p:cNvPicPr>
            <p:nvPr/>
          </p:nvPicPr>
          <p:blipFill>
            <a:blip r:embed="rId5" cstate="print"/>
            <a:stretch>
              <a:fillRect/>
            </a:stretch>
          </p:blipFill>
          <p:spPr>
            <a:xfrm flipH="1" flipV="1">
              <a:off x="4686196" y="4527657"/>
              <a:ext cx="74965" cy="74965"/>
            </a:xfrm>
            <a:prstGeom prst="rect">
              <a:avLst/>
            </a:prstGeom>
            <a:effectLst>
              <a:outerShdw blurRad="228600" dist="50800" dir="5400000" algn="ctr" rotWithShape="0">
                <a:srgbClr val="66FFFF"/>
              </a:outerShdw>
            </a:effectLst>
          </p:spPr>
        </p:pic>
        <p:pic>
          <p:nvPicPr>
            <p:cNvPr id="527" name="Picture 526" descr="glow-ball.png"/>
            <p:cNvPicPr>
              <a:picLocks noChangeAspect="1"/>
            </p:cNvPicPr>
            <p:nvPr/>
          </p:nvPicPr>
          <p:blipFill>
            <a:blip r:embed="rId5" cstate="print"/>
            <a:stretch>
              <a:fillRect/>
            </a:stretch>
          </p:blipFill>
          <p:spPr>
            <a:xfrm flipH="1" flipV="1">
              <a:off x="3698868" y="4522047"/>
              <a:ext cx="74965" cy="74965"/>
            </a:xfrm>
            <a:prstGeom prst="rect">
              <a:avLst/>
            </a:prstGeom>
            <a:effectLst>
              <a:outerShdw blurRad="228600" dist="50800" dir="5400000" algn="ctr" rotWithShape="0">
                <a:srgbClr val="66FFFF"/>
              </a:outerShdw>
            </a:effectLst>
          </p:spPr>
        </p:pic>
        <p:pic>
          <p:nvPicPr>
            <p:cNvPr id="528" name="Picture 527" descr="glow-ball.png"/>
            <p:cNvPicPr>
              <a:picLocks noChangeAspect="1"/>
            </p:cNvPicPr>
            <p:nvPr/>
          </p:nvPicPr>
          <p:blipFill>
            <a:blip r:embed="rId5" cstate="print"/>
            <a:stretch>
              <a:fillRect/>
            </a:stretch>
          </p:blipFill>
          <p:spPr>
            <a:xfrm flipH="1" flipV="1">
              <a:off x="3867162" y="3983505"/>
              <a:ext cx="74965" cy="74965"/>
            </a:xfrm>
            <a:prstGeom prst="rect">
              <a:avLst/>
            </a:prstGeom>
            <a:effectLst>
              <a:outerShdw blurRad="228600" dist="50800" dir="5400000" algn="ctr" rotWithShape="0">
                <a:srgbClr val="66FFFF"/>
              </a:outerShdw>
            </a:effectLst>
          </p:spPr>
        </p:pic>
        <p:pic>
          <p:nvPicPr>
            <p:cNvPr id="529" name="Picture 528" descr="glow-ball.png"/>
            <p:cNvPicPr>
              <a:picLocks noChangeAspect="1"/>
            </p:cNvPicPr>
            <p:nvPr/>
          </p:nvPicPr>
          <p:blipFill>
            <a:blip r:embed="rId5" cstate="print"/>
            <a:stretch>
              <a:fillRect/>
            </a:stretch>
          </p:blipFill>
          <p:spPr>
            <a:xfrm flipH="1" flipV="1">
              <a:off x="6879633" y="5122298"/>
              <a:ext cx="74965" cy="74965"/>
            </a:xfrm>
            <a:prstGeom prst="rect">
              <a:avLst/>
            </a:prstGeom>
            <a:effectLst>
              <a:outerShdw blurRad="228600" dist="50800" dir="5400000" algn="ctr" rotWithShape="0">
                <a:srgbClr val="66FFFF"/>
              </a:outerShdw>
            </a:effectLst>
          </p:spPr>
        </p:pic>
        <p:pic>
          <p:nvPicPr>
            <p:cNvPr id="530" name="Picture 529" descr="glow-ball.png"/>
            <p:cNvPicPr>
              <a:picLocks noChangeAspect="1"/>
            </p:cNvPicPr>
            <p:nvPr/>
          </p:nvPicPr>
          <p:blipFill>
            <a:blip r:embed="rId5" cstate="print"/>
            <a:stretch>
              <a:fillRect/>
            </a:stretch>
          </p:blipFill>
          <p:spPr>
            <a:xfrm flipH="1" flipV="1">
              <a:off x="7064757" y="5133517"/>
              <a:ext cx="74965" cy="74965"/>
            </a:xfrm>
            <a:prstGeom prst="rect">
              <a:avLst/>
            </a:prstGeom>
            <a:effectLst>
              <a:outerShdw blurRad="228600" dist="50800" dir="5400000" algn="ctr" rotWithShape="0">
                <a:srgbClr val="66FFFF"/>
              </a:outerShdw>
            </a:effectLst>
          </p:spPr>
        </p:pic>
        <p:pic>
          <p:nvPicPr>
            <p:cNvPr id="531" name="Picture 530" descr="glow-ball.png"/>
            <p:cNvPicPr>
              <a:picLocks noChangeAspect="1"/>
            </p:cNvPicPr>
            <p:nvPr/>
          </p:nvPicPr>
          <p:blipFill>
            <a:blip r:embed="rId5" cstate="print"/>
            <a:stretch>
              <a:fillRect/>
            </a:stretch>
          </p:blipFill>
          <p:spPr>
            <a:xfrm flipH="1" flipV="1">
              <a:off x="6986220" y="5083028"/>
              <a:ext cx="74965" cy="74965"/>
            </a:xfrm>
            <a:prstGeom prst="rect">
              <a:avLst/>
            </a:prstGeom>
            <a:effectLst>
              <a:outerShdw blurRad="228600" dist="50800" dir="5400000" algn="ctr" rotWithShape="0">
                <a:srgbClr val="66FFFF"/>
              </a:outerShdw>
            </a:effectLst>
          </p:spPr>
        </p:pic>
        <p:pic>
          <p:nvPicPr>
            <p:cNvPr id="532" name="Picture 531" descr="glow-ball.png"/>
            <p:cNvPicPr>
              <a:picLocks noChangeAspect="1"/>
            </p:cNvPicPr>
            <p:nvPr/>
          </p:nvPicPr>
          <p:blipFill>
            <a:blip r:embed="rId5" cstate="print"/>
            <a:stretch>
              <a:fillRect/>
            </a:stretch>
          </p:blipFill>
          <p:spPr>
            <a:xfrm flipH="1" flipV="1">
              <a:off x="10582995" y="2879559"/>
              <a:ext cx="74965" cy="74965"/>
            </a:xfrm>
            <a:prstGeom prst="rect">
              <a:avLst/>
            </a:prstGeom>
            <a:effectLst>
              <a:outerShdw blurRad="228600" dist="50800" dir="5400000" algn="ctr" rotWithShape="0">
                <a:srgbClr val="66FFFF"/>
              </a:outerShdw>
            </a:effectLst>
          </p:spPr>
        </p:pic>
        <p:pic>
          <p:nvPicPr>
            <p:cNvPr id="533" name="Picture 532" descr="glow-ball.png"/>
            <p:cNvPicPr>
              <a:picLocks noChangeAspect="1"/>
            </p:cNvPicPr>
            <p:nvPr/>
          </p:nvPicPr>
          <p:blipFill>
            <a:blip r:embed="rId4" cstate="print"/>
            <a:stretch>
              <a:fillRect/>
            </a:stretch>
          </p:blipFill>
          <p:spPr>
            <a:xfrm>
              <a:off x="10603162" y="2772735"/>
              <a:ext cx="66294" cy="66294"/>
            </a:xfrm>
            <a:prstGeom prst="rect">
              <a:avLst/>
            </a:prstGeom>
            <a:effectLst>
              <a:outerShdw blurRad="228600" dist="50800" dir="5400000" algn="ctr" rotWithShape="0">
                <a:srgbClr val="66FFFF"/>
              </a:outerShdw>
            </a:effectLst>
          </p:spPr>
        </p:pic>
        <p:pic>
          <p:nvPicPr>
            <p:cNvPr id="534" name="Picture 533" descr="glow-ball.png"/>
            <p:cNvPicPr>
              <a:picLocks noChangeAspect="1"/>
            </p:cNvPicPr>
            <p:nvPr/>
          </p:nvPicPr>
          <p:blipFill>
            <a:blip r:embed="rId5" cstate="print"/>
            <a:stretch>
              <a:fillRect/>
            </a:stretch>
          </p:blipFill>
          <p:spPr>
            <a:xfrm flipH="1" flipV="1">
              <a:off x="9694475" y="4035498"/>
              <a:ext cx="74965" cy="74965"/>
            </a:xfrm>
            <a:prstGeom prst="rect">
              <a:avLst/>
            </a:prstGeom>
            <a:effectLst>
              <a:outerShdw blurRad="228600" dist="50800" dir="5400000" algn="ctr" rotWithShape="0">
                <a:srgbClr val="66FFFF"/>
              </a:outerShdw>
            </a:effectLst>
          </p:spPr>
        </p:pic>
        <p:pic>
          <p:nvPicPr>
            <p:cNvPr id="535" name="Picture 534" descr="glow-ball.png"/>
            <p:cNvPicPr>
              <a:picLocks noChangeAspect="1"/>
            </p:cNvPicPr>
            <p:nvPr/>
          </p:nvPicPr>
          <p:blipFill>
            <a:blip r:embed="rId4" cstate="print"/>
            <a:stretch>
              <a:fillRect/>
            </a:stretch>
          </p:blipFill>
          <p:spPr>
            <a:xfrm>
              <a:off x="9714642" y="3928674"/>
              <a:ext cx="66294" cy="66294"/>
            </a:xfrm>
            <a:prstGeom prst="rect">
              <a:avLst/>
            </a:prstGeom>
            <a:effectLst>
              <a:outerShdw blurRad="228600" dist="50800" dir="5400000" algn="ctr" rotWithShape="0">
                <a:srgbClr val="66FFFF"/>
              </a:outerShdw>
            </a:effectLst>
          </p:spPr>
        </p:pic>
        <p:pic>
          <p:nvPicPr>
            <p:cNvPr id="536" name="Picture 535" descr="glow-ball.png"/>
            <p:cNvPicPr>
              <a:picLocks noChangeAspect="1"/>
            </p:cNvPicPr>
            <p:nvPr/>
          </p:nvPicPr>
          <p:blipFill>
            <a:blip r:embed="rId4" cstate="print"/>
            <a:stretch>
              <a:fillRect/>
            </a:stretch>
          </p:blipFill>
          <p:spPr>
            <a:xfrm>
              <a:off x="2325183" y="2876383"/>
              <a:ext cx="66294" cy="66294"/>
            </a:xfrm>
            <a:prstGeom prst="rect">
              <a:avLst/>
            </a:prstGeom>
            <a:effectLst>
              <a:outerShdw blurRad="228600" dist="50800" dir="5400000" algn="ctr" rotWithShape="0">
                <a:srgbClr val="66FFFF"/>
              </a:outerShdw>
            </a:effectLst>
          </p:spPr>
        </p:pic>
        <p:pic>
          <p:nvPicPr>
            <p:cNvPr id="537" name="Picture 536" descr="glow-ball.png"/>
            <p:cNvPicPr>
              <a:picLocks noChangeAspect="1"/>
            </p:cNvPicPr>
            <p:nvPr/>
          </p:nvPicPr>
          <p:blipFill>
            <a:blip r:embed="rId4" cstate="print"/>
            <a:stretch>
              <a:fillRect/>
            </a:stretch>
          </p:blipFill>
          <p:spPr>
            <a:xfrm>
              <a:off x="2411322" y="2936018"/>
              <a:ext cx="66294" cy="66294"/>
            </a:xfrm>
            <a:prstGeom prst="rect">
              <a:avLst/>
            </a:prstGeom>
            <a:effectLst>
              <a:outerShdw blurRad="228600" dist="50800" dir="5400000" algn="ctr" rotWithShape="0">
                <a:srgbClr val="66FFFF"/>
              </a:outerShdw>
            </a:effectLst>
          </p:spPr>
        </p:pic>
        <p:pic>
          <p:nvPicPr>
            <p:cNvPr id="538" name="Picture 537" descr="glow-ball.png"/>
            <p:cNvPicPr>
              <a:picLocks noChangeAspect="1"/>
            </p:cNvPicPr>
            <p:nvPr/>
          </p:nvPicPr>
          <p:blipFill>
            <a:blip r:embed="rId4" cstate="print"/>
            <a:stretch>
              <a:fillRect/>
            </a:stretch>
          </p:blipFill>
          <p:spPr>
            <a:xfrm>
              <a:off x="2539869" y="3088418"/>
              <a:ext cx="66294" cy="66294"/>
            </a:xfrm>
            <a:prstGeom prst="rect">
              <a:avLst/>
            </a:prstGeom>
            <a:effectLst>
              <a:outerShdw blurRad="228600" dist="50800" dir="5400000" algn="ctr" rotWithShape="0">
                <a:srgbClr val="66FFFF"/>
              </a:outerShdw>
            </a:effectLst>
          </p:spPr>
        </p:pic>
        <p:pic>
          <p:nvPicPr>
            <p:cNvPr id="539" name="Picture 538" descr="glow-ball.png"/>
            <p:cNvPicPr>
              <a:picLocks noChangeAspect="1"/>
            </p:cNvPicPr>
            <p:nvPr/>
          </p:nvPicPr>
          <p:blipFill>
            <a:blip r:embed="rId4" cstate="print"/>
            <a:stretch>
              <a:fillRect/>
            </a:stretch>
          </p:blipFill>
          <p:spPr>
            <a:xfrm>
              <a:off x="2692269" y="3240818"/>
              <a:ext cx="66294" cy="66294"/>
            </a:xfrm>
            <a:prstGeom prst="rect">
              <a:avLst/>
            </a:prstGeom>
            <a:effectLst>
              <a:outerShdw blurRad="228600" dist="50800" dir="5400000" algn="ctr" rotWithShape="0">
                <a:srgbClr val="66FFFF"/>
              </a:outerShdw>
            </a:effectLst>
          </p:spPr>
        </p:pic>
        <p:pic>
          <p:nvPicPr>
            <p:cNvPr id="540" name="Picture 539" descr="glow-ball.png"/>
            <p:cNvPicPr>
              <a:picLocks noChangeAspect="1"/>
            </p:cNvPicPr>
            <p:nvPr/>
          </p:nvPicPr>
          <p:blipFill>
            <a:blip r:embed="rId4" cstate="print"/>
            <a:stretch>
              <a:fillRect/>
            </a:stretch>
          </p:blipFill>
          <p:spPr>
            <a:xfrm>
              <a:off x="3633174" y="2763740"/>
              <a:ext cx="66294" cy="66294"/>
            </a:xfrm>
            <a:prstGeom prst="rect">
              <a:avLst/>
            </a:prstGeom>
            <a:effectLst>
              <a:outerShdw blurRad="228600" dist="50800" dir="5400000" algn="ctr" rotWithShape="0">
                <a:srgbClr val="66FFFF"/>
              </a:outerShdw>
            </a:effectLst>
          </p:spPr>
        </p:pic>
        <p:pic>
          <p:nvPicPr>
            <p:cNvPr id="541" name="Picture 540" descr="glow-ball.png"/>
            <p:cNvPicPr>
              <a:picLocks noChangeAspect="1"/>
            </p:cNvPicPr>
            <p:nvPr/>
          </p:nvPicPr>
          <p:blipFill>
            <a:blip r:embed="rId4" cstate="print"/>
            <a:stretch>
              <a:fillRect/>
            </a:stretch>
          </p:blipFill>
          <p:spPr>
            <a:xfrm>
              <a:off x="3388008" y="2955896"/>
              <a:ext cx="66294" cy="66294"/>
            </a:xfrm>
            <a:prstGeom prst="rect">
              <a:avLst/>
            </a:prstGeom>
            <a:effectLst>
              <a:outerShdw blurRad="228600" dist="50800" dir="5400000" algn="ctr" rotWithShape="0">
                <a:srgbClr val="66FFFF"/>
              </a:outerShdw>
            </a:effectLst>
          </p:spPr>
        </p:pic>
        <p:pic>
          <p:nvPicPr>
            <p:cNvPr id="542" name="Picture 541" descr="glow-ball.png"/>
            <p:cNvPicPr>
              <a:picLocks noChangeAspect="1"/>
            </p:cNvPicPr>
            <p:nvPr/>
          </p:nvPicPr>
          <p:blipFill>
            <a:blip r:embed="rId5" cstate="print"/>
            <a:stretch>
              <a:fillRect/>
            </a:stretch>
          </p:blipFill>
          <p:spPr>
            <a:xfrm flipH="1" flipV="1">
              <a:off x="3319676" y="2861054"/>
              <a:ext cx="74965" cy="74965"/>
            </a:xfrm>
            <a:prstGeom prst="rect">
              <a:avLst/>
            </a:prstGeom>
            <a:effectLst>
              <a:outerShdw blurRad="228600" dist="50800" dir="5400000" algn="ctr" rotWithShape="0">
                <a:srgbClr val="66FFFF"/>
              </a:outerShdw>
            </a:effectLst>
          </p:spPr>
        </p:pic>
        <p:pic>
          <p:nvPicPr>
            <p:cNvPr id="543" name="Picture 542" descr="glow-ball.png"/>
            <p:cNvPicPr>
              <a:picLocks noChangeAspect="1"/>
            </p:cNvPicPr>
            <p:nvPr/>
          </p:nvPicPr>
          <p:blipFill>
            <a:blip r:embed="rId5" cstate="print"/>
            <a:stretch>
              <a:fillRect/>
            </a:stretch>
          </p:blipFill>
          <p:spPr>
            <a:xfrm flipH="1" flipV="1">
              <a:off x="3074511" y="2827925"/>
              <a:ext cx="74965" cy="74965"/>
            </a:xfrm>
            <a:prstGeom prst="rect">
              <a:avLst/>
            </a:prstGeom>
            <a:effectLst>
              <a:outerShdw blurRad="228600" dist="50800" dir="5400000" algn="ctr" rotWithShape="0">
                <a:srgbClr val="66FFFF"/>
              </a:outerShdw>
            </a:effectLst>
          </p:spPr>
        </p:pic>
        <p:pic>
          <p:nvPicPr>
            <p:cNvPr id="544" name="Picture 543" descr="glow-ball.png"/>
            <p:cNvPicPr>
              <a:picLocks noChangeAspect="1"/>
            </p:cNvPicPr>
            <p:nvPr/>
          </p:nvPicPr>
          <p:blipFill>
            <a:blip r:embed="rId5" cstate="print"/>
            <a:stretch>
              <a:fillRect/>
            </a:stretch>
          </p:blipFill>
          <p:spPr>
            <a:xfrm flipH="1" flipV="1">
              <a:off x="3187154" y="3046585"/>
              <a:ext cx="74965" cy="74965"/>
            </a:xfrm>
            <a:prstGeom prst="rect">
              <a:avLst/>
            </a:prstGeom>
            <a:effectLst>
              <a:outerShdw blurRad="228600" dist="50800" dir="5400000" algn="ctr" rotWithShape="0">
                <a:srgbClr val="66FFFF"/>
              </a:outerShdw>
            </a:effectLst>
          </p:spPr>
        </p:pic>
        <p:pic>
          <p:nvPicPr>
            <p:cNvPr id="545" name="Picture 544" descr="glow-ball.png"/>
            <p:cNvPicPr>
              <a:picLocks noChangeAspect="1"/>
            </p:cNvPicPr>
            <p:nvPr/>
          </p:nvPicPr>
          <p:blipFill>
            <a:blip r:embed="rId5" cstate="print"/>
            <a:stretch>
              <a:fillRect/>
            </a:stretch>
          </p:blipFill>
          <p:spPr>
            <a:xfrm flipH="1" flipV="1">
              <a:off x="2663693" y="2894185"/>
              <a:ext cx="74965" cy="74965"/>
            </a:xfrm>
            <a:prstGeom prst="rect">
              <a:avLst/>
            </a:prstGeom>
            <a:effectLst>
              <a:outerShdw blurRad="228600" dist="50800" dir="5400000" algn="ctr" rotWithShape="0">
                <a:srgbClr val="66FFFF"/>
              </a:outerShdw>
            </a:effectLst>
          </p:spPr>
        </p:pic>
        <p:pic>
          <p:nvPicPr>
            <p:cNvPr id="546" name="Picture 545" descr="glow-ball.png"/>
            <p:cNvPicPr>
              <a:picLocks noChangeAspect="1"/>
            </p:cNvPicPr>
            <p:nvPr/>
          </p:nvPicPr>
          <p:blipFill>
            <a:blip r:embed="rId5" cstate="print"/>
            <a:stretch>
              <a:fillRect/>
            </a:stretch>
          </p:blipFill>
          <p:spPr>
            <a:xfrm flipH="1" flipV="1">
              <a:off x="2922111" y="2940567"/>
              <a:ext cx="74965" cy="74965"/>
            </a:xfrm>
            <a:prstGeom prst="rect">
              <a:avLst/>
            </a:prstGeom>
            <a:effectLst>
              <a:outerShdw blurRad="228600" dist="50800" dir="5400000" algn="ctr" rotWithShape="0">
                <a:srgbClr val="66FFFF"/>
              </a:outerShdw>
            </a:effectLst>
          </p:spPr>
        </p:pic>
        <p:pic>
          <p:nvPicPr>
            <p:cNvPr id="547" name="Picture 546" descr="glow-ball.png"/>
            <p:cNvPicPr>
              <a:picLocks noChangeAspect="1"/>
            </p:cNvPicPr>
            <p:nvPr/>
          </p:nvPicPr>
          <p:blipFill>
            <a:blip r:embed="rId5" cstate="print"/>
            <a:stretch>
              <a:fillRect/>
            </a:stretch>
          </p:blipFill>
          <p:spPr>
            <a:xfrm flipH="1" flipV="1">
              <a:off x="2849223" y="3132724"/>
              <a:ext cx="74965" cy="74965"/>
            </a:xfrm>
            <a:prstGeom prst="rect">
              <a:avLst/>
            </a:prstGeom>
            <a:effectLst>
              <a:outerShdw blurRad="228600" dist="50800" dir="5400000" algn="ctr" rotWithShape="0">
                <a:srgbClr val="66FFFF"/>
              </a:outerShdw>
            </a:effectLst>
          </p:spPr>
        </p:pic>
        <p:pic>
          <p:nvPicPr>
            <p:cNvPr id="548" name="Picture 547" descr="glow-ball.png"/>
            <p:cNvPicPr>
              <a:picLocks noChangeAspect="1"/>
            </p:cNvPicPr>
            <p:nvPr/>
          </p:nvPicPr>
          <p:blipFill>
            <a:blip r:embed="rId5" cstate="print"/>
            <a:stretch>
              <a:fillRect/>
            </a:stretch>
          </p:blipFill>
          <p:spPr>
            <a:xfrm flipH="1" flipV="1">
              <a:off x="2915484" y="2920689"/>
              <a:ext cx="74965" cy="74965"/>
            </a:xfrm>
            <a:prstGeom prst="rect">
              <a:avLst/>
            </a:prstGeom>
            <a:effectLst>
              <a:outerShdw blurRad="228600" dist="50800" dir="5400000" algn="ctr" rotWithShape="0">
                <a:srgbClr val="66FFFF"/>
              </a:outerShdw>
            </a:effectLst>
          </p:spPr>
        </p:pic>
        <p:pic>
          <p:nvPicPr>
            <p:cNvPr id="549" name="Picture 548" descr="glow-ball.png"/>
            <p:cNvPicPr>
              <a:picLocks noChangeAspect="1"/>
            </p:cNvPicPr>
            <p:nvPr/>
          </p:nvPicPr>
          <p:blipFill>
            <a:blip r:embed="rId5" cstate="print"/>
            <a:stretch>
              <a:fillRect/>
            </a:stretch>
          </p:blipFill>
          <p:spPr>
            <a:xfrm flipH="1" flipV="1">
              <a:off x="3167275" y="2933942"/>
              <a:ext cx="74965" cy="74965"/>
            </a:xfrm>
            <a:prstGeom prst="rect">
              <a:avLst/>
            </a:prstGeom>
            <a:effectLst>
              <a:outerShdw blurRad="228600" dist="50800" dir="5400000" algn="ctr" rotWithShape="0">
                <a:srgbClr val="66FFFF"/>
              </a:outerShdw>
            </a:effectLst>
          </p:spPr>
        </p:pic>
        <p:pic>
          <p:nvPicPr>
            <p:cNvPr id="550" name="Picture 549" descr="glow-ball.png"/>
            <p:cNvPicPr>
              <a:picLocks noChangeAspect="1"/>
            </p:cNvPicPr>
            <p:nvPr/>
          </p:nvPicPr>
          <p:blipFill>
            <a:blip r:embed="rId5" cstate="print"/>
            <a:stretch>
              <a:fillRect/>
            </a:stretch>
          </p:blipFill>
          <p:spPr>
            <a:xfrm flipH="1" flipV="1">
              <a:off x="3319675" y="3086342"/>
              <a:ext cx="74965" cy="74965"/>
            </a:xfrm>
            <a:prstGeom prst="rect">
              <a:avLst/>
            </a:prstGeom>
            <a:effectLst>
              <a:outerShdw blurRad="228600" dist="50800" dir="5400000" algn="ctr" rotWithShape="0">
                <a:srgbClr val="66FFFF"/>
              </a:outerShdw>
            </a:effectLst>
          </p:spPr>
        </p:pic>
        <p:pic>
          <p:nvPicPr>
            <p:cNvPr id="551" name="Picture 550" descr="glow-ball.png"/>
            <p:cNvPicPr>
              <a:picLocks noChangeAspect="1"/>
            </p:cNvPicPr>
            <p:nvPr/>
          </p:nvPicPr>
          <p:blipFill>
            <a:blip r:embed="rId4" cstate="print"/>
            <a:stretch>
              <a:fillRect/>
            </a:stretch>
          </p:blipFill>
          <p:spPr>
            <a:xfrm>
              <a:off x="2477583" y="2949271"/>
              <a:ext cx="66294" cy="66294"/>
            </a:xfrm>
            <a:prstGeom prst="rect">
              <a:avLst/>
            </a:prstGeom>
            <a:effectLst>
              <a:outerShdw blurRad="228600" dist="50800" dir="5400000" algn="ctr" rotWithShape="0">
                <a:srgbClr val="66FFFF"/>
              </a:outerShdw>
            </a:effectLst>
          </p:spPr>
        </p:pic>
        <p:pic>
          <p:nvPicPr>
            <p:cNvPr id="552" name="Picture 551" descr="glow-ball.png"/>
            <p:cNvPicPr>
              <a:picLocks noChangeAspect="1"/>
            </p:cNvPicPr>
            <p:nvPr/>
          </p:nvPicPr>
          <p:blipFill>
            <a:blip r:embed="rId4" cstate="print"/>
            <a:stretch>
              <a:fillRect/>
            </a:stretch>
          </p:blipFill>
          <p:spPr>
            <a:xfrm>
              <a:off x="2539869" y="3008906"/>
              <a:ext cx="66294" cy="66294"/>
            </a:xfrm>
            <a:prstGeom prst="rect">
              <a:avLst/>
            </a:prstGeom>
            <a:effectLst>
              <a:outerShdw blurRad="228600" dist="50800" dir="5400000" algn="ctr" rotWithShape="0">
                <a:srgbClr val="66FFFF"/>
              </a:outerShdw>
            </a:effectLst>
          </p:spPr>
        </p:pic>
        <p:pic>
          <p:nvPicPr>
            <p:cNvPr id="553" name="Picture 552" descr="glow-ball.png"/>
            <p:cNvPicPr>
              <a:picLocks noChangeAspect="1"/>
            </p:cNvPicPr>
            <p:nvPr/>
          </p:nvPicPr>
          <p:blipFill>
            <a:blip r:embed="rId4" cstate="print"/>
            <a:stretch>
              <a:fillRect/>
            </a:stretch>
          </p:blipFill>
          <p:spPr>
            <a:xfrm>
              <a:off x="2692269" y="3161306"/>
              <a:ext cx="66294" cy="66294"/>
            </a:xfrm>
            <a:prstGeom prst="rect">
              <a:avLst/>
            </a:prstGeom>
            <a:effectLst>
              <a:outerShdw blurRad="228600" dist="50800" dir="5400000" algn="ctr" rotWithShape="0">
                <a:srgbClr val="66FFFF"/>
              </a:outerShdw>
            </a:effectLst>
          </p:spPr>
        </p:pic>
        <p:pic>
          <p:nvPicPr>
            <p:cNvPr id="554" name="Picture 553" descr="glow-ball.png"/>
            <p:cNvPicPr>
              <a:picLocks noChangeAspect="1"/>
            </p:cNvPicPr>
            <p:nvPr/>
          </p:nvPicPr>
          <p:blipFill>
            <a:blip r:embed="rId4" cstate="print"/>
            <a:stretch>
              <a:fillRect/>
            </a:stretch>
          </p:blipFill>
          <p:spPr>
            <a:xfrm>
              <a:off x="2694543" y="3300059"/>
              <a:ext cx="66294" cy="66294"/>
            </a:xfrm>
            <a:prstGeom prst="rect">
              <a:avLst/>
            </a:prstGeom>
            <a:effectLst>
              <a:outerShdw blurRad="228600" dist="50800" dir="5400000" algn="ctr" rotWithShape="0">
                <a:srgbClr val="66FFFF"/>
              </a:outerShdw>
            </a:effectLst>
          </p:spPr>
        </p:pic>
        <p:pic>
          <p:nvPicPr>
            <p:cNvPr id="555" name="Picture 554" descr="glow-ball.png"/>
            <p:cNvPicPr>
              <a:picLocks noChangeAspect="1"/>
            </p:cNvPicPr>
            <p:nvPr/>
          </p:nvPicPr>
          <p:blipFill>
            <a:blip r:embed="rId4" cstate="print"/>
            <a:stretch>
              <a:fillRect/>
            </a:stretch>
          </p:blipFill>
          <p:spPr>
            <a:xfrm>
              <a:off x="2789287" y="2727446"/>
              <a:ext cx="66294" cy="66294"/>
            </a:xfrm>
            <a:prstGeom prst="rect">
              <a:avLst/>
            </a:prstGeom>
            <a:effectLst>
              <a:outerShdw blurRad="228600" dist="50800" dir="5400000" algn="ctr" rotWithShape="0">
                <a:srgbClr val="66FFFF"/>
              </a:outerShdw>
            </a:effectLst>
          </p:spPr>
        </p:pic>
        <p:pic>
          <p:nvPicPr>
            <p:cNvPr id="556" name="Picture 555" descr="glow-ball.png"/>
            <p:cNvPicPr>
              <a:picLocks noChangeAspect="1"/>
            </p:cNvPicPr>
            <p:nvPr/>
          </p:nvPicPr>
          <p:blipFill>
            <a:blip r:embed="rId4" cstate="print"/>
            <a:stretch>
              <a:fillRect/>
            </a:stretch>
          </p:blipFill>
          <p:spPr>
            <a:xfrm>
              <a:off x="2042393" y="2782600"/>
              <a:ext cx="66294" cy="66294"/>
            </a:xfrm>
            <a:prstGeom prst="rect">
              <a:avLst/>
            </a:prstGeom>
            <a:effectLst>
              <a:outerShdw blurRad="228600" dist="50800" dir="5400000" algn="ctr" rotWithShape="0">
                <a:srgbClr val="66FFFF"/>
              </a:outerShdw>
            </a:effectLst>
          </p:spPr>
        </p:pic>
        <p:pic>
          <p:nvPicPr>
            <p:cNvPr id="557" name="Picture 556" descr="glow-ball.png"/>
            <p:cNvPicPr>
              <a:picLocks noChangeAspect="1"/>
            </p:cNvPicPr>
            <p:nvPr/>
          </p:nvPicPr>
          <p:blipFill>
            <a:blip r:embed="rId5" cstate="print"/>
            <a:stretch>
              <a:fillRect/>
            </a:stretch>
          </p:blipFill>
          <p:spPr>
            <a:xfrm flipH="1" flipV="1">
              <a:off x="3456090" y="2879590"/>
              <a:ext cx="74965" cy="74965"/>
            </a:xfrm>
            <a:prstGeom prst="rect">
              <a:avLst/>
            </a:prstGeom>
            <a:effectLst>
              <a:outerShdw blurRad="228600" dist="50800" dir="5400000" algn="ctr" rotWithShape="0">
                <a:srgbClr val="66FFFF"/>
              </a:outerShdw>
            </a:effectLst>
          </p:spPr>
        </p:pic>
        <p:pic>
          <p:nvPicPr>
            <p:cNvPr id="558" name="Picture 557" descr="glow-ball.png"/>
            <p:cNvPicPr>
              <a:picLocks noChangeAspect="1"/>
            </p:cNvPicPr>
            <p:nvPr/>
          </p:nvPicPr>
          <p:blipFill>
            <a:blip r:embed="rId5" cstate="print"/>
            <a:stretch>
              <a:fillRect/>
            </a:stretch>
          </p:blipFill>
          <p:spPr>
            <a:xfrm flipH="1" flipV="1">
              <a:off x="3226911" y="2900813"/>
              <a:ext cx="74965" cy="74965"/>
            </a:xfrm>
            <a:prstGeom prst="rect">
              <a:avLst/>
            </a:prstGeom>
            <a:effectLst>
              <a:outerShdw blurRad="228600" dist="50800" dir="5400000" algn="ctr" rotWithShape="0">
                <a:srgbClr val="66FFFF"/>
              </a:outerShdw>
            </a:effectLst>
          </p:spPr>
        </p:pic>
        <p:pic>
          <p:nvPicPr>
            <p:cNvPr id="559" name="Picture 558" descr="glow-ball.png"/>
            <p:cNvPicPr>
              <a:picLocks noChangeAspect="1"/>
            </p:cNvPicPr>
            <p:nvPr/>
          </p:nvPicPr>
          <p:blipFill>
            <a:blip r:embed="rId5" cstate="print"/>
            <a:stretch>
              <a:fillRect/>
            </a:stretch>
          </p:blipFill>
          <p:spPr>
            <a:xfrm flipH="1" flipV="1">
              <a:off x="3339554" y="3119473"/>
              <a:ext cx="74965" cy="74965"/>
            </a:xfrm>
            <a:prstGeom prst="rect">
              <a:avLst/>
            </a:prstGeom>
            <a:effectLst>
              <a:outerShdw blurRad="228600" dist="50800" dir="5400000" algn="ctr" rotWithShape="0">
                <a:srgbClr val="66FFFF"/>
              </a:outerShdw>
            </a:effectLst>
          </p:spPr>
        </p:pic>
        <p:pic>
          <p:nvPicPr>
            <p:cNvPr id="560" name="Picture 559" descr="glow-ball.png"/>
            <p:cNvPicPr>
              <a:picLocks noChangeAspect="1"/>
            </p:cNvPicPr>
            <p:nvPr/>
          </p:nvPicPr>
          <p:blipFill>
            <a:blip r:embed="rId5" cstate="print"/>
            <a:stretch>
              <a:fillRect/>
            </a:stretch>
          </p:blipFill>
          <p:spPr>
            <a:xfrm flipH="1" flipV="1">
              <a:off x="2816093" y="2967073"/>
              <a:ext cx="74965" cy="74965"/>
            </a:xfrm>
            <a:prstGeom prst="rect">
              <a:avLst/>
            </a:prstGeom>
            <a:effectLst>
              <a:outerShdw blurRad="228600" dist="50800" dir="5400000" algn="ctr" rotWithShape="0">
                <a:srgbClr val="66FFFF"/>
              </a:outerShdw>
            </a:effectLst>
          </p:spPr>
        </p:pic>
        <p:pic>
          <p:nvPicPr>
            <p:cNvPr id="561" name="Picture 560" descr="glow-ball.png"/>
            <p:cNvPicPr>
              <a:picLocks noChangeAspect="1"/>
            </p:cNvPicPr>
            <p:nvPr/>
          </p:nvPicPr>
          <p:blipFill>
            <a:blip r:embed="rId5" cstate="print"/>
            <a:stretch>
              <a:fillRect/>
            </a:stretch>
          </p:blipFill>
          <p:spPr>
            <a:xfrm flipH="1" flipV="1">
              <a:off x="3074511" y="3013455"/>
              <a:ext cx="74965" cy="74965"/>
            </a:xfrm>
            <a:prstGeom prst="rect">
              <a:avLst/>
            </a:prstGeom>
            <a:effectLst>
              <a:outerShdw blurRad="228600" dist="50800" dir="5400000" algn="ctr" rotWithShape="0">
                <a:srgbClr val="66FFFF"/>
              </a:outerShdw>
            </a:effectLst>
          </p:spPr>
        </p:pic>
        <p:pic>
          <p:nvPicPr>
            <p:cNvPr id="562" name="Picture 561" descr="glow-ball.png"/>
            <p:cNvPicPr>
              <a:picLocks noChangeAspect="1"/>
            </p:cNvPicPr>
            <p:nvPr/>
          </p:nvPicPr>
          <p:blipFill>
            <a:blip r:embed="rId5" cstate="print"/>
            <a:stretch>
              <a:fillRect/>
            </a:stretch>
          </p:blipFill>
          <p:spPr>
            <a:xfrm flipH="1" flipV="1">
              <a:off x="2523952" y="2686997"/>
              <a:ext cx="74965" cy="74965"/>
            </a:xfrm>
            <a:prstGeom prst="rect">
              <a:avLst/>
            </a:prstGeom>
            <a:effectLst>
              <a:outerShdw blurRad="228600" dist="50800" dir="5400000" algn="ctr" rotWithShape="0">
                <a:srgbClr val="66FFFF"/>
              </a:outerShdw>
            </a:effectLst>
          </p:spPr>
        </p:pic>
        <p:pic>
          <p:nvPicPr>
            <p:cNvPr id="563" name="Picture 562" descr="glow-ball.png"/>
            <p:cNvPicPr>
              <a:picLocks noChangeAspect="1"/>
            </p:cNvPicPr>
            <p:nvPr/>
          </p:nvPicPr>
          <p:blipFill>
            <a:blip r:embed="rId5" cstate="print"/>
            <a:stretch>
              <a:fillRect/>
            </a:stretch>
          </p:blipFill>
          <p:spPr>
            <a:xfrm flipH="1" flipV="1">
              <a:off x="3067884" y="2993577"/>
              <a:ext cx="74965" cy="74965"/>
            </a:xfrm>
            <a:prstGeom prst="rect">
              <a:avLst/>
            </a:prstGeom>
            <a:effectLst>
              <a:outerShdw blurRad="228600" dist="50800" dir="5400000" algn="ctr" rotWithShape="0">
                <a:srgbClr val="66FFFF"/>
              </a:outerShdw>
            </a:effectLst>
          </p:spPr>
        </p:pic>
        <p:pic>
          <p:nvPicPr>
            <p:cNvPr id="564" name="Picture 563" descr="glow-ball.png"/>
            <p:cNvPicPr>
              <a:picLocks noChangeAspect="1"/>
            </p:cNvPicPr>
            <p:nvPr/>
          </p:nvPicPr>
          <p:blipFill>
            <a:blip r:embed="rId5" cstate="print"/>
            <a:stretch>
              <a:fillRect/>
            </a:stretch>
          </p:blipFill>
          <p:spPr>
            <a:xfrm flipH="1" flipV="1">
              <a:off x="3319675" y="3006830"/>
              <a:ext cx="74965" cy="74965"/>
            </a:xfrm>
            <a:prstGeom prst="rect">
              <a:avLst/>
            </a:prstGeom>
            <a:effectLst>
              <a:outerShdw blurRad="228600" dist="50800" dir="5400000" algn="ctr" rotWithShape="0">
                <a:srgbClr val="66FFFF"/>
              </a:outerShdw>
            </a:effectLst>
          </p:spPr>
        </p:pic>
        <p:pic>
          <p:nvPicPr>
            <p:cNvPr id="565" name="Picture 564" descr="glow-ball.png"/>
            <p:cNvPicPr>
              <a:picLocks noChangeAspect="1"/>
            </p:cNvPicPr>
            <p:nvPr/>
          </p:nvPicPr>
          <p:blipFill>
            <a:blip r:embed="rId5" cstate="print"/>
            <a:stretch>
              <a:fillRect/>
            </a:stretch>
          </p:blipFill>
          <p:spPr>
            <a:xfrm flipH="1" flipV="1">
              <a:off x="2213038" y="2872627"/>
              <a:ext cx="74965" cy="74965"/>
            </a:xfrm>
            <a:prstGeom prst="rect">
              <a:avLst/>
            </a:prstGeom>
            <a:effectLst>
              <a:outerShdw blurRad="228600" dist="50800" dir="5400000" algn="ctr" rotWithShape="0">
                <a:srgbClr val="66FFFF"/>
              </a:outerShdw>
            </a:effectLst>
          </p:spPr>
        </p:pic>
        <p:pic>
          <p:nvPicPr>
            <p:cNvPr id="566" name="Picture 565" descr="glow-ball.png"/>
            <p:cNvPicPr>
              <a:picLocks noChangeAspect="1"/>
            </p:cNvPicPr>
            <p:nvPr/>
          </p:nvPicPr>
          <p:blipFill>
            <a:blip r:embed="rId4" cstate="print"/>
            <a:stretch>
              <a:fillRect/>
            </a:stretch>
          </p:blipFill>
          <p:spPr>
            <a:xfrm>
              <a:off x="2166159" y="2889635"/>
              <a:ext cx="66294" cy="66294"/>
            </a:xfrm>
            <a:prstGeom prst="rect">
              <a:avLst/>
            </a:prstGeom>
            <a:effectLst>
              <a:outerShdw blurRad="228600" dist="50800" dir="5400000" algn="ctr" rotWithShape="0">
                <a:srgbClr val="66FFFF"/>
              </a:outerShdw>
            </a:effectLst>
          </p:spPr>
        </p:pic>
        <p:pic>
          <p:nvPicPr>
            <p:cNvPr id="567" name="Picture 566" descr="glow-ball.png"/>
            <p:cNvPicPr>
              <a:picLocks noChangeAspect="1"/>
            </p:cNvPicPr>
            <p:nvPr/>
          </p:nvPicPr>
          <p:blipFill>
            <a:blip r:embed="rId4" cstate="print"/>
            <a:stretch>
              <a:fillRect/>
            </a:stretch>
          </p:blipFill>
          <p:spPr>
            <a:xfrm>
              <a:off x="2252298" y="2949270"/>
              <a:ext cx="66294" cy="66294"/>
            </a:xfrm>
            <a:prstGeom prst="rect">
              <a:avLst/>
            </a:prstGeom>
            <a:effectLst>
              <a:outerShdw blurRad="228600" dist="50800" dir="5400000" algn="ctr" rotWithShape="0">
                <a:srgbClr val="66FFFF"/>
              </a:outerShdw>
            </a:effectLst>
          </p:spPr>
        </p:pic>
        <p:pic>
          <p:nvPicPr>
            <p:cNvPr id="568" name="Picture 567" descr="glow-ball.png"/>
            <p:cNvPicPr>
              <a:picLocks noChangeAspect="1"/>
            </p:cNvPicPr>
            <p:nvPr/>
          </p:nvPicPr>
          <p:blipFill>
            <a:blip r:embed="rId4" cstate="print"/>
            <a:stretch>
              <a:fillRect/>
            </a:stretch>
          </p:blipFill>
          <p:spPr>
            <a:xfrm>
              <a:off x="2030625" y="2730794"/>
              <a:ext cx="66294" cy="66294"/>
            </a:xfrm>
            <a:prstGeom prst="rect">
              <a:avLst/>
            </a:prstGeom>
            <a:effectLst>
              <a:outerShdw blurRad="228600" dist="50800" dir="5400000" algn="ctr" rotWithShape="0">
                <a:srgbClr val="66FFFF"/>
              </a:outerShdw>
            </a:effectLst>
          </p:spPr>
        </p:pic>
        <p:pic>
          <p:nvPicPr>
            <p:cNvPr id="569" name="Picture 568" descr="glow-ball.png"/>
            <p:cNvPicPr>
              <a:picLocks noChangeAspect="1"/>
            </p:cNvPicPr>
            <p:nvPr/>
          </p:nvPicPr>
          <p:blipFill>
            <a:blip r:embed="rId4" cstate="print"/>
            <a:stretch>
              <a:fillRect/>
            </a:stretch>
          </p:blipFill>
          <p:spPr>
            <a:xfrm>
              <a:off x="2533245" y="3254070"/>
              <a:ext cx="66294" cy="66294"/>
            </a:xfrm>
            <a:prstGeom prst="rect">
              <a:avLst/>
            </a:prstGeom>
            <a:effectLst>
              <a:outerShdw blurRad="228600" dist="50800" dir="5400000" algn="ctr" rotWithShape="0">
                <a:srgbClr val="66FFFF"/>
              </a:outerShdw>
            </a:effectLst>
          </p:spPr>
        </p:pic>
        <p:pic>
          <p:nvPicPr>
            <p:cNvPr id="570" name="Picture 569" descr="glow-ball.png"/>
            <p:cNvPicPr>
              <a:picLocks noChangeAspect="1"/>
            </p:cNvPicPr>
            <p:nvPr/>
          </p:nvPicPr>
          <p:blipFill>
            <a:blip r:embed="rId4" cstate="print"/>
            <a:stretch>
              <a:fillRect/>
            </a:stretch>
          </p:blipFill>
          <p:spPr>
            <a:xfrm>
              <a:off x="2061393" y="2816100"/>
              <a:ext cx="66294" cy="66294"/>
            </a:xfrm>
            <a:prstGeom prst="rect">
              <a:avLst/>
            </a:prstGeom>
            <a:effectLst>
              <a:outerShdw blurRad="228600" dist="50800" dir="5400000" algn="ctr" rotWithShape="0">
                <a:srgbClr val="66FFFF"/>
              </a:outerShdw>
            </a:effectLst>
          </p:spPr>
        </p:pic>
        <p:pic>
          <p:nvPicPr>
            <p:cNvPr id="571" name="Picture 570" descr="glow-ball.png"/>
            <p:cNvPicPr>
              <a:picLocks noChangeAspect="1"/>
            </p:cNvPicPr>
            <p:nvPr/>
          </p:nvPicPr>
          <p:blipFill>
            <a:blip r:embed="rId4" cstate="print"/>
            <a:stretch>
              <a:fillRect/>
            </a:stretch>
          </p:blipFill>
          <p:spPr>
            <a:xfrm>
              <a:off x="2010886" y="2790338"/>
              <a:ext cx="66294" cy="66294"/>
            </a:xfrm>
            <a:prstGeom prst="rect">
              <a:avLst/>
            </a:prstGeom>
            <a:effectLst>
              <a:outerShdw blurRad="228600" dist="50800" dir="5400000" algn="ctr" rotWithShape="0">
                <a:srgbClr val="66FFFF"/>
              </a:outerShdw>
            </a:effectLst>
          </p:spPr>
        </p:pic>
        <p:pic>
          <p:nvPicPr>
            <p:cNvPr id="572" name="Picture 571" descr="glow-ball.png"/>
            <p:cNvPicPr>
              <a:picLocks noChangeAspect="1"/>
            </p:cNvPicPr>
            <p:nvPr/>
          </p:nvPicPr>
          <p:blipFill>
            <a:blip r:embed="rId4" cstate="print"/>
            <a:stretch>
              <a:fillRect/>
            </a:stretch>
          </p:blipFill>
          <p:spPr>
            <a:xfrm>
              <a:off x="2238999" y="2937686"/>
              <a:ext cx="66294" cy="66294"/>
            </a:xfrm>
            <a:prstGeom prst="rect">
              <a:avLst/>
            </a:prstGeom>
            <a:effectLst>
              <a:outerShdw blurRad="228600" dist="50800" dir="5400000" algn="ctr" rotWithShape="0">
                <a:srgbClr val="66FFFF"/>
              </a:outerShdw>
            </a:effectLst>
          </p:spPr>
        </p:pic>
        <p:pic>
          <p:nvPicPr>
            <p:cNvPr id="573" name="Picture 572" descr="glow-ball.png"/>
            <p:cNvPicPr>
              <a:picLocks noChangeAspect="1"/>
            </p:cNvPicPr>
            <p:nvPr/>
          </p:nvPicPr>
          <p:blipFill>
            <a:blip r:embed="rId4" cstate="print"/>
            <a:stretch>
              <a:fillRect/>
            </a:stretch>
          </p:blipFill>
          <p:spPr>
            <a:xfrm>
              <a:off x="3474150" y="2776992"/>
              <a:ext cx="66294" cy="66294"/>
            </a:xfrm>
            <a:prstGeom prst="rect">
              <a:avLst/>
            </a:prstGeom>
            <a:effectLst>
              <a:outerShdw blurRad="228600" dist="50800" dir="5400000" algn="ctr" rotWithShape="0">
                <a:srgbClr val="66FFFF"/>
              </a:outerShdw>
            </a:effectLst>
          </p:spPr>
        </p:pic>
        <p:pic>
          <p:nvPicPr>
            <p:cNvPr id="574" name="Picture 573" descr="glow-ball.png"/>
            <p:cNvPicPr>
              <a:picLocks noChangeAspect="1"/>
            </p:cNvPicPr>
            <p:nvPr/>
          </p:nvPicPr>
          <p:blipFill>
            <a:blip r:embed="rId4" cstate="print"/>
            <a:stretch>
              <a:fillRect/>
            </a:stretch>
          </p:blipFill>
          <p:spPr>
            <a:xfrm>
              <a:off x="3228984" y="2969148"/>
              <a:ext cx="66294" cy="66294"/>
            </a:xfrm>
            <a:prstGeom prst="rect">
              <a:avLst/>
            </a:prstGeom>
            <a:effectLst>
              <a:outerShdw blurRad="228600" dist="50800" dir="5400000" algn="ctr" rotWithShape="0">
                <a:srgbClr val="66FFFF"/>
              </a:outerShdw>
            </a:effectLst>
          </p:spPr>
        </p:pic>
        <p:pic>
          <p:nvPicPr>
            <p:cNvPr id="575" name="Picture 574" descr="glow-ball.png"/>
            <p:cNvPicPr>
              <a:picLocks noChangeAspect="1"/>
            </p:cNvPicPr>
            <p:nvPr/>
          </p:nvPicPr>
          <p:blipFill>
            <a:blip r:embed="rId5" cstate="print"/>
            <a:stretch>
              <a:fillRect/>
            </a:stretch>
          </p:blipFill>
          <p:spPr>
            <a:xfrm flipH="1" flipV="1">
              <a:off x="3160652" y="2874306"/>
              <a:ext cx="74965" cy="74965"/>
            </a:xfrm>
            <a:prstGeom prst="rect">
              <a:avLst/>
            </a:prstGeom>
            <a:effectLst>
              <a:outerShdw blurRad="228600" dist="50800" dir="5400000" algn="ctr" rotWithShape="0">
                <a:srgbClr val="66FFFF"/>
              </a:outerShdw>
            </a:effectLst>
          </p:spPr>
        </p:pic>
        <p:pic>
          <p:nvPicPr>
            <p:cNvPr id="576" name="Picture 575" descr="glow-ball.png"/>
            <p:cNvPicPr>
              <a:picLocks noChangeAspect="1"/>
            </p:cNvPicPr>
            <p:nvPr/>
          </p:nvPicPr>
          <p:blipFill>
            <a:blip r:embed="rId5" cstate="print"/>
            <a:stretch>
              <a:fillRect/>
            </a:stretch>
          </p:blipFill>
          <p:spPr>
            <a:xfrm flipH="1" flipV="1">
              <a:off x="2915487" y="2841177"/>
              <a:ext cx="74965" cy="74965"/>
            </a:xfrm>
            <a:prstGeom prst="rect">
              <a:avLst/>
            </a:prstGeom>
            <a:effectLst>
              <a:outerShdw blurRad="228600" dist="50800" dir="5400000" algn="ctr" rotWithShape="0">
                <a:srgbClr val="66FFFF"/>
              </a:outerShdw>
            </a:effectLst>
          </p:spPr>
        </p:pic>
        <p:pic>
          <p:nvPicPr>
            <p:cNvPr id="577" name="Picture 576" descr="glow-ball.png"/>
            <p:cNvPicPr>
              <a:picLocks noChangeAspect="1"/>
            </p:cNvPicPr>
            <p:nvPr/>
          </p:nvPicPr>
          <p:blipFill>
            <a:blip r:embed="rId5" cstate="print"/>
            <a:stretch>
              <a:fillRect/>
            </a:stretch>
          </p:blipFill>
          <p:spPr>
            <a:xfrm flipH="1" flipV="1">
              <a:off x="3028130" y="3059837"/>
              <a:ext cx="74965" cy="74965"/>
            </a:xfrm>
            <a:prstGeom prst="rect">
              <a:avLst/>
            </a:prstGeom>
            <a:effectLst>
              <a:outerShdw blurRad="228600" dist="50800" dir="5400000" algn="ctr" rotWithShape="0">
                <a:srgbClr val="66FFFF"/>
              </a:outerShdw>
            </a:effectLst>
          </p:spPr>
        </p:pic>
        <p:pic>
          <p:nvPicPr>
            <p:cNvPr id="578" name="Picture 577" descr="glow-ball.png"/>
            <p:cNvPicPr>
              <a:picLocks noChangeAspect="1"/>
            </p:cNvPicPr>
            <p:nvPr/>
          </p:nvPicPr>
          <p:blipFill>
            <a:blip r:embed="rId5" cstate="print"/>
            <a:stretch>
              <a:fillRect/>
            </a:stretch>
          </p:blipFill>
          <p:spPr>
            <a:xfrm flipH="1" flipV="1">
              <a:off x="2504669" y="2907437"/>
              <a:ext cx="74965" cy="74965"/>
            </a:xfrm>
            <a:prstGeom prst="rect">
              <a:avLst/>
            </a:prstGeom>
            <a:effectLst>
              <a:outerShdw blurRad="228600" dist="50800" dir="5400000" algn="ctr" rotWithShape="0">
                <a:srgbClr val="66FFFF"/>
              </a:outerShdw>
            </a:effectLst>
          </p:spPr>
        </p:pic>
        <p:pic>
          <p:nvPicPr>
            <p:cNvPr id="579" name="Picture 578" descr="glow-ball.png"/>
            <p:cNvPicPr>
              <a:picLocks noChangeAspect="1"/>
            </p:cNvPicPr>
            <p:nvPr/>
          </p:nvPicPr>
          <p:blipFill>
            <a:blip r:embed="rId5" cstate="print"/>
            <a:stretch>
              <a:fillRect/>
            </a:stretch>
          </p:blipFill>
          <p:spPr>
            <a:xfrm flipH="1" flipV="1">
              <a:off x="2763087" y="2953819"/>
              <a:ext cx="74965" cy="74965"/>
            </a:xfrm>
            <a:prstGeom prst="rect">
              <a:avLst/>
            </a:prstGeom>
            <a:effectLst>
              <a:outerShdw blurRad="228600" dist="50800" dir="5400000" algn="ctr" rotWithShape="0">
                <a:srgbClr val="66FFFF"/>
              </a:outerShdw>
            </a:effectLst>
          </p:spPr>
        </p:pic>
        <p:pic>
          <p:nvPicPr>
            <p:cNvPr id="580" name="Picture 579" descr="glow-ball.png"/>
            <p:cNvPicPr>
              <a:picLocks noChangeAspect="1"/>
            </p:cNvPicPr>
            <p:nvPr/>
          </p:nvPicPr>
          <p:blipFill>
            <a:blip r:embed="rId5" cstate="print"/>
            <a:stretch>
              <a:fillRect/>
            </a:stretch>
          </p:blipFill>
          <p:spPr>
            <a:xfrm flipH="1" flipV="1">
              <a:off x="2690199" y="3145976"/>
              <a:ext cx="74965" cy="74965"/>
            </a:xfrm>
            <a:prstGeom prst="rect">
              <a:avLst/>
            </a:prstGeom>
            <a:effectLst>
              <a:outerShdw blurRad="228600" dist="50800" dir="5400000" algn="ctr" rotWithShape="0">
                <a:srgbClr val="66FFFF"/>
              </a:outerShdw>
            </a:effectLst>
          </p:spPr>
        </p:pic>
        <p:pic>
          <p:nvPicPr>
            <p:cNvPr id="581" name="Picture 580" descr="glow-ball.png"/>
            <p:cNvPicPr>
              <a:picLocks noChangeAspect="1"/>
            </p:cNvPicPr>
            <p:nvPr/>
          </p:nvPicPr>
          <p:blipFill>
            <a:blip r:embed="rId5" cstate="print"/>
            <a:stretch>
              <a:fillRect/>
            </a:stretch>
          </p:blipFill>
          <p:spPr>
            <a:xfrm flipH="1" flipV="1">
              <a:off x="2756460" y="2933941"/>
              <a:ext cx="74965" cy="74965"/>
            </a:xfrm>
            <a:prstGeom prst="rect">
              <a:avLst/>
            </a:prstGeom>
            <a:effectLst>
              <a:outerShdw blurRad="228600" dist="50800" dir="5400000" algn="ctr" rotWithShape="0">
                <a:srgbClr val="66FFFF"/>
              </a:outerShdw>
            </a:effectLst>
          </p:spPr>
        </p:pic>
        <p:pic>
          <p:nvPicPr>
            <p:cNvPr id="582" name="Picture 581" descr="glow-ball.png"/>
            <p:cNvPicPr>
              <a:picLocks noChangeAspect="1"/>
            </p:cNvPicPr>
            <p:nvPr/>
          </p:nvPicPr>
          <p:blipFill>
            <a:blip r:embed="rId5" cstate="print"/>
            <a:stretch>
              <a:fillRect/>
            </a:stretch>
          </p:blipFill>
          <p:spPr>
            <a:xfrm flipH="1" flipV="1">
              <a:off x="3008251" y="2947194"/>
              <a:ext cx="74965" cy="74965"/>
            </a:xfrm>
            <a:prstGeom prst="rect">
              <a:avLst/>
            </a:prstGeom>
            <a:effectLst>
              <a:outerShdw blurRad="228600" dist="50800" dir="5400000" algn="ctr" rotWithShape="0">
                <a:srgbClr val="66FFFF"/>
              </a:outerShdw>
            </a:effectLst>
          </p:spPr>
        </p:pic>
        <p:pic>
          <p:nvPicPr>
            <p:cNvPr id="583" name="Picture 582" descr="glow-ball.png"/>
            <p:cNvPicPr>
              <a:picLocks noChangeAspect="1"/>
            </p:cNvPicPr>
            <p:nvPr/>
          </p:nvPicPr>
          <p:blipFill>
            <a:blip r:embed="rId5" cstate="print"/>
            <a:stretch>
              <a:fillRect/>
            </a:stretch>
          </p:blipFill>
          <p:spPr>
            <a:xfrm flipH="1" flipV="1">
              <a:off x="2270104" y="2922173"/>
              <a:ext cx="74965" cy="74965"/>
            </a:xfrm>
            <a:prstGeom prst="rect">
              <a:avLst/>
            </a:prstGeom>
            <a:effectLst>
              <a:outerShdw blurRad="228600" dist="50800" dir="5400000" algn="ctr" rotWithShape="0">
                <a:srgbClr val="66FFFF"/>
              </a:outerShdw>
            </a:effectLst>
          </p:spPr>
        </p:pic>
        <p:pic>
          <p:nvPicPr>
            <p:cNvPr id="584" name="Picture 583" descr="glow-ball.png"/>
            <p:cNvPicPr>
              <a:picLocks noChangeAspect="1"/>
            </p:cNvPicPr>
            <p:nvPr/>
          </p:nvPicPr>
          <p:blipFill>
            <a:blip r:embed="rId4" cstate="print"/>
            <a:stretch>
              <a:fillRect/>
            </a:stretch>
          </p:blipFill>
          <p:spPr>
            <a:xfrm>
              <a:off x="2059122" y="2780237"/>
              <a:ext cx="66294" cy="66294"/>
            </a:xfrm>
            <a:prstGeom prst="rect">
              <a:avLst/>
            </a:prstGeom>
            <a:effectLst>
              <a:outerShdw blurRad="228600" dist="50800" dir="5400000" algn="ctr" rotWithShape="0">
                <a:srgbClr val="66FFFF"/>
              </a:outerShdw>
            </a:effectLst>
          </p:spPr>
        </p:pic>
        <p:pic>
          <p:nvPicPr>
            <p:cNvPr id="585" name="Picture 584" descr="glow-ball.png"/>
            <p:cNvPicPr>
              <a:picLocks noChangeAspect="1"/>
            </p:cNvPicPr>
            <p:nvPr/>
          </p:nvPicPr>
          <p:blipFill>
            <a:blip r:embed="rId4" cstate="print"/>
            <a:stretch>
              <a:fillRect/>
            </a:stretch>
          </p:blipFill>
          <p:spPr>
            <a:xfrm>
              <a:off x="2391446" y="2929394"/>
              <a:ext cx="66294" cy="66294"/>
            </a:xfrm>
            <a:prstGeom prst="rect">
              <a:avLst/>
            </a:prstGeom>
            <a:effectLst>
              <a:outerShdw blurRad="228600" dist="50800" dir="5400000" algn="ctr" rotWithShape="0">
                <a:srgbClr val="66FFFF"/>
              </a:outerShdw>
            </a:effectLst>
          </p:spPr>
        </p:pic>
        <p:pic>
          <p:nvPicPr>
            <p:cNvPr id="586" name="Picture 585" descr="glow-ball.png"/>
            <p:cNvPicPr>
              <a:picLocks noChangeAspect="1"/>
            </p:cNvPicPr>
            <p:nvPr/>
          </p:nvPicPr>
          <p:blipFill>
            <a:blip r:embed="rId4" cstate="print"/>
            <a:stretch>
              <a:fillRect/>
            </a:stretch>
          </p:blipFill>
          <p:spPr>
            <a:xfrm>
              <a:off x="2519993" y="3081794"/>
              <a:ext cx="66294" cy="66294"/>
            </a:xfrm>
            <a:prstGeom prst="rect">
              <a:avLst/>
            </a:prstGeom>
            <a:effectLst>
              <a:outerShdw blurRad="228600" dist="50800" dir="5400000" algn="ctr" rotWithShape="0">
                <a:srgbClr val="66FFFF"/>
              </a:outerShdw>
            </a:effectLst>
          </p:spPr>
        </p:pic>
        <p:pic>
          <p:nvPicPr>
            <p:cNvPr id="587" name="Picture 586" descr="glow-ball.png"/>
            <p:cNvPicPr>
              <a:picLocks noChangeAspect="1"/>
            </p:cNvPicPr>
            <p:nvPr/>
          </p:nvPicPr>
          <p:blipFill>
            <a:blip r:embed="rId4" cstate="print"/>
            <a:stretch>
              <a:fillRect/>
            </a:stretch>
          </p:blipFill>
          <p:spPr>
            <a:xfrm>
              <a:off x="2494972" y="3043126"/>
              <a:ext cx="66294" cy="66294"/>
            </a:xfrm>
            <a:prstGeom prst="rect">
              <a:avLst/>
            </a:prstGeom>
            <a:effectLst>
              <a:outerShdw blurRad="228600" dist="50800" dir="5400000" algn="ctr" rotWithShape="0">
                <a:srgbClr val="66FFFF"/>
              </a:outerShdw>
            </a:effectLst>
          </p:spPr>
        </p:pic>
        <p:pic>
          <p:nvPicPr>
            <p:cNvPr id="588" name="Picture 587" descr="glow-ball.png"/>
            <p:cNvPicPr>
              <a:picLocks noChangeAspect="1"/>
            </p:cNvPicPr>
            <p:nvPr/>
          </p:nvPicPr>
          <p:blipFill>
            <a:blip r:embed="rId4" cstate="print"/>
            <a:stretch>
              <a:fillRect/>
            </a:stretch>
          </p:blipFill>
          <p:spPr>
            <a:xfrm>
              <a:off x="2025761" y="2773102"/>
              <a:ext cx="66294" cy="66294"/>
            </a:xfrm>
            <a:prstGeom prst="rect">
              <a:avLst/>
            </a:prstGeom>
            <a:effectLst>
              <a:outerShdw blurRad="228600" dist="50800" dir="5400000" algn="ctr" rotWithShape="0">
                <a:srgbClr val="66FFFF"/>
              </a:outerShdw>
            </a:effectLst>
          </p:spPr>
        </p:pic>
        <p:pic>
          <p:nvPicPr>
            <p:cNvPr id="589" name="Picture 588" descr="glow-ball.png"/>
            <p:cNvPicPr>
              <a:picLocks noChangeAspect="1"/>
            </p:cNvPicPr>
            <p:nvPr/>
          </p:nvPicPr>
          <p:blipFill>
            <a:blip r:embed="rId4" cstate="print"/>
            <a:stretch>
              <a:fillRect/>
            </a:stretch>
          </p:blipFill>
          <p:spPr>
            <a:xfrm>
              <a:off x="3368132" y="2949272"/>
              <a:ext cx="66294" cy="66294"/>
            </a:xfrm>
            <a:prstGeom prst="rect">
              <a:avLst/>
            </a:prstGeom>
            <a:effectLst>
              <a:outerShdw blurRad="228600" dist="50800" dir="5400000" algn="ctr" rotWithShape="0">
                <a:srgbClr val="66FFFF"/>
              </a:outerShdw>
            </a:effectLst>
          </p:spPr>
        </p:pic>
        <p:pic>
          <p:nvPicPr>
            <p:cNvPr id="590" name="Picture 589" descr="glow-ball.png"/>
            <p:cNvPicPr>
              <a:picLocks noChangeAspect="1"/>
            </p:cNvPicPr>
            <p:nvPr/>
          </p:nvPicPr>
          <p:blipFill>
            <a:blip r:embed="rId5" cstate="print"/>
            <a:stretch>
              <a:fillRect/>
            </a:stretch>
          </p:blipFill>
          <p:spPr>
            <a:xfrm flipH="1" flipV="1">
              <a:off x="3299800" y="2854430"/>
              <a:ext cx="74965" cy="74965"/>
            </a:xfrm>
            <a:prstGeom prst="rect">
              <a:avLst/>
            </a:prstGeom>
            <a:effectLst>
              <a:outerShdw blurRad="228600" dist="50800" dir="5400000" algn="ctr" rotWithShape="0">
                <a:srgbClr val="66FFFF"/>
              </a:outerShdw>
            </a:effectLst>
          </p:spPr>
        </p:pic>
        <p:pic>
          <p:nvPicPr>
            <p:cNvPr id="591" name="Picture 590" descr="glow-ball.png"/>
            <p:cNvPicPr>
              <a:picLocks noChangeAspect="1"/>
            </p:cNvPicPr>
            <p:nvPr/>
          </p:nvPicPr>
          <p:blipFill>
            <a:blip r:embed="rId5" cstate="print"/>
            <a:stretch>
              <a:fillRect/>
            </a:stretch>
          </p:blipFill>
          <p:spPr>
            <a:xfrm flipH="1" flipV="1">
              <a:off x="3054635" y="2821301"/>
              <a:ext cx="74965" cy="74965"/>
            </a:xfrm>
            <a:prstGeom prst="rect">
              <a:avLst/>
            </a:prstGeom>
            <a:effectLst>
              <a:outerShdw blurRad="228600" dist="50800" dir="5400000" algn="ctr" rotWithShape="0">
                <a:srgbClr val="66FFFF"/>
              </a:outerShdw>
            </a:effectLst>
          </p:spPr>
        </p:pic>
        <p:pic>
          <p:nvPicPr>
            <p:cNvPr id="592" name="Picture 591" descr="glow-ball.png"/>
            <p:cNvPicPr>
              <a:picLocks noChangeAspect="1"/>
            </p:cNvPicPr>
            <p:nvPr/>
          </p:nvPicPr>
          <p:blipFill>
            <a:blip r:embed="rId5" cstate="print"/>
            <a:stretch>
              <a:fillRect/>
            </a:stretch>
          </p:blipFill>
          <p:spPr>
            <a:xfrm flipH="1" flipV="1">
              <a:off x="3167278" y="3039961"/>
              <a:ext cx="74965" cy="74965"/>
            </a:xfrm>
            <a:prstGeom prst="rect">
              <a:avLst/>
            </a:prstGeom>
            <a:effectLst>
              <a:outerShdw blurRad="228600" dist="50800" dir="5400000" algn="ctr" rotWithShape="0">
                <a:srgbClr val="66FFFF"/>
              </a:outerShdw>
            </a:effectLst>
          </p:spPr>
        </p:pic>
        <p:pic>
          <p:nvPicPr>
            <p:cNvPr id="593" name="Picture 592" descr="glow-ball.png"/>
            <p:cNvPicPr>
              <a:picLocks noChangeAspect="1"/>
            </p:cNvPicPr>
            <p:nvPr/>
          </p:nvPicPr>
          <p:blipFill>
            <a:blip r:embed="rId5" cstate="print"/>
            <a:stretch>
              <a:fillRect/>
            </a:stretch>
          </p:blipFill>
          <p:spPr>
            <a:xfrm flipH="1" flipV="1">
              <a:off x="2643817" y="2887561"/>
              <a:ext cx="74965" cy="74965"/>
            </a:xfrm>
            <a:prstGeom prst="rect">
              <a:avLst/>
            </a:prstGeom>
            <a:effectLst>
              <a:outerShdw blurRad="228600" dist="50800" dir="5400000" algn="ctr" rotWithShape="0">
                <a:srgbClr val="66FFFF"/>
              </a:outerShdw>
            </a:effectLst>
          </p:spPr>
        </p:pic>
        <p:pic>
          <p:nvPicPr>
            <p:cNvPr id="594" name="Picture 593" descr="glow-ball.png"/>
            <p:cNvPicPr>
              <a:picLocks noChangeAspect="1"/>
            </p:cNvPicPr>
            <p:nvPr/>
          </p:nvPicPr>
          <p:blipFill>
            <a:blip r:embed="rId5" cstate="print"/>
            <a:stretch>
              <a:fillRect/>
            </a:stretch>
          </p:blipFill>
          <p:spPr>
            <a:xfrm flipH="1" flipV="1">
              <a:off x="2902235" y="2933943"/>
              <a:ext cx="74965" cy="74965"/>
            </a:xfrm>
            <a:prstGeom prst="rect">
              <a:avLst/>
            </a:prstGeom>
            <a:effectLst>
              <a:outerShdw blurRad="228600" dist="50800" dir="5400000" algn="ctr" rotWithShape="0">
                <a:srgbClr val="66FFFF"/>
              </a:outerShdw>
            </a:effectLst>
          </p:spPr>
        </p:pic>
        <p:pic>
          <p:nvPicPr>
            <p:cNvPr id="595" name="Picture 594" descr="glow-ball.png"/>
            <p:cNvPicPr>
              <a:picLocks noChangeAspect="1"/>
            </p:cNvPicPr>
            <p:nvPr/>
          </p:nvPicPr>
          <p:blipFill>
            <a:blip r:embed="rId5" cstate="print"/>
            <a:stretch>
              <a:fillRect/>
            </a:stretch>
          </p:blipFill>
          <p:spPr>
            <a:xfrm flipH="1" flipV="1">
              <a:off x="2829347" y="3126100"/>
              <a:ext cx="74965" cy="74965"/>
            </a:xfrm>
            <a:prstGeom prst="rect">
              <a:avLst/>
            </a:prstGeom>
            <a:effectLst>
              <a:outerShdw blurRad="228600" dist="50800" dir="5400000" algn="ctr" rotWithShape="0">
                <a:srgbClr val="66FFFF"/>
              </a:outerShdw>
            </a:effectLst>
          </p:spPr>
        </p:pic>
        <p:pic>
          <p:nvPicPr>
            <p:cNvPr id="596" name="Picture 595" descr="glow-ball.png"/>
            <p:cNvPicPr>
              <a:picLocks noChangeAspect="1"/>
            </p:cNvPicPr>
            <p:nvPr/>
          </p:nvPicPr>
          <p:blipFill>
            <a:blip r:embed="rId5" cstate="print"/>
            <a:stretch>
              <a:fillRect/>
            </a:stretch>
          </p:blipFill>
          <p:spPr>
            <a:xfrm flipH="1" flipV="1">
              <a:off x="3602190" y="2600739"/>
              <a:ext cx="74965" cy="74965"/>
            </a:xfrm>
            <a:prstGeom prst="rect">
              <a:avLst/>
            </a:prstGeom>
            <a:effectLst>
              <a:outerShdw blurRad="228600" dist="50800" dir="5400000" algn="ctr" rotWithShape="0">
                <a:srgbClr val="66FFFF"/>
              </a:outerShdw>
            </a:effectLst>
          </p:spPr>
        </p:pic>
        <p:pic>
          <p:nvPicPr>
            <p:cNvPr id="597" name="Picture 596" descr="glow-ball.png"/>
            <p:cNvPicPr>
              <a:picLocks noChangeAspect="1"/>
            </p:cNvPicPr>
            <p:nvPr/>
          </p:nvPicPr>
          <p:blipFill>
            <a:blip r:embed="rId5" cstate="print"/>
            <a:stretch>
              <a:fillRect/>
            </a:stretch>
          </p:blipFill>
          <p:spPr>
            <a:xfrm flipH="1" flipV="1">
              <a:off x="3147399" y="2927318"/>
              <a:ext cx="74965" cy="74965"/>
            </a:xfrm>
            <a:prstGeom prst="rect">
              <a:avLst/>
            </a:prstGeom>
            <a:effectLst>
              <a:outerShdw blurRad="228600" dist="50800" dir="5400000" algn="ctr" rotWithShape="0">
                <a:srgbClr val="66FFFF"/>
              </a:outerShdw>
            </a:effectLst>
          </p:spPr>
        </p:pic>
        <p:pic>
          <p:nvPicPr>
            <p:cNvPr id="598" name="Picture 597" descr="glow-ball.png"/>
            <p:cNvPicPr>
              <a:picLocks noChangeAspect="1"/>
            </p:cNvPicPr>
            <p:nvPr/>
          </p:nvPicPr>
          <p:blipFill>
            <a:blip r:embed="rId5" cstate="print"/>
            <a:stretch>
              <a:fillRect/>
            </a:stretch>
          </p:blipFill>
          <p:spPr>
            <a:xfrm flipH="1" flipV="1">
              <a:off x="3299799" y="3079718"/>
              <a:ext cx="74965" cy="74965"/>
            </a:xfrm>
            <a:prstGeom prst="rect">
              <a:avLst/>
            </a:prstGeom>
            <a:effectLst>
              <a:outerShdw blurRad="228600" dist="50800" dir="5400000" algn="ctr" rotWithShape="0">
                <a:srgbClr val="66FFFF"/>
              </a:outerShdw>
            </a:effectLst>
          </p:spPr>
        </p:pic>
        <p:pic>
          <p:nvPicPr>
            <p:cNvPr id="599" name="Picture 598" descr="glow-ball.png"/>
            <p:cNvPicPr>
              <a:picLocks noChangeAspect="1"/>
            </p:cNvPicPr>
            <p:nvPr/>
          </p:nvPicPr>
          <p:blipFill>
            <a:blip r:embed="rId4" cstate="print"/>
            <a:stretch>
              <a:fillRect/>
            </a:stretch>
          </p:blipFill>
          <p:spPr>
            <a:xfrm>
              <a:off x="2345063" y="2750491"/>
              <a:ext cx="66294" cy="66294"/>
            </a:xfrm>
            <a:prstGeom prst="rect">
              <a:avLst/>
            </a:prstGeom>
            <a:effectLst>
              <a:outerShdw blurRad="228600" dist="50800" dir="5400000" algn="ctr" rotWithShape="0">
                <a:srgbClr val="66FFFF"/>
              </a:outerShdw>
            </a:effectLst>
          </p:spPr>
        </p:pic>
        <p:pic>
          <p:nvPicPr>
            <p:cNvPr id="600" name="Picture 599" descr="glow-ball.png"/>
            <p:cNvPicPr>
              <a:picLocks noChangeAspect="1"/>
            </p:cNvPicPr>
            <p:nvPr/>
          </p:nvPicPr>
          <p:blipFill>
            <a:blip r:embed="rId4" cstate="print"/>
            <a:stretch>
              <a:fillRect/>
            </a:stretch>
          </p:blipFill>
          <p:spPr>
            <a:xfrm>
              <a:off x="2431202" y="2810126"/>
              <a:ext cx="66294" cy="66294"/>
            </a:xfrm>
            <a:prstGeom prst="rect">
              <a:avLst/>
            </a:prstGeom>
            <a:effectLst>
              <a:outerShdw blurRad="228600" dist="50800" dir="5400000" algn="ctr" rotWithShape="0">
                <a:srgbClr val="66FFFF"/>
              </a:outerShdw>
            </a:effectLst>
          </p:spPr>
        </p:pic>
        <p:pic>
          <p:nvPicPr>
            <p:cNvPr id="601" name="Picture 600" descr="glow-ball.png"/>
            <p:cNvPicPr>
              <a:picLocks noChangeAspect="1"/>
            </p:cNvPicPr>
            <p:nvPr/>
          </p:nvPicPr>
          <p:blipFill>
            <a:blip r:embed="rId4" cstate="print"/>
            <a:stretch>
              <a:fillRect/>
            </a:stretch>
          </p:blipFill>
          <p:spPr>
            <a:xfrm>
              <a:off x="2559749" y="2962526"/>
              <a:ext cx="66294" cy="66294"/>
            </a:xfrm>
            <a:prstGeom prst="rect">
              <a:avLst/>
            </a:prstGeom>
            <a:effectLst>
              <a:outerShdw blurRad="228600" dist="50800" dir="5400000" algn="ctr" rotWithShape="0">
                <a:srgbClr val="66FFFF"/>
              </a:outerShdw>
            </a:effectLst>
          </p:spPr>
        </p:pic>
        <p:pic>
          <p:nvPicPr>
            <p:cNvPr id="602" name="Picture 601" descr="glow-ball.png"/>
            <p:cNvPicPr>
              <a:picLocks noChangeAspect="1"/>
            </p:cNvPicPr>
            <p:nvPr/>
          </p:nvPicPr>
          <p:blipFill>
            <a:blip r:embed="rId4" cstate="print"/>
            <a:stretch>
              <a:fillRect/>
            </a:stretch>
          </p:blipFill>
          <p:spPr>
            <a:xfrm>
              <a:off x="2712149" y="3114926"/>
              <a:ext cx="66294" cy="66294"/>
            </a:xfrm>
            <a:prstGeom prst="rect">
              <a:avLst/>
            </a:prstGeom>
            <a:effectLst>
              <a:outerShdw blurRad="228600" dist="50800" dir="5400000" algn="ctr" rotWithShape="0">
                <a:srgbClr val="66FFFF"/>
              </a:outerShdw>
            </a:effectLst>
          </p:spPr>
        </p:pic>
        <p:pic>
          <p:nvPicPr>
            <p:cNvPr id="603" name="Picture 602" descr="glow-ball.png"/>
            <p:cNvPicPr>
              <a:picLocks noChangeAspect="1"/>
            </p:cNvPicPr>
            <p:nvPr/>
          </p:nvPicPr>
          <p:blipFill>
            <a:blip r:embed="rId4" cstate="print"/>
            <a:stretch>
              <a:fillRect/>
            </a:stretch>
          </p:blipFill>
          <p:spPr>
            <a:xfrm>
              <a:off x="3653054" y="2637848"/>
              <a:ext cx="66294" cy="66294"/>
            </a:xfrm>
            <a:prstGeom prst="rect">
              <a:avLst/>
            </a:prstGeom>
            <a:effectLst>
              <a:outerShdw blurRad="228600" dist="50800" dir="5400000" algn="ctr" rotWithShape="0">
                <a:srgbClr val="66FFFF"/>
              </a:outerShdw>
            </a:effectLst>
          </p:spPr>
        </p:pic>
        <p:pic>
          <p:nvPicPr>
            <p:cNvPr id="604" name="Picture 603" descr="glow-ball.png"/>
            <p:cNvPicPr>
              <a:picLocks noChangeAspect="1"/>
            </p:cNvPicPr>
            <p:nvPr/>
          </p:nvPicPr>
          <p:blipFill>
            <a:blip r:embed="rId4" cstate="print"/>
            <a:stretch>
              <a:fillRect/>
            </a:stretch>
          </p:blipFill>
          <p:spPr>
            <a:xfrm>
              <a:off x="3407888" y="2830004"/>
              <a:ext cx="66294" cy="66294"/>
            </a:xfrm>
            <a:prstGeom prst="rect">
              <a:avLst/>
            </a:prstGeom>
            <a:effectLst>
              <a:outerShdw blurRad="228600" dist="50800" dir="5400000" algn="ctr" rotWithShape="0">
                <a:srgbClr val="66FFFF"/>
              </a:outerShdw>
            </a:effectLst>
          </p:spPr>
        </p:pic>
        <p:pic>
          <p:nvPicPr>
            <p:cNvPr id="605" name="Picture 604" descr="glow-ball.png"/>
            <p:cNvPicPr>
              <a:picLocks noChangeAspect="1"/>
            </p:cNvPicPr>
            <p:nvPr/>
          </p:nvPicPr>
          <p:blipFill>
            <a:blip r:embed="rId5" cstate="print"/>
            <a:stretch>
              <a:fillRect/>
            </a:stretch>
          </p:blipFill>
          <p:spPr>
            <a:xfrm flipH="1" flipV="1">
              <a:off x="3339556" y="2735162"/>
              <a:ext cx="74965" cy="74965"/>
            </a:xfrm>
            <a:prstGeom prst="rect">
              <a:avLst/>
            </a:prstGeom>
            <a:effectLst>
              <a:outerShdw blurRad="228600" dist="50800" dir="5400000" algn="ctr" rotWithShape="0">
                <a:srgbClr val="66FFFF"/>
              </a:outerShdw>
            </a:effectLst>
          </p:spPr>
        </p:pic>
        <p:pic>
          <p:nvPicPr>
            <p:cNvPr id="606" name="Picture 605" descr="glow-ball.png"/>
            <p:cNvPicPr>
              <a:picLocks noChangeAspect="1"/>
            </p:cNvPicPr>
            <p:nvPr/>
          </p:nvPicPr>
          <p:blipFill>
            <a:blip r:embed="rId5" cstate="print"/>
            <a:stretch>
              <a:fillRect/>
            </a:stretch>
          </p:blipFill>
          <p:spPr>
            <a:xfrm flipH="1" flipV="1">
              <a:off x="3094391" y="2702033"/>
              <a:ext cx="74965" cy="74965"/>
            </a:xfrm>
            <a:prstGeom prst="rect">
              <a:avLst/>
            </a:prstGeom>
            <a:effectLst>
              <a:outerShdw blurRad="228600" dist="50800" dir="5400000" algn="ctr" rotWithShape="0">
                <a:srgbClr val="66FFFF"/>
              </a:outerShdw>
            </a:effectLst>
          </p:spPr>
        </p:pic>
        <p:pic>
          <p:nvPicPr>
            <p:cNvPr id="607" name="Picture 606" descr="glow-ball.png"/>
            <p:cNvPicPr>
              <a:picLocks noChangeAspect="1"/>
            </p:cNvPicPr>
            <p:nvPr/>
          </p:nvPicPr>
          <p:blipFill>
            <a:blip r:embed="rId5" cstate="print"/>
            <a:stretch>
              <a:fillRect/>
            </a:stretch>
          </p:blipFill>
          <p:spPr>
            <a:xfrm flipH="1" flipV="1">
              <a:off x="3207034" y="2920693"/>
              <a:ext cx="74965" cy="74965"/>
            </a:xfrm>
            <a:prstGeom prst="rect">
              <a:avLst/>
            </a:prstGeom>
            <a:effectLst>
              <a:outerShdw blurRad="228600" dist="50800" dir="5400000" algn="ctr" rotWithShape="0">
                <a:srgbClr val="66FFFF"/>
              </a:outerShdw>
            </a:effectLst>
          </p:spPr>
        </p:pic>
        <p:pic>
          <p:nvPicPr>
            <p:cNvPr id="608" name="Picture 607" descr="glow-ball.png"/>
            <p:cNvPicPr>
              <a:picLocks noChangeAspect="1"/>
            </p:cNvPicPr>
            <p:nvPr/>
          </p:nvPicPr>
          <p:blipFill>
            <a:blip r:embed="rId5" cstate="print"/>
            <a:stretch>
              <a:fillRect/>
            </a:stretch>
          </p:blipFill>
          <p:spPr>
            <a:xfrm flipH="1" flipV="1">
              <a:off x="2683573" y="2768293"/>
              <a:ext cx="74965" cy="74965"/>
            </a:xfrm>
            <a:prstGeom prst="rect">
              <a:avLst/>
            </a:prstGeom>
            <a:effectLst>
              <a:outerShdw blurRad="228600" dist="50800" dir="5400000" algn="ctr" rotWithShape="0">
                <a:srgbClr val="66FFFF"/>
              </a:outerShdw>
            </a:effectLst>
          </p:spPr>
        </p:pic>
        <p:pic>
          <p:nvPicPr>
            <p:cNvPr id="609" name="Picture 608" descr="glow-ball.png"/>
            <p:cNvPicPr>
              <a:picLocks noChangeAspect="1"/>
            </p:cNvPicPr>
            <p:nvPr/>
          </p:nvPicPr>
          <p:blipFill>
            <a:blip r:embed="rId5" cstate="print"/>
            <a:stretch>
              <a:fillRect/>
            </a:stretch>
          </p:blipFill>
          <p:spPr>
            <a:xfrm flipH="1" flipV="1">
              <a:off x="2941991" y="2814675"/>
              <a:ext cx="74965" cy="74965"/>
            </a:xfrm>
            <a:prstGeom prst="rect">
              <a:avLst/>
            </a:prstGeom>
            <a:effectLst>
              <a:outerShdw blurRad="228600" dist="50800" dir="5400000" algn="ctr" rotWithShape="0">
                <a:srgbClr val="66FFFF"/>
              </a:outerShdw>
            </a:effectLst>
          </p:spPr>
        </p:pic>
        <p:pic>
          <p:nvPicPr>
            <p:cNvPr id="610" name="Picture 609" descr="glow-ball.png"/>
            <p:cNvPicPr>
              <a:picLocks noChangeAspect="1"/>
            </p:cNvPicPr>
            <p:nvPr/>
          </p:nvPicPr>
          <p:blipFill>
            <a:blip r:embed="rId5" cstate="print"/>
            <a:stretch>
              <a:fillRect/>
            </a:stretch>
          </p:blipFill>
          <p:spPr>
            <a:xfrm flipH="1" flipV="1">
              <a:off x="2869103" y="3006832"/>
              <a:ext cx="74965" cy="74965"/>
            </a:xfrm>
            <a:prstGeom prst="rect">
              <a:avLst/>
            </a:prstGeom>
            <a:effectLst>
              <a:outerShdw blurRad="228600" dist="50800" dir="5400000" algn="ctr" rotWithShape="0">
                <a:srgbClr val="66FFFF"/>
              </a:outerShdw>
            </a:effectLst>
          </p:spPr>
        </p:pic>
        <p:pic>
          <p:nvPicPr>
            <p:cNvPr id="611" name="Picture 610" descr="glow-ball.png"/>
            <p:cNvPicPr>
              <a:picLocks noChangeAspect="1"/>
            </p:cNvPicPr>
            <p:nvPr/>
          </p:nvPicPr>
          <p:blipFill>
            <a:blip r:embed="rId5" cstate="print"/>
            <a:stretch>
              <a:fillRect/>
            </a:stretch>
          </p:blipFill>
          <p:spPr>
            <a:xfrm flipH="1" flipV="1">
              <a:off x="3510861" y="2618951"/>
              <a:ext cx="74965" cy="74965"/>
            </a:xfrm>
            <a:prstGeom prst="rect">
              <a:avLst/>
            </a:prstGeom>
            <a:effectLst>
              <a:outerShdw blurRad="228600" dist="50800" dir="5400000" algn="ctr" rotWithShape="0">
                <a:srgbClr val="66FFFF"/>
              </a:outerShdw>
            </a:effectLst>
          </p:spPr>
        </p:pic>
        <p:pic>
          <p:nvPicPr>
            <p:cNvPr id="612" name="Picture 611" descr="glow-ball.png"/>
            <p:cNvPicPr>
              <a:picLocks noChangeAspect="1"/>
            </p:cNvPicPr>
            <p:nvPr/>
          </p:nvPicPr>
          <p:blipFill>
            <a:blip r:embed="rId5" cstate="print"/>
            <a:stretch>
              <a:fillRect/>
            </a:stretch>
          </p:blipFill>
          <p:spPr>
            <a:xfrm flipH="1" flipV="1">
              <a:off x="3187155" y="2808050"/>
              <a:ext cx="74965" cy="74965"/>
            </a:xfrm>
            <a:prstGeom prst="rect">
              <a:avLst/>
            </a:prstGeom>
            <a:effectLst>
              <a:outerShdw blurRad="228600" dist="50800" dir="5400000" algn="ctr" rotWithShape="0">
                <a:srgbClr val="66FFFF"/>
              </a:outerShdw>
            </a:effectLst>
          </p:spPr>
        </p:pic>
        <p:pic>
          <p:nvPicPr>
            <p:cNvPr id="613" name="Picture 612" descr="glow-ball.png"/>
            <p:cNvPicPr>
              <a:picLocks noChangeAspect="1"/>
            </p:cNvPicPr>
            <p:nvPr/>
          </p:nvPicPr>
          <p:blipFill>
            <a:blip r:embed="rId5" cstate="print"/>
            <a:stretch>
              <a:fillRect/>
            </a:stretch>
          </p:blipFill>
          <p:spPr>
            <a:xfrm flipH="1" flipV="1">
              <a:off x="3339555" y="2960450"/>
              <a:ext cx="74965" cy="74965"/>
            </a:xfrm>
            <a:prstGeom prst="rect">
              <a:avLst/>
            </a:prstGeom>
            <a:effectLst>
              <a:outerShdw blurRad="228600" dist="50800" dir="5400000" algn="ctr" rotWithShape="0">
                <a:srgbClr val="66FFFF"/>
              </a:outerShdw>
            </a:effectLst>
          </p:spPr>
        </p:pic>
        <p:pic>
          <p:nvPicPr>
            <p:cNvPr id="614" name="Picture 613" descr="glow-ball.png"/>
            <p:cNvPicPr>
              <a:picLocks noChangeAspect="1"/>
            </p:cNvPicPr>
            <p:nvPr/>
          </p:nvPicPr>
          <p:blipFill>
            <a:blip r:embed="rId4" cstate="print"/>
            <a:stretch>
              <a:fillRect/>
            </a:stretch>
          </p:blipFill>
          <p:spPr>
            <a:xfrm>
              <a:off x="2473610" y="2823379"/>
              <a:ext cx="66294" cy="66294"/>
            </a:xfrm>
            <a:prstGeom prst="rect">
              <a:avLst/>
            </a:prstGeom>
            <a:effectLst>
              <a:outerShdw blurRad="228600" dist="50800" dir="5400000" algn="ctr" rotWithShape="0">
                <a:srgbClr val="66FFFF"/>
              </a:outerShdw>
            </a:effectLst>
          </p:spPr>
        </p:pic>
        <p:pic>
          <p:nvPicPr>
            <p:cNvPr id="615" name="Picture 614" descr="glow-ball.png"/>
            <p:cNvPicPr>
              <a:picLocks noChangeAspect="1"/>
            </p:cNvPicPr>
            <p:nvPr/>
          </p:nvPicPr>
          <p:blipFill>
            <a:blip r:embed="rId4" cstate="print"/>
            <a:stretch>
              <a:fillRect/>
            </a:stretch>
          </p:blipFill>
          <p:spPr>
            <a:xfrm>
              <a:off x="2559749" y="2883014"/>
              <a:ext cx="66294" cy="66294"/>
            </a:xfrm>
            <a:prstGeom prst="rect">
              <a:avLst/>
            </a:prstGeom>
            <a:effectLst>
              <a:outerShdw blurRad="228600" dist="50800" dir="5400000" algn="ctr" rotWithShape="0">
                <a:srgbClr val="66FFFF"/>
              </a:outerShdw>
            </a:effectLst>
          </p:spPr>
        </p:pic>
        <p:pic>
          <p:nvPicPr>
            <p:cNvPr id="616" name="Picture 615" descr="glow-ball.png"/>
            <p:cNvPicPr>
              <a:picLocks noChangeAspect="1"/>
            </p:cNvPicPr>
            <p:nvPr/>
          </p:nvPicPr>
          <p:blipFill>
            <a:blip r:embed="rId4" cstate="print"/>
            <a:stretch>
              <a:fillRect/>
            </a:stretch>
          </p:blipFill>
          <p:spPr>
            <a:xfrm>
              <a:off x="2712149" y="3035414"/>
              <a:ext cx="66294" cy="66294"/>
            </a:xfrm>
            <a:prstGeom prst="rect">
              <a:avLst/>
            </a:prstGeom>
            <a:effectLst>
              <a:outerShdw blurRad="228600" dist="50800" dir="5400000" algn="ctr" rotWithShape="0">
                <a:srgbClr val="66FFFF"/>
              </a:outerShdw>
            </a:effectLst>
          </p:spPr>
        </p:pic>
        <p:pic>
          <p:nvPicPr>
            <p:cNvPr id="617" name="Picture 616" descr="glow-ball.png"/>
            <p:cNvPicPr>
              <a:picLocks noChangeAspect="1"/>
            </p:cNvPicPr>
            <p:nvPr/>
          </p:nvPicPr>
          <p:blipFill>
            <a:blip r:embed="rId4" cstate="print"/>
            <a:stretch>
              <a:fillRect/>
            </a:stretch>
          </p:blipFill>
          <p:spPr>
            <a:xfrm>
              <a:off x="2577946" y="3037689"/>
              <a:ext cx="66294" cy="66294"/>
            </a:xfrm>
            <a:prstGeom prst="rect">
              <a:avLst/>
            </a:prstGeom>
            <a:effectLst>
              <a:outerShdw blurRad="228600" dist="50800" dir="5400000" algn="ctr" rotWithShape="0">
                <a:srgbClr val="66FFFF"/>
              </a:outerShdw>
            </a:effectLst>
          </p:spPr>
        </p:pic>
        <p:pic>
          <p:nvPicPr>
            <p:cNvPr id="618" name="Picture 617" descr="glow-ball.png"/>
            <p:cNvPicPr>
              <a:picLocks noChangeAspect="1"/>
            </p:cNvPicPr>
            <p:nvPr/>
          </p:nvPicPr>
          <p:blipFill>
            <a:blip r:embed="rId4" cstate="print"/>
            <a:stretch>
              <a:fillRect/>
            </a:stretch>
          </p:blipFill>
          <p:spPr>
            <a:xfrm>
              <a:off x="2577155" y="2806271"/>
              <a:ext cx="66294" cy="66294"/>
            </a:xfrm>
            <a:prstGeom prst="rect">
              <a:avLst/>
            </a:prstGeom>
            <a:effectLst>
              <a:outerShdw blurRad="228600" dist="50800" dir="5400000" algn="ctr" rotWithShape="0">
                <a:srgbClr val="66FFFF"/>
              </a:outerShdw>
            </a:effectLst>
          </p:spPr>
        </p:pic>
        <p:pic>
          <p:nvPicPr>
            <p:cNvPr id="619" name="Picture 618" descr="glow-ball.png"/>
            <p:cNvPicPr>
              <a:picLocks noChangeAspect="1"/>
            </p:cNvPicPr>
            <p:nvPr/>
          </p:nvPicPr>
          <p:blipFill>
            <a:blip r:embed="rId4" cstate="print"/>
            <a:stretch>
              <a:fillRect/>
            </a:stretch>
          </p:blipFill>
          <p:spPr>
            <a:xfrm>
              <a:off x="2030109" y="2793566"/>
              <a:ext cx="66294" cy="66294"/>
            </a:xfrm>
            <a:prstGeom prst="rect">
              <a:avLst/>
            </a:prstGeom>
            <a:effectLst>
              <a:outerShdw blurRad="228600" dist="50800" dir="5400000" algn="ctr" rotWithShape="0">
                <a:srgbClr val="66FFFF"/>
              </a:outerShdw>
            </a:effectLst>
          </p:spPr>
        </p:pic>
        <p:pic>
          <p:nvPicPr>
            <p:cNvPr id="620" name="Picture 619" descr="glow-ball.png"/>
            <p:cNvPicPr>
              <a:picLocks noChangeAspect="1"/>
            </p:cNvPicPr>
            <p:nvPr/>
          </p:nvPicPr>
          <p:blipFill>
            <a:blip r:embed="rId5" cstate="print"/>
            <a:stretch>
              <a:fillRect/>
            </a:stretch>
          </p:blipFill>
          <p:spPr>
            <a:xfrm flipH="1" flipV="1">
              <a:off x="3491956" y="2808050"/>
              <a:ext cx="74965" cy="74965"/>
            </a:xfrm>
            <a:prstGeom prst="rect">
              <a:avLst/>
            </a:prstGeom>
            <a:effectLst>
              <a:outerShdw blurRad="228600" dist="50800" dir="5400000" algn="ctr" rotWithShape="0">
                <a:srgbClr val="66FFFF"/>
              </a:outerShdw>
            </a:effectLst>
          </p:spPr>
        </p:pic>
        <p:pic>
          <p:nvPicPr>
            <p:cNvPr id="621" name="Picture 620" descr="glow-ball.png"/>
            <p:cNvPicPr>
              <a:picLocks noChangeAspect="1"/>
            </p:cNvPicPr>
            <p:nvPr/>
          </p:nvPicPr>
          <p:blipFill>
            <a:blip r:embed="rId5" cstate="print"/>
            <a:stretch>
              <a:fillRect/>
            </a:stretch>
          </p:blipFill>
          <p:spPr>
            <a:xfrm flipH="1" flipV="1">
              <a:off x="3246791" y="2774921"/>
              <a:ext cx="74965" cy="74965"/>
            </a:xfrm>
            <a:prstGeom prst="rect">
              <a:avLst/>
            </a:prstGeom>
            <a:effectLst>
              <a:outerShdw blurRad="228600" dist="50800" dir="5400000" algn="ctr" rotWithShape="0">
                <a:srgbClr val="66FFFF"/>
              </a:outerShdw>
            </a:effectLst>
          </p:spPr>
        </p:pic>
        <p:pic>
          <p:nvPicPr>
            <p:cNvPr id="622" name="Picture 621" descr="glow-ball.png"/>
            <p:cNvPicPr>
              <a:picLocks noChangeAspect="1"/>
            </p:cNvPicPr>
            <p:nvPr/>
          </p:nvPicPr>
          <p:blipFill>
            <a:blip r:embed="rId5" cstate="print"/>
            <a:stretch>
              <a:fillRect/>
            </a:stretch>
          </p:blipFill>
          <p:spPr>
            <a:xfrm flipH="1" flipV="1">
              <a:off x="3359434" y="2993581"/>
              <a:ext cx="74965" cy="74965"/>
            </a:xfrm>
            <a:prstGeom prst="rect">
              <a:avLst/>
            </a:prstGeom>
            <a:effectLst>
              <a:outerShdw blurRad="228600" dist="50800" dir="5400000" algn="ctr" rotWithShape="0">
                <a:srgbClr val="66FFFF"/>
              </a:outerShdw>
            </a:effectLst>
          </p:spPr>
        </p:pic>
        <p:pic>
          <p:nvPicPr>
            <p:cNvPr id="623" name="Picture 622" descr="glow-ball.png"/>
            <p:cNvPicPr>
              <a:picLocks noChangeAspect="1"/>
            </p:cNvPicPr>
            <p:nvPr/>
          </p:nvPicPr>
          <p:blipFill>
            <a:blip r:embed="rId5" cstate="print"/>
            <a:stretch>
              <a:fillRect/>
            </a:stretch>
          </p:blipFill>
          <p:spPr>
            <a:xfrm flipH="1" flipV="1">
              <a:off x="2835973" y="2841181"/>
              <a:ext cx="74965" cy="74965"/>
            </a:xfrm>
            <a:prstGeom prst="rect">
              <a:avLst/>
            </a:prstGeom>
            <a:effectLst>
              <a:outerShdw blurRad="228600" dist="50800" dir="5400000" algn="ctr" rotWithShape="0">
                <a:srgbClr val="66FFFF"/>
              </a:outerShdw>
            </a:effectLst>
          </p:spPr>
        </p:pic>
        <p:pic>
          <p:nvPicPr>
            <p:cNvPr id="624" name="Picture 623" descr="glow-ball.png"/>
            <p:cNvPicPr>
              <a:picLocks noChangeAspect="1"/>
            </p:cNvPicPr>
            <p:nvPr/>
          </p:nvPicPr>
          <p:blipFill>
            <a:blip r:embed="rId5" cstate="print"/>
            <a:stretch>
              <a:fillRect/>
            </a:stretch>
          </p:blipFill>
          <p:spPr>
            <a:xfrm flipH="1" flipV="1">
              <a:off x="3094391" y="2887563"/>
              <a:ext cx="74965" cy="74965"/>
            </a:xfrm>
            <a:prstGeom prst="rect">
              <a:avLst/>
            </a:prstGeom>
            <a:effectLst>
              <a:outerShdw blurRad="228600" dist="50800" dir="5400000" algn="ctr" rotWithShape="0">
                <a:srgbClr val="66FFFF"/>
              </a:outerShdw>
            </a:effectLst>
          </p:spPr>
        </p:pic>
        <p:pic>
          <p:nvPicPr>
            <p:cNvPr id="625" name="Picture 624" descr="glow-ball.png"/>
            <p:cNvPicPr>
              <a:picLocks noChangeAspect="1"/>
            </p:cNvPicPr>
            <p:nvPr/>
          </p:nvPicPr>
          <p:blipFill>
            <a:blip r:embed="rId5" cstate="print"/>
            <a:stretch>
              <a:fillRect/>
            </a:stretch>
          </p:blipFill>
          <p:spPr>
            <a:xfrm flipH="1" flipV="1">
              <a:off x="2543831" y="2956890"/>
              <a:ext cx="74965" cy="74965"/>
            </a:xfrm>
            <a:prstGeom prst="rect">
              <a:avLst/>
            </a:prstGeom>
            <a:effectLst>
              <a:outerShdw blurRad="228600" dist="50800" dir="5400000" algn="ctr" rotWithShape="0">
                <a:srgbClr val="66FFFF"/>
              </a:outerShdw>
            </a:effectLst>
          </p:spPr>
        </p:pic>
        <p:pic>
          <p:nvPicPr>
            <p:cNvPr id="626" name="Picture 625" descr="glow-ball.png"/>
            <p:cNvPicPr>
              <a:picLocks noChangeAspect="1"/>
            </p:cNvPicPr>
            <p:nvPr/>
          </p:nvPicPr>
          <p:blipFill>
            <a:blip r:embed="rId5" cstate="print"/>
            <a:stretch>
              <a:fillRect/>
            </a:stretch>
          </p:blipFill>
          <p:spPr>
            <a:xfrm flipH="1" flipV="1">
              <a:off x="3087764" y="2867685"/>
              <a:ext cx="74965" cy="74965"/>
            </a:xfrm>
            <a:prstGeom prst="rect">
              <a:avLst/>
            </a:prstGeom>
            <a:effectLst>
              <a:outerShdw blurRad="228600" dist="50800" dir="5400000" algn="ctr" rotWithShape="0">
                <a:srgbClr val="66FFFF"/>
              </a:outerShdw>
            </a:effectLst>
          </p:spPr>
        </p:pic>
        <p:pic>
          <p:nvPicPr>
            <p:cNvPr id="627" name="Picture 626" descr="glow-ball.png"/>
            <p:cNvPicPr>
              <a:picLocks noChangeAspect="1"/>
            </p:cNvPicPr>
            <p:nvPr/>
          </p:nvPicPr>
          <p:blipFill>
            <a:blip r:embed="rId5" cstate="print"/>
            <a:stretch>
              <a:fillRect/>
            </a:stretch>
          </p:blipFill>
          <p:spPr>
            <a:xfrm flipH="1" flipV="1">
              <a:off x="3339555" y="2880938"/>
              <a:ext cx="74965" cy="74965"/>
            </a:xfrm>
            <a:prstGeom prst="rect">
              <a:avLst/>
            </a:prstGeom>
            <a:effectLst>
              <a:outerShdw blurRad="228600" dist="50800" dir="5400000" algn="ctr" rotWithShape="0">
                <a:srgbClr val="66FFFF"/>
              </a:outerShdw>
            </a:effectLst>
          </p:spPr>
        </p:pic>
        <p:pic>
          <p:nvPicPr>
            <p:cNvPr id="628" name="Picture 627" descr="glow-ball.png"/>
            <p:cNvPicPr>
              <a:picLocks noChangeAspect="1"/>
            </p:cNvPicPr>
            <p:nvPr/>
          </p:nvPicPr>
          <p:blipFill>
            <a:blip r:embed="rId5" cstate="print"/>
            <a:stretch>
              <a:fillRect/>
            </a:stretch>
          </p:blipFill>
          <p:spPr>
            <a:xfrm flipH="1" flipV="1">
              <a:off x="2905101" y="2623905"/>
              <a:ext cx="74965" cy="74965"/>
            </a:xfrm>
            <a:prstGeom prst="rect">
              <a:avLst/>
            </a:prstGeom>
            <a:effectLst>
              <a:outerShdw blurRad="228600" dist="50800" dir="5400000" algn="ctr" rotWithShape="0">
                <a:srgbClr val="66FFFF"/>
              </a:outerShdw>
            </a:effectLst>
          </p:spPr>
        </p:pic>
        <p:pic>
          <p:nvPicPr>
            <p:cNvPr id="629" name="Picture 628" descr="glow-ball.png"/>
            <p:cNvPicPr>
              <a:picLocks noChangeAspect="1"/>
            </p:cNvPicPr>
            <p:nvPr/>
          </p:nvPicPr>
          <p:blipFill>
            <a:blip r:embed="rId4" cstate="print"/>
            <a:stretch>
              <a:fillRect/>
            </a:stretch>
          </p:blipFill>
          <p:spPr>
            <a:xfrm>
              <a:off x="2144476" y="2715785"/>
              <a:ext cx="66294" cy="66294"/>
            </a:xfrm>
            <a:prstGeom prst="rect">
              <a:avLst/>
            </a:prstGeom>
            <a:effectLst>
              <a:outerShdw blurRad="228600" dist="50800" dir="5400000" algn="ctr" rotWithShape="0">
                <a:srgbClr val="66FFFF"/>
              </a:outerShdw>
            </a:effectLst>
          </p:spPr>
        </p:pic>
        <p:pic>
          <p:nvPicPr>
            <p:cNvPr id="630" name="Picture 629" descr="glow-ball.png"/>
            <p:cNvPicPr>
              <a:picLocks noChangeAspect="1"/>
            </p:cNvPicPr>
            <p:nvPr/>
          </p:nvPicPr>
          <p:blipFill>
            <a:blip r:embed="rId4" cstate="print"/>
            <a:stretch>
              <a:fillRect/>
            </a:stretch>
          </p:blipFill>
          <p:spPr>
            <a:xfrm>
              <a:off x="2230615" y="2775420"/>
              <a:ext cx="66294" cy="66294"/>
            </a:xfrm>
            <a:prstGeom prst="rect">
              <a:avLst/>
            </a:prstGeom>
            <a:effectLst>
              <a:outerShdw blurRad="228600" dist="50800" dir="5400000" algn="ctr" rotWithShape="0">
                <a:srgbClr val="66FFFF"/>
              </a:outerShdw>
            </a:effectLst>
          </p:spPr>
        </p:pic>
        <p:pic>
          <p:nvPicPr>
            <p:cNvPr id="631" name="Picture 630" descr="glow-ball.png"/>
            <p:cNvPicPr>
              <a:picLocks noChangeAspect="1"/>
            </p:cNvPicPr>
            <p:nvPr/>
          </p:nvPicPr>
          <p:blipFill>
            <a:blip r:embed="rId4" cstate="print"/>
            <a:stretch>
              <a:fillRect/>
            </a:stretch>
          </p:blipFill>
          <p:spPr>
            <a:xfrm>
              <a:off x="2424578" y="2975778"/>
              <a:ext cx="66294" cy="66294"/>
            </a:xfrm>
            <a:prstGeom prst="rect">
              <a:avLst/>
            </a:prstGeom>
            <a:effectLst>
              <a:outerShdw blurRad="228600" dist="50800" dir="5400000" algn="ctr" rotWithShape="0">
                <a:srgbClr val="66FFFF"/>
              </a:outerShdw>
            </a:effectLst>
          </p:spPr>
        </p:pic>
        <p:pic>
          <p:nvPicPr>
            <p:cNvPr id="632" name="Picture 631" descr="glow-ball.png"/>
            <p:cNvPicPr>
              <a:picLocks noChangeAspect="1"/>
            </p:cNvPicPr>
            <p:nvPr/>
          </p:nvPicPr>
          <p:blipFill>
            <a:blip r:embed="rId4" cstate="print"/>
            <a:stretch>
              <a:fillRect/>
            </a:stretch>
          </p:blipFill>
          <p:spPr>
            <a:xfrm>
              <a:off x="2553125" y="3128178"/>
              <a:ext cx="66294" cy="66294"/>
            </a:xfrm>
            <a:prstGeom prst="rect">
              <a:avLst/>
            </a:prstGeom>
            <a:effectLst>
              <a:outerShdw blurRad="228600" dist="50800" dir="5400000" algn="ctr" rotWithShape="0">
                <a:srgbClr val="66FFFF"/>
              </a:outerShdw>
            </a:effectLst>
          </p:spPr>
        </p:pic>
        <p:pic>
          <p:nvPicPr>
            <p:cNvPr id="633" name="Picture 632" descr="glow-ball.png"/>
            <p:cNvPicPr>
              <a:picLocks noChangeAspect="1"/>
            </p:cNvPicPr>
            <p:nvPr/>
          </p:nvPicPr>
          <p:blipFill>
            <a:blip r:embed="rId4" cstate="print"/>
            <a:stretch>
              <a:fillRect/>
            </a:stretch>
          </p:blipFill>
          <p:spPr>
            <a:xfrm>
              <a:off x="2074878" y="2750954"/>
              <a:ext cx="66294" cy="66294"/>
            </a:xfrm>
            <a:prstGeom prst="rect">
              <a:avLst/>
            </a:prstGeom>
            <a:effectLst>
              <a:outerShdw blurRad="228600" dist="50800" dir="5400000" algn="ctr" rotWithShape="0">
                <a:srgbClr val="66FFFF"/>
              </a:outerShdw>
            </a:effectLst>
          </p:spPr>
        </p:pic>
        <p:pic>
          <p:nvPicPr>
            <p:cNvPr id="634" name="Picture 633" descr="glow-ball.png"/>
            <p:cNvPicPr>
              <a:picLocks noChangeAspect="1"/>
            </p:cNvPicPr>
            <p:nvPr/>
          </p:nvPicPr>
          <p:blipFill>
            <a:blip r:embed="rId4" cstate="print"/>
            <a:stretch>
              <a:fillRect/>
            </a:stretch>
          </p:blipFill>
          <p:spPr>
            <a:xfrm>
              <a:off x="3573542" y="2849883"/>
              <a:ext cx="66294" cy="66294"/>
            </a:xfrm>
            <a:prstGeom prst="rect">
              <a:avLst/>
            </a:prstGeom>
            <a:effectLst>
              <a:outerShdw blurRad="228600" dist="50800" dir="5400000" algn="ctr" rotWithShape="0">
                <a:srgbClr val="66FFFF"/>
              </a:outerShdw>
            </a:effectLst>
          </p:spPr>
        </p:pic>
        <p:pic>
          <p:nvPicPr>
            <p:cNvPr id="635" name="Picture 634" descr="glow-ball.png"/>
            <p:cNvPicPr>
              <a:picLocks noChangeAspect="1"/>
            </p:cNvPicPr>
            <p:nvPr/>
          </p:nvPicPr>
          <p:blipFill>
            <a:blip r:embed="rId4" cstate="print"/>
            <a:stretch>
              <a:fillRect/>
            </a:stretch>
          </p:blipFill>
          <p:spPr>
            <a:xfrm>
              <a:off x="2027011" y="2748470"/>
              <a:ext cx="66294" cy="66294"/>
            </a:xfrm>
            <a:prstGeom prst="rect">
              <a:avLst/>
            </a:prstGeom>
            <a:effectLst>
              <a:outerShdw blurRad="228600" dist="50800" dir="5400000" algn="ctr" rotWithShape="0">
                <a:srgbClr val="66FFFF"/>
              </a:outerShdw>
            </a:effectLst>
          </p:spPr>
        </p:pic>
        <p:pic>
          <p:nvPicPr>
            <p:cNvPr id="636" name="Picture 635" descr="glow-ball.png"/>
            <p:cNvPicPr>
              <a:picLocks noChangeAspect="1"/>
            </p:cNvPicPr>
            <p:nvPr/>
          </p:nvPicPr>
          <p:blipFill>
            <a:blip r:embed="rId4" cstate="print"/>
            <a:stretch>
              <a:fillRect/>
            </a:stretch>
          </p:blipFill>
          <p:spPr>
            <a:xfrm>
              <a:off x="3494030" y="2651100"/>
              <a:ext cx="66294" cy="66294"/>
            </a:xfrm>
            <a:prstGeom prst="rect">
              <a:avLst/>
            </a:prstGeom>
            <a:effectLst>
              <a:outerShdw blurRad="228600" dist="50800" dir="5400000" algn="ctr" rotWithShape="0">
                <a:srgbClr val="66FFFF"/>
              </a:outerShdw>
            </a:effectLst>
          </p:spPr>
        </p:pic>
        <p:pic>
          <p:nvPicPr>
            <p:cNvPr id="637" name="Picture 636" descr="glow-ball.png"/>
            <p:cNvPicPr>
              <a:picLocks noChangeAspect="1"/>
            </p:cNvPicPr>
            <p:nvPr/>
          </p:nvPicPr>
          <p:blipFill>
            <a:blip r:embed="rId4" cstate="print"/>
            <a:stretch>
              <a:fillRect/>
            </a:stretch>
          </p:blipFill>
          <p:spPr>
            <a:xfrm>
              <a:off x="3248864" y="2843256"/>
              <a:ext cx="66294" cy="66294"/>
            </a:xfrm>
            <a:prstGeom prst="rect">
              <a:avLst/>
            </a:prstGeom>
            <a:effectLst>
              <a:outerShdw blurRad="228600" dist="50800" dir="5400000" algn="ctr" rotWithShape="0">
                <a:srgbClr val="66FFFF"/>
              </a:outerShdw>
            </a:effectLst>
          </p:spPr>
        </p:pic>
        <p:pic>
          <p:nvPicPr>
            <p:cNvPr id="638" name="Picture 637" descr="glow-ball.png"/>
            <p:cNvPicPr>
              <a:picLocks noChangeAspect="1"/>
            </p:cNvPicPr>
            <p:nvPr/>
          </p:nvPicPr>
          <p:blipFill>
            <a:blip r:embed="rId5" cstate="print"/>
            <a:stretch>
              <a:fillRect/>
            </a:stretch>
          </p:blipFill>
          <p:spPr>
            <a:xfrm flipH="1" flipV="1">
              <a:off x="3180532" y="2748414"/>
              <a:ext cx="74965" cy="74965"/>
            </a:xfrm>
            <a:prstGeom prst="rect">
              <a:avLst/>
            </a:prstGeom>
            <a:effectLst>
              <a:outerShdw blurRad="228600" dist="50800" dir="5400000" algn="ctr" rotWithShape="0">
                <a:srgbClr val="66FFFF"/>
              </a:outerShdw>
            </a:effectLst>
          </p:spPr>
        </p:pic>
        <p:pic>
          <p:nvPicPr>
            <p:cNvPr id="639" name="Picture 638" descr="glow-ball.png"/>
            <p:cNvPicPr>
              <a:picLocks noChangeAspect="1"/>
            </p:cNvPicPr>
            <p:nvPr/>
          </p:nvPicPr>
          <p:blipFill>
            <a:blip r:embed="rId5" cstate="print"/>
            <a:stretch>
              <a:fillRect/>
            </a:stretch>
          </p:blipFill>
          <p:spPr>
            <a:xfrm flipH="1" flipV="1">
              <a:off x="2935367" y="2715285"/>
              <a:ext cx="74965" cy="74965"/>
            </a:xfrm>
            <a:prstGeom prst="rect">
              <a:avLst/>
            </a:prstGeom>
            <a:effectLst>
              <a:outerShdw blurRad="228600" dist="50800" dir="5400000" algn="ctr" rotWithShape="0">
                <a:srgbClr val="66FFFF"/>
              </a:outerShdw>
            </a:effectLst>
          </p:spPr>
        </p:pic>
        <p:pic>
          <p:nvPicPr>
            <p:cNvPr id="640" name="Picture 639" descr="glow-ball.png"/>
            <p:cNvPicPr>
              <a:picLocks noChangeAspect="1"/>
            </p:cNvPicPr>
            <p:nvPr/>
          </p:nvPicPr>
          <p:blipFill>
            <a:blip r:embed="rId5" cstate="print"/>
            <a:stretch>
              <a:fillRect/>
            </a:stretch>
          </p:blipFill>
          <p:spPr>
            <a:xfrm flipH="1" flipV="1">
              <a:off x="3048010" y="2933945"/>
              <a:ext cx="74965" cy="74965"/>
            </a:xfrm>
            <a:prstGeom prst="rect">
              <a:avLst/>
            </a:prstGeom>
            <a:effectLst>
              <a:outerShdw blurRad="228600" dist="50800" dir="5400000" algn="ctr" rotWithShape="0">
                <a:srgbClr val="66FFFF"/>
              </a:outerShdw>
            </a:effectLst>
          </p:spPr>
        </p:pic>
        <p:pic>
          <p:nvPicPr>
            <p:cNvPr id="641" name="Picture 640" descr="glow-ball.png"/>
            <p:cNvPicPr>
              <a:picLocks noChangeAspect="1"/>
            </p:cNvPicPr>
            <p:nvPr/>
          </p:nvPicPr>
          <p:blipFill>
            <a:blip r:embed="rId5" cstate="print"/>
            <a:stretch>
              <a:fillRect/>
            </a:stretch>
          </p:blipFill>
          <p:spPr>
            <a:xfrm flipH="1" flipV="1">
              <a:off x="2524549" y="2781545"/>
              <a:ext cx="74965" cy="74965"/>
            </a:xfrm>
            <a:prstGeom prst="rect">
              <a:avLst/>
            </a:prstGeom>
            <a:effectLst>
              <a:outerShdw blurRad="228600" dist="50800" dir="5400000" algn="ctr" rotWithShape="0">
                <a:srgbClr val="66FFFF"/>
              </a:outerShdw>
            </a:effectLst>
          </p:spPr>
        </p:pic>
        <p:pic>
          <p:nvPicPr>
            <p:cNvPr id="642" name="Picture 641" descr="glow-ball.png"/>
            <p:cNvPicPr>
              <a:picLocks noChangeAspect="1"/>
            </p:cNvPicPr>
            <p:nvPr/>
          </p:nvPicPr>
          <p:blipFill>
            <a:blip r:embed="rId5" cstate="print"/>
            <a:stretch>
              <a:fillRect/>
            </a:stretch>
          </p:blipFill>
          <p:spPr>
            <a:xfrm flipH="1" flipV="1">
              <a:off x="2782967" y="2827927"/>
              <a:ext cx="74965" cy="74965"/>
            </a:xfrm>
            <a:prstGeom prst="rect">
              <a:avLst/>
            </a:prstGeom>
            <a:effectLst>
              <a:outerShdw blurRad="228600" dist="50800" dir="5400000" algn="ctr" rotWithShape="0">
                <a:srgbClr val="66FFFF"/>
              </a:outerShdw>
            </a:effectLst>
          </p:spPr>
        </p:pic>
        <p:pic>
          <p:nvPicPr>
            <p:cNvPr id="643" name="Picture 642" descr="glow-ball.png"/>
            <p:cNvPicPr>
              <a:picLocks noChangeAspect="1"/>
            </p:cNvPicPr>
            <p:nvPr/>
          </p:nvPicPr>
          <p:blipFill>
            <a:blip r:embed="rId5" cstate="print"/>
            <a:stretch>
              <a:fillRect/>
            </a:stretch>
          </p:blipFill>
          <p:spPr>
            <a:xfrm flipH="1" flipV="1">
              <a:off x="2710079" y="3020084"/>
              <a:ext cx="74965" cy="74965"/>
            </a:xfrm>
            <a:prstGeom prst="rect">
              <a:avLst/>
            </a:prstGeom>
            <a:effectLst>
              <a:outerShdw blurRad="228600" dist="50800" dir="5400000" algn="ctr" rotWithShape="0">
                <a:srgbClr val="66FFFF"/>
              </a:outerShdw>
            </a:effectLst>
          </p:spPr>
        </p:pic>
        <p:pic>
          <p:nvPicPr>
            <p:cNvPr id="644" name="Picture 643" descr="glow-ball.png"/>
            <p:cNvPicPr>
              <a:picLocks noChangeAspect="1"/>
            </p:cNvPicPr>
            <p:nvPr/>
          </p:nvPicPr>
          <p:blipFill>
            <a:blip r:embed="rId5" cstate="print"/>
            <a:stretch>
              <a:fillRect/>
            </a:stretch>
          </p:blipFill>
          <p:spPr>
            <a:xfrm flipH="1" flipV="1">
              <a:off x="2776340" y="2808049"/>
              <a:ext cx="74965" cy="74965"/>
            </a:xfrm>
            <a:prstGeom prst="rect">
              <a:avLst/>
            </a:prstGeom>
            <a:effectLst>
              <a:outerShdw blurRad="228600" dist="50800" dir="5400000" algn="ctr" rotWithShape="0">
                <a:srgbClr val="66FFFF"/>
              </a:outerShdw>
            </a:effectLst>
          </p:spPr>
        </p:pic>
        <p:pic>
          <p:nvPicPr>
            <p:cNvPr id="645" name="Picture 644" descr="glow-ball.png"/>
            <p:cNvPicPr>
              <a:picLocks noChangeAspect="1"/>
            </p:cNvPicPr>
            <p:nvPr/>
          </p:nvPicPr>
          <p:blipFill>
            <a:blip r:embed="rId5" cstate="print"/>
            <a:stretch>
              <a:fillRect/>
            </a:stretch>
          </p:blipFill>
          <p:spPr>
            <a:xfrm flipH="1" flipV="1">
              <a:off x="3028131" y="2821302"/>
              <a:ext cx="74965" cy="74965"/>
            </a:xfrm>
            <a:prstGeom prst="rect">
              <a:avLst/>
            </a:prstGeom>
            <a:effectLst>
              <a:outerShdw blurRad="228600" dist="50800" dir="5400000" algn="ctr" rotWithShape="0">
                <a:srgbClr val="66FFFF"/>
              </a:outerShdw>
            </a:effectLst>
          </p:spPr>
        </p:pic>
        <p:pic>
          <p:nvPicPr>
            <p:cNvPr id="646" name="Picture 645" descr="glow-ball.png"/>
            <p:cNvPicPr>
              <a:picLocks noChangeAspect="1"/>
            </p:cNvPicPr>
            <p:nvPr/>
          </p:nvPicPr>
          <p:blipFill>
            <a:blip r:embed="rId5" cstate="print"/>
            <a:stretch>
              <a:fillRect/>
            </a:stretch>
          </p:blipFill>
          <p:spPr>
            <a:xfrm flipH="1" flipV="1">
              <a:off x="3180531" y="2973702"/>
              <a:ext cx="74965" cy="74965"/>
            </a:xfrm>
            <a:prstGeom prst="rect">
              <a:avLst/>
            </a:prstGeom>
            <a:effectLst>
              <a:outerShdw blurRad="228600" dist="50800" dir="5400000" algn="ctr" rotWithShape="0">
                <a:srgbClr val="66FFFF"/>
              </a:outerShdw>
            </a:effectLst>
          </p:spPr>
        </p:pic>
        <p:pic>
          <p:nvPicPr>
            <p:cNvPr id="647" name="Picture 646" descr="glow-ball.png"/>
            <p:cNvPicPr>
              <a:picLocks noChangeAspect="1"/>
            </p:cNvPicPr>
            <p:nvPr/>
          </p:nvPicPr>
          <p:blipFill>
            <a:blip r:embed="rId4" cstate="print"/>
            <a:stretch>
              <a:fillRect/>
            </a:stretch>
          </p:blipFill>
          <p:spPr>
            <a:xfrm>
              <a:off x="2325187" y="2743867"/>
              <a:ext cx="66294" cy="66294"/>
            </a:xfrm>
            <a:prstGeom prst="rect">
              <a:avLst/>
            </a:prstGeom>
            <a:effectLst>
              <a:outerShdw blurRad="228600" dist="50800" dir="5400000" algn="ctr" rotWithShape="0">
                <a:srgbClr val="66FFFF"/>
              </a:outerShdw>
            </a:effectLst>
          </p:spPr>
        </p:pic>
        <p:pic>
          <p:nvPicPr>
            <p:cNvPr id="648" name="Picture 647" descr="glow-ball.png"/>
            <p:cNvPicPr>
              <a:picLocks noChangeAspect="1"/>
            </p:cNvPicPr>
            <p:nvPr/>
          </p:nvPicPr>
          <p:blipFill>
            <a:blip r:embed="rId4" cstate="print"/>
            <a:stretch>
              <a:fillRect/>
            </a:stretch>
          </p:blipFill>
          <p:spPr>
            <a:xfrm>
              <a:off x="2411326" y="2803502"/>
              <a:ext cx="66294" cy="66294"/>
            </a:xfrm>
            <a:prstGeom prst="rect">
              <a:avLst/>
            </a:prstGeom>
            <a:effectLst>
              <a:outerShdw blurRad="228600" dist="50800" dir="5400000" algn="ctr" rotWithShape="0">
                <a:srgbClr val="66FFFF"/>
              </a:outerShdw>
            </a:effectLst>
          </p:spPr>
        </p:pic>
        <p:pic>
          <p:nvPicPr>
            <p:cNvPr id="649" name="Picture 648" descr="glow-ball.png"/>
            <p:cNvPicPr>
              <a:picLocks noChangeAspect="1"/>
            </p:cNvPicPr>
            <p:nvPr/>
          </p:nvPicPr>
          <p:blipFill>
            <a:blip r:embed="rId4" cstate="print"/>
            <a:stretch>
              <a:fillRect/>
            </a:stretch>
          </p:blipFill>
          <p:spPr>
            <a:xfrm>
              <a:off x="2539873" y="2955902"/>
              <a:ext cx="66294" cy="66294"/>
            </a:xfrm>
            <a:prstGeom prst="rect">
              <a:avLst/>
            </a:prstGeom>
            <a:effectLst>
              <a:outerShdw blurRad="228600" dist="50800" dir="5400000" algn="ctr" rotWithShape="0">
                <a:srgbClr val="66FFFF"/>
              </a:outerShdw>
            </a:effectLst>
          </p:spPr>
        </p:pic>
        <p:pic>
          <p:nvPicPr>
            <p:cNvPr id="650" name="Picture 649" descr="glow-ball.png"/>
            <p:cNvPicPr>
              <a:picLocks noChangeAspect="1"/>
            </p:cNvPicPr>
            <p:nvPr/>
          </p:nvPicPr>
          <p:blipFill>
            <a:blip r:embed="rId4" cstate="print"/>
            <a:stretch>
              <a:fillRect/>
            </a:stretch>
          </p:blipFill>
          <p:spPr>
            <a:xfrm>
              <a:off x="2028727" y="2740623"/>
              <a:ext cx="66294" cy="66294"/>
            </a:xfrm>
            <a:prstGeom prst="rect">
              <a:avLst/>
            </a:prstGeom>
            <a:effectLst>
              <a:outerShdw blurRad="228600" dist="50800" dir="5400000" algn="ctr" rotWithShape="0">
                <a:srgbClr val="66FFFF"/>
              </a:outerShdw>
            </a:effectLst>
          </p:spPr>
        </p:pic>
        <p:pic>
          <p:nvPicPr>
            <p:cNvPr id="651" name="Picture 650" descr="glow-ball.png"/>
            <p:cNvPicPr>
              <a:picLocks noChangeAspect="1"/>
            </p:cNvPicPr>
            <p:nvPr/>
          </p:nvPicPr>
          <p:blipFill>
            <a:blip r:embed="rId4" cstate="print"/>
            <a:stretch>
              <a:fillRect/>
            </a:stretch>
          </p:blipFill>
          <p:spPr>
            <a:xfrm>
              <a:off x="3633178" y="2631224"/>
              <a:ext cx="66294" cy="66294"/>
            </a:xfrm>
            <a:prstGeom prst="rect">
              <a:avLst/>
            </a:prstGeom>
            <a:effectLst>
              <a:outerShdw blurRad="228600" dist="50800" dir="5400000" algn="ctr" rotWithShape="0">
                <a:srgbClr val="66FFFF"/>
              </a:outerShdw>
            </a:effectLst>
          </p:spPr>
        </p:pic>
        <p:pic>
          <p:nvPicPr>
            <p:cNvPr id="652" name="Picture 651" descr="glow-ball.png"/>
            <p:cNvPicPr>
              <a:picLocks noChangeAspect="1"/>
            </p:cNvPicPr>
            <p:nvPr/>
          </p:nvPicPr>
          <p:blipFill>
            <a:blip r:embed="rId4" cstate="print"/>
            <a:stretch>
              <a:fillRect/>
            </a:stretch>
          </p:blipFill>
          <p:spPr>
            <a:xfrm>
              <a:off x="3388012" y="2823380"/>
              <a:ext cx="66294" cy="66294"/>
            </a:xfrm>
            <a:prstGeom prst="rect">
              <a:avLst/>
            </a:prstGeom>
            <a:effectLst>
              <a:outerShdw blurRad="228600" dist="50800" dir="5400000" algn="ctr" rotWithShape="0">
                <a:srgbClr val="66FFFF"/>
              </a:outerShdw>
            </a:effectLst>
          </p:spPr>
        </p:pic>
        <p:pic>
          <p:nvPicPr>
            <p:cNvPr id="653" name="Picture 652" descr="glow-ball.png"/>
            <p:cNvPicPr>
              <a:picLocks noChangeAspect="1"/>
            </p:cNvPicPr>
            <p:nvPr/>
          </p:nvPicPr>
          <p:blipFill>
            <a:blip r:embed="rId5" cstate="print"/>
            <a:stretch>
              <a:fillRect/>
            </a:stretch>
          </p:blipFill>
          <p:spPr>
            <a:xfrm flipH="1" flipV="1">
              <a:off x="3319680" y="2728538"/>
              <a:ext cx="74965" cy="74965"/>
            </a:xfrm>
            <a:prstGeom prst="rect">
              <a:avLst/>
            </a:prstGeom>
            <a:effectLst>
              <a:outerShdw blurRad="228600" dist="50800" dir="5400000" algn="ctr" rotWithShape="0">
                <a:srgbClr val="66FFFF"/>
              </a:outerShdw>
            </a:effectLst>
          </p:spPr>
        </p:pic>
        <p:pic>
          <p:nvPicPr>
            <p:cNvPr id="654" name="Picture 653" descr="glow-ball.png"/>
            <p:cNvPicPr>
              <a:picLocks noChangeAspect="1"/>
            </p:cNvPicPr>
            <p:nvPr/>
          </p:nvPicPr>
          <p:blipFill>
            <a:blip r:embed="rId5" cstate="print"/>
            <a:stretch>
              <a:fillRect/>
            </a:stretch>
          </p:blipFill>
          <p:spPr>
            <a:xfrm flipH="1" flipV="1">
              <a:off x="3074515" y="2695409"/>
              <a:ext cx="74965" cy="74965"/>
            </a:xfrm>
            <a:prstGeom prst="rect">
              <a:avLst/>
            </a:prstGeom>
            <a:effectLst>
              <a:outerShdw blurRad="228600" dist="50800" dir="5400000" algn="ctr" rotWithShape="0">
                <a:srgbClr val="66FFFF"/>
              </a:outerShdw>
            </a:effectLst>
          </p:spPr>
        </p:pic>
        <p:pic>
          <p:nvPicPr>
            <p:cNvPr id="655" name="Picture 654" descr="glow-ball.png"/>
            <p:cNvPicPr>
              <a:picLocks noChangeAspect="1"/>
            </p:cNvPicPr>
            <p:nvPr/>
          </p:nvPicPr>
          <p:blipFill>
            <a:blip r:embed="rId5" cstate="print"/>
            <a:stretch>
              <a:fillRect/>
            </a:stretch>
          </p:blipFill>
          <p:spPr>
            <a:xfrm flipH="1" flipV="1">
              <a:off x="3187158" y="2914069"/>
              <a:ext cx="74965" cy="74965"/>
            </a:xfrm>
            <a:prstGeom prst="rect">
              <a:avLst/>
            </a:prstGeom>
            <a:effectLst>
              <a:outerShdw blurRad="228600" dist="50800" dir="5400000" algn="ctr" rotWithShape="0">
                <a:srgbClr val="66FFFF"/>
              </a:outerShdw>
            </a:effectLst>
          </p:spPr>
        </p:pic>
        <p:pic>
          <p:nvPicPr>
            <p:cNvPr id="656" name="Picture 655" descr="glow-ball.png"/>
            <p:cNvPicPr>
              <a:picLocks noChangeAspect="1"/>
            </p:cNvPicPr>
            <p:nvPr/>
          </p:nvPicPr>
          <p:blipFill>
            <a:blip r:embed="rId5" cstate="print"/>
            <a:stretch>
              <a:fillRect/>
            </a:stretch>
          </p:blipFill>
          <p:spPr>
            <a:xfrm flipH="1" flipV="1">
              <a:off x="2663697" y="2761669"/>
              <a:ext cx="74965" cy="74965"/>
            </a:xfrm>
            <a:prstGeom prst="rect">
              <a:avLst/>
            </a:prstGeom>
            <a:effectLst>
              <a:outerShdw blurRad="228600" dist="50800" dir="5400000" algn="ctr" rotWithShape="0">
                <a:srgbClr val="66FFFF"/>
              </a:outerShdw>
            </a:effectLst>
          </p:spPr>
        </p:pic>
        <p:pic>
          <p:nvPicPr>
            <p:cNvPr id="657" name="Picture 656" descr="glow-ball.png"/>
            <p:cNvPicPr>
              <a:picLocks noChangeAspect="1"/>
            </p:cNvPicPr>
            <p:nvPr/>
          </p:nvPicPr>
          <p:blipFill>
            <a:blip r:embed="rId5" cstate="print"/>
            <a:stretch>
              <a:fillRect/>
            </a:stretch>
          </p:blipFill>
          <p:spPr>
            <a:xfrm flipH="1" flipV="1">
              <a:off x="2922115" y="2808051"/>
              <a:ext cx="74965" cy="74965"/>
            </a:xfrm>
            <a:prstGeom prst="rect">
              <a:avLst/>
            </a:prstGeom>
            <a:effectLst>
              <a:outerShdw blurRad="228600" dist="50800" dir="5400000" algn="ctr" rotWithShape="0">
                <a:srgbClr val="66FFFF"/>
              </a:outerShdw>
            </a:effectLst>
          </p:spPr>
        </p:pic>
        <p:pic>
          <p:nvPicPr>
            <p:cNvPr id="658" name="Picture 657" descr="glow-ball.png"/>
            <p:cNvPicPr>
              <a:picLocks noChangeAspect="1"/>
            </p:cNvPicPr>
            <p:nvPr/>
          </p:nvPicPr>
          <p:blipFill>
            <a:blip r:embed="rId5" cstate="print"/>
            <a:stretch>
              <a:fillRect/>
            </a:stretch>
          </p:blipFill>
          <p:spPr>
            <a:xfrm flipH="1" flipV="1">
              <a:off x="2849227" y="3000208"/>
              <a:ext cx="74965" cy="74965"/>
            </a:xfrm>
            <a:prstGeom prst="rect">
              <a:avLst/>
            </a:prstGeom>
            <a:effectLst>
              <a:outerShdw blurRad="228600" dist="50800" dir="5400000" algn="ctr" rotWithShape="0">
                <a:srgbClr val="66FFFF"/>
              </a:outerShdw>
            </a:effectLst>
          </p:spPr>
        </p:pic>
        <p:pic>
          <p:nvPicPr>
            <p:cNvPr id="659" name="Picture 658" descr="glow-ball.png"/>
            <p:cNvPicPr>
              <a:picLocks noChangeAspect="1"/>
            </p:cNvPicPr>
            <p:nvPr/>
          </p:nvPicPr>
          <p:blipFill>
            <a:blip r:embed="rId5" cstate="print"/>
            <a:stretch>
              <a:fillRect/>
            </a:stretch>
          </p:blipFill>
          <p:spPr>
            <a:xfrm flipH="1" flipV="1">
              <a:off x="3564520" y="2605933"/>
              <a:ext cx="74965" cy="74965"/>
            </a:xfrm>
            <a:prstGeom prst="rect">
              <a:avLst/>
            </a:prstGeom>
            <a:effectLst>
              <a:outerShdw blurRad="228600" dist="50800" dir="5400000" algn="ctr" rotWithShape="0">
                <a:srgbClr val="66FFFF"/>
              </a:outerShdw>
            </a:effectLst>
          </p:spPr>
        </p:pic>
        <p:pic>
          <p:nvPicPr>
            <p:cNvPr id="660" name="Picture 659" descr="glow-ball.png"/>
            <p:cNvPicPr>
              <a:picLocks noChangeAspect="1"/>
            </p:cNvPicPr>
            <p:nvPr/>
          </p:nvPicPr>
          <p:blipFill>
            <a:blip r:embed="rId5" cstate="print"/>
            <a:stretch>
              <a:fillRect/>
            </a:stretch>
          </p:blipFill>
          <p:spPr>
            <a:xfrm flipH="1" flipV="1">
              <a:off x="3167279" y="2801426"/>
              <a:ext cx="74965" cy="74965"/>
            </a:xfrm>
            <a:prstGeom prst="rect">
              <a:avLst/>
            </a:prstGeom>
            <a:effectLst>
              <a:outerShdw blurRad="228600" dist="50800" dir="5400000" algn="ctr" rotWithShape="0">
                <a:srgbClr val="66FFFF"/>
              </a:outerShdw>
            </a:effectLst>
          </p:spPr>
        </p:pic>
        <p:pic>
          <p:nvPicPr>
            <p:cNvPr id="661" name="Picture 660" descr="glow-ball.png"/>
            <p:cNvPicPr>
              <a:picLocks noChangeAspect="1"/>
            </p:cNvPicPr>
            <p:nvPr/>
          </p:nvPicPr>
          <p:blipFill>
            <a:blip r:embed="rId5" cstate="print"/>
            <a:stretch>
              <a:fillRect/>
            </a:stretch>
          </p:blipFill>
          <p:spPr>
            <a:xfrm flipH="1" flipV="1">
              <a:off x="3319679" y="2953826"/>
              <a:ext cx="74965" cy="74965"/>
            </a:xfrm>
            <a:prstGeom prst="rect">
              <a:avLst/>
            </a:prstGeom>
            <a:effectLst>
              <a:outerShdw blurRad="228600" dist="50800" dir="5400000" algn="ctr" rotWithShape="0">
                <a:srgbClr val="66FFFF"/>
              </a:outerShdw>
            </a:effectLst>
          </p:spPr>
        </p:pic>
        <p:pic>
          <p:nvPicPr>
            <p:cNvPr id="662" name="Picture 661" descr="glow-ball.png"/>
            <p:cNvPicPr>
              <a:picLocks noChangeAspect="1"/>
            </p:cNvPicPr>
            <p:nvPr/>
          </p:nvPicPr>
          <p:blipFill>
            <a:blip r:embed="rId4" cstate="print"/>
            <a:stretch>
              <a:fillRect/>
            </a:stretch>
          </p:blipFill>
          <p:spPr>
            <a:xfrm>
              <a:off x="2404703" y="2955903"/>
              <a:ext cx="66294" cy="66294"/>
            </a:xfrm>
            <a:prstGeom prst="rect">
              <a:avLst/>
            </a:prstGeom>
            <a:effectLst>
              <a:outerShdw blurRad="228600" dist="50800" dir="5400000" algn="ctr" rotWithShape="0">
                <a:srgbClr val="66FFFF"/>
              </a:outerShdw>
            </a:effectLst>
          </p:spPr>
        </p:pic>
        <p:pic>
          <p:nvPicPr>
            <p:cNvPr id="663" name="Picture 662" descr="glow-ball.png"/>
            <p:cNvPicPr>
              <a:picLocks noChangeAspect="1"/>
            </p:cNvPicPr>
            <p:nvPr/>
          </p:nvPicPr>
          <p:blipFill>
            <a:blip r:embed="rId4" cstate="print"/>
            <a:stretch>
              <a:fillRect/>
            </a:stretch>
          </p:blipFill>
          <p:spPr>
            <a:xfrm>
              <a:off x="2466989" y="3015538"/>
              <a:ext cx="66294" cy="66294"/>
            </a:xfrm>
            <a:prstGeom prst="rect">
              <a:avLst/>
            </a:prstGeom>
            <a:effectLst>
              <a:outerShdw blurRad="228600" dist="50800" dir="5400000" algn="ctr" rotWithShape="0">
                <a:srgbClr val="66FFFF"/>
              </a:outerShdw>
            </a:effectLst>
          </p:spPr>
        </p:pic>
        <p:pic>
          <p:nvPicPr>
            <p:cNvPr id="664" name="Picture 663" descr="glow-ball.png"/>
            <p:cNvPicPr>
              <a:picLocks noChangeAspect="1"/>
            </p:cNvPicPr>
            <p:nvPr/>
          </p:nvPicPr>
          <p:blipFill>
            <a:blip r:embed="rId4" cstate="print"/>
            <a:stretch>
              <a:fillRect/>
            </a:stretch>
          </p:blipFill>
          <p:spPr>
            <a:xfrm>
              <a:off x="2053848" y="2806097"/>
              <a:ext cx="66294" cy="66294"/>
            </a:xfrm>
            <a:prstGeom prst="rect">
              <a:avLst/>
            </a:prstGeom>
            <a:effectLst>
              <a:outerShdw blurRad="228600" dist="50800" dir="5400000" algn="ctr" rotWithShape="0">
                <a:srgbClr val="66FFFF"/>
              </a:outerShdw>
            </a:effectLst>
          </p:spPr>
        </p:pic>
        <p:pic>
          <p:nvPicPr>
            <p:cNvPr id="665" name="Picture 664" descr="glow-ball.png"/>
            <p:cNvPicPr>
              <a:picLocks noChangeAspect="1"/>
            </p:cNvPicPr>
            <p:nvPr/>
          </p:nvPicPr>
          <p:blipFill>
            <a:blip r:embed="rId4" cstate="print"/>
            <a:stretch>
              <a:fillRect/>
            </a:stretch>
          </p:blipFill>
          <p:spPr>
            <a:xfrm>
              <a:off x="2307965" y="3028790"/>
              <a:ext cx="66294" cy="66294"/>
            </a:xfrm>
            <a:prstGeom prst="rect">
              <a:avLst/>
            </a:prstGeom>
            <a:effectLst>
              <a:outerShdw blurRad="228600" dist="50800" dir="5400000" algn="ctr" rotWithShape="0">
                <a:srgbClr val="66FFFF"/>
              </a:outerShdw>
            </a:effectLst>
          </p:spPr>
        </p:pic>
        <p:pic>
          <p:nvPicPr>
            <p:cNvPr id="666" name="Picture 665" descr="glow-ball.png"/>
            <p:cNvPicPr>
              <a:picLocks noChangeAspect="1"/>
            </p:cNvPicPr>
            <p:nvPr/>
          </p:nvPicPr>
          <p:blipFill>
            <a:blip r:embed="rId4" cstate="print"/>
            <a:stretch>
              <a:fillRect/>
            </a:stretch>
          </p:blipFill>
          <p:spPr>
            <a:xfrm>
              <a:off x="2384827" y="2949279"/>
              <a:ext cx="66294" cy="66294"/>
            </a:xfrm>
            <a:prstGeom prst="rect">
              <a:avLst/>
            </a:prstGeom>
            <a:effectLst>
              <a:outerShdw blurRad="228600" dist="50800" dir="5400000" algn="ctr" rotWithShape="0">
                <a:srgbClr val="66FFFF"/>
              </a:outerShdw>
            </a:effectLst>
          </p:spPr>
        </p:pic>
        <p:pic>
          <p:nvPicPr>
            <p:cNvPr id="667" name="Picture 666" descr="glow-ball.png"/>
            <p:cNvPicPr>
              <a:picLocks noChangeAspect="1"/>
            </p:cNvPicPr>
            <p:nvPr/>
          </p:nvPicPr>
          <p:blipFill>
            <a:blip r:embed="rId4" cstate="print"/>
            <a:stretch>
              <a:fillRect/>
            </a:stretch>
          </p:blipFill>
          <p:spPr>
            <a:xfrm>
              <a:off x="2470966" y="3008914"/>
              <a:ext cx="66294" cy="66294"/>
            </a:xfrm>
            <a:prstGeom prst="rect">
              <a:avLst/>
            </a:prstGeom>
            <a:effectLst>
              <a:outerShdw blurRad="228600" dist="50800" dir="5400000" algn="ctr" rotWithShape="0">
                <a:srgbClr val="66FFFF"/>
              </a:outerShdw>
            </a:effectLst>
          </p:spPr>
        </p:pic>
        <p:pic>
          <p:nvPicPr>
            <p:cNvPr id="668" name="Picture 667" descr="glow-ball.png"/>
            <p:cNvPicPr>
              <a:picLocks noChangeAspect="1"/>
            </p:cNvPicPr>
            <p:nvPr/>
          </p:nvPicPr>
          <p:blipFill>
            <a:blip r:embed="rId4" cstate="print"/>
            <a:stretch>
              <a:fillRect/>
            </a:stretch>
          </p:blipFill>
          <p:spPr>
            <a:xfrm>
              <a:off x="2190975" y="2646639"/>
              <a:ext cx="66294" cy="66294"/>
            </a:xfrm>
            <a:prstGeom prst="rect">
              <a:avLst/>
            </a:prstGeom>
            <a:effectLst>
              <a:outerShdw blurRad="228600" dist="50800" dir="5400000" algn="ctr" rotWithShape="0">
                <a:srgbClr val="66FFFF"/>
              </a:outerShdw>
            </a:effectLst>
          </p:spPr>
        </p:pic>
        <p:pic>
          <p:nvPicPr>
            <p:cNvPr id="669" name="Picture 668" descr="glow-ball.png"/>
            <p:cNvPicPr>
              <a:picLocks noChangeAspect="1"/>
            </p:cNvPicPr>
            <p:nvPr/>
          </p:nvPicPr>
          <p:blipFill>
            <a:blip r:embed="rId4" cstate="print"/>
            <a:stretch>
              <a:fillRect/>
            </a:stretch>
          </p:blipFill>
          <p:spPr>
            <a:xfrm>
              <a:off x="2277114" y="2706274"/>
              <a:ext cx="66294" cy="66294"/>
            </a:xfrm>
            <a:prstGeom prst="rect">
              <a:avLst/>
            </a:prstGeom>
            <a:effectLst>
              <a:outerShdw blurRad="228600" dist="50800" dir="5400000" algn="ctr" rotWithShape="0">
                <a:srgbClr val="66FFFF"/>
              </a:outerShdw>
            </a:effectLst>
          </p:spPr>
        </p:pic>
        <p:pic>
          <p:nvPicPr>
            <p:cNvPr id="670" name="Picture 669" descr="glow-ball.png"/>
            <p:cNvPicPr>
              <a:picLocks noChangeAspect="1"/>
            </p:cNvPicPr>
            <p:nvPr/>
          </p:nvPicPr>
          <p:blipFill>
            <a:blip r:embed="rId4" cstate="print"/>
            <a:stretch>
              <a:fillRect/>
            </a:stretch>
          </p:blipFill>
          <p:spPr>
            <a:xfrm>
              <a:off x="2429514" y="2858674"/>
              <a:ext cx="66294" cy="66294"/>
            </a:xfrm>
            <a:prstGeom prst="rect">
              <a:avLst/>
            </a:prstGeom>
            <a:effectLst>
              <a:outerShdw blurRad="228600" dist="50800" dir="5400000" algn="ctr" rotWithShape="0">
                <a:srgbClr val="66FFFF"/>
              </a:outerShdw>
            </a:effectLst>
          </p:spPr>
        </p:pic>
        <p:pic>
          <p:nvPicPr>
            <p:cNvPr id="671" name="Picture 670" descr="glow-ball.png"/>
            <p:cNvPicPr>
              <a:picLocks noChangeAspect="1"/>
            </p:cNvPicPr>
            <p:nvPr/>
          </p:nvPicPr>
          <p:blipFill>
            <a:blip r:embed="rId4" cstate="print"/>
            <a:stretch>
              <a:fillRect/>
            </a:stretch>
          </p:blipFill>
          <p:spPr>
            <a:xfrm>
              <a:off x="2558061" y="3011074"/>
              <a:ext cx="66294" cy="66294"/>
            </a:xfrm>
            <a:prstGeom prst="rect">
              <a:avLst/>
            </a:prstGeom>
            <a:effectLst>
              <a:outerShdw blurRad="228600" dist="50800" dir="5400000" algn="ctr" rotWithShape="0">
                <a:srgbClr val="66FFFF"/>
              </a:outerShdw>
            </a:effectLst>
          </p:spPr>
        </p:pic>
        <p:pic>
          <p:nvPicPr>
            <p:cNvPr id="672" name="Picture 671" descr="glow-ball.png"/>
            <p:cNvPicPr>
              <a:picLocks noChangeAspect="1"/>
            </p:cNvPicPr>
            <p:nvPr/>
          </p:nvPicPr>
          <p:blipFill>
            <a:blip r:embed="rId4" cstate="print"/>
            <a:stretch>
              <a:fillRect/>
            </a:stretch>
          </p:blipFill>
          <p:spPr>
            <a:xfrm>
              <a:off x="3498966" y="2533996"/>
              <a:ext cx="66294" cy="66294"/>
            </a:xfrm>
            <a:prstGeom prst="rect">
              <a:avLst/>
            </a:prstGeom>
            <a:effectLst>
              <a:outerShdw blurRad="228600" dist="50800" dir="5400000" algn="ctr" rotWithShape="0">
                <a:srgbClr val="66FFFF"/>
              </a:outerShdw>
            </a:effectLst>
          </p:spPr>
        </p:pic>
        <p:pic>
          <p:nvPicPr>
            <p:cNvPr id="673" name="Picture 672" descr="glow-ball.png"/>
            <p:cNvPicPr>
              <a:picLocks noChangeAspect="1"/>
            </p:cNvPicPr>
            <p:nvPr/>
          </p:nvPicPr>
          <p:blipFill>
            <a:blip r:embed="rId4" cstate="print"/>
            <a:stretch>
              <a:fillRect/>
            </a:stretch>
          </p:blipFill>
          <p:spPr>
            <a:xfrm>
              <a:off x="3253800" y="2726152"/>
              <a:ext cx="66294" cy="66294"/>
            </a:xfrm>
            <a:prstGeom prst="rect">
              <a:avLst/>
            </a:prstGeom>
            <a:effectLst>
              <a:outerShdw blurRad="228600" dist="50800" dir="5400000" algn="ctr" rotWithShape="0">
                <a:srgbClr val="66FFFF"/>
              </a:outerShdw>
            </a:effectLst>
          </p:spPr>
        </p:pic>
        <p:pic>
          <p:nvPicPr>
            <p:cNvPr id="674" name="Picture 673" descr="glow-ball.png"/>
            <p:cNvPicPr>
              <a:picLocks noChangeAspect="1"/>
            </p:cNvPicPr>
            <p:nvPr/>
          </p:nvPicPr>
          <p:blipFill>
            <a:blip r:embed="rId5" cstate="print"/>
            <a:stretch>
              <a:fillRect/>
            </a:stretch>
          </p:blipFill>
          <p:spPr>
            <a:xfrm flipH="1" flipV="1">
              <a:off x="3185468" y="2631310"/>
              <a:ext cx="74965" cy="74965"/>
            </a:xfrm>
            <a:prstGeom prst="rect">
              <a:avLst/>
            </a:prstGeom>
            <a:effectLst>
              <a:outerShdw blurRad="228600" dist="50800" dir="5400000" algn="ctr" rotWithShape="0">
                <a:srgbClr val="66FFFF"/>
              </a:outerShdw>
            </a:effectLst>
          </p:spPr>
        </p:pic>
        <p:pic>
          <p:nvPicPr>
            <p:cNvPr id="675" name="Picture 674" descr="glow-ball.png"/>
            <p:cNvPicPr>
              <a:picLocks noChangeAspect="1"/>
            </p:cNvPicPr>
            <p:nvPr/>
          </p:nvPicPr>
          <p:blipFill>
            <a:blip r:embed="rId5" cstate="print"/>
            <a:stretch>
              <a:fillRect/>
            </a:stretch>
          </p:blipFill>
          <p:spPr>
            <a:xfrm flipH="1" flipV="1">
              <a:off x="2940303" y="2598181"/>
              <a:ext cx="74965" cy="74965"/>
            </a:xfrm>
            <a:prstGeom prst="rect">
              <a:avLst/>
            </a:prstGeom>
            <a:effectLst>
              <a:outerShdw blurRad="228600" dist="50800" dir="5400000" algn="ctr" rotWithShape="0">
                <a:srgbClr val="66FFFF"/>
              </a:outerShdw>
            </a:effectLst>
          </p:spPr>
        </p:pic>
        <p:pic>
          <p:nvPicPr>
            <p:cNvPr id="676" name="Picture 675" descr="glow-ball.png"/>
            <p:cNvPicPr>
              <a:picLocks noChangeAspect="1"/>
            </p:cNvPicPr>
            <p:nvPr/>
          </p:nvPicPr>
          <p:blipFill>
            <a:blip r:embed="rId5" cstate="print"/>
            <a:stretch>
              <a:fillRect/>
            </a:stretch>
          </p:blipFill>
          <p:spPr>
            <a:xfrm flipH="1" flipV="1">
              <a:off x="2028116" y="2471543"/>
              <a:ext cx="74965" cy="74965"/>
            </a:xfrm>
            <a:prstGeom prst="rect">
              <a:avLst/>
            </a:prstGeom>
            <a:effectLst>
              <a:outerShdw blurRad="228600" dist="50800" dir="5400000" algn="ctr" rotWithShape="0">
                <a:srgbClr val="66FFFF"/>
              </a:outerShdw>
            </a:effectLst>
          </p:spPr>
        </p:pic>
        <p:pic>
          <p:nvPicPr>
            <p:cNvPr id="677" name="Picture 676" descr="glow-ball.png"/>
            <p:cNvPicPr>
              <a:picLocks noChangeAspect="1"/>
            </p:cNvPicPr>
            <p:nvPr/>
          </p:nvPicPr>
          <p:blipFill>
            <a:blip r:embed="rId5" cstate="print"/>
            <a:stretch>
              <a:fillRect/>
            </a:stretch>
          </p:blipFill>
          <p:spPr>
            <a:xfrm flipH="1" flipV="1">
              <a:off x="2529485" y="2664441"/>
              <a:ext cx="74965" cy="74965"/>
            </a:xfrm>
            <a:prstGeom prst="rect">
              <a:avLst/>
            </a:prstGeom>
            <a:effectLst>
              <a:outerShdw blurRad="228600" dist="50800" dir="5400000" algn="ctr" rotWithShape="0">
                <a:srgbClr val="66FFFF"/>
              </a:outerShdw>
            </a:effectLst>
          </p:spPr>
        </p:pic>
        <p:pic>
          <p:nvPicPr>
            <p:cNvPr id="678" name="Picture 677" descr="glow-ball.png"/>
            <p:cNvPicPr>
              <a:picLocks noChangeAspect="1"/>
            </p:cNvPicPr>
            <p:nvPr/>
          </p:nvPicPr>
          <p:blipFill>
            <a:blip r:embed="rId5" cstate="print"/>
            <a:stretch>
              <a:fillRect/>
            </a:stretch>
          </p:blipFill>
          <p:spPr>
            <a:xfrm flipH="1" flipV="1">
              <a:off x="2787903" y="2710823"/>
              <a:ext cx="74965" cy="74965"/>
            </a:xfrm>
            <a:prstGeom prst="rect">
              <a:avLst/>
            </a:prstGeom>
            <a:effectLst>
              <a:outerShdw blurRad="228600" dist="50800" dir="5400000" algn="ctr" rotWithShape="0">
                <a:srgbClr val="66FFFF"/>
              </a:outerShdw>
            </a:effectLst>
          </p:spPr>
        </p:pic>
        <p:pic>
          <p:nvPicPr>
            <p:cNvPr id="679" name="Picture 678" descr="glow-ball.png"/>
            <p:cNvPicPr>
              <a:picLocks noChangeAspect="1"/>
            </p:cNvPicPr>
            <p:nvPr/>
          </p:nvPicPr>
          <p:blipFill>
            <a:blip r:embed="rId5" cstate="print"/>
            <a:stretch>
              <a:fillRect/>
            </a:stretch>
          </p:blipFill>
          <p:spPr>
            <a:xfrm flipH="1" flipV="1">
              <a:off x="2715015" y="2902980"/>
              <a:ext cx="74965" cy="74965"/>
            </a:xfrm>
            <a:prstGeom prst="rect">
              <a:avLst/>
            </a:prstGeom>
            <a:effectLst>
              <a:outerShdw blurRad="228600" dist="50800" dir="5400000" algn="ctr" rotWithShape="0">
                <a:srgbClr val="66FFFF"/>
              </a:outerShdw>
            </a:effectLst>
          </p:spPr>
        </p:pic>
        <p:pic>
          <p:nvPicPr>
            <p:cNvPr id="680" name="Picture 679" descr="glow-ball.png"/>
            <p:cNvPicPr>
              <a:picLocks noChangeAspect="1"/>
            </p:cNvPicPr>
            <p:nvPr/>
          </p:nvPicPr>
          <p:blipFill>
            <a:blip r:embed="rId5" cstate="print"/>
            <a:stretch>
              <a:fillRect/>
            </a:stretch>
          </p:blipFill>
          <p:spPr>
            <a:xfrm flipH="1" flipV="1">
              <a:off x="2781276" y="2690945"/>
              <a:ext cx="74965" cy="74965"/>
            </a:xfrm>
            <a:prstGeom prst="rect">
              <a:avLst/>
            </a:prstGeom>
            <a:effectLst>
              <a:outerShdw blurRad="228600" dist="50800" dir="5400000" algn="ctr" rotWithShape="0">
                <a:srgbClr val="66FFFF"/>
              </a:outerShdw>
            </a:effectLst>
          </p:spPr>
        </p:pic>
        <p:pic>
          <p:nvPicPr>
            <p:cNvPr id="681" name="Picture 680" descr="glow-ball.png"/>
            <p:cNvPicPr>
              <a:picLocks noChangeAspect="1"/>
            </p:cNvPicPr>
            <p:nvPr/>
          </p:nvPicPr>
          <p:blipFill>
            <a:blip r:embed="rId5" cstate="print"/>
            <a:stretch>
              <a:fillRect/>
            </a:stretch>
          </p:blipFill>
          <p:spPr>
            <a:xfrm flipH="1" flipV="1">
              <a:off x="3033067" y="2704198"/>
              <a:ext cx="74965" cy="74965"/>
            </a:xfrm>
            <a:prstGeom prst="rect">
              <a:avLst/>
            </a:prstGeom>
            <a:effectLst>
              <a:outerShdw blurRad="228600" dist="50800" dir="5400000" algn="ctr" rotWithShape="0">
                <a:srgbClr val="66FFFF"/>
              </a:outerShdw>
            </a:effectLst>
          </p:spPr>
        </p:pic>
        <p:pic>
          <p:nvPicPr>
            <p:cNvPr id="682" name="Picture 681" descr="glow-ball.png"/>
            <p:cNvPicPr>
              <a:picLocks noChangeAspect="1"/>
            </p:cNvPicPr>
            <p:nvPr/>
          </p:nvPicPr>
          <p:blipFill>
            <a:blip r:embed="rId5" cstate="print"/>
            <a:stretch>
              <a:fillRect/>
            </a:stretch>
          </p:blipFill>
          <p:spPr>
            <a:xfrm flipH="1" flipV="1">
              <a:off x="3185467" y="2856598"/>
              <a:ext cx="74965" cy="74965"/>
            </a:xfrm>
            <a:prstGeom prst="rect">
              <a:avLst/>
            </a:prstGeom>
            <a:effectLst>
              <a:outerShdw blurRad="228600" dist="50800" dir="5400000" algn="ctr" rotWithShape="0">
                <a:srgbClr val="66FFFF"/>
              </a:outerShdw>
            </a:effectLst>
          </p:spPr>
        </p:pic>
        <p:pic>
          <p:nvPicPr>
            <p:cNvPr id="683" name="Picture 682" descr="glow-ball.png"/>
            <p:cNvPicPr>
              <a:picLocks noChangeAspect="1"/>
            </p:cNvPicPr>
            <p:nvPr/>
          </p:nvPicPr>
          <p:blipFill>
            <a:blip r:embed="rId4" cstate="print"/>
            <a:stretch>
              <a:fillRect/>
            </a:stretch>
          </p:blipFill>
          <p:spPr>
            <a:xfrm>
              <a:off x="2343375" y="2719527"/>
              <a:ext cx="66294" cy="66294"/>
            </a:xfrm>
            <a:prstGeom prst="rect">
              <a:avLst/>
            </a:prstGeom>
            <a:effectLst>
              <a:outerShdw blurRad="228600" dist="50800" dir="5400000" algn="ctr" rotWithShape="0">
                <a:srgbClr val="66FFFF"/>
              </a:outerShdw>
            </a:effectLst>
          </p:spPr>
        </p:pic>
        <p:pic>
          <p:nvPicPr>
            <p:cNvPr id="684" name="Picture 683" descr="glow-ball.png"/>
            <p:cNvPicPr>
              <a:picLocks noChangeAspect="1"/>
            </p:cNvPicPr>
            <p:nvPr/>
          </p:nvPicPr>
          <p:blipFill>
            <a:blip r:embed="rId4" cstate="print"/>
            <a:stretch>
              <a:fillRect/>
            </a:stretch>
          </p:blipFill>
          <p:spPr>
            <a:xfrm>
              <a:off x="2429514" y="2779162"/>
              <a:ext cx="66294" cy="66294"/>
            </a:xfrm>
            <a:prstGeom prst="rect">
              <a:avLst/>
            </a:prstGeom>
            <a:effectLst>
              <a:outerShdw blurRad="228600" dist="50800" dir="5400000" algn="ctr" rotWithShape="0">
                <a:srgbClr val="66FFFF"/>
              </a:outerShdw>
            </a:effectLst>
          </p:spPr>
        </p:pic>
        <p:pic>
          <p:nvPicPr>
            <p:cNvPr id="685" name="Picture 684" descr="glow-ball.png"/>
            <p:cNvPicPr>
              <a:picLocks noChangeAspect="1"/>
            </p:cNvPicPr>
            <p:nvPr/>
          </p:nvPicPr>
          <p:blipFill>
            <a:blip r:embed="rId4" cstate="print"/>
            <a:stretch>
              <a:fillRect/>
            </a:stretch>
          </p:blipFill>
          <p:spPr>
            <a:xfrm>
              <a:off x="2558061" y="2931562"/>
              <a:ext cx="66294" cy="66294"/>
            </a:xfrm>
            <a:prstGeom prst="rect">
              <a:avLst/>
            </a:prstGeom>
            <a:effectLst>
              <a:outerShdw blurRad="228600" dist="50800" dir="5400000" algn="ctr" rotWithShape="0">
                <a:srgbClr val="66FFFF"/>
              </a:outerShdw>
            </a:effectLst>
          </p:spPr>
        </p:pic>
        <p:pic>
          <p:nvPicPr>
            <p:cNvPr id="686" name="Picture 685" descr="glow-ball.png"/>
            <p:cNvPicPr>
              <a:picLocks noChangeAspect="1"/>
            </p:cNvPicPr>
            <p:nvPr/>
          </p:nvPicPr>
          <p:blipFill>
            <a:blip r:embed="rId4" cstate="print"/>
            <a:stretch>
              <a:fillRect/>
            </a:stretch>
          </p:blipFill>
          <p:spPr>
            <a:xfrm>
              <a:off x="2710461" y="3083962"/>
              <a:ext cx="66294" cy="66294"/>
            </a:xfrm>
            <a:prstGeom prst="rect">
              <a:avLst/>
            </a:prstGeom>
            <a:effectLst>
              <a:outerShdw blurRad="228600" dist="50800" dir="5400000" algn="ctr" rotWithShape="0">
                <a:srgbClr val="66FFFF"/>
              </a:outerShdw>
            </a:effectLst>
          </p:spPr>
        </p:pic>
        <p:pic>
          <p:nvPicPr>
            <p:cNvPr id="687" name="Picture 686" descr="glow-ball.png"/>
            <p:cNvPicPr>
              <a:picLocks noChangeAspect="1"/>
            </p:cNvPicPr>
            <p:nvPr/>
          </p:nvPicPr>
          <p:blipFill>
            <a:blip r:embed="rId4" cstate="print"/>
            <a:stretch>
              <a:fillRect/>
            </a:stretch>
          </p:blipFill>
          <p:spPr>
            <a:xfrm>
              <a:off x="3651366" y="2606884"/>
              <a:ext cx="66294" cy="66294"/>
            </a:xfrm>
            <a:prstGeom prst="rect">
              <a:avLst/>
            </a:prstGeom>
            <a:effectLst>
              <a:outerShdw blurRad="228600" dist="50800" dir="5400000" algn="ctr" rotWithShape="0">
                <a:srgbClr val="66FFFF"/>
              </a:outerShdw>
            </a:effectLst>
          </p:spPr>
        </p:pic>
        <p:pic>
          <p:nvPicPr>
            <p:cNvPr id="688" name="Picture 687" descr="glow-ball.png"/>
            <p:cNvPicPr>
              <a:picLocks noChangeAspect="1"/>
            </p:cNvPicPr>
            <p:nvPr/>
          </p:nvPicPr>
          <p:blipFill>
            <a:blip r:embed="rId4" cstate="print"/>
            <a:stretch>
              <a:fillRect/>
            </a:stretch>
          </p:blipFill>
          <p:spPr>
            <a:xfrm>
              <a:off x="3406200" y="2799040"/>
              <a:ext cx="66294" cy="66294"/>
            </a:xfrm>
            <a:prstGeom prst="rect">
              <a:avLst/>
            </a:prstGeom>
            <a:effectLst>
              <a:outerShdw blurRad="228600" dist="50800" dir="5400000" algn="ctr" rotWithShape="0">
                <a:srgbClr val="66FFFF"/>
              </a:outerShdw>
            </a:effectLst>
          </p:spPr>
        </p:pic>
        <p:pic>
          <p:nvPicPr>
            <p:cNvPr id="689" name="Picture 688" descr="glow-ball.png"/>
            <p:cNvPicPr>
              <a:picLocks noChangeAspect="1"/>
            </p:cNvPicPr>
            <p:nvPr/>
          </p:nvPicPr>
          <p:blipFill>
            <a:blip r:embed="rId5" cstate="print"/>
            <a:stretch>
              <a:fillRect/>
            </a:stretch>
          </p:blipFill>
          <p:spPr>
            <a:xfrm flipH="1" flipV="1">
              <a:off x="3337868" y="2704198"/>
              <a:ext cx="74965" cy="74965"/>
            </a:xfrm>
            <a:prstGeom prst="rect">
              <a:avLst/>
            </a:prstGeom>
            <a:effectLst>
              <a:outerShdw blurRad="228600" dist="50800" dir="5400000" algn="ctr" rotWithShape="0">
                <a:srgbClr val="66FFFF"/>
              </a:outerShdw>
            </a:effectLst>
          </p:spPr>
        </p:pic>
        <p:pic>
          <p:nvPicPr>
            <p:cNvPr id="690" name="Picture 689" descr="glow-ball.png"/>
            <p:cNvPicPr>
              <a:picLocks noChangeAspect="1"/>
            </p:cNvPicPr>
            <p:nvPr/>
          </p:nvPicPr>
          <p:blipFill>
            <a:blip r:embed="rId5" cstate="print"/>
            <a:stretch>
              <a:fillRect/>
            </a:stretch>
          </p:blipFill>
          <p:spPr>
            <a:xfrm flipH="1" flipV="1">
              <a:off x="3092703" y="2671069"/>
              <a:ext cx="74965" cy="74965"/>
            </a:xfrm>
            <a:prstGeom prst="rect">
              <a:avLst/>
            </a:prstGeom>
            <a:effectLst>
              <a:outerShdw blurRad="228600" dist="50800" dir="5400000" algn="ctr" rotWithShape="0">
                <a:srgbClr val="66FFFF"/>
              </a:outerShdw>
            </a:effectLst>
          </p:spPr>
        </p:pic>
        <p:pic>
          <p:nvPicPr>
            <p:cNvPr id="691" name="Picture 690" descr="glow-ball.png"/>
            <p:cNvPicPr>
              <a:picLocks noChangeAspect="1"/>
            </p:cNvPicPr>
            <p:nvPr/>
          </p:nvPicPr>
          <p:blipFill>
            <a:blip r:embed="rId5" cstate="print"/>
            <a:stretch>
              <a:fillRect/>
            </a:stretch>
          </p:blipFill>
          <p:spPr>
            <a:xfrm flipH="1" flipV="1">
              <a:off x="3205346" y="2889729"/>
              <a:ext cx="74965" cy="74965"/>
            </a:xfrm>
            <a:prstGeom prst="rect">
              <a:avLst/>
            </a:prstGeom>
            <a:effectLst>
              <a:outerShdw blurRad="228600" dist="50800" dir="5400000" algn="ctr" rotWithShape="0">
                <a:srgbClr val="66FFFF"/>
              </a:outerShdw>
            </a:effectLst>
          </p:spPr>
        </p:pic>
        <p:pic>
          <p:nvPicPr>
            <p:cNvPr id="692" name="Picture 691" descr="glow-ball.png"/>
            <p:cNvPicPr>
              <a:picLocks noChangeAspect="1"/>
            </p:cNvPicPr>
            <p:nvPr/>
          </p:nvPicPr>
          <p:blipFill>
            <a:blip r:embed="rId5" cstate="print"/>
            <a:stretch>
              <a:fillRect/>
            </a:stretch>
          </p:blipFill>
          <p:spPr>
            <a:xfrm flipH="1" flipV="1">
              <a:off x="2681885" y="2737329"/>
              <a:ext cx="74965" cy="74965"/>
            </a:xfrm>
            <a:prstGeom prst="rect">
              <a:avLst/>
            </a:prstGeom>
            <a:effectLst>
              <a:outerShdw blurRad="228600" dist="50800" dir="5400000" algn="ctr" rotWithShape="0">
                <a:srgbClr val="66FFFF"/>
              </a:outerShdw>
            </a:effectLst>
          </p:spPr>
        </p:pic>
        <p:pic>
          <p:nvPicPr>
            <p:cNvPr id="693" name="Picture 692" descr="glow-ball.png"/>
            <p:cNvPicPr>
              <a:picLocks noChangeAspect="1"/>
            </p:cNvPicPr>
            <p:nvPr/>
          </p:nvPicPr>
          <p:blipFill>
            <a:blip r:embed="rId5" cstate="print"/>
            <a:stretch>
              <a:fillRect/>
            </a:stretch>
          </p:blipFill>
          <p:spPr>
            <a:xfrm flipH="1" flipV="1">
              <a:off x="3608518" y="2572695"/>
              <a:ext cx="74965" cy="74965"/>
            </a:xfrm>
            <a:prstGeom prst="rect">
              <a:avLst/>
            </a:prstGeom>
            <a:effectLst>
              <a:outerShdw blurRad="228600" dist="50800" dir="5400000" algn="ctr" rotWithShape="0">
                <a:srgbClr val="66FFFF"/>
              </a:outerShdw>
            </a:effectLst>
          </p:spPr>
        </p:pic>
        <p:pic>
          <p:nvPicPr>
            <p:cNvPr id="694" name="Picture 693" descr="glow-ball.png"/>
            <p:cNvPicPr>
              <a:picLocks noChangeAspect="1"/>
            </p:cNvPicPr>
            <p:nvPr/>
          </p:nvPicPr>
          <p:blipFill>
            <a:blip r:embed="rId5" cstate="print"/>
            <a:stretch>
              <a:fillRect/>
            </a:stretch>
          </p:blipFill>
          <p:spPr>
            <a:xfrm flipH="1" flipV="1">
              <a:off x="2867415" y="2975868"/>
              <a:ext cx="74965" cy="74965"/>
            </a:xfrm>
            <a:prstGeom prst="rect">
              <a:avLst/>
            </a:prstGeom>
            <a:effectLst>
              <a:outerShdw blurRad="228600" dist="50800" dir="5400000" algn="ctr" rotWithShape="0">
                <a:srgbClr val="66FFFF"/>
              </a:outerShdw>
            </a:effectLst>
          </p:spPr>
        </p:pic>
        <p:pic>
          <p:nvPicPr>
            <p:cNvPr id="695" name="Picture 694" descr="glow-ball.png"/>
            <p:cNvPicPr>
              <a:picLocks noChangeAspect="1"/>
            </p:cNvPicPr>
            <p:nvPr/>
          </p:nvPicPr>
          <p:blipFill>
            <a:blip r:embed="rId5" cstate="print"/>
            <a:stretch>
              <a:fillRect/>
            </a:stretch>
          </p:blipFill>
          <p:spPr>
            <a:xfrm flipH="1" flipV="1">
              <a:off x="3592300" y="2572001"/>
              <a:ext cx="74965" cy="74965"/>
            </a:xfrm>
            <a:prstGeom prst="rect">
              <a:avLst/>
            </a:prstGeom>
            <a:effectLst>
              <a:outerShdw blurRad="228600" dist="50800" dir="5400000" algn="ctr" rotWithShape="0">
                <a:srgbClr val="66FFFF"/>
              </a:outerShdw>
            </a:effectLst>
          </p:spPr>
        </p:pic>
        <p:pic>
          <p:nvPicPr>
            <p:cNvPr id="696" name="Picture 695" descr="glow-ball.png"/>
            <p:cNvPicPr>
              <a:picLocks noChangeAspect="1"/>
            </p:cNvPicPr>
            <p:nvPr/>
          </p:nvPicPr>
          <p:blipFill>
            <a:blip r:embed="rId5" cstate="print"/>
            <a:stretch>
              <a:fillRect/>
            </a:stretch>
          </p:blipFill>
          <p:spPr>
            <a:xfrm flipH="1" flipV="1">
              <a:off x="2029553" y="2725931"/>
              <a:ext cx="74965" cy="74965"/>
            </a:xfrm>
            <a:prstGeom prst="rect">
              <a:avLst/>
            </a:prstGeom>
            <a:effectLst>
              <a:outerShdw blurRad="228600" dist="50800" dir="5400000" algn="ctr" rotWithShape="0">
                <a:srgbClr val="66FFFF"/>
              </a:outerShdw>
            </a:effectLst>
          </p:spPr>
        </p:pic>
        <p:pic>
          <p:nvPicPr>
            <p:cNvPr id="697" name="Picture 696" descr="glow-ball.png"/>
            <p:cNvPicPr>
              <a:picLocks noChangeAspect="1"/>
            </p:cNvPicPr>
            <p:nvPr/>
          </p:nvPicPr>
          <p:blipFill>
            <a:blip r:embed="rId5" cstate="print"/>
            <a:stretch>
              <a:fillRect/>
            </a:stretch>
          </p:blipFill>
          <p:spPr>
            <a:xfrm flipH="1" flipV="1">
              <a:off x="3337867" y="2929486"/>
              <a:ext cx="74965" cy="74965"/>
            </a:xfrm>
            <a:prstGeom prst="rect">
              <a:avLst/>
            </a:prstGeom>
            <a:effectLst>
              <a:outerShdw blurRad="228600" dist="50800" dir="5400000" algn="ctr" rotWithShape="0">
                <a:srgbClr val="66FFFF"/>
              </a:outerShdw>
            </a:effectLst>
          </p:spPr>
        </p:pic>
        <p:pic>
          <p:nvPicPr>
            <p:cNvPr id="698" name="Picture 697" descr="glow-ball.png"/>
            <p:cNvPicPr>
              <a:picLocks noChangeAspect="1"/>
            </p:cNvPicPr>
            <p:nvPr/>
          </p:nvPicPr>
          <p:blipFill>
            <a:blip r:embed="rId4" cstate="print"/>
            <a:stretch>
              <a:fillRect/>
            </a:stretch>
          </p:blipFill>
          <p:spPr>
            <a:xfrm>
              <a:off x="1952021" y="2733427"/>
              <a:ext cx="66294" cy="66294"/>
            </a:xfrm>
            <a:prstGeom prst="rect">
              <a:avLst/>
            </a:prstGeom>
            <a:effectLst>
              <a:outerShdw blurRad="228600" dist="50800" dir="5400000" algn="ctr" rotWithShape="0">
                <a:srgbClr val="66FFFF"/>
              </a:outerShdw>
            </a:effectLst>
          </p:spPr>
        </p:pic>
        <p:pic>
          <p:nvPicPr>
            <p:cNvPr id="699" name="Picture 698" descr="glow-ball.png"/>
            <p:cNvPicPr>
              <a:picLocks noChangeAspect="1"/>
            </p:cNvPicPr>
            <p:nvPr/>
          </p:nvPicPr>
          <p:blipFill>
            <a:blip r:embed="rId4" cstate="print"/>
            <a:stretch>
              <a:fillRect/>
            </a:stretch>
          </p:blipFill>
          <p:spPr>
            <a:xfrm>
              <a:off x="2118090" y="2719526"/>
              <a:ext cx="66294" cy="66294"/>
            </a:xfrm>
            <a:prstGeom prst="rect">
              <a:avLst/>
            </a:prstGeom>
            <a:effectLst>
              <a:outerShdw blurRad="228600" dist="50800" dir="5400000" algn="ctr" rotWithShape="0">
                <a:srgbClr val="66FFFF"/>
              </a:outerShdw>
            </a:effectLst>
          </p:spPr>
        </p:pic>
        <p:pic>
          <p:nvPicPr>
            <p:cNvPr id="700" name="Picture 699" descr="glow-ball.png"/>
            <p:cNvPicPr>
              <a:picLocks noChangeAspect="1"/>
            </p:cNvPicPr>
            <p:nvPr/>
          </p:nvPicPr>
          <p:blipFill>
            <a:blip r:embed="rId4" cstate="print"/>
            <a:stretch>
              <a:fillRect/>
            </a:stretch>
          </p:blipFill>
          <p:spPr>
            <a:xfrm>
              <a:off x="2043489" y="2791996"/>
              <a:ext cx="66294" cy="66294"/>
            </a:xfrm>
            <a:prstGeom prst="rect">
              <a:avLst/>
            </a:prstGeom>
            <a:effectLst>
              <a:outerShdw blurRad="228600" dist="50800" dir="5400000" algn="ctr" rotWithShape="0">
                <a:srgbClr val="66FFFF"/>
              </a:outerShdw>
            </a:effectLst>
          </p:spPr>
        </p:pic>
        <p:pic>
          <p:nvPicPr>
            <p:cNvPr id="701" name="Picture 700" descr="glow-ball.png"/>
            <p:cNvPicPr>
              <a:picLocks noChangeAspect="1"/>
            </p:cNvPicPr>
            <p:nvPr/>
          </p:nvPicPr>
          <p:blipFill>
            <a:blip r:embed="rId4" cstate="print"/>
            <a:stretch>
              <a:fillRect/>
            </a:stretch>
          </p:blipFill>
          <p:spPr>
            <a:xfrm>
              <a:off x="2399037" y="3024326"/>
              <a:ext cx="66294" cy="66294"/>
            </a:xfrm>
            <a:prstGeom prst="rect">
              <a:avLst/>
            </a:prstGeom>
            <a:effectLst>
              <a:outerShdw blurRad="228600" dist="50800" dir="5400000" algn="ctr" rotWithShape="0">
                <a:srgbClr val="66FFFF"/>
              </a:outerShdw>
            </a:effectLst>
          </p:spPr>
        </p:pic>
        <p:pic>
          <p:nvPicPr>
            <p:cNvPr id="702" name="Picture 701" descr="glow-ball.png"/>
            <p:cNvPicPr>
              <a:picLocks noChangeAspect="1"/>
            </p:cNvPicPr>
            <p:nvPr/>
          </p:nvPicPr>
          <p:blipFill>
            <a:blip r:embed="rId4" cstate="print"/>
            <a:stretch>
              <a:fillRect/>
            </a:stretch>
          </p:blipFill>
          <p:spPr>
            <a:xfrm>
              <a:off x="3492341" y="2659891"/>
              <a:ext cx="66294" cy="66294"/>
            </a:xfrm>
            <a:prstGeom prst="rect">
              <a:avLst/>
            </a:prstGeom>
            <a:effectLst>
              <a:outerShdw blurRad="228600" dist="50800" dir="5400000" algn="ctr" rotWithShape="0">
                <a:srgbClr val="66FFFF"/>
              </a:outerShdw>
            </a:effectLst>
          </p:spPr>
        </p:pic>
        <p:pic>
          <p:nvPicPr>
            <p:cNvPr id="703" name="Picture 702" descr="glow-ball.png"/>
            <p:cNvPicPr>
              <a:picLocks noChangeAspect="1"/>
            </p:cNvPicPr>
            <p:nvPr/>
          </p:nvPicPr>
          <p:blipFill>
            <a:blip r:embed="rId4" cstate="print"/>
            <a:stretch>
              <a:fillRect/>
            </a:stretch>
          </p:blipFill>
          <p:spPr>
            <a:xfrm>
              <a:off x="3419454" y="2746031"/>
              <a:ext cx="66294" cy="66294"/>
            </a:xfrm>
            <a:prstGeom prst="rect">
              <a:avLst/>
            </a:prstGeom>
            <a:effectLst>
              <a:outerShdw blurRad="228600" dist="50800" dir="5400000" algn="ctr" rotWithShape="0">
                <a:srgbClr val="66FFFF"/>
              </a:outerShdw>
            </a:effectLst>
          </p:spPr>
        </p:pic>
        <p:pic>
          <p:nvPicPr>
            <p:cNvPr id="704" name="Picture 703" descr="glow-ball.png"/>
            <p:cNvPicPr>
              <a:picLocks noChangeAspect="1"/>
            </p:cNvPicPr>
            <p:nvPr/>
          </p:nvPicPr>
          <p:blipFill>
            <a:blip r:embed="rId4" cstate="print"/>
            <a:stretch>
              <a:fillRect/>
            </a:stretch>
          </p:blipFill>
          <p:spPr>
            <a:xfrm>
              <a:off x="3359819" y="2845422"/>
              <a:ext cx="66294" cy="66294"/>
            </a:xfrm>
            <a:prstGeom prst="rect">
              <a:avLst/>
            </a:prstGeom>
            <a:effectLst>
              <a:outerShdw blurRad="228600" dist="50800" dir="5400000" algn="ctr" rotWithShape="0">
                <a:srgbClr val="66FFFF"/>
              </a:outerShdw>
            </a:effectLst>
          </p:spPr>
        </p:pic>
        <p:pic>
          <p:nvPicPr>
            <p:cNvPr id="705" name="Picture 704" descr="glow-ball.png"/>
            <p:cNvPicPr>
              <a:picLocks noChangeAspect="1"/>
            </p:cNvPicPr>
            <p:nvPr/>
          </p:nvPicPr>
          <p:blipFill>
            <a:blip r:embed="rId4" cstate="print"/>
            <a:stretch>
              <a:fillRect/>
            </a:stretch>
          </p:blipFill>
          <p:spPr>
            <a:xfrm>
              <a:off x="3339942" y="2547248"/>
              <a:ext cx="66294" cy="66294"/>
            </a:xfrm>
            <a:prstGeom prst="rect">
              <a:avLst/>
            </a:prstGeom>
            <a:effectLst>
              <a:outerShdw blurRad="228600" dist="50800" dir="5400000" algn="ctr" rotWithShape="0">
                <a:srgbClr val="66FFFF"/>
              </a:outerShdw>
            </a:effectLst>
          </p:spPr>
        </p:pic>
        <p:pic>
          <p:nvPicPr>
            <p:cNvPr id="706" name="Picture 705" descr="glow-ball.png"/>
            <p:cNvPicPr>
              <a:picLocks noChangeAspect="1"/>
            </p:cNvPicPr>
            <p:nvPr/>
          </p:nvPicPr>
          <p:blipFill>
            <a:blip r:embed="rId4" cstate="print"/>
            <a:stretch>
              <a:fillRect/>
            </a:stretch>
          </p:blipFill>
          <p:spPr>
            <a:xfrm>
              <a:off x="3094776" y="2739404"/>
              <a:ext cx="66294" cy="66294"/>
            </a:xfrm>
            <a:prstGeom prst="rect">
              <a:avLst/>
            </a:prstGeom>
            <a:effectLst>
              <a:outerShdw blurRad="228600" dist="50800" dir="5400000" algn="ctr" rotWithShape="0">
                <a:srgbClr val="66FFFF"/>
              </a:outerShdw>
            </a:effectLst>
          </p:spPr>
        </p:pic>
        <p:pic>
          <p:nvPicPr>
            <p:cNvPr id="707" name="Picture 706" descr="glow-ball.png"/>
            <p:cNvPicPr>
              <a:picLocks noChangeAspect="1"/>
            </p:cNvPicPr>
            <p:nvPr/>
          </p:nvPicPr>
          <p:blipFill>
            <a:blip r:embed="rId5" cstate="print"/>
            <a:stretch>
              <a:fillRect/>
            </a:stretch>
          </p:blipFill>
          <p:spPr>
            <a:xfrm flipH="1" flipV="1">
              <a:off x="3026444" y="2644562"/>
              <a:ext cx="74965" cy="74965"/>
            </a:xfrm>
            <a:prstGeom prst="rect">
              <a:avLst/>
            </a:prstGeom>
            <a:effectLst>
              <a:outerShdw blurRad="228600" dist="50800" dir="5400000" algn="ctr" rotWithShape="0">
                <a:srgbClr val="66FFFF"/>
              </a:outerShdw>
            </a:effectLst>
          </p:spPr>
        </p:pic>
        <p:pic>
          <p:nvPicPr>
            <p:cNvPr id="708" name="Picture 707" descr="glow-ball.png"/>
            <p:cNvPicPr>
              <a:picLocks noChangeAspect="1"/>
            </p:cNvPicPr>
            <p:nvPr/>
          </p:nvPicPr>
          <p:blipFill>
            <a:blip r:embed="rId5" cstate="print"/>
            <a:stretch>
              <a:fillRect/>
            </a:stretch>
          </p:blipFill>
          <p:spPr>
            <a:xfrm flipH="1" flipV="1">
              <a:off x="2781279" y="2611433"/>
              <a:ext cx="74965" cy="74965"/>
            </a:xfrm>
            <a:prstGeom prst="rect">
              <a:avLst/>
            </a:prstGeom>
            <a:effectLst>
              <a:outerShdw blurRad="228600" dist="50800" dir="5400000" algn="ctr" rotWithShape="0">
                <a:srgbClr val="66FFFF"/>
              </a:outerShdw>
            </a:effectLst>
          </p:spPr>
        </p:pic>
        <p:pic>
          <p:nvPicPr>
            <p:cNvPr id="709" name="Picture 708" descr="glow-ball.png"/>
            <p:cNvPicPr>
              <a:picLocks noChangeAspect="1"/>
            </p:cNvPicPr>
            <p:nvPr/>
          </p:nvPicPr>
          <p:blipFill>
            <a:blip r:embed="rId5" cstate="print"/>
            <a:stretch>
              <a:fillRect/>
            </a:stretch>
          </p:blipFill>
          <p:spPr>
            <a:xfrm flipH="1" flipV="1">
              <a:off x="3603701" y="2580711"/>
              <a:ext cx="74965" cy="74965"/>
            </a:xfrm>
            <a:prstGeom prst="rect">
              <a:avLst/>
            </a:prstGeom>
            <a:effectLst>
              <a:outerShdw blurRad="228600" dist="50800" dir="5400000" algn="ctr" rotWithShape="0">
                <a:srgbClr val="66FFFF"/>
              </a:outerShdw>
            </a:effectLst>
          </p:spPr>
        </p:pic>
        <p:pic>
          <p:nvPicPr>
            <p:cNvPr id="710" name="Picture 709" descr="glow-ball.png"/>
            <p:cNvPicPr>
              <a:picLocks noChangeAspect="1"/>
            </p:cNvPicPr>
            <p:nvPr/>
          </p:nvPicPr>
          <p:blipFill>
            <a:blip r:embed="rId5" cstate="print"/>
            <a:stretch>
              <a:fillRect/>
            </a:stretch>
          </p:blipFill>
          <p:spPr>
            <a:xfrm flipH="1" flipV="1">
              <a:off x="2394314" y="2677693"/>
              <a:ext cx="74965" cy="74965"/>
            </a:xfrm>
            <a:prstGeom prst="rect">
              <a:avLst/>
            </a:prstGeom>
            <a:effectLst>
              <a:outerShdw blurRad="228600" dist="50800" dir="5400000" algn="ctr" rotWithShape="0">
                <a:srgbClr val="66FFFF"/>
              </a:outerShdw>
            </a:effectLst>
          </p:spPr>
        </p:pic>
        <p:pic>
          <p:nvPicPr>
            <p:cNvPr id="711" name="Picture 710" descr="glow-ball.png"/>
            <p:cNvPicPr>
              <a:picLocks noChangeAspect="1"/>
            </p:cNvPicPr>
            <p:nvPr/>
          </p:nvPicPr>
          <p:blipFill>
            <a:blip r:embed="rId5" cstate="print"/>
            <a:stretch>
              <a:fillRect/>
            </a:stretch>
          </p:blipFill>
          <p:spPr>
            <a:xfrm flipH="1" flipV="1">
              <a:off x="2628879" y="2724075"/>
              <a:ext cx="74965" cy="74965"/>
            </a:xfrm>
            <a:prstGeom prst="rect">
              <a:avLst/>
            </a:prstGeom>
            <a:effectLst>
              <a:outerShdw blurRad="228600" dist="50800" dir="5400000" algn="ctr" rotWithShape="0">
                <a:srgbClr val="66FFFF"/>
              </a:outerShdw>
            </a:effectLst>
          </p:spPr>
        </p:pic>
        <p:pic>
          <p:nvPicPr>
            <p:cNvPr id="712" name="Picture 711" descr="glow-ball.png"/>
            <p:cNvPicPr>
              <a:picLocks noChangeAspect="1"/>
            </p:cNvPicPr>
            <p:nvPr/>
          </p:nvPicPr>
          <p:blipFill>
            <a:blip r:embed="rId5" cstate="print"/>
            <a:stretch>
              <a:fillRect/>
            </a:stretch>
          </p:blipFill>
          <p:spPr>
            <a:xfrm flipH="1" flipV="1">
              <a:off x="2555991" y="2916232"/>
              <a:ext cx="74965" cy="74965"/>
            </a:xfrm>
            <a:prstGeom prst="rect">
              <a:avLst/>
            </a:prstGeom>
            <a:effectLst>
              <a:outerShdw blurRad="228600" dist="50800" dir="5400000" algn="ctr" rotWithShape="0">
                <a:srgbClr val="66FFFF"/>
              </a:outerShdw>
            </a:effectLst>
          </p:spPr>
        </p:pic>
        <p:pic>
          <p:nvPicPr>
            <p:cNvPr id="713" name="Picture 712" descr="glow-ball.png"/>
            <p:cNvPicPr>
              <a:picLocks noChangeAspect="1"/>
            </p:cNvPicPr>
            <p:nvPr/>
          </p:nvPicPr>
          <p:blipFill>
            <a:blip r:embed="rId5" cstate="print"/>
            <a:stretch>
              <a:fillRect/>
            </a:stretch>
          </p:blipFill>
          <p:spPr>
            <a:xfrm flipH="1" flipV="1">
              <a:off x="2622252" y="2704197"/>
              <a:ext cx="74965" cy="74965"/>
            </a:xfrm>
            <a:prstGeom prst="rect">
              <a:avLst/>
            </a:prstGeom>
            <a:effectLst>
              <a:outerShdw blurRad="228600" dist="50800" dir="5400000" algn="ctr" rotWithShape="0">
                <a:srgbClr val="66FFFF"/>
              </a:outerShdw>
            </a:effectLst>
          </p:spPr>
        </p:pic>
        <p:pic>
          <p:nvPicPr>
            <p:cNvPr id="714" name="Picture 713" descr="glow-ball.png"/>
            <p:cNvPicPr>
              <a:picLocks noChangeAspect="1"/>
            </p:cNvPicPr>
            <p:nvPr/>
          </p:nvPicPr>
          <p:blipFill>
            <a:blip r:embed="rId5" cstate="print"/>
            <a:stretch>
              <a:fillRect/>
            </a:stretch>
          </p:blipFill>
          <p:spPr>
            <a:xfrm flipH="1" flipV="1">
              <a:off x="2874043" y="2717450"/>
              <a:ext cx="74965" cy="74965"/>
            </a:xfrm>
            <a:prstGeom prst="rect">
              <a:avLst/>
            </a:prstGeom>
            <a:effectLst>
              <a:outerShdw blurRad="228600" dist="50800" dir="5400000" algn="ctr" rotWithShape="0">
                <a:srgbClr val="66FFFF"/>
              </a:outerShdw>
            </a:effectLst>
          </p:spPr>
        </p:pic>
        <p:pic>
          <p:nvPicPr>
            <p:cNvPr id="715" name="Picture 714" descr="glow-ball.png"/>
            <p:cNvPicPr>
              <a:picLocks noChangeAspect="1"/>
            </p:cNvPicPr>
            <p:nvPr/>
          </p:nvPicPr>
          <p:blipFill>
            <a:blip r:embed="rId5" cstate="print"/>
            <a:stretch>
              <a:fillRect/>
            </a:stretch>
          </p:blipFill>
          <p:spPr>
            <a:xfrm flipH="1" flipV="1">
              <a:off x="3026443" y="2869850"/>
              <a:ext cx="74965" cy="74965"/>
            </a:xfrm>
            <a:prstGeom prst="rect">
              <a:avLst/>
            </a:prstGeom>
            <a:effectLst>
              <a:outerShdw blurRad="228600" dist="50800" dir="5400000" algn="ctr" rotWithShape="0">
                <a:srgbClr val="66FFFF"/>
              </a:outerShdw>
            </a:effectLst>
          </p:spPr>
        </p:pic>
        <p:pic>
          <p:nvPicPr>
            <p:cNvPr id="716" name="Picture 715" descr="glow-ball.png"/>
            <p:cNvPicPr>
              <a:picLocks noChangeAspect="1"/>
            </p:cNvPicPr>
            <p:nvPr/>
          </p:nvPicPr>
          <p:blipFill>
            <a:blip r:embed="rId4" cstate="print"/>
            <a:stretch>
              <a:fillRect/>
            </a:stretch>
          </p:blipFill>
          <p:spPr>
            <a:xfrm>
              <a:off x="2171099" y="2640015"/>
              <a:ext cx="66294" cy="66294"/>
            </a:xfrm>
            <a:prstGeom prst="rect">
              <a:avLst/>
            </a:prstGeom>
            <a:effectLst>
              <a:outerShdw blurRad="228600" dist="50800" dir="5400000" algn="ctr" rotWithShape="0">
                <a:srgbClr val="66FFFF"/>
              </a:outerShdw>
            </a:effectLst>
          </p:spPr>
        </p:pic>
        <p:pic>
          <p:nvPicPr>
            <p:cNvPr id="717" name="Picture 716" descr="glow-ball.png"/>
            <p:cNvPicPr>
              <a:picLocks noChangeAspect="1"/>
            </p:cNvPicPr>
            <p:nvPr/>
          </p:nvPicPr>
          <p:blipFill>
            <a:blip r:embed="rId4" cstate="print"/>
            <a:stretch>
              <a:fillRect/>
            </a:stretch>
          </p:blipFill>
          <p:spPr>
            <a:xfrm>
              <a:off x="2257238" y="2699650"/>
              <a:ext cx="66294" cy="66294"/>
            </a:xfrm>
            <a:prstGeom prst="rect">
              <a:avLst/>
            </a:prstGeom>
            <a:effectLst>
              <a:outerShdw blurRad="228600" dist="50800" dir="5400000" algn="ctr" rotWithShape="0">
                <a:srgbClr val="66FFFF"/>
              </a:outerShdw>
            </a:effectLst>
          </p:spPr>
        </p:pic>
        <p:pic>
          <p:nvPicPr>
            <p:cNvPr id="718" name="Picture 717" descr="glow-ball.png"/>
            <p:cNvPicPr>
              <a:picLocks noChangeAspect="1"/>
            </p:cNvPicPr>
            <p:nvPr/>
          </p:nvPicPr>
          <p:blipFill>
            <a:blip r:embed="rId4" cstate="print"/>
            <a:stretch>
              <a:fillRect/>
            </a:stretch>
          </p:blipFill>
          <p:spPr>
            <a:xfrm>
              <a:off x="2409638" y="2852050"/>
              <a:ext cx="66294" cy="66294"/>
            </a:xfrm>
            <a:prstGeom prst="rect">
              <a:avLst/>
            </a:prstGeom>
            <a:effectLst>
              <a:outerShdw blurRad="228600" dist="50800" dir="5400000" algn="ctr" rotWithShape="0">
                <a:srgbClr val="66FFFF"/>
              </a:outerShdw>
            </a:effectLst>
          </p:spPr>
        </p:pic>
        <p:pic>
          <p:nvPicPr>
            <p:cNvPr id="719" name="Picture 718" descr="glow-ball.png"/>
            <p:cNvPicPr>
              <a:picLocks noChangeAspect="1"/>
            </p:cNvPicPr>
            <p:nvPr/>
          </p:nvPicPr>
          <p:blipFill>
            <a:blip r:embed="rId4" cstate="print"/>
            <a:stretch>
              <a:fillRect/>
            </a:stretch>
          </p:blipFill>
          <p:spPr>
            <a:xfrm>
              <a:off x="2538185" y="3004450"/>
              <a:ext cx="66294" cy="66294"/>
            </a:xfrm>
            <a:prstGeom prst="rect">
              <a:avLst/>
            </a:prstGeom>
            <a:effectLst>
              <a:outerShdw blurRad="228600" dist="50800" dir="5400000" algn="ctr" rotWithShape="0">
                <a:srgbClr val="66FFFF"/>
              </a:outerShdw>
            </a:effectLst>
          </p:spPr>
        </p:pic>
        <p:pic>
          <p:nvPicPr>
            <p:cNvPr id="720" name="Picture 719" descr="glow-ball.png"/>
            <p:cNvPicPr>
              <a:picLocks noChangeAspect="1"/>
            </p:cNvPicPr>
            <p:nvPr/>
          </p:nvPicPr>
          <p:blipFill>
            <a:blip r:embed="rId4" cstate="print"/>
            <a:stretch>
              <a:fillRect/>
            </a:stretch>
          </p:blipFill>
          <p:spPr>
            <a:xfrm>
              <a:off x="3479090" y="2527372"/>
              <a:ext cx="66294" cy="66294"/>
            </a:xfrm>
            <a:prstGeom prst="rect">
              <a:avLst/>
            </a:prstGeom>
            <a:effectLst>
              <a:outerShdw blurRad="228600" dist="50800" dir="5400000" algn="ctr" rotWithShape="0">
                <a:srgbClr val="66FFFF"/>
              </a:outerShdw>
            </a:effectLst>
          </p:spPr>
        </p:pic>
        <p:pic>
          <p:nvPicPr>
            <p:cNvPr id="721" name="Picture 720" descr="glow-ball.png"/>
            <p:cNvPicPr>
              <a:picLocks noChangeAspect="1"/>
            </p:cNvPicPr>
            <p:nvPr/>
          </p:nvPicPr>
          <p:blipFill>
            <a:blip r:embed="rId4" cstate="print"/>
            <a:stretch>
              <a:fillRect/>
            </a:stretch>
          </p:blipFill>
          <p:spPr>
            <a:xfrm>
              <a:off x="3233924" y="2719528"/>
              <a:ext cx="66294" cy="66294"/>
            </a:xfrm>
            <a:prstGeom prst="rect">
              <a:avLst/>
            </a:prstGeom>
            <a:effectLst>
              <a:outerShdw blurRad="228600" dist="50800" dir="5400000" algn="ctr" rotWithShape="0">
                <a:srgbClr val="66FFFF"/>
              </a:outerShdw>
            </a:effectLst>
          </p:spPr>
        </p:pic>
        <p:pic>
          <p:nvPicPr>
            <p:cNvPr id="722" name="Picture 721" descr="glow-ball.png"/>
            <p:cNvPicPr>
              <a:picLocks noChangeAspect="1"/>
            </p:cNvPicPr>
            <p:nvPr/>
          </p:nvPicPr>
          <p:blipFill>
            <a:blip r:embed="rId5" cstate="print"/>
            <a:stretch>
              <a:fillRect/>
            </a:stretch>
          </p:blipFill>
          <p:spPr>
            <a:xfrm flipH="1" flipV="1">
              <a:off x="3165592" y="2624686"/>
              <a:ext cx="74965" cy="74965"/>
            </a:xfrm>
            <a:prstGeom prst="rect">
              <a:avLst/>
            </a:prstGeom>
            <a:effectLst>
              <a:outerShdw blurRad="228600" dist="50800" dir="5400000" algn="ctr" rotWithShape="0">
                <a:srgbClr val="66FFFF"/>
              </a:outerShdw>
            </a:effectLst>
          </p:spPr>
        </p:pic>
        <p:pic>
          <p:nvPicPr>
            <p:cNvPr id="723" name="Picture 722" descr="glow-ball.png"/>
            <p:cNvPicPr>
              <a:picLocks noChangeAspect="1"/>
            </p:cNvPicPr>
            <p:nvPr/>
          </p:nvPicPr>
          <p:blipFill>
            <a:blip r:embed="rId5" cstate="print"/>
            <a:stretch>
              <a:fillRect/>
            </a:stretch>
          </p:blipFill>
          <p:spPr>
            <a:xfrm flipH="1" flipV="1">
              <a:off x="2920427" y="2591557"/>
              <a:ext cx="74965" cy="74965"/>
            </a:xfrm>
            <a:prstGeom prst="rect">
              <a:avLst/>
            </a:prstGeom>
            <a:effectLst>
              <a:outerShdw blurRad="228600" dist="50800" dir="5400000" algn="ctr" rotWithShape="0">
                <a:srgbClr val="66FFFF"/>
              </a:outerShdw>
            </a:effectLst>
          </p:spPr>
        </p:pic>
        <p:pic>
          <p:nvPicPr>
            <p:cNvPr id="724" name="Picture 723" descr="glow-ball.png"/>
            <p:cNvPicPr>
              <a:picLocks noChangeAspect="1"/>
            </p:cNvPicPr>
            <p:nvPr/>
          </p:nvPicPr>
          <p:blipFill>
            <a:blip r:embed="rId5" cstate="print"/>
            <a:stretch>
              <a:fillRect/>
            </a:stretch>
          </p:blipFill>
          <p:spPr>
            <a:xfrm flipH="1" flipV="1">
              <a:off x="2014634" y="2490497"/>
              <a:ext cx="74965" cy="74965"/>
            </a:xfrm>
            <a:prstGeom prst="rect">
              <a:avLst/>
            </a:prstGeom>
            <a:effectLst>
              <a:outerShdw blurRad="228600" dist="50800" dir="5400000" algn="ctr" rotWithShape="0">
                <a:srgbClr val="66FFFF"/>
              </a:outerShdw>
            </a:effectLst>
          </p:spPr>
        </p:pic>
        <p:pic>
          <p:nvPicPr>
            <p:cNvPr id="725" name="Picture 724" descr="glow-ball.png"/>
            <p:cNvPicPr>
              <a:picLocks noChangeAspect="1"/>
            </p:cNvPicPr>
            <p:nvPr/>
          </p:nvPicPr>
          <p:blipFill>
            <a:blip r:embed="rId5" cstate="print"/>
            <a:stretch>
              <a:fillRect/>
            </a:stretch>
          </p:blipFill>
          <p:spPr>
            <a:xfrm flipH="1" flipV="1">
              <a:off x="2509609" y="2657817"/>
              <a:ext cx="74965" cy="74965"/>
            </a:xfrm>
            <a:prstGeom prst="rect">
              <a:avLst/>
            </a:prstGeom>
            <a:effectLst>
              <a:outerShdw blurRad="228600" dist="50800" dir="5400000" algn="ctr" rotWithShape="0">
                <a:srgbClr val="66FFFF"/>
              </a:outerShdw>
            </a:effectLst>
          </p:spPr>
        </p:pic>
        <p:pic>
          <p:nvPicPr>
            <p:cNvPr id="726" name="Picture 725" descr="glow-ball.png"/>
            <p:cNvPicPr>
              <a:picLocks noChangeAspect="1"/>
            </p:cNvPicPr>
            <p:nvPr/>
          </p:nvPicPr>
          <p:blipFill>
            <a:blip r:embed="rId5" cstate="print"/>
            <a:stretch>
              <a:fillRect/>
            </a:stretch>
          </p:blipFill>
          <p:spPr>
            <a:xfrm flipH="1" flipV="1">
              <a:off x="2768027" y="2704199"/>
              <a:ext cx="74965" cy="74965"/>
            </a:xfrm>
            <a:prstGeom prst="rect">
              <a:avLst/>
            </a:prstGeom>
            <a:effectLst>
              <a:outerShdw blurRad="228600" dist="50800" dir="5400000" algn="ctr" rotWithShape="0">
                <a:srgbClr val="66FFFF"/>
              </a:outerShdw>
            </a:effectLst>
          </p:spPr>
        </p:pic>
        <p:pic>
          <p:nvPicPr>
            <p:cNvPr id="727" name="Picture 726" descr="glow-ball.png"/>
            <p:cNvPicPr>
              <a:picLocks noChangeAspect="1"/>
            </p:cNvPicPr>
            <p:nvPr/>
          </p:nvPicPr>
          <p:blipFill>
            <a:blip r:embed="rId5" cstate="print"/>
            <a:stretch>
              <a:fillRect/>
            </a:stretch>
          </p:blipFill>
          <p:spPr>
            <a:xfrm flipH="1" flipV="1">
              <a:off x="2015607" y="2717312"/>
              <a:ext cx="74965" cy="74965"/>
            </a:xfrm>
            <a:prstGeom prst="rect">
              <a:avLst/>
            </a:prstGeom>
            <a:effectLst>
              <a:outerShdw blurRad="228600" dist="50800" dir="5400000" algn="ctr" rotWithShape="0">
                <a:srgbClr val="66FFFF"/>
              </a:outerShdw>
            </a:effectLst>
          </p:spPr>
        </p:pic>
        <p:pic>
          <p:nvPicPr>
            <p:cNvPr id="728" name="Picture 727" descr="glow-ball.png"/>
            <p:cNvPicPr>
              <a:picLocks noChangeAspect="1"/>
            </p:cNvPicPr>
            <p:nvPr/>
          </p:nvPicPr>
          <p:blipFill>
            <a:blip r:embed="rId5" cstate="print"/>
            <a:stretch>
              <a:fillRect/>
            </a:stretch>
          </p:blipFill>
          <p:spPr>
            <a:xfrm flipH="1" flipV="1">
              <a:off x="2761400" y="2684321"/>
              <a:ext cx="74965" cy="74965"/>
            </a:xfrm>
            <a:prstGeom prst="rect">
              <a:avLst/>
            </a:prstGeom>
            <a:effectLst>
              <a:outerShdw blurRad="228600" dist="50800" dir="5400000" algn="ctr" rotWithShape="0">
                <a:srgbClr val="66FFFF"/>
              </a:outerShdw>
            </a:effectLst>
          </p:spPr>
        </p:pic>
        <p:pic>
          <p:nvPicPr>
            <p:cNvPr id="729" name="Picture 728" descr="glow-ball.png"/>
            <p:cNvPicPr>
              <a:picLocks noChangeAspect="1"/>
            </p:cNvPicPr>
            <p:nvPr/>
          </p:nvPicPr>
          <p:blipFill>
            <a:blip r:embed="rId5" cstate="print"/>
            <a:stretch>
              <a:fillRect/>
            </a:stretch>
          </p:blipFill>
          <p:spPr>
            <a:xfrm flipH="1" flipV="1">
              <a:off x="3013191" y="2697574"/>
              <a:ext cx="74965" cy="74965"/>
            </a:xfrm>
            <a:prstGeom prst="rect">
              <a:avLst/>
            </a:prstGeom>
            <a:effectLst>
              <a:outerShdw blurRad="228600" dist="50800" dir="5400000" algn="ctr" rotWithShape="0">
                <a:srgbClr val="66FFFF"/>
              </a:outerShdw>
            </a:effectLst>
          </p:spPr>
        </p:pic>
        <p:pic>
          <p:nvPicPr>
            <p:cNvPr id="730" name="Picture 729" descr="glow-ball.png"/>
            <p:cNvPicPr>
              <a:picLocks noChangeAspect="1"/>
            </p:cNvPicPr>
            <p:nvPr/>
          </p:nvPicPr>
          <p:blipFill>
            <a:blip r:embed="rId5" cstate="print"/>
            <a:stretch>
              <a:fillRect/>
            </a:stretch>
          </p:blipFill>
          <p:spPr>
            <a:xfrm flipH="1" flipV="1">
              <a:off x="1974507" y="2792424"/>
              <a:ext cx="74965" cy="74965"/>
            </a:xfrm>
            <a:prstGeom prst="rect">
              <a:avLst/>
            </a:prstGeom>
            <a:effectLst>
              <a:outerShdw blurRad="228600" dist="50800" dir="5400000" algn="ctr" rotWithShape="0">
                <a:srgbClr val="66FFFF"/>
              </a:outerShdw>
            </a:effectLst>
          </p:spPr>
        </p:pic>
        <p:pic>
          <p:nvPicPr>
            <p:cNvPr id="731" name="Picture 730" descr="glow-ball.png"/>
            <p:cNvPicPr>
              <a:picLocks noChangeAspect="1"/>
            </p:cNvPicPr>
            <p:nvPr/>
          </p:nvPicPr>
          <p:blipFill>
            <a:blip r:embed="rId4" cstate="print"/>
            <a:stretch>
              <a:fillRect/>
            </a:stretch>
          </p:blipFill>
          <p:spPr>
            <a:xfrm>
              <a:off x="2076573" y="2485578"/>
              <a:ext cx="66294" cy="66294"/>
            </a:xfrm>
            <a:prstGeom prst="rect">
              <a:avLst/>
            </a:prstGeom>
            <a:effectLst>
              <a:outerShdw blurRad="228600" dist="50800" dir="5400000" algn="ctr" rotWithShape="0">
                <a:srgbClr val="66FFFF"/>
              </a:outerShdw>
            </a:effectLst>
          </p:spPr>
        </p:pic>
        <p:pic>
          <p:nvPicPr>
            <p:cNvPr id="732" name="Picture 731" descr="glow-ball.png"/>
            <p:cNvPicPr>
              <a:picLocks noChangeAspect="1"/>
            </p:cNvPicPr>
            <p:nvPr/>
          </p:nvPicPr>
          <p:blipFill>
            <a:blip r:embed="rId4" cstate="print"/>
            <a:stretch>
              <a:fillRect/>
            </a:stretch>
          </p:blipFill>
          <p:spPr>
            <a:xfrm>
              <a:off x="2296994" y="2580382"/>
              <a:ext cx="66294" cy="66294"/>
            </a:xfrm>
            <a:prstGeom prst="rect">
              <a:avLst/>
            </a:prstGeom>
            <a:effectLst>
              <a:outerShdw blurRad="228600" dist="50800" dir="5400000" algn="ctr" rotWithShape="0">
                <a:srgbClr val="66FFFF"/>
              </a:outerShdw>
            </a:effectLst>
          </p:spPr>
        </p:pic>
        <p:pic>
          <p:nvPicPr>
            <p:cNvPr id="733" name="Picture 732" descr="glow-ball.png"/>
            <p:cNvPicPr>
              <a:picLocks noChangeAspect="1"/>
            </p:cNvPicPr>
            <p:nvPr/>
          </p:nvPicPr>
          <p:blipFill>
            <a:blip r:embed="rId4" cstate="print"/>
            <a:stretch>
              <a:fillRect/>
            </a:stretch>
          </p:blipFill>
          <p:spPr>
            <a:xfrm>
              <a:off x="2449394" y="2732782"/>
              <a:ext cx="66294" cy="66294"/>
            </a:xfrm>
            <a:prstGeom prst="rect">
              <a:avLst/>
            </a:prstGeom>
            <a:effectLst>
              <a:outerShdw blurRad="228600" dist="50800" dir="5400000" algn="ctr" rotWithShape="0">
                <a:srgbClr val="66FFFF"/>
              </a:outerShdw>
            </a:effectLst>
          </p:spPr>
        </p:pic>
        <p:pic>
          <p:nvPicPr>
            <p:cNvPr id="734" name="Picture 733" descr="glow-ball.png"/>
            <p:cNvPicPr>
              <a:picLocks noChangeAspect="1"/>
            </p:cNvPicPr>
            <p:nvPr/>
          </p:nvPicPr>
          <p:blipFill>
            <a:blip r:embed="rId4" cstate="print"/>
            <a:stretch>
              <a:fillRect/>
            </a:stretch>
          </p:blipFill>
          <p:spPr>
            <a:xfrm>
              <a:off x="2577941" y="2885182"/>
              <a:ext cx="66294" cy="66294"/>
            </a:xfrm>
            <a:prstGeom prst="rect">
              <a:avLst/>
            </a:prstGeom>
            <a:effectLst>
              <a:outerShdw blurRad="228600" dist="50800" dir="5400000" algn="ctr" rotWithShape="0">
                <a:srgbClr val="66FFFF"/>
              </a:outerShdw>
            </a:effectLst>
          </p:spPr>
        </p:pic>
        <p:pic>
          <p:nvPicPr>
            <p:cNvPr id="735" name="Picture 734" descr="glow-ball.png"/>
            <p:cNvPicPr>
              <a:picLocks noChangeAspect="1"/>
            </p:cNvPicPr>
            <p:nvPr/>
          </p:nvPicPr>
          <p:blipFill>
            <a:blip r:embed="rId4" cstate="print"/>
            <a:stretch>
              <a:fillRect/>
            </a:stretch>
          </p:blipFill>
          <p:spPr>
            <a:xfrm>
              <a:off x="3518846" y="2408104"/>
              <a:ext cx="66294" cy="66294"/>
            </a:xfrm>
            <a:prstGeom prst="rect">
              <a:avLst/>
            </a:prstGeom>
            <a:effectLst>
              <a:outerShdw blurRad="228600" dist="50800" dir="5400000" algn="ctr" rotWithShape="0">
                <a:srgbClr val="66FFFF"/>
              </a:outerShdw>
            </a:effectLst>
          </p:spPr>
        </p:pic>
        <p:pic>
          <p:nvPicPr>
            <p:cNvPr id="736" name="Picture 735" descr="glow-ball.png"/>
            <p:cNvPicPr>
              <a:picLocks noChangeAspect="1"/>
            </p:cNvPicPr>
            <p:nvPr/>
          </p:nvPicPr>
          <p:blipFill>
            <a:blip r:embed="rId4" cstate="print"/>
            <a:stretch>
              <a:fillRect/>
            </a:stretch>
          </p:blipFill>
          <p:spPr>
            <a:xfrm>
              <a:off x="3273680" y="2600260"/>
              <a:ext cx="66294" cy="66294"/>
            </a:xfrm>
            <a:prstGeom prst="rect">
              <a:avLst/>
            </a:prstGeom>
            <a:effectLst>
              <a:outerShdw blurRad="228600" dist="50800" dir="5400000" algn="ctr" rotWithShape="0">
                <a:srgbClr val="66FFFF"/>
              </a:outerShdw>
            </a:effectLst>
          </p:spPr>
        </p:pic>
        <p:pic>
          <p:nvPicPr>
            <p:cNvPr id="737" name="Picture 736" descr="glow-ball.png"/>
            <p:cNvPicPr>
              <a:picLocks noChangeAspect="1"/>
            </p:cNvPicPr>
            <p:nvPr/>
          </p:nvPicPr>
          <p:blipFill>
            <a:blip r:embed="rId5" cstate="print"/>
            <a:stretch>
              <a:fillRect/>
            </a:stretch>
          </p:blipFill>
          <p:spPr>
            <a:xfrm flipH="1" flipV="1">
              <a:off x="3205348" y="2505418"/>
              <a:ext cx="74965" cy="74965"/>
            </a:xfrm>
            <a:prstGeom prst="rect">
              <a:avLst/>
            </a:prstGeom>
            <a:effectLst>
              <a:outerShdw blurRad="228600" dist="50800" dir="5400000" algn="ctr" rotWithShape="0">
                <a:srgbClr val="66FFFF"/>
              </a:outerShdw>
            </a:effectLst>
          </p:spPr>
        </p:pic>
        <p:pic>
          <p:nvPicPr>
            <p:cNvPr id="738" name="Picture 737" descr="glow-ball.png"/>
            <p:cNvPicPr>
              <a:picLocks noChangeAspect="1"/>
            </p:cNvPicPr>
            <p:nvPr/>
          </p:nvPicPr>
          <p:blipFill>
            <a:blip r:embed="rId5" cstate="print"/>
            <a:stretch>
              <a:fillRect/>
            </a:stretch>
          </p:blipFill>
          <p:spPr>
            <a:xfrm flipH="1" flipV="1">
              <a:off x="2960183" y="2472289"/>
              <a:ext cx="74965" cy="74965"/>
            </a:xfrm>
            <a:prstGeom prst="rect">
              <a:avLst/>
            </a:prstGeom>
            <a:effectLst>
              <a:outerShdw blurRad="228600" dist="50800" dir="5400000" algn="ctr" rotWithShape="0">
                <a:srgbClr val="66FFFF"/>
              </a:outerShdw>
            </a:effectLst>
          </p:spPr>
        </p:pic>
        <p:pic>
          <p:nvPicPr>
            <p:cNvPr id="739" name="Picture 738" descr="glow-ball.png"/>
            <p:cNvPicPr>
              <a:picLocks noChangeAspect="1"/>
            </p:cNvPicPr>
            <p:nvPr/>
          </p:nvPicPr>
          <p:blipFill>
            <a:blip r:embed="rId5" cstate="print"/>
            <a:stretch>
              <a:fillRect/>
            </a:stretch>
          </p:blipFill>
          <p:spPr>
            <a:xfrm flipH="1" flipV="1">
              <a:off x="3072826" y="2690949"/>
              <a:ext cx="74965" cy="74965"/>
            </a:xfrm>
            <a:prstGeom prst="rect">
              <a:avLst/>
            </a:prstGeom>
            <a:effectLst>
              <a:outerShdw blurRad="228600" dist="50800" dir="5400000" algn="ctr" rotWithShape="0">
                <a:srgbClr val="66FFFF"/>
              </a:outerShdw>
            </a:effectLst>
          </p:spPr>
        </p:pic>
        <p:pic>
          <p:nvPicPr>
            <p:cNvPr id="740" name="Picture 739" descr="glow-ball.png"/>
            <p:cNvPicPr>
              <a:picLocks noChangeAspect="1"/>
            </p:cNvPicPr>
            <p:nvPr/>
          </p:nvPicPr>
          <p:blipFill>
            <a:blip r:embed="rId5" cstate="print"/>
            <a:stretch>
              <a:fillRect/>
            </a:stretch>
          </p:blipFill>
          <p:spPr>
            <a:xfrm flipH="1" flipV="1">
              <a:off x="2549365" y="2538549"/>
              <a:ext cx="74965" cy="74965"/>
            </a:xfrm>
            <a:prstGeom prst="rect">
              <a:avLst/>
            </a:prstGeom>
            <a:effectLst>
              <a:outerShdw blurRad="228600" dist="50800" dir="5400000" algn="ctr" rotWithShape="0">
                <a:srgbClr val="66FFFF"/>
              </a:outerShdw>
            </a:effectLst>
          </p:spPr>
        </p:pic>
        <p:pic>
          <p:nvPicPr>
            <p:cNvPr id="741" name="Picture 740" descr="glow-ball.png"/>
            <p:cNvPicPr>
              <a:picLocks noChangeAspect="1"/>
            </p:cNvPicPr>
            <p:nvPr/>
          </p:nvPicPr>
          <p:blipFill>
            <a:blip r:embed="rId5" cstate="print"/>
            <a:stretch>
              <a:fillRect/>
            </a:stretch>
          </p:blipFill>
          <p:spPr>
            <a:xfrm flipH="1" flipV="1">
              <a:off x="2807783" y="2584931"/>
              <a:ext cx="74965" cy="74965"/>
            </a:xfrm>
            <a:prstGeom prst="rect">
              <a:avLst/>
            </a:prstGeom>
            <a:effectLst>
              <a:outerShdw blurRad="228600" dist="50800" dir="5400000" algn="ctr" rotWithShape="0">
                <a:srgbClr val="66FFFF"/>
              </a:outerShdw>
            </a:effectLst>
          </p:spPr>
        </p:pic>
        <p:pic>
          <p:nvPicPr>
            <p:cNvPr id="742" name="Picture 741" descr="glow-ball.png"/>
            <p:cNvPicPr>
              <a:picLocks noChangeAspect="1"/>
            </p:cNvPicPr>
            <p:nvPr/>
          </p:nvPicPr>
          <p:blipFill>
            <a:blip r:embed="rId5" cstate="print"/>
            <a:stretch>
              <a:fillRect/>
            </a:stretch>
          </p:blipFill>
          <p:spPr>
            <a:xfrm flipH="1" flipV="1">
              <a:off x="2734895" y="2777088"/>
              <a:ext cx="74965" cy="74965"/>
            </a:xfrm>
            <a:prstGeom prst="rect">
              <a:avLst/>
            </a:prstGeom>
            <a:effectLst>
              <a:outerShdw blurRad="228600" dist="50800" dir="5400000" algn="ctr" rotWithShape="0">
                <a:srgbClr val="66FFFF"/>
              </a:outerShdw>
            </a:effectLst>
          </p:spPr>
        </p:pic>
        <p:pic>
          <p:nvPicPr>
            <p:cNvPr id="743" name="Picture 742" descr="glow-ball.png"/>
            <p:cNvPicPr>
              <a:picLocks noChangeAspect="1"/>
            </p:cNvPicPr>
            <p:nvPr/>
          </p:nvPicPr>
          <p:blipFill>
            <a:blip r:embed="rId5" cstate="print"/>
            <a:stretch>
              <a:fillRect/>
            </a:stretch>
          </p:blipFill>
          <p:spPr>
            <a:xfrm flipH="1" flipV="1">
              <a:off x="2801156" y="2565053"/>
              <a:ext cx="74965" cy="74965"/>
            </a:xfrm>
            <a:prstGeom prst="rect">
              <a:avLst/>
            </a:prstGeom>
            <a:effectLst>
              <a:outerShdw blurRad="228600" dist="50800" dir="5400000" algn="ctr" rotWithShape="0">
                <a:srgbClr val="66FFFF"/>
              </a:outerShdw>
            </a:effectLst>
          </p:spPr>
        </p:pic>
        <p:pic>
          <p:nvPicPr>
            <p:cNvPr id="744" name="Picture 743" descr="glow-ball.png"/>
            <p:cNvPicPr>
              <a:picLocks noChangeAspect="1"/>
            </p:cNvPicPr>
            <p:nvPr/>
          </p:nvPicPr>
          <p:blipFill>
            <a:blip r:embed="rId5" cstate="print"/>
            <a:stretch>
              <a:fillRect/>
            </a:stretch>
          </p:blipFill>
          <p:spPr>
            <a:xfrm flipH="1" flipV="1">
              <a:off x="3052947" y="2578306"/>
              <a:ext cx="74965" cy="74965"/>
            </a:xfrm>
            <a:prstGeom prst="rect">
              <a:avLst/>
            </a:prstGeom>
            <a:effectLst>
              <a:outerShdw blurRad="228600" dist="50800" dir="5400000" algn="ctr" rotWithShape="0">
                <a:srgbClr val="66FFFF"/>
              </a:outerShdw>
            </a:effectLst>
          </p:spPr>
        </p:pic>
        <p:pic>
          <p:nvPicPr>
            <p:cNvPr id="745" name="Picture 744" descr="glow-ball.png"/>
            <p:cNvPicPr>
              <a:picLocks noChangeAspect="1"/>
            </p:cNvPicPr>
            <p:nvPr/>
          </p:nvPicPr>
          <p:blipFill>
            <a:blip r:embed="rId5" cstate="print"/>
            <a:stretch>
              <a:fillRect/>
            </a:stretch>
          </p:blipFill>
          <p:spPr>
            <a:xfrm flipH="1" flipV="1">
              <a:off x="3205347" y="2730706"/>
              <a:ext cx="74965" cy="74965"/>
            </a:xfrm>
            <a:prstGeom prst="rect">
              <a:avLst/>
            </a:prstGeom>
            <a:effectLst>
              <a:outerShdw blurRad="228600" dist="50800" dir="5400000" algn="ctr" rotWithShape="0">
                <a:srgbClr val="66FFFF"/>
              </a:outerShdw>
            </a:effectLst>
          </p:spPr>
        </p:pic>
        <p:pic>
          <p:nvPicPr>
            <p:cNvPr id="746" name="Picture 745" descr="glow-ball.png"/>
            <p:cNvPicPr>
              <a:picLocks noChangeAspect="1"/>
            </p:cNvPicPr>
            <p:nvPr/>
          </p:nvPicPr>
          <p:blipFill>
            <a:blip r:embed="rId4" cstate="print"/>
            <a:stretch>
              <a:fillRect/>
            </a:stretch>
          </p:blipFill>
          <p:spPr>
            <a:xfrm>
              <a:off x="2062718" y="2529690"/>
              <a:ext cx="66294" cy="66294"/>
            </a:xfrm>
            <a:prstGeom prst="rect">
              <a:avLst/>
            </a:prstGeom>
            <a:effectLst>
              <a:outerShdw blurRad="228600" dist="50800" dir="5400000" algn="ctr" rotWithShape="0">
                <a:srgbClr val="66FFFF"/>
              </a:outerShdw>
            </a:effectLst>
          </p:spPr>
        </p:pic>
        <p:pic>
          <p:nvPicPr>
            <p:cNvPr id="747" name="Picture 746" descr="glow-ball.png"/>
            <p:cNvPicPr>
              <a:picLocks noChangeAspect="1"/>
            </p:cNvPicPr>
            <p:nvPr/>
          </p:nvPicPr>
          <p:blipFill>
            <a:blip r:embed="rId4" cstate="print"/>
            <a:stretch>
              <a:fillRect/>
            </a:stretch>
          </p:blipFill>
          <p:spPr>
            <a:xfrm>
              <a:off x="2449394" y="2653270"/>
              <a:ext cx="66294" cy="66294"/>
            </a:xfrm>
            <a:prstGeom prst="rect">
              <a:avLst/>
            </a:prstGeom>
            <a:effectLst>
              <a:outerShdw blurRad="228600" dist="50800" dir="5400000" algn="ctr" rotWithShape="0">
                <a:srgbClr val="66FFFF"/>
              </a:outerShdw>
            </a:effectLst>
          </p:spPr>
        </p:pic>
        <p:pic>
          <p:nvPicPr>
            <p:cNvPr id="748" name="Picture 747" descr="glow-ball.png"/>
            <p:cNvPicPr>
              <a:picLocks noChangeAspect="1"/>
            </p:cNvPicPr>
            <p:nvPr/>
          </p:nvPicPr>
          <p:blipFill>
            <a:blip r:embed="rId4" cstate="print"/>
            <a:stretch>
              <a:fillRect/>
            </a:stretch>
          </p:blipFill>
          <p:spPr>
            <a:xfrm>
              <a:off x="2577941" y="2805670"/>
              <a:ext cx="66294" cy="66294"/>
            </a:xfrm>
            <a:prstGeom prst="rect">
              <a:avLst/>
            </a:prstGeom>
            <a:effectLst>
              <a:outerShdw blurRad="228600" dist="50800" dir="5400000" algn="ctr" rotWithShape="0">
                <a:srgbClr val="66FFFF"/>
              </a:outerShdw>
            </a:effectLst>
          </p:spPr>
        </p:pic>
        <p:pic>
          <p:nvPicPr>
            <p:cNvPr id="749" name="Picture 748" descr="glow-ball.png"/>
            <p:cNvPicPr>
              <a:picLocks noChangeAspect="1"/>
            </p:cNvPicPr>
            <p:nvPr/>
          </p:nvPicPr>
          <p:blipFill>
            <a:blip r:embed="rId4" cstate="print"/>
            <a:stretch>
              <a:fillRect/>
            </a:stretch>
          </p:blipFill>
          <p:spPr>
            <a:xfrm>
              <a:off x="2730341" y="2958070"/>
              <a:ext cx="66294" cy="66294"/>
            </a:xfrm>
            <a:prstGeom prst="rect">
              <a:avLst/>
            </a:prstGeom>
            <a:effectLst>
              <a:outerShdw blurRad="228600" dist="50800" dir="5400000" algn="ctr" rotWithShape="0">
                <a:srgbClr val="66FFFF"/>
              </a:outerShdw>
            </a:effectLst>
          </p:spPr>
        </p:pic>
        <p:pic>
          <p:nvPicPr>
            <p:cNvPr id="750" name="Picture 749" descr="glow-ball.png"/>
            <p:cNvPicPr>
              <a:picLocks noChangeAspect="1"/>
            </p:cNvPicPr>
            <p:nvPr/>
          </p:nvPicPr>
          <p:blipFill>
            <a:blip r:embed="rId4" cstate="print"/>
            <a:stretch>
              <a:fillRect/>
            </a:stretch>
          </p:blipFill>
          <p:spPr>
            <a:xfrm>
              <a:off x="3671246" y="2480992"/>
              <a:ext cx="66294" cy="66294"/>
            </a:xfrm>
            <a:prstGeom prst="rect">
              <a:avLst/>
            </a:prstGeom>
            <a:effectLst>
              <a:outerShdw blurRad="228600" dist="50800" dir="5400000" algn="ctr" rotWithShape="0">
                <a:srgbClr val="66FFFF"/>
              </a:outerShdw>
            </a:effectLst>
          </p:spPr>
        </p:pic>
        <p:pic>
          <p:nvPicPr>
            <p:cNvPr id="751" name="Picture 750" descr="glow-ball.png"/>
            <p:cNvPicPr>
              <a:picLocks noChangeAspect="1"/>
            </p:cNvPicPr>
            <p:nvPr/>
          </p:nvPicPr>
          <p:blipFill>
            <a:blip r:embed="rId4" cstate="print"/>
            <a:stretch>
              <a:fillRect/>
            </a:stretch>
          </p:blipFill>
          <p:spPr>
            <a:xfrm>
              <a:off x="3426080" y="2673148"/>
              <a:ext cx="66294" cy="66294"/>
            </a:xfrm>
            <a:prstGeom prst="rect">
              <a:avLst/>
            </a:prstGeom>
            <a:effectLst>
              <a:outerShdw blurRad="228600" dist="50800" dir="5400000" algn="ctr" rotWithShape="0">
                <a:srgbClr val="66FFFF"/>
              </a:outerShdw>
            </a:effectLst>
          </p:spPr>
        </p:pic>
        <p:pic>
          <p:nvPicPr>
            <p:cNvPr id="752" name="Picture 751" descr="glow-ball.png"/>
            <p:cNvPicPr>
              <a:picLocks noChangeAspect="1"/>
            </p:cNvPicPr>
            <p:nvPr/>
          </p:nvPicPr>
          <p:blipFill>
            <a:blip r:embed="rId5" cstate="print"/>
            <a:stretch>
              <a:fillRect/>
            </a:stretch>
          </p:blipFill>
          <p:spPr>
            <a:xfrm flipH="1" flipV="1">
              <a:off x="3357748" y="2578306"/>
              <a:ext cx="74965" cy="74965"/>
            </a:xfrm>
            <a:prstGeom prst="rect">
              <a:avLst/>
            </a:prstGeom>
            <a:effectLst>
              <a:outerShdw blurRad="228600" dist="50800" dir="5400000" algn="ctr" rotWithShape="0">
                <a:srgbClr val="66FFFF"/>
              </a:outerShdw>
            </a:effectLst>
          </p:spPr>
        </p:pic>
        <p:pic>
          <p:nvPicPr>
            <p:cNvPr id="753" name="Picture 752" descr="glow-ball.png"/>
            <p:cNvPicPr>
              <a:picLocks noChangeAspect="1"/>
            </p:cNvPicPr>
            <p:nvPr/>
          </p:nvPicPr>
          <p:blipFill>
            <a:blip r:embed="rId5" cstate="print"/>
            <a:stretch>
              <a:fillRect/>
            </a:stretch>
          </p:blipFill>
          <p:spPr>
            <a:xfrm flipH="1" flipV="1">
              <a:off x="3112583" y="2545177"/>
              <a:ext cx="74965" cy="74965"/>
            </a:xfrm>
            <a:prstGeom prst="rect">
              <a:avLst/>
            </a:prstGeom>
            <a:effectLst>
              <a:outerShdw blurRad="228600" dist="50800" dir="5400000" algn="ctr" rotWithShape="0">
                <a:srgbClr val="66FFFF"/>
              </a:outerShdw>
            </a:effectLst>
          </p:spPr>
        </p:pic>
        <p:pic>
          <p:nvPicPr>
            <p:cNvPr id="754" name="Picture 753" descr="glow-ball.png"/>
            <p:cNvPicPr>
              <a:picLocks noChangeAspect="1"/>
            </p:cNvPicPr>
            <p:nvPr/>
          </p:nvPicPr>
          <p:blipFill>
            <a:blip r:embed="rId5" cstate="print"/>
            <a:stretch>
              <a:fillRect/>
            </a:stretch>
          </p:blipFill>
          <p:spPr>
            <a:xfrm flipH="1" flipV="1">
              <a:off x="1989381" y="2738259"/>
              <a:ext cx="74965" cy="74965"/>
            </a:xfrm>
            <a:prstGeom prst="rect">
              <a:avLst/>
            </a:prstGeom>
            <a:effectLst>
              <a:outerShdw blurRad="228600" dist="50800" dir="5400000" algn="ctr" rotWithShape="0">
                <a:srgbClr val="66FFFF"/>
              </a:outerShdw>
            </a:effectLst>
          </p:spPr>
        </p:pic>
        <p:pic>
          <p:nvPicPr>
            <p:cNvPr id="755" name="Picture 754" descr="glow-ball.png"/>
            <p:cNvPicPr>
              <a:picLocks noChangeAspect="1"/>
            </p:cNvPicPr>
            <p:nvPr/>
          </p:nvPicPr>
          <p:blipFill>
            <a:blip r:embed="rId5" cstate="print"/>
            <a:stretch>
              <a:fillRect/>
            </a:stretch>
          </p:blipFill>
          <p:spPr>
            <a:xfrm flipH="1" flipV="1">
              <a:off x="2701765" y="2611437"/>
              <a:ext cx="74965" cy="74965"/>
            </a:xfrm>
            <a:prstGeom prst="rect">
              <a:avLst/>
            </a:prstGeom>
            <a:effectLst>
              <a:outerShdw blurRad="228600" dist="50800" dir="5400000" algn="ctr" rotWithShape="0">
                <a:srgbClr val="66FFFF"/>
              </a:outerShdw>
            </a:effectLst>
          </p:spPr>
        </p:pic>
        <p:pic>
          <p:nvPicPr>
            <p:cNvPr id="756" name="Picture 755" descr="glow-ball.png"/>
            <p:cNvPicPr>
              <a:picLocks noChangeAspect="1"/>
            </p:cNvPicPr>
            <p:nvPr/>
          </p:nvPicPr>
          <p:blipFill>
            <a:blip r:embed="rId5" cstate="print"/>
            <a:stretch>
              <a:fillRect/>
            </a:stretch>
          </p:blipFill>
          <p:spPr>
            <a:xfrm flipH="1" flipV="1">
              <a:off x="2960183" y="2657819"/>
              <a:ext cx="74965" cy="74965"/>
            </a:xfrm>
            <a:prstGeom prst="rect">
              <a:avLst/>
            </a:prstGeom>
            <a:effectLst>
              <a:outerShdw blurRad="228600" dist="50800" dir="5400000" algn="ctr" rotWithShape="0">
                <a:srgbClr val="66FFFF"/>
              </a:outerShdw>
            </a:effectLst>
          </p:spPr>
        </p:pic>
        <p:pic>
          <p:nvPicPr>
            <p:cNvPr id="757" name="Picture 756" descr="glow-ball.png"/>
            <p:cNvPicPr>
              <a:picLocks noChangeAspect="1"/>
            </p:cNvPicPr>
            <p:nvPr/>
          </p:nvPicPr>
          <p:blipFill>
            <a:blip r:embed="rId5" cstate="print"/>
            <a:stretch>
              <a:fillRect/>
            </a:stretch>
          </p:blipFill>
          <p:spPr>
            <a:xfrm flipH="1" flipV="1">
              <a:off x="3533130" y="2677327"/>
              <a:ext cx="74965" cy="74965"/>
            </a:xfrm>
            <a:prstGeom prst="rect">
              <a:avLst/>
            </a:prstGeom>
            <a:effectLst>
              <a:outerShdw blurRad="228600" dist="50800" dir="5400000" algn="ctr" rotWithShape="0">
                <a:srgbClr val="66FFFF"/>
              </a:outerShdw>
            </a:effectLst>
          </p:spPr>
        </p:pic>
        <p:pic>
          <p:nvPicPr>
            <p:cNvPr id="758" name="Picture 757" descr="glow-ball.png"/>
            <p:cNvPicPr>
              <a:picLocks noChangeAspect="1"/>
            </p:cNvPicPr>
            <p:nvPr/>
          </p:nvPicPr>
          <p:blipFill>
            <a:blip r:embed="rId5" cstate="print"/>
            <a:stretch>
              <a:fillRect/>
            </a:stretch>
          </p:blipFill>
          <p:spPr>
            <a:xfrm flipH="1" flipV="1">
              <a:off x="2953556" y="2637941"/>
              <a:ext cx="74965" cy="74965"/>
            </a:xfrm>
            <a:prstGeom prst="rect">
              <a:avLst/>
            </a:prstGeom>
            <a:effectLst>
              <a:outerShdw blurRad="228600" dist="50800" dir="5400000" algn="ctr" rotWithShape="0">
                <a:srgbClr val="66FFFF"/>
              </a:outerShdw>
            </a:effectLst>
          </p:spPr>
        </p:pic>
        <p:pic>
          <p:nvPicPr>
            <p:cNvPr id="759" name="Picture 758" descr="glow-ball.png"/>
            <p:cNvPicPr>
              <a:picLocks noChangeAspect="1"/>
            </p:cNvPicPr>
            <p:nvPr/>
          </p:nvPicPr>
          <p:blipFill>
            <a:blip r:embed="rId5" cstate="print"/>
            <a:stretch>
              <a:fillRect/>
            </a:stretch>
          </p:blipFill>
          <p:spPr>
            <a:xfrm flipH="1" flipV="1">
              <a:off x="3205347" y="2651194"/>
              <a:ext cx="74965" cy="74965"/>
            </a:xfrm>
            <a:prstGeom prst="rect">
              <a:avLst/>
            </a:prstGeom>
            <a:effectLst>
              <a:outerShdw blurRad="228600" dist="50800" dir="5400000" algn="ctr" rotWithShape="0">
                <a:srgbClr val="66FFFF"/>
              </a:outerShdw>
            </a:effectLst>
          </p:spPr>
        </p:pic>
        <p:pic>
          <p:nvPicPr>
            <p:cNvPr id="760" name="Picture 759" descr="glow-ball.png"/>
            <p:cNvPicPr>
              <a:picLocks noChangeAspect="1"/>
            </p:cNvPicPr>
            <p:nvPr/>
          </p:nvPicPr>
          <p:blipFill>
            <a:blip r:embed="rId5" cstate="print"/>
            <a:stretch>
              <a:fillRect/>
            </a:stretch>
          </p:blipFill>
          <p:spPr>
            <a:xfrm flipH="1" flipV="1">
              <a:off x="3357747" y="2803594"/>
              <a:ext cx="74965" cy="74965"/>
            </a:xfrm>
            <a:prstGeom prst="rect">
              <a:avLst/>
            </a:prstGeom>
            <a:effectLst>
              <a:outerShdw blurRad="228600" dist="50800" dir="5400000" algn="ctr" rotWithShape="0">
                <a:srgbClr val="66FFFF"/>
              </a:outerShdw>
            </a:effectLst>
          </p:spPr>
        </p:pic>
        <p:pic>
          <p:nvPicPr>
            <p:cNvPr id="761" name="Picture 760" descr="glow-ball.png"/>
            <p:cNvPicPr>
              <a:picLocks noChangeAspect="1"/>
            </p:cNvPicPr>
            <p:nvPr/>
          </p:nvPicPr>
          <p:blipFill>
            <a:blip r:embed="rId4" cstate="print"/>
            <a:stretch>
              <a:fillRect/>
            </a:stretch>
          </p:blipFill>
          <p:spPr>
            <a:xfrm>
              <a:off x="1987887" y="2492436"/>
              <a:ext cx="66294" cy="66294"/>
            </a:xfrm>
            <a:prstGeom prst="rect">
              <a:avLst/>
            </a:prstGeom>
            <a:effectLst>
              <a:outerShdw blurRad="228600" dist="50800" dir="5400000" algn="ctr" rotWithShape="0">
                <a:srgbClr val="66FFFF"/>
              </a:outerShdw>
            </a:effectLst>
          </p:spPr>
        </p:pic>
        <p:pic>
          <p:nvPicPr>
            <p:cNvPr id="762" name="Picture 761" descr="glow-ball.png"/>
            <p:cNvPicPr>
              <a:picLocks noChangeAspect="1"/>
            </p:cNvPicPr>
            <p:nvPr/>
          </p:nvPicPr>
          <p:blipFill>
            <a:blip r:embed="rId4" cstate="print"/>
            <a:stretch>
              <a:fillRect/>
            </a:stretch>
          </p:blipFill>
          <p:spPr>
            <a:xfrm>
              <a:off x="2054842" y="2548873"/>
              <a:ext cx="66294" cy="66294"/>
            </a:xfrm>
            <a:prstGeom prst="rect">
              <a:avLst/>
            </a:prstGeom>
            <a:effectLst>
              <a:outerShdw blurRad="228600" dist="50800" dir="5400000" algn="ctr" rotWithShape="0">
                <a:srgbClr val="66FFFF"/>
              </a:outerShdw>
            </a:effectLst>
          </p:spPr>
        </p:pic>
        <p:pic>
          <p:nvPicPr>
            <p:cNvPr id="763" name="Picture 762" descr="glow-ball.png"/>
            <p:cNvPicPr>
              <a:picLocks noChangeAspect="1"/>
            </p:cNvPicPr>
            <p:nvPr/>
          </p:nvPicPr>
          <p:blipFill>
            <a:blip r:embed="rId4" cstate="print"/>
            <a:stretch>
              <a:fillRect/>
            </a:stretch>
          </p:blipFill>
          <p:spPr>
            <a:xfrm>
              <a:off x="2290370" y="2746034"/>
              <a:ext cx="66294" cy="66294"/>
            </a:xfrm>
            <a:prstGeom prst="rect">
              <a:avLst/>
            </a:prstGeom>
            <a:effectLst>
              <a:outerShdw blurRad="228600" dist="50800" dir="5400000" algn="ctr" rotWithShape="0">
                <a:srgbClr val="66FFFF"/>
              </a:outerShdw>
            </a:effectLst>
          </p:spPr>
        </p:pic>
        <p:pic>
          <p:nvPicPr>
            <p:cNvPr id="764" name="Picture 763" descr="glow-ball.png"/>
            <p:cNvPicPr>
              <a:picLocks noChangeAspect="1"/>
            </p:cNvPicPr>
            <p:nvPr/>
          </p:nvPicPr>
          <p:blipFill>
            <a:blip r:embed="rId4" cstate="print"/>
            <a:stretch>
              <a:fillRect/>
            </a:stretch>
          </p:blipFill>
          <p:spPr>
            <a:xfrm>
              <a:off x="2442770" y="2898434"/>
              <a:ext cx="66294" cy="66294"/>
            </a:xfrm>
            <a:prstGeom prst="rect">
              <a:avLst/>
            </a:prstGeom>
            <a:effectLst>
              <a:outerShdw blurRad="228600" dist="50800" dir="5400000" algn="ctr" rotWithShape="0">
                <a:srgbClr val="66FFFF"/>
              </a:outerShdw>
            </a:effectLst>
          </p:spPr>
        </p:pic>
        <p:pic>
          <p:nvPicPr>
            <p:cNvPr id="765" name="Picture 764" descr="glow-ball.png"/>
            <p:cNvPicPr>
              <a:picLocks noChangeAspect="1"/>
            </p:cNvPicPr>
            <p:nvPr/>
          </p:nvPicPr>
          <p:blipFill>
            <a:blip r:embed="rId4" cstate="print"/>
            <a:stretch>
              <a:fillRect/>
            </a:stretch>
          </p:blipFill>
          <p:spPr>
            <a:xfrm>
              <a:off x="3512221" y="2533999"/>
              <a:ext cx="66294" cy="66294"/>
            </a:xfrm>
            <a:prstGeom prst="rect">
              <a:avLst/>
            </a:prstGeom>
            <a:effectLst>
              <a:outerShdw blurRad="228600" dist="50800" dir="5400000" algn="ctr" rotWithShape="0">
                <a:srgbClr val="66FFFF"/>
              </a:outerShdw>
            </a:effectLst>
          </p:spPr>
        </p:pic>
        <p:pic>
          <p:nvPicPr>
            <p:cNvPr id="766" name="Picture 765" descr="glow-ball.png"/>
            <p:cNvPicPr>
              <a:picLocks noChangeAspect="1"/>
            </p:cNvPicPr>
            <p:nvPr/>
          </p:nvPicPr>
          <p:blipFill>
            <a:blip r:embed="rId4" cstate="print"/>
            <a:stretch>
              <a:fillRect/>
            </a:stretch>
          </p:blipFill>
          <p:spPr>
            <a:xfrm>
              <a:off x="3439334" y="2620139"/>
              <a:ext cx="66294" cy="66294"/>
            </a:xfrm>
            <a:prstGeom prst="rect">
              <a:avLst/>
            </a:prstGeom>
            <a:effectLst>
              <a:outerShdw blurRad="228600" dist="50800" dir="5400000" algn="ctr" rotWithShape="0">
                <a:srgbClr val="66FFFF"/>
              </a:outerShdw>
            </a:effectLst>
          </p:spPr>
        </p:pic>
        <p:pic>
          <p:nvPicPr>
            <p:cNvPr id="767" name="Picture 766" descr="glow-ball.png"/>
            <p:cNvPicPr>
              <a:picLocks noChangeAspect="1"/>
            </p:cNvPicPr>
            <p:nvPr/>
          </p:nvPicPr>
          <p:blipFill>
            <a:blip r:embed="rId4" cstate="print"/>
            <a:stretch>
              <a:fillRect/>
            </a:stretch>
          </p:blipFill>
          <p:spPr>
            <a:xfrm>
              <a:off x="3379699" y="2719530"/>
              <a:ext cx="66294" cy="66294"/>
            </a:xfrm>
            <a:prstGeom prst="rect">
              <a:avLst/>
            </a:prstGeom>
            <a:effectLst>
              <a:outerShdw blurRad="228600" dist="50800" dir="5400000" algn="ctr" rotWithShape="0">
                <a:srgbClr val="66FFFF"/>
              </a:outerShdw>
            </a:effectLst>
          </p:spPr>
        </p:pic>
        <p:pic>
          <p:nvPicPr>
            <p:cNvPr id="768" name="Picture 767" descr="glow-ball.png"/>
            <p:cNvPicPr>
              <a:picLocks noChangeAspect="1"/>
            </p:cNvPicPr>
            <p:nvPr/>
          </p:nvPicPr>
          <p:blipFill>
            <a:blip r:embed="rId4" cstate="print"/>
            <a:stretch>
              <a:fillRect/>
            </a:stretch>
          </p:blipFill>
          <p:spPr>
            <a:xfrm>
              <a:off x="3359822" y="2421356"/>
              <a:ext cx="66294" cy="66294"/>
            </a:xfrm>
            <a:prstGeom prst="rect">
              <a:avLst/>
            </a:prstGeom>
            <a:effectLst>
              <a:outerShdw blurRad="228600" dist="50800" dir="5400000" algn="ctr" rotWithShape="0">
                <a:srgbClr val="66FFFF"/>
              </a:outerShdw>
            </a:effectLst>
          </p:spPr>
        </p:pic>
        <p:pic>
          <p:nvPicPr>
            <p:cNvPr id="769" name="Picture 768" descr="glow-ball.png"/>
            <p:cNvPicPr>
              <a:picLocks noChangeAspect="1"/>
            </p:cNvPicPr>
            <p:nvPr/>
          </p:nvPicPr>
          <p:blipFill>
            <a:blip r:embed="rId4" cstate="print"/>
            <a:stretch>
              <a:fillRect/>
            </a:stretch>
          </p:blipFill>
          <p:spPr>
            <a:xfrm>
              <a:off x="3114656" y="2613512"/>
              <a:ext cx="66294" cy="66294"/>
            </a:xfrm>
            <a:prstGeom prst="rect">
              <a:avLst/>
            </a:prstGeom>
            <a:effectLst>
              <a:outerShdw blurRad="228600" dist="50800" dir="5400000" algn="ctr" rotWithShape="0">
                <a:srgbClr val="66FFFF"/>
              </a:outerShdw>
            </a:effectLst>
          </p:spPr>
        </p:pic>
        <p:pic>
          <p:nvPicPr>
            <p:cNvPr id="770" name="Picture 769" descr="glow-ball.png"/>
            <p:cNvPicPr>
              <a:picLocks noChangeAspect="1"/>
            </p:cNvPicPr>
            <p:nvPr/>
          </p:nvPicPr>
          <p:blipFill>
            <a:blip r:embed="rId5" cstate="print"/>
            <a:stretch>
              <a:fillRect/>
            </a:stretch>
          </p:blipFill>
          <p:spPr>
            <a:xfrm flipH="1" flipV="1">
              <a:off x="3046324" y="2518670"/>
              <a:ext cx="74965" cy="74965"/>
            </a:xfrm>
            <a:prstGeom prst="rect">
              <a:avLst/>
            </a:prstGeom>
            <a:effectLst>
              <a:outerShdw blurRad="228600" dist="50800" dir="5400000" algn="ctr" rotWithShape="0">
                <a:srgbClr val="66FFFF"/>
              </a:outerShdw>
            </a:effectLst>
          </p:spPr>
        </p:pic>
        <p:pic>
          <p:nvPicPr>
            <p:cNvPr id="771" name="Picture 770" descr="glow-ball.png"/>
            <p:cNvPicPr>
              <a:picLocks noChangeAspect="1"/>
            </p:cNvPicPr>
            <p:nvPr/>
          </p:nvPicPr>
          <p:blipFill>
            <a:blip r:embed="rId5" cstate="print"/>
            <a:stretch>
              <a:fillRect/>
            </a:stretch>
          </p:blipFill>
          <p:spPr>
            <a:xfrm flipH="1" flipV="1">
              <a:off x="2801159" y="2485541"/>
              <a:ext cx="74965" cy="74965"/>
            </a:xfrm>
            <a:prstGeom prst="rect">
              <a:avLst/>
            </a:prstGeom>
            <a:effectLst>
              <a:outerShdw blurRad="228600" dist="50800" dir="5400000" algn="ctr" rotWithShape="0">
                <a:srgbClr val="66FFFF"/>
              </a:outerShdw>
            </a:effectLst>
          </p:spPr>
        </p:pic>
        <p:pic>
          <p:nvPicPr>
            <p:cNvPr id="772" name="Picture 771" descr="glow-ball.png"/>
            <p:cNvPicPr>
              <a:picLocks noChangeAspect="1"/>
            </p:cNvPicPr>
            <p:nvPr/>
          </p:nvPicPr>
          <p:blipFill>
            <a:blip r:embed="rId5" cstate="print"/>
            <a:stretch>
              <a:fillRect/>
            </a:stretch>
          </p:blipFill>
          <p:spPr>
            <a:xfrm flipH="1" flipV="1">
              <a:off x="3604398" y="2633862"/>
              <a:ext cx="74965" cy="74965"/>
            </a:xfrm>
            <a:prstGeom prst="rect">
              <a:avLst/>
            </a:prstGeom>
            <a:effectLst>
              <a:outerShdw blurRad="228600" dist="50800" dir="5400000" algn="ctr" rotWithShape="0">
                <a:srgbClr val="66FFFF"/>
              </a:outerShdw>
            </a:effectLst>
          </p:spPr>
        </p:pic>
        <p:pic>
          <p:nvPicPr>
            <p:cNvPr id="773" name="Picture 772" descr="glow-ball.png"/>
            <p:cNvPicPr>
              <a:picLocks noChangeAspect="1"/>
            </p:cNvPicPr>
            <p:nvPr/>
          </p:nvPicPr>
          <p:blipFill>
            <a:blip r:embed="rId5" cstate="print"/>
            <a:stretch>
              <a:fillRect/>
            </a:stretch>
          </p:blipFill>
          <p:spPr>
            <a:xfrm flipH="1" flipV="1">
              <a:off x="2414194" y="2551801"/>
              <a:ext cx="74965" cy="74965"/>
            </a:xfrm>
            <a:prstGeom prst="rect">
              <a:avLst/>
            </a:prstGeom>
            <a:effectLst>
              <a:outerShdw blurRad="228600" dist="50800" dir="5400000" algn="ctr" rotWithShape="0">
                <a:srgbClr val="66FFFF"/>
              </a:outerShdw>
            </a:effectLst>
          </p:spPr>
        </p:pic>
        <p:pic>
          <p:nvPicPr>
            <p:cNvPr id="774" name="Picture 773" descr="glow-ball.png"/>
            <p:cNvPicPr>
              <a:picLocks noChangeAspect="1"/>
            </p:cNvPicPr>
            <p:nvPr/>
          </p:nvPicPr>
          <p:blipFill>
            <a:blip r:embed="rId5" cstate="print"/>
            <a:stretch>
              <a:fillRect/>
            </a:stretch>
          </p:blipFill>
          <p:spPr>
            <a:xfrm flipH="1" flipV="1">
              <a:off x="2648759" y="2598183"/>
              <a:ext cx="74965" cy="74965"/>
            </a:xfrm>
            <a:prstGeom prst="rect">
              <a:avLst/>
            </a:prstGeom>
            <a:effectLst>
              <a:outerShdw blurRad="228600" dist="50800" dir="5400000" algn="ctr" rotWithShape="0">
                <a:srgbClr val="66FFFF"/>
              </a:outerShdw>
            </a:effectLst>
          </p:spPr>
        </p:pic>
        <p:pic>
          <p:nvPicPr>
            <p:cNvPr id="775" name="Picture 774" descr="glow-ball.png"/>
            <p:cNvPicPr>
              <a:picLocks noChangeAspect="1"/>
            </p:cNvPicPr>
            <p:nvPr/>
          </p:nvPicPr>
          <p:blipFill>
            <a:blip r:embed="rId5" cstate="print"/>
            <a:stretch>
              <a:fillRect/>
            </a:stretch>
          </p:blipFill>
          <p:spPr>
            <a:xfrm flipH="1" flipV="1">
              <a:off x="2575871" y="2790340"/>
              <a:ext cx="74965" cy="74965"/>
            </a:xfrm>
            <a:prstGeom prst="rect">
              <a:avLst/>
            </a:prstGeom>
            <a:effectLst>
              <a:outerShdw blurRad="228600" dist="50800" dir="5400000" algn="ctr" rotWithShape="0">
                <a:srgbClr val="66FFFF"/>
              </a:outerShdw>
            </a:effectLst>
          </p:spPr>
        </p:pic>
        <p:pic>
          <p:nvPicPr>
            <p:cNvPr id="776" name="Picture 775" descr="glow-ball.png"/>
            <p:cNvPicPr>
              <a:picLocks noChangeAspect="1"/>
            </p:cNvPicPr>
            <p:nvPr/>
          </p:nvPicPr>
          <p:blipFill>
            <a:blip r:embed="rId5" cstate="print"/>
            <a:stretch>
              <a:fillRect/>
            </a:stretch>
          </p:blipFill>
          <p:spPr>
            <a:xfrm flipH="1" flipV="1">
              <a:off x="2642132" y="2578305"/>
              <a:ext cx="74965" cy="74965"/>
            </a:xfrm>
            <a:prstGeom prst="rect">
              <a:avLst/>
            </a:prstGeom>
            <a:effectLst>
              <a:outerShdw blurRad="228600" dist="50800" dir="5400000" algn="ctr" rotWithShape="0">
                <a:srgbClr val="66FFFF"/>
              </a:outerShdw>
            </a:effectLst>
          </p:spPr>
        </p:pic>
        <p:pic>
          <p:nvPicPr>
            <p:cNvPr id="777" name="Picture 776" descr="glow-ball.png"/>
            <p:cNvPicPr>
              <a:picLocks noChangeAspect="1"/>
            </p:cNvPicPr>
            <p:nvPr/>
          </p:nvPicPr>
          <p:blipFill>
            <a:blip r:embed="rId5" cstate="print"/>
            <a:stretch>
              <a:fillRect/>
            </a:stretch>
          </p:blipFill>
          <p:spPr>
            <a:xfrm flipH="1" flipV="1">
              <a:off x="2893923" y="2591558"/>
              <a:ext cx="74965" cy="74965"/>
            </a:xfrm>
            <a:prstGeom prst="rect">
              <a:avLst/>
            </a:prstGeom>
            <a:effectLst>
              <a:outerShdw blurRad="228600" dist="50800" dir="5400000" algn="ctr" rotWithShape="0">
                <a:srgbClr val="66FFFF"/>
              </a:outerShdw>
            </a:effectLst>
          </p:spPr>
        </p:pic>
        <p:pic>
          <p:nvPicPr>
            <p:cNvPr id="778" name="Picture 777" descr="glow-ball.png"/>
            <p:cNvPicPr>
              <a:picLocks noChangeAspect="1"/>
            </p:cNvPicPr>
            <p:nvPr/>
          </p:nvPicPr>
          <p:blipFill>
            <a:blip r:embed="rId5" cstate="print"/>
            <a:stretch>
              <a:fillRect/>
            </a:stretch>
          </p:blipFill>
          <p:spPr>
            <a:xfrm flipH="1" flipV="1">
              <a:off x="3046323" y="2743958"/>
              <a:ext cx="74965" cy="74965"/>
            </a:xfrm>
            <a:prstGeom prst="rect">
              <a:avLst/>
            </a:prstGeom>
            <a:effectLst>
              <a:outerShdw blurRad="228600" dist="50800" dir="5400000" algn="ctr" rotWithShape="0">
                <a:srgbClr val="66FFFF"/>
              </a:outerShdw>
            </a:effectLst>
          </p:spPr>
        </p:pic>
        <p:pic>
          <p:nvPicPr>
            <p:cNvPr id="779" name="Picture 778" descr="glow-ball.png"/>
            <p:cNvPicPr>
              <a:picLocks noChangeAspect="1"/>
            </p:cNvPicPr>
            <p:nvPr/>
          </p:nvPicPr>
          <p:blipFill>
            <a:blip r:embed="rId4" cstate="print"/>
            <a:stretch>
              <a:fillRect/>
            </a:stretch>
          </p:blipFill>
          <p:spPr>
            <a:xfrm>
              <a:off x="1999147" y="2478954"/>
              <a:ext cx="66294" cy="66294"/>
            </a:xfrm>
            <a:prstGeom prst="rect">
              <a:avLst/>
            </a:prstGeom>
            <a:effectLst>
              <a:outerShdw blurRad="228600" dist="50800" dir="5400000" algn="ctr" rotWithShape="0">
                <a:srgbClr val="66FFFF"/>
              </a:outerShdw>
            </a:effectLst>
          </p:spPr>
        </p:pic>
        <p:pic>
          <p:nvPicPr>
            <p:cNvPr id="780" name="Picture 779" descr="glow-ball.png"/>
            <p:cNvPicPr>
              <a:picLocks noChangeAspect="1"/>
            </p:cNvPicPr>
            <p:nvPr/>
          </p:nvPicPr>
          <p:blipFill>
            <a:blip r:embed="rId4" cstate="print"/>
            <a:stretch>
              <a:fillRect/>
            </a:stretch>
          </p:blipFill>
          <p:spPr>
            <a:xfrm>
              <a:off x="2277118" y="2573758"/>
              <a:ext cx="66294" cy="66294"/>
            </a:xfrm>
            <a:prstGeom prst="rect">
              <a:avLst/>
            </a:prstGeom>
            <a:effectLst>
              <a:outerShdw blurRad="228600" dist="50800" dir="5400000" algn="ctr" rotWithShape="0">
                <a:srgbClr val="66FFFF"/>
              </a:outerShdw>
            </a:effectLst>
          </p:spPr>
        </p:pic>
        <p:pic>
          <p:nvPicPr>
            <p:cNvPr id="781" name="Picture 780" descr="glow-ball.png"/>
            <p:cNvPicPr>
              <a:picLocks noChangeAspect="1"/>
            </p:cNvPicPr>
            <p:nvPr/>
          </p:nvPicPr>
          <p:blipFill>
            <a:blip r:embed="rId4" cstate="print"/>
            <a:stretch>
              <a:fillRect/>
            </a:stretch>
          </p:blipFill>
          <p:spPr>
            <a:xfrm>
              <a:off x="2429518" y="2726158"/>
              <a:ext cx="66294" cy="66294"/>
            </a:xfrm>
            <a:prstGeom prst="rect">
              <a:avLst/>
            </a:prstGeom>
            <a:effectLst>
              <a:outerShdw blurRad="228600" dist="50800" dir="5400000" algn="ctr" rotWithShape="0">
                <a:srgbClr val="66FFFF"/>
              </a:outerShdw>
            </a:effectLst>
          </p:spPr>
        </p:pic>
        <p:pic>
          <p:nvPicPr>
            <p:cNvPr id="782" name="Picture 781" descr="glow-ball.png"/>
            <p:cNvPicPr>
              <a:picLocks noChangeAspect="1"/>
            </p:cNvPicPr>
            <p:nvPr/>
          </p:nvPicPr>
          <p:blipFill>
            <a:blip r:embed="rId4" cstate="print"/>
            <a:stretch>
              <a:fillRect/>
            </a:stretch>
          </p:blipFill>
          <p:spPr>
            <a:xfrm>
              <a:off x="2558065" y="2878558"/>
              <a:ext cx="66294" cy="66294"/>
            </a:xfrm>
            <a:prstGeom prst="rect">
              <a:avLst/>
            </a:prstGeom>
            <a:effectLst>
              <a:outerShdw blurRad="228600" dist="50800" dir="5400000" algn="ctr" rotWithShape="0">
                <a:srgbClr val="66FFFF"/>
              </a:outerShdw>
            </a:effectLst>
          </p:spPr>
        </p:pic>
        <p:pic>
          <p:nvPicPr>
            <p:cNvPr id="783" name="Picture 782" descr="glow-ball.png"/>
            <p:cNvPicPr>
              <a:picLocks noChangeAspect="1"/>
            </p:cNvPicPr>
            <p:nvPr/>
          </p:nvPicPr>
          <p:blipFill>
            <a:blip r:embed="rId4" cstate="print"/>
            <a:stretch>
              <a:fillRect/>
            </a:stretch>
          </p:blipFill>
          <p:spPr>
            <a:xfrm>
              <a:off x="3498970" y="2401480"/>
              <a:ext cx="66294" cy="66294"/>
            </a:xfrm>
            <a:prstGeom prst="rect">
              <a:avLst/>
            </a:prstGeom>
            <a:effectLst>
              <a:outerShdw blurRad="228600" dist="50800" dir="5400000" algn="ctr" rotWithShape="0">
                <a:srgbClr val="66FFFF"/>
              </a:outerShdw>
            </a:effectLst>
          </p:spPr>
        </p:pic>
        <p:pic>
          <p:nvPicPr>
            <p:cNvPr id="784" name="Picture 783" descr="glow-ball.png"/>
            <p:cNvPicPr>
              <a:picLocks noChangeAspect="1"/>
            </p:cNvPicPr>
            <p:nvPr/>
          </p:nvPicPr>
          <p:blipFill>
            <a:blip r:embed="rId4" cstate="print"/>
            <a:stretch>
              <a:fillRect/>
            </a:stretch>
          </p:blipFill>
          <p:spPr>
            <a:xfrm>
              <a:off x="3253804" y="2593636"/>
              <a:ext cx="66294" cy="66294"/>
            </a:xfrm>
            <a:prstGeom prst="rect">
              <a:avLst/>
            </a:prstGeom>
            <a:effectLst>
              <a:outerShdw blurRad="228600" dist="50800" dir="5400000" algn="ctr" rotWithShape="0">
                <a:srgbClr val="66FFFF"/>
              </a:outerShdw>
            </a:effectLst>
          </p:spPr>
        </p:pic>
        <p:pic>
          <p:nvPicPr>
            <p:cNvPr id="785" name="Picture 784" descr="glow-ball.png"/>
            <p:cNvPicPr>
              <a:picLocks noChangeAspect="1"/>
            </p:cNvPicPr>
            <p:nvPr/>
          </p:nvPicPr>
          <p:blipFill>
            <a:blip r:embed="rId5" cstate="print"/>
            <a:stretch>
              <a:fillRect/>
            </a:stretch>
          </p:blipFill>
          <p:spPr>
            <a:xfrm flipH="1" flipV="1">
              <a:off x="3185472" y="2498794"/>
              <a:ext cx="74965" cy="74965"/>
            </a:xfrm>
            <a:prstGeom prst="rect">
              <a:avLst/>
            </a:prstGeom>
            <a:effectLst>
              <a:outerShdw blurRad="228600" dist="50800" dir="5400000" algn="ctr" rotWithShape="0">
                <a:srgbClr val="66FFFF"/>
              </a:outerShdw>
            </a:effectLst>
          </p:spPr>
        </p:pic>
        <p:pic>
          <p:nvPicPr>
            <p:cNvPr id="786" name="Picture 785" descr="glow-ball.png"/>
            <p:cNvPicPr>
              <a:picLocks noChangeAspect="1"/>
            </p:cNvPicPr>
            <p:nvPr/>
          </p:nvPicPr>
          <p:blipFill>
            <a:blip r:embed="rId5" cstate="print"/>
            <a:stretch>
              <a:fillRect/>
            </a:stretch>
          </p:blipFill>
          <p:spPr>
            <a:xfrm flipH="1" flipV="1">
              <a:off x="2940307" y="2465665"/>
              <a:ext cx="74965" cy="74965"/>
            </a:xfrm>
            <a:prstGeom prst="rect">
              <a:avLst/>
            </a:prstGeom>
            <a:effectLst>
              <a:outerShdw blurRad="228600" dist="50800" dir="5400000" algn="ctr" rotWithShape="0">
                <a:srgbClr val="66FFFF"/>
              </a:outerShdw>
            </a:effectLst>
          </p:spPr>
        </p:pic>
        <p:pic>
          <p:nvPicPr>
            <p:cNvPr id="787" name="Picture 786" descr="glow-ball.png"/>
            <p:cNvPicPr>
              <a:picLocks noChangeAspect="1"/>
            </p:cNvPicPr>
            <p:nvPr/>
          </p:nvPicPr>
          <p:blipFill>
            <a:blip r:embed="rId5" cstate="print"/>
            <a:stretch>
              <a:fillRect/>
            </a:stretch>
          </p:blipFill>
          <p:spPr>
            <a:xfrm flipH="1" flipV="1">
              <a:off x="2657165" y="2820803"/>
              <a:ext cx="74965" cy="74965"/>
            </a:xfrm>
            <a:prstGeom prst="rect">
              <a:avLst/>
            </a:prstGeom>
            <a:effectLst>
              <a:outerShdw blurRad="228600" dist="50800" dir="5400000" algn="ctr" rotWithShape="0">
                <a:srgbClr val="66FFFF"/>
              </a:outerShdw>
            </a:effectLst>
          </p:spPr>
        </p:pic>
        <p:pic>
          <p:nvPicPr>
            <p:cNvPr id="788" name="Picture 787" descr="glow-ball.png"/>
            <p:cNvPicPr>
              <a:picLocks noChangeAspect="1"/>
            </p:cNvPicPr>
            <p:nvPr/>
          </p:nvPicPr>
          <p:blipFill>
            <a:blip r:embed="rId5" cstate="print"/>
            <a:stretch>
              <a:fillRect/>
            </a:stretch>
          </p:blipFill>
          <p:spPr>
            <a:xfrm flipH="1" flipV="1">
              <a:off x="2529489" y="2531925"/>
              <a:ext cx="74965" cy="74965"/>
            </a:xfrm>
            <a:prstGeom prst="rect">
              <a:avLst/>
            </a:prstGeom>
            <a:effectLst>
              <a:outerShdw blurRad="228600" dist="50800" dir="5400000" algn="ctr" rotWithShape="0">
                <a:srgbClr val="66FFFF"/>
              </a:outerShdw>
            </a:effectLst>
          </p:spPr>
        </p:pic>
        <p:pic>
          <p:nvPicPr>
            <p:cNvPr id="789" name="Picture 788" descr="glow-ball.png"/>
            <p:cNvPicPr>
              <a:picLocks noChangeAspect="1"/>
            </p:cNvPicPr>
            <p:nvPr/>
          </p:nvPicPr>
          <p:blipFill>
            <a:blip r:embed="rId5" cstate="print"/>
            <a:stretch>
              <a:fillRect/>
            </a:stretch>
          </p:blipFill>
          <p:spPr>
            <a:xfrm flipH="1" flipV="1">
              <a:off x="2787907" y="2578307"/>
              <a:ext cx="74965" cy="74965"/>
            </a:xfrm>
            <a:prstGeom prst="rect">
              <a:avLst/>
            </a:prstGeom>
            <a:effectLst>
              <a:outerShdw blurRad="228600" dist="50800" dir="5400000" algn="ctr" rotWithShape="0">
                <a:srgbClr val="66FFFF"/>
              </a:outerShdw>
            </a:effectLst>
          </p:spPr>
        </p:pic>
        <p:pic>
          <p:nvPicPr>
            <p:cNvPr id="790" name="Picture 789" descr="glow-ball.png"/>
            <p:cNvPicPr>
              <a:picLocks noChangeAspect="1"/>
            </p:cNvPicPr>
            <p:nvPr/>
          </p:nvPicPr>
          <p:blipFill>
            <a:blip r:embed="rId5" cstate="print"/>
            <a:stretch>
              <a:fillRect/>
            </a:stretch>
          </p:blipFill>
          <p:spPr>
            <a:xfrm flipH="1" flipV="1">
              <a:off x="1961952" y="2741690"/>
              <a:ext cx="74965" cy="74965"/>
            </a:xfrm>
            <a:prstGeom prst="rect">
              <a:avLst/>
            </a:prstGeom>
            <a:effectLst>
              <a:outerShdw blurRad="228600" dist="50800" dir="5400000" algn="ctr" rotWithShape="0">
                <a:srgbClr val="66FFFF"/>
              </a:outerShdw>
            </a:effectLst>
          </p:spPr>
        </p:pic>
        <p:pic>
          <p:nvPicPr>
            <p:cNvPr id="791" name="Picture 790" descr="glow-ball.png"/>
            <p:cNvPicPr>
              <a:picLocks noChangeAspect="1"/>
            </p:cNvPicPr>
            <p:nvPr/>
          </p:nvPicPr>
          <p:blipFill>
            <a:blip r:embed="rId5" cstate="print"/>
            <a:stretch>
              <a:fillRect/>
            </a:stretch>
          </p:blipFill>
          <p:spPr>
            <a:xfrm flipH="1" flipV="1">
              <a:off x="2224387" y="2523737"/>
              <a:ext cx="74965" cy="74965"/>
            </a:xfrm>
            <a:prstGeom prst="rect">
              <a:avLst/>
            </a:prstGeom>
            <a:effectLst>
              <a:outerShdw blurRad="228600" dist="50800" dir="5400000" algn="ctr" rotWithShape="0">
                <a:srgbClr val="66FFFF"/>
              </a:outerShdw>
            </a:effectLst>
          </p:spPr>
        </p:pic>
        <p:pic>
          <p:nvPicPr>
            <p:cNvPr id="792" name="Picture 791" descr="glow-ball.png"/>
            <p:cNvPicPr>
              <a:picLocks noChangeAspect="1"/>
            </p:cNvPicPr>
            <p:nvPr/>
          </p:nvPicPr>
          <p:blipFill>
            <a:blip r:embed="rId5" cstate="print"/>
            <a:stretch>
              <a:fillRect/>
            </a:stretch>
          </p:blipFill>
          <p:spPr>
            <a:xfrm flipH="1" flipV="1">
              <a:off x="3033071" y="2571682"/>
              <a:ext cx="74965" cy="74965"/>
            </a:xfrm>
            <a:prstGeom prst="rect">
              <a:avLst/>
            </a:prstGeom>
            <a:effectLst>
              <a:outerShdw blurRad="228600" dist="50800" dir="5400000" algn="ctr" rotWithShape="0">
                <a:srgbClr val="66FFFF"/>
              </a:outerShdw>
            </a:effectLst>
          </p:spPr>
        </p:pic>
        <p:pic>
          <p:nvPicPr>
            <p:cNvPr id="793" name="Picture 792" descr="glow-ball.png"/>
            <p:cNvPicPr>
              <a:picLocks noChangeAspect="1"/>
            </p:cNvPicPr>
            <p:nvPr/>
          </p:nvPicPr>
          <p:blipFill>
            <a:blip r:embed="rId5" cstate="print"/>
            <a:stretch>
              <a:fillRect/>
            </a:stretch>
          </p:blipFill>
          <p:spPr>
            <a:xfrm flipH="1" flipV="1">
              <a:off x="3185471" y="2724082"/>
              <a:ext cx="74965" cy="74965"/>
            </a:xfrm>
            <a:prstGeom prst="rect">
              <a:avLst/>
            </a:prstGeom>
            <a:effectLst>
              <a:outerShdw blurRad="228600" dist="50800" dir="5400000" algn="ctr" rotWithShape="0">
                <a:srgbClr val="66FFFF"/>
              </a:outerShdw>
            </a:effectLst>
          </p:spPr>
        </p:pic>
        <p:pic>
          <p:nvPicPr>
            <p:cNvPr id="794" name="Picture 793" descr="glow-ball.png"/>
            <p:cNvPicPr>
              <a:picLocks noChangeAspect="1"/>
            </p:cNvPicPr>
            <p:nvPr/>
          </p:nvPicPr>
          <p:blipFill>
            <a:blip r:embed="rId4" cstate="print"/>
            <a:stretch>
              <a:fillRect/>
            </a:stretch>
          </p:blipFill>
          <p:spPr>
            <a:xfrm>
              <a:off x="2270495" y="2726159"/>
              <a:ext cx="66294" cy="66294"/>
            </a:xfrm>
            <a:prstGeom prst="rect">
              <a:avLst/>
            </a:prstGeom>
            <a:effectLst>
              <a:outerShdw blurRad="228600" dist="50800" dir="5400000" algn="ctr" rotWithShape="0">
                <a:srgbClr val="66FFFF"/>
              </a:outerShdw>
            </a:effectLst>
          </p:spPr>
        </p:pic>
        <p:pic>
          <p:nvPicPr>
            <p:cNvPr id="795" name="Picture 794" descr="glow-ball.png"/>
            <p:cNvPicPr>
              <a:picLocks noChangeAspect="1"/>
            </p:cNvPicPr>
            <p:nvPr/>
          </p:nvPicPr>
          <p:blipFill>
            <a:blip r:embed="rId4" cstate="print"/>
            <a:stretch>
              <a:fillRect/>
            </a:stretch>
          </p:blipFill>
          <p:spPr>
            <a:xfrm>
              <a:off x="2356634" y="2785794"/>
              <a:ext cx="66294" cy="66294"/>
            </a:xfrm>
            <a:prstGeom prst="rect">
              <a:avLst/>
            </a:prstGeom>
            <a:effectLst>
              <a:outerShdw blurRad="228600" dist="50800" dir="5400000" algn="ctr" rotWithShape="0">
                <a:srgbClr val="66FFFF"/>
              </a:outerShdw>
            </a:effectLst>
          </p:spPr>
        </p:pic>
        <p:pic>
          <p:nvPicPr>
            <p:cNvPr id="796" name="Picture 795" descr="glow-ball.png"/>
            <p:cNvPicPr>
              <a:picLocks noChangeAspect="1"/>
            </p:cNvPicPr>
            <p:nvPr/>
          </p:nvPicPr>
          <p:blipFill>
            <a:blip r:embed="rId4" cstate="print"/>
            <a:stretch>
              <a:fillRect/>
            </a:stretch>
          </p:blipFill>
          <p:spPr>
            <a:xfrm>
              <a:off x="2111471" y="2739411"/>
              <a:ext cx="66294" cy="66294"/>
            </a:xfrm>
            <a:prstGeom prst="rect">
              <a:avLst/>
            </a:prstGeom>
            <a:effectLst>
              <a:outerShdw blurRad="228600" dist="50800" dir="5400000" algn="ctr" rotWithShape="0">
                <a:srgbClr val="66FFFF"/>
              </a:outerShdw>
            </a:effectLst>
          </p:spPr>
        </p:pic>
        <p:pic>
          <p:nvPicPr>
            <p:cNvPr id="797" name="Picture 796" descr="glow-ball.png"/>
            <p:cNvPicPr>
              <a:picLocks noChangeAspect="1"/>
            </p:cNvPicPr>
            <p:nvPr/>
          </p:nvPicPr>
          <p:blipFill>
            <a:blip r:embed="rId4" cstate="print"/>
            <a:stretch>
              <a:fillRect/>
            </a:stretch>
          </p:blipFill>
          <p:spPr>
            <a:xfrm>
              <a:off x="1977003" y="2712721"/>
              <a:ext cx="66294" cy="66294"/>
            </a:xfrm>
            <a:prstGeom prst="rect">
              <a:avLst/>
            </a:prstGeom>
            <a:effectLst>
              <a:outerShdw blurRad="228600" dist="50800" dir="5400000" algn="ctr" rotWithShape="0">
                <a:srgbClr val="66FFFF"/>
              </a:outerShdw>
            </a:effectLst>
          </p:spPr>
        </p:pic>
        <p:pic>
          <p:nvPicPr>
            <p:cNvPr id="798" name="Picture 797" descr="glow-ball.png"/>
            <p:cNvPicPr>
              <a:picLocks noChangeAspect="1"/>
            </p:cNvPicPr>
            <p:nvPr/>
          </p:nvPicPr>
          <p:blipFill>
            <a:blip r:embed="rId4" cstate="print"/>
            <a:stretch>
              <a:fillRect/>
            </a:stretch>
          </p:blipFill>
          <p:spPr>
            <a:xfrm>
              <a:off x="2250619" y="2719535"/>
              <a:ext cx="66294" cy="66294"/>
            </a:xfrm>
            <a:prstGeom prst="rect">
              <a:avLst/>
            </a:prstGeom>
            <a:effectLst>
              <a:outerShdw blurRad="228600" dist="50800" dir="5400000" algn="ctr" rotWithShape="0">
                <a:srgbClr val="66FFFF"/>
              </a:outerShdw>
            </a:effectLst>
          </p:spPr>
        </p:pic>
        <p:pic>
          <p:nvPicPr>
            <p:cNvPr id="799" name="Picture 798" descr="glow-ball.png"/>
            <p:cNvPicPr>
              <a:picLocks noChangeAspect="1"/>
            </p:cNvPicPr>
            <p:nvPr/>
          </p:nvPicPr>
          <p:blipFill>
            <a:blip r:embed="rId4" cstate="print"/>
            <a:stretch>
              <a:fillRect/>
            </a:stretch>
          </p:blipFill>
          <p:spPr>
            <a:xfrm>
              <a:off x="2336758" y="2779170"/>
              <a:ext cx="66294" cy="66294"/>
            </a:xfrm>
            <a:prstGeom prst="rect">
              <a:avLst/>
            </a:prstGeom>
            <a:effectLst>
              <a:outerShdw blurRad="228600" dist="50800" dir="5400000" algn="ctr" rotWithShape="0">
                <a:srgbClr val="66FFFF"/>
              </a:outerShdw>
            </a:effectLst>
          </p:spPr>
        </p:pic>
        <p:pic>
          <p:nvPicPr>
            <p:cNvPr id="800" name="Picture 799" descr="glow-ball.png"/>
            <p:cNvPicPr>
              <a:picLocks noChangeAspect="1"/>
            </p:cNvPicPr>
            <p:nvPr/>
          </p:nvPicPr>
          <p:blipFill>
            <a:blip r:embed="rId4" cstate="print"/>
            <a:stretch>
              <a:fillRect/>
            </a:stretch>
          </p:blipFill>
          <p:spPr>
            <a:xfrm>
              <a:off x="6674380" y="2248254"/>
              <a:ext cx="66294" cy="66294"/>
            </a:xfrm>
            <a:prstGeom prst="rect">
              <a:avLst/>
            </a:prstGeom>
            <a:effectLst>
              <a:outerShdw blurRad="228600" dist="50800" dir="5400000" algn="ctr" rotWithShape="0">
                <a:srgbClr val="66FFFF"/>
              </a:outerShdw>
            </a:effectLst>
          </p:spPr>
        </p:pic>
        <p:pic>
          <p:nvPicPr>
            <p:cNvPr id="801" name="Picture 800" descr="glow-ball.png"/>
            <p:cNvPicPr>
              <a:picLocks noChangeAspect="1"/>
            </p:cNvPicPr>
            <p:nvPr/>
          </p:nvPicPr>
          <p:blipFill>
            <a:blip r:embed="rId4" cstate="print"/>
            <a:stretch>
              <a:fillRect/>
            </a:stretch>
          </p:blipFill>
          <p:spPr>
            <a:xfrm>
              <a:off x="6760519" y="2307889"/>
              <a:ext cx="66294" cy="66294"/>
            </a:xfrm>
            <a:prstGeom prst="rect">
              <a:avLst/>
            </a:prstGeom>
            <a:effectLst>
              <a:outerShdw blurRad="228600" dist="50800" dir="5400000" algn="ctr" rotWithShape="0">
                <a:srgbClr val="66FFFF"/>
              </a:outerShdw>
            </a:effectLst>
          </p:spPr>
        </p:pic>
        <p:pic>
          <p:nvPicPr>
            <p:cNvPr id="802" name="Picture 801" descr="glow-ball.png"/>
            <p:cNvPicPr>
              <a:picLocks noChangeAspect="1"/>
            </p:cNvPicPr>
            <p:nvPr/>
          </p:nvPicPr>
          <p:blipFill>
            <a:blip r:embed="rId4" cstate="print"/>
            <a:stretch>
              <a:fillRect/>
            </a:stretch>
          </p:blipFill>
          <p:spPr>
            <a:xfrm>
              <a:off x="6912919" y="2460289"/>
              <a:ext cx="66294" cy="66294"/>
            </a:xfrm>
            <a:prstGeom prst="rect">
              <a:avLst/>
            </a:prstGeom>
            <a:effectLst>
              <a:outerShdw blurRad="228600" dist="50800" dir="5400000" algn="ctr" rotWithShape="0">
                <a:srgbClr val="66FFFF"/>
              </a:outerShdw>
            </a:effectLst>
          </p:spPr>
        </p:pic>
        <p:pic>
          <p:nvPicPr>
            <p:cNvPr id="803" name="Picture 802" descr="glow-ball.png"/>
            <p:cNvPicPr>
              <a:picLocks noChangeAspect="1"/>
            </p:cNvPicPr>
            <p:nvPr/>
          </p:nvPicPr>
          <p:blipFill>
            <a:blip r:embed="rId4" cstate="print"/>
            <a:stretch>
              <a:fillRect/>
            </a:stretch>
          </p:blipFill>
          <p:spPr>
            <a:xfrm>
              <a:off x="6826780" y="2321142"/>
              <a:ext cx="66294" cy="66294"/>
            </a:xfrm>
            <a:prstGeom prst="rect">
              <a:avLst/>
            </a:prstGeom>
            <a:effectLst>
              <a:outerShdw blurRad="228600" dist="50800" dir="5400000" algn="ctr" rotWithShape="0">
                <a:srgbClr val="66FFFF"/>
              </a:outerShdw>
            </a:effectLst>
          </p:spPr>
        </p:pic>
        <p:pic>
          <p:nvPicPr>
            <p:cNvPr id="804" name="Picture 803" descr="glow-ball.png"/>
            <p:cNvPicPr>
              <a:picLocks noChangeAspect="1"/>
            </p:cNvPicPr>
            <p:nvPr/>
          </p:nvPicPr>
          <p:blipFill>
            <a:blip r:embed="rId4" cstate="print"/>
            <a:stretch>
              <a:fillRect/>
            </a:stretch>
          </p:blipFill>
          <p:spPr>
            <a:xfrm>
              <a:off x="6912919" y="2380777"/>
              <a:ext cx="66294" cy="66294"/>
            </a:xfrm>
            <a:prstGeom prst="rect">
              <a:avLst/>
            </a:prstGeom>
            <a:effectLst>
              <a:outerShdw blurRad="228600" dist="50800" dir="5400000" algn="ctr" rotWithShape="0">
                <a:srgbClr val="66FFFF"/>
              </a:outerShdw>
            </a:effectLst>
          </p:spPr>
        </p:pic>
        <p:pic>
          <p:nvPicPr>
            <p:cNvPr id="805" name="Picture 804" descr="glow-ball.png"/>
            <p:cNvPicPr>
              <a:picLocks noChangeAspect="1"/>
            </p:cNvPicPr>
            <p:nvPr/>
          </p:nvPicPr>
          <p:blipFill>
            <a:blip r:embed="rId4" cstate="print"/>
            <a:stretch>
              <a:fillRect/>
            </a:stretch>
          </p:blipFill>
          <p:spPr>
            <a:xfrm>
              <a:off x="6515356" y="2261506"/>
              <a:ext cx="66294" cy="66294"/>
            </a:xfrm>
            <a:prstGeom prst="rect">
              <a:avLst/>
            </a:prstGeom>
            <a:effectLst>
              <a:outerShdw blurRad="228600" dist="50800" dir="5400000" algn="ctr" rotWithShape="0">
                <a:srgbClr val="66FFFF"/>
              </a:outerShdw>
            </a:effectLst>
          </p:spPr>
        </p:pic>
        <p:pic>
          <p:nvPicPr>
            <p:cNvPr id="806" name="Picture 805" descr="glow-ball.png"/>
            <p:cNvPicPr>
              <a:picLocks noChangeAspect="1"/>
            </p:cNvPicPr>
            <p:nvPr/>
          </p:nvPicPr>
          <p:blipFill>
            <a:blip r:embed="rId4" cstate="print"/>
            <a:stretch>
              <a:fillRect/>
            </a:stretch>
          </p:blipFill>
          <p:spPr>
            <a:xfrm>
              <a:off x="6601495" y="2321141"/>
              <a:ext cx="66294" cy="66294"/>
            </a:xfrm>
            <a:prstGeom prst="rect">
              <a:avLst/>
            </a:prstGeom>
            <a:effectLst>
              <a:outerShdw blurRad="228600" dist="50800" dir="5400000" algn="ctr" rotWithShape="0">
                <a:srgbClr val="66FFFF"/>
              </a:outerShdw>
            </a:effectLst>
          </p:spPr>
        </p:pic>
        <p:pic>
          <p:nvPicPr>
            <p:cNvPr id="807" name="Picture 806" descr="glow-ball.png"/>
            <p:cNvPicPr>
              <a:picLocks noChangeAspect="1"/>
            </p:cNvPicPr>
            <p:nvPr/>
          </p:nvPicPr>
          <p:blipFill>
            <a:blip r:embed="rId4" cstate="print"/>
            <a:stretch>
              <a:fillRect/>
            </a:stretch>
          </p:blipFill>
          <p:spPr>
            <a:xfrm>
              <a:off x="6753895" y="2473541"/>
              <a:ext cx="66294" cy="66294"/>
            </a:xfrm>
            <a:prstGeom prst="rect">
              <a:avLst/>
            </a:prstGeom>
            <a:effectLst>
              <a:outerShdw blurRad="228600" dist="50800" dir="5400000" algn="ctr" rotWithShape="0">
                <a:srgbClr val="66FFFF"/>
              </a:outerShdw>
            </a:effectLst>
          </p:spPr>
        </p:pic>
        <p:pic>
          <p:nvPicPr>
            <p:cNvPr id="808" name="Picture 807" descr="glow-ball.png"/>
            <p:cNvPicPr>
              <a:picLocks noChangeAspect="1"/>
            </p:cNvPicPr>
            <p:nvPr/>
          </p:nvPicPr>
          <p:blipFill>
            <a:blip r:embed="rId5" cstate="print"/>
            <a:stretch>
              <a:fillRect/>
            </a:stretch>
          </p:blipFill>
          <p:spPr>
            <a:xfrm flipH="1" flipV="1">
              <a:off x="6877719" y="2279308"/>
              <a:ext cx="74965" cy="74965"/>
            </a:xfrm>
            <a:prstGeom prst="rect">
              <a:avLst/>
            </a:prstGeom>
            <a:effectLst>
              <a:outerShdw blurRad="228600" dist="50800" dir="5400000" algn="ctr" rotWithShape="0">
                <a:srgbClr val="66FFFF"/>
              </a:outerShdw>
            </a:effectLst>
          </p:spPr>
        </p:pic>
        <p:pic>
          <p:nvPicPr>
            <p:cNvPr id="809" name="Picture 808" descr="glow-ball.png"/>
            <p:cNvPicPr>
              <a:picLocks noChangeAspect="1"/>
            </p:cNvPicPr>
            <p:nvPr/>
          </p:nvPicPr>
          <p:blipFill>
            <a:blip r:embed="rId4" cstate="print"/>
            <a:stretch>
              <a:fillRect/>
            </a:stretch>
          </p:blipFill>
          <p:spPr>
            <a:xfrm>
              <a:off x="6654504" y="2241630"/>
              <a:ext cx="66294" cy="66294"/>
            </a:xfrm>
            <a:prstGeom prst="rect">
              <a:avLst/>
            </a:prstGeom>
            <a:effectLst>
              <a:outerShdw blurRad="228600" dist="50800" dir="5400000" algn="ctr" rotWithShape="0">
                <a:srgbClr val="66FFFF"/>
              </a:outerShdw>
            </a:effectLst>
          </p:spPr>
        </p:pic>
        <p:pic>
          <p:nvPicPr>
            <p:cNvPr id="810" name="Picture 809" descr="glow-ball.png"/>
            <p:cNvPicPr>
              <a:picLocks noChangeAspect="1"/>
            </p:cNvPicPr>
            <p:nvPr/>
          </p:nvPicPr>
          <p:blipFill>
            <a:blip r:embed="rId4" cstate="print"/>
            <a:stretch>
              <a:fillRect/>
            </a:stretch>
          </p:blipFill>
          <p:spPr>
            <a:xfrm>
              <a:off x="6740643" y="2301265"/>
              <a:ext cx="66294" cy="66294"/>
            </a:xfrm>
            <a:prstGeom prst="rect">
              <a:avLst/>
            </a:prstGeom>
            <a:effectLst>
              <a:outerShdw blurRad="228600" dist="50800" dir="5400000" algn="ctr" rotWithShape="0">
                <a:srgbClr val="66FFFF"/>
              </a:outerShdw>
            </a:effectLst>
          </p:spPr>
        </p:pic>
        <p:pic>
          <p:nvPicPr>
            <p:cNvPr id="811" name="Picture 810" descr="glow-ball.png"/>
            <p:cNvPicPr>
              <a:picLocks noChangeAspect="1"/>
            </p:cNvPicPr>
            <p:nvPr/>
          </p:nvPicPr>
          <p:blipFill>
            <a:blip r:embed="rId4" cstate="print"/>
            <a:stretch>
              <a:fillRect/>
            </a:stretch>
          </p:blipFill>
          <p:spPr>
            <a:xfrm>
              <a:off x="6893043" y="2453665"/>
              <a:ext cx="66294" cy="66294"/>
            </a:xfrm>
            <a:prstGeom prst="rect">
              <a:avLst/>
            </a:prstGeom>
            <a:effectLst>
              <a:outerShdw blurRad="228600" dist="50800" dir="5400000" algn="ctr" rotWithShape="0">
                <a:srgbClr val="66FFFF"/>
              </a:outerShdw>
            </a:effectLst>
          </p:spPr>
        </p:pic>
        <p:pic>
          <p:nvPicPr>
            <p:cNvPr id="812" name="Picture 811" descr="glow-ball.png"/>
            <p:cNvPicPr>
              <a:picLocks noChangeAspect="1"/>
            </p:cNvPicPr>
            <p:nvPr/>
          </p:nvPicPr>
          <p:blipFill>
            <a:blip r:embed="rId4" cstate="print"/>
            <a:stretch>
              <a:fillRect/>
            </a:stretch>
          </p:blipFill>
          <p:spPr>
            <a:xfrm>
              <a:off x="6694260" y="2122362"/>
              <a:ext cx="66294" cy="66294"/>
            </a:xfrm>
            <a:prstGeom prst="rect">
              <a:avLst/>
            </a:prstGeom>
            <a:effectLst>
              <a:outerShdw blurRad="228600" dist="50800" dir="5400000" algn="ctr" rotWithShape="0">
                <a:srgbClr val="66FFFF"/>
              </a:outerShdw>
            </a:effectLst>
          </p:spPr>
        </p:pic>
        <p:pic>
          <p:nvPicPr>
            <p:cNvPr id="813" name="Picture 812" descr="glow-ball.png"/>
            <p:cNvPicPr>
              <a:picLocks noChangeAspect="1"/>
            </p:cNvPicPr>
            <p:nvPr/>
          </p:nvPicPr>
          <p:blipFill>
            <a:blip r:embed="rId4" cstate="print"/>
            <a:stretch>
              <a:fillRect/>
            </a:stretch>
          </p:blipFill>
          <p:spPr>
            <a:xfrm>
              <a:off x="6780399" y="2181997"/>
              <a:ext cx="66294" cy="66294"/>
            </a:xfrm>
            <a:prstGeom prst="rect">
              <a:avLst/>
            </a:prstGeom>
            <a:effectLst>
              <a:outerShdw blurRad="228600" dist="50800" dir="5400000" algn="ctr" rotWithShape="0">
                <a:srgbClr val="66FFFF"/>
              </a:outerShdw>
            </a:effectLst>
          </p:spPr>
        </p:pic>
        <p:pic>
          <p:nvPicPr>
            <p:cNvPr id="814" name="Picture 813" descr="glow-ball.png"/>
            <p:cNvPicPr>
              <a:picLocks noChangeAspect="1"/>
            </p:cNvPicPr>
            <p:nvPr/>
          </p:nvPicPr>
          <p:blipFill>
            <a:blip r:embed="rId4" cstate="print"/>
            <a:stretch>
              <a:fillRect/>
            </a:stretch>
          </p:blipFill>
          <p:spPr>
            <a:xfrm>
              <a:off x="6932799" y="2334397"/>
              <a:ext cx="66294" cy="66294"/>
            </a:xfrm>
            <a:prstGeom prst="rect">
              <a:avLst/>
            </a:prstGeom>
            <a:effectLst>
              <a:outerShdw blurRad="228600" dist="50800" dir="5400000" algn="ctr" rotWithShape="0">
                <a:srgbClr val="66FFFF"/>
              </a:outerShdw>
            </a:effectLst>
          </p:spPr>
        </p:pic>
        <p:pic>
          <p:nvPicPr>
            <p:cNvPr id="815" name="Picture 814" descr="glow-ball.png"/>
            <p:cNvPicPr>
              <a:picLocks noChangeAspect="1"/>
            </p:cNvPicPr>
            <p:nvPr/>
          </p:nvPicPr>
          <p:blipFill>
            <a:blip r:embed="rId4" cstate="print"/>
            <a:stretch>
              <a:fillRect/>
            </a:stretch>
          </p:blipFill>
          <p:spPr>
            <a:xfrm>
              <a:off x="6846660" y="2195250"/>
              <a:ext cx="66294" cy="66294"/>
            </a:xfrm>
            <a:prstGeom prst="rect">
              <a:avLst/>
            </a:prstGeom>
            <a:effectLst>
              <a:outerShdw blurRad="228600" dist="50800" dir="5400000" algn="ctr" rotWithShape="0">
                <a:srgbClr val="66FFFF"/>
              </a:outerShdw>
            </a:effectLst>
          </p:spPr>
        </p:pic>
        <p:pic>
          <p:nvPicPr>
            <p:cNvPr id="816" name="Picture 815" descr="glow-ball.png"/>
            <p:cNvPicPr>
              <a:picLocks noChangeAspect="1"/>
            </p:cNvPicPr>
            <p:nvPr/>
          </p:nvPicPr>
          <p:blipFill>
            <a:blip r:embed="rId4" cstate="print"/>
            <a:stretch>
              <a:fillRect/>
            </a:stretch>
          </p:blipFill>
          <p:spPr>
            <a:xfrm>
              <a:off x="6932799" y="2254885"/>
              <a:ext cx="66294" cy="66294"/>
            </a:xfrm>
            <a:prstGeom prst="rect">
              <a:avLst/>
            </a:prstGeom>
            <a:effectLst>
              <a:outerShdw blurRad="228600" dist="50800" dir="5400000" algn="ctr" rotWithShape="0">
                <a:srgbClr val="66FFFF"/>
              </a:outerShdw>
            </a:effectLst>
          </p:spPr>
        </p:pic>
        <p:pic>
          <p:nvPicPr>
            <p:cNvPr id="817" name="Picture 816" descr="glow-ball.png"/>
            <p:cNvPicPr>
              <a:picLocks noChangeAspect="1"/>
            </p:cNvPicPr>
            <p:nvPr/>
          </p:nvPicPr>
          <p:blipFill>
            <a:blip r:embed="rId4" cstate="print"/>
            <a:stretch>
              <a:fillRect/>
            </a:stretch>
          </p:blipFill>
          <p:spPr>
            <a:xfrm>
              <a:off x="6535236" y="2135614"/>
              <a:ext cx="66294" cy="66294"/>
            </a:xfrm>
            <a:prstGeom prst="rect">
              <a:avLst/>
            </a:prstGeom>
            <a:effectLst>
              <a:outerShdw blurRad="228600" dist="50800" dir="5400000" algn="ctr" rotWithShape="0">
                <a:srgbClr val="66FFFF"/>
              </a:outerShdw>
            </a:effectLst>
          </p:spPr>
        </p:pic>
        <p:pic>
          <p:nvPicPr>
            <p:cNvPr id="818" name="Picture 817" descr="glow-ball.png"/>
            <p:cNvPicPr>
              <a:picLocks noChangeAspect="1"/>
            </p:cNvPicPr>
            <p:nvPr/>
          </p:nvPicPr>
          <p:blipFill>
            <a:blip r:embed="rId4" cstate="print"/>
            <a:stretch>
              <a:fillRect/>
            </a:stretch>
          </p:blipFill>
          <p:spPr>
            <a:xfrm>
              <a:off x="6621375" y="2195249"/>
              <a:ext cx="66294" cy="66294"/>
            </a:xfrm>
            <a:prstGeom prst="rect">
              <a:avLst/>
            </a:prstGeom>
            <a:effectLst>
              <a:outerShdw blurRad="228600" dist="50800" dir="5400000" algn="ctr" rotWithShape="0">
                <a:srgbClr val="66FFFF"/>
              </a:outerShdw>
            </a:effectLst>
          </p:spPr>
        </p:pic>
        <p:pic>
          <p:nvPicPr>
            <p:cNvPr id="819" name="Picture 818" descr="glow-ball.png"/>
            <p:cNvPicPr>
              <a:picLocks noChangeAspect="1"/>
            </p:cNvPicPr>
            <p:nvPr/>
          </p:nvPicPr>
          <p:blipFill>
            <a:blip r:embed="rId4" cstate="print"/>
            <a:stretch>
              <a:fillRect/>
            </a:stretch>
          </p:blipFill>
          <p:spPr>
            <a:xfrm>
              <a:off x="6773775" y="2347649"/>
              <a:ext cx="66294" cy="66294"/>
            </a:xfrm>
            <a:prstGeom prst="rect">
              <a:avLst/>
            </a:prstGeom>
            <a:effectLst>
              <a:outerShdw blurRad="228600" dist="50800" dir="5400000" algn="ctr" rotWithShape="0">
                <a:srgbClr val="66FFFF"/>
              </a:outerShdw>
            </a:effectLst>
          </p:spPr>
        </p:pic>
        <p:pic>
          <p:nvPicPr>
            <p:cNvPr id="820" name="Picture 819" descr="glow-ball.png"/>
            <p:cNvPicPr>
              <a:picLocks noChangeAspect="1"/>
            </p:cNvPicPr>
            <p:nvPr/>
          </p:nvPicPr>
          <p:blipFill>
            <a:blip r:embed="rId4" cstate="print"/>
            <a:stretch>
              <a:fillRect/>
            </a:stretch>
          </p:blipFill>
          <p:spPr>
            <a:xfrm>
              <a:off x="6926175" y="2500049"/>
              <a:ext cx="66294" cy="66294"/>
            </a:xfrm>
            <a:prstGeom prst="rect">
              <a:avLst/>
            </a:prstGeom>
            <a:effectLst>
              <a:outerShdw blurRad="228600" dist="50800" dir="5400000" algn="ctr" rotWithShape="0">
                <a:srgbClr val="66FFFF"/>
              </a:outerShdw>
            </a:effectLst>
          </p:spPr>
        </p:pic>
        <p:pic>
          <p:nvPicPr>
            <p:cNvPr id="821" name="Picture 820" descr="glow-ball.png"/>
            <p:cNvPicPr>
              <a:picLocks noChangeAspect="1"/>
            </p:cNvPicPr>
            <p:nvPr/>
          </p:nvPicPr>
          <p:blipFill>
            <a:blip r:embed="rId5" cstate="print"/>
            <a:stretch>
              <a:fillRect/>
            </a:stretch>
          </p:blipFill>
          <p:spPr>
            <a:xfrm flipH="1" flipV="1">
              <a:off x="6897599" y="2153416"/>
              <a:ext cx="74965" cy="74965"/>
            </a:xfrm>
            <a:prstGeom prst="rect">
              <a:avLst/>
            </a:prstGeom>
            <a:effectLst>
              <a:outerShdw blurRad="228600" dist="50800" dir="5400000" algn="ctr" rotWithShape="0">
                <a:srgbClr val="66FFFF"/>
              </a:outerShdw>
            </a:effectLst>
          </p:spPr>
        </p:pic>
        <p:pic>
          <p:nvPicPr>
            <p:cNvPr id="822" name="Picture 821" descr="glow-ball.png"/>
            <p:cNvPicPr>
              <a:picLocks noChangeAspect="1"/>
            </p:cNvPicPr>
            <p:nvPr/>
          </p:nvPicPr>
          <p:blipFill>
            <a:blip r:embed="rId4" cstate="print"/>
            <a:stretch>
              <a:fillRect/>
            </a:stretch>
          </p:blipFill>
          <p:spPr>
            <a:xfrm>
              <a:off x="6674384" y="2115738"/>
              <a:ext cx="66294" cy="66294"/>
            </a:xfrm>
            <a:prstGeom prst="rect">
              <a:avLst/>
            </a:prstGeom>
            <a:effectLst>
              <a:outerShdw blurRad="228600" dist="50800" dir="5400000" algn="ctr" rotWithShape="0">
                <a:srgbClr val="66FFFF"/>
              </a:outerShdw>
            </a:effectLst>
          </p:spPr>
        </p:pic>
        <p:pic>
          <p:nvPicPr>
            <p:cNvPr id="823" name="Picture 822" descr="glow-ball.png"/>
            <p:cNvPicPr>
              <a:picLocks noChangeAspect="1"/>
            </p:cNvPicPr>
            <p:nvPr/>
          </p:nvPicPr>
          <p:blipFill>
            <a:blip r:embed="rId4" cstate="print"/>
            <a:stretch>
              <a:fillRect/>
            </a:stretch>
          </p:blipFill>
          <p:spPr>
            <a:xfrm>
              <a:off x="6760523" y="2175373"/>
              <a:ext cx="66294" cy="66294"/>
            </a:xfrm>
            <a:prstGeom prst="rect">
              <a:avLst/>
            </a:prstGeom>
            <a:effectLst>
              <a:outerShdw blurRad="228600" dist="50800" dir="5400000" algn="ctr" rotWithShape="0">
                <a:srgbClr val="66FFFF"/>
              </a:outerShdw>
            </a:effectLst>
          </p:spPr>
        </p:pic>
        <p:pic>
          <p:nvPicPr>
            <p:cNvPr id="824" name="Picture 823" descr="glow-ball.png"/>
            <p:cNvPicPr>
              <a:picLocks noChangeAspect="1"/>
            </p:cNvPicPr>
            <p:nvPr/>
          </p:nvPicPr>
          <p:blipFill>
            <a:blip r:embed="rId4" cstate="print"/>
            <a:stretch>
              <a:fillRect/>
            </a:stretch>
          </p:blipFill>
          <p:spPr>
            <a:xfrm>
              <a:off x="6912923" y="2327773"/>
              <a:ext cx="66294" cy="66294"/>
            </a:xfrm>
            <a:prstGeom prst="rect">
              <a:avLst/>
            </a:prstGeom>
            <a:effectLst>
              <a:outerShdw blurRad="228600" dist="50800" dir="5400000" algn="ctr" rotWithShape="0">
                <a:srgbClr val="66FFFF"/>
              </a:outerShdw>
            </a:effectLst>
          </p:spPr>
        </p:pic>
        <p:pic>
          <p:nvPicPr>
            <p:cNvPr id="825" name="Picture 824" descr="glow-ball.png"/>
            <p:cNvPicPr>
              <a:picLocks noChangeAspect="1"/>
            </p:cNvPicPr>
            <p:nvPr/>
          </p:nvPicPr>
          <p:blipFill>
            <a:blip r:embed="rId4" cstate="print"/>
            <a:stretch>
              <a:fillRect/>
            </a:stretch>
          </p:blipFill>
          <p:spPr>
            <a:xfrm>
              <a:off x="6753900" y="2327774"/>
              <a:ext cx="66294" cy="66294"/>
            </a:xfrm>
            <a:prstGeom prst="rect">
              <a:avLst/>
            </a:prstGeom>
            <a:effectLst>
              <a:outerShdw blurRad="228600" dist="50800" dir="5400000" algn="ctr" rotWithShape="0">
                <a:srgbClr val="66FFFF"/>
              </a:outerShdw>
            </a:effectLst>
          </p:spPr>
        </p:pic>
        <p:pic>
          <p:nvPicPr>
            <p:cNvPr id="826" name="Picture 825" descr="glow-ball.png"/>
            <p:cNvPicPr>
              <a:picLocks noChangeAspect="1"/>
            </p:cNvPicPr>
            <p:nvPr/>
          </p:nvPicPr>
          <p:blipFill>
            <a:blip r:embed="rId4" cstate="print"/>
            <a:stretch>
              <a:fillRect/>
            </a:stretch>
          </p:blipFill>
          <p:spPr>
            <a:xfrm>
              <a:off x="6840039" y="2387409"/>
              <a:ext cx="66294" cy="66294"/>
            </a:xfrm>
            <a:prstGeom prst="rect">
              <a:avLst/>
            </a:prstGeom>
            <a:effectLst>
              <a:outerShdw blurRad="228600" dist="50800" dir="5400000" algn="ctr" rotWithShape="0">
                <a:srgbClr val="66FFFF"/>
              </a:outerShdw>
            </a:effectLst>
          </p:spPr>
        </p:pic>
        <p:pic>
          <p:nvPicPr>
            <p:cNvPr id="827" name="Picture 826" descr="glow-ball.png"/>
            <p:cNvPicPr>
              <a:picLocks noChangeAspect="1"/>
            </p:cNvPicPr>
            <p:nvPr/>
          </p:nvPicPr>
          <p:blipFill>
            <a:blip r:embed="rId4" cstate="print"/>
            <a:stretch>
              <a:fillRect/>
            </a:stretch>
          </p:blipFill>
          <p:spPr>
            <a:xfrm>
              <a:off x="6594876" y="2341026"/>
              <a:ext cx="66294" cy="66294"/>
            </a:xfrm>
            <a:prstGeom prst="rect">
              <a:avLst/>
            </a:prstGeom>
            <a:effectLst>
              <a:outerShdw blurRad="228600" dist="50800" dir="5400000" algn="ctr" rotWithShape="0">
                <a:srgbClr val="66FFFF"/>
              </a:outerShdw>
            </a:effectLst>
          </p:spPr>
        </p:pic>
        <p:pic>
          <p:nvPicPr>
            <p:cNvPr id="828" name="Picture 827" descr="glow-ball.png"/>
            <p:cNvPicPr>
              <a:picLocks noChangeAspect="1"/>
            </p:cNvPicPr>
            <p:nvPr/>
          </p:nvPicPr>
          <p:blipFill>
            <a:blip r:embed="rId4" cstate="print"/>
            <a:stretch>
              <a:fillRect/>
            </a:stretch>
          </p:blipFill>
          <p:spPr>
            <a:xfrm>
              <a:off x="6681015" y="2400661"/>
              <a:ext cx="66294" cy="66294"/>
            </a:xfrm>
            <a:prstGeom prst="rect">
              <a:avLst/>
            </a:prstGeom>
            <a:effectLst>
              <a:outerShdw blurRad="228600" dist="50800" dir="5400000" algn="ctr" rotWithShape="0">
                <a:srgbClr val="66FFFF"/>
              </a:outerShdw>
            </a:effectLst>
          </p:spPr>
        </p:pic>
        <p:pic>
          <p:nvPicPr>
            <p:cNvPr id="829" name="Picture 828" descr="glow-ball.png"/>
            <p:cNvPicPr>
              <a:picLocks noChangeAspect="1"/>
            </p:cNvPicPr>
            <p:nvPr/>
          </p:nvPicPr>
          <p:blipFill>
            <a:blip r:embed="rId4" cstate="print"/>
            <a:stretch>
              <a:fillRect/>
            </a:stretch>
          </p:blipFill>
          <p:spPr>
            <a:xfrm>
              <a:off x="6734024" y="2321150"/>
              <a:ext cx="66294" cy="66294"/>
            </a:xfrm>
            <a:prstGeom prst="rect">
              <a:avLst/>
            </a:prstGeom>
            <a:effectLst>
              <a:outerShdw blurRad="228600" dist="50800" dir="5400000" algn="ctr" rotWithShape="0">
                <a:srgbClr val="66FFFF"/>
              </a:outerShdw>
            </a:effectLst>
          </p:spPr>
        </p:pic>
        <p:pic>
          <p:nvPicPr>
            <p:cNvPr id="830" name="Picture 829" descr="glow-ball.png"/>
            <p:cNvPicPr>
              <a:picLocks noChangeAspect="1"/>
            </p:cNvPicPr>
            <p:nvPr/>
          </p:nvPicPr>
          <p:blipFill>
            <a:blip r:embed="rId4" cstate="print"/>
            <a:stretch>
              <a:fillRect/>
            </a:stretch>
          </p:blipFill>
          <p:spPr>
            <a:xfrm>
              <a:off x="6820163" y="2380785"/>
              <a:ext cx="66294" cy="66294"/>
            </a:xfrm>
            <a:prstGeom prst="rect">
              <a:avLst/>
            </a:prstGeom>
            <a:effectLst>
              <a:outerShdw blurRad="228600" dist="50800" dir="5400000" algn="ctr" rotWithShape="0">
                <a:srgbClr val="66FFFF"/>
              </a:outerShdw>
            </a:effectLst>
          </p:spPr>
        </p:pic>
        <p:pic>
          <p:nvPicPr>
            <p:cNvPr id="831" name="Picture 830" descr="glow-ball.png"/>
            <p:cNvPicPr>
              <a:picLocks noChangeAspect="1"/>
            </p:cNvPicPr>
            <p:nvPr/>
          </p:nvPicPr>
          <p:blipFill>
            <a:blip r:embed="rId4" cstate="print"/>
            <a:stretch>
              <a:fillRect/>
            </a:stretch>
          </p:blipFill>
          <p:spPr>
            <a:xfrm>
              <a:off x="6826780" y="2400654"/>
              <a:ext cx="66294" cy="66294"/>
            </a:xfrm>
            <a:prstGeom prst="rect">
              <a:avLst/>
            </a:prstGeom>
            <a:effectLst>
              <a:outerShdw blurRad="228600" dist="50800" dir="5400000" algn="ctr" rotWithShape="0">
                <a:srgbClr val="66FFFF"/>
              </a:outerShdw>
            </a:effectLst>
          </p:spPr>
        </p:pic>
        <p:pic>
          <p:nvPicPr>
            <p:cNvPr id="832" name="Picture 831" descr="glow-ball.png"/>
            <p:cNvPicPr>
              <a:picLocks noChangeAspect="1"/>
            </p:cNvPicPr>
            <p:nvPr/>
          </p:nvPicPr>
          <p:blipFill>
            <a:blip r:embed="rId4" cstate="print"/>
            <a:stretch>
              <a:fillRect/>
            </a:stretch>
          </p:blipFill>
          <p:spPr>
            <a:xfrm>
              <a:off x="6912919" y="2460289"/>
              <a:ext cx="66294" cy="66294"/>
            </a:xfrm>
            <a:prstGeom prst="rect">
              <a:avLst/>
            </a:prstGeom>
            <a:effectLst>
              <a:outerShdw blurRad="228600" dist="50800" dir="5400000" algn="ctr" rotWithShape="0">
                <a:srgbClr val="66FFFF"/>
              </a:outerShdw>
            </a:effectLst>
          </p:spPr>
        </p:pic>
        <p:pic>
          <p:nvPicPr>
            <p:cNvPr id="833" name="Picture 832" descr="glow-ball.png"/>
            <p:cNvPicPr>
              <a:picLocks noChangeAspect="1"/>
            </p:cNvPicPr>
            <p:nvPr/>
          </p:nvPicPr>
          <p:blipFill>
            <a:blip r:embed="rId4" cstate="print"/>
            <a:stretch>
              <a:fillRect/>
            </a:stretch>
          </p:blipFill>
          <p:spPr>
            <a:xfrm>
              <a:off x="6979180" y="2473542"/>
              <a:ext cx="66294" cy="66294"/>
            </a:xfrm>
            <a:prstGeom prst="rect">
              <a:avLst/>
            </a:prstGeom>
            <a:effectLst>
              <a:outerShdw blurRad="228600" dist="50800" dir="5400000" algn="ctr" rotWithShape="0">
                <a:srgbClr val="66FFFF"/>
              </a:outerShdw>
            </a:effectLst>
          </p:spPr>
        </p:pic>
        <p:pic>
          <p:nvPicPr>
            <p:cNvPr id="834" name="Picture 833" descr="glow-ball.png"/>
            <p:cNvPicPr>
              <a:picLocks noChangeAspect="1"/>
            </p:cNvPicPr>
            <p:nvPr/>
          </p:nvPicPr>
          <p:blipFill>
            <a:blip r:embed="rId4" cstate="print"/>
            <a:stretch>
              <a:fillRect/>
            </a:stretch>
          </p:blipFill>
          <p:spPr>
            <a:xfrm>
              <a:off x="6543990" y="2306871"/>
              <a:ext cx="66294" cy="66294"/>
            </a:xfrm>
            <a:prstGeom prst="rect">
              <a:avLst/>
            </a:prstGeom>
            <a:effectLst>
              <a:outerShdw blurRad="228600" dist="50800" dir="5400000" algn="ctr" rotWithShape="0">
                <a:srgbClr val="66FFFF"/>
              </a:outerShdw>
            </a:effectLst>
          </p:spPr>
        </p:pic>
        <p:pic>
          <p:nvPicPr>
            <p:cNvPr id="835" name="Picture 834" descr="glow-ball.png"/>
            <p:cNvPicPr>
              <a:picLocks noChangeAspect="1"/>
            </p:cNvPicPr>
            <p:nvPr/>
          </p:nvPicPr>
          <p:blipFill>
            <a:blip r:embed="rId5" cstate="print"/>
            <a:stretch>
              <a:fillRect/>
            </a:stretch>
          </p:blipFill>
          <p:spPr>
            <a:xfrm flipH="1" flipV="1">
              <a:off x="6714635" y="2396898"/>
              <a:ext cx="74965" cy="74965"/>
            </a:xfrm>
            <a:prstGeom prst="rect">
              <a:avLst/>
            </a:prstGeom>
            <a:effectLst>
              <a:outerShdw blurRad="228600" dist="50800" dir="5400000" algn="ctr" rotWithShape="0">
                <a:srgbClr val="66FFFF"/>
              </a:outerShdw>
            </a:effectLst>
          </p:spPr>
        </p:pic>
        <p:pic>
          <p:nvPicPr>
            <p:cNvPr id="836" name="Picture 835" descr="glow-ball.png"/>
            <p:cNvPicPr>
              <a:picLocks noChangeAspect="1"/>
            </p:cNvPicPr>
            <p:nvPr/>
          </p:nvPicPr>
          <p:blipFill>
            <a:blip r:embed="rId4" cstate="print"/>
            <a:stretch>
              <a:fillRect/>
            </a:stretch>
          </p:blipFill>
          <p:spPr>
            <a:xfrm>
              <a:off x="6667756" y="2413906"/>
              <a:ext cx="66294" cy="66294"/>
            </a:xfrm>
            <a:prstGeom prst="rect">
              <a:avLst/>
            </a:prstGeom>
            <a:effectLst>
              <a:outerShdw blurRad="228600" dist="50800" dir="5400000" algn="ctr" rotWithShape="0">
                <a:srgbClr val="66FFFF"/>
              </a:outerShdw>
            </a:effectLst>
          </p:spPr>
        </p:pic>
        <p:pic>
          <p:nvPicPr>
            <p:cNvPr id="837" name="Picture 836" descr="glow-ball.png"/>
            <p:cNvPicPr>
              <a:picLocks noChangeAspect="1"/>
            </p:cNvPicPr>
            <p:nvPr/>
          </p:nvPicPr>
          <p:blipFill>
            <a:blip r:embed="rId4" cstate="print"/>
            <a:stretch>
              <a:fillRect/>
            </a:stretch>
          </p:blipFill>
          <p:spPr>
            <a:xfrm>
              <a:off x="6753895" y="2473541"/>
              <a:ext cx="66294" cy="66294"/>
            </a:xfrm>
            <a:prstGeom prst="rect">
              <a:avLst/>
            </a:prstGeom>
            <a:effectLst>
              <a:outerShdw blurRad="228600" dist="50800" dir="5400000" algn="ctr" rotWithShape="0">
                <a:srgbClr val="66FFFF"/>
              </a:outerShdw>
            </a:effectLst>
          </p:spPr>
        </p:pic>
        <p:pic>
          <p:nvPicPr>
            <p:cNvPr id="838" name="Picture 837" descr="glow-ball.png"/>
            <p:cNvPicPr>
              <a:picLocks noChangeAspect="1"/>
            </p:cNvPicPr>
            <p:nvPr/>
          </p:nvPicPr>
          <p:blipFill>
            <a:blip r:embed="rId4" cstate="print"/>
            <a:stretch>
              <a:fillRect/>
            </a:stretch>
          </p:blipFill>
          <p:spPr>
            <a:xfrm>
              <a:off x="6532222" y="2255065"/>
              <a:ext cx="66294" cy="66294"/>
            </a:xfrm>
            <a:prstGeom prst="rect">
              <a:avLst/>
            </a:prstGeom>
            <a:effectLst>
              <a:outerShdw blurRad="228600" dist="50800" dir="5400000" algn="ctr" rotWithShape="0">
                <a:srgbClr val="66FFFF"/>
              </a:outerShdw>
            </a:effectLst>
          </p:spPr>
        </p:pic>
        <p:pic>
          <p:nvPicPr>
            <p:cNvPr id="839" name="Picture 838" descr="glow-ball.png"/>
            <p:cNvPicPr>
              <a:picLocks noChangeAspect="1"/>
            </p:cNvPicPr>
            <p:nvPr/>
          </p:nvPicPr>
          <p:blipFill>
            <a:blip r:embed="rId4" cstate="print"/>
            <a:stretch>
              <a:fillRect/>
            </a:stretch>
          </p:blipFill>
          <p:spPr>
            <a:xfrm>
              <a:off x="6562990" y="2340371"/>
              <a:ext cx="66294" cy="66294"/>
            </a:xfrm>
            <a:prstGeom prst="rect">
              <a:avLst/>
            </a:prstGeom>
            <a:effectLst>
              <a:outerShdw blurRad="228600" dist="50800" dir="5400000" algn="ctr" rotWithShape="0">
                <a:srgbClr val="66FFFF"/>
              </a:outerShdw>
            </a:effectLst>
          </p:spPr>
        </p:pic>
        <p:pic>
          <p:nvPicPr>
            <p:cNvPr id="840" name="Picture 839" descr="glow-ball.png"/>
            <p:cNvPicPr>
              <a:picLocks noChangeAspect="1"/>
            </p:cNvPicPr>
            <p:nvPr/>
          </p:nvPicPr>
          <p:blipFill>
            <a:blip r:embed="rId4" cstate="print"/>
            <a:stretch>
              <a:fillRect/>
            </a:stretch>
          </p:blipFill>
          <p:spPr>
            <a:xfrm>
              <a:off x="6512483" y="2314609"/>
              <a:ext cx="66294" cy="66294"/>
            </a:xfrm>
            <a:prstGeom prst="rect">
              <a:avLst/>
            </a:prstGeom>
            <a:effectLst>
              <a:outerShdw blurRad="228600" dist="50800" dir="5400000" algn="ctr" rotWithShape="0">
                <a:srgbClr val="66FFFF"/>
              </a:outerShdw>
            </a:effectLst>
          </p:spPr>
        </p:pic>
        <p:pic>
          <p:nvPicPr>
            <p:cNvPr id="841" name="Picture 840" descr="glow-ball.png"/>
            <p:cNvPicPr>
              <a:picLocks noChangeAspect="1"/>
            </p:cNvPicPr>
            <p:nvPr/>
          </p:nvPicPr>
          <p:blipFill>
            <a:blip r:embed="rId4" cstate="print"/>
            <a:stretch>
              <a:fillRect/>
            </a:stretch>
          </p:blipFill>
          <p:spPr>
            <a:xfrm>
              <a:off x="6740596" y="2461957"/>
              <a:ext cx="66294" cy="66294"/>
            </a:xfrm>
            <a:prstGeom prst="rect">
              <a:avLst/>
            </a:prstGeom>
            <a:effectLst>
              <a:outerShdw blurRad="228600" dist="50800" dir="5400000" algn="ctr" rotWithShape="0">
                <a:srgbClr val="66FFFF"/>
              </a:outerShdw>
            </a:effectLst>
          </p:spPr>
        </p:pic>
        <p:pic>
          <p:nvPicPr>
            <p:cNvPr id="842" name="Picture 841" descr="glow-ball.png"/>
            <p:cNvPicPr>
              <a:picLocks noChangeAspect="1"/>
            </p:cNvPicPr>
            <p:nvPr/>
          </p:nvPicPr>
          <p:blipFill>
            <a:blip r:embed="rId5" cstate="print"/>
            <a:stretch>
              <a:fillRect/>
            </a:stretch>
          </p:blipFill>
          <p:spPr>
            <a:xfrm flipH="1" flipV="1">
              <a:off x="6771701" y="2446444"/>
              <a:ext cx="74965" cy="74965"/>
            </a:xfrm>
            <a:prstGeom prst="rect">
              <a:avLst/>
            </a:prstGeom>
            <a:effectLst>
              <a:outerShdw blurRad="228600" dist="50800" dir="5400000" algn="ctr" rotWithShape="0">
                <a:srgbClr val="66FFFF"/>
              </a:outerShdw>
            </a:effectLst>
          </p:spPr>
        </p:pic>
        <p:pic>
          <p:nvPicPr>
            <p:cNvPr id="843" name="Picture 842" descr="glow-ball.png"/>
            <p:cNvPicPr>
              <a:picLocks noChangeAspect="1"/>
            </p:cNvPicPr>
            <p:nvPr/>
          </p:nvPicPr>
          <p:blipFill>
            <a:blip r:embed="rId4" cstate="print"/>
            <a:stretch>
              <a:fillRect/>
            </a:stretch>
          </p:blipFill>
          <p:spPr>
            <a:xfrm>
              <a:off x="6560719" y="2304508"/>
              <a:ext cx="66294" cy="66294"/>
            </a:xfrm>
            <a:prstGeom prst="rect">
              <a:avLst/>
            </a:prstGeom>
            <a:effectLst>
              <a:outerShdw blurRad="228600" dist="50800" dir="5400000" algn="ctr" rotWithShape="0">
                <a:srgbClr val="66FFFF"/>
              </a:outerShdw>
            </a:effectLst>
          </p:spPr>
        </p:pic>
        <p:pic>
          <p:nvPicPr>
            <p:cNvPr id="844" name="Picture 843" descr="glow-ball.png"/>
            <p:cNvPicPr>
              <a:picLocks noChangeAspect="1"/>
            </p:cNvPicPr>
            <p:nvPr/>
          </p:nvPicPr>
          <p:blipFill>
            <a:blip r:embed="rId4" cstate="print"/>
            <a:stretch>
              <a:fillRect/>
            </a:stretch>
          </p:blipFill>
          <p:spPr>
            <a:xfrm>
              <a:off x="6893043" y="2453665"/>
              <a:ext cx="66294" cy="66294"/>
            </a:xfrm>
            <a:prstGeom prst="rect">
              <a:avLst/>
            </a:prstGeom>
            <a:effectLst>
              <a:outerShdw blurRad="228600" dist="50800" dir="5400000" algn="ctr" rotWithShape="0">
                <a:srgbClr val="66FFFF"/>
              </a:outerShdw>
            </a:effectLst>
          </p:spPr>
        </p:pic>
        <p:pic>
          <p:nvPicPr>
            <p:cNvPr id="845" name="Picture 844" descr="glow-ball.png"/>
            <p:cNvPicPr>
              <a:picLocks noChangeAspect="1"/>
            </p:cNvPicPr>
            <p:nvPr/>
          </p:nvPicPr>
          <p:blipFill>
            <a:blip r:embed="rId4" cstate="print"/>
            <a:stretch>
              <a:fillRect/>
            </a:stretch>
          </p:blipFill>
          <p:spPr>
            <a:xfrm>
              <a:off x="6527358" y="2297373"/>
              <a:ext cx="66294" cy="66294"/>
            </a:xfrm>
            <a:prstGeom prst="rect">
              <a:avLst/>
            </a:prstGeom>
            <a:effectLst>
              <a:outerShdw blurRad="228600" dist="50800" dir="5400000" algn="ctr" rotWithShape="0">
                <a:srgbClr val="66FFFF"/>
              </a:outerShdw>
            </a:effectLst>
          </p:spPr>
        </p:pic>
        <p:pic>
          <p:nvPicPr>
            <p:cNvPr id="846" name="Picture 845" descr="glow-ball.png"/>
            <p:cNvPicPr>
              <a:picLocks noChangeAspect="1"/>
            </p:cNvPicPr>
            <p:nvPr/>
          </p:nvPicPr>
          <p:blipFill>
            <a:blip r:embed="rId4" cstate="print"/>
            <a:stretch>
              <a:fillRect/>
            </a:stretch>
          </p:blipFill>
          <p:spPr>
            <a:xfrm>
              <a:off x="6846660" y="2274762"/>
              <a:ext cx="66294" cy="66294"/>
            </a:xfrm>
            <a:prstGeom prst="rect">
              <a:avLst/>
            </a:prstGeom>
            <a:effectLst>
              <a:outerShdw blurRad="228600" dist="50800" dir="5400000" algn="ctr" rotWithShape="0">
                <a:srgbClr val="66FFFF"/>
              </a:outerShdw>
            </a:effectLst>
          </p:spPr>
        </p:pic>
        <p:pic>
          <p:nvPicPr>
            <p:cNvPr id="847" name="Picture 846" descr="glow-ball.png"/>
            <p:cNvPicPr>
              <a:picLocks noChangeAspect="1"/>
            </p:cNvPicPr>
            <p:nvPr/>
          </p:nvPicPr>
          <p:blipFill>
            <a:blip r:embed="rId4" cstate="print"/>
            <a:stretch>
              <a:fillRect/>
            </a:stretch>
          </p:blipFill>
          <p:spPr>
            <a:xfrm>
              <a:off x="6932799" y="2334397"/>
              <a:ext cx="66294" cy="66294"/>
            </a:xfrm>
            <a:prstGeom prst="rect">
              <a:avLst/>
            </a:prstGeom>
            <a:effectLst>
              <a:outerShdw blurRad="228600" dist="50800" dir="5400000" algn="ctr" rotWithShape="0">
                <a:srgbClr val="66FFFF"/>
              </a:outerShdw>
            </a:effectLst>
          </p:spPr>
        </p:pic>
        <p:pic>
          <p:nvPicPr>
            <p:cNvPr id="848" name="Picture 847" descr="glow-ball.png"/>
            <p:cNvPicPr>
              <a:picLocks noChangeAspect="1"/>
            </p:cNvPicPr>
            <p:nvPr/>
          </p:nvPicPr>
          <p:blipFill>
            <a:blip r:embed="rId4" cstate="print"/>
            <a:stretch>
              <a:fillRect/>
            </a:stretch>
          </p:blipFill>
          <p:spPr>
            <a:xfrm>
              <a:off x="6531706" y="2317837"/>
              <a:ext cx="66294" cy="66294"/>
            </a:xfrm>
            <a:prstGeom prst="rect">
              <a:avLst/>
            </a:prstGeom>
            <a:effectLst>
              <a:outerShdw blurRad="228600" dist="50800" dir="5400000" algn="ctr" rotWithShape="0">
                <a:srgbClr val="66FFFF"/>
              </a:outerShdw>
            </a:effectLst>
          </p:spPr>
        </p:pic>
        <p:pic>
          <p:nvPicPr>
            <p:cNvPr id="849" name="Picture 848" descr="glow-ball.png"/>
            <p:cNvPicPr>
              <a:picLocks noChangeAspect="1"/>
            </p:cNvPicPr>
            <p:nvPr/>
          </p:nvPicPr>
          <p:blipFill>
            <a:blip r:embed="rId4" cstate="print"/>
            <a:stretch>
              <a:fillRect/>
            </a:stretch>
          </p:blipFill>
          <p:spPr>
            <a:xfrm>
              <a:off x="6646073" y="2240056"/>
              <a:ext cx="66294" cy="66294"/>
            </a:xfrm>
            <a:prstGeom prst="rect">
              <a:avLst/>
            </a:prstGeom>
            <a:effectLst>
              <a:outerShdw blurRad="228600" dist="50800" dir="5400000" algn="ctr" rotWithShape="0">
                <a:srgbClr val="66FFFF"/>
              </a:outerShdw>
            </a:effectLst>
          </p:spPr>
        </p:pic>
        <p:pic>
          <p:nvPicPr>
            <p:cNvPr id="850" name="Picture 849" descr="glow-ball.png"/>
            <p:cNvPicPr>
              <a:picLocks noChangeAspect="1"/>
            </p:cNvPicPr>
            <p:nvPr/>
          </p:nvPicPr>
          <p:blipFill>
            <a:blip r:embed="rId4" cstate="print"/>
            <a:stretch>
              <a:fillRect/>
            </a:stretch>
          </p:blipFill>
          <p:spPr>
            <a:xfrm>
              <a:off x="6732212" y="2299691"/>
              <a:ext cx="66294" cy="66294"/>
            </a:xfrm>
            <a:prstGeom prst="rect">
              <a:avLst/>
            </a:prstGeom>
            <a:effectLst>
              <a:outerShdw blurRad="228600" dist="50800" dir="5400000" algn="ctr" rotWithShape="0">
                <a:srgbClr val="66FFFF"/>
              </a:outerShdw>
            </a:effectLst>
          </p:spPr>
        </p:pic>
        <p:pic>
          <p:nvPicPr>
            <p:cNvPr id="851" name="Picture 850" descr="glow-ball.png"/>
            <p:cNvPicPr>
              <a:picLocks noChangeAspect="1"/>
            </p:cNvPicPr>
            <p:nvPr/>
          </p:nvPicPr>
          <p:blipFill>
            <a:blip r:embed="rId4" cstate="print"/>
            <a:stretch>
              <a:fillRect/>
            </a:stretch>
          </p:blipFill>
          <p:spPr>
            <a:xfrm>
              <a:off x="6926175" y="2500049"/>
              <a:ext cx="66294" cy="66294"/>
            </a:xfrm>
            <a:prstGeom prst="rect">
              <a:avLst/>
            </a:prstGeom>
            <a:effectLst>
              <a:outerShdw blurRad="228600" dist="50800" dir="5400000" algn="ctr" rotWithShape="0">
                <a:srgbClr val="66FFFF"/>
              </a:outerShdw>
            </a:effectLst>
          </p:spPr>
        </p:pic>
        <p:pic>
          <p:nvPicPr>
            <p:cNvPr id="852" name="Picture 851" descr="glow-ball.png"/>
            <p:cNvPicPr>
              <a:picLocks noChangeAspect="1"/>
            </p:cNvPicPr>
            <p:nvPr/>
          </p:nvPicPr>
          <p:blipFill>
            <a:blip r:embed="rId4" cstate="print"/>
            <a:stretch>
              <a:fillRect/>
            </a:stretch>
          </p:blipFill>
          <p:spPr>
            <a:xfrm>
              <a:off x="6576475" y="2275225"/>
              <a:ext cx="66294" cy="66294"/>
            </a:xfrm>
            <a:prstGeom prst="rect">
              <a:avLst/>
            </a:prstGeom>
            <a:effectLst>
              <a:outerShdw blurRad="228600" dist="50800" dir="5400000" algn="ctr" rotWithShape="0">
                <a:srgbClr val="66FFFF"/>
              </a:outerShdw>
            </a:effectLst>
          </p:spPr>
        </p:pic>
        <p:pic>
          <p:nvPicPr>
            <p:cNvPr id="853" name="Picture 852" descr="glow-ball.png"/>
            <p:cNvPicPr>
              <a:picLocks noChangeAspect="1"/>
            </p:cNvPicPr>
            <p:nvPr/>
          </p:nvPicPr>
          <p:blipFill>
            <a:blip r:embed="rId4" cstate="print"/>
            <a:stretch>
              <a:fillRect/>
            </a:stretch>
          </p:blipFill>
          <p:spPr>
            <a:xfrm>
              <a:off x="6528608" y="2272741"/>
              <a:ext cx="66294" cy="66294"/>
            </a:xfrm>
            <a:prstGeom prst="rect">
              <a:avLst/>
            </a:prstGeom>
            <a:effectLst>
              <a:outerShdw blurRad="228600" dist="50800" dir="5400000" algn="ctr" rotWithShape="0">
                <a:srgbClr val="66FFFF"/>
              </a:outerShdw>
            </a:effectLst>
          </p:spPr>
        </p:pic>
        <p:pic>
          <p:nvPicPr>
            <p:cNvPr id="854" name="Picture 853" descr="glow-ball.png"/>
            <p:cNvPicPr>
              <a:picLocks noChangeAspect="1"/>
            </p:cNvPicPr>
            <p:nvPr/>
          </p:nvPicPr>
          <p:blipFill>
            <a:blip r:embed="rId4" cstate="print"/>
            <a:stretch>
              <a:fillRect/>
            </a:stretch>
          </p:blipFill>
          <p:spPr>
            <a:xfrm>
              <a:off x="6826784" y="2268138"/>
              <a:ext cx="66294" cy="66294"/>
            </a:xfrm>
            <a:prstGeom prst="rect">
              <a:avLst/>
            </a:prstGeom>
            <a:effectLst>
              <a:outerShdw blurRad="228600" dist="50800" dir="5400000" algn="ctr" rotWithShape="0">
                <a:srgbClr val="66FFFF"/>
              </a:outerShdw>
            </a:effectLst>
          </p:spPr>
        </p:pic>
        <p:pic>
          <p:nvPicPr>
            <p:cNvPr id="855" name="Picture 854" descr="glow-ball.png"/>
            <p:cNvPicPr>
              <a:picLocks noChangeAspect="1"/>
            </p:cNvPicPr>
            <p:nvPr/>
          </p:nvPicPr>
          <p:blipFill>
            <a:blip r:embed="rId4" cstate="print"/>
            <a:stretch>
              <a:fillRect/>
            </a:stretch>
          </p:blipFill>
          <p:spPr>
            <a:xfrm>
              <a:off x="6912923" y="2327773"/>
              <a:ext cx="66294" cy="66294"/>
            </a:xfrm>
            <a:prstGeom prst="rect">
              <a:avLst/>
            </a:prstGeom>
            <a:effectLst>
              <a:outerShdw blurRad="228600" dist="50800" dir="5400000" algn="ctr" rotWithShape="0">
                <a:srgbClr val="66FFFF"/>
              </a:outerShdw>
            </a:effectLst>
          </p:spPr>
        </p:pic>
        <p:pic>
          <p:nvPicPr>
            <p:cNvPr id="856" name="Picture 855" descr="glow-ball.png"/>
            <p:cNvPicPr>
              <a:picLocks noChangeAspect="1"/>
            </p:cNvPicPr>
            <p:nvPr/>
          </p:nvPicPr>
          <p:blipFill>
            <a:blip r:embed="rId4" cstate="print"/>
            <a:stretch>
              <a:fillRect/>
            </a:stretch>
          </p:blipFill>
          <p:spPr>
            <a:xfrm>
              <a:off x="6530324" y="2264894"/>
              <a:ext cx="66294" cy="66294"/>
            </a:xfrm>
            <a:prstGeom prst="rect">
              <a:avLst/>
            </a:prstGeom>
            <a:effectLst>
              <a:outerShdw blurRad="228600" dist="50800" dir="5400000" algn="ctr" rotWithShape="0">
                <a:srgbClr val="66FFFF"/>
              </a:outerShdw>
            </a:effectLst>
          </p:spPr>
        </p:pic>
        <p:pic>
          <p:nvPicPr>
            <p:cNvPr id="857" name="Picture 856" descr="glow-ball.png"/>
            <p:cNvPicPr>
              <a:picLocks noChangeAspect="1"/>
            </p:cNvPicPr>
            <p:nvPr/>
          </p:nvPicPr>
          <p:blipFill>
            <a:blip r:embed="rId4" cstate="print"/>
            <a:stretch>
              <a:fillRect/>
            </a:stretch>
          </p:blipFill>
          <p:spPr>
            <a:xfrm>
              <a:off x="6906300" y="2480174"/>
              <a:ext cx="66294" cy="66294"/>
            </a:xfrm>
            <a:prstGeom prst="rect">
              <a:avLst/>
            </a:prstGeom>
            <a:effectLst>
              <a:outerShdw blurRad="228600" dist="50800" dir="5400000" algn="ctr" rotWithShape="0">
                <a:srgbClr val="66FFFF"/>
              </a:outerShdw>
            </a:effectLst>
          </p:spPr>
        </p:pic>
        <p:pic>
          <p:nvPicPr>
            <p:cNvPr id="858" name="Picture 857" descr="glow-ball.png"/>
            <p:cNvPicPr>
              <a:picLocks noChangeAspect="1"/>
            </p:cNvPicPr>
            <p:nvPr/>
          </p:nvPicPr>
          <p:blipFill>
            <a:blip r:embed="rId4" cstate="print"/>
            <a:stretch>
              <a:fillRect/>
            </a:stretch>
          </p:blipFill>
          <p:spPr>
            <a:xfrm>
              <a:off x="6555445" y="2330368"/>
              <a:ext cx="66294" cy="66294"/>
            </a:xfrm>
            <a:prstGeom prst="rect">
              <a:avLst/>
            </a:prstGeom>
            <a:effectLst>
              <a:outerShdw blurRad="228600" dist="50800" dir="5400000" algn="ctr" rotWithShape="0">
                <a:srgbClr val="66FFFF"/>
              </a:outerShdw>
            </a:effectLst>
          </p:spPr>
        </p:pic>
        <p:pic>
          <p:nvPicPr>
            <p:cNvPr id="859" name="Picture 858" descr="glow-ball.png"/>
            <p:cNvPicPr>
              <a:picLocks noChangeAspect="1"/>
            </p:cNvPicPr>
            <p:nvPr/>
          </p:nvPicPr>
          <p:blipFill>
            <a:blip r:embed="rId4" cstate="print"/>
            <a:stretch>
              <a:fillRect/>
            </a:stretch>
          </p:blipFill>
          <p:spPr>
            <a:xfrm>
              <a:off x="6886424" y="2473550"/>
              <a:ext cx="66294" cy="66294"/>
            </a:xfrm>
            <a:prstGeom prst="rect">
              <a:avLst/>
            </a:prstGeom>
            <a:effectLst>
              <a:outerShdw blurRad="228600" dist="50800" dir="5400000" algn="ctr" rotWithShape="0">
                <a:srgbClr val="66FFFF"/>
              </a:outerShdw>
            </a:effectLst>
          </p:spPr>
        </p:pic>
        <p:pic>
          <p:nvPicPr>
            <p:cNvPr id="860" name="Picture 859" descr="glow-ball.png"/>
            <p:cNvPicPr>
              <a:picLocks noChangeAspect="1"/>
            </p:cNvPicPr>
            <p:nvPr/>
          </p:nvPicPr>
          <p:blipFill>
            <a:blip r:embed="rId4" cstate="print"/>
            <a:stretch>
              <a:fillRect/>
            </a:stretch>
          </p:blipFill>
          <p:spPr>
            <a:xfrm>
              <a:off x="6972563" y="2533185"/>
              <a:ext cx="66294" cy="66294"/>
            </a:xfrm>
            <a:prstGeom prst="rect">
              <a:avLst/>
            </a:prstGeom>
            <a:effectLst>
              <a:outerShdw blurRad="228600" dist="50800" dir="5400000" algn="ctr" rotWithShape="0">
                <a:srgbClr val="66FFFF"/>
              </a:outerShdw>
            </a:effectLst>
          </p:spPr>
        </p:pic>
        <p:pic>
          <p:nvPicPr>
            <p:cNvPr id="861" name="Picture 860" descr="glow-ball.png"/>
            <p:cNvPicPr>
              <a:picLocks noChangeAspect="1"/>
            </p:cNvPicPr>
            <p:nvPr/>
          </p:nvPicPr>
          <p:blipFill>
            <a:blip r:embed="rId4" cstate="print"/>
            <a:stretch>
              <a:fillRect/>
            </a:stretch>
          </p:blipFill>
          <p:spPr>
            <a:xfrm>
              <a:off x="6692572" y="2170910"/>
              <a:ext cx="66294" cy="66294"/>
            </a:xfrm>
            <a:prstGeom prst="rect">
              <a:avLst/>
            </a:prstGeom>
            <a:effectLst>
              <a:outerShdw blurRad="228600" dist="50800" dir="5400000" algn="ctr" rotWithShape="0">
                <a:srgbClr val="66FFFF"/>
              </a:outerShdw>
            </a:effectLst>
          </p:spPr>
        </p:pic>
        <p:pic>
          <p:nvPicPr>
            <p:cNvPr id="862" name="Picture 861" descr="glow-ball.png"/>
            <p:cNvPicPr>
              <a:picLocks noChangeAspect="1"/>
            </p:cNvPicPr>
            <p:nvPr/>
          </p:nvPicPr>
          <p:blipFill>
            <a:blip r:embed="rId4" cstate="print"/>
            <a:stretch>
              <a:fillRect/>
            </a:stretch>
          </p:blipFill>
          <p:spPr>
            <a:xfrm>
              <a:off x="6778711" y="2230545"/>
              <a:ext cx="66294" cy="66294"/>
            </a:xfrm>
            <a:prstGeom prst="rect">
              <a:avLst/>
            </a:prstGeom>
            <a:effectLst>
              <a:outerShdw blurRad="228600" dist="50800" dir="5400000" algn="ctr" rotWithShape="0">
                <a:srgbClr val="66FFFF"/>
              </a:outerShdw>
            </a:effectLst>
          </p:spPr>
        </p:pic>
        <p:pic>
          <p:nvPicPr>
            <p:cNvPr id="863" name="Picture 862" descr="glow-ball.png"/>
            <p:cNvPicPr>
              <a:picLocks noChangeAspect="1"/>
            </p:cNvPicPr>
            <p:nvPr/>
          </p:nvPicPr>
          <p:blipFill>
            <a:blip r:embed="rId4" cstate="print"/>
            <a:stretch>
              <a:fillRect/>
            </a:stretch>
          </p:blipFill>
          <p:spPr>
            <a:xfrm>
              <a:off x="6931111" y="2382945"/>
              <a:ext cx="66294" cy="66294"/>
            </a:xfrm>
            <a:prstGeom prst="rect">
              <a:avLst/>
            </a:prstGeom>
            <a:effectLst>
              <a:outerShdw blurRad="228600" dist="50800" dir="5400000" algn="ctr" rotWithShape="0">
                <a:srgbClr val="66FFFF"/>
              </a:outerShdw>
            </a:effectLst>
          </p:spPr>
        </p:pic>
        <p:pic>
          <p:nvPicPr>
            <p:cNvPr id="864" name="Picture 863" descr="glow-ball.png"/>
            <p:cNvPicPr>
              <a:picLocks noChangeAspect="1"/>
            </p:cNvPicPr>
            <p:nvPr/>
          </p:nvPicPr>
          <p:blipFill>
            <a:blip r:embed="rId5" cstate="print"/>
            <a:stretch>
              <a:fillRect/>
            </a:stretch>
          </p:blipFill>
          <p:spPr>
            <a:xfrm flipH="1" flipV="1">
              <a:off x="6529713" y="1995814"/>
              <a:ext cx="74965" cy="74965"/>
            </a:xfrm>
            <a:prstGeom prst="rect">
              <a:avLst/>
            </a:prstGeom>
            <a:effectLst>
              <a:outerShdw blurRad="228600" dist="50800" dir="5400000" algn="ctr" rotWithShape="0">
                <a:srgbClr val="66FFFF"/>
              </a:outerShdw>
            </a:effectLst>
          </p:spPr>
        </p:pic>
        <p:pic>
          <p:nvPicPr>
            <p:cNvPr id="865" name="Picture 864" descr="glow-ball.png"/>
            <p:cNvPicPr>
              <a:picLocks noChangeAspect="1"/>
            </p:cNvPicPr>
            <p:nvPr/>
          </p:nvPicPr>
          <p:blipFill>
            <a:blip r:embed="rId4" cstate="print"/>
            <a:stretch>
              <a:fillRect/>
            </a:stretch>
          </p:blipFill>
          <p:spPr>
            <a:xfrm>
              <a:off x="6844972" y="2243798"/>
              <a:ext cx="66294" cy="66294"/>
            </a:xfrm>
            <a:prstGeom prst="rect">
              <a:avLst/>
            </a:prstGeom>
            <a:effectLst>
              <a:outerShdw blurRad="228600" dist="50800" dir="5400000" algn="ctr" rotWithShape="0">
                <a:srgbClr val="66FFFF"/>
              </a:outerShdw>
            </a:effectLst>
          </p:spPr>
        </p:pic>
        <p:pic>
          <p:nvPicPr>
            <p:cNvPr id="866" name="Picture 865" descr="glow-ball.png"/>
            <p:cNvPicPr>
              <a:picLocks noChangeAspect="1"/>
            </p:cNvPicPr>
            <p:nvPr/>
          </p:nvPicPr>
          <p:blipFill>
            <a:blip r:embed="rId4" cstate="print"/>
            <a:stretch>
              <a:fillRect/>
            </a:stretch>
          </p:blipFill>
          <p:spPr>
            <a:xfrm>
              <a:off x="6931111" y="2303433"/>
              <a:ext cx="66294" cy="66294"/>
            </a:xfrm>
            <a:prstGeom prst="rect">
              <a:avLst/>
            </a:prstGeom>
            <a:effectLst>
              <a:outerShdw blurRad="228600" dist="50800" dir="5400000" algn="ctr" rotWithShape="0">
                <a:srgbClr val="66FFFF"/>
              </a:outerShdw>
            </a:effectLst>
          </p:spPr>
        </p:pic>
        <p:pic>
          <p:nvPicPr>
            <p:cNvPr id="867" name="Picture 866" descr="glow-ball.png"/>
            <p:cNvPicPr>
              <a:picLocks noChangeAspect="1"/>
            </p:cNvPicPr>
            <p:nvPr/>
          </p:nvPicPr>
          <p:blipFill>
            <a:blip r:embed="rId5" cstate="print"/>
            <a:stretch>
              <a:fillRect/>
            </a:stretch>
          </p:blipFill>
          <p:spPr>
            <a:xfrm flipH="1" flipV="1">
              <a:off x="6531150" y="2250202"/>
              <a:ext cx="74965" cy="74965"/>
            </a:xfrm>
            <a:prstGeom prst="rect">
              <a:avLst/>
            </a:prstGeom>
            <a:effectLst>
              <a:outerShdw blurRad="228600" dist="50800" dir="5400000" algn="ctr" rotWithShape="0">
                <a:srgbClr val="66FFFF"/>
              </a:outerShdw>
            </a:effectLst>
          </p:spPr>
        </p:pic>
        <p:pic>
          <p:nvPicPr>
            <p:cNvPr id="868" name="Picture 867" descr="glow-ball.png"/>
            <p:cNvPicPr>
              <a:picLocks noChangeAspect="1"/>
            </p:cNvPicPr>
            <p:nvPr/>
          </p:nvPicPr>
          <p:blipFill>
            <a:blip r:embed="rId4" cstate="print"/>
            <a:stretch>
              <a:fillRect/>
            </a:stretch>
          </p:blipFill>
          <p:spPr>
            <a:xfrm>
              <a:off x="6453618" y="2257698"/>
              <a:ext cx="66294" cy="66294"/>
            </a:xfrm>
            <a:prstGeom prst="rect">
              <a:avLst/>
            </a:prstGeom>
            <a:effectLst>
              <a:outerShdw blurRad="228600" dist="50800" dir="5400000" algn="ctr" rotWithShape="0">
                <a:srgbClr val="66FFFF"/>
              </a:outerShdw>
            </a:effectLst>
          </p:spPr>
        </p:pic>
        <p:pic>
          <p:nvPicPr>
            <p:cNvPr id="869" name="Picture 868" descr="glow-ball.png"/>
            <p:cNvPicPr>
              <a:picLocks noChangeAspect="1"/>
            </p:cNvPicPr>
            <p:nvPr/>
          </p:nvPicPr>
          <p:blipFill>
            <a:blip r:embed="rId4" cstate="print"/>
            <a:stretch>
              <a:fillRect/>
            </a:stretch>
          </p:blipFill>
          <p:spPr>
            <a:xfrm>
              <a:off x="6619687" y="2243797"/>
              <a:ext cx="66294" cy="66294"/>
            </a:xfrm>
            <a:prstGeom prst="rect">
              <a:avLst/>
            </a:prstGeom>
            <a:effectLst>
              <a:outerShdw blurRad="228600" dist="50800" dir="5400000" algn="ctr" rotWithShape="0">
                <a:srgbClr val="66FFFF"/>
              </a:outerShdw>
            </a:effectLst>
          </p:spPr>
        </p:pic>
        <p:pic>
          <p:nvPicPr>
            <p:cNvPr id="870" name="Picture 869" descr="glow-ball.png"/>
            <p:cNvPicPr>
              <a:picLocks noChangeAspect="1"/>
            </p:cNvPicPr>
            <p:nvPr/>
          </p:nvPicPr>
          <p:blipFill>
            <a:blip r:embed="rId4" cstate="print"/>
            <a:stretch>
              <a:fillRect/>
            </a:stretch>
          </p:blipFill>
          <p:spPr>
            <a:xfrm>
              <a:off x="6545086" y="2316267"/>
              <a:ext cx="66294" cy="66294"/>
            </a:xfrm>
            <a:prstGeom prst="rect">
              <a:avLst/>
            </a:prstGeom>
            <a:effectLst>
              <a:outerShdw blurRad="228600" dist="50800" dir="5400000" algn="ctr" rotWithShape="0">
                <a:srgbClr val="66FFFF"/>
              </a:outerShdw>
            </a:effectLst>
          </p:spPr>
        </p:pic>
        <p:pic>
          <p:nvPicPr>
            <p:cNvPr id="871" name="Picture 870" descr="glow-ball.png"/>
            <p:cNvPicPr>
              <a:picLocks noChangeAspect="1"/>
            </p:cNvPicPr>
            <p:nvPr/>
          </p:nvPicPr>
          <p:blipFill>
            <a:blip r:embed="rId5" cstate="print"/>
            <a:stretch>
              <a:fillRect/>
            </a:stretch>
          </p:blipFill>
          <p:spPr>
            <a:xfrm flipH="1" flipV="1">
              <a:off x="6895911" y="2201964"/>
              <a:ext cx="74965" cy="74965"/>
            </a:xfrm>
            <a:prstGeom prst="rect">
              <a:avLst/>
            </a:prstGeom>
            <a:effectLst>
              <a:outerShdw blurRad="228600" dist="50800" dir="5400000" algn="ctr" rotWithShape="0">
                <a:srgbClr val="66FFFF"/>
              </a:outerShdw>
            </a:effectLst>
          </p:spPr>
        </p:pic>
        <p:pic>
          <p:nvPicPr>
            <p:cNvPr id="872" name="Picture 871" descr="glow-ball.png"/>
            <p:cNvPicPr>
              <a:picLocks noChangeAspect="1"/>
            </p:cNvPicPr>
            <p:nvPr/>
          </p:nvPicPr>
          <p:blipFill>
            <a:blip r:embed="rId4" cstate="print"/>
            <a:stretch>
              <a:fillRect/>
            </a:stretch>
          </p:blipFill>
          <p:spPr>
            <a:xfrm>
              <a:off x="6672696" y="2164286"/>
              <a:ext cx="66294" cy="66294"/>
            </a:xfrm>
            <a:prstGeom prst="rect">
              <a:avLst/>
            </a:prstGeom>
            <a:effectLst>
              <a:outerShdw blurRad="228600" dist="50800" dir="5400000" algn="ctr" rotWithShape="0">
                <a:srgbClr val="66FFFF"/>
              </a:outerShdw>
            </a:effectLst>
          </p:spPr>
        </p:pic>
        <p:pic>
          <p:nvPicPr>
            <p:cNvPr id="873" name="Picture 872" descr="glow-ball.png"/>
            <p:cNvPicPr>
              <a:picLocks noChangeAspect="1"/>
            </p:cNvPicPr>
            <p:nvPr/>
          </p:nvPicPr>
          <p:blipFill>
            <a:blip r:embed="rId4" cstate="print"/>
            <a:stretch>
              <a:fillRect/>
            </a:stretch>
          </p:blipFill>
          <p:spPr>
            <a:xfrm>
              <a:off x="6758835" y="2223921"/>
              <a:ext cx="66294" cy="66294"/>
            </a:xfrm>
            <a:prstGeom prst="rect">
              <a:avLst/>
            </a:prstGeom>
            <a:effectLst>
              <a:outerShdw blurRad="228600" dist="50800" dir="5400000" algn="ctr" rotWithShape="0">
                <a:srgbClr val="66FFFF"/>
              </a:outerShdw>
            </a:effectLst>
          </p:spPr>
        </p:pic>
        <p:pic>
          <p:nvPicPr>
            <p:cNvPr id="874" name="Picture 873" descr="glow-ball.png"/>
            <p:cNvPicPr>
              <a:picLocks noChangeAspect="1"/>
            </p:cNvPicPr>
            <p:nvPr/>
          </p:nvPicPr>
          <p:blipFill>
            <a:blip r:embed="rId4" cstate="print"/>
            <a:stretch>
              <a:fillRect/>
            </a:stretch>
          </p:blipFill>
          <p:spPr>
            <a:xfrm>
              <a:off x="6911235" y="2376321"/>
              <a:ext cx="66294" cy="66294"/>
            </a:xfrm>
            <a:prstGeom prst="rect">
              <a:avLst/>
            </a:prstGeom>
            <a:effectLst>
              <a:outerShdw blurRad="228600" dist="50800" dir="5400000" algn="ctr" rotWithShape="0">
                <a:srgbClr val="66FFFF"/>
              </a:outerShdw>
            </a:effectLst>
          </p:spPr>
        </p:pic>
        <p:pic>
          <p:nvPicPr>
            <p:cNvPr id="875" name="Picture 874" descr="glow-ball.png"/>
            <p:cNvPicPr>
              <a:picLocks noChangeAspect="1"/>
            </p:cNvPicPr>
            <p:nvPr/>
          </p:nvPicPr>
          <p:blipFill>
            <a:blip r:embed="rId5" cstate="print"/>
            <a:stretch>
              <a:fillRect/>
            </a:stretch>
          </p:blipFill>
          <p:spPr>
            <a:xfrm flipH="1" flipV="1">
              <a:off x="6516231" y="2014768"/>
              <a:ext cx="74965" cy="74965"/>
            </a:xfrm>
            <a:prstGeom prst="rect">
              <a:avLst/>
            </a:prstGeom>
            <a:effectLst>
              <a:outerShdw blurRad="228600" dist="50800" dir="5400000" algn="ctr" rotWithShape="0">
                <a:srgbClr val="66FFFF"/>
              </a:outerShdw>
            </a:effectLst>
          </p:spPr>
        </p:pic>
        <p:pic>
          <p:nvPicPr>
            <p:cNvPr id="876" name="Picture 875" descr="glow-ball.png"/>
            <p:cNvPicPr>
              <a:picLocks noChangeAspect="1"/>
            </p:cNvPicPr>
            <p:nvPr/>
          </p:nvPicPr>
          <p:blipFill>
            <a:blip r:embed="rId5" cstate="print"/>
            <a:stretch>
              <a:fillRect/>
            </a:stretch>
          </p:blipFill>
          <p:spPr>
            <a:xfrm flipH="1" flipV="1">
              <a:off x="6517204" y="2241583"/>
              <a:ext cx="74965" cy="74965"/>
            </a:xfrm>
            <a:prstGeom prst="rect">
              <a:avLst/>
            </a:prstGeom>
            <a:effectLst>
              <a:outerShdw blurRad="228600" dist="50800" dir="5400000" algn="ctr" rotWithShape="0">
                <a:srgbClr val="66FFFF"/>
              </a:outerShdw>
            </a:effectLst>
          </p:spPr>
        </p:pic>
        <p:pic>
          <p:nvPicPr>
            <p:cNvPr id="877" name="Picture 876" descr="glow-ball.png"/>
            <p:cNvPicPr>
              <a:picLocks noChangeAspect="1"/>
            </p:cNvPicPr>
            <p:nvPr/>
          </p:nvPicPr>
          <p:blipFill>
            <a:blip r:embed="rId5" cstate="print"/>
            <a:stretch>
              <a:fillRect/>
            </a:stretch>
          </p:blipFill>
          <p:spPr>
            <a:xfrm flipH="1" flipV="1">
              <a:off x="6476104" y="2316695"/>
              <a:ext cx="74965" cy="74965"/>
            </a:xfrm>
            <a:prstGeom prst="rect">
              <a:avLst/>
            </a:prstGeom>
            <a:effectLst>
              <a:outerShdw blurRad="228600" dist="50800" dir="5400000" algn="ctr" rotWithShape="0">
                <a:srgbClr val="66FFFF"/>
              </a:outerShdw>
            </a:effectLst>
          </p:spPr>
        </p:pic>
        <p:pic>
          <p:nvPicPr>
            <p:cNvPr id="878" name="Picture 877" descr="glow-ball.png"/>
            <p:cNvPicPr>
              <a:picLocks noChangeAspect="1"/>
            </p:cNvPicPr>
            <p:nvPr/>
          </p:nvPicPr>
          <p:blipFill>
            <a:blip r:embed="rId4" cstate="print"/>
            <a:stretch>
              <a:fillRect/>
            </a:stretch>
          </p:blipFill>
          <p:spPr>
            <a:xfrm>
              <a:off x="6578170" y="2009849"/>
              <a:ext cx="66294" cy="66294"/>
            </a:xfrm>
            <a:prstGeom prst="rect">
              <a:avLst/>
            </a:prstGeom>
            <a:effectLst>
              <a:outerShdw blurRad="228600" dist="50800" dir="5400000" algn="ctr" rotWithShape="0">
                <a:srgbClr val="66FFFF"/>
              </a:outerShdw>
            </a:effectLst>
          </p:spPr>
        </p:pic>
        <p:pic>
          <p:nvPicPr>
            <p:cNvPr id="879" name="Picture 878" descr="glow-ball.png"/>
            <p:cNvPicPr>
              <a:picLocks noChangeAspect="1"/>
            </p:cNvPicPr>
            <p:nvPr/>
          </p:nvPicPr>
          <p:blipFill>
            <a:blip r:embed="rId4" cstate="print"/>
            <a:stretch>
              <a:fillRect/>
            </a:stretch>
          </p:blipFill>
          <p:spPr>
            <a:xfrm>
              <a:off x="6798591" y="2104653"/>
              <a:ext cx="66294" cy="66294"/>
            </a:xfrm>
            <a:prstGeom prst="rect">
              <a:avLst/>
            </a:prstGeom>
            <a:effectLst>
              <a:outerShdw blurRad="228600" dist="50800" dir="5400000" algn="ctr" rotWithShape="0">
                <a:srgbClr val="66FFFF"/>
              </a:outerShdw>
            </a:effectLst>
          </p:spPr>
        </p:pic>
        <p:pic>
          <p:nvPicPr>
            <p:cNvPr id="880" name="Picture 879" descr="glow-ball.png"/>
            <p:cNvPicPr>
              <a:picLocks noChangeAspect="1"/>
            </p:cNvPicPr>
            <p:nvPr/>
          </p:nvPicPr>
          <p:blipFill>
            <a:blip r:embed="rId4" cstate="print"/>
            <a:stretch>
              <a:fillRect/>
            </a:stretch>
          </p:blipFill>
          <p:spPr>
            <a:xfrm>
              <a:off x="6950991" y="2257053"/>
              <a:ext cx="66294" cy="66294"/>
            </a:xfrm>
            <a:prstGeom prst="rect">
              <a:avLst/>
            </a:prstGeom>
            <a:effectLst>
              <a:outerShdw blurRad="228600" dist="50800" dir="5400000" algn="ctr" rotWithShape="0">
                <a:srgbClr val="66FFFF"/>
              </a:outerShdw>
            </a:effectLst>
          </p:spPr>
        </p:pic>
        <p:pic>
          <p:nvPicPr>
            <p:cNvPr id="881" name="Picture 880" descr="glow-ball.png"/>
            <p:cNvPicPr>
              <a:picLocks noChangeAspect="1"/>
            </p:cNvPicPr>
            <p:nvPr/>
          </p:nvPicPr>
          <p:blipFill>
            <a:blip r:embed="rId4" cstate="print"/>
            <a:stretch>
              <a:fillRect/>
            </a:stretch>
          </p:blipFill>
          <p:spPr>
            <a:xfrm>
              <a:off x="6564315" y="2053961"/>
              <a:ext cx="66294" cy="66294"/>
            </a:xfrm>
            <a:prstGeom prst="rect">
              <a:avLst/>
            </a:prstGeom>
            <a:effectLst>
              <a:outerShdw blurRad="228600" dist="50800" dir="5400000" algn="ctr" rotWithShape="0">
                <a:srgbClr val="66FFFF"/>
              </a:outerShdw>
            </a:effectLst>
          </p:spPr>
        </p:pic>
        <p:pic>
          <p:nvPicPr>
            <p:cNvPr id="882" name="Picture 881" descr="glow-ball.png"/>
            <p:cNvPicPr>
              <a:picLocks noChangeAspect="1"/>
            </p:cNvPicPr>
            <p:nvPr/>
          </p:nvPicPr>
          <p:blipFill>
            <a:blip r:embed="rId4" cstate="print"/>
            <a:stretch>
              <a:fillRect/>
            </a:stretch>
          </p:blipFill>
          <p:spPr>
            <a:xfrm>
              <a:off x="6950991" y="2177541"/>
              <a:ext cx="66294" cy="66294"/>
            </a:xfrm>
            <a:prstGeom prst="rect">
              <a:avLst/>
            </a:prstGeom>
            <a:effectLst>
              <a:outerShdw blurRad="228600" dist="50800" dir="5400000" algn="ctr" rotWithShape="0">
                <a:srgbClr val="66FFFF"/>
              </a:outerShdw>
            </a:effectLst>
          </p:spPr>
        </p:pic>
        <p:pic>
          <p:nvPicPr>
            <p:cNvPr id="883" name="Picture 882" descr="glow-ball.png"/>
            <p:cNvPicPr>
              <a:picLocks noChangeAspect="1"/>
            </p:cNvPicPr>
            <p:nvPr/>
          </p:nvPicPr>
          <p:blipFill>
            <a:blip r:embed="rId5" cstate="print"/>
            <a:stretch>
              <a:fillRect/>
            </a:stretch>
          </p:blipFill>
          <p:spPr>
            <a:xfrm flipH="1" flipV="1">
              <a:off x="6490978" y="2262530"/>
              <a:ext cx="74965" cy="74965"/>
            </a:xfrm>
            <a:prstGeom prst="rect">
              <a:avLst/>
            </a:prstGeom>
            <a:effectLst>
              <a:outerShdw blurRad="228600" dist="50800" dir="5400000" algn="ctr" rotWithShape="0">
                <a:srgbClr val="66FFFF"/>
              </a:outerShdw>
            </a:effectLst>
          </p:spPr>
        </p:pic>
        <p:pic>
          <p:nvPicPr>
            <p:cNvPr id="884" name="Picture 883" descr="glow-ball.png"/>
            <p:cNvPicPr>
              <a:picLocks noChangeAspect="1"/>
            </p:cNvPicPr>
            <p:nvPr/>
          </p:nvPicPr>
          <p:blipFill>
            <a:blip r:embed="rId4" cstate="print"/>
            <a:stretch>
              <a:fillRect/>
            </a:stretch>
          </p:blipFill>
          <p:spPr>
            <a:xfrm>
              <a:off x="6489484" y="2016707"/>
              <a:ext cx="66294" cy="66294"/>
            </a:xfrm>
            <a:prstGeom prst="rect">
              <a:avLst/>
            </a:prstGeom>
            <a:effectLst>
              <a:outerShdw blurRad="228600" dist="50800" dir="5400000" algn="ctr" rotWithShape="0">
                <a:srgbClr val="66FFFF"/>
              </a:outerShdw>
            </a:effectLst>
          </p:spPr>
        </p:pic>
        <p:pic>
          <p:nvPicPr>
            <p:cNvPr id="885" name="Picture 884" descr="glow-ball.png"/>
            <p:cNvPicPr>
              <a:picLocks noChangeAspect="1"/>
            </p:cNvPicPr>
            <p:nvPr/>
          </p:nvPicPr>
          <p:blipFill>
            <a:blip r:embed="rId4" cstate="print"/>
            <a:stretch>
              <a:fillRect/>
            </a:stretch>
          </p:blipFill>
          <p:spPr>
            <a:xfrm>
              <a:off x="6556439" y="2073144"/>
              <a:ext cx="66294" cy="66294"/>
            </a:xfrm>
            <a:prstGeom prst="rect">
              <a:avLst/>
            </a:prstGeom>
            <a:effectLst>
              <a:outerShdw blurRad="228600" dist="50800" dir="5400000" algn="ctr" rotWithShape="0">
                <a:srgbClr val="66FFFF"/>
              </a:outerShdw>
            </a:effectLst>
          </p:spPr>
        </p:pic>
        <p:pic>
          <p:nvPicPr>
            <p:cNvPr id="886" name="Picture 885" descr="glow-ball.png"/>
            <p:cNvPicPr>
              <a:picLocks noChangeAspect="1"/>
            </p:cNvPicPr>
            <p:nvPr/>
          </p:nvPicPr>
          <p:blipFill>
            <a:blip r:embed="rId4" cstate="print"/>
            <a:stretch>
              <a:fillRect/>
            </a:stretch>
          </p:blipFill>
          <p:spPr>
            <a:xfrm>
              <a:off x="6791967" y="2270305"/>
              <a:ext cx="66294" cy="66294"/>
            </a:xfrm>
            <a:prstGeom prst="rect">
              <a:avLst/>
            </a:prstGeom>
            <a:effectLst>
              <a:outerShdw blurRad="228600" dist="50800" dir="5400000" algn="ctr" rotWithShape="0">
                <a:srgbClr val="66FFFF"/>
              </a:outerShdw>
            </a:effectLst>
          </p:spPr>
        </p:pic>
        <p:pic>
          <p:nvPicPr>
            <p:cNvPr id="887" name="Picture 886" descr="glow-ball.png"/>
            <p:cNvPicPr>
              <a:picLocks noChangeAspect="1"/>
            </p:cNvPicPr>
            <p:nvPr/>
          </p:nvPicPr>
          <p:blipFill>
            <a:blip r:embed="rId4" cstate="print"/>
            <a:stretch>
              <a:fillRect/>
            </a:stretch>
          </p:blipFill>
          <p:spPr>
            <a:xfrm>
              <a:off x="6944367" y="2422705"/>
              <a:ext cx="66294" cy="66294"/>
            </a:xfrm>
            <a:prstGeom prst="rect">
              <a:avLst/>
            </a:prstGeom>
            <a:effectLst>
              <a:outerShdw blurRad="228600" dist="50800" dir="5400000" algn="ctr" rotWithShape="0">
                <a:srgbClr val="66FFFF"/>
              </a:outerShdw>
            </a:effectLst>
          </p:spPr>
        </p:pic>
        <p:pic>
          <p:nvPicPr>
            <p:cNvPr id="888" name="Picture 887" descr="glow-ball.png"/>
            <p:cNvPicPr>
              <a:picLocks noChangeAspect="1"/>
            </p:cNvPicPr>
            <p:nvPr/>
          </p:nvPicPr>
          <p:blipFill>
            <a:blip r:embed="rId5" cstate="print"/>
            <a:stretch>
              <a:fillRect/>
            </a:stretch>
          </p:blipFill>
          <p:spPr>
            <a:xfrm flipH="1" flipV="1">
              <a:off x="6915791" y="2076072"/>
              <a:ext cx="74965" cy="74965"/>
            </a:xfrm>
            <a:prstGeom prst="rect">
              <a:avLst/>
            </a:prstGeom>
            <a:effectLst>
              <a:outerShdw blurRad="228600" dist="50800" dir="5400000" algn="ctr" rotWithShape="0">
                <a:srgbClr val="66FFFF"/>
              </a:outerShdw>
            </a:effectLst>
          </p:spPr>
        </p:pic>
        <p:pic>
          <p:nvPicPr>
            <p:cNvPr id="889" name="Picture 888" descr="glow-ball.png"/>
            <p:cNvPicPr>
              <a:picLocks noChangeAspect="1"/>
            </p:cNvPicPr>
            <p:nvPr/>
          </p:nvPicPr>
          <p:blipFill>
            <a:blip r:embed="rId4" cstate="print"/>
            <a:stretch>
              <a:fillRect/>
            </a:stretch>
          </p:blipFill>
          <p:spPr>
            <a:xfrm>
              <a:off x="6440924" y="2020317"/>
              <a:ext cx="66294" cy="66294"/>
            </a:xfrm>
            <a:prstGeom prst="rect">
              <a:avLst/>
            </a:prstGeom>
            <a:effectLst>
              <a:outerShdw blurRad="228600" dist="50800" dir="5400000" algn="ctr" rotWithShape="0">
                <a:srgbClr val="66FFFF"/>
              </a:outerShdw>
            </a:effectLst>
          </p:spPr>
        </p:pic>
        <p:pic>
          <p:nvPicPr>
            <p:cNvPr id="890" name="Picture 889" descr="glow-ball.png"/>
            <p:cNvPicPr>
              <a:picLocks noChangeAspect="1"/>
            </p:cNvPicPr>
            <p:nvPr/>
          </p:nvPicPr>
          <p:blipFill>
            <a:blip r:embed="rId4" cstate="print"/>
            <a:stretch>
              <a:fillRect/>
            </a:stretch>
          </p:blipFill>
          <p:spPr>
            <a:xfrm>
              <a:off x="6778715" y="2098029"/>
              <a:ext cx="66294" cy="66294"/>
            </a:xfrm>
            <a:prstGeom prst="rect">
              <a:avLst/>
            </a:prstGeom>
            <a:effectLst>
              <a:outerShdw blurRad="228600" dist="50800" dir="5400000" algn="ctr" rotWithShape="0">
                <a:srgbClr val="66FFFF"/>
              </a:outerShdw>
            </a:effectLst>
          </p:spPr>
        </p:pic>
        <p:pic>
          <p:nvPicPr>
            <p:cNvPr id="891" name="Picture 890" descr="glow-ball.png"/>
            <p:cNvPicPr>
              <a:picLocks noChangeAspect="1"/>
            </p:cNvPicPr>
            <p:nvPr/>
          </p:nvPicPr>
          <p:blipFill>
            <a:blip r:embed="rId4" cstate="print"/>
            <a:stretch>
              <a:fillRect/>
            </a:stretch>
          </p:blipFill>
          <p:spPr>
            <a:xfrm>
              <a:off x="6931115" y="2250429"/>
              <a:ext cx="66294" cy="66294"/>
            </a:xfrm>
            <a:prstGeom prst="rect">
              <a:avLst/>
            </a:prstGeom>
            <a:effectLst>
              <a:outerShdw blurRad="228600" dist="50800" dir="5400000" algn="ctr" rotWithShape="0">
                <a:srgbClr val="66FFFF"/>
              </a:outerShdw>
            </a:effectLst>
          </p:spPr>
        </p:pic>
        <p:pic>
          <p:nvPicPr>
            <p:cNvPr id="892" name="Picture 891" descr="glow-ball.png"/>
            <p:cNvPicPr>
              <a:picLocks noChangeAspect="1"/>
            </p:cNvPicPr>
            <p:nvPr/>
          </p:nvPicPr>
          <p:blipFill>
            <a:blip r:embed="rId5" cstate="print"/>
            <a:stretch>
              <a:fillRect/>
            </a:stretch>
          </p:blipFill>
          <p:spPr>
            <a:xfrm flipH="1" flipV="1">
              <a:off x="6463549" y="2265961"/>
              <a:ext cx="74965" cy="74965"/>
            </a:xfrm>
            <a:prstGeom prst="rect">
              <a:avLst/>
            </a:prstGeom>
            <a:effectLst>
              <a:outerShdw blurRad="228600" dist="50800" dir="5400000" algn="ctr" rotWithShape="0">
                <a:srgbClr val="66FFFF"/>
              </a:outerShdw>
            </a:effectLst>
          </p:spPr>
        </p:pic>
        <p:pic>
          <p:nvPicPr>
            <p:cNvPr id="893" name="Picture 892" descr="glow-ball.png"/>
            <p:cNvPicPr>
              <a:picLocks noChangeAspect="1"/>
            </p:cNvPicPr>
            <p:nvPr/>
          </p:nvPicPr>
          <p:blipFill>
            <a:blip r:embed="rId5" cstate="print"/>
            <a:stretch>
              <a:fillRect/>
            </a:stretch>
          </p:blipFill>
          <p:spPr>
            <a:xfrm flipH="1" flipV="1">
              <a:off x="6725984" y="2048008"/>
              <a:ext cx="74965" cy="74965"/>
            </a:xfrm>
            <a:prstGeom prst="rect">
              <a:avLst/>
            </a:prstGeom>
            <a:effectLst>
              <a:outerShdw blurRad="228600" dist="50800" dir="5400000" algn="ctr" rotWithShape="0">
                <a:srgbClr val="66FFFF"/>
              </a:outerShdw>
            </a:effectLst>
          </p:spPr>
        </p:pic>
        <p:pic>
          <p:nvPicPr>
            <p:cNvPr id="894" name="Picture 893" descr="glow-ball.png"/>
            <p:cNvPicPr>
              <a:picLocks noChangeAspect="1"/>
            </p:cNvPicPr>
            <p:nvPr/>
          </p:nvPicPr>
          <p:blipFill>
            <a:blip r:embed="rId4" cstate="print"/>
            <a:stretch>
              <a:fillRect/>
            </a:stretch>
          </p:blipFill>
          <p:spPr>
            <a:xfrm>
              <a:off x="6772092" y="2250430"/>
              <a:ext cx="66294" cy="66294"/>
            </a:xfrm>
            <a:prstGeom prst="rect">
              <a:avLst/>
            </a:prstGeom>
            <a:effectLst>
              <a:outerShdw blurRad="228600" dist="50800" dir="5400000" algn="ctr" rotWithShape="0">
                <a:srgbClr val="66FFFF"/>
              </a:outerShdw>
            </a:effectLst>
          </p:spPr>
        </p:pic>
        <p:pic>
          <p:nvPicPr>
            <p:cNvPr id="895" name="Picture 894" descr="glow-ball.png"/>
            <p:cNvPicPr>
              <a:picLocks noChangeAspect="1"/>
            </p:cNvPicPr>
            <p:nvPr/>
          </p:nvPicPr>
          <p:blipFill>
            <a:blip r:embed="rId4" cstate="print"/>
            <a:stretch>
              <a:fillRect/>
            </a:stretch>
          </p:blipFill>
          <p:spPr>
            <a:xfrm>
              <a:off x="6858231" y="2310065"/>
              <a:ext cx="66294" cy="66294"/>
            </a:xfrm>
            <a:prstGeom prst="rect">
              <a:avLst/>
            </a:prstGeom>
            <a:effectLst>
              <a:outerShdw blurRad="228600" dist="50800" dir="5400000" algn="ctr" rotWithShape="0">
                <a:srgbClr val="66FFFF"/>
              </a:outerShdw>
            </a:effectLst>
          </p:spPr>
        </p:pic>
        <p:pic>
          <p:nvPicPr>
            <p:cNvPr id="896" name="Picture 895" descr="glow-ball.png"/>
            <p:cNvPicPr>
              <a:picLocks noChangeAspect="1"/>
            </p:cNvPicPr>
            <p:nvPr/>
          </p:nvPicPr>
          <p:blipFill>
            <a:blip r:embed="rId4" cstate="print"/>
            <a:stretch>
              <a:fillRect/>
            </a:stretch>
          </p:blipFill>
          <p:spPr>
            <a:xfrm>
              <a:off x="6613068" y="2263682"/>
              <a:ext cx="66294" cy="66294"/>
            </a:xfrm>
            <a:prstGeom prst="rect">
              <a:avLst/>
            </a:prstGeom>
            <a:effectLst>
              <a:outerShdw blurRad="228600" dist="50800" dir="5400000" algn="ctr" rotWithShape="0">
                <a:srgbClr val="66FFFF"/>
              </a:outerShdw>
            </a:effectLst>
          </p:spPr>
        </p:pic>
        <p:pic>
          <p:nvPicPr>
            <p:cNvPr id="897" name="Picture 896" descr="glow-ball.png"/>
            <p:cNvPicPr>
              <a:picLocks noChangeAspect="1"/>
            </p:cNvPicPr>
            <p:nvPr/>
          </p:nvPicPr>
          <p:blipFill>
            <a:blip r:embed="rId4" cstate="print"/>
            <a:stretch>
              <a:fillRect/>
            </a:stretch>
          </p:blipFill>
          <p:spPr>
            <a:xfrm>
              <a:off x="6478600" y="2236992"/>
              <a:ext cx="66294" cy="66294"/>
            </a:xfrm>
            <a:prstGeom prst="rect">
              <a:avLst/>
            </a:prstGeom>
            <a:effectLst>
              <a:outerShdw blurRad="228600" dist="50800" dir="5400000" algn="ctr" rotWithShape="0">
                <a:srgbClr val="66FFFF"/>
              </a:outerShdw>
            </a:effectLst>
          </p:spPr>
        </p:pic>
        <p:pic>
          <p:nvPicPr>
            <p:cNvPr id="898" name="Picture 897" descr="glow-ball.png"/>
            <p:cNvPicPr>
              <a:picLocks noChangeAspect="1"/>
            </p:cNvPicPr>
            <p:nvPr/>
          </p:nvPicPr>
          <p:blipFill>
            <a:blip r:embed="rId4" cstate="print"/>
            <a:stretch>
              <a:fillRect/>
            </a:stretch>
          </p:blipFill>
          <p:spPr>
            <a:xfrm>
              <a:off x="6752216" y="2243806"/>
              <a:ext cx="66294" cy="66294"/>
            </a:xfrm>
            <a:prstGeom prst="rect">
              <a:avLst/>
            </a:prstGeom>
            <a:effectLst>
              <a:outerShdw blurRad="228600" dist="50800" dir="5400000" algn="ctr" rotWithShape="0">
                <a:srgbClr val="66FFFF"/>
              </a:outerShdw>
            </a:effectLst>
          </p:spPr>
        </p:pic>
        <p:pic>
          <p:nvPicPr>
            <p:cNvPr id="899" name="Picture 898" descr="glow-ball.png"/>
            <p:cNvPicPr>
              <a:picLocks noChangeAspect="1"/>
            </p:cNvPicPr>
            <p:nvPr/>
          </p:nvPicPr>
          <p:blipFill>
            <a:blip r:embed="rId4" cstate="print"/>
            <a:stretch>
              <a:fillRect/>
            </a:stretch>
          </p:blipFill>
          <p:spPr>
            <a:xfrm>
              <a:off x="6838355" y="2303441"/>
              <a:ext cx="66294" cy="66294"/>
            </a:xfrm>
            <a:prstGeom prst="rect">
              <a:avLst/>
            </a:prstGeom>
            <a:effectLst>
              <a:outerShdw blurRad="228600" dist="50800" dir="5400000" algn="ctr" rotWithShape="0">
                <a:srgbClr val="66FFFF"/>
              </a:outerShdw>
            </a:effectLst>
          </p:spPr>
        </p:pic>
        <p:pic>
          <p:nvPicPr>
            <p:cNvPr id="900" name="Picture 899" descr="glow-ball.png"/>
            <p:cNvPicPr>
              <a:picLocks noChangeAspect="1"/>
            </p:cNvPicPr>
            <p:nvPr/>
          </p:nvPicPr>
          <p:blipFill>
            <a:blip r:embed="rId4" cstate="print"/>
            <a:stretch>
              <a:fillRect/>
            </a:stretch>
          </p:blipFill>
          <p:spPr>
            <a:xfrm>
              <a:off x="6357671" y="2408605"/>
              <a:ext cx="66294" cy="66294"/>
            </a:xfrm>
            <a:prstGeom prst="rect">
              <a:avLst/>
            </a:prstGeom>
            <a:effectLst>
              <a:outerShdw blurRad="228600" dist="50800" dir="5400000" algn="ctr" rotWithShape="0">
                <a:srgbClr val="66FFFF"/>
              </a:outerShdw>
            </a:effectLst>
          </p:spPr>
        </p:pic>
        <p:pic>
          <p:nvPicPr>
            <p:cNvPr id="901" name="Picture 900" descr="glow-ball.png"/>
            <p:cNvPicPr>
              <a:picLocks noChangeAspect="1"/>
            </p:cNvPicPr>
            <p:nvPr/>
          </p:nvPicPr>
          <p:blipFill>
            <a:blip r:embed="rId4" cstate="print"/>
            <a:stretch>
              <a:fillRect/>
            </a:stretch>
          </p:blipFill>
          <p:spPr>
            <a:xfrm>
              <a:off x="6443810" y="2468240"/>
              <a:ext cx="66294" cy="66294"/>
            </a:xfrm>
            <a:prstGeom prst="rect">
              <a:avLst/>
            </a:prstGeom>
            <a:effectLst>
              <a:outerShdw blurRad="228600" dist="50800" dir="5400000" algn="ctr" rotWithShape="0">
                <a:srgbClr val="66FFFF"/>
              </a:outerShdw>
            </a:effectLst>
          </p:spPr>
        </p:pic>
        <p:pic>
          <p:nvPicPr>
            <p:cNvPr id="902" name="Picture 901" descr="glow-ball.png"/>
            <p:cNvPicPr>
              <a:picLocks noChangeAspect="1"/>
            </p:cNvPicPr>
            <p:nvPr/>
          </p:nvPicPr>
          <p:blipFill>
            <a:blip r:embed="rId4" cstate="print"/>
            <a:stretch>
              <a:fillRect/>
            </a:stretch>
          </p:blipFill>
          <p:spPr>
            <a:xfrm>
              <a:off x="6596210" y="2620640"/>
              <a:ext cx="66294" cy="66294"/>
            </a:xfrm>
            <a:prstGeom prst="rect">
              <a:avLst/>
            </a:prstGeom>
            <a:effectLst>
              <a:outerShdw blurRad="228600" dist="50800" dir="5400000" algn="ctr" rotWithShape="0">
                <a:srgbClr val="66FFFF"/>
              </a:outerShdw>
            </a:effectLst>
          </p:spPr>
        </p:pic>
        <p:pic>
          <p:nvPicPr>
            <p:cNvPr id="903" name="Picture 902" descr="glow-ball.png"/>
            <p:cNvPicPr>
              <a:picLocks noChangeAspect="1"/>
            </p:cNvPicPr>
            <p:nvPr/>
          </p:nvPicPr>
          <p:blipFill>
            <a:blip r:embed="rId4" cstate="print"/>
            <a:stretch>
              <a:fillRect/>
            </a:stretch>
          </p:blipFill>
          <p:spPr>
            <a:xfrm>
              <a:off x="6510071" y="2481493"/>
              <a:ext cx="66294" cy="66294"/>
            </a:xfrm>
            <a:prstGeom prst="rect">
              <a:avLst/>
            </a:prstGeom>
            <a:effectLst>
              <a:outerShdw blurRad="228600" dist="50800" dir="5400000" algn="ctr" rotWithShape="0">
                <a:srgbClr val="66FFFF"/>
              </a:outerShdw>
            </a:effectLst>
          </p:spPr>
        </p:pic>
        <p:pic>
          <p:nvPicPr>
            <p:cNvPr id="904" name="Picture 903" descr="glow-ball.png"/>
            <p:cNvPicPr>
              <a:picLocks noChangeAspect="1"/>
            </p:cNvPicPr>
            <p:nvPr/>
          </p:nvPicPr>
          <p:blipFill>
            <a:blip r:embed="rId4" cstate="print"/>
            <a:stretch>
              <a:fillRect/>
            </a:stretch>
          </p:blipFill>
          <p:spPr>
            <a:xfrm>
              <a:off x="6596210" y="2541128"/>
              <a:ext cx="66294" cy="66294"/>
            </a:xfrm>
            <a:prstGeom prst="rect">
              <a:avLst/>
            </a:prstGeom>
            <a:effectLst>
              <a:outerShdw blurRad="228600" dist="50800" dir="5400000" algn="ctr" rotWithShape="0">
                <a:srgbClr val="66FFFF"/>
              </a:outerShdw>
            </a:effectLst>
          </p:spPr>
        </p:pic>
        <p:pic>
          <p:nvPicPr>
            <p:cNvPr id="905" name="Picture 904" descr="glow-ball.png"/>
            <p:cNvPicPr>
              <a:picLocks noChangeAspect="1"/>
            </p:cNvPicPr>
            <p:nvPr/>
          </p:nvPicPr>
          <p:blipFill>
            <a:blip r:embed="rId4" cstate="print"/>
            <a:stretch>
              <a:fillRect/>
            </a:stretch>
          </p:blipFill>
          <p:spPr>
            <a:xfrm>
              <a:off x="6198647" y="2421857"/>
              <a:ext cx="66294" cy="66294"/>
            </a:xfrm>
            <a:prstGeom prst="rect">
              <a:avLst/>
            </a:prstGeom>
            <a:effectLst>
              <a:outerShdw blurRad="228600" dist="50800" dir="5400000" algn="ctr" rotWithShape="0">
                <a:srgbClr val="66FFFF"/>
              </a:outerShdw>
            </a:effectLst>
          </p:spPr>
        </p:pic>
        <p:pic>
          <p:nvPicPr>
            <p:cNvPr id="906" name="Picture 905" descr="glow-ball.png"/>
            <p:cNvPicPr>
              <a:picLocks noChangeAspect="1"/>
            </p:cNvPicPr>
            <p:nvPr/>
          </p:nvPicPr>
          <p:blipFill>
            <a:blip r:embed="rId4" cstate="print"/>
            <a:stretch>
              <a:fillRect/>
            </a:stretch>
          </p:blipFill>
          <p:spPr>
            <a:xfrm>
              <a:off x="6284786" y="2481492"/>
              <a:ext cx="66294" cy="66294"/>
            </a:xfrm>
            <a:prstGeom prst="rect">
              <a:avLst/>
            </a:prstGeom>
            <a:effectLst>
              <a:outerShdw blurRad="228600" dist="50800" dir="5400000" algn="ctr" rotWithShape="0">
                <a:srgbClr val="66FFFF"/>
              </a:outerShdw>
            </a:effectLst>
          </p:spPr>
        </p:pic>
        <p:pic>
          <p:nvPicPr>
            <p:cNvPr id="907" name="Picture 906" descr="glow-ball.png"/>
            <p:cNvPicPr>
              <a:picLocks noChangeAspect="1"/>
            </p:cNvPicPr>
            <p:nvPr/>
          </p:nvPicPr>
          <p:blipFill>
            <a:blip r:embed="rId4" cstate="print"/>
            <a:stretch>
              <a:fillRect/>
            </a:stretch>
          </p:blipFill>
          <p:spPr>
            <a:xfrm>
              <a:off x="6437186" y="2633892"/>
              <a:ext cx="66294" cy="66294"/>
            </a:xfrm>
            <a:prstGeom prst="rect">
              <a:avLst/>
            </a:prstGeom>
            <a:effectLst>
              <a:outerShdw blurRad="228600" dist="50800" dir="5400000" algn="ctr" rotWithShape="0">
                <a:srgbClr val="66FFFF"/>
              </a:outerShdw>
            </a:effectLst>
          </p:spPr>
        </p:pic>
        <p:pic>
          <p:nvPicPr>
            <p:cNvPr id="908" name="Picture 907" descr="glow-ball.png"/>
            <p:cNvPicPr>
              <a:picLocks noChangeAspect="1"/>
            </p:cNvPicPr>
            <p:nvPr/>
          </p:nvPicPr>
          <p:blipFill>
            <a:blip r:embed="rId5" cstate="print"/>
            <a:stretch>
              <a:fillRect/>
            </a:stretch>
          </p:blipFill>
          <p:spPr>
            <a:xfrm flipH="1" flipV="1">
              <a:off x="6561010" y="2439659"/>
              <a:ext cx="74965" cy="74965"/>
            </a:xfrm>
            <a:prstGeom prst="rect">
              <a:avLst/>
            </a:prstGeom>
            <a:effectLst>
              <a:outerShdw blurRad="228600" dist="50800" dir="5400000" algn="ctr" rotWithShape="0">
                <a:srgbClr val="66FFFF"/>
              </a:outerShdw>
            </a:effectLst>
          </p:spPr>
        </p:pic>
        <p:pic>
          <p:nvPicPr>
            <p:cNvPr id="909" name="Picture 908" descr="glow-ball.png"/>
            <p:cNvPicPr>
              <a:picLocks noChangeAspect="1"/>
            </p:cNvPicPr>
            <p:nvPr/>
          </p:nvPicPr>
          <p:blipFill>
            <a:blip r:embed="rId4" cstate="print"/>
            <a:stretch>
              <a:fillRect/>
            </a:stretch>
          </p:blipFill>
          <p:spPr>
            <a:xfrm>
              <a:off x="6337795" y="2401981"/>
              <a:ext cx="66294" cy="66294"/>
            </a:xfrm>
            <a:prstGeom prst="rect">
              <a:avLst/>
            </a:prstGeom>
            <a:effectLst>
              <a:outerShdw blurRad="228600" dist="50800" dir="5400000" algn="ctr" rotWithShape="0">
                <a:srgbClr val="66FFFF"/>
              </a:outerShdw>
            </a:effectLst>
          </p:spPr>
        </p:pic>
        <p:pic>
          <p:nvPicPr>
            <p:cNvPr id="910" name="Picture 909" descr="glow-ball.png"/>
            <p:cNvPicPr>
              <a:picLocks noChangeAspect="1"/>
            </p:cNvPicPr>
            <p:nvPr/>
          </p:nvPicPr>
          <p:blipFill>
            <a:blip r:embed="rId4" cstate="print"/>
            <a:stretch>
              <a:fillRect/>
            </a:stretch>
          </p:blipFill>
          <p:spPr>
            <a:xfrm>
              <a:off x="6423934" y="2461616"/>
              <a:ext cx="66294" cy="66294"/>
            </a:xfrm>
            <a:prstGeom prst="rect">
              <a:avLst/>
            </a:prstGeom>
            <a:effectLst>
              <a:outerShdw blurRad="228600" dist="50800" dir="5400000" algn="ctr" rotWithShape="0">
                <a:srgbClr val="66FFFF"/>
              </a:outerShdw>
            </a:effectLst>
          </p:spPr>
        </p:pic>
        <p:pic>
          <p:nvPicPr>
            <p:cNvPr id="911" name="Picture 910" descr="glow-ball.png"/>
            <p:cNvPicPr>
              <a:picLocks noChangeAspect="1"/>
            </p:cNvPicPr>
            <p:nvPr/>
          </p:nvPicPr>
          <p:blipFill>
            <a:blip r:embed="rId4" cstate="print"/>
            <a:stretch>
              <a:fillRect/>
            </a:stretch>
          </p:blipFill>
          <p:spPr>
            <a:xfrm>
              <a:off x="6576334" y="2614016"/>
              <a:ext cx="66294" cy="66294"/>
            </a:xfrm>
            <a:prstGeom prst="rect">
              <a:avLst/>
            </a:prstGeom>
            <a:effectLst>
              <a:outerShdw blurRad="228600" dist="50800" dir="5400000" algn="ctr" rotWithShape="0">
                <a:srgbClr val="66FFFF"/>
              </a:outerShdw>
            </a:effectLst>
          </p:spPr>
        </p:pic>
        <p:pic>
          <p:nvPicPr>
            <p:cNvPr id="912" name="Picture 911" descr="glow-ball.png"/>
            <p:cNvPicPr>
              <a:picLocks noChangeAspect="1"/>
            </p:cNvPicPr>
            <p:nvPr/>
          </p:nvPicPr>
          <p:blipFill>
            <a:blip r:embed="rId4" cstate="print"/>
            <a:stretch>
              <a:fillRect/>
            </a:stretch>
          </p:blipFill>
          <p:spPr>
            <a:xfrm>
              <a:off x="6377551" y="2282713"/>
              <a:ext cx="66294" cy="66294"/>
            </a:xfrm>
            <a:prstGeom prst="rect">
              <a:avLst/>
            </a:prstGeom>
            <a:effectLst>
              <a:outerShdw blurRad="228600" dist="50800" dir="5400000" algn="ctr" rotWithShape="0">
                <a:srgbClr val="66FFFF"/>
              </a:outerShdw>
            </a:effectLst>
          </p:spPr>
        </p:pic>
        <p:pic>
          <p:nvPicPr>
            <p:cNvPr id="913" name="Picture 912" descr="glow-ball.png"/>
            <p:cNvPicPr>
              <a:picLocks noChangeAspect="1"/>
            </p:cNvPicPr>
            <p:nvPr/>
          </p:nvPicPr>
          <p:blipFill>
            <a:blip r:embed="rId4" cstate="print"/>
            <a:stretch>
              <a:fillRect/>
            </a:stretch>
          </p:blipFill>
          <p:spPr>
            <a:xfrm>
              <a:off x="6463690" y="2342348"/>
              <a:ext cx="66294" cy="66294"/>
            </a:xfrm>
            <a:prstGeom prst="rect">
              <a:avLst/>
            </a:prstGeom>
            <a:effectLst>
              <a:outerShdw blurRad="228600" dist="50800" dir="5400000" algn="ctr" rotWithShape="0">
                <a:srgbClr val="66FFFF"/>
              </a:outerShdw>
            </a:effectLst>
          </p:spPr>
        </p:pic>
        <p:pic>
          <p:nvPicPr>
            <p:cNvPr id="914" name="Picture 913" descr="glow-ball.png"/>
            <p:cNvPicPr>
              <a:picLocks noChangeAspect="1"/>
            </p:cNvPicPr>
            <p:nvPr/>
          </p:nvPicPr>
          <p:blipFill>
            <a:blip r:embed="rId4" cstate="print"/>
            <a:stretch>
              <a:fillRect/>
            </a:stretch>
          </p:blipFill>
          <p:spPr>
            <a:xfrm>
              <a:off x="6616090" y="2494748"/>
              <a:ext cx="66294" cy="66294"/>
            </a:xfrm>
            <a:prstGeom prst="rect">
              <a:avLst/>
            </a:prstGeom>
            <a:effectLst>
              <a:outerShdw blurRad="228600" dist="50800" dir="5400000" algn="ctr" rotWithShape="0">
                <a:srgbClr val="66FFFF"/>
              </a:outerShdw>
            </a:effectLst>
          </p:spPr>
        </p:pic>
        <p:pic>
          <p:nvPicPr>
            <p:cNvPr id="915" name="Picture 914" descr="glow-ball.png"/>
            <p:cNvPicPr>
              <a:picLocks noChangeAspect="1"/>
            </p:cNvPicPr>
            <p:nvPr/>
          </p:nvPicPr>
          <p:blipFill>
            <a:blip r:embed="rId4" cstate="print"/>
            <a:stretch>
              <a:fillRect/>
            </a:stretch>
          </p:blipFill>
          <p:spPr>
            <a:xfrm>
              <a:off x="6529951" y="2355601"/>
              <a:ext cx="66294" cy="66294"/>
            </a:xfrm>
            <a:prstGeom prst="rect">
              <a:avLst/>
            </a:prstGeom>
            <a:effectLst>
              <a:outerShdw blurRad="228600" dist="50800" dir="5400000" algn="ctr" rotWithShape="0">
                <a:srgbClr val="66FFFF"/>
              </a:outerShdw>
            </a:effectLst>
          </p:spPr>
        </p:pic>
        <p:pic>
          <p:nvPicPr>
            <p:cNvPr id="916" name="Picture 915" descr="glow-ball.png"/>
            <p:cNvPicPr>
              <a:picLocks noChangeAspect="1"/>
            </p:cNvPicPr>
            <p:nvPr/>
          </p:nvPicPr>
          <p:blipFill>
            <a:blip r:embed="rId4" cstate="print"/>
            <a:stretch>
              <a:fillRect/>
            </a:stretch>
          </p:blipFill>
          <p:spPr>
            <a:xfrm>
              <a:off x="6616090" y="2415236"/>
              <a:ext cx="66294" cy="66294"/>
            </a:xfrm>
            <a:prstGeom prst="rect">
              <a:avLst/>
            </a:prstGeom>
            <a:effectLst>
              <a:outerShdw blurRad="228600" dist="50800" dir="5400000" algn="ctr" rotWithShape="0">
                <a:srgbClr val="66FFFF"/>
              </a:outerShdw>
            </a:effectLst>
          </p:spPr>
        </p:pic>
        <p:pic>
          <p:nvPicPr>
            <p:cNvPr id="917" name="Picture 916" descr="glow-ball.png"/>
            <p:cNvPicPr>
              <a:picLocks noChangeAspect="1"/>
            </p:cNvPicPr>
            <p:nvPr/>
          </p:nvPicPr>
          <p:blipFill>
            <a:blip r:embed="rId4" cstate="print"/>
            <a:stretch>
              <a:fillRect/>
            </a:stretch>
          </p:blipFill>
          <p:spPr>
            <a:xfrm>
              <a:off x="6218527" y="2295965"/>
              <a:ext cx="66294" cy="66294"/>
            </a:xfrm>
            <a:prstGeom prst="rect">
              <a:avLst/>
            </a:prstGeom>
            <a:effectLst>
              <a:outerShdw blurRad="228600" dist="50800" dir="5400000" algn="ctr" rotWithShape="0">
                <a:srgbClr val="66FFFF"/>
              </a:outerShdw>
            </a:effectLst>
          </p:spPr>
        </p:pic>
        <p:pic>
          <p:nvPicPr>
            <p:cNvPr id="918" name="Picture 917" descr="glow-ball.png"/>
            <p:cNvPicPr>
              <a:picLocks noChangeAspect="1"/>
            </p:cNvPicPr>
            <p:nvPr/>
          </p:nvPicPr>
          <p:blipFill>
            <a:blip r:embed="rId4" cstate="print"/>
            <a:stretch>
              <a:fillRect/>
            </a:stretch>
          </p:blipFill>
          <p:spPr>
            <a:xfrm>
              <a:off x="6350243" y="2355600"/>
              <a:ext cx="66294" cy="66294"/>
            </a:xfrm>
            <a:prstGeom prst="rect">
              <a:avLst/>
            </a:prstGeom>
            <a:effectLst>
              <a:outerShdw blurRad="228600" dist="50800" dir="5400000" algn="ctr" rotWithShape="0">
                <a:srgbClr val="66FFFF"/>
              </a:outerShdw>
            </a:effectLst>
          </p:spPr>
        </p:pic>
        <p:pic>
          <p:nvPicPr>
            <p:cNvPr id="919" name="Picture 918" descr="glow-ball.png"/>
            <p:cNvPicPr>
              <a:picLocks noChangeAspect="1"/>
            </p:cNvPicPr>
            <p:nvPr/>
          </p:nvPicPr>
          <p:blipFill>
            <a:blip r:embed="rId4" cstate="print"/>
            <a:stretch>
              <a:fillRect/>
            </a:stretch>
          </p:blipFill>
          <p:spPr>
            <a:xfrm>
              <a:off x="6457066" y="2508000"/>
              <a:ext cx="66294" cy="66294"/>
            </a:xfrm>
            <a:prstGeom prst="rect">
              <a:avLst/>
            </a:prstGeom>
            <a:effectLst>
              <a:outerShdw blurRad="228600" dist="50800" dir="5400000" algn="ctr" rotWithShape="0">
                <a:srgbClr val="66FFFF"/>
              </a:outerShdw>
            </a:effectLst>
          </p:spPr>
        </p:pic>
        <p:pic>
          <p:nvPicPr>
            <p:cNvPr id="920" name="Picture 919" descr="glow-ball.png"/>
            <p:cNvPicPr>
              <a:picLocks noChangeAspect="1"/>
            </p:cNvPicPr>
            <p:nvPr/>
          </p:nvPicPr>
          <p:blipFill>
            <a:blip r:embed="rId4" cstate="print"/>
            <a:stretch>
              <a:fillRect/>
            </a:stretch>
          </p:blipFill>
          <p:spPr>
            <a:xfrm>
              <a:off x="6609466" y="2660400"/>
              <a:ext cx="66294" cy="66294"/>
            </a:xfrm>
            <a:prstGeom prst="rect">
              <a:avLst/>
            </a:prstGeom>
            <a:effectLst>
              <a:outerShdw blurRad="228600" dist="50800" dir="5400000" algn="ctr" rotWithShape="0">
                <a:srgbClr val="66FFFF"/>
              </a:outerShdw>
            </a:effectLst>
          </p:spPr>
        </p:pic>
        <p:pic>
          <p:nvPicPr>
            <p:cNvPr id="921" name="Picture 920" descr="glow-ball.png"/>
            <p:cNvPicPr>
              <a:picLocks noChangeAspect="1"/>
            </p:cNvPicPr>
            <p:nvPr/>
          </p:nvPicPr>
          <p:blipFill>
            <a:blip r:embed="rId5" cstate="print"/>
            <a:stretch>
              <a:fillRect/>
            </a:stretch>
          </p:blipFill>
          <p:spPr>
            <a:xfrm flipH="1" flipV="1">
              <a:off x="6580890" y="2313767"/>
              <a:ext cx="74965" cy="74965"/>
            </a:xfrm>
            <a:prstGeom prst="rect">
              <a:avLst/>
            </a:prstGeom>
            <a:effectLst>
              <a:outerShdw blurRad="228600" dist="50800" dir="5400000" algn="ctr" rotWithShape="0">
                <a:srgbClr val="66FFFF"/>
              </a:outerShdw>
            </a:effectLst>
          </p:spPr>
        </p:pic>
        <p:pic>
          <p:nvPicPr>
            <p:cNvPr id="922" name="Picture 921" descr="glow-ball.png"/>
            <p:cNvPicPr>
              <a:picLocks noChangeAspect="1"/>
            </p:cNvPicPr>
            <p:nvPr/>
          </p:nvPicPr>
          <p:blipFill>
            <a:blip r:embed="rId4" cstate="print"/>
            <a:stretch>
              <a:fillRect/>
            </a:stretch>
          </p:blipFill>
          <p:spPr>
            <a:xfrm>
              <a:off x="6351978" y="2298878"/>
              <a:ext cx="66294" cy="66294"/>
            </a:xfrm>
            <a:prstGeom prst="rect">
              <a:avLst/>
            </a:prstGeom>
            <a:effectLst>
              <a:outerShdw blurRad="228600" dist="50800" dir="5400000" algn="ctr" rotWithShape="0">
                <a:srgbClr val="66FFFF"/>
              </a:outerShdw>
            </a:effectLst>
          </p:spPr>
        </p:pic>
        <p:pic>
          <p:nvPicPr>
            <p:cNvPr id="923" name="Picture 922" descr="glow-ball.png"/>
            <p:cNvPicPr>
              <a:picLocks noChangeAspect="1"/>
            </p:cNvPicPr>
            <p:nvPr/>
          </p:nvPicPr>
          <p:blipFill>
            <a:blip r:embed="rId4" cstate="print"/>
            <a:stretch>
              <a:fillRect/>
            </a:stretch>
          </p:blipFill>
          <p:spPr>
            <a:xfrm>
              <a:off x="6443814" y="2335724"/>
              <a:ext cx="66294" cy="66294"/>
            </a:xfrm>
            <a:prstGeom prst="rect">
              <a:avLst/>
            </a:prstGeom>
            <a:effectLst>
              <a:outerShdw blurRad="228600" dist="50800" dir="5400000" algn="ctr" rotWithShape="0">
                <a:srgbClr val="66FFFF"/>
              </a:outerShdw>
            </a:effectLst>
          </p:spPr>
        </p:pic>
        <p:pic>
          <p:nvPicPr>
            <p:cNvPr id="924" name="Picture 923" descr="glow-ball.png"/>
            <p:cNvPicPr>
              <a:picLocks noChangeAspect="1"/>
            </p:cNvPicPr>
            <p:nvPr/>
          </p:nvPicPr>
          <p:blipFill>
            <a:blip r:embed="rId4" cstate="print"/>
            <a:stretch>
              <a:fillRect/>
            </a:stretch>
          </p:blipFill>
          <p:spPr>
            <a:xfrm>
              <a:off x="6596214" y="2488124"/>
              <a:ext cx="66294" cy="66294"/>
            </a:xfrm>
            <a:prstGeom prst="rect">
              <a:avLst/>
            </a:prstGeom>
            <a:effectLst>
              <a:outerShdw blurRad="228600" dist="50800" dir="5400000" algn="ctr" rotWithShape="0">
                <a:srgbClr val="66FFFF"/>
              </a:outerShdw>
            </a:effectLst>
          </p:spPr>
        </p:pic>
        <p:pic>
          <p:nvPicPr>
            <p:cNvPr id="925" name="Picture 924" descr="glow-ball.png"/>
            <p:cNvPicPr>
              <a:picLocks noChangeAspect="1"/>
            </p:cNvPicPr>
            <p:nvPr/>
          </p:nvPicPr>
          <p:blipFill>
            <a:blip r:embed="rId4" cstate="print"/>
            <a:stretch>
              <a:fillRect/>
            </a:stretch>
          </p:blipFill>
          <p:spPr>
            <a:xfrm>
              <a:off x="6437191" y="2488125"/>
              <a:ext cx="66294" cy="66294"/>
            </a:xfrm>
            <a:prstGeom prst="rect">
              <a:avLst/>
            </a:prstGeom>
            <a:effectLst>
              <a:outerShdw blurRad="228600" dist="50800" dir="5400000" algn="ctr" rotWithShape="0">
                <a:srgbClr val="66FFFF"/>
              </a:outerShdw>
            </a:effectLst>
          </p:spPr>
        </p:pic>
        <p:pic>
          <p:nvPicPr>
            <p:cNvPr id="926" name="Picture 925" descr="glow-ball.png"/>
            <p:cNvPicPr>
              <a:picLocks noChangeAspect="1"/>
            </p:cNvPicPr>
            <p:nvPr/>
          </p:nvPicPr>
          <p:blipFill>
            <a:blip r:embed="rId4" cstate="print"/>
            <a:stretch>
              <a:fillRect/>
            </a:stretch>
          </p:blipFill>
          <p:spPr>
            <a:xfrm>
              <a:off x="6523330" y="2547760"/>
              <a:ext cx="66294" cy="66294"/>
            </a:xfrm>
            <a:prstGeom prst="rect">
              <a:avLst/>
            </a:prstGeom>
            <a:effectLst>
              <a:outerShdw blurRad="228600" dist="50800" dir="5400000" algn="ctr" rotWithShape="0">
                <a:srgbClr val="66FFFF"/>
              </a:outerShdw>
            </a:effectLst>
          </p:spPr>
        </p:pic>
        <p:pic>
          <p:nvPicPr>
            <p:cNvPr id="927" name="Picture 926" descr="glow-ball.png"/>
            <p:cNvPicPr>
              <a:picLocks noChangeAspect="1"/>
            </p:cNvPicPr>
            <p:nvPr/>
          </p:nvPicPr>
          <p:blipFill>
            <a:blip r:embed="rId4" cstate="print"/>
            <a:stretch>
              <a:fillRect/>
            </a:stretch>
          </p:blipFill>
          <p:spPr>
            <a:xfrm>
              <a:off x="6278167" y="2501377"/>
              <a:ext cx="66294" cy="66294"/>
            </a:xfrm>
            <a:prstGeom prst="rect">
              <a:avLst/>
            </a:prstGeom>
            <a:effectLst>
              <a:outerShdw blurRad="228600" dist="50800" dir="5400000" algn="ctr" rotWithShape="0">
                <a:srgbClr val="66FFFF"/>
              </a:outerShdw>
            </a:effectLst>
          </p:spPr>
        </p:pic>
        <p:pic>
          <p:nvPicPr>
            <p:cNvPr id="928" name="Picture 927" descr="glow-ball.png"/>
            <p:cNvPicPr>
              <a:picLocks noChangeAspect="1"/>
            </p:cNvPicPr>
            <p:nvPr/>
          </p:nvPicPr>
          <p:blipFill>
            <a:blip r:embed="rId4" cstate="print"/>
            <a:stretch>
              <a:fillRect/>
            </a:stretch>
          </p:blipFill>
          <p:spPr>
            <a:xfrm>
              <a:off x="6364306" y="2561012"/>
              <a:ext cx="66294" cy="66294"/>
            </a:xfrm>
            <a:prstGeom prst="rect">
              <a:avLst/>
            </a:prstGeom>
            <a:effectLst>
              <a:outerShdw blurRad="228600" dist="50800" dir="5400000" algn="ctr" rotWithShape="0">
                <a:srgbClr val="66FFFF"/>
              </a:outerShdw>
            </a:effectLst>
          </p:spPr>
        </p:pic>
        <p:pic>
          <p:nvPicPr>
            <p:cNvPr id="929" name="Picture 928" descr="glow-ball.png"/>
            <p:cNvPicPr>
              <a:picLocks noChangeAspect="1"/>
            </p:cNvPicPr>
            <p:nvPr/>
          </p:nvPicPr>
          <p:blipFill>
            <a:blip r:embed="rId4" cstate="print"/>
            <a:stretch>
              <a:fillRect/>
            </a:stretch>
          </p:blipFill>
          <p:spPr>
            <a:xfrm>
              <a:off x="6417315" y="2481501"/>
              <a:ext cx="66294" cy="66294"/>
            </a:xfrm>
            <a:prstGeom prst="rect">
              <a:avLst/>
            </a:prstGeom>
            <a:effectLst>
              <a:outerShdw blurRad="228600" dist="50800" dir="5400000" algn="ctr" rotWithShape="0">
                <a:srgbClr val="66FFFF"/>
              </a:outerShdw>
            </a:effectLst>
          </p:spPr>
        </p:pic>
        <p:pic>
          <p:nvPicPr>
            <p:cNvPr id="930" name="Picture 929" descr="glow-ball.png"/>
            <p:cNvPicPr>
              <a:picLocks noChangeAspect="1"/>
            </p:cNvPicPr>
            <p:nvPr/>
          </p:nvPicPr>
          <p:blipFill>
            <a:blip r:embed="rId4" cstate="print"/>
            <a:stretch>
              <a:fillRect/>
            </a:stretch>
          </p:blipFill>
          <p:spPr>
            <a:xfrm>
              <a:off x="6503454" y="2541136"/>
              <a:ext cx="66294" cy="66294"/>
            </a:xfrm>
            <a:prstGeom prst="rect">
              <a:avLst/>
            </a:prstGeom>
            <a:effectLst>
              <a:outerShdw blurRad="228600" dist="50800" dir="5400000" algn="ctr" rotWithShape="0">
                <a:srgbClr val="66FFFF"/>
              </a:outerShdw>
            </a:effectLst>
          </p:spPr>
        </p:pic>
        <p:pic>
          <p:nvPicPr>
            <p:cNvPr id="931" name="Picture 930" descr="glow-ball.png"/>
            <p:cNvPicPr>
              <a:picLocks noChangeAspect="1"/>
            </p:cNvPicPr>
            <p:nvPr/>
          </p:nvPicPr>
          <p:blipFill>
            <a:blip r:embed="rId4" cstate="print"/>
            <a:stretch>
              <a:fillRect/>
            </a:stretch>
          </p:blipFill>
          <p:spPr>
            <a:xfrm>
              <a:off x="6510071" y="2561005"/>
              <a:ext cx="66294" cy="66294"/>
            </a:xfrm>
            <a:prstGeom prst="rect">
              <a:avLst/>
            </a:prstGeom>
            <a:effectLst>
              <a:outerShdw blurRad="228600" dist="50800" dir="5400000" algn="ctr" rotWithShape="0">
                <a:srgbClr val="66FFFF"/>
              </a:outerShdw>
            </a:effectLst>
          </p:spPr>
        </p:pic>
        <p:pic>
          <p:nvPicPr>
            <p:cNvPr id="932" name="Picture 931" descr="glow-ball.png"/>
            <p:cNvPicPr>
              <a:picLocks noChangeAspect="1"/>
            </p:cNvPicPr>
            <p:nvPr/>
          </p:nvPicPr>
          <p:blipFill>
            <a:blip r:embed="rId4" cstate="print"/>
            <a:stretch>
              <a:fillRect/>
            </a:stretch>
          </p:blipFill>
          <p:spPr>
            <a:xfrm>
              <a:off x="6596210" y="2620640"/>
              <a:ext cx="66294" cy="66294"/>
            </a:xfrm>
            <a:prstGeom prst="rect">
              <a:avLst/>
            </a:prstGeom>
            <a:effectLst>
              <a:outerShdw blurRad="228600" dist="50800" dir="5400000" algn="ctr" rotWithShape="0">
                <a:srgbClr val="66FFFF"/>
              </a:outerShdw>
            </a:effectLst>
          </p:spPr>
        </p:pic>
        <p:pic>
          <p:nvPicPr>
            <p:cNvPr id="933" name="Picture 932" descr="glow-ball.png"/>
            <p:cNvPicPr>
              <a:picLocks noChangeAspect="1"/>
            </p:cNvPicPr>
            <p:nvPr/>
          </p:nvPicPr>
          <p:blipFill>
            <a:blip r:embed="rId4" cstate="print"/>
            <a:stretch>
              <a:fillRect/>
            </a:stretch>
          </p:blipFill>
          <p:spPr>
            <a:xfrm>
              <a:off x="6662471" y="2633893"/>
              <a:ext cx="66294" cy="66294"/>
            </a:xfrm>
            <a:prstGeom prst="rect">
              <a:avLst/>
            </a:prstGeom>
            <a:effectLst>
              <a:outerShdw blurRad="228600" dist="50800" dir="5400000" algn="ctr" rotWithShape="0">
                <a:srgbClr val="66FFFF"/>
              </a:outerShdw>
            </a:effectLst>
          </p:spPr>
        </p:pic>
        <p:pic>
          <p:nvPicPr>
            <p:cNvPr id="934" name="Picture 933" descr="glow-ball.png"/>
            <p:cNvPicPr>
              <a:picLocks noChangeAspect="1"/>
            </p:cNvPicPr>
            <p:nvPr/>
          </p:nvPicPr>
          <p:blipFill>
            <a:blip r:embed="rId4" cstate="print"/>
            <a:stretch>
              <a:fillRect/>
            </a:stretch>
          </p:blipFill>
          <p:spPr>
            <a:xfrm>
              <a:off x="6227281" y="2467222"/>
              <a:ext cx="66294" cy="66294"/>
            </a:xfrm>
            <a:prstGeom prst="rect">
              <a:avLst/>
            </a:prstGeom>
            <a:effectLst>
              <a:outerShdw blurRad="228600" dist="50800" dir="5400000" algn="ctr" rotWithShape="0">
                <a:srgbClr val="66FFFF"/>
              </a:outerShdw>
            </a:effectLst>
          </p:spPr>
        </p:pic>
        <p:pic>
          <p:nvPicPr>
            <p:cNvPr id="935" name="Picture 934" descr="glow-ball.png"/>
            <p:cNvPicPr>
              <a:picLocks noChangeAspect="1"/>
            </p:cNvPicPr>
            <p:nvPr/>
          </p:nvPicPr>
          <p:blipFill>
            <a:blip r:embed="rId5" cstate="print"/>
            <a:stretch>
              <a:fillRect/>
            </a:stretch>
          </p:blipFill>
          <p:spPr>
            <a:xfrm flipH="1" flipV="1">
              <a:off x="6397926" y="2557249"/>
              <a:ext cx="74965" cy="74965"/>
            </a:xfrm>
            <a:prstGeom prst="rect">
              <a:avLst/>
            </a:prstGeom>
            <a:effectLst>
              <a:outerShdw blurRad="228600" dist="50800" dir="5400000" algn="ctr" rotWithShape="0">
                <a:srgbClr val="66FFFF"/>
              </a:outerShdw>
            </a:effectLst>
          </p:spPr>
        </p:pic>
        <p:pic>
          <p:nvPicPr>
            <p:cNvPr id="936" name="Picture 935" descr="glow-ball.png"/>
            <p:cNvPicPr>
              <a:picLocks noChangeAspect="1"/>
            </p:cNvPicPr>
            <p:nvPr/>
          </p:nvPicPr>
          <p:blipFill>
            <a:blip r:embed="rId4" cstate="print"/>
            <a:stretch>
              <a:fillRect/>
            </a:stretch>
          </p:blipFill>
          <p:spPr>
            <a:xfrm>
              <a:off x="6351047" y="2574257"/>
              <a:ext cx="66294" cy="66294"/>
            </a:xfrm>
            <a:prstGeom prst="rect">
              <a:avLst/>
            </a:prstGeom>
            <a:effectLst>
              <a:outerShdw blurRad="228600" dist="50800" dir="5400000" algn="ctr" rotWithShape="0">
                <a:srgbClr val="66FFFF"/>
              </a:outerShdw>
            </a:effectLst>
          </p:spPr>
        </p:pic>
        <p:pic>
          <p:nvPicPr>
            <p:cNvPr id="937" name="Picture 936" descr="glow-ball.png"/>
            <p:cNvPicPr>
              <a:picLocks noChangeAspect="1"/>
            </p:cNvPicPr>
            <p:nvPr/>
          </p:nvPicPr>
          <p:blipFill>
            <a:blip r:embed="rId4" cstate="print"/>
            <a:stretch>
              <a:fillRect/>
            </a:stretch>
          </p:blipFill>
          <p:spPr>
            <a:xfrm>
              <a:off x="6437186" y="2633892"/>
              <a:ext cx="66294" cy="66294"/>
            </a:xfrm>
            <a:prstGeom prst="rect">
              <a:avLst/>
            </a:prstGeom>
            <a:effectLst>
              <a:outerShdw blurRad="228600" dist="50800" dir="5400000" algn="ctr" rotWithShape="0">
                <a:srgbClr val="66FFFF"/>
              </a:outerShdw>
            </a:effectLst>
          </p:spPr>
        </p:pic>
        <p:pic>
          <p:nvPicPr>
            <p:cNvPr id="938" name="Picture 937" descr="glow-ball.png"/>
            <p:cNvPicPr>
              <a:picLocks noChangeAspect="1"/>
            </p:cNvPicPr>
            <p:nvPr/>
          </p:nvPicPr>
          <p:blipFill>
            <a:blip r:embed="rId4" cstate="print"/>
            <a:stretch>
              <a:fillRect/>
            </a:stretch>
          </p:blipFill>
          <p:spPr>
            <a:xfrm>
              <a:off x="6215513" y="2415416"/>
              <a:ext cx="66294" cy="66294"/>
            </a:xfrm>
            <a:prstGeom prst="rect">
              <a:avLst/>
            </a:prstGeom>
            <a:effectLst>
              <a:outerShdw blurRad="228600" dist="50800" dir="5400000" algn="ctr" rotWithShape="0">
                <a:srgbClr val="66FFFF"/>
              </a:outerShdw>
            </a:effectLst>
          </p:spPr>
        </p:pic>
        <p:pic>
          <p:nvPicPr>
            <p:cNvPr id="939" name="Picture 938" descr="glow-ball.png"/>
            <p:cNvPicPr>
              <a:picLocks noChangeAspect="1"/>
            </p:cNvPicPr>
            <p:nvPr/>
          </p:nvPicPr>
          <p:blipFill>
            <a:blip r:embed="rId4" cstate="print"/>
            <a:stretch>
              <a:fillRect/>
            </a:stretch>
          </p:blipFill>
          <p:spPr>
            <a:xfrm>
              <a:off x="6246281" y="2500722"/>
              <a:ext cx="66294" cy="66294"/>
            </a:xfrm>
            <a:prstGeom prst="rect">
              <a:avLst/>
            </a:prstGeom>
            <a:effectLst>
              <a:outerShdw blurRad="228600" dist="50800" dir="5400000" algn="ctr" rotWithShape="0">
                <a:srgbClr val="66FFFF"/>
              </a:outerShdw>
            </a:effectLst>
          </p:spPr>
        </p:pic>
        <p:pic>
          <p:nvPicPr>
            <p:cNvPr id="940" name="Picture 939" descr="glow-ball.png"/>
            <p:cNvPicPr>
              <a:picLocks noChangeAspect="1"/>
            </p:cNvPicPr>
            <p:nvPr/>
          </p:nvPicPr>
          <p:blipFill>
            <a:blip r:embed="rId4" cstate="print"/>
            <a:stretch>
              <a:fillRect/>
            </a:stretch>
          </p:blipFill>
          <p:spPr>
            <a:xfrm>
              <a:off x="6195774" y="2474960"/>
              <a:ext cx="66294" cy="66294"/>
            </a:xfrm>
            <a:prstGeom prst="rect">
              <a:avLst/>
            </a:prstGeom>
            <a:effectLst>
              <a:outerShdw blurRad="228600" dist="50800" dir="5400000" algn="ctr" rotWithShape="0">
                <a:srgbClr val="66FFFF"/>
              </a:outerShdw>
            </a:effectLst>
          </p:spPr>
        </p:pic>
        <p:pic>
          <p:nvPicPr>
            <p:cNvPr id="941" name="Picture 940" descr="glow-ball.png"/>
            <p:cNvPicPr>
              <a:picLocks noChangeAspect="1"/>
            </p:cNvPicPr>
            <p:nvPr/>
          </p:nvPicPr>
          <p:blipFill>
            <a:blip r:embed="rId4" cstate="print"/>
            <a:stretch>
              <a:fillRect/>
            </a:stretch>
          </p:blipFill>
          <p:spPr>
            <a:xfrm>
              <a:off x="6423887" y="2622308"/>
              <a:ext cx="66294" cy="66294"/>
            </a:xfrm>
            <a:prstGeom prst="rect">
              <a:avLst/>
            </a:prstGeom>
            <a:effectLst>
              <a:outerShdw blurRad="228600" dist="50800" dir="5400000" algn="ctr" rotWithShape="0">
                <a:srgbClr val="66FFFF"/>
              </a:outerShdw>
            </a:effectLst>
          </p:spPr>
        </p:pic>
        <p:pic>
          <p:nvPicPr>
            <p:cNvPr id="942" name="Picture 941" descr="glow-ball.png"/>
            <p:cNvPicPr>
              <a:picLocks noChangeAspect="1"/>
            </p:cNvPicPr>
            <p:nvPr/>
          </p:nvPicPr>
          <p:blipFill>
            <a:blip r:embed="rId5" cstate="print"/>
            <a:stretch>
              <a:fillRect/>
            </a:stretch>
          </p:blipFill>
          <p:spPr>
            <a:xfrm flipH="1" flipV="1">
              <a:off x="6454992" y="2606795"/>
              <a:ext cx="74965" cy="74965"/>
            </a:xfrm>
            <a:prstGeom prst="rect">
              <a:avLst/>
            </a:prstGeom>
            <a:effectLst>
              <a:outerShdw blurRad="228600" dist="50800" dir="5400000" algn="ctr" rotWithShape="0">
                <a:srgbClr val="66FFFF"/>
              </a:outerShdw>
            </a:effectLst>
          </p:spPr>
        </p:pic>
        <p:pic>
          <p:nvPicPr>
            <p:cNvPr id="943" name="Picture 942" descr="glow-ball.png"/>
            <p:cNvPicPr>
              <a:picLocks noChangeAspect="1"/>
            </p:cNvPicPr>
            <p:nvPr/>
          </p:nvPicPr>
          <p:blipFill>
            <a:blip r:embed="rId4" cstate="print"/>
            <a:stretch>
              <a:fillRect/>
            </a:stretch>
          </p:blipFill>
          <p:spPr>
            <a:xfrm>
              <a:off x="6244010" y="2464859"/>
              <a:ext cx="66294" cy="66294"/>
            </a:xfrm>
            <a:prstGeom prst="rect">
              <a:avLst/>
            </a:prstGeom>
            <a:effectLst>
              <a:outerShdw blurRad="228600" dist="50800" dir="5400000" algn="ctr" rotWithShape="0">
                <a:srgbClr val="66FFFF"/>
              </a:outerShdw>
            </a:effectLst>
          </p:spPr>
        </p:pic>
        <p:pic>
          <p:nvPicPr>
            <p:cNvPr id="944" name="Picture 943" descr="glow-ball.png"/>
            <p:cNvPicPr>
              <a:picLocks noChangeAspect="1"/>
            </p:cNvPicPr>
            <p:nvPr/>
          </p:nvPicPr>
          <p:blipFill>
            <a:blip r:embed="rId4" cstate="print"/>
            <a:stretch>
              <a:fillRect/>
            </a:stretch>
          </p:blipFill>
          <p:spPr>
            <a:xfrm>
              <a:off x="6576334" y="2614016"/>
              <a:ext cx="66294" cy="66294"/>
            </a:xfrm>
            <a:prstGeom prst="rect">
              <a:avLst/>
            </a:prstGeom>
            <a:effectLst>
              <a:outerShdw blurRad="228600" dist="50800" dir="5400000" algn="ctr" rotWithShape="0">
                <a:srgbClr val="66FFFF"/>
              </a:outerShdw>
            </a:effectLst>
          </p:spPr>
        </p:pic>
        <p:pic>
          <p:nvPicPr>
            <p:cNvPr id="945" name="Picture 944" descr="glow-ball.png"/>
            <p:cNvPicPr>
              <a:picLocks noChangeAspect="1"/>
            </p:cNvPicPr>
            <p:nvPr/>
          </p:nvPicPr>
          <p:blipFill>
            <a:blip r:embed="rId4" cstate="print"/>
            <a:stretch>
              <a:fillRect/>
            </a:stretch>
          </p:blipFill>
          <p:spPr>
            <a:xfrm>
              <a:off x="6210649" y="2457724"/>
              <a:ext cx="66294" cy="66294"/>
            </a:xfrm>
            <a:prstGeom prst="rect">
              <a:avLst/>
            </a:prstGeom>
            <a:effectLst>
              <a:outerShdw blurRad="228600" dist="50800" dir="5400000" algn="ctr" rotWithShape="0">
                <a:srgbClr val="66FFFF"/>
              </a:outerShdw>
            </a:effectLst>
          </p:spPr>
        </p:pic>
        <p:pic>
          <p:nvPicPr>
            <p:cNvPr id="946" name="Picture 945" descr="glow-ball.png"/>
            <p:cNvPicPr>
              <a:picLocks noChangeAspect="1"/>
            </p:cNvPicPr>
            <p:nvPr/>
          </p:nvPicPr>
          <p:blipFill>
            <a:blip r:embed="rId4" cstate="print"/>
            <a:stretch>
              <a:fillRect/>
            </a:stretch>
          </p:blipFill>
          <p:spPr>
            <a:xfrm>
              <a:off x="6529951" y="2435113"/>
              <a:ext cx="66294" cy="66294"/>
            </a:xfrm>
            <a:prstGeom prst="rect">
              <a:avLst/>
            </a:prstGeom>
            <a:effectLst>
              <a:outerShdw blurRad="228600" dist="50800" dir="5400000" algn="ctr" rotWithShape="0">
                <a:srgbClr val="66FFFF"/>
              </a:outerShdw>
            </a:effectLst>
          </p:spPr>
        </p:pic>
        <p:pic>
          <p:nvPicPr>
            <p:cNvPr id="947" name="Picture 946" descr="glow-ball.png"/>
            <p:cNvPicPr>
              <a:picLocks noChangeAspect="1"/>
            </p:cNvPicPr>
            <p:nvPr/>
          </p:nvPicPr>
          <p:blipFill>
            <a:blip r:embed="rId4" cstate="print"/>
            <a:stretch>
              <a:fillRect/>
            </a:stretch>
          </p:blipFill>
          <p:spPr>
            <a:xfrm>
              <a:off x="6616090" y="2494748"/>
              <a:ext cx="66294" cy="66294"/>
            </a:xfrm>
            <a:prstGeom prst="rect">
              <a:avLst/>
            </a:prstGeom>
            <a:effectLst>
              <a:outerShdw blurRad="228600" dist="50800" dir="5400000" algn="ctr" rotWithShape="0">
                <a:srgbClr val="66FFFF"/>
              </a:outerShdw>
            </a:effectLst>
          </p:spPr>
        </p:pic>
        <p:pic>
          <p:nvPicPr>
            <p:cNvPr id="948" name="Picture 947" descr="glow-ball.png"/>
            <p:cNvPicPr>
              <a:picLocks noChangeAspect="1"/>
            </p:cNvPicPr>
            <p:nvPr/>
          </p:nvPicPr>
          <p:blipFill>
            <a:blip r:embed="rId4" cstate="print"/>
            <a:stretch>
              <a:fillRect/>
            </a:stretch>
          </p:blipFill>
          <p:spPr>
            <a:xfrm>
              <a:off x="6214997" y="2478188"/>
              <a:ext cx="66294" cy="66294"/>
            </a:xfrm>
            <a:prstGeom prst="rect">
              <a:avLst/>
            </a:prstGeom>
            <a:effectLst>
              <a:outerShdw blurRad="228600" dist="50800" dir="5400000" algn="ctr" rotWithShape="0">
                <a:srgbClr val="66FFFF"/>
              </a:outerShdw>
            </a:effectLst>
          </p:spPr>
        </p:pic>
        <p:pic>
          <p:nvPicPr>
            <p:cNvPr id="949" name="Picture 948" descr="glow-ball.png"/>
            <p:cNvPicPr>
              <a:picLocks noChangeAspect="1"/>
            </p:cNvPicPr>
            <p:nvPr/>
          </p:nvPicPr>
          <p:blipFill>
            <a:blip r:embed="rId4" cstate="print"/>
            <a:stretch>
              <a:fillRect/>
            </a:stretch>
          </p:blipFill>
          <p:spPr>
            <a:xfrm>
              <a:off x="6329364" y="2400407"/>
              <a:ext cx="66294" cy="66294"/>
            </a:xfrm>
            <a:prstGeom prst="rect">
              <a:avLst/>
            </a:prstGeom>
            <a:effectLst>
              <a:outerShdw blurRad="228600" dist="50800" dir="5400000" algn="ctr" rotWithShape="0">
                <a:srgbClr val="66FFFF"/>
              </a:outerShdw>
            </a:effectLst>
          </p:spPr>
        </p:pic>
        <p:pic>
          <p:nvPicPr>
            <p:cNvPr id="950" name="Picture 949" descr="glow-ball.png"/>
            <p:cNvPicPr>
              <a:picLocks noChangeAspect="1"/>
            </p:cNvPicPr>
            <p:nvPr/>
          </p:nvPicPr>
          <p:blipFill>
            <a:blip r:embed="rId4" cstate="print"/>
            <a:stretch>
              <a:fillRect/>
            </a:stretch>
          </p:blipFill>
          <p:spPr>
            <a:xfrm>
              <a:off x="6415503" y="2460042"/>
              <a:ext cx="66294" cy="66294"/>
            </a:xfrm>
            <a:prstGeom prst="rect">
              <a:avLst/>
            </a:prstGeom>
            <a:effectLst>
              <a:outerShdw blurRad="228600" dist="50800" dir="5400000" algn="ctr" rotWithShape="0">
                <a:srgbClr val="66FFFF"/>
              </a:outerShdw>
            </a:effectLst>
          </p:spPr>
        </p:pic>
        <p:pic>
          <p:nvPicPr>
            <p:cNvPr id="951" name="Picture 950" descr="glow-ball.png"/>
            <p:cNvPicPr>
              <a:picLocks noChangeAspect="1"/>
            </p:cNvPicPr>
            <p:nvPr/>
          </p:nvPicPr>
          <p:blipFill>
            <a:blip r:embed="rId4" cstate="print"/>
            <a:stretch>
              <a:fillRect/>
            </a:stretch>
          </p:blipFill>
          <p:spPr>
            <a:xfrm>
              <a:off x="6609466" y="2660400"/>
              <a:ext cx="66294" cy="66294"/>
            </a:xfrm>
            <a:prstGeom prst="rect">
              <a:avLst/>
            </a:prstGeom>
            <a:effectLst>
              <a:outerShdw blurRad="228600" dist="50800" dir="5400000" algn="ctr" rotWithShape="0">
                <a:srgbClr val="66FFFF"/>
              </a:outerShdw>
            </a:effectLst>
          </p:spPr>
        </p:pic>
        <p:pic>
          <p:nvPicPr>
            <p:cNvPr id="952" name="Picture 951" descr="glow-ball.png"/>
            <p:cNvPicPr>
              <a:picLocks noChangeAspect="1"/>
            </p:cNvPicPr>
            <p:nvPr/>
          </p:nvPicPr>
          <p:blipFill>
            <a:blip r:embed="rId4" cstate="print"/>
            <a:stretch>
              <a:fillRect/>
            </a:stretch>
          </p:blipFill>
          <p:spPr>
            <a:xfrm>
              <a:off x="6259766" y="2435576"/>
              <a:ext cx="66294" cy="66294"/>
            </a:xfrm>
            <a:prstGeom prst="rect">
              <a:avLst/>
            </a:prstGeom>
            <a:effectLst>
              <a:outerShdw blurRad="228600" dist="50800" dir="5400000" algn="ctr" rotWithShape="0">
                <a:srgbClr val="66FFFF"/>
              </a:outerShdw>
            </a:effectLst>
          </p:spPr>
        </p:pic>
        <p:pic>
          <p:nvPicPr>
            <p:cNvPr id="953" name="Picture 952" descr="glow-ball.png"/>
            <p:cNvPicPr>
              <a:picLocks noChangeAspect="1"/>
            </p:cNvPicPr>
            <p:nvPr/>
          </p:nvPicPr>
          <p:blipFill>
            <a:blip r:embed="rId4" cstate="print"/>
            <a:stretch>
              <a:fillRect/>
            </a:stretch>
          </p:blipFill>
          <p:spPr>
            <a:xfrm>
              <a:off x="6211899" y="2433092"/>
              <a:ext cx="66294" cy="66294"/>
            </a:xfrm>
            <a:prstGeom prst="rect">
              <a:avLst/>
            </a:prstGeom>
            <a:effectLst>
              <a:outerShdw blurRad="228600" dist="50800" dir="5400000" algn="ctr" rotWithShape="0">
                <a:srgbClr val="66FFFF"/>
              </a:outerShdw>
            </a:effectLst>
          </p:spPr>
        </p:pic>
        <p:pic>
          <p:nvPicPr>
            <p:cNvPr id="954" name="Picture 953" descr="glow-ball.png"/>
            <p:cNvPicPr>
              <a:picLocks noChangeAspect="1"/>
            </p:cNvPicPr>
            <p:nvPr/>
          </p:nvPicPr>
          <p:blipFill>
            <a:blip r:embed="rId4" cstate="print"/>
            <a:stretch>
              <a:fillRect/>
            </a:stretch>
          </p:blipFill>
          <p:spPr>
            <a:xfrm>
              <a:off x="6510075" y="2428489"/>
              <a:ext cx="66294" cy="66294"/>
            </a:xfrm>
            <a:prstGeom prst="rect">
              <a:avLst/>
            </a:prstGeom>
            <a:effectLst>
              <a:outerShdw blurRad="228600" dist="50800" dir="5400000" algn="ctr" rotWithShape="0">
                <a:srgbClr val="66FFFF"/>
              </a:outerShdw>
            </a:effectLst>
          </p:spPr>
        </p:pic>
        <p:pic>
          <p:nvPicPr>
            <p:cNvPr id="955" name="Picture 954" descr="glow-ball.png"/>
            <p:cNvPicPr>
              <a:picLocks noChangeAspect="1"/>
            </p:cNvPicPr>
            <p:nvPr/>
          </p:nvPicPr>
          <p:blipFill>
            <a:blip r:embed="rId4" cstate="print"/>
            <a:stretch>
              <a:fillRect/>
            </a:stretch>
          </p:blipFill>
          <p:spPr>
            <a:xfrm>
              <a:off x="6596214" y="2488124"/>
              <a:ext cx="66294" cy="66294"/>
            </a:xfrm>
            <a:prstGeom prst="rect">
              <a:avLst/>
            </a:prstGeom>
            <a:effectLst>
              <a:outerShdw blurRad="228600" dist="50800" dir="5400000" algn="ctr" rotWithShape="0">
                <a:srgbClr val="66FFFF"/>
              </a:outerShdw>
            </a:effectLst>
          </p:spPr>
        </p:pic>
        <p:pic>
          <p:nvPicPr>
            <p:cNvPr id="956" name="Picture 955" descr="glow-ball.png"/>
            <p:cNvPicPr>
              <a:picLocks noChangeAspect="1"/>
            </p:cNvPicPr>
            <p:nvPr/>
          </p:nvPicPr>
          <p:blipFill>
            <a:blip r:embed="rId4" cstate="print"/>
            <a:stretch>
              <a:fillRect/>
            </a:stretch>
          </p:blipFill>
          <p:spPr>
            <a:xfrm>
              <a:off x="6213615" y="2425245"/>
              <a:ext cx="66294" cy="66294"/>
            </a:xfrm>
            <a:prstGeom prst="rect">
              <a:avLst/>
            </a:prstGeom>
            <a:effectLst>
              <a:outerShdw blurRad="228600" dist="50800" dir="5400000" algn="ctr" rotWithShape="0">
                <a:srgbClr val="66FFFF"/>
              </a:outerShdw>
            </a:effectLst>
          </p:spPr>
        </p:pic>
        <p:pic>
          <p:nvPicPr>
            <p:cNvPr id="957" name="Picture 956" descr="glow-ball.png"/>
            <p:cNvPicPr>
              <a:picLocks noChangeAspect="1"/>
            </p:cNvPicPr>
            <p:nvPr/>
          </p:nvPicPr>
          <p:blipFill>
            <a:blip r:embed="rId4" cstate="print"/>
            <a:stretch>
              <a:fillRect/>
            </a:stretch>
          </p:blipFill>
          <p:spPr>
            <a:xfrm>
              <a:off x="6589591" y="2640525"/>
              <a:ext cx="66294" cy="66294"/>
            </a:xfrm>
            <a:prstGeom prst="rect">
              <a:avLst/>
            </a:prstGeom>
            <a:effectLst>
              <a:outerShdw blurRad="228600" dist="50800" dir="5400000" algn="ctr" rotWithShape="0">
                <a:srgbClr val="66FFFF"/>
              </a:outerShdw>
            </a:effectLst>
          </p:spPr>
        </p:pic>
        <p:pic>
          <p:nvPicPr>
            <p:cNvPr id="958" name="Picture 957" descr="glow-ball.png"/>
            <p:cNvPicPr>
              <a:picLocks noChangeAspect="1"/>
            </p:cNvPicPr>
            <p:nvPr/>
          </p:nvPicPr>
          <p:blipFill>
            <a:blip r:embed="rId4" cstate="print"/>
            <a:stretch>
              <a:fillRect/>
            </a:stretch>
          </p:blipFill>
          <p:spPr>
            <a:xfrm>
              <a:off x="6238736" y="2490719"/>
              <a:ext cx="66294" cy="66294"/>
            </a:xfrm>
            <a:prstGeom prst="rect">
              <a:avLst/>
            </a:prstGeom>
            <a:effectLst>
              <a:outerShdw blurRad="228600" dist="50800" dir="5400000" algn="ctr" rotWithShape="0">
                <a:srgbClr val="66FFFF"/>
              </a:outerShdw>
            </a:effectLst>
          </p:spPr>
        </p:pic>
        <p:pic>
          <p:nvPicPr>
            <p:cNvPr id="959" name="Picture 958" descr="glow-ball.png"/>
            <p:cNvPicPr>
              <a:picLocks noChangeAspect="1"/>
            </p:cNvPicPr>
            <p:nvPr/>
          </p:nvPicPr>
          <p:blipFill>
            <a:blip r:embed="rId4" cstate="print"/>
            <a:stretch>
              <a:fillRect/>
            </a:stretch>
          </p:blipFill>
          <p:spPr>
            <a:xfrm>
              <a:off x="6549775" y="2602566"/>
              <a:ext cx="66294" cy="66294"/>
            </a:xfrm>
            <a:prstGeom prst="rect">
              <a:avLst/>
            </a:prstGeom>
            <a:effectLst>
              <a:outerShdw blurRad="228600" dist="50800" dir="5400000" algn="ctr" rotWithShape="0">
                <a:srgbClr val="66FFFF"/>
              </a:outerShdw>
            </a:effectLst>
          </p:spPr>
        </p:pic>
        <p:pic>
          <p:nvPicPr>
            <p:cNvPr id="960" name="Picture 959" descr="glow-ball.png"/>
            <p:cNvPicPr>
              <a:picLocks noChangeAspect="1"/>
            </p:cNvPicPr>
            <p:nvPr/>
          </p:nvPicPr>
          <p:blipFill>
            <a:blip r:embed="rId4" cstate="print"/>
            <a:stretch>
              <a:fillRect/>
            </a:stretch>
          </p:blipFill>
          <p:spPr>
            <a:xfrm>
              <a:off x="6655854" y="2693536"/>
              <a:ext cx="66294" cy="66294"/>
            </a:xfrm>
            <a:prstGeom prst="rect">
              <a:avLst/>
            </a:prstGeom>
            <a:effectLst>
              <a:outerShdw blurRad="228600" dist="50800" dir="5400000" algn="ctr" rotWithShape="0">
                <a:srgbClr val="66FFFF"/>
              </a:outerShdw>
            </a:effectLst>
          </p:spPr>
        </p:pic>
        <p:pic>
          <p:nvPicPr>
            <p:cNvPr id="961" name="Picture 960" descr="glow-ball.png"/>
            <p:cNvPicPr>
              <a:picLocks noChangeAspect="1"/>
            </p:cNvPicPr>
            <p:nvPr/>
          </p:nvPicPr>
          <p:blipFill>
            <a:blip r:embed="rId4" cstate="print"/>
            <a:stretch>
              <a:fillRect/>
            </a:stretch>
          </p:blipFill>
          <p:spPr>
            <a:xfrm>
              <a:off x="6375863" y="2331261"/>
              <a:ext cx="66294" cy="66294"/>
            </a:xfrm>
            <a:prstGeom prst="rect">
              <a:avLst/>
            </a:prstGeom>
            <a:effectLst>
              <a:outerShdw blurRad="228600" dist="50800" dir="5400000" algn="ctr" rotWithShape="0">
                <a:srgbClr val="66FFFF"/>
              </a:outerShdw>
            </a:effectLst>
          </p:spPr>
        </p:pic>
        <p:pic>
          <p:nvPicPr>
            <p:cNvPr id="962" name="Picture 961" descr="glow-ball.png"/>
            <p:cNvPicPr>
              <a:picLocks noChangeAspect="1"/>
            </p:cNvPicPr>
            <p:nvPr/>
          </p:nvPicPr>
          <p:blipFill>
            <a:blip r:embed="rId4" cstate="print"/>
            <a:stretch>
              <a:fillRect/>
            </a:stretch>
          </p:blipFill>
          <p:spPr>
            <a:xfrm>
              <a:off x="6462002" y="2390896"/>
              <a:ext cx="66294" cy="66294"/>
            </a:xfrm>
            <a:prstGeom prst="rect">
              <a:avLst/>
            </a:prstGeom>
            <a:effectLst>
              <a:outerShdw blurRad="228600" dist="50800" dir="5400000" algn="ctr" rotWithShape="0">
                <a:srgbClr val="66FFFF"/>
              </a:outerShdw>
            </a:effectLst>
          </p:spPr>
        </p:pic>
        <p:pic>
          <p:nvPicPr>
            <p:cNvPr id="963" name="Picture 962" descr="glow-ball.png"/>
            <p:cNvPicPr>
              <a:picLocks noChangeAspect="1"/>
            </p:cNvPicPr>
            <p:nvPr/>
          </p:nvPicPr>
          <p:blipFill>
            <a:blip r:embed="rId4" cstate="print"/>
            <a:stretch>
              <a:fillRect/>
            </a:stretch>
          </p:blipFill>
          <p:spPr>
            <a:xfrm>
              <a:off x="6614402" y="2543296"/>
              <a:ext cx="66294" cy="66294"/>
            </a:xfrm>
            <a:prstGeom prst="rect">
              <a:avLst/>
            </a:prstGeom>
            <a:effectLst>
              <a:outerShdw blurRad="228600" dist="50800" dir="5400000" algn="ctr" rotWithShape="0">
                <a:srgbClr val="66FFFF"/>
              </a:outerShdw>
            </a:effectLst>
          </p:spPr>
        </p:pic>
        <p:pic>
          <p:nvPicPr>
            <p:cNvPr id="964" name="Picture 963" descr="glow-ball.png"/>
            <p:cNvPicPr>
              <a:picLocks noChangeAspect="1"/>
            </p:cNvPicPr>
            <p:nvPr/>
          </p:nvPicPr>
          <p:blipFill>
            <a:blip r:embed="rId5" cstate="print"/>
            <a:stretch>
              <a:fillRect/>
            </a:stretch>
          </p:blipFill>
          <p:spPr>
            <a:xfrm flipH="1" flipV="1">
              <a:off x="6173124" y="2287200"/>
              <a:ext cx="74965" cy="74965"/>
            </a:xfrm>
            <a:prstGeom prst="rect">
              <a:avLst/>
            </a:prstGeom>
            <a:effectLst>
              <a:outerShdw blurRad="228600" dist="50800" dir="5400000" algn="ctr" rotWithShape="0">
                <a:srgbClr val="66FFFF"/>
              </a:outerShdw>
            </a:effectLst>
          </p:spPr>
        </p:pic>
        <p:pic>
          <p:nvPicPr>
            <p:cNvPr id="965" name="Picture 964" descr="glow-ball.png"/>
            <p:cNvPicPr>
              <a:picLocks noChangeAspect="1"/>
            </p:cNvPicPr>
            <p:nvPr/>
          </p:nvPicPr>
          <p:blipFill>
            <a:blip r:embed="rId4" cstate="print"/>
            <a:stretch>
              <a:fillRect/>
            </a:stretch>
          </p:blipFill>
          <p:spPr>
            <a:xfrm>
              <a:off x="6528263" y="2404149"/>
              <a:ext cx="66294" cy="66294"/>
            </a:xfrm>
            <a:prstGeom prst="rect">
              <a:avLst/>
            </a:prstGeom>
            <a:effectLst>
              <a:outerShdw blurRad="228600" dist="50800" dir="5400000" algn="ctr" rotWithShape="0">
                <a:srgbClr val="66FFFF"/>
              </a:outerShdw>
            </a:effectLst>
          </p:spPr>
        </p:pic>
        <p:pic>
          <p:nvPicPr>
            <p:cNvPr id="966" name="Picture 965" descr="glow-ball.png"/>
            <p:cNvPicPr>
              <a:picLocks noChangeAspect="1"/>
            </p:cNvPicPr>
            <p:nvPr/>
          </p:nvPicPr>
          <p:blipFill>
            <a:blip r:embed="rId4" cstate="print"/>
            <a:stretch>
              <a:fillRect/>
            </a:stretch>
          </p:blipFill>
          <p:spPr>
            <a:xfrm>
              <a:off x="6614402" y="2463784"/>
              <a:ext cx="66294" cy="66294"/>
            </a:xfrm>
            <a:prstGeom prst="rect">
              <a:avLst/>
            </a:prstGeom>
            <a:effectLst>
              <a:outerShdw blurRad="228600" dist="50800" dir="5400000" algn="ctr" rotWithShape="0">
                <a:srgbClr val="66FFFF"/>
              </a:outerShdw>
            </a:effectLst>
          </p:spPr>
        </p:pic>
        <p:pic>
          <p:nvPicPr>
            <p:cNvPr id="967" name="Picture 966" descr="glow-ball.png"/>
            <p:cNvPicPr>
              <a:picLocks noChangeAspect="1"/>
            </p:cNvPicPr>
            <p:nvPr/>
          </p:nvPicPr>
          <p:blipFill>
            <a:blip r:embed="rId5" cstate="print"/>
            <a:stretch>
              <a:fillRect/>
            </a:stretch>
          </p:blipFill>
          <p:spPr>
            <a:xfrm flipH="1" flipV="1">
              <a:off x="6336931" y="2501708"/>
              <a:ext cx="74965" cy="74965"/>
            </a:xfrm>
            <a:prstGeom prst="rect">
              <a:avLst/>
            </a:prstGeom>
            <a:effectLst>
              <a:outerShdw blurRad="228600" dist="50800" dir="5400000" algn="ctr" rotWithShape="0">
                <a:srgbClr val="66FFFF"/>
              </a:outerShdw>
            </a:effectLst>
          </p:spPr>
        </p:pic>
        <p:pic>
          <p:nvPicPr>
            <p:cNvPr id="968" name="Picture 967" descr="glow-ball.png"/>
            <p:cNvPicPr>
              <a:picLocks noChangeAspect="1"/>
            </p:cNvPicPr>
            <p:nvPr/>
          </p:nvPicPr>
          <p:blipFill>
            <a:blip r:embed="rId4" cstate="print"/>
            <a:stretch>
              <a:fillRect/>
            </a:stretch>
          </p:blipFill>
          <p:spPr>
            <a:xfrm>
              <a:off x="6011570" y="2702908"/>
              <a:ext cx="66294" cy="66294"/>
            </a:xfrm>
            <a:prstGeom prst="rect">
              <a:avLst/>
            </a:prstGeom>
            <a:effectLst>
              <a:outerShdw blurRad="228600" dist="50800" dir="5400000" algn="ctr" rotWithShape="0">
                <a:srgbClr val="66FFFF"/>
              </a:outerShdw>
            </a:effectLst>
          </p:spPr>
        </p:pic>
        <p:pic>
          <p:nvPicPr>
            <p:cNvPr id="969" name="Picture 968" descr="glow-ball.png"/>
            <p:cNvPicPr>
              <a:picLocks noChangeAspect="1"/>
            </p:cNvPicPr>
            <p:nvPr/>
          </p:nvPicPr>
          <p:blipFill>
            <a:blip r:embed="rId4" cstate="print"/>
            <a:stretch>
              <a:fillRect/>
            </a:stretch>
          </p:blipFill>
          <p:spPr>
            <a:xfrm>
              <a:off x="6302978" y="2404148"/>
              <a:ext cx="66294" cy="66294"/>
            </a:xfrm>
            <a:prstGeom prst="rect">
              <a:avLst/>
            </a:prstGeom>
            <a:effectLst>
              <a:outerShdw blurRad="228600" dist="50800" dir="5400000" algn="ctr" rotWithShape="0">
                <a:srgbClr val="66FFFF"/>
              </a:outerShdw>
            </a:effectLst>
          </p:spPr>
        </p:pic>
        <p:pic>
          <p:nvPicPr>
            <p:cNvPr id="970" name="Picture 969" descr="glow-ball.png"/>
            <p:cNvPicPr>
              <a:picLocks noChangeAspect="1"/>
            </p:cNvPicPr>
            <p:nvPr/>
          </p:nvPicPr>
          <p:blipFill>
            <a:blip r:embed="rId4" cstate="print"/>
            <a:stretch>
              <a:fillRect/>
            </a:stretch>
          </p:blipFill>
          <p:spPr>
            <a:xfrm>
              <a:off x="6228377" y="2476618"/>
              <a:ext cx="66294" cy="66294"/>
            </a:xfrm>
            <a:prstGeom prst="rect">
              <a:avLst/>
            </a:prstGeom>
            <a:effectLst>
              <a:outerShdw blurRad="228600" dist="50800" dir="5400000" algn="ctr" rotWithShape="0">
                <a:srgbClr val="66FFFF"/>
              </a:outerShdw>
            </a:effectLst>
          </p:spPr>
        </p:pic>
        <p:pic>
          <p:nvPicPr>
            <p:cNvPr id="971" name="Picture 970" descr="glow-ball.png"/>
            <p:cNvPicPr>
              <a:picLocks noChangeAspect="1"/>
            </p:cNvPicPr>
            <p:nvPr/>
          </p:nvPicPr>
          <p:blipFill>
            <a:blip r:embed="rId5" cstate="print"/>
            <a:stretch>
              <a:fillRect/>
            </a:stretch>
          </p:blipFill>
          <p:spPr>
            <a:xfrm flipH="1" flipV="1">
              <a:off x="6579202" y="2362315"/>
              <a:ext cx="74965" cy="74965"/>
            </a:xfrm>
            <a:prstGeom prst="rect">
              <a:avLst/>
            </a:prstGeom>
            <a:effectLst>
              <a:outerShdw blurRad="228600" dist="50800" dir="5400000" algn="ctr" rotWithShape="0">
                <a:srgbClr val="66FFFF"/>
              </a:outerShdw>
            </a:effectLst>
          </p:spPr>
        </p:pic>
        <p:pic>
          <p:nvPicPr>
            <p:cNvPr id="972" name="Picture 971" descr="glow-ball.png"/>
            <p:cNvPicPr>
              <a:picLocks noChangeAspect="1"/>
            </p:cNvPicPr>
            <p:nvPr/>
          </p:nvPicPr>
          <p:blipFill>
            <a:blip r:embed="rId4" cstate="print"/>
            <a:stretch>
              <a:fillRect/>
            </a:stretch>
          </p:blipFill>
          <p:spPr>
            <a:xfrm>
              <a:off x="6355987" y="2324637"/>
              <a:ext cx="66294" cy="66294"/>
            </a:xfrm>
            <a:prstGeom prst="rect">
              <a:avLst/>
            </a:prstGeom>
            <a:effectLst>
              <a:outerShdw blurRad="228600" dist="50800" dir="5400000" algn="ctr" rotWithShape="0">
                <a:srgbClr val="66FFFF"/>
              </a:outerShdw>
            </a:effectLst>
          </p:spPr>
        </p:pic>
        <p:pic>
          <p:nvPicPr>
            <p:cNvPr id="973" name="Picture 972" descr="glow-ball.png"/>
            <p:cNvPicPr>
              <a:picLocks noChangeAspect="1"/>
            </p:cNvPicPr>
            <p:nvPr/>
          </p:nvPicPr>
          <p:blipFill>
            <a:blip r:embed="rId4" cstate="print"/>
            <a:stretch>
              <a:fillRect/>
            </a:stretch>
          </p:blipFill>
          <p:spPr>
            <a:xfrm>
              <a:off x="6442126" y="2384272"/>
              <a:ext cx="66294" cy="66294"/>
            </a:xfrm>
            <a:prstGeom prst="rect">
              <a:avLst/>
            </a:prstGeom>
            <a:effectLst>
              <a:outerShdw blurRad="228600" dist="50800" dir="5400000" algn="ctr" rotWithShape="0">
                <a:srgbClr val="66FFFF"/>
              </a:outerShdw>
            </a:effectLst>
          </p:spPr>
        </p:pic>
        <p:pic>
          <p:nvPicPr>
            <p:cNvPr id="974" name="Picture 973" descr="glow-ball.png"/>
            <p:cNvPicPr>
              <a:picLocks noChangeAspect="1"/>
            </p:cNvPicPr>
            <p:nvPr/>
          </p:nvPicPr>
          <p:blipFill>
            <a:blip r:embed="rId4" cstate="print"/>
            <a:stretch>
              <a:fillRect/>
            </a:stretch>
          </p:blipFill>
          <p:spPr>
            <a:xfrm>
              <a:off x="6594526" y="2536672"/>
              <a:ext cx="66294" cy="66294"/>
            </a:xfrm>
            <a:prstGeom prst="rect">
              <a:avLst/>
            </a:prstGeom>
            <a:effectLst>
              <a:outerShdw blurRad="228600" dist="50800" dir="5400000" algn="ctr" rotWithShape="0">
                <a:srgbClr val="66FFFF"/>
              </a:outerShdw>
            </a:effectLst>
          </p:spPr>
        </p:pic>
        <p:pic>
          <p:nvPicPr>
            <p:cNvPr id="975" name="Picture 974" descr="glow-ball.png"/>
            <p:cNvPicPr>
              <a:picLocks noChangeAspect="1"/>
            </p:cNvPicPr>
            <p:nvPr/>
          </p:nvPicPr>
          <p:blipFill>
            <a:blip r:embed="rId5" cstate="print"/>
            <a:stretch>
              <a:fillRect/>
            </a:stretch>
          </p:blipFill>
          <p:spPr>
            <a:xfrm flipH="1" flipV="1">
              <a:off x="6176733" y="2300457"/>
              <a:ext cx="74965" cy="74965"/>
            </a:xfrm>
            <a:prstGeom prst="rect">
              <a:avLst/>
            </a:prstGeom>
            <a:effectLst>
              <a:outerShdw blurRad="228600" dist="50800" dir="5400000" algn="ctr" rotWithShape="0">
                <a:srgbClr val="66FFFF"/>
              </a:outerShdw>
            </a:effectLst>
          </p:spPr>
        </p:pic>
        <p:pic>
          <p:nvPicPr>
            <p:cNvPr id="976" name="Picture 975" descr="glow-ball.png"/>
            <p:cNvPicPr>
              <a:picLocks noChangeAspect="1"/>
            </p:cNvPicPr>
            <p:nvPr/>
          </p:nvPicPr>
          <p:blipFill>
            <a:blip r:embed="rId5" cstate="print"/>
            <a:stretch>
              <a:fillRect/>
            </a:stretch>
          </p:blipFill>
          <p:spPr>
            <a:xfrm flipH="1" flipV="1">
              <a:off x="6268862" y="2444663"/>
              <a:ext cx="74965" cy="74965"/>
            </a:xfrm>
            <a:prstGeom prst="rect">
              <a:avLst/>
            </a:prstGeom>
            <a:effectLst>
              <a:outerShdw blurRad="228600" dist="50800" dir="5400000" algn="ctr" rotWithShape="0">
                <a:srgbClr val="66FFFF"/>
              </a:outerShdw>
            </a:effectLst>
          </p:spPr>
        </p:pic>
        <p:pic>
          <p:nvPicPr>
            <p:cNvPr id="977" name="Picture 976" descr="glow-ball.png"/>
            <p:cNvPicPr>
              <a:picLocks noChangeAspect="1"/>
            </p:cNvPicPr>
            <p:nvPr/>
          </p:nvPicPr>
          <p:blipFill>
            <a:blip r:embed="rId5" cstate="print"/>
            <a:stretch>
              <a:fillRect/>
            </a:stretch>
          </p:blipFill>
          <p:spPr>
            <a:xfrm flipH="1" flipV="1">
              <a:off x="6159395" y="2477046"/>
              <a:ext cx="74965" cy="74965"/>
            </a:xfrm>
            <a:prstGeom prst="rect">
              <a:avLst/>
            </a:prstGeom>
            <a:effectLst>
              <a:outerShdw blurRad="228600" dist="50800" dir="5400000" algn="ctr" rotWithShape="0">
                <a:srgbClr val="66FFFF"/>
              </a:outerShdw>
            </a:effectLst>
          </p:spPr>
        </p:pic>
        <p:pic>
          <p:nvPicPr>
            <p:cNvPr id="978" name="Picture 977" descr="glow-ball.png"/>
            <p:cNvPicPr>
              <a:picLocks noChangeAspect="1"/>
            </p:cNvPicPr>
            <p:nvPr/>
          </p:nvPicPr>
          <p:blipFill>
            <a:blip r:embed="rId4" cstate="print"/>
            <a:stretch>
              <a:fillRect/>
            </a:stretch>
          </p:blipFill>
          <p:spPr>
            <a:xfrm>
              <a:off x="6164609" y="2298387"/>
              <a:ext cx="66294" cy="66294"/>
            </a:xfrm>
            <a:prstGeom prst="rect">
              <a:avLst/>
            </a:prstGeom>
            <a:effectLst>
              <a:outerShdw blurRad="228600" dist="50800" dir="5400000" algn="ctr" rotWithShape="0">
                <a:srgbClr val="66FFFF"/>
              </a:outerShdw>
            </a:effectLst>
          </p:spPr>
        </p:pic>
        <p:pic>
          <p:nvPicPr>
            <p:cNvPr id="979" name="Picture 978" descr="glow-ball.png"/>
            <p:cNvPicPr>
              <a:picLocks noChangeAspect="1"/>
            </p:cNvPicPr>
            <p:nvPr/>
          </p:nvPicPr>
          <p:blipFill>
            <a:blip r:embed="rId4" cstate="print"/>
            <a:stretch>
              <a:fillRect/>
            </a:stretch>
          </p:blipFill>
          <p:spPr>
            <a:xfrm>
              <a:off x="6481882" y="2265004"/>
              <a:ext cx="66294" cy="66294"/>
            </a:xfrm>
            <a:prstGeom prst="rect">
              <a:avLst/>
            </a:prstGeom>
            <a:effectLst>
              <a:outerShdw blurRad="228600" dist="50800" dir="5400000" algn="ctr" rotWithShape="0">
                <a:srgbClr val="66FFFF"/>
              </a:outerShdw>
            </a:effectLst>
          </p:spPr>
        </p:pic>
        <p:pic>
          <p:nvPicPr>
            <p:cNvPr id="980" name="Picture 979" descr="glow-ball.png"/>
            <p:cNvPicPr>
              <a:picLocks noChangeAspect="1"/>
            </p:cNvPicPr>
            <p:nvPr/>
          </p:nvPicPr>
          <p:blipFill>
            <a:blip r:embed="rId4" cstate="print"/>
            <a:stretch>
              <a:fillRect/>
            </a:stretch>
          </p:blipFill>
          <p:spPr>
            <a:xfrm>
              <a:off x="6634282" y="2417404"/>
              <a:ext cx="66294" cy="66294"/>
            </a:xfrm>
            <a:prstGeom prst="rect">
              <a:avLst/>
            </a:prstGeom>
            <a:effectLst>
              <a:outerShdw blurRad="228600" dist="50800" dir="5400000" algn="ctr" rotWithShape="0">
                <a:srgbClr val="66FFFF"/>
              </a:outerShdw>
            </a:effectLst>
          </p:spPr>
        </p:pic>
        <p:pic>
          <p:nvPicPr>
            <p:cNvPr id="981" name="Picture 980" descr="glow-ball.png"/>
            <p:cNvPicPr>
              <a:picLocks noChangeAspect="1"/>
            </p:cNvPicPr>
            <p:nvPr/>
          </p:nvPicPr>
          <p:blipFill>
            <a:blip r:embed="rId4" cstate="print"/>
            <a:stretch>
              <a:fillRect/>
            </a:stretch>
          </p:blipFill>
          <p:spPr>
            <a:xfrm>
              <a:off x="6204877" y="2316861"/>
              <a:ext cx="66294" cy="66294"/>
            </a:xfrm>
            <a:prstGeom prst="rect">
              <a:avLst/>
            </a:prstGeom>
            <a:effectLst>
              <a:outerShdw blurRad="228600" dist="50800" dir="5400000" algn="ctr" rotWithShape="0">
                <a:srgbClr val="66FFFF"/>
              </a:outerShdw>
            </a:effectLst>
          </p:spPr>
        </p:pic>
        <p:pic>
          <p:nvPicPr>
            <p:cNvPr id="982" name="Picture 981" descr="glow-ball.png"/>
            <p:cNvPicPr>
              <a:picLocks noChangeAspect="1"/>
            </p:cNvPicPr>
            <p:nvPr/>
          </p:nvPicPr>
          <p:blipFill>
            <a:blip r:embed="rId4" cstate="print"/>
            <a:stretch>
              <a:fillRect/>
            </a:stretch>
          </p:blipFill>
          <p:spPr>
            <a:xfrm>
              <a:off x="6634282" y="2337892"/>
              <a:ext cx="66294" cy="66294"/>
            </a:xfrm>
            <a:prstGeom prst="rect">
              <a:avLst/>
            </a:prstGeom>
            <a:effectLst>
              <a:outerShdw blurRad="228600" dist="50800" dir="5400000" algn="ctr" rotWithShape="0">
                <a:srgbClr val="66FFFF"/>
              </a:outerShdw>
            </a:effectLst>
          </p:spPr>
        </p:pic>
        <p:pic>
          <p:nvPicPr>
            <p:cNvPr id="983" name="Picture 982" descr="glow-ball.png"/>
            <p:cNvPicPr>
              <a:picLocks noChangeAspect="1"/>
            </p:cNvPicPr>
            <p:nvPr/>
          </p:nvPicPr>
          <p:blipFill>
            <a:blip r:embed="rId5" cstate="print"/>
            <a:stretch>
              <a:fillRect/>
            </a:stretch>
          </p:blipFill>
          <p:spPr>
            <a:xfrm flipH="1" flipV="1">
              <a:off x="6202755" y="2727681"/>
              <a:ext cx="74965" cy="74965"/>
            </a:xfrm>
            <a:prstGeom prst="rect">
              <a:avLst/>
            </a:prstGeom>
            <a:effectLst>
              <a:outerShdw blurRad="228600" dist="50800" dir="5400000" algn="ctr" rotWithShape="0">
                <a:srgbClr val="66FFFF"/>
              </a:outerShdw>
            </a:effectLst>
          </p:spPr>
        </p:pic>
        <p:pic>
          <p:nvPicPr>
            <p:cNvPr id="984" name="Picture 983" descr="glow-ball.png"/>
            <p:cNvPicPr>
              <a:picLocks noChangeAspect="1"/>
            </p:cNvPicPr>
            <p:nvPr/>
          </p:nvPicPr>
          <p:blipFill>
            <a:blip r:embed="rId4" cstate="print"/>
            <a:stretch>
              <a:fillRect/>
            </a:stretch>
          </p:blipFill>
          <p:spPr>
            <a:xfrm>
              <a:off x="6158532" y="2328033"/>
              <a:ext cx="66294" cy="66294"/>
            </a:xfrm>
            <a:prstGeom prst="rect">
              <a:avLst/>
            </a:prstGeom>
            <a:effectLst>
              <a:outerShdw blurRad="228600" dist="50800" dir="5400000" algn="ctr" rotWithShape="0">
                <a:srgbClr val="66FFFF"/>
              </a:outerShdw>
            </a:effectLst>
          </p:spPr>
        </p:pic>
        <p:pic>
          <p:nvPicPr>
            <p:cNvPr id="985" name="Picture 984" descr="glow-ball.png"/>
            <p:cNvPicPr>
              <a:picLocks noChangeAspect="1"/>
            </p:cNvPicPr>
            <p:nvPr/>
          </p:nvPicPr>
          <p:blipFill>
            <a:blip r:embed="rId4" cstate="print"/>
            <a:stretch>
              <a:fillRect/>
            </a:stretch>
          </p:blipFill>
          <p:spPr>
            <a:xfrm>
              <a:off x="6051722" y="2717756"/>
              <a:ext cx="66294" cy="66294"/>
            </a:xfrm>
            <a:prstGeom prst="rect">
              <a:avLst/>
            </a:prstGeom>
            <a:effectLst>
              <a:outerShdw blurRad="228600" dist="50800" dir="5400000" algn="ctr" rotWithShape="0">
                <a:srgbClr val="66FFFF"/>
              </a:outerShdw>
            </a:effectLst>
          </p:spPr>
        </p:pic>
        <p:pic>
          <p:nvPicPr>
            <p:cNvPr id="986" name="Picture 985" descr="glow-ball.png"/>
            <p:cNvPicPr>
              <a:picLocks noChangeAspect="1"/>
            </p:cNvPicPr>
            <p:nvPr/>
          </p:nvPicPr>
          <p:blipFill>
            <a:blip r:embed="rId4" cstate="print"/>
            <a:stretch>
              <a:fillRect/>
            </a:stretch>
          </p:blipFill>
          <p:spPr>
            <a:xfrm>
              <a:off x="6475258" y="2430656"/>
              <a:ext cx="66294" cy="66294"/>
            </a:xfrm>
            <a:prstGeom prst="rect">
              <a:avLst/>
            </a:prstGeom>
            <a:effectLst>
              <a:outerShdw blurRad="228600" dist="50800" dir="5400000" algn="ctr" rotWithShape="0">
                <a:srgbClr val="66FFFF"/>
              </a:outerShdw>
            </a:effectLst>
          </p:spPr>
        </p:pic>
        <p:pic>
          <p:nvPicPr>
            <p:cNvPr id="987" name="Picture 986" descr="glow-ball.png"/>
            <p:cNvPicPr>
              <a:picLocks noChangeAspect="1"/>
            </p:cNvPicPr>
            <p:nvPr/>
          </p:nvPicPr>
          <p:blipFill>
            <a:blip r:embed="rId4" cstate="print"/>
            <a:stretch>
              <a:fillRect/>
            </a:stretch>
          </p:blipFill>
          <p:spPr>
            <a:xfrm>
              <a:off x="6627658" y="2583056"/>
              <a:ext cx="66294" cy="66294"/>
            </a:xfrm>
            <a:prstGeom prst="rect">
              <a:avLst/>
            </a:prstGeom>
            <a:effectLst>
              <a:outerShdw blurRad="228600" dist="50800" dir="5400000" algn="ctr" rotWithShape="0">
                <a:srgbClr val="66FFFF"/>
              </a:outerShdw>
            </a:effectLst>
          </p:spPr>
        </p:pic>
        <p:pic>
          <p:nvPicPr>
            <p:cNvPr id="988" name="Picture 987" descr="glow-ball.png"/>
            <p:cNvPicPr>
              <a:picLocks noChangeAspect="1"/>
            </p:cNvPicPr>
            <p:nvPr/>
          </p:nvPicPr>
          <p:blipFill>
            <a:blip r:embed="rId5" cstate="print"/>
            <a:stretch>
              <a:fillRect/>
            </a:stretch>
          </p:blipFill>
          <p:spPr>
            <a:xfrm flipH="1" flipV="1">
              <a:off x="6599082" y="2236423"/>
              <a:ext cx="74965" cy="74965"/>
            </a:xfrm>
            <a:prstGeom prst="rect">
              <a:avLst/>
            </a:prstGeom>
            <a:effectLst>
              <a:outerShdw blurRad="228600" dist="50800" dir="5400000" algn="ctr" rotWithShape="0">
                <a:srgbClr val="66FFFF"/>
              </a:outerShdw>
            </a:effectLst>
          </p:spPr>
        </p:pic>
        <p:pic>
          <p:nvPicPr>
            <p:cNvPr id="989" name="Picture 988" descr="glow-ball.png"/>
            <p:cNvPicPr>
              <a:picLocks noChangeAspect="1"/>
            </p:cNvPicPr>
            <p:nvPr/>
          </p:nvPicPr>
          <p:blipFill>
            <a:blip r:embed="rId4" cstate="print"/>
            <a:stretch>
              <a:fillRect/>
            </a:stretch>
          </p:blipFill>
          <p:spPr>
            <a:xfrm>
              <a:off x="6175489" y="2317400"/>
              <a:ext cx="66294" cy="66294"/>
            </a:xfrm>
            <a:prstGeom prst="rect">
              <a:avLst/>
            </a:prstGeom>
            <a:effectLst>
              <a:outerShdw blurRad="228600" dist="50800" dir="5400000" algn="ctr" rotWithShape="0">
                <a:srgbClr val="66FFFF"/>
              </a:outerShdw>
            </a:effectLst>
          </p:spPr>
        </p:pic>
        <p:pic>
          <p:nvPicPr>
            <p:cNvPr id="990" name="Picture 989" descr="glow-ball.png"/>
            <p:cNvPicPr>
              <a:picLocks noChangeAspect="1"/>
            </p:cNvPicPr>
            <p:nvPr/>
          </p:nvPicPr>
          <p:blipFill>
            <a:blip r:embed="rId4" cstate="print"/>
            <a:stretch>
              <a:fillRect/>
            </a:stretch>
          </p:blipFill>
          <p:spPr>
            <a:xfrm>
              <a:off x="6479098" y="2278320"/>
              <a:ext cx="66294" cy="66294"/>
            </a:xfrm>
            <a:prstGeom prst="rect">
              <a:avLst/>
            </a:prstGeom>
            <a:effectLst>
              <a:outerShdw blurRad="228600" dist="50800" dir="5400000" algn="ctr" rotWithShape="0">
                <a:srgbClr val="66FFFF"/>
              </a:outerShdw>
            </a:effectLst>
          </p:spPr>
        </p:pic>
        <p:pic>
          <p:nvPicPr>
            <p:cNvPr id="991" name="Picture 990" descr="glow-ball.png"/>
            <p:cNvPicPr>
              <a:picLocks noChangeAspect="1"/>
            </p:cNvPicPr>
            <p:nvPr/>
          </p:nvPicPr>
          <p:blipFill>
            <a:blip r:embed="rId4" cstate="print"/>
            <a:stretch>
              <a:fillRect/>
            </a:stretch>
          </p:blipFill>
          <p:spPr>
            <a:xfrm>
              <a:off x="6614406" y="2410780"/>
              <a:ext cx="66294" cy="66294"/>
            </a:xfrm>
            <a:prstGeom prst="rect">
              <a:avLst/>
            </a:prstGeom>
            <a:effectLst>
              <a:outerShdw blurRad="228600" dist="50800" dir="5400000" algn="ctr" rotWithShape="0">
                <a:srgbClr val="66FFFF"/>
              </a:outerShdw>
            </a:effectLst>
          </p:spPr>
        </p:pic>
        <p:pic>
          <p:nvPicPr>
            <p:cNvPr id="992" name="Picture 991" descr="glow-ball.png"/>
            <p:cNvPicPr>
              <a:picLocks noChangeAspect="1"/>
            </p:cNvPicPr>
            <p:nvPr/>
          </p:nvPicPr>
          <p:blipFill>
            <a:blip r:embed="rId5" cstate="print"/>
            <a:stretch>
              <a:fillRect/>
            </a:stretch>
          </p:blipFill>
          <p:spPr>
            <a:xfrm flipH="1" flipV="1">
              <a:off x="6126900" y="2751053"/>
              <a:ext cx="74965" cy="74965"/>
            </a:xfrm>
            <a:prstGeom prst="rect">
              <a:avLst/>
            </a:prstGeom>
            <a:effectLst>
              <a:outerShdw blurRad="228600" dist="50800" dir="5400000" algn="ctr" rotWithShape="0">
                <a:srgbClr val="66FFFF"/>
              </a:outerShdw>
            </a:effectLst>
          </p:spPr>
        </p:pic>
        <p:pic>
          <p:nvPicPr>
            <p:cNvPr id="993" name="Picture 992" descr="glow-ball.png"/>
            <p:cNvPicPr>
              <a:picLocks noChangeAspect="1"/>
            </p:cNvPicPr>
            <p:nvPr/>
          </p:nvPicPr>
          <p:blipFill>
            <a:blip r:embed="rId5" cstate="print"/>
            <a:stretch>
              <a:fillRect/>
            </a:stretch>
          </p:blipFill>
          <p:spPr>
            <a:xfrm flipH="1" flipV="1">
              <a:off x="6716924" y="2484673"/>
              <a:ext cx="74965" cy="74965"/>
            </a:xfrm>
            <a:prstGeom prst="rect">
              <a:avLst/>
            </a:prstGeom>
            <a:effectLst>
              <a:outerShdw blurRad="228600" dist="50800" dir="5400000" algn="ctr" rotWithShape="0">
                <a:srgbClr val="66FFFF"/>
              </a:outerShdw>
            </a:effectLst>
          </p:spPr>
        </p:pic>
        <p:pic>
          <p:nvPicPr>
            <p:cNvPr id="994" name="Picture 993" descr="glow-ball.png"/>
            <p:cNvPicPr>
              <a:picLocks noChangeAspect="1"/>
            </p:cNvPicPr>
            <p:nvPr/>
          </p:nvPicPr>
          <p:blipFill>
            <a:blip r:embed="rId4" cstate="print"/>
            <a:stretch>
              <a:fillRect/>
            </a:stretch>
          </p:blipFill>
          <p:spPr>
            <a:xfrm>
              <a:off x="6455383" y="2410781"/>
              <a:ext cx="66294" cy="66294"/>
            </a:xfrm>
            <a:prstGeom prst="rect">
              <a:avLst/>
            </a:prstGeom>
            <a:effectLst>
              <a:outerShdw blurRad="228600" dist="50800" dir="5400000" algn="ctr" rotWithShape="0">
                <a:srgbClr val="66FFFF"/>
              </a:outerShdw>
            </a:effectLst>
          </p:spPr>
        </p:pic>
        <p:pic>
          <p:nvPicPr>
            <p:cNvPr id="995" name="Picture 994" descr="glow-ball.png"/>
            <p:cNvPicPr>
              <a:picLocks noChangeAspect="1"/>
            </p:cNvPicPr>
            <p:nvPr/>
          </p:nvPicPr>
          <p:blipFill>
            <a:blip r:embed="rId4" cstate="print"/>
            <a:stretch>
              <a:fillRect/>
            </a:stretch>
          </p:blipFill>
          <p:spPr>
            <a:xfrm>
              <a:off x="6541522" y="2470416"/>
              <a:ext cx="66294" cy="66294"/>
            </a:xfrm>
            <a:prstGeom prst="rect">
              <a:avLst/>
            </a:prstGeom>
            <a:effectLst>
              <a:outerShdw blurRad="228600" dist="50800" dir="5400000" algn="ctr" rotWithShape="0">
                <a:srgbClr val="66FFFF"/>
              </a:outerShdw>
            </a:effectLst>
          </p:spPr>
        </p:pic>
        <p:pic>
          <p:nvPicPr>
            <p:cNvPr id="996" name="Picture 995" descr="glow-ball.png"/>
            <p:cNvPicPr>
              <a:picLocks noChangeAspect="1"/>
            </p:cNvPicPr>
            <p:nvPr/>
          </p:nvPicPr>
          <p:blipFill>
            <a:blip r:embed="rId4" cstate="print"/>
            <a:stretch>
              <a:fillRect/>
            </a:stretch>
          </p:blipFill>
          <p:spPr>
            <a:xfrm>
              <a:off x="6296359" y="2424033"/>
              <a:ext cx="66294" cy="66294"/>
            </a:xfrm>
            <a:prstGeom prst="rect">
              <a:avLst/>
            </a:prstGeom>
            <a:effectLst>
              <a:outerShdw blurRad="228600" dist="50800" dir="5400000" algn="ctr" rotWithShape="0">
                <a:srgbClr val="66FFFF"/>
              </a:outerShdw>
            </a:effectLst>
          </p:spPr>
        </p:pic>
        <p:pic>
          <p:nvPicPr>
            <p:cNvPr id="997" name="Picture 996" descr="glow-ball.png"/>
            <p:cNvPicPr>
              <a:picLocks noChangeAspect="1"/>
            </p:cNvPicPr>
            <p:nvPr/>
          </p:nvPicPr>
          <p:blipFill>
            <a:blip r:embed="rId4" cstate="print"/>
            <a:stretch>
              <a:fillRect/>
            </a:stretch>
          </p:blipFill>
          <p:spPr>
            <a:xfrm>
              <a:off x="6241651" y="2542621"/>
              <a:ext cx="66294" cy="66294"/>
            </a:xfrm>
            <a:prstGeom prst="rect">
              <a:avLst/>
            </a:prstGeom>
            <a:effectLst>
              <a:outerShdw blurRad="228600" dist="50800" dir="5400000" algn="ctr" rotWithShape="0">
                <a:srgbClr val="66FFFF"/>
              </a:outerShdw>
            </a:effectLst>
          </p:spPr>
        </p:pic>
        <p:pic>
          <p:nvPicPr>
            <p:cNvPr id="998" name="Picture 997" descr="glow-ball.png"/>
            <p:cNvPicPr>
              <a:picLocks noChangeAspect="1"/>
            </p:cNvPicPr>
            <p:nvPr/>
          </p:nvPicPr>
          <p:blipFill>
            <a:blip r:embed="rId4" cstate="print"/>
            <a:stretch>
              <a:fillRect/>
            </a:stretch>
          </p:blipFill>
          <p:spPr>
            <a:xfrm>
              <a:off x="6435507" y="2404157"/>
              <a:ext cx="66294" cy="66294"/>
            </a:xfrm>
            <a:prstGeom prst="rect">
              <a:avLst/>
            </a:prstGeom>
            <a:effectLst>
              <a:outerShdw blurRad="228600" dist="50800" dir="5400000" algn="ctr" rotWithShape="0">
                <a:srgbClr val="66FFFF"/>
              </a:outerShdw>
            </a:effectLst>
          </p:spPr>
        </p:pic>
        <p:pic>
          <p:nvPicPr>
            <p:cNvPr id="999" name="Picture 998" descr="glow-ball.png"/>
            <p:cNvPicPr>
              <a:picLocks noChangeAspect="1"/>
            </p:cNvPicPr>
            <p:nvPr/>
          </p:nvPicPr>
          <p:blipFill>
            <a:blip r:embed="rId4" cstate="print"/>
            <a:stretch>
              <a:fillRect/>
            </a:stretch>
          </p:blipFill>
          <p:spPr>
            <a:xfrm>
              <a:off x="6521646" y="2463792"/>
              <a:ext cx="66294" cy="66294"/>
            </a:xfrm>
            <a:prstGeom prst="rect">
              <a:avLst/>
            </a:prstGeom>
            <a:effectLst>
              <a:outerShdw blurRad="228600" dist="50800" dir="5400000" algn="ctr" rotWithShape="0">
                <a:srgbClr val="66FFFF"/>
              </a:outerShdw>
            </a:effectLst>
          </p:spPr>
        </p:pic>
        <p:pic>
          <p:nvPicPr>
            <p:cNvPr id="1000" name="Picture 999" descr="glow-ball.png"/>
            <p:cNvPicPr>
              <a:picLocks noChangeAspect="1"/>
            </p:cNvPicPr>
            <p:nvPr/>
          </p:nvPicPr>
          <p:blipFill>
            <a:blip r:embed="rId6" cstate="print"/>
            <a:stretch>
              <a:fillRect/>
            </a:stretch>
          </p:blipFill>
          <p:spPr>
            <a:xfrm>
              <a:off x="9213027" y="3056714"/>
              <a:ext cx="107593" cy="107593"/>
            </a:xfrm>
            <a:prstGeom prst="rect">
              <a:avLst/>
            </a:prstGeom>
            <a:effectLst>
              <a:outerShdw blurRad="228600" dist="50800" dir="5400000" algn="ctr" rotWithShape="0">
                <a:srgbClr val="66FFFF"/>
              </a:outerShdw>
            </a:effectLst>
          </p:spPr>
        </p:pic>
        <p:pic>
          <p:nvPicPr>
            <p:cNvPr id="1001" name="Picture 1000" descr="glow-ball.png"/>
            <p:cNvPicPr>
              <a:picLocks noChangeAspect="1"/>
            </p:cNvPicPr>
            <p:nvPr/>
          </p:nvPicPr>
          <p:blipFill>
            <a:blip r:embed="rId6" cstate="print"/>
            <a:stretch>
              <a:fillRect/>
            </a:stretch>
          </p:blipFill>
          <p:spPr>
            <a:xfrm>
              <a:off x="9285913" y="3262123"/>
              <a:ext cx="107593" cy="107593"/>
            </a:xfrm>
            <a:prstGeom prst="rect">
              <a:avLst/>
            </a:prstGeom>
            <a:effectLst>
              <a:outerShdw blurRad="228600" dist="50800" dir="5400000" algn="ctr" rotWithShape="0">
                <a:srgbClr val="66FFFF"/>
              </a:outerShdw>
            </a:effectLst>
          </p:spPr>
        </p:pic>
        <p:pic>
          <p:nvPicPr>
            <p:cNvPr id="1002" name="Picture 1001" descr="glow-ball.png"/>
            <p:cNvPicPr>
              <a:picLocks noChangeAspect="1"/>
            </p:cNvPicPr>
            <p:nvPr/>
          </p:nvPicPr>
          <p:blipFill>
            <a:blip r:embed="rId6" cstate="print"/>
            <a:stretch>
              <a:fillRect/>
            </a:stretch>
          </p:blipFill>
          <p:spPr>
            <a:xfrm>
              <a:off x="9087131" y="3222366"/>
              <a:ext cx="107593" cy="107593"/>
            </a:xfrm>
            <a:prstGeom prst="rect">
              <a:avLst/>
            </a:prstGeom>
            <a:effectLst>
              <a:outerShdw blurRad="228600" dist="50800" dir="5400000" algn="ctr" rotWithShape="0">
                <a:srgbClr val="66FFFF"/>
              </a:outerShdw>
            </a:effectLst>
          </p:spPr>
        </p:pic>
        <p:pic>
          <p:nvPicPr>
            <p:cNvPr id="1003" name="Picture 1002" descr="glow-ball.png"/>
            <p:cNvPicPr>
              <a:picLocks noChangeAspect="1"/>
            </p:cNvPicPr>
            <p:nvPr/>
          </p:nvPicPr>
          <p:blipFill>
            <a:blip r:embed="rId6" cstate="print"/>
            <a:stretch>
              <a:fillRect/>
            </a:stretch>
          </p:blipFill>
          <p:spPr>
            <a:xfrm>
              <a:off x="9027497" y="2977201"/>
              <a:ext cx="107593" cy="107593"/>
            </a:xfrm>
            <a:prstGeom prst="rect">
              <a:avLst/>
            </a:prstGeom>
            <a:effectLst>
              <a:outerShdw blurRad="228600" dist="50800" dir="5400000" algn="ctr" rotWithShape="0">
                <a:srgbClr val="66FFFF"/>
              </a:outerShdw>
            </a:effectLst>
          </p:spPr>
        </p:pic>
        <p:pic>
          <p:nvPicPr>
            <p:cNvPr id="1004" name="Picture 1003" descr="glow-ball.png"/>
            <p:cNvPicPr>
              <a:picLocks noChangeAspect="1"/>
            </p:cNvPicPr>
            <p:nvPr/>
          </p:nvPicPr>
          <p:blipFill>
            <a:blip r:embed="rId6" cstate="print"/>
            <a:stretch>
              <a:fillRect/>
            </a:stretch>
          </p:blipFill>
          <p:spPr>
            <a:xfrm>
              <a:off x="8914853" y="3195862"/>
              <a:ext cx="107593" cy="107593"/>
            </a:xfrm>
            <a:prstGeom prst="rect">
              <a:avLst/>
            </a:prstGeom>
            <a:effectLst>
              <a:outerShdw blurRad="228600" dist="50800" dir="5400000" algn="ctr" rotWithShape="0">
                <a:srgbClr val="66FFFF"/>
              </a:outerShdw>
            </a:effectLst>
          </p:spPr>
        </p:pic>
        <p:pic>
          <p:nvPicPr>
            <p:cNvPr id="1005" name="Picture 1004" descr="glow-ball.png"/>
            <p:cNvPicPr>
              <a:picLocks noChangeAspect="1"/>
            </p:cNvPicPr>
            <p:nvPr/>
          </p:nvPicPr>
          <p:blipFill>
            <a:blip r:embed="rId7" cstate="print"/>
            <a:stretch>
              <a:fillRect/>
            </a:stretch>
          </p:blipFill>
          <p:spPr>
            <a:xfrm flipH="1" flipV="1">
              <a:off x="9012109" y="3248023"/>
              <a:ext cx="121666" cy="121666"/>
            </a:xfrm>
            <a:prstGeom prst="rect">
              <a:avLst/>
            </a:prstGeom>
            <a:effectLst>
              <a:outerShdw blurRad="228600" dist="50800" dir="5400000" algn="ctr" rotWithShape="0">
                <a:srgbClr val="66FFFF"/>
              </a:outerShdw>
            </a:effectLst>
          </p:spPr>
        </p:pic>
        <p:pic>
          <p:nvPicPr>
            <p:cNvPr id="1006" name="Picture 1005" descr="glow-ball.png"/>
            <p:cNvPicPr>
              <a:picLocks noChangeAspect="1"/>
            </p:cNvPicPr>
            <p:nvPr/>
          </p:nvPicPr>
          <p:blipFill>
            <a:blip r:embed="rId7" cstate="print"/>
            <a:stretch>
              <a:fillRect/>
            </a:stretch>
          </p:blipFill>
          <p:spPr>
            <a:xfrm flipH="1" flipV="1">
              <a:off x="9060226" y="3345185"/>
              <a:ext cx="121666" cy="121666"/>
            </a:xfrm>
            <a:prstGeom prst="rect">
              <a:avLst/>
            </a:prstGeom>
            <a:effectLst>
              <a:outerShdw blurRad="228600" dist="50800" dir="5400000" algn="ctr" rotWithShape="0">
                <a:srgbClr val="66FFFF"/>
              </a:outerShdw>
            </a:effectLst>
          </p:spPr>
        </p:pic>
        <p:pic>
          <p:nvPicPr>
            <p:cNvPr id="1007" name="Picture 1006" descr="glow-ball.png"/>
            <p:cNvPicPr>
              <a:picLocks noChangeAspect="1"/>
            </p:cNvPicPr>
            <p:nvPr/>
          </p:nvPicPr>
          <p:blipFill>
            <a:blip r:embed="rId6" cstate="print"/>
            <a:stretch>
              <a:fillRect/>
            </a:stretch>
          </p:blipFill>
          <p:spPr>
            <a:xfrm>
              <a:off x="9365427" y="3023586"/>
              <a:ext cx="107593" cy="107593"/>
            </a:xfrm>
            <a:prstGeom prst="rect">
              <a:avLst/>
            </a:prstGeom>
            <a:effectLst>
              <a:outerShdw blurRad="228600" dist="50800" dir="5400000" algn="ctr" rotWithShape="0">
                <a:srgbClr val="66FFFF"/>
              </a:outerShdw>
            </a:effectLst>
          </p:spPr>
        </p:pic>
        <p:pic>
          <p:nvPicPr>
            <p:cNvPr id="1008" name="Picture 1007" descr="glow-ball.png"/>
            <p:cNvPicPr>
              <a:picLocks noChangeAspect="1"/>
            </p:cNvPicPr>
            <p:nvPr/>
          </p:nvPicPr>
          <p:blipFill>
            <a:blip r:embed="rId6" cstate="print"/>
            <a:stretch>
              <a:fillRect/>
            </a:stretch>
          </p:blipFill>
          <p:spPr>
            <a:xfrm>
              <a:off x="9239531" y="3189238"/>
              <a:ext cx="107593" cy="107593"/>
            </a:xfrm>
            <a:prstGeom prst="rect">
              <a:avLst/>
            </a:prstGeom>
            <a:effectLst>
              <a:outerShdw blurRad="228600" dist="50800" dir="5400000" algn="ctr" rotWithShape="0">
                <a:srgbClr val="66FFFF"/>
              </a:outerShdw>
            </a:effectLst>
          </p:spPr>
        </p:pic>
        <p:pic>
          <p:nvPicPr>
            <p:cNvPr id="1009" name="Picture 1008" descr="glow-ball.png"/>
            <p:cNvPicPr>
              <a:picLocks noChangeAspect="1"/>
            </p:cNvPicPr>
            <p:nvPr/>
          </p:nvPicPr>
          <p:blipFill>
            <a:blip r:embed="rId6" cstate="print"/>
            <a:stretch>
              <a:fillRect/>
            </a:stretch>
          </p:blipFill>
          <p:spPr>
            <a:xfrm>
              <a:off x="9179897" y="2944073"/>
              <a:ext cx="107593" cy="107593"/>
            </a:xfrm>
            <a:prstGeom prst="rect">
              <a:avLst/>
            </a:prstGeom>
            <a:effectLst>
              <a:outerShdw blurRad="228600" dist="50800" dir="5400000" algn="ctr" rotWithShape="0">
                <a:srgbClr val="66FFFF"/>
              </a:outerShdw>
            </a:effectLst>
          </p:spPr>
        </p:pic>
        <p:pic>
          <p:nvPicPr>
            <p:cNvPr id="1010" name="Picture 1009" descr="glow-ball.png"/>
            <p:cNvPicPr>
              <a:picLocks noChangeAspect="1"/>
            </p:cNvPicPr>
            <p:nvPr/>
          </p:nvPicPr>
          <p:blipFill>
            <a:blip r:embed="rId6" cstate="print"/>
            <a:stretch>
              <a:fillRect/>
            </a:stretch>
          </p:blipFill>
          <p:spPr>
            <a:xfrm>
              <a:off x="9067253" y="3162734"/>
              <a:ext cx="107593" cy="107593"/>
            </a:xfrm>
            <a:prstGeom prst="rect">
              <a:avLst/>
            </a:prstGeom>
            <a:effectLst>
              <a:outerShdw blurRad="228600" dist="50800" dir="5400000" algn="ctr" rotWithShape="0">
                <a:srgbClr val="66FFFF"/>
              </a:outerShdw>
            </a:effectLst>
          </p:spPr>
        </p:pic>
        <p:pic>
          <p:nvPicPr>
            <p:cNvPr id="1011" name="Picture 1010" descr="glow-ball.png"/>
            <p:cNvPicPr>
              <a:picLocks noChangeAspect="1"/>
            </p:cNvPicPr>
            <p:nvPr/>
          </p:nvPicPr>
          <p:blipFill>
            <a:blip r:embed="rId6" cstate="print"/>
            <a:stretch>
              <a:fillRect/>
            </a:stretch>
          </p:blipFill>
          <p:spPr>
            <a:xfrm>
              <a:off x="6855510" y="2531656"/>
              <a:ext cx="107593" cy="107593"/>
            </a:xfrm>
            <a:prstGeom prst="rect">
              <a:avLst/>
            </a:prstGeom>
            <a:effectLst>
              <a:outerShdw blurRad="228600" dist="50800" dir="5400000" algn="ctr" rotWithShape="0">
                <a:srgbClr val="66FFFF"/>
              </a:outerShdw>
            </a:effectLst>
          </p:spPr>
        </p:pic>
        <p:pic>
          <p:nvPicPr>
            <p:cNvPr id="1012" name="Picture 1011" descr="glow-ball.png"/>
            <p:cNvPicPr>
              <a:picLocks noChangeAspect="1"/>
            </p:cNvPicPr>
            <p:nvPr/>
          </p:nvPicPr>
          <p:blipFill>
            <a:blip r:embed="rId7" cstate="print"/>
            <a:stretch>
              <a:fillRect/>
            </a:stretch>
          </p:blipFill>
          <p:spPr>
            <a:xfrm flipH="1" flipV="1">
              <a:off x="8959100" y="3115504"/>
              <a:ext cx="121666" cy="121666"/>
            </a:xfrm>
            <a:prstGeom prst="rect">
              <a:avLst/>
            </a:prstGeom>
            <a:effectLst>
              <a:outerShdw blurRad="228600" dist="50800" dir="5400000" algn="ctr" rotWithShape="0">
                <a:srgbClr val="66FFFF"/>
              </a:outerShdw>
            </a:effectLst>
          </p:spPr>
        </p:pic>
        <p:pic>
          <p:nvPicPr>
            <p:cNvPr id="1013" name="Picture 1012" descr="glow-ball.png"/>
            <p:cNvPicPr>
              <a:picLocks noChangeAspect="1"/>
            </p:cNvPicPr>
            <p:nvPr/>
          </p:nvPicPr>
          <p:blipFill>
            <a:blip r:embed="rId7" cstate="print"/>
            <a:stretch>
              <a:fillRect/>
            </a:stretch>
          </p:blipFill>
          <p:spPr>
            <a:xfrm flipH="1" flipV="1">
              <a:off x="9164509" y="3214895"/>
              <a:ext cx="121666" cy="121666"/>
            </a:xfrm>
            <a:prstGeom prst="rect">
              <a:avLst/>
            </a:prstGeom>
            <a:effectLst>
              <a:outerShdw blurRad="228600" dist="50800" dir="5400000" algn="ctr" rotWithShape="0">
                <a:srgbClr val="66FFFF"/>
              </a:outerShdw>
            </a:effectLst>
          </p:spPr>
        </p:pic>
        <p:pic>
          <p:nvPicPr>
            <p:cNvPr id="1014" name="Picture 1013" descr="glow-ball.png"/>
            <p:cNvPicPr>
              <a:picLocks noChangeAspect="1"/>
            </p:cNvPicPr>
            <p:nvPr/>
          </p:nvPicPr>
          <p:blipFill>
            <a:blip r:embed="rId7" cstate="print"/>
            <a:stretch>
              <a:fillRect/>
            </a:stretch>
          </p:blipFill>
          <p:spPr>
            <a:xfrm flipH="1" flipV="1">
              <a:off x="6720396" y="2400800"/>
              <a:ext cx="121666" cy="121666"/>
            </a:xfrm>
            <a:prstGeom prst="rect">
              <a:avLst/>
            </a:prstGeom>
            <a:effectLst>
              <a:outerShdw blurRad="228600" dist="50800" dir="5400000" algn="ctr" rotWithShape="0">
                <a:srgbClr val="66FFFF"/>
              </a:outerShdw>
            </a:effectLst>
          </p:spPr>
        </p:pic>
        <p:pic>
          <p:nvPicPr>
            <p:cNvPr id="1015" name="Picture 1014" descr="glow-ball.png"/>
            <p:cNvPicPr>
              <a:picLocks noChangeAspect="1"/>
            </p:cNvPicPr>
            <p:nvPr/>
          </p:nvPicPr>
          <p:blipFill>
            <a:blip r:embed="rId7" cstate="print"/>
            <a:stretch>
              <a:fillRect/>
            </a:stretch>
          </p:blipFill>
          <p:spPr>
            <a:xfrm flipH="1" flipV="1">
              <a:off x="8959163" y="3221517"/>
              <a:ext cx="121666" cy="121666"/>
            </a:xfrm>
            <a:prstGeom prst="rect">
              <a:avLst/>
            </a:prstGeom>
            <a:effectLst>
              <a:outerShdw blurRad="228600" dist="50800" dir="5400000" algn="ctr" rotWithShape="0">
                <a:srgbClr val="66FFFF"/>
              </a:outerShdw>
            </a:effectLst>
          </p:spPr>
        </p:pic>
        <p:pic>
          <p:nvPicPr>
            <p:cNvPr id="1016" name="Picture 1015" descr="glow-ball.png"/>
            <p:cNvPicPr>
              <a:picLocks noChangeAspect="1"/>
            </p:cNvPicPr>
            <p:nvPr/>
          </p:nvPicPr>
          <p:blipFill>
            <a:blip r:embed="rId6" cstate="print"/>
            <a:stretch>
              <a:fillRect/>
            </a:stretch>
          </p:blipFill>
          <p:spPr>
            <a:xfrm>
              <a:off x="2036060" y="2564331"/>
              <a:ext cx="107593" cy="107593"/>
            </a:xfrm>
            <a:prstGeom prst="rect">
              <a:avLst/>
            </a:prstGeom>
            <a:effectLst>
              <a:outerShdw blurRad="228600" dist="50800" dir="5400000" algn="ctr" rotWithShape="0">
                <a:srgbClr val="66FFFF"/>
              </a:outerShdw>
            </a:effectLst>
          </p:spPr>
        </p:pic>
        <p:pic>
          <p:nvPicPr>
            <p:cNvPr id="1017" name="Picture 1016" descr="glow-ball.png"/>
            <p:cNvPicPr>
              <a:picLocks noChangeAspect="1"/>
            </p:cNvPicPr>
            <p:nvPr/>
          </p:nvPicPr>
          <p:blipFill>
            <a:blip r:embed="rId6" cstate="print"/>
            <a:stretch>
              <a:fillRect/>
            </a:stretch>
          </p:blipFill>
          <p:spPr>
            <a:xfrm>
              <a:off x="9365427" y="2970578"/>
              <a:ext cx="107593" cy="107593"/>
            </a:xfrm>
            <a:prstGeom prst="rect">
              <a:avLst/>
            </a:prstGeom>
            <a:effectLst>
              <a:outerShdw blurRad="228600" dist="50800" dir="5400000" algn="ctr" rotWithShape="0">
                <a:srgbClr val="66FFFF"/>
              </a:outerShdw>
            </a:effectLst>
          </p:spPr>
        </p:pic>
        <p:pic>
          <p:nvPicPr>
            <p:cNvPr id="1018" name="Picture 1017" descr="glow-ball.png"/>
            <p:cNvPicPr>
              <a:picLocks noChangeAspect="1"/>
            </p:cNvPicPr>
            <p:nvPr/>
          </p:nvPicPr>
          <p:blipFill>
            <a:blip r:embed="rId6" cstate="print"/>
            <a:stretch>
              <a:fillRect/>
            </a:stretch>
          </p:blipFill>
          <p:spPr>
            <a:xfrm>
              <a:off x="9438313" y="3175987"/>
              <a:ext cx="107593" cy="107593"/>
            </a:xfrm>
            <a:prstGeom prst="rect">
              <a:avLst/>
            </a:prstGeom>
            <a:effectLst>
              <a:outerShdw blurRad="228600" dist="50800" dir="5400000" algn="ctr" rotWithShape="0">
                <a:srgbClr val="66FFFF"/>
              </a:outerShdw>
            </a:effectLst>
          </p:spPr>
        </p:pic>
        <p:pic>
          <p:nvPicPr>
            <p:cNvPr id="1019" name="Picture 1018" descr="glow-ball.png"/>
            <p:cNvPicPr>
              <a:picLocks noChangeAspect="1"/>
            </p:cNvPicPr>
            <p:nvPr/>
          </p:nvPicPr>
          <p:blipFill>
            <a:blip r:embed="rId6" cstate="print"/>
            <a:stretch>
              <a:fillRect/>
            </a:stretch>
          </p:blipFill>
          <p:spPr>
            <a:xfrm>
              <a:off x="9239531" y="3136230"/>
              <a:ext cx="107593" cy="107593"/>
            </a:xfrm>
            <a:prstGeom prst="rect">
              <a:avLst/>
            </a:prstGeom>
            <a:effectLst>
              <a:outerShdw blurRad="228600" dist="50800" dir="5400000" algn="ctr" rotWithShape="0">
                <a:srgbClr val="66FFFF"/>
              </a:outerShdw>
            </a:effectLst>
          </p:spPr>
        </p:pic>
        <p:pic>
          <p:nvPicPr>
            <p:cNvPr id="1020" name="Picture 1019" descr="glow-ball.png"/>
            <p:cNvPicPr>
              <a:picLocks noChangeAspect="1"/>
            </p:cNvPicPr>
            <p:nvPr/>
          </p:nvPicPr>
          <p:blipFill>
            <a:blip r:embed="rId6" cstate="print"/>
            <a:stretch>
              <a:fillRect/>
            </a:stretch>
          </p:blipFill>
          <p:spPr>
            <a:xfrm>
              <a:off x="9179897" y="2891065"/>
              <a:ext cx="107593" cy="107593"/>
            </a:xfrm>
            <a:prstGeom prst="rect">
              <a:avLst/>
            </a:prstGeom>
            <a:effectLst>
              <a:outerShdw blurRad="228600" dist="50800" dir="5400000" algn="ctr" rotWithShape="0">
                <a:srgbClr val="66FFFF"/>
              </a:outerShdw>
            </a:effectLst>
          </p:spPr>
        </p:pic>
        <p:pic>
          <p:nvPicPr>
            <p:cNvPr id="1021" name="Picture 1020" descr="glow-ball.png"/>
            <p:cNvPicPr>
              <a:picLocks noChangeAspect="1"/>
            </p:cNvPicPr>
            <p:nvPr/>
          </p:nvPicPr>
          <p:blipFill>
            <a:blip r:embed="rId6" cstate="print"/>
            <a:stretch>
              <a:fillRect/>
            </a:stretch>
          </p:blipFill>
          <p:spPr>
            <a:xfrm>
              <a:off x="9067253" y="3109726"/>
              <a:ext cx="107593" cy="107593"/>
            </a:xfrm>
            <a:prstGeom prst="rect">
              <a:avLst/>
            </a:prstGeom>
            <a:effectLst>
              <a:outerShdw blurRad="228600" dist="50800" dir="5400000" algn="ctr" rotWithShape="0">
                <a:srgbClr val="66FFFF"/>
              </a:outerShdw>
            </a:effectLst>
          </p:spPr>
        </p:pic>
        <p:pic>
          <p:nvPicPr>
            <p:cNvPr id="1022" name="Picture 1021" descr="glow-ball.png"/>
            <p:cNvPicPr>
              <a:picLocks noChangeAspect="1"/>
            </p:cNvPicPr>
            <p:nvPr/>
          </p:nvPicPr>
          <p:blipFill>
            <a:blip r:embed="rId6" cstate="print"/>
            <a:stretch>
              <a:fillRect/>
            </a:stretch>
          </p:blipFill>
          <p:spPr>
            <a:xfrm>
              <a:off x="9698559" y="3940272"/>
              <a:ext cx="107593" cy="107593"/>
            </a:xfrm>
            <a:prstGeom prst="rect">
              <a:avLst/>
            </a:prstGeom>
            <a:effectLst>
              <a:outerShdw blurRad="228600" dist="50800" dir="5400000" algn="ctr" rotWithShape="0">
                <a:srgbClr val="66FFFF"/>
              </a:outerShdw>
            </a:effectLst>
          </p:spPr>
        </p:pic>
        <p:pic>
          <p:nvPicPr>
            <p:cNvPr id="1023" name="Picture 1022" descr="glow-ball.png"/>
            <p:cNvPicPr>
              <a:picLocks noChangeAspect="1"/>
            </p:cNvPicPr>
            <p:nvPr/>
          </p:nvPicPr>
          <p:blipFill>
            <a:blip r:embed="rId6" cstate="print"/>
            <a:stretch>
              <a:fillRect/>
            </a:stretch>
          </p:blipFill>
          <p:spPr>
            <a:xfrm>
              <a:off x="9146765" y="3361517"/>
              <a:ext cx="107593" cy="107593"/>
            </a:xfrm>
            <a:prstGeom prst="rect">
              <a:avLst/>
            </a:prstGeom>
            <a:effectLst>
              <a:outerShdw blurRad="228600" dist="50800" dir="5400000" algn="ctr" rotWithShape="0">
                <a:srgbClr val="66FFFF"/>
              </a:outerShdw>
            </a:effectLst>
          </p:spPr>
        </p:pic>
        <p:pic>
          <p:nvPicPr>
            <p:cNvPr id="1024" name="Picture 1023" descr="glow-ball.png"/>
            <p:cNvPicPr>
              <a:picLocks noChangeAspect="1"/>
            </p:cNvPicPr>
            <p:nvPr/>
          </p:nvPicPr>
          <p:blipFill>
            <a:blip r:embed="rId7" cstate="print"/>
            <a:stretch>
              <a:fillRect/>
            </a:stretch>
          </p:blipFill>
          <p:spPr>
            <a:xfrm flipH="1" flipV="1">
              <a:off x="8959100" y="3062496"/>
              <a:ext cx="121666" cy="121666"/>
            </a:xfrm>
            <a:prstGeom prst="rect">
              <a:avLst/>
            </a:prstGeom>
            <a:effectLst>
              <a:outerShdw blurRad="228600" dist="50800" dir="5400000" algn="ctr" rotWithShape="0">
                <a:srgbClr val="66FFFF"/>
              </a:outerShdw>
            </a:effectLst>
          </p:spPr>
        </p:pic>
        <p:pic>
          <p:nvPicPr>
            <p:cNvPr id="1025" name="Picture 1024" descr="glow-ball.png"/>
            <p:cNvPicPr>
              <a:picLocks noChangeAspect="1"/>
            </p:cNvPicPr>
            <p:nvPr/>
          </p:nvPicPr>
          <p:blipFill>
            <a:blip r:embed="rId7" cstate="print"/>
            <a:stretch>
              <a:fillRect/>
            </a:stretch>
          </p:blipFill>
          <p:spPr>
            <a:xfrm flipH="1" flipV="1">
              <a:off x="9164509" y="3161887"/>
              <a:ext cx="121666" cy="121666"/>
            </a:xfrm>
            <a:prstGeom prst="rect">
              <a:avLst/>
            </a:prstGeom>
            <a:effectLst>
              <a:outerShdw blurRad="228600" dist="50800" dir="5400000" algn="ctr" rotWithShape="0">
                <a:srgbClr val="66FFFF"/>
              </a:outerShdw>
            </a:effectLst>
          </p:spPr>
        </p:pic>
        <p:pic>
          <p:nvPicPr>
            <p:cNvPr id="1026" name="Picture 1025" descr="glow-ball.png"/>
            <p:cNvPicPr>
              <a:picLocks noChangeAspect="1"/>
            </p:cNvPicPr>
            <p:nvPr/>
          </p:nvPicPr>
          <p:blipFill>
            <a:blip r:embed="rId7" cstate="print"/>
            <a:stretch>
              <a:fillRect/>
            </a:stretch>
          </p:blipFill>
          <p:spPr>
            <a:xfrm flipH="1" flipV="1">
              <a:off x="3115348" y="2810248"/>
              <a:ext cx="121666" cy="121666"/>
            </a:xfrm>
            <a:prstGeom prst="rect">
              <a:avLst/>
            </a:prstGeom>
            <a:effectLst>
              <a:outerShdw blurRad="228600" dist="50800" dir="5400000" algn="ctr" rotWithShape="0">
                <a:srgbClr val="66FFFF"/>
              </a:outerShdw>
            </a:effectLst>
          </p:spPr>
        </p:pic>
        <p:pic>
          <p:nvPicPr>
            <p:cNvPr id="1027" name="Picture 1026" descr="glow-ball.png"/>
            <p:cNvPicPr>
              <a:picLocks noChangeAspect="1"/>
            </p:cNvPicPr>
            <p:nvPr/>
          </p:nvPicPr>
          <p:blipFill>
            <a:blip r:embed="rId7" cstate="print"/>
            <a:stretch>
              <a:fillRect/>
            </a:stretch>
          </p:blipFill>
          <p:spPr>
            <a:xfrm flipH="1" flipV="1">
              <a:off x="8959163" y="3168509"/>
              <a:ext cx="121666" cy="121666"/>
            </a:xfrm>
            <a:prstGeom prst="rect">
              <a:avLst/>
            </a:prstGeom>
            <a:effectLst>
              <a:outerShdw blurRad="228600" dist="50800" dir="5400000" algn="ctr" rotWithShape="0">
                <a:srgbClr val="66FFFF"/>
              </a:outerShdw>
            </a:effectLst>
          </p:spPr>
        </p:pic>
        <p:pic>
          <p:nvPicPr>
            <p:cNvPr id="1028" name="Picture 1027" descr="glow-ball.png"/>
            <p:cNvPicPr>
              <a:picLocks noChangeAspect="1"/>
            </p:cNvPicPr>
            <p:nvPr/>
          </p:nvPicPr>
          <p:blipFill>
            <a:blip r:embed="rId6" cstate="print"/>
            <a:stretch>
              <a:fillRect/>
            </a:stretch>
          </p:blipFill>
          <p:spPr>
            <a:xfrm>
              <a:off x="9517827" y="2937450"/>
              <a:ext cx="107593" cy="107593"/>
            </a:xfrm>
            <a:prstGeom prst="rect">
              <a:avLst/>
            </a:prstGeom>
            <a:effectLst>
              <a:outerShdw blurRad="228600" dist="50800" dir="5400000" algn="ctr" rotWithShape="0">
                <a:srgbClr val="66FFFF"/>
              </a:outerShdw>
            </a:effectLst>
          </p:spPr>
        </p:pic>
        <p:pic>
          <p:nvPicPr>
            <p:cNvPr id="1029" name="Picture 1028" descr="glow-ball.png"/>
            <p:cNvPicPr>
              <a:picLocks noChangeAspect="1"/>
            </p:cNvPicPr>
            <p:nvPr/>
          </p:nvPicPr>
          <p:blipFill>
            <a:blip r:embed="rId6" cstate="print"/>
            <a:stretch>
              <a:fillRect/>
            </a:stretch>
          </p:blipFill>
          <p:spPr>
            <a:xfrm>
              <a:off x="9391931" y="3103102"/>
              <a:ext cx="107593" cy="107593"/>
            </a:xfrm>
            <a:prstGeom prst="rect">
              <a:avLst/>
            </a:prstGeom>
            <a:effectLst>
              <a:outerShdw blurRad="228600" dist="50800" dir="5400000" algn="ctr" rotWithShape="0">
                <a:srgbClr val="66FFFF"/>
              </a:outerShdw>
            </a:effectLst>
          </p:spPr>
        </p:pic>
        <p:pic>
          <p:nvPicPr>
            <p:cNvPr id="1030" name="Picture 1029" descr="glow-ball.png"/>
            <p:cNvPicPr>
              <a:picLocks noChangeAspect="1"/>
            </p:cNvPicPr>
            <p:nvPr/>
          </p:nvPicPr>
          <p:blipFill>
            <a:blip r:embed="rId6" cstate="print"/>
            <a:stretch>
              <a:fillRect/>
            </a:stretch>
          </p:blipFill>
          <p:spPr>
            <a:xfrm>
              <a:off x="9332297" y="2857937"/>
              <a:ext cx="107593" cy="107593"/>
            </a:xfrm>
            <a:prstGeom prst="rect">
              <a:avLst/>
            </a:prstGeom>
            <a:effectLst>
              <a:outerShdw blurRad="228600" dist="50800" dir="5400000" algn="ctr" rotWithShape="0">
                <a:srgbClr val="66FFFF"/>
              </a:outerShdw>
            </a:effectLst>
          </p:spPr>
        </p:pic>
        <p:pic>
          <p:nvPicPr>
            <p:cNvPr id="1031" name="Picture 1030" descr="glow-ball.png"/>
            <p:cNvPicPr>
              <a:picLocks noChangeAspect="1"/>
            </p:cNvPicPr>
            <p:nvPr/>
          </p:nvPicPr>
          <p:blipFill>
            <a:blip r:embed="rId6" cstate="print"/>
            <a:stretch>
              <a:fillRect/>
            </a:stretch>
          </p:blipFill>
          <p:spPr>
            <a:xfrm>
              <a:off x="9219653" y="3076598"/>
              <a:ext cx="107593" cy="107593"/>
            </a:xfrm>
            <a:prstGeom prst="rect">
              <a:avLst/>
            </a:prstGeom>
            <a:effectLst>
              <a:outerShdw blurRad="228600" dist="50800" dir="5400000" algn="ctr" rotWithShape="0">
                <a:srgbClr val="66FFFF"/>
              </a:outerShdw>
            </a:effectLst>
          </p:spPr>
        </p:pic>
        <p:pic>
          <p:nvPicPr>
            <p:cNvPr id="1032" name="Picture 1031" descr="glow-ball.png"/>
            <p:cNvPicPr>
              <a:picLocks noChangeAspect="1"/>
            </p:cNvPicPr>
            <p:nvPr/>
          </p:nvPicPr>
          <p:blipFill>
            <a:blip r:embed="rId6" cstate="print"/>
            <a:stretch>
              <a:fillRect/>
            </a:stretch>
          </p:blipFill>
          <p:spPr>
            <a:xfrm>
              <a:off x="8868471" y="3030216"/>
              <a:ext cx="107593" cy="107593"/>
            </a:xfrm>
            <a:prstGeom prst="rect">
              <a:avLst/>
            </a:prstGeom>
            <a:effectLst>
              <a:outerShdw blurRad="228600" dist="50800" dir="5400000" algn="ctr" rotWithShape="0">
                <a:srgbClr val="66FFFF"/>
              </a:outerShdw>
            </a:effectLst>
          </p:spPr>
        </p:pic>
        <p:pic>
          <p:nvPicPr>
            <p:cNvPr id="1033" name="Picture 1032" descr="glow-ball.png"/>
            <p:cNvPicPr>
              <a:picLocks noChangeAspect="1"/>
            </p:cNvPicPr>
            <p:nvPr/>
          </p:nvPicPr>
          <p:blipFill>
            <a:blip r:embed="rId6" cstate="print"/>
            <a:stretch>
              <a:fillRect/>
            </a:stretch>
          </p:blipFill>
          <p:spPr>
            <a:xfrm>
              <a:off x="9299165" y="3328389"/>
              <a:ext cx="107593" cy="107593"/>
            </a:xfrm>
            <a:prstGeom prst="rect">
              <a:avLst/>
            </a:prstGeom>
            <a:effectLst>
              <a:outerShdw blurRad="228600" dist="50800" dir="5400000" algn="ctr" rotWithShape="0">
                <a:srgbClr val="66FFFF"/>
              </a:outerShdw>
            </a:effectLst>
          </p:spPr>
        </p:pic>
        <p:pic>
          <p:nvPicPr>
            <p:cNvPr id="1034" name="Picture 1033" descr="glow-ball.png"/>
            <p:cNvPicPr>
              <a:picLocks noChangeAspect="1"/>
            </p:cNvPicPr>
            <p:nvPr/>
          </p:nvPicPr>
          <p:blipFill>
            <a:blip r:embed="rId6" cstate="print"/>
            <a:stretch>
              <a:fillRect/>
            </a:stretch>
          </p:blipFill>
          <p:spPr>
            <a:xfrm>
              <a:off x="9027495" y="2804929"/>
              <a:ext cx="107593" cy="107593"/>
            </a:xfrm>
            <a:prstGeom prst="rect">
              <a:avLst/>
            </a:prstGeom>
            <a:effectLst>
              <a:outerShdw blurRad="228600" dist="50800" dir="5400000" algn="ctr" rotWithShape="0">
                <a:srgbClr val="66FFFF"/>
              </a:outerShdw>
            </a:effectLst>
          </p:spPr>
        </p:pic>
        <p:pic>
          <p:nvPicPr>
            <p:cNvPr id="1035" name="Picture 1034" descr="glow-ball.png"/>
            <p:cNvPicPr>
              <a:picLocks noChangeAspect="1"/>
            </p:cNvPicPr>
            <p:nvPr/>
          </p:nvPicPr>
          <p:blipFill>
            <a:blip r:embed="rId7" cstate="print"/>
            <a:stretch>
              <a:fillRect/>
            </a:stretch>
          </p:blipFill>
          <p:spPr>
            <a:xfrm flipH="1" flipV="1">
              <a:off x="8985605" y="3155264"/>
              <a:ext cx="121666" cy="121666"/>
            </a:xfrm>
            <a:prstGeom prst="rect">
              <a:avLst/>
            </a:prstGeom>
            <a:effectLst>
              <a:outerShdw blurRad="228600" dist="50800" dir="5400000" algn="ctr" rotWithShape="0">
                <a:srgbClr val="66FFFF"/>
              </a:outerShdw>
            </a:effectLst>
          </p:spPr>
        </p:pic>
        <p:pic>
          <p:nvPicPr>
            <p:cNvPr id="1036" name="Picture 1035" descr="glow-ball.png"/>
            <p:cNvPicPr>
              <a:picLocks noChangeAspect="1"/>
            </p:cNvPicPr>
            <p:nvPr/>
          </p:nvPicPr>
          <p:blipFill>
            <a:blip r:embed="rId7" cstate="print"/>
            <a:stretch>
              <a:fillRect/>
            </a:stretch>
          </p:blipFill>
          <p:spPr>
            <a:xfrm flipH="1" flipV="1">
              <a:off x="9111500" y="3029368"/>
              <a:ext cx="121666" cy="121666"/>
            </a:xfrm>
            <a:prstGeom prst="rect">
              <a:avLst/>
            </a:prstGeom>
            <a:effectLst>
              <a:outerShdw blurRad="228600" dist="50800" dir="5400000" algn="ctr" rotWithShape="0">
                <a:srgbClr val="66FFFF"/>
              </a:outerShdw>
            </a:effectLst>
          </p:spPr>
        </p:pic>
        <p:pic>
          <p:nvPicPr>
            <p:cNvPr id="1037" name="Picture 1036" descr="glow-ball.png"/>
            <p:cNvPicPr>
              <a:picLocks noChangeAspect="1"/>
            </p:cNvPicPr>
            <p:nvPr/>
          </p:nvPicPr>
          <p:blipFill>
            <a:blip r:embed="rId7" cstate="print"/>
            <a:stretch>
              <a:fillRect/>
            </a:stretch>
          </p:blipFill>
          <p:spPr>
            <a:xfrm flipH="1" flipV="1">
              <a:off x="9316909" y="3128759"/>
              <a:ext cx="121666" cy="121666"/>
            </a:xfrm>
            <a:prstGeom prst="rect">
              <a:avLst/>
            </a:prstGeom>
            <a:effectLst>
              <a:outerShdw blurRad="228600" dist="50800" dir="5400000" algn="ctr" rotWithShape="0">
                <a:srgbClr val="66FFFF"/>
              </a:outerShdw>
            </a:effectLst>
          </p:spPr>
        </p:pic>
        <p:pic>
          <p:nvPicPr>
            <p:cNvPr id="1038" name="Picture 1037" descr="glow-ball.png"/>
            <p:cNvPicPr>
              <a:picLocks noChangeAspect="1"/>
            </p:cNvPicPr>
            <p:nvPr/>
          </p:nvPicPr>
          <p:blipFill>
            <a:blip r:embed="rId7" cstate="print"/>
            <a:stretch>
              <a:fillRect/>
            </a:stretch>
          </p:blipFill>
          <p:spPr>
            <a:xfrm flipH="1" flipV="1">
              <a:off x="9416300" y="3334168"/>
              <a:ext cx="121666" cy="121666"/>
            </a:xfrm>
            <a:prstGeom prst="rect">
              <a:avLst/>
            </a:prstGeom>
            <a:effectLst>
              <a:outerShdw blurRad="228600" dist="50800" dir="5400000" algn="ctr" rotWithShape="0">
                <a:srgbClr val="66FFFF"/>
              </a:outerShdw>
            </a:effectLst>
          </p:spPr>
        </p:pic>
        <p:pic>
          <p:nvPicPr>
            <p:cNvPr id="1039" name="Picture 1038" descr="glow-ball.png"/>
            <p:cNvPicPr>
              <a:picLocks noChangeAspect="1"/>
            </p:cNvPicPr>
            <p:nvPr/>
          </p:nvPicPr>
          <p:blipFill>
            <a:blip r:embed="rId7" cstate="print"/>
            <a:stretch>
              <a:fillRect/>
            </a:stretch>
          </p:blipFill>
          <p:spPr>
            <a:xfrm flipH="1" flipV="1">
              <a:off x="9111563" y="3135381"/>
              <a:ext cx="121666" cy="121666"/>
            </a:xfrm>
            <a:prstGeom prst="rect">
              <a:avLst/>
            </a:prstGeom>
            <a:effectLst>
              <a:outerShdw blurRad="228600" dist="50800" dir="5400000" algn="ctr" rotWithShape="0">
                <a:srgbClr val="66FFFF"/>
              </a:outerShdw>
            </a:effectLst>
          </p:spPr>
        </p:pic>
        <p:pic>
          <p:nvPicPr>
            <p:cNvPr id="1040" name="Picture 1039" descr="glow-ball.png"/>
            <p:cNvPicPr>
              <a:picLocks noChangeAspect="1"/>
            </p:cNvPicPr>
            <p:nvPr/>
          </p:nvPicPr>
          <p:blipFill>
            <a:blip r:embed="rId6" cstate="print"/>
            <a:stretch>
              <a:fillRect/>
            </a:stretch>
          </p:blipFill>
          <p:spPr>
            <a:xfrm>
              <a:off x="9398557" y="3308512"/>
              <a:ext cx="107593" cy="107593"/>
            </a:xfrm>
            <a:prstGeom prst="rect">
              <a:avLst/>
            </a:prstGeom>
            <a:effectLst>
              <a:outerShdw blurRad="228600" dist="50800" dir="5400000" algn="ctr" rotWithShape="0">
                <a:srgbClr val="66FFFF"/>
              </a:outerShdw>
            </a:effectLst>
          </p:spPr>
        </p:pic>
        <p:pic>
          <p:nvPicPr>
            <p:cNvPr id="1041" name="Picture 1040" descr="glow-ball.png"/>
            <p:cNvPicPr>
              <a:picLocks noChangeAspect="1"/>
            </p:cNvPicPr>
            <p:nvPr/>
          </p:nvPicPr>
          <p:blipFill>
            <a:blip r:embed="rId6" cstate="print"/>
            <a:stretch>
              <a:fillRect/>
            </a:stretch>
          </p:blipFill>
          <p:spPr>
            <a:xfrm>
              <a:off x="9033953" y="3084568"/>
              <a:ext cx="107593" cy="107593"/>
            </a:xfrm>
            <a:prstGeom prst="rect">
              <a:avLst/>
            </a:prstGeom>
            <a:effectLst>
              <a:outerShdw blurRad="228600" dist="50800" dir="5400000" algn="ctr" rotWithShape="0">
                <a:srgbClr val="66FFFF"/>
              </a:outerShdw>
            </a:effectLst>
          </p:spPr>
        </p:pic>
        <p:pic>
          <p:nvPicPr>
            <p:cNvPr id="1042" name="Picture 1041" descr="glow-ball.png"/>
            <p:cNvPicPr>
              <a:picLocks noChangeAspect="1"/>
            </p:cNvPicPr>
            <p:nvPr/>
          </p:nvPicPr>
          <p:blipFill>
            <a:blip r:embed="rId6" cstate="print"/>
            <a:stretch>
              <a:fillRect/>
            </a:stretch>
          </p:blipFill>
          <p:spPr>
            <a:xfrm>
              <a:off x="9120092" y="3144203"/>
              <a:ext cx="107593" cy="107593"/>
            </a:xfrm>
            <a:prstGeom prst="rect">
              <a:avLst/>
            </a:prstGeom>
            <a:effectLst>
              <a:outerShdw blurRad="228600" dist="50800" dir="5400000" algn="ctr" rotWithShape="0">
                <a:srgbClr val="66FFFF"/>
              </a:outerShdw>
            </a:effectLst>
          </p:spPr>
        </p:pic>
        <p:pic>
          <p:nvPicPr>
            <p:cNvPr id="1043" name="Picture 1042" descr="glow-ball.png"/>
            <p:cNvPicPr>
              <a:picLocks noChangeAspect="1"/>
            </p:cNvPicPr>
            <p:nvPr/>
          </p:nvPicPr>
          <p:blipFill>
            <a:blip r:embed="rId6" cstate="print"/>
            <a:stretch>
              <a:fillRect/>
            </a:stretch>
          </p:blipFill>
          <p:spPr>
            <a:xfrm>
              <a:off x="9272492" y="3296603"/>
              <a:ext cx="107593" cy="107593"/>
            </a:xfrm>
            <a:prstGeom prst="rect">
              <a:avLst/>
            </a:prstGeom>
            <a:effectLst>
              <a:outerShdw blurRad="228600" dist="50800" dir="5400000" algn="ctr" rotWithShape="0">
                <a:srgbClr val="66FFFF"/>
              </a:outerShdw>
            </a:effectLst>
          </p:spPr>
        </p:pic>
        <p:pic>
          <p:nvPicPr>
            <p:cNvPr id="1044" name="Picture 1043" descr="glow-ball.png"/>
            <p:cNvPicPr>
              <a:picLocks noChangeAspect="1"/>
            </p:cNvPicPr>
            <p:nvPr/>
          </p:nvPicPr>
          <p:blipFill>
            <a:blip r:embed="rId6" cstate="print"/>
            <a:stretch>
              <a:fillRect/>
            </a:stretch>
          </p:blipFill>
          <p:spPr>
            <a:xfrm>
              <a:off x="9186353" y="3157456"/>
              <a:ext cx="107593" cy="107593"/>
            </a:xfrm>
            <a:prstGeom prst="rect">
              <a:avLst/>
            </a:prstGeom>
            <a:effectLst>
              <a:outerShdw blurRad="228600" dist="50800" dir="5400000" algn="ctr" rotWithShape="0">
                <a:srgbClr val="66FFFF"/>
              </a:outerShdw>
            </a:effectLst>
          </p:spPr>
        </p:pic>
        <p:pic>
          <p:nvPicPr>
            <p:cNvPr id="1045" name="Picture 1044" descr="glow-ball.png"/>
            <p:cNvPicPr>
              <a:picLocks noChangeAspect="1"/>
            </p:cNvPicPr>
            <p:nvPr/>
          </p:nvPicPr>
          <p:blipFill>
            <a:blip r:embed="rId6" cstate="print"/>
            <a:stretch>
              <a:fillRect/>
            </a:stretch>
          </p:blipFill>
          <p:spPr>
            <a:xfrm>
              <a:off x="9272492" y="3217091"/>
              <a:ext cx="107593" cy="107593"/>
            </a:xfrm>
            <a:prstGeom prst="rect">
              <a:avLst/>
            </a:prstGeom>
            <a:effectLst>
              <a:outerShdw blurRad="228600" dist="50800" dir="5400000" algn="ctr" rotWithShape="0">
                <a:srgbClr val="66FFFF"/>
              </a:outerShdw>
            </a:effectLst>
          </p:spPr>
        </p:pic>
        <p:pic>
          <p:nvPicPr>
            <p:cNvPr id="1046" name="Picture 1045" descr="glow-ball.png"/>
            <p:cNvPicPr>
              <a:picLocks noChangeAspect="1"/>
            </p:cNvPicPr>
            <p:nvPr/>
          </p:nvPicPr>
          <p:blipFill>
            <a:blip r:embed="rId6" cstate="print"/>
            <a:stretch>
              <a:fillRect/>
            </a:stretch>
          </p:blipFill>
          <p:spPr>
            <a:xfrm>
              <a:off x="8874929" y="3097820"/>
              <a:ext cx="107593" cy="107593"/>
            </a:xfrm>
            <a:prstGeom prst="rect">
              <a:avLst/>
            </a:prstGeom>
            <a:effectLst>
              <a:outerShdw blurRad="228600" dist="50800" dir="5400000" algn="ctr" rotWithShape="0">
                <a:srgbClr val="66FFFF"/>
              </a:outerShdw>
            </a:effectLst>
          </p:spPr>
        </p:pic>
        <p:pic>
          <p:nvPicPr>
            <p:cNvPr id="1047" name="Picture 1046" descr="glow-ball.png"/>
            <p:cNvPicPr>
              <a:picLocks noChangeAspect="1"/>
            </p:cNvPicPr>
            <p:nvPr/>
          </p:nvPicPr>
          <p:blipFill>
            <a:blip r:embed="rId6" cstate="print"/>
            <a:stretch>
              <a:fillRect/>
            </a:stretch>
          </p:blipFill>
          <p:spPr>
            <a:xfrm>
              <a:off x="8961068" y="3157455"/>
              <a:ext cx="107593" cy="107593"/>
            </a:xfrm>
            <a:prstGeom prst="rect">
              <a:avLst/>
            </a:prstGeom>
            <a:effectLst>
              <a:outerShdw blurRad="228600" dist="50800" dir="5400000" algn="ctr" rotWithShape="0">
                <a:srgbClr val="66FFFF"/>
              </a:outerShdw>
            </a:effectLst>
          </p:spPr>
        </p:pic>
        <p:pic>
          <p:nvPicPr>
            <p:cNvPr id="1048" name="Picture 1047" descr="glow-ball.png"/>
            <p:cNvPicPr>
              <a:picLocks noChangeAspect="1"/>
            </p:cNvPicPr>
            <p:nvPr/>
          </p:nvPicPr>
          <p:blipFill>
            <a:blip r:embed="rId6" cstate="print"/>
            <a:stretch>
              <a:fillRect/>
            </a:stretch>
          </p:blipFill>
          <p:spPr>
            <a:xfrm>
              <a:off x="9113468" y="3309855"/>
              <a:ext cx="107593" cy="107593"/>
            </a:xfrm>
            <a:prstGeom prst="rect">
              <a:avLst/>
            </a:prstGeom>
            <a:effectLst>
              <a:outerShdw blurRad="228600" dist="50800" dir="5400000" algn="ctr" rotWithShape="0">
                <a:srgbClr val="66FFFF"/>
              </a:outerShdw>
            </a:effectLst>
          </p:spPr>
        </p:pic>
        <p:pic>
          <p:nvPicPr>
            <p:cNvPr id="1049" name="Picture 1048" descr="glow-ball.png"/>
            <p:cNvPicPr>
              <a:picLocks noChangeAspect="1"/>
            </p:cNvPicPr>
            <p:nvPr/>
          </p:nvPicPr>
          <p:blipFill>
            <a:blip r:embed="rId7" cstate="print"/>
            <a:stretch>
              <a:fillRect/>
            </a:stretch>
          </p:blipFill>
          <p:spPr>
            <a:xfrm flipH="1" flipV="1">
              <a:off x="9237291" y="3110219"/>
              <a:ext cx="121666" cy="121666"/>
            </a:xfrm>
            <a:prstGeom prst="rect">
              <a:avLst/>
            </a:prstGeom>
            <a:effectLst>
              <a:outerShdw blurRad="228600" dist="50800" dir="5400000" algn="ctr" rotWithShape="0">
                <a:srgbClr val="66FFFF"/>
              </a:outerShdw>
            </a:effectLst>
          </p:spPr>
        </p:pic>
        <p:pic>
          <p:nvPicPr>
            <p:cNvPr id="1050" name="Picture 1049" descr="glow-ball.png"/>
            <p:cNvPicPr>
              <a:picLocks noChangeAspect="1"/>
            </p:cNvPicPr>
            <p:nvPr/>
          </p:nvPicPr>
          <p:blipFill>
            <a:blip r:embed="rId6" cstate="print"/>
            <a:stretch>
              <a:fillRect/>
            </a:stretch>
          </p:blipFill>
          <p:spPr>
            <a:xfrm>
              <a:off x="9014077" y="3077944"/>
              <a:ext cx="107593" cy="107593"/>
            </a:xfrm>
            <a:prstGeom prst="rect">
              <a:avLst/>
            </a:prstGeom>
            <a:effectLst>
              <a:outerShdw blurRad="228600" dist="50800" dir="5400000" algn="ctr" rotWithShape="0">
                <a:srgbClr val="66FFFF"/>
              </a:outerShdw>
            </a:effectLst>
          </p:spPr>
        </p:pic>
        <p:pic>
          <p:nvPicPr>
            <p:cNvPr id="1051" name="Picture 1050" descr="glow-ball.png"/>
            <p:cNvPicPr>
              <a:picLocks noChangeAspect="1"/>
            </p:cNvPicPr>
            <p:nvPr/>
          </p:nvPicPr>
          <p:blipFill>
            <a:blip r:embed="rId6" cstate="print"/>
            <a:stretch>
              <a:fillRect/>
            </a:stretch>
          </p:blipFill>
          <p:spPr>
            <a:xfrm>
              <a:off x="9100216" y="3137579"/>
              <a:ext cx="107593" cy="107593"/>
            </a:xfrm>
            <a:prstGeom prst="rect">
              <a:avLst/>
            </a:prstGeom>
            <a:effectLst>
              <a:outerShdw blurRad="228600" dist="50800" dir="5400000" algn="ctr" rotWithShape="0">
                <a:srgbClr val="66FFFF"/>
              </a:outerShdw>
            </a:effectLst>
          </p:spPr>
        </p:pic>
        <p:pic>
          <p:nvPicPr>
            <p:cNvPr id="1052" name="Picture 1051" descr="glow-ball.png"/>
            <p:cNvPicPr>
              <a:picLocks noChangeAspect="1"/>
            </p:cNvPicPr>
            <p:nvPr/>
          </p:nvPicPr>
          <p:blipFill>
            <a:blip r:embed="rId6" cstate="print"/>
            <a:stretch>
              <a:fillRect/>
            </a:stretch>
          </p:blipFill>
          <p:spPr>
            <a:xfrm>
              <a:off x="9252616" y="3289979"/>
              <a:ext cx="107593" cy="107593"/>
            </a:xfrm>
            <a:prstGeom prst="rect">
              <a:avLst/>
            </a:prstGeom>
            <a:effectLst>
              <a:outerShdw blurRad="228600" dist="50800" dir="5400000" algn="ctr" rotWithShape="0">
                <a:srgbClr val="66FFFF"/>
              </a:outerShdw>
            </a:effectLst>
          </p:spPr>
        </p:pic>
        <p:pic>
          <p:nvPicPr>
            <p:cNvPr id="1053" name="Picture 1052" descr="glow-ball.png"/>
            <p:cNvPicPr>
              <a:picLocks noChangeAspect="1"/>
            </p:cNvPicPr>
            <p:nvPr/>
          </p:nvPicPr>
          <p:blipFill>
            <a:blip r:embed="rId6" cstate="print"/>
            <a:stretch>
              <a:fillRect/>
            </a:stretch>
          </p:blipFill>
          <p:spPr>
            <a:xfrm>
              <a:off x="9053833" y="2958676"/>
              <a:ext cx="107593" cy="107593"/>
            </a:xfrm>
            <a:prstGeom prst="rect">
              <a:avLst/>
            </a:prstGeom>
            <a:effectLst>
              <a:outerShdw blurRad="228600" dist="50800" dir="5400000" algn="ctr" rotWithShape="0">
                <a:srgbClr val="66FFFF"/>
              </a:outerShdw>
            </a:effectLst>
          </p:spPr>
        </p:pic>
        <p:pic>
          <p:nvPicPr>
            <p:cNvPr id="1054" name="Picture 1053" descr="glow-ball.png"/>
            <p:cNvPicPr>
              <a:picLocks noChangeAspect="1"/>
            </p:cNvPicPr>
            <p:nvPr/>
          </p:nvPicPr>
          <p:blipFill>
            <a:blip r:embed="rId6" cstate="print"/>
            <a:stretch>
              <a:fillRect/>
            </a:stretch>
          </p:blipFill>
          <p:spPr>
            <a:xfrm>
              <a:off x="9139972" y="3018311"/>
              <a:ext cx="107593" cy="107593"/>
            </a:xfrm>
            <a:prstGeom prst="rect">
              <a:avLst/>
            </a:prstGeom>
            <a:effectLst>
              <a:outerShdw blurRad="228600" dist="50800" dir="5400000" algn="ctr" rotWithShape="0">
                <a:srgbClr val="66FFFF"/>
              </a:outerShdw>
            </a:effectLst>
          </p:spPr>
        </p:pic>
        <p:pic>
          <p:nvPicPr>
            <p:cNvPr id="1055" name="Picture 1054" descr="glow-ball.png"/>
            <p:cNvPicPr>
              <a:picLocks noChangeAspect="1"/>
            </p:cNvPicPr>
            <p:nvPr/>
          </p:nvPicPr>
          <p:blipFill>
            <a:blip r:embed="rId6" cstate="print"/>
            <a:stretch>
              <a:fillRect/>
            </a:stretch>
          </p:blipFill>
          <p:spPr>
            <a:xfrm>
              <a:off x="9292372" y="3170711"/>
              <a:ext cx="107593" cy="107593"/>
            </a:xfrm>
            <a:prstGeom prst="rect">
              <a:avLst/>
            </a:prstGeom>
            <a:effectLst>
              <a:outerShdw blurRad="228600" dist="50800" dir="5400000" algn="ctr" rotWithShape="0">
                <a:srgbClr val="66FFFF"/>
              </a:outerShdw>
            </a:effectLst>
          </p:spPr>
        </p:pic>
        <p:pic>
          <p:nvPicPr>
            <p:cNvPr id="1056" name="Picture 1055" descr="glow-ball.png"/>
            <p:cNvPicPr>
              <a:picLocks noChangeAspect="1"/>
            </p:cNvPicPr>
            <p:nvPr/>
          </p:nvPicPr>
          <p:blipFill>
            <a:blip r:embed="rId6" cstate="print"/>
            <a:stretch>
              <a:fillRect/>
            </a:stretch>
          </p:blipFill>
          <p:spPr>
            <a:xfrm>
              <a:off x="9206233" y="3031564"/>
              <a:ext cx="107593" cy="107593"/>
            </a:xfrm>
            <a:prstGeom prst="rect">
              <a:avLst/>
            </a:prstGeom>
            <a:effectLst>
              <a:outerShdw blurRad="228600" dist="50800" dir="5400000" algn="ctr" rotWithShape="0">
                <a:srgbClr val="66FFFF"/>
              </a:outerShdw>
            </a:effectLst>
          </p:spPr>
        </p:pic>
        <p:pic>
          <p:nvPicPr>
            <p:cNvPr id="1057" name="Picture 1056" descr="glow-ball.png"/>
            <p:cNvPicPr>
              <a:picLocks noChangeAspect="1"/>
            </p:cNvPicPr>
            <p:nvPr/>
          </p:nvPicPr>
          <p:blipFill>
            <a:blip r:embed="rId6" cstate="print"/>
            <a:stretch>
              <a:fillRect/>
            </a:stretch>
          </p:blipFill>
          <p:spPr>
            <a:xfrm>
              <a:off x="9292372" y="3091199"/>
              <a:ext cx="107593" cy="107593"/>
            </a:xfrm>
            <a:prstGeom prst="rect">
              <a:avLst/>
            </a:prstGeom>
            <a:effectLst>
              <a:outerShdw blurRad="228600" dist="50800" dir="5400000" algn="ctr" rotWithShape="0">
                <a:srgbClr val="66FFFF"/>
              </a:outerShdw>
            </a:effectLst>
          </p:spPr>
        </p:pic>
        <p:pic>
          <p:nvPicPr>
            <p:cNvPr id="1058" name="Picture 1057" descr="glow-ball.png"/>
            <p:cNvPicPr>
              <a:picLocks noChangeAspect="1"/>
            </p:cNvPicPr>
            <p:nvPr/>
          </p:nvPicPr>
          <p:blipFill>
            <a:blip r:embed="rId6" cstate="print"/>
            <a:stretch>
              <a:fillRect/>
            </a:stretch>
          </p:blipFill>
          <p:spPr>
            <a:xfrm>
              <a:off x="8894809" y="2971928"/>
              <a:ext cx="107593" cy="107593"/>
            </a:xfrm>
            <a:prstGeom prst="rect">
              <a:avLst/>
            </a:prstGeom>
            <a:effectLst>
              <a:outerShdw blurRad="228600" dist="50800" dir="5400000" algn="ctr" rotWithShape="0">
                <a:srgbClr val="66FFFF"/>
              </a:outerShdw>
            </a:effectLst>
          </p:spPr>
        </p:pic>
        <p:pic>
          <p:nvPicPr>
            <p:cNvPr id="1059" name="Picture 1058" descr="glow-ball.png"/>
            <p:cNvPicPr>
              <a:picLocks noChangeAspect="1"/>
            </p:cNvPicPr>
            <p:nvPr/>
          </p:nvPicPr>
          <p:blipFill>
            <a:blip r:embed="rId6" cstate="print"/>
            <a:stretch>
              <a:fillRect/>
            </a:stretch>
          </p:blipFill>
          <p:spPr>
            <a:xfrm>
              <a:off x="8980948" y="3031563"/>
              <a:ext cx="107593" cy="107593"/>
            </a:xfrm>
            <a:prstGeom prst="rect">
              <a:avLst/>
            </a:prstGeom>
            <a:effectLst>
              <a:outerShdw blurRad="228600" dist="50800" dir="5400000" algn="ctr" rotWithShape="0">
                <a:srgbClr val="66FFFF"/>
              </a:outerShdw>
            </a:effectLst>
          </p:spPr>
        </p:pic>
        <p:pic>
          <p:nvPicPr>
            <p:cNvPr id="1060" name="Picture 1059" descr="glow-ball.png"/>
            <p:cNvPicPr>
              <a:picLocks noChangeAspect="1"/>
            </p:cNvPicPr>
            <p:nvPr/>
          </p:nvPicPr>
          <p:blipFill>
            <a:blip r:embed="rId6" cstate="print"/>
            <a:stretch>
              <a:fillRect/>
            </a:stretch>
          </p:blipFill>
          <p:spPr>
            <a:xfrm>
              <a:off x="9133348" y="3183963"/>
              <a:ext cx="107593" cy="107593"/>
            </a:xfrm>
            <a:prstGeom prst="rect">
              <a:avLst/>
            </a:prstGeom>
            <a:effectLst>
              <a:outerShdw blurRad="228600" dist="50800" dir="5400000" algn="ctr" rotWithShape="0">
                <a:srgbClr val="66FFFF"/>
              </a:outerShdw>
            </a:effectLst>
          </p:spPr>
        </p:pic>
        <p:pic>
          <p:nvPicPr>
            <p:cNvPr id="1061" name="Picture 1060" descr="glow-ball.png"/>
            <p:cNvPicPr>
              <a:picLocks noChangeAspect="1"/>
            </p:cNvPicPr>
            <p:nvPr/>
          </p:nvPicPr>
          <p:blipFill>
            <a:blip r:embed="rId6" cstate="print"/>
            <a:stretch>
              <a:fillRect/>
            </a:stretch>
          </p:blipFill>
          <p:spPr>
            <a:xfrm>
              <a:off x="2643210" y="2968501"/>
              <a:ext cx="107593" cy="107593"/>
            </a:xfrm>
            <a:prstGeom prst="rect">
              <a:avLst/>
            </a:prstGeom>
            <a:effectLst>
              <a:outerShdw blurRad="228600" dist="50800" dir="5400000" algn="ctr" rotWithShape="0">
                <a:srgbClr val="66FFFF"/>
              </a:outerShdw>
            </a:effectLst>
          </p:spPr>
        </p:pic>
        <p:pic>
          <p:nvPicPr>
            <p:cNvPr id="1062" name="Picture 1061" descr="glow-ball.png"/>
            <p:cNvPicPr>
              <a:picLocks noChangeAspect="1"/>
            </p:cNvPicPr>
            <p:nvPr/>
          </p:nvPicPr>
          <p:blipFill>
            <a:blip r:embed="rId7" cstate="print"/>
            <a:stretch>
              <a:fillRect/>
            </a:stretch>
          </p:blipFill>
          <p:spPr>
            <a:xfrm flipH="1" flipV="1">
              <a:off x="6808260" y="2427279"/>
              <a:ext cx="121666" cy="121666"/>
            </a:xfrm>
            <a:prstGeom prst="rect">
              <a:avLst/>
            </a:prstGeom>
            <a:effectLst>
              <a:outerShdw blurRad="228600" dist="50800" dir="5400000" algn="ctr" rotWithShape="0">
                <a:srgbClr val="66FFFF"/>
              </a:outerShdw>
            </a:effectLst>
          </p:spPr>
        </p:pic>
        <p:pic>
          <p:nvPicPr>
            <p:cNvPr id="1063" name="Picture 1062" descr="glow-ball.png"/>
            <p:cNvPicPr>
              <a:picLocks noChangeAspect="1"/>
            </p:cNvPicPr>
            <p:nvPr/>
          </p:nvPicPr>
          <p:blipFill>
            <a:blip r:embed="rId6" cstate="print"/>
            <a:stretch>
              <a:fillRect/>
            </a:stretch>
          </p:blipFill>
          <p:spPr>
            <a:xfrm>
              <a:off x="9033957" y="2952052"/>
              <a:ext cx="107593" cy="107593"/>
            </a:xfrm>
            <a:prstGeom prst="rect">
              <a:avLst/>
            </a:prstGeom>
            <a:effectLst>
              <a:outerShdw blurRad="228600" dist="50800" dir="5400000" algn="ctr" rotWithShape="0">
                <a:srgbClr val="66FFFF"/>
              </a:outerShdw>
            </a:effectLst>
          </p:spPr>
        </p:pic>
        <p:pic>
          <p:nvPicPr>
            <p:cNvPr id="1064" name="Picture 1063" descr="glow-ball.png"/>
            <p:cNvPicPr>
              <a:picLocks noChangeAspect="1"/>
            </p:cNvPicPr>
            <p:nvPr/>
          </p:nvPicPr>
          <p:blipFill>
            <a:blip r:embed="rId6" cstate="print"/>
            <a:stretch>
              <a:fillRect/>
            </a:stretch>
          </p:blipFill>
          <p:spPr>
            <a:xfrm>
              <a:off x="9120096" y="3011687"/>
              <a:ext cx="107593" cy="107593"/>
            </a:xfrm>
            <a:prstGeom prst="rect">
              <a:avLst/>
            </a:prstGeom>
            <a:effectLst>
              <a:outerShdw blurRad="228600" dist="50800" dir="5400000" algn="ctr" rotWithShape="0">
                <a:srgbClr val="66FFFF"/>
              </a:outerShdw>
            </a:effectLst>
          </p:spPr>
        </p:pic>
        <p:pic>
          <p:nvPicPr>
            <p:cNvPr id="1065" name="Picture 1064" descr="glow-ball.png"/>
            <p:cNvPicPr>
              <a:picLocks noChangeAspect="1"/>
            </p:cNvPicPr>
            <p:nvPr/>
          </p:nvPicPr>
          <p:blipFill>
            <a:blip r:embed="rId6" cstate="print"/>
            <a:stretch>
              <a:fillRect/>
            </a:stretch>
          </p:blipFill>
          <p:spPr>
            <a:xfrm>
              <a:off x="9272496" y="3164087"/>
              <a:ext cx="107593" cy="107593"/>
            </a:xfrm>
            <a:prstGeom prst="rect">
              <a:avLst/>
            </a:prstGeom>
            <a:effectLst>
              <a:outerShdw blurRad="228600" dist="50800" dir="5400000" algn="ctr" rotWithShape="0">
                <a:srgbClr val="66FFFF"/>
              </a:outerShdw>
            </a:effectLst>
          </p:spPr>
        </p:pic>
        <p:pic>
          <p:nvPicPr>
            <p:cNvPr id="1066" name="Picture 1065" descr="glow-ball.png"/>
            <p:cNvPicPr>
              <a:picLocks noChangeAspect="1"/>
            </p:cNvPicPr>
            <p:nvPr/>
          </p:nvPicPr>
          <p:blipFill>
            <a:blip r:embed="rId6" cstate="print"/>
            <a:stretch>
              <a:fillRect/>
            </a:stretch>
          </p:blipFill>
          <p:spPr>
            <a:xfrm>
              <a:off x="9113473" y="3164088"/>
              <a:ext cx="107593" cy="107593"/>
            </a:xfrm>
            <a:prstGeom prst="rect">
              <a:avLst/>
            </a:prstGeom>
            <a:effectLst>
              <a:outerShdw blurRad="228600" dist="50800" dir="5400000" algn="ctr" rotWithShape="0">
                <a:srgbClr val="66FFFF"/>
              </a:outerShdw>
            </a:effectLst>
          </p:spPr>
        </p:pic>
        <p:pic>
          <p:nvPicPr>
            <p:cNvPr id="1067" name="Picture 1066" descr="glow-ball.png"/>
            <p:cNvPicPr>
              <a:picLocks noChangeAspect="1"/>
            </p:cNvPicPr>
            <p:nvPr/>
          </p:nvPicPr>
          <p:blipFill>
            <a:blip r:embed="rId6" cstate="print"/>
            <a:stretch>
              <a:fillRect/>
            </a:stretch>
          </p:blipFill>
          <p:spPr>
            <a:xfrm>
              <a:off x="9199612" y="3223723"/>
              <a:ext cx="107593" cy="107593"/>
            </a:xfrm>
            <a:prstGeom prst="rect">
              <a:avLst/>
            </a:prstGeom>
            <a:effectLst>
              <a:outerShdw blurRad="228600" dist="50800" dir="5400000" algn="ctr" rotWithShape="0">
                <a:srgbClr val="66FFFF"/>
              </a:outerShdw>
            </a:effectLst>
          </p:spPr>
        </p:pic>
        <p:pic>
          <p:nvPicPr>
            <p:cNvPr id="1068" name="Picture 1067" descr="glow-ball.png"/>
            <p:cNvPicPr>
              <a:picLocks noChangeAspect="1"/>
            </p:cNvPicPr>
            <p:nvPr/>
          </p:nvPicPr>
          <p:blipFill>
            <a:blip r:embed="rId6" cstate="print"/>
            <a:stretch>
              <a:fillRect/>
            </a:stretch>
          </p:blipFill>
          <p:spPr>
            <a:xfrm>
              <a:off x="8954449" y="3177340"/>
              <a:ext cx="107593" cy="107593"/>
            </a:xfrm>
            <a:prstGeom prst="rect">
              <a:avLst/>
            </a:prstGeom>
            <a:effectLst>
              <a:outerShdw blurRad="228600" dist="50800" dir="5400000" algn="ctr" rotWithShape="0">
                <a:srgbClr val="66FFFF"/>
              </a:outerShdw>
            </a:effectLst>
          </p:spPr>
        </p:pic>
        <p:pic>
          <p:nvPicPr>
            <p:cNvPr id="1069" name="Picture 1068" descr="glow-ball.png"/>
            <p:cNvPicPr>
              <a:picLocks noChangeAspect="1"/>
            </p:cNvPicPr>
            <p:nvPr/>
          </p:nvPicPr>
          <p:blipFill>
            <a:blip r:embed="rId6" cstate="print"/>
            <a:stretch>
              <a:fillRect/>
            </a:stretch>
          </p:blipFill>
          <p:spPr>
            <a:xfrm>
              <a:off x="9040588" y="3236975"/>
              <a:ext cx="107593" cy="107593"/>
            </a:xfrm>
            <a:prstGeom prst="rect">
              <a:avLst/>
            </a:prstGeom>
            <a:effectLst>
              <a:outerShdw blurRad="228600" dist="50800" dir="5400000" algn="ctr" rotWithShape="0">
                <a:srgbClr val="66FFFF"/>
              </a:outerShdw>
            </a:effectLst>
          </p:spPr>
        </p:pic>
        <p:pic>
          <p:nvPicPr>
            <p:cNvPr id="1070" name="Picture 1069" descr="glow-ball.png"/>
            <p:cNvPicPr>
              <a:picLocks noChangeAspect="1"/>
            </p:cNvPicPr>
            <p:nvPr/>
          </p:nvPicPr>
          <p:blipFill>
            <a:blip r:embed="rId6" cstate="print"/>
            <a:stretch>
              <a:fillRect/>
            </a:stretch>
          </p:blipFill>
          <p:spPr>
            <a:xfrm>
              <a:off x="10523004" y="2821133"/>
              <a:ext cx="107593" cy="107593"/>
            </a:xfrm>
            <a:prstGeom prst="rect">
              <a:avLst/>
            </a:prstGeom>
            <a:effectLst>
              <a:outerShdw blurRad="228600" dist="50800" dir="5400000" algn="ctr" rotWithShape="0">
                <a:srgbClr val="66FFFF"/>
              </a:outerShdw>
            </a:effectLst>
          </p:spPr>
        </p:pic>
        <p:pic>
          <p:nvPicPr>
            <p:cNvPr id="1071" name="Picture 1070" descr="glow-ball.png"/>
            <p:cNvPicPr>
              <a:picLocks noChangeAspect="1"/>
            </p:cNvPicPr>
            <p:nvPr/>
          </p:nvPicPr>
          <p:blipFill>
            <a:blip r:embed="rId6" cstate="print"/>
            <a:stretch>
              <a:fillRect/>
            </a:stretch>
          </p:blipFill>
          <p:spPr>
            <a:xfrm>
              <a:off x="9179736" y="3217099"/>
              <a:ext cx="107593" cy="107593"/>
            </a:xfrm>
            <a:prstGeom prst="rect">
              <a:avLst/>
            </a:prstGeom>
            <a:effectLst>
              <a:outerShdw blurRad="228600" dist="50800" dir="5400000" algn="ctr" rotWithShape="0">
                <a:srgbClr val="66FFFF"/>
              </a:outerShdw>
            </a:effectLst>
          </p:spPr>
        </p:pic>
        <p:pic>
          <p:nvPicPr>
            <p:cNvPr id="1072" name="Picture 1071" descr="glow-ball.png"/>
            <p:cNvPicPr>
              <a:picLocks noChangeAspect="1"/>
            </p:cNvPicPr>
            <p:nvPr/>
          </p:nvPicPr>
          <p:blipFill>
            <a:blip r:embed="rId6" cstate="print"/>
            <a:stretch>
              <a:fillRect/>
            </a:stretch>
          </p:blipFill>
          <p:spPr>
            <a:xfrm>
              <a:off x="3741994" y="4519230"/>
              <a:ext cx="107593" cy="107593"/>
            </a:xfrm>
            <a:prstGeom prst="rect">
              <a:avLst/>
            </a:prstGeom>
            <a:effectLst>
              <a:outerShdw blurRad="228600" dist="50800" dir="5400000" algn="ctr" rotWithShape="0">
                <a:srgbClr val="66FFFF"/>
              </a:outerShdw>
            </a:effectLst>
          </p:spPr>
        </p:pic>
        <p:pic>
          <p:nvPicPr>
            <p:cNvPr id="1073" name="Picture 1072" descr="glow-ball.png"/>
            <p:cNvPicPr>
              <a:picLocks noChangeAspect="1"/>
            </p:cNvPicPr>
            <p:nvPr/>
          </p:nvPicPr>
          <p:blipFill>
            <a:blip r:embed="rId6" cstate="print"/>
            <a:stretch>
              <a:fillRect/>
            </a:stretch>
          </p:blipFill>
          <p:spPr>
            <a:xfrm>
              <a:off x="2756078" y="3033844"/>
              <a:ext cx="107593" cy="107593"/>
            </a:xfrm>
            <a:prstGeom prst="rect">
              <a:avLst/>
            </a:prstGeom>
            <a:effectLst>
              <a:outerShdw blurRad="228600" dist="50800" dir="5400000" algn="ctr" rotWithShape="0">
                <a:srgbClr val="66FFFF"/>
              </a:outerShdw>
            </a:effectLst>
          </p:spPr>
        </p:pic>
        <p:pic>
          <p:nvPicPr>
            <p:cNvPr id="1074" name="Picture 1073" descr="glow-ball.png"/>
            <p:cNvPicPr>
              <a:picLocks noChangeAspect="1"/>
            </p:cNvPicPr>
            <p:nvPr/>
          </p:nvPicPr>
          <p:blipFill>
            <a:blip r:embed="rId6" cstate="print"/>
            <a:stretch>
              <a:fillRect/>
            </a:stretch>
          </p:blipFill>
          <p:spPr>
            <a:xfrm>
              <a:off x="2622643" y="3089139"/>
              <a:ext cx="107593" cy="107593"/>
            </a:xfrm>
            <a:prstGeom prst="rect">
              <a:avLst/>
            </a:prstGeom>
            <a:effectLst>
              <a:outerShdw blurRad="228600" dist="50800" dir="5400000" algn="ctr" rotWithShape="0">
                <a:srgbClr val="66FFFF"/>
              </a:outerShdw>
            </a:effectLst>
          </p:spPr>
        </p:pic>
        <p:pic>
          <p:nvPicPr>
            <p:cNvPr id="1075" name="Picture 1074" descr="glow-ball.png"/>
            <p:cNvPicPr>
              <a:picLocks noChangeAspect="1"/>
            </p:cNvPicPr>
            <p:nvPr/>
          </p:nvPicPr>
          <p:blipFill>
            <a:blip r:embed="rId6" cstate="print"/>
            <a:stretch>
              <a:fillRect/>
            </a:stretch>
          </p:blipFill>
          <p:spPr>
            <a:xfrm>
              <a:off x="8903563" y="3143185"/>
              <a:ext cx="107593" cy="107593"/>
            </a:xfrm>
            <a:prstGeom prst="rect">
              <a:avLst/>
            </a:prstGeom>
            <a:effectLst>
              <a:outerShdw blurRad="228600" dist="50800" dir="5400000" algn="ctr" rotWithShape="0">
                <a:srgbClr val="66FFFF"/>
              </a:outerShdw>
            </a:effectLst>
          </p:spPr>
        </p:pic>
        <p:pic>
          <p:nvPicPr>
            <p:cNvPr id="1076" name="Picture 1075" descr="glow-ball.png"/>
            <p:cNvPicPr>
              <a:picLocks noChangeAspect="1"/>
            </p:cNvPicPr>
            <p:nvPr/>
          </p:nvPicPr>
          <p:blipFill>
            <a:blip r:embed="rId7" cstate="print"/>
            <a:stretch>
              <a:fillRect/>
            </a:stretch>
          </p:blipFill>
          <p:spPr>
            <a:xfrm flipH="1" flipV="1">
              <a:off x="4470676" y="4730789"/>
              <a:ext cx="121666" cy="121666"/>
            </a:xfrm>
            <a:prstGeom prst="rect">
              <a:avLst/>
            </a:prstGeom>
            <a:effectLst>
              <a:outerShdw blurRad="228600" dist="50800" dir="5400000" algn="ctr" rotWithShape="0">
                <a:srgbClr val="66FFFF"/>
              </a:outerShdw>
            </a:effectLst>
          </p:spPr>
        </p:pic>
        <p:pic>
          <p:nvPicPr>
            <p:cNvPr id="1077" name="Picture 1076" descr="glow-ball.png"/>
            <p:cNvPicPr>
              <a:picLocks noChangeAspect="1"/>
            </p:cNvPicPr>
            <p:nvPr/>
          </p:nvPicPr>
          <p:blipFill>
            <a:blip r:embed="rId6" cstate="print"/>
            <a:stretch>
              <a:fillRect/>
            </a:stretch>
          </p:blipFill>
          <p:spPr>
            <a:xfrm>
              <a:off x="9248047" y="3134606"/>
              <a:ext cx="107593" cy="107593"/>
            </a:xfrm>
            <a:prstGeom prst="rect">
              <a:avLst/>
            </a:prstGeom>
            <a:effectLst>
              <a:outerShdw blurRad="228600" dist="50800" dir="5400000" algn="ctr" rotWithShape="0">
                <a:srgbClr val="66FFFF"/>
              </a:outerShdw>
            </a:effectLst>
          </p:spPr>
        </p:pic>
        <p:pic>
          <p:nvPicPr>
            <p:cNvPr id="1078" name="Picture 1077" descr="glow-ball.png"/>
            <p:cNvPicPr>
              <a:picLocks noChangeAspect="1"/>
            </p:cNvPicPr>
            <p:nvPr/>
          </p:nvPicPr>
          <p:blipFill>
            <a:blip r:embed="rId6" cstate="print"/>
            <a:stretch>
              <a:fillRect/>
            </a:stretch>
          </p:blipFill>
          <p:spPr>
            <a:xfrm>
              <a:off x="10584917" y="2805359"/>
              <a:ext cx="107593" cy="107593"/>
            </a:xfrm>
            <a:prstGeom prst="rect">
              <a:avLst/>
            </a:prstGeom>
            <a:effectLst>
              <a:outerShdw blurRad="228600" dist="50800" dir="5400000" algn="ctr" rotWithShape="0">
                <a:srgbClr val="66FFFF"/>
              </a:outerShdw>
            </a:effectLst>
          </p:spPr>
        </p:pic>
        <p:pic>
          <p:nvPicPr>
            <p:cNvPr id="1079" name="Picture 1078" descr="glow-ball.png"/>
            <p:cNvPicPr>
              <a:picLocks noChangeAspect="1"/>
            </p:cNvPicPr>
            <p:nvPr/>
          </p:nvPicPr>
          <p:blipFill>
            <a:blip r:embed="rId6" cstate="print"/>
            <a:stretch>
              <a:fillRect/>
            </a:stretch>
          </p:blipFill>
          <p:spPr>
            <a:xfrm>
              <a:off x="8891795" y="3091379"/>
              <a:ext cx="107593" cy="107593"/>
            </a:xfrm>
            <a:prstGeom prst="rect">
              <a:avLst/>
            </a:prstGeom>
            <a:effectLst>
              <a:outerShdw blurRad="228600" dist="50800" dir="5400000" algn="ctr" rotWithShape="0">
                <a:srgbClr val="66FFFF"/>
              </a:outerShdw>
            </a:effectLst>
          </p:spPr>
        </p:pic>
        <p:pic>
          <p:nvPicPr>
            <p:cNvPr id="1080" name="Picture 1079" descr="glow-ball.png"/>
            <p:cNvPicPr>
              <a:picLocks noChangeAspect="1"/>
            </p:cNvPicPr>
            <p:nvPr/>
          </p:nvPicPr>
          <p:blipFill>
            <a:blip r:embed="rId6" cstate="print"/>
            <a:stretch>
              <a:fillRect/>
            </a:stretch>
          </p:blipFill>
          <p:spPr>
            <a:xfrm>
              <a:off x="8922563" y="3176685"/>
              <a:ext cx="107593" cy="107593"/>
            </a:xfrm>
            <a:prstGeom prst="rect">
              <a:avLst/>
            </a:prstGeom>
            <a:effectLst>
              <a:outerShdw blurRad="228600" dist="50800" dir="5400000" algn="ctr" rotWithShape="0">
                <a:srgbClr val="66FFFF"/>
              </a:outerShdw>
            </a:effectLst>
          </p:spPr>
        </p:pic>
        <p:pic>
          <p:nvPicPr>
            <p:cNvPr id="1081" name="Picture 1080" descr="glow-ball.png"/>
            <p:cNvPicPr>
              <a:picLocks noChangeAspect="1"/>
            </p:cNvPicPr>
            <p:nvPr/>
          </p:nvPicPr>
          <p:blipFill>
            <a:blip r:embed="rId6" cstate="print"/>
            <a:stretch>
              <a:fillRect/>
            </a:stretch>
          </p:blipFill>
          <p:spPr>
            <a:xfrm>
              <a:off x="8872056" y="3150923"/>
              <a:ext cx="107593" cy="107593"/>
            </a:xfrm>
            <a:prstGeom prst="rect">
              <a:avLst/>
            </a:prstGeom>
            <a:effectLst>
              <a:outerShdw blurRad="228600" dist="50800" dir="5400000" algn="ctr" rotWithShape="0">
                <a:srgbClr val="66FFFF"/>
              </a:outerShdw>
            </a:effectLst>
          </p:spPr>
        </p:pic>
        <p:pic>
          <p:nvPicPr>
            <p:cNvPr id="1082" name="Picture 1081" descr="glow-ball.png"/>
            <p:cNvPicPr>
              <a:picLocks noChangeAspect="1"/>
            </p:cNvPicPr>
            <p:nvPr/>
          </p:nvPicPr>
          <p:blipFill>
            <a:blip r:embed="rId6" cstate="print"/>
            <a:stretch>
              <a:fillRect/>
            </a:stretch>
          </p:blipFill>
          <p:spPr>
            <a:xfrm>
              <a:off x="9709769" y="3487457"/>
              <a:ext cx="107593" cy="107593"/>
            </a:xfrm>
            <a:prstGeom prst="rect">
              <a:avLst/>
            </a:prstGeom>
            <a:effectLst>
              <a:outerShdw blurRad="228600" dist="50800" dir="5400000" algn="ctr" rotWithShape="0">
                <a:srgbClr val="66FFFF"/>
              </a:outerShdw>
            </a:effectLst>
          </p:spPr>
        </p:pic>
        <p:pic>
          <p:nvPicPr>
            <p:cNvPr id="1083" name="Picture 1082" descr="glow-ball.png"/>
            <p:cNvPicPr>
              <a:picLocks noChangeAspect="1"/>
            </p:cNvPicPr>
            <p:nvPr/>
          </p:nvPicPr>
          <p:blipFill>
            <a:blip r:embed="rId7" cstate="print"/>
            <a:stretch>
              <a:fillRect/>
            </a:stretch>
          </p:blipFill>
          <p:spPr>
            <a:xfrm flipH="1" flipV="1">
              <a:off x="7428598" y="3130210"/>
              <a:ext cx="121666" cy="121666"/>
            </a:xfrm>
            <a:prstGeom prst="rect">
              <a:avLst/>
            </a:prstGeom>
            <a:effectLst>
              <a:outerShdw blurRad="228600" dist="50800" dir="5400000" algn="ctr" rotWithShape="0">
                <a:srgbClr val="66FFFF"/>
              </a:outerShdw>
            </a:effectLst>
          </p:spPr>
        </p:pic>
        <p:pic>
          <p:nvPicPr>
            <p:cNvPr id="1084" name="Picture 1083" descr="glow-ball.png"/>
            <p:cNvPicPr>
              <a:picLocks noChangeAspect="1"/>
            </p:cNvPicPr>
            <p:nvPr/>
          </p:nvPicPr>
          <p:blipFill>
            <a:blip r:embed="rId6" cstate="print"/>
            <a:stretch>
              <a:fillRect/>
            </a:stretch>
          </p:blipFill>
          <p:spPr>
            <a:xfrm>
              <a:off x="8920292" y="3140822"/>
              <a:ext cx="107593" cy="107593"/>
            </a:xfrm>
            <a:prstGeom prst="rect">
              <a:avLst/>
            </a:prstGeom>
            <a:effectLst>
              <a:outerShdw blurRad="228600" dist="50800" dir="5400000" algn="ctr" rotWithShape="0">
                <a:srgbClr val="66FFFF"/>
              </a:outerShdw>
            </a:effectLst>
          </p:spPr>
        </p:pic>
        <p:pic>
          <p:nvPicPr>
            <p:cNvPr id="1085" name="Picture 1084" descr="glow-ball.png"/>
            <p:cNvPicPr>
              <a:picLocks noChangeAspect="1"/>
            </p:cNvPicPr>
            <p:nvPr/>
          </p:nvPicPr>
          <p:blipFill>
            <a:blip r:embed="rId6" cstate="print"/>
            <a:stretch>
              <a:fillRect/>
            </a:stretch>
          </p:blipFill>
          <p:spPr>
            <a:xfrm>
              <a:off x="3492947" y="2554255"/>
              <a:ext cx="107593" cy="107593"/>
            </a:xfrm>
            <a:prstGeom prst="rect">
              <a:avLst/>
            </a:prstGeom>
            <a:effectLst>
              <a:outerShdw blurRad="228600" dist="50800" dir="5400000" algn="ctr" rotWithShape="0">
                <a:srgbClr val="66FFFF"/>
              </a:outerShdw>
            </a:effectLst>
          </p:spPr>
        </p:pic>
        <p:pic>
          <p:nvPicPr>
            <p:cNvPr id="1086" name="Picture 1085" descr="glow-ball.png"/>
            <p:cNvPicPr>
              <a:picLocks noChangeAspect="1"/>
            </p:cNvPicPr>
            <p:nvPr/>
          </p:nvPicPr>
          <p:blipFill>
            <a:blip r:embed="rId6" cstate="print"/>
            <a:stretch>
              <a:fillRect/>
            </a:stretch>
          </p:blipFill>
          <p:spPr>
            <a:xfrm>
              <a:off x="8886931" y="3133687"/>
              <a:ext cx="107593" cy="107593"/>
            </a:xfrm>
            <a:prstGeom prst="rect">
              <a:avLst/>
            </a:prstGeom>
            <a:effectLst>
              <a:outerShdw blurRad="228600" dist="50800" dir="5400000" algn="ctr" rotWithShape="0">
                <a:srgbClr val="66FFFF"/>
              </a:outerShdw>
            </a:effectLst>
          </p:spPr>
        </p:pic>
        <p:pic>
          <p:nvPicPr>
            <p:cNvPr id="1087" name="Picture 1086" descr="glow-ball.png"/>
            <p:cNvPicPr>
              <a:picLocks noChangeAspect="1"/>
            </p:cNvPicPr>
            <p:nvPr/>
          </p:nvPicPr>
          <p:blipFill>
            <a:blip r:embed="rId6" cstate="print"/>
            <a:stretch>
              <a:fillRect/>
            </a:stretch>
          </p:blipFill>
          <p:spPr>
            <a:xfrm>
              <a:off x="6126701" y="2259738"/>
              <a:ext cx="107593" cy="107593"/>
            </a:xfrm>
            <a:prstGeom prst="rect">
              <a:avLst/>
            </a:prstGeom>
            <a:effectLst>
              <a:outerShdw blurRad="228600" dist="50800" dir="5400000" algn="ctr" rotWithShape="0">
                <a:srgbClr val="66FFFF"/>
              </a:outerShdw>
            </a:effectLst>
          </p:spPr>
        </p:pic>
        <p:pic>
          <p:nvPicPr>
            <p:cNvPr id="1088" name="Picture 1087" descr="glow-ball.png"/>
            <p:cNvPicPr>
              <a:picLocks noChangeAspect="1"/>
            </p:cNvPicPr>
            <p:nvPr/>
          </p:nvPicPr>
          <p:blipFill>
            <a:blip r:embed="rId6" cstate="print"/>
            <a:stretch>
              <a:fillRect/>
            </a:stretch>
          </p:blipFill>
          <p:spPr>
            <a:xfrm>
              <a:off x="9292372" y="3170711"/>
              <a:ext cx="107593" cy="107593"/>
            </a:xfrm>
            <a:prstGeom prst="rect">
              <a:avLst/>
            </a:prstGeom>
            <a:effectLst>
              <a:outerShdw blurRad="228600" dist="50800" dir="5400000" algn="ctr" rotWithShape="0">
                <a:srgbClr val="66FFFF"/>
              </a:outerShdw>
            </a:effectLst>
          </p:spPr>
        </p:pic>
        <p:pic>
          <p:nvPicPr>
            <p:cNvPr id="1089" name="Picture 1088" descr="glow-ball.png"/>
            <p:cNvPicPr>
              <a:picLocks noChangeAspect="1"/>
            </p:cNvPicPr>
            <p:nvPr/>
          </p:nvPicPr>
          <p:blipFill>
            <a:blip r:embed="rId6" cstate="print"/>
            <a:stretch>
              <a:fillRect/>
            </a:stretch>
          </p:blipFill>
          <p:spPr>
            <a:xfrm>
              <a:off x="8891279" y="3154151"/>
              <a:ext cx="107593" cy="107593"/>
            </a:xfrm>
            <a:prstGeom prst="rect">
              <a:avLst/>
            </a:prstGeom>
            <a:effectLst>
              <a:outerShdw blurRad="228600" dist="50800" dir="5400000" algn="ctr" rotWithShape="0">
                <a:srgbClr val="66FFFF"/>
              </a:outerShdw>
            </a:effectLst>
          </p:spPr>
        </p:pic>
        <p:pic>
          <p:nvPicPr>
            <p:cNvPr id="1090" name="Picture 1089" descr="glow-ball.png"/>
            <p:cNvPicPr>
              <a:picLocks noChangeAspect="1"/>
            </p:cNvPicPr>
            <p:nvPr/>
          </p:nvPicPr>
          <p:blipFill>
            <a:blip r:embed="rId6" cstate="print"/>
            <a:stretch>
              <a:fillRect/>
            </a:stretch>
          </p:blipFill>
          <p:spPr>
            <a:xfrm>
              <a:off x="7544708" y="2824122"/>
              <a:ext cx="107593" cy="107593"/>
            </a:xfrm>
            <a:prstGeom prst="rect">
              <a:avLst/>
            </a:prstGeom>
            <a:effectLst>
              <a:outerShdw blurRad="228600" dist="50800" dir="5400000" algn="ctr" rotWithShape="0">
                <a:srgbClr val="66FFFF"/>
              </a:outerShdw>
            </a:effectLst>
          </p:spPr>
        </p:pic>
        <p:pic>
          <p:nvPicPr>
            <p:cNvPr id="1091" name="Picture 1090" descr="glow-ball.png"/>
            <p:cNvPicPr>
              <a:picLocks noChangeAspect="1"/>
            </p:cNvPicPr>
            <p:nvPr/>
          </p:nvPicPr>
          <p:blipFill>
            <a:blip r:embed="rId6" cstate="print"/>
            <a:stretch>
              <a:fillRect/>
            </a:stretch>
          </p:blipFill>
          <p:spPr>
            <a:xfrm>
              <a:off x="10563234" y="2726102"/>
              <a:ext cx="107593" cy="107593"/>
            </a:xfrm>
            <a:prstGeom prst="rect">
              <a:avLst/>
            </a:prstGeom>
            <a:effectLst>
              <a:outerShdw blurRad="228600" dist="50800" dir="5400000" algn="ctr" rotWithShape="0">
                <a:srgbClr val="66FFFF"/>
              </a:outerShdw>
            </a:effectLst>
          </p:spPr>
        </p:pic>
        <p:pic>
          <p:nvPicPr>
            <p:cNvPr id="1092" name="Picture 1091" descr="glow-ball.png"/>
            <p:cNvPicPr>
              <a:picLocks noChangeAspect="1"/>
            </p:cNvPicPr>
            <p:nvPr/>
          </p:nvPicPr>
          <p:blipFill>
            <a:blip r:embed="rId6" cstate="print"/>
            <a:stretch>
              <a:fillRect/>
            </a:stretch>
          </p:blipFill>
          <p:spPr>
            <a:xfrm>
              <a:off x="7509500" y="2169714"/>
              <a:ext cx="107593" cy="107593"/>
            </a:xfrm>
            <a:prstGeom prst="rect">
              <a:avLst/>
            </a:prstGeom>
            <a:effectLst>
              <a:outerShdw blurRad="228600" dist="50800" dir="5400000" algn="ctr" rotWithShape="0">
                <a:srgbClr val="66FFFF"/>
              </a:outerShdw>
            </a:effectLst>
          </p:spPr>
        </p:pic>
        <p:pic>
          <p:nvPicPr>
            <p:cNvPr id="1093" name="Picture 1092" descr="glow-ball.png"/>
            <p:cNvPicPr>
              <a:picLocks noChangeAspect="1"/>
            </p:cNvPicPr>
            <p:nvPr/>
          </p:nvPicPr>
          <p:blipFill>
            <a:blip r:embed="rId6" cstate="print"/>
            <a:stretch>
              <a:fillRect/>
            </a:stretch>
          </p:blipFill>
          <p:spPr>
            <a:xfrm>
              <a:off x="8936048" y="3111539"/>
              <a:ext cx="107593" cy="107593"/>
            </a:xfrm>
            <a:prstGeom prst="rect">
              <a:avLst/>
            </a:prstGeom>
            <a:effectLst>
              <a:outerShdw blurRad="228600" dist="50800" dir="5400000" algn="ctr" rotWithShape="0">
                <a:srgbClr val="66FFFF"/>
              </a:outerShdw>
            </a:effectLst>
          </p:spPr>
        </p:pic>
        <p:pic>
          <p:nvPicPr>
            <p:cNvPr id="1094" name="Picture 1093" descr="glow-ball.png"/>
            <p:cNvPicPr>
              <a:picLocks noChangeAspect="1"/>
            </p:cNvPicPr>
            <p:nvPr/>
          </p:nvPicPr>
          <p:blipFill>
            <a:blip r:embed="rId6" cstate="print"/>
            <a:stretch>
              <a:fillRect/>
            </a:stretch>
          </p:blipFill>
          <p:spPr>
            <a:xfrm>
              <a:off x="8888181" y="3109055"/>
              <a:ext cx="107593" cy="107593"/>
            </a:xfrm>
            <a:prstGeom prst="rect">
              <a:avLst/>
            </a:prstGeom>
            <a:effectLst>
              <a:outerShdw blurRad="228600" dist="50800" dir="5400000" algn="ctr" rotWithShape="0">
                <a:srgbClr val="66FFFF"/>
              </a:outerShdw>
            </a:effectLst>
          </p:spPr>
        </p:pic>
        <p:pic>
          <p:nvPicPr>
            <p:cNvPr id="1095" name="Picture 1094" descr="glow-ball.png"/>
            <p:cNvPicPr>
              <a:picLocks noChangeAspect="1"/>
            </p:cNvPicPr>
            <p:nvPr/>
          </p:nvPicPr>
          <p:blipFill>
            <a:blip r:embed="rId6" cstate="print"/>
            <a:stretch>
              <a:fillRect/>
            </a:stretch>
          </p:blipFill>
          <p:spPr>
            <a:xfrm>
              <a:off x="9722385" y="3871707"/>
              <a:ext cx="107593" cy="107593"/>
            </a:xfrm>
            <a:prstGeom prst="rect">
              <a:avLst/>
            </a:prstGeom>
            <a:effectLst>
              <a:outerShdw blurRad="228600" dist="50800" dir="5400000" algn="ctr" rotWithShape="0">
                <a:srgbClr val="66FFFF"/>
              </a:outerShdw>
            </a:effectLst>
          </p:spPr>
        </p:pic>
        <p:pic>
          <p:nvPicPr>
            <p:cNvPr id="1096" name="Picture 1095" descr="glow-ball.png"/>
            <p:cNvPicPr>
              <a:picLocks noChangeAspect="1"/>
            </p:cNvPicPr>
            <p:nvPr/>
          </p:nvPicPr>
          <p:blipFill>
            <a:blip r:embed="rId6" cstate="print"/>
            <a:stretch>
              <a:fillRect/>
            </a:stretch>
          </p:blipFill>
          <p:spPr>
            <a:xfrm>
              <a:off x="6844607" y="2365301"/>
              <a:ext cx="107593" cy="107593"/>
            </a:xfrm>
            <a:prstGeom prst="rect">
              <a:avLst/>
            </a:prstGeom>
            <a:effectLst>
              <a:outerShdw blurRad="228600" dist="50800" dir="5400000" algn="ctr" rotWithShape="0">
                <a:srgbClr val="66FFFF"/>
              </a:outerShdw>
            </a:effectLst>
          </p:spPr>
        </p:pic>
        <p:pic>
          <p:nvPicPr>
            <p:cNvPr id="1097" name="Picture 1096" descr="glow-ball.png"/>
            <p:cNvPicPr>
              <a:picLocks noChangeAspect="1"/>
            </p:cNvPicPr>
            <p:nvPr/>
          </p:nvPicPr>
          <p:blipFill>
            <a:blip r:embed="rId6" cstate="print"/>
            <a:stretch>
              <a:fillRect/>
            </a:stretch>
          </p:blipFill>
          <p:spPr>
            <a:xfrm>
              <a:off x="8889897" y="3101208"/>
              <a:ext cx="107593" cy="107593"/>
            </a:xfrm>
            <a:prstGeom prst="rect">
              <a:avLst/>
            </a:prstGeom>
            <a:effectLst>
              <a:outerShdw blurRad="228600" dist="50800" dir="5400000" algn="ctr" rotWithShape="0">
                <a:srgbClr val="66FFFF"/>
              </a:outerShdw>
            </a:effectLst>
          </p:spPr>
        </p:pic>
        <p:pic>
          <p:nvPicPr>
            <p:cNvPr id="1098" name="Picture 1097" descr="glow-ball.png"/>
            <p:cNvPicPr>
              <a:picLocks noChangeAspect="1"/>
            </p:cNvPicPr>
            <p:nvPr/>
          </p:nvPicPr>
          <p:blipFill>
            <a:blip r:embed="rId6" cstate="print"/>
            <a:stretch>
              <a:fillRect/>
            </a:stretch>
          </p:blipFill>
          <p:spPr>
            <a:xfrm>
              <a:off x="6417569" y="2559743"/>
              <a:ext cx="107593" cy="107593"/>
            </a:xfrm>
            <a:prstGeom prst="rect">
              <a:avLst/>
            </a:prstGeom>
            <a:effectLst>
              <a:outerShdw blurRad="228600" dist="50800" dir="5400000" algn="ctr" rotWithShape="0">
                <a:srgbClr val="66FFFF"/>
              </a:outerShdw>
            </a:effectLst>
          </p:spPr>
        </p:pic>
        <p:pic>
          <p:nvPicPr>
            <p:cNvPr id="1099" name="Picture 1098" descr="glow-ball.png"/>
            <p:cNvPicPr>
              <a:picLocks noChangeAspect="1"/>
            </p:cNvPicPr>
            <p:nvPr/>
          </p:nvPicPr>
          <p:blipFill>
            <a:blip r:embed="rId6" cstate="print"/>
            <a:stretch>
              <a:fillRect/>
            </a:stretch>
          </p:blipFill>
          <p:spPr>
            <a:xfrm>
              <a:off x="8915018" y="3166682"/>
              <a:ext cx="107593" cy="107593"/>
            </a:xfrm>
            <a:prstGeom prst="rect">
              <a:avLst/>
            </a:prstGeom>
            <a:effectLst>
              <a:outerShdw blurRad="228600" dist="50800" dir="5400000" algn="ctr" rotWithShape="0">
                <a:srgbClr val="66FFFF"/>
              </a:outerShdw>
            </a:effectLst>
          </p:spPr>
        </p:pic>
        <p:pic>
          <p:nvPicPr>
            <p:cNvPr id="1100" name="Picture 1099" descr="glow-ball.png"/>
            <p:cNvPicPr>
              <a:picLocks noChangeAspect="1"/>
            </p:cNvPicPr>
            <p:nvPr/>
          </p:nvPicPr>
          <p:blipFill>
            <a:blip r:embed="rId6" cstate="print"/>
            <a:stretch>
              <a:fillRect/>
            </a:stretch>
          </p:blipFill>
          <p:spPr>
            <a:xfrm>
              <a:off x="2088452" y="2763326"/>
              <a:ext cx="107593" cy="107593"/>
            </a:xfrm>
            <a:prstGeom prst="rect">
              <a:avLst/>
            </a:prstGeom>
            <a:effectLst>
              <a:outerShdw blurRad="228600" dist="50800" dir="5400000" algn="ctr" rotWithShape="0">
                <a:srgbClr val="66FFFF"/>
              </a:outerShdw>
            </a:effectLst>
          </p:spPr>
        </p:pic>
        <p:pic>
          <p:nvPicPr>
            <p:cNvPr id="1101" name="Picture 1100" descr="glow-ball.png"/>
            <p:cNvPicPr>
              <a:picLocks noChangeAspect="1"/>
            </p:cNvPicPr>
            <p:nvPr/>
          </p:nvPicPr>
          <p:blipFill>
            <a:blip r:embed="rId6" cstate="print"/>
            <a:stretch>
              <a:fillRect/>
            </a:stretch>
          </p:blipFill>
          <p:spPr>
            <a:xfrm>
              <a:off x="6673019" y="1950603"/>
              <a:ext cx="107593" cy="107593"/>
            </a:xfrm>
            <a:prstGeom prst="rect">
              <a:avLst/>
            </a:prstGeom>
            <a:effectLst>
              <a:outerShdw blurRad="228600" dist="50800" dir="5400000" algn="ctr" rotWithShape="0">
                <a:srgbClr val="66FFFF"/>
              </a:outerShdw>
            </a:effectLst>
          </p:spPr>
        </p:pic>
        <p:pic>
          <p:nvPicPr>
            <p:cNvPr id="1102" name="Picture 1101" descr="glow-ball.png"/>
            <p:cNvPicPr>
              <a:picLocks noChangeAspect="1"/>
            </p:cNvPicPr>
            <p:nvPr/>
          </p:nvPicPr>
          <p:blipFill>
            <a:blip r:embed="rId6" cstate="print"/>
            <a:stretch>
              <a:fillRect/>
            </a:stretch>
          </p:blipFill>
          <p:spPr>
            <a:xfrm>
              <a:off x="6477111" y="2471196"/>
              <a:ext cx="107593" cy="107593"/>
            </a:xfrm>
            <a:prstGeom prst="rect">
              <a:avLst/>
            </a:prstGeom>
            <a:effectLst>
              <a:outerShdw blurRad="228600" dist="50800" dir="5400000" algn="ctr" rotWithShape="0">
                <a:srgbClr val="66FFFF"/>
              </a:outerShdw>
            </a:effectLst>
          </p:spPr>
        </p:pic>
        <p:pic>
          <p:nvPicPr>
            <p:cNvPr id="1103" name="Picture 1102" descr="glow-ball.png"/>
            <p:cNvPicPr>
              <a:picLocks noChangeAspect="1"/>
            </p:cNvPicPr>
            <p:nvPr/>
          </p:nvPicPr>
          <p:blipFill>
            <a:blip r:embed="rId6" cstate="print"/>
            <a:stretch>
              <a:fillRect/>
            </a:stretch>
          </p:blipFill>
          <p:spPr>
            <a:xfrm>
              <a:off x="9695332" y="4044321"/>
              <a:ext cx="107593" cy="107593"/>
            </a:xfrm>
            <a:prstGeom prst="rect">
              <a:avLst/>
            </a:prstGeom>
            <a:effectLst>
              <a:outerShdw blurRad="228600" dist="50800" dir="5400000" algn="ctr" rotWithShape="0">
                <a:srgbClr val="66FFFF"/>
              </a:outerShdw>
            </a:effectLst>
          </p:spPr>
        </p:pic>
        <p:pic>
          <p:nvPicPr>
            <p:cNvPr id="1104" name="Picture 1103" descr="glow-ball.png"/>
            <p:cNvPicPr>
              <a:picLocks noChangeAspect="1"/>
            </p:cNvPicPr>
            <p:nvPr/>
          </p:nvPicPr>
          <p:blipFill>
            <a:blip r:embed="rId6" cstate="print"/>
            <a:stretch>
              <a:fillRect/>
            </a:stretch>
          </p:blipFill>
          <p:spPr>
            <a:xfrm>
              <a:off x="6736670" y="2357410"/>
              <a:ext cx="107593" cy="107593"/>
            </a:xfrm>
            <a:prstGeom prst="rect">
              <a:avLst/>
            </a:prstGeom>
            <a:effectLst>
              <a:outerShdw blurRad="228600" dist="50800" dir="5400000" algn="ctr" rotWithShape="0">
                <a:srgbClr val="66FFFF"/>
              </a:outerShdw>
            </a:effectLst>
          </p:spPr>
        </p:pic>
        <p:pic>
          <p:nvPicPr>
            <p:cNvPr id="1105" name="Picture 1104" descr="glow-ball.png"/>
            <p:cNvPicPr>
              <a:picLocks noChangeAspect="1"/>
            </p:cNvPicPr>
            <p:nvPr/>
          </p:nvPicPr>
          <p:blipFill>
            <a:blip r:embed="rId7" cstate="print"/>
            <a:stretch>
              <a:fillRect/>
            </a:stretch>
          </p:blipFill>
          <p:spPr>
            <a:xfrm flipH="1" flipV="1">
              <a:off x="8889285" y="2826725"/>
              <a:ext cx="121666" cy="121666"/>
            </a:xfrm>
            <a:prstGeom prst="rect">
              <a:avLst/>
            </a:prstGeom>
            <a:effectLst>
              <a:outerShdw blurRad="228600" dist="50800" dir="5400000" algn="ctr" rotWithShape="0">
                <a:srgbClr val="66FFFF"/>
              </a:outerShdw>
            </a:effectLst>
          </p:spPr>
        </p:pic>
        <p:pic>
          <p:nvPicPr>
            <p:cNvPr id="1106" name="Picture 1105" descr="glow-ball.png"/>
            <p:cNvPicPr>
              <a:picLocks noChangeAspect="1"/>
            </p:cNvPicPr>
            <p:nvPr/>
          </p:nvPicPr>
          <p:blipFill>
            <a:blip r:embed="rId6" cstate="print"/>
            <a:stretch>
              <a:fillRect/>
            </a:stretch>
          </p:blipFill>
          <p:spPr>
            <a:xfrm>
              <a:off x="6576959" y="2165712"/>
              <a:ext cx="107593" cy="107593"/>
            </a:xfrm>
            <a:prstGeom prst="rect">
              <a:avLst/>
            </a:prstGeom>
            <a:effectLst>
              <a:outerShdw blurRad="228600" dist="50800" dir="5400000" algn="ctr" rotWithShape="0">
                <a:srgbClr val="66FFFF"/>
              </a:outerShdw>
            </a:effectLst>
          </p:spPr>
        </p:pic>
        <p:pic>
          <p:nvPicPr>
            <p:cNvPr id="1107" name="Picture 1106" descr="glow-ball.png"/>
            <p:cNvPicPr>
              <a:picLocks noChangeAspect="1"/>
            </p:cNvPicPr>
            <p:nvPr/>
          </p:nvPicPr>
          <p:blipFill>
            <a:blip r:embed="rId6" cstate="print"/>
            <a:stretch>
              <a:fillRect/>
            </a:stretch>
          </p:blipFill>
          <p:spPr>
            <a:xfrm>
              <a:off x="6925857" y="2330450"/>
              <a:ext cx="107593" cy="107593"/>
            </a:xfrm>
            <a:prstGeom prst="rect">
              <a:avLst/>
            </a:prstGeom>
            <a:effectLst>
              <a:outerShdw blurRad="228600" dist="50800" dir="5400000" algn="ctr" rotWithShape="0">
                <a:srgbClr val="66FFFF"/>
              </a:outerShdw>
            </a:effectLst>
          </p:spPr>
        </p:pic>
        <p:pic>
          <p:nvPicPr>
            <p:cNvPr id="1108" name="Picture 1107" descr="glow-ball.png"/>
            <p:cNvPicPr>
              <a:picLocks noChangeAspect="1"/>
            </p:cNvPicPr>
            <p:nvPr/>
          </p:nvPicPr>
          <p:blipFill>
            <a:blip r:embed="rId7" cstate="print"/>
            <a:stretch>
              <a:fillRect/>
            </a:stretch>
          </p:blipFill>
          <p:spPr>
            <a:xfrm flipH="1" flipV="1">
              <a:off x="8890722" y="3081113"/>
              <a:ext cx="121666" cy="121666"/>
            </a:xfrm>
            <a:prstGeom prst="rect">
              <a:avLst/>
            </a:prstGeom>
            <a:effectLst>
              <a:outerShdw blurRad="228600" dist="50800" dir="5400000" algn="ctr" rotWithShape="0">
                <a:srgbClr val="66FFFF"/>
              </a:outerShdw>
            </a:effectLst>
          </p:spPr>
        </p:pic>
        <p:pic>
          <p:nvPicPr>
            <p:cNvPr id="1109" name="Picture 1108" descr="glow-ball.png"/>
            <p:cNvPicPr>
              <a:picLocks noChangeAspect="1"/>
            </p:cNvPicPr>
            <p:nvPr/>
          </p:nvPicPr>
          <p:blipFill>
            <a:blip r:embed="rId6" cstate="print"/>
            <a:stretch>
              <a:fillRect/>
            </a:stretch>
          </p:blipFill>
          <p:spPr>
            <a:xfrm>
              <a:off x="8979260" y="3080111"/>
              <a:ext cx="107593" cy="107593"/>
            </a:xfrm>
            <a:prstGeom prst="rect">
              <a:avLst/>
            </a:prstGeom>
            <a:effectLst>
              <a:outerShdw blurRad="228600" dist="50800" dir="5400000" algn="ctr" rotWithShape="0">
                <a:srgbClr val="66FFFF"/>
              </a:outerShdw>
            </a:effectLst>
          </p:spPr>
        </p:pic>
        <p:pic>
          <p:nvPicPr>
            <p:cNvPr id="1110" name="Picture 1109" descr="glow-ball.png"/>
            <p:cNvPicPr>
              <a:picLocks noChangeAspect="1"/>
            </p:cNvPicPr>
            <p:nvPr/>
          </p:nvPicPr>
          <p:blipFill>
            <a:blip r:embed="rId6" cstate="print"/>
            <a:stretch>
              <a:fillRect/>
            </a:stretch>
          </p:blipFill>
          <p:spPr>
            <a:xfrm>
              <a:off x="8904659" y="3152581"/>
              <a:ext cx="107593" cy="107593"/>
            </a:xfrm>
            <a:prstGeom prst="rect">
              <a:avLst/>
            </a:prstGeom>
            <a:effectLst>
              <a:outerShdw blurRad="228600" dist="50800" dir="5400000" algn="ctr" rotWithShape="0">
                <a:srgbClr val="66FFFF"/>
              </a:outerShdw>
            </a:effectLst>
          </p:spPr>
        </p:pic>
        <p:pic>
          <p:nvPicPr>
            <p:cNvPr id="1111" name="Picture 1110" descr="glow-ball.png"/>
            <p:cNvPicPr>
              <a:picLocks noChangeAspect="1"/>
            </p:cNvPicPr>
            <p:nvPr/>
          </p:nvPicPr>
          <p:blipFill>
            <a:blip r:embed="rId7" cstate="print"/>
            <a:stretch>
              <a:fillRect/>
            </a:stretch>
          </p:blipFill>
          <p:spPr>
            <a:xfrm flipH="1" flipV="1">
              <a:off x="7363621" y="3989316"/>
              <a:ext cx="121666" cy="121666"/>
            </a:xfrm>
            <a:prstGeom prst="rect">
              <a:avLst/>
            </a:prstGeom>
            <a:effectLst>
              <a:outerShdw blurRad="228600" dist="50800" dir="5400000" algn="ctr" rotWithShape="0">
                <a:srgbClr val="66FFFF"/>
              </a:outerShdw>
            </a:effectLst>
          </p:spPr>
        </p:pic>
        <p:pic>
          <p:nvPicPr>
            <p:cNvPr id="1112" name="Picture 1111" descr="glow-ball.png"/>
            <p:cNvPicPr>
              <a:picLocks noChangeAspect="1"/>
            </p:cNvPicPr>
            <p:nvPr/>
          </p:nvPicPr>
          <p:blipFill>
            <a:blip r:embed="rId6" cstate="print"/>
            <a:stretch>
              <a:fillRect/>
            </a:stretch>
          </p:blipFill>
          <p:spPr>
            <a:xfrm>
              <a:off x="6131414" y="2685289"/>
              <a:ext cx="107593" cy="107593"/>
            </a:xfrm>
            <a:prstGeom prst="rect">
              <a:avLst/>
            </a:prstGeom>
            <a:effectLst>
              <a:outerShdw blurRad="228600" dist="50800" dir="5400000" algn="ctr" rotWithShape="0">
                <a:srgbClr val="66FFFF"/>
              </a:outerShdw>
            </a:effectLst>
          </p:spPr>
        </p:pic>
        <p:pic>
          <p:nvPicPr>
            <p:cNvPr id="1113" name="Picture 1112" descr="glow-ball.png"/>
            <p:cNvPicPr>
              <a:picLocks noChangeAspect="1"/>
            </p:cNvPicPr>
            <p:nvPr/>
          </p:nvPicPr>
          <p:blipFill>
            <a:blip r:embed="rId6" cstate="print"/>
            <a:stretch>
              <a:fillRect/>
            </a:stretch>
          </p:blipFill>
          <p:spPr>
            <a:xfrm>
              <a:off x="6837663" y="4573725"/>
              <a:ext cx="107593" cy="107593"/>
            </a:xfrm>
            <a:prstGeom prst="rect">
              <a:avLst/>
            </a:prstGeom>
            <a:effectLst>
              <a:outerShdw blurRad="228600" dist="50800" dir="5400000" algn="ctr" rotWithShape="0">
                <a:srgbClr val="66FFFF"/>
              </a:outerShdw>
            </a:effectLst>
          </p:spPr>
        </p:pic>
        <p:pic>
          <p:nvPicPr>
            <p:cNvPr id="1114" name="Picture 1113" descr="glow-ball.png"/>
            <p:cNvPicPr>
              <a:picLocks noChangeAspect="1"/>
            </p:cNvPicPr>
            <p:nvPr/>
          </p:nvPicPr>
          <p:blipFill>
            <a:blip r:embed="rId6" cstate="print"/>
            <a:stretch>
              <a:fillRect/>
            </a:stretch>
          </p:blipFill>
          <p:spPr>
            <a:xfrm>
              <a:off x="6958533" y="4032441"/>
              <a:ext cx="107593" cy="107593"/>
            </a:xfrm>
            <a:prstGeom prst="rect">
              <a:avLst/>
            </a:prstGeom>
            <a:effectLst>
              <a:outerShdw blurRad="228600" dist="50800" dir="5400000" algn="ctr" rotWithShape="0">
                <a:srgbClr val="66FFFF"/>
              </a:outerShdw>
            </a:effectLst>
          </p:spPr>
        </p:pic>
        <p:pic>
          <p:nvPicPr>
            <p:cNvPr id="1115" name="Picture 1114" descr="glow-ball.png"/>
            <p:cNvPicPr>
              <a:picLocks noChangeAspect="1"/>
            </p:cNvPicPr>
            <p:nvPr/>
          </p:nvPicPr>
          <p:blipFill>
            <a:blip r:embed="rId7" cstate="print"/>
            <a:stretch>
              <a:fillRect/>
            </a:stretch>
          </p:blipFill>
          <p:spPr>
            <a:xfrm flipH="1" flipV="1">
              <a:off x="8875803" y="2845679"/>
              <a:ext cx="121666" cy="121666"/>
            </a:xfrm>
            <a:prstGeom prst="rect">
              <a:avLst/>
            </a:prstGeom>
            <a:effectLst>
              <a:outerShdw blurRad="228600" dist="50800" dir="5400000" algn="ctr" rotWithShape="0">
                <a:srgbClr val="66FFFF"/>
              </a:outerShdw>
            </a:effectLst>
          </p:spPr>
        </p:pic>
        <p:pic>
          <p:nvPicPr>
            <p:cNvPr id="1116" name="Picture 1115" descr="glow-ball.png"/>
            <p:cNvPicPr>
              <a:picLocks noChangeAspect="1"/>
            </p:cNvPicPr>
            <p:nvPr/>
          </p:nvPicPr>
          <p:blipFill>
            <a:blip r:embed="rId7" cstate="print"/>
            <a:stretch>
              <a:fillRect/>
            </a:stretch>
          </p:blipFill>
          <p:spPr>
            <a:xfrm flipH="1" flipV="1">
              <a:off x="8876776" y="3072494"/>
              <a:ext cx="121666" cy="121666"/>
            </a:xfrm>
            <a:prstGeom prst="rect">
              <a:avLst/>
            </a:prstGeom>
            <a:effectLst>
              <a:outerShdw blurRad="228600" dist="50800" dir="5400000" algn="ctr" rotWithShape="0">
                <a:srgbClr val="66FFFF"/>
              </a:outerShdw>
            </a:effectLst>
          </p:spPr>
        </p:pic>
        <p:pic>
          <p:nvPicPr>
            <p:cNvPr id="1117" name="Picture 1116" descr="glow-ball.png"/>
            <p:cNvPicPr>
              <a:picLocks noChangeAspect="1"/>
            </p:cNvPicPr>
            <p:nvPr/>
          </p:nvPicPr>
          <p:blipFill>
            <a:blip r:embed="rId6" cstate="print"/>
            <a:stretch>
              <a:fillRect/>
            </a:stretch>
          </p:blipFill>
          <p:spPr>
            <a:xfrm>
              <a:off x="8937743" y="2846163"/>
              <a:ext cx="107593" cy="107593"/>
            </a:xfrm>
            <a:prstGeom prst="rect">
              <a:avLst/>
            </a:prstGeom>
            <a:effectLst>
              <a:outerShdw blurRad="228600" dist="50800" dir="5400000" algn="ctr" rotWithShape="0">
                <a:srgbClr val="66FFFF"/>
              </a:outerShdw>
            </a:effectLst>
          </p:spPr>
        </p:pic>
        <p:pic>
          <p:nvPicPr>
            <p:cNvPr id="1118" name="Picture 1117" descr="glow-ball.png"/>
            <p:cNvPicPr>
              <a:picLocks noChangeAspect="1"/>
            </p:cNvPicPr>
            <p:nvPr/>
          </p:nvPicPr>
          <p:blipFill>
            <a:blip r:embed="rId6" cstate="print"/>
            <a:stretch>
              <a:fillRect/>
            </a:stretch>
          </p:blipFill>
          <p:spPr>
            <a:xfrm>
              <a:off x="9158164" y="2940967"/>
              <a:ext cx="107593" cy="107593"/>
            </a:xfrm>
            <a:prstGeom prst="rect">
              <a:avLst/>
            </a:prstGeom>
            <a:effectLst>
              <a:outerShdw blurRad="228600" dist="50800" dir="5400000" algn="ctr" rotWithShape="0">
                <a:srgbClr val="66FFFF"/>
              </a:outerShdw>
            </a:effectLst>
          </p:spPr>
        </p:pic>
        <p:pic>
          <p:nvPicPr>
            <p:cNvPr id="1119" name="Picture 1118" descr="glow-ball.png"/>
            <p:cNvPicPr>
              <a:picLocks noChangeAspect="1"/>
            </p:cNvPicPr>
            <p:nvPr/>
          </p:nvPicPr>
          <p:blipFill>
            <a:blip r:embed="rId6" cstate="print"/>
            <a:stretch>
              <a:fillRect/>
            </a:stretch>
          </p:blipFill>
          <p:spPr>
            <a:xfrm>
              <a:off x="7607888" y="3166939"/>
              <a:ext cx="107593" cy="107593"/>
            </a:xfrm>
            <a:prstGeom prst="rect">
              <a:avLst/>
            </a:prstGeom>
            <a:effectLst>
              <a:outerShdw blurRad="228600" dist="50800" dir="5400000" algn="ctr" rotWithShape="0">
                <a:srgbClr val="66FFFF"/>
              </a:outerShdw>
            </a:effectLst>
          </p:spPr>
        </p:pic>
        <p:pic>
          <p:nvPicPr>
            <p:cNvPr id="1120" name="Picture 1119" descr="glow-ball.png"/>
            <p:cNvPicPr>
              <a:picLocks noChangeAspect="1"/>
            </p:cNvPicPr>
            <p:nvPr/>
          </p:nvPicPr>
          <p:blipFill>
            <a:blip r:embed="rId6" cstate="print"/>
            <a:stretch>
              <a:fillRect/>
            </a:stretch>
          </p:blipFill>
          <p:spPr>
            <a:xfrm>
              <a:off x="8923888" y="2890275"/>
              <a:ext cx="107593" cy="107593"/>
            </a:xfrm>
            <a:prstGeom prst="rect">
              <a:avLst/>
            </a:prstGeom>
            <a:effectLst>
              <a:outerShdw blurRad="228600" dist="50800" dir="5400000" algn="ctr" rotWithShape="0">
                <a:srgbClr val="66FFFF"/>
              </a:outerShdw>
            </a:effectLst>
          </p:spPr>
        </p:pic>
        <p:pic>
          <p:nvPicPr>
            <p:cNvPr id="1121" name="Picture 1120" descr="glow-ball.png"/>
            <p:cNvPicPr>
              <a:picLocks noChangeAspect="1"/>
            </p:cNvPicPr>
            <p:nvPr/>
          </p:nvPicPr>
          <p:blipFill>
            <a:blip r:embed="rId6" cstate="print"/>
            <a:stretch>
              <a:fillRect/>
            </a:stretch>
          </p:blipFill>
          <p:spPr>
            <a:xfrm>
              <a:off x="6031337" y="3581413"/>
              <a:ext cx="107593" cy="107593"/>
            </a:xfrm>
            <a:prstGeom prst="rect">
              <a:avLst/>
            </a:prstGeom>
            <a:effectLst>
              <a:outerShdw blurRad="228600" dist="50800" dir="5400000" algn="ctr" rotWithShape="0">
                <a:srgbClr val="66FFFF"/>
              </a:outerShdw>
            </a:effectLst>
          </p:spPr>
        </p:pic>
        <p:pic>
          <p:nvPicPr>
            <p:cNvPr id="1122" name="Picture 1121" descr="glow-ball.png"/>
            <p:cNvPicPr>
              <a:picLocks noChangeAspect="1"/>
            </p:cNvPicPr>
            <p:nvPr/>
          </p:nvPicPr>
          <p:blipFill>
            <a:blip r:embed="rId7" cstate="print"/>
            <a:stretch>
              <a:fillRect/>
            </a:stretch>
          </p:blipFill>
          <p:spPr>
            <a:xfrm flipH="1" flipV="1">
              <a:off x="8850550" y="3093441"/>
              <a:ext cx="121666" cy="121666"/>
            </a:xfrm>
            <a:prstGeom prst="rect">
              <a:avLst/>
            </a:prstGeom>
            <a:effectLst>
              <a:outerShdw blurRad="228600" dist="50800" dir="5400000" algn="ctr" rotWithShape="0">
                <a:srgbClr val="66FFFF"/>
              </a:outerShdw>
            </a:effectLst>
          </p:spPr>
        </p:pic>
        <p:pic>
          <p:nvPicPr>
            <p:cNvPr id="1123" name="Picture 1122" descr="glow-ball.png"/>
            <p:cNvPicPr>
              <a:picLocks noChangeAspect="1"/>
            </p:cNvPicPr>
            <p:nvPr/>
          </p:nvPicPr>
          <p:blipFill>
            <a:blip r:embed="rId6" cstate="print"/>
            <a:stretch>
              <a:fillRect/>
            </a:stretch>
          </p:blipFill>
          <p:spPr>
            <a:xfrm>
              <a:off x="8849057" y="2853021"/>
              <a:ext cx="107593" cy="107593"/>
            </a:xfrm>
            <a:prstGeom prst="rect">
              <a:avLst/>
            </a:prstGeom>
            <a:effectLst>
              <a:outerShdw blurRad="228600" dist="50800" dir="5400000" algn="ctr" rotWithShape="0">
                <a:srgbClr val="66FFFF"/>
              </a:outerShdw>
            </a:effectLst>
          </p:spPr>
        </p:pic>
        <p:pic>
          <p:nvPicPr>
            <p:cNvPr id="1124" name="Picture 1123" descr="glow-ball.png"/>
            <p:cNvPicPr>
              <a:picLocks noChangeAspect="1"/>
            </p:cNvPicPr>
            <p:nvPr/>
          </p:nvPicPr>
          <p:blipFill>
            <a:blip r:embed="rId6" cstate="print"/>
            <a:stretch>
              <a:fillRect/>
            </a:stretch>
          </p:blipFill>
          <p:spPr>
            <a:xfrm>
              <a:off x="8916012" y="2909458"/>
              <a:ext cx="107593" cy="107593"/>
            </a:xfrm>
            <a:prstGeom prst="rect">
              <a:avLst/>
            </a:prstGeom>
            <a:effectLst>
              <a:outerShdw blurRad="228600" dist="50800" dir="5400000" algn="ctr" rotWithShape="0">
                <a:srgbClr val="66FFFF"/>
              </a:outerShdw>
            </a:effectLst>
          </p:spPr>
        </p:pic>
        <p:pic>
          <p:nvPicPr>
            <p:cNvPr id="1125" name="Picture 1124" descr="glow-ball.png"/>
            <p:cNvPicPr>
              <a:picLocks noChangeAspect="1"/>
            </p:cNvPicPr>
            <p:nvPr/>
          </p:nvPicPr>
          <p:blipFill>
            <a:blip r:embed="rId6" cstate="print"/>
            <a:stretch>
              <a:fillRect/>
            </a:stretch>
          </p:blipFill>
          <p:spPr>
            <a:xfrm>
              <a:off x="6944368" y="4903888"/>
              <a:ext cx="107593" cy="107593"/>
            </a:xfrm>
            <a:prstGeom prst="rect">
              <a:avLst/>
            </a:prstGeom>
            <a:effectLst>
              <a:outerShdw blurRad="228600" dist="50800" dir="5400000" algn="ctr" rotWithShape="0">
                <a:srgbClr val="66FFFF"/>
              </a:outerShdw>
            </a:effectLst>
          </p:spPr>
        </p:pic>
        <p:pic>
          <p:nvPicPr>
            <p:cNvPr id="1126" name="Picture 1125" descr="glow-ball.png"/>
            <p:cNvPicPr>
              <a:picLocks noChangeAspect="1"/>
            </p:cNvPicPr>
            <p:nvPr/>
          </p:nvPicPr>
          <p:blipFill>
            <a:blip r:embed="rId6" cstate="print"/>
            <a:stretch>
              <a:fillRect/>
            </a:stretch>
          </p:blipFill>
          <p:spPr>
            <a:xfrm>
              <a:off x="10638753" y="2870136"/>
              <a:ext cx="107593" cy="107593"/>
            </a:xfrm>
            <a:prstGeom prst="rect">
              <a:avLst/>
            </a:prstGeom>
            <a:effectLst>
              <a:outerShdw blurRad="228600" dist="50800" dir="5400000" algn="ctr" rotWithShape="0">
                <a:srgbClr val="66FFFF"/>
              </a:outerShdw>
            </a:effectLst>
          </p:spPr>
        </p:pic>
        <p:pic>
          <p:nvPicPr>
            <p:cNvPr id="1127" name="Picture 1126" descr="glow-ball.png"/>
            <p:cNvPicPr>
              <a:picLocks noChangeAspect="1"/>
            </p:cNvPicPr>
            <p:nvPr/>
          </p:nvPicPr>
          <p:blipFill>
            <a:blip r:embed="rId7" cstate="print"/>
            <a:stretch>
              <a:fillRect/>
            </a:stretch>
          </p:blipFill>
          <p:spPr>
            <a:xfrm flipH="1" flipV="1">
              <a:off x="4346011" y="4882928"/>
              <a:ext cx="121666" cy="121666"/>
            </a:xfrm>
            <a:prstGeom prst="rect">
              <a:avLst/>
            </a:prstGeom>
            <a:effectLst>
              <a:outerShdw blurRad="228600" dist="50800" dir="5400000" algn="ctr" rotWithShape="0">
                <a:srgbClr val="66FFFF"/>
              </a:outerShdw>
            </a:effectLst>
          </p:spPr>
        </p:pic>
        <p:pic>
          <p:nvPicPr>
            <p:cNvPr id="1128" name="Picture 1127" descr="glow-ball.png"/>
            <p:cNvPicPr>
              <a:picLocks noChangeAspect="1"/>
            </p:cNvPicPr>
            <p:nvPr/>
          </p:nvPicPr>
          <p:blipFill>
            <a:blip r:embed="rId6" cstate="print"/>
            <a:stretch>
              <a:fillRect/>
            </a:stretch>
          </p:blipFill>
          <p:spPr>
            <a:xfrm>
              <a:off x="9138288" y="2934343"/>
              <a:ext cx="107593" cy="107593"/>
            </a:xfrm>
            <a:prstGeom prst="rect">
              <a:avLst/>
            </a:prstGeom>
            <a:effectLst>
              <a:outerShdw blurRad="228600" dist="50800" dir="5400000" algn="ctr" rotWithShape="0">
                <a:srgbClr val="66FFFF"/>
              </a:outerShdw>
            </a:effectLst>
          </p:spPr>
        </p:pic>
        <p:pic>
          <p:nvPicPr>
            <p:cNvPr id="1129" name="Picture 1128" descr="glow-ball.png"/>
            <p:cNvPicPr>
              <a:picLocks noChangeAspect="1"/>
            </p:cNvPicPr>
            <p:nvPr/>
          </p:nvPicPr>
          <p:blipFill>
            <a:blip r:embed="rId6" cstate="print"/>
            <a:stretch>
              <a:fillRect/>
            </a:stretch>
          </p:blipFill>
          <p:spPr>
            <a:xfrm>
              <a:off x="7083515" y="4968095"/>
              <a:ext cx="107593" cy="107593"/>
            </a:xfrm>
            <a:prstGeom prst="rect">
              <a:avLst/>
            </a:prstGeom>
            <a:effectLst>
              <a:outerShdw blurRad="228600" dist="50800" dir="5400000" algn="ctr" rotWithShape="0">
                <a:srgbClr val="66FFFF"/>
              </a:outerShdw>
            </a:effectLst>
          </p:spPr>
        </p:pic>
        <p:pic>
          <p:nvPicPr>
            <p:cNvPr id="1130" name="Picture 1129" descr="glow-ball.png"/>
            <p:cNvPicPr>
              <a:picLocks noChangeAspect="1"/>
            </p:cNvPicPr>
            <p:nvPr/>
          </p:nvPicPr>
          <p:blipFill>
            <a:blip r:embed="rId7" cstate="print"/>
            <a:stretch>
              <a:fillRect/>
            </a:stretch>
          </p:blipFill>
          <p:spPr>
            <a:xfrm flipH="1" flipV="1">
              <a:off x="9085556" y="2878919"/>
              <a:ext cx="121666" cy="121666"/>
            </a:xfrm>
            <a:prstGeom prst="rect">
              <a:avLst/>
            </a:prstGeom>
            <a:effectLst>
              <a:outerShdw blurRad="228600" dist="50800" dir="5400000" algn="ctr" rotWithShape="0">
                <a:srgbClr val="66FFFF"/>
              </a:outerShdw>
            </a:effectLst>
          </p:spPr>
        </p:pic>
        <p:pic>
          <p:nvPicPr>
            <p:cNvPr id="1131" name="Picture 1130" descr="glow-ball.png"/>
            <p:cNvPicPr>
              <a:picLocks noChangeAspect="1"/>
            </p:cNvPicPr>
            <p:nvPr/>
          </p:nvPicPr>
          <p:blipFill>
            <a:blip r:embed="rId6" cstate="print"/>
            <a:stretch>
              <a:fillRect/>
            </a:stretch>
          </p:blipFill>
          <p:spPr>
            <a:xfrm>
              <a:off x="9730754" y="3181337"/>
              <a:ext cx="107593" cy="107593"/>
            </a:xfrm>
            <a:prstGeom prst="rect">
              <a:avLst/>
            </a:prstGeom>
            <a:effectLst>
              <a:outerShdw blurRad="228600" dist="50800" dir="5400000" algn="ctr" rotWithShape="0">
                <a:srgbClr val="66FFFF"/>
              </a:outerShdw>
            </a:effectLst>
          </p:spPr>
        </p:pic>
        <p:pic>
          <p:nvPicPr>
            <p:cNvPr id="1132" name="Picture 1131" descr="glow-ball.png"/>
            <p:cNvPicPr>
              <a:picLocks noChangeAspect="1"/>
            </p:cNvPicPr>
            <p:nvPr/>
          </p:nvPicPr>
          <p:blipFill>
            <a:blip r:embed="rId6" cstate="print"/>
            <a:stretch>
              <a:fillRect/>
            </a:stretch>
          </p:blipFill>
          <p:spPr>
            <a:xfrm>
              <a:off x="9512094" y="3135869"/>
              <a:ext cx="107593" cy="107593"/>
            </a:xfrm>
            <a:prstGeom prst="rect">
              <a:avLst/>
            </a:prstGeom>
            <a:effectLst>
              <a:outerShdw blurRad="228600" dist="50800" dir="5400000" algn="ctr" rotWithShape="0">
                <a:srgbClr val="66FFFF"/>
              </a:outerShdw>
            </a:effectLst>
          </p:spPr>
        </p:pic>
        <p:pic>
          <p:nvPicPr>
            <p:cNvPr id="1133" name="Picture 1132" descr="glow-ball.png"/>
            <p:cNvPicPr>
              <a:picLocks noChangeAspect="1"/>
            </p:cNvPicPr>
            <p:nvPr/>
          </p:nvPicPr>
          <p:blipFill>
            <a:blip r:embed="rId6" cstate="print"/>
            <a:stretch>
              <a:fillRect/>
            </a:stretch>
          </p:blipFill>
          <p:spPr>
            <a:xfrm>
              <a:off x="8972641" y="3099996"/>
              <a:ext cx="107593" cy="107593"/>
            </a:xfrm>
            <a:prstGeom prst="rect">
              <a:avLst/>
            </a:prstGeom>
            <a:effectLst>
              <a:outerShdw blurRad="228600" dist="50800" dir="5400000" algn="ctr" rotWithShape="0">
                <a:srgbClr val="66FFFF"/>
              </a:outerShdw>
            </a:effectLst>
          </p:spPr>
        </p:pic>
        <p:pic>
          <p:nvPicPr>
            <p:cNvPr id="1134" name="Picture 1133" descr="glow-ball.png"/>
            <p:cNvPicPr>
              <a:picLocks noChangeAspect="1"/>
            </p:cNvPicPr>
            <p:nvPr/>
          </p:nvPicPr>
          <p:blipFill>
            <a:blip r:embed="rId6" cstate="print"/>
            <a:stretch>
              <a:fillRect/>
            </a:stretch>
          </p:blipFill>
          <p:spPr>
            <a:xfrm>
              <a:off x="9616286" y="3321858"/>
              <a:ext cx="107593" cy="107593"/>
            </a:xfrm>
            <a:prstGeom prst="rect">
              <a:avLst/>
            </a:prstGeom>
            <a:effectLst>
              <a:outerShdw blurRad="228600" dist="50800" dir="5400000" algn="ctr" rotWithShape="0">
                <a:srgbClr val="66FFFF"/>
              </a:outerShdw>
            </a:effectLst>
          </p:spPr>
        </p:pic>
        <p:pic>
          <p:nvPicPr>
            <p:cNvPr id="1135" name="Picture 1134" descr="glow-ball.png"/>
            <p:cNvPicPr>
              <a:picLocks noChangeAspect="1"/>
            </p:cNvPicPr>
            <p:nvPr/>
          </p:nvPicPr>
          <p:blipFill>
            <a:blip r:embed="rId6" cstate="print"/>
            <a:stretch>
              <a:fillRect/>
            </a:stretch>
          </p:blipFill>
          <p:spPr>
            <a:xfrm>
              <a:off x="9765487" y="3602211"/>
              <a:ext cx="107593" cy="107593"/>
            </a:xfrm>
            <a:prstGeom prst="rect">
              <a:avLst/>
            </a:prstGeom>
            <a:effectLst>
              <a:outerShdw blurRad="228600" dist="50800" dir="5400000" algn="ctr" rotWithShape="0">
                <a:srgbClr val="66FFFF"/>
              </a:outerShdw>
            </a:effectLst>
          </p:spPr>
        </p:pic>
        <p:pic>
          <p:nvPicPr>
            <p:cNvPr id="1136" name="Picture 1135" descr="glow-ball.png"/>
            <p:cNvPicPr>
              <a:picLocks noChangeAspect="1"/>
            </p:cNvPicPr>
            <p:nvPr/>
          </p:nvPicPr>
          <p:blipFill>
            <a:blip r:embed="rId6" cstate="print"/>
            <a:stretch>
              <a:fillRect/>
            </a:stretch>
          </p:blipFill>
          <p:spPr>
            <a:xfrm>
              <a:off x="8955783" y="3456954"/>
              <a:ext cx="107593" cy="107593"/>
            </a:xfrm>
            <a:prstGeom prst="rect">
              <a:avLst/>
            </a:prstGeom>
            <a:effectLst>
              <a:outerShdw blurRad="228600" dist="50800" dir="5400000" algn="ctr" rotWithShape="0">
                <a:srgbClr val="66FFFF"/>
              </a:outerShdw>
            </a:effectLst>
          </p:spPr>
        </p:pic>
        <p:pic>
          <p:nvPicPr>
            <p:cNvPr id="1137" name="Picture 1136" descr="glow-ball.png"/>
            <p:cNvPicPr>
              <a:picLocks noChangeAspect="1"/>
            </p:cNvPicPr>
            <p:nvPr/>
          </p:nvPicPr>
          <p:blipFill>
            <a:blip r:embed="rId6" cstate="print"/>
            <a:stretch>
              <a:fillRect/>
            </a:stretch>
          </p:blipFill>
          <p:spPr>
            <a:xfrm>
              <a:off x="8869644" y="3317807"/>
              <a:ext cx="107593" cy="107593"/>
            </a:xfrm>
            <a:prstGeom prst="rect">
              <a:avLst/>
            </a:prstGeom>
            <a:effectLst>
              <a:outerShdw blurRad="228600" dist="50800" dir="5400000" algn="ctr" rotWithShape="0">
                <a:srgbClr val="66FFFF"/>
              </a:outerShdw>
            </a:effectLst>
          </p:spPr>
        </p:pic>
        <p:pic>
          <p:nvPicPr>
            <p:cNvPr id="1138" name="Picture 1137" descr="glow-ball.png"/>
            <p:cNvPicPr>
              <a:picLocks noChangeAspect="1"/>
            </p:cNvPicPr>
            <p:nvPr/>
          </p:nvPicPr>
          <p:blipFill>
            <a:blip r:embed="rId6" cstate="print"/>
            <a:stretch>
              <a:fillRect/>
            </a:stretch>
          </p:blipFill>
          <p:spPr>
            <a:xfrm>
              <a:off x="8955783" y="3377442"/>
              <a:ext cx="107593" cy="107593"/>
            </a:xfrm>
            <a:prstGeom prst="rect">
              <a:avLst/>
            </a:prstGeom>
            <a:effectLst>
              <a:outerShdw blurRad="228600" dist="50800" dir="5400000" algn="ctr" rotWithShape="0">
                <a:srgbClr val="66FFFF"/>
              </a:outerShdw>
            </a:effectLst>
          </p:spPr>
        </p:pic>
        <p:pic>
          <p:nvPicPr>
            <p:cNvPr id="1139" name="Picture 1138" descr="glow-ball.png"/>
            <p:cNvPicPr>
              <a:picLocks noChangeAspect="1"/>
            </p:cNvPicPr>
            <p:nvPr/>
          </p:nvPicPr>
          <p:blipFill>
            <a:blip r:embed="rId7" cstate="print"/>
            <a:stretch>
              <a:fillRect/>
            </a:stretch>
          </p:blipFill>
          <p:spPr>
            <a:xfrm flipH="1" flipV="1">
              <a:off x="8920582" y="3270570"/>
              <a:ext cx="121666" cy="121666"/>
            </a:xfrm>
            <a:prstGeom prst="rect">
              <a:avLst/>
            </a:prstGeom>
            <a:effectLst>
              <a:outerShdw blurRad="228600" dist="50800" dir="5400000" algn="ctr" rotWithShape="0">
                <a:srgbClr val="66FFFF"/>
              </a:outerShdw>
            </a:effectLst>
          </p:spPr>
        </p:pic>
        <p:pic>
          <p:nvPicPr>
            <p:cNvPr id="1140" name="Picture 1139" descr="glow-ball.png"/>
            <p:cNvPicPr>
              <a:picLocks noChangeAspect="1"/>
            </p:cNvPicPr>
            <p:nvPr/>
          </p:nvPicPr>
          <p:blipFill>
            <a:blip r:embed="rId6" cstate="print"/>
            <a:stretch>
              <a:fillRect/>
            </a:stretch>
          </p:blipFill>
          <p:spPr>
            <a:xfrm>
              <a:off x="8935907" y="3450330"/>
              <a:ext cx="107593" cy="107593"/>
            </a:xfrm>
            <a:prstGeom prst="rect">
              <a:avLst/>
            </a:prstGeom>
            <a:effectLst>
              <a:outerShdw blurRad="228600" dist="50800" dir="5400000" algn="ctr" rotWithShape="0">
                <a:srgbClr val="66FFFF"/>
              </a:outerShdw>
            </a:effectLst>
          </p:spPr>
        </p:pic>
        <p:pic>
          <p:nvPicPr>
            <p:cNvPr id="1141" name="Picture 1140" descr="glow-ball.png"/>
            <p:cNvPicPr>
              <a:picLocks noChangeAspect="1"/>
            </p:cNvPicPr>
            <p:nvPr/>
          </p:nvPicPr>
          <p:blipFill>
            <a:blip r:embed="rId6" cstate="print"/>
            <a:stretch>
              <a:fillRect/>
            </a:stretch>
          </p:blipFill>
          <p:spPr>
            <a:xfrm>
              <a:off x="8975663" y="3331062"/>
              <a:ext cx="107593" cy="107593"/>
            </a:xfrm>
            <a:prstGeom prst="rect">
              <a:avLst/>
            </a:prstGeom>
            <a:effectLst>
              <a:outerShdw blurRad="228600" dist="50800" dir="5400000" algn="ctr" rotWithShape="0">
                <a:srgbClr val="66FFFF"/>
              </a:outerShdw>
            </a:effectLst>
          </p:spPr>
        </p:pic>
        <p:pic>
          <p:nvPicPr>
            <p:cNvPr id="1142" name="Picture 1141" descr="glow-ball.png"/>
            <p:cNvPicPr>
              <a:picLocks noChangeAspect="1"/>
            </p:cNvPicPr>
            <p:nvPr/>
          </p:nvPicPr>
          <p:blipFill>
            <a:blip r:embed="rId6" cstate="print"/>
            <a:stretch>
              <a:fillRect/>
            </a:stretch>
          </p:blipFill>
          <p:spPr>
            <a:xfrm>
              <a:off x="8889524" y="3191915"/>
              <a:ext cx="107593" cy="107593"/>
            </a:xfrm>
            <a:prstGeom prst="rect">
              <a:avLst/>
            </a:prstGeom>
            <a:effectLst>
              <a:outerShdw blurRad="228600" dist="50800" dir="5400000" algn="ctr" rotWithShape="0">
                <a:srgbClr val="66FFFF"/>
              </a:outerShdw>
            </a:effectLst>
          </p:spPr>
        </p:pic>
        <p:pic>
          <p:nvPicPr>
            <p:cNvPr id="1143" name="Picture 1142" descr="glow-ball.png"/>
            <p:cNvPicPr>
              <a:picLocks noChangeAspect="1"/>
            </p:cNvPicPr>
            <p:nvPr/>
          </p:nvPicPr>
          <p:blipFill>
            <a:blip r:embed="rId6" cstate="print"/>
            <a:stretch>
              <a:fillRect/>
            </a:stretch>
          </p:blipFill>
          <p:spPr>
            <a:xfrm>
              <a:off x="8471167" y="3051853"/>
              <a:ext cx="107593" cy="107593"/>
            </a:xfrm>
            <a:prstGeom prst="rect">
              <a:avLst/>
            </a:prstGeom>
            <a:effectLst>
              <a:outerShdw blurRad="228600" dist="50800" dir="5400000" algn="ctr" rotWithShape="0">
                <a:srgbClr val="66FFFF"/>
              </a:outerShdw>
            </a:effectLst>
          </p:spPr>
        </p:pic>
        <p:pic>
          <p:nvPicPr>
            <p:cNvPr id="1144" name="Picture 1143" descr="glow-ball.png"/>
            <p:cNvPicPr>
              <a:picLocks noChangeAspect="1"/>
            </p:cNvPicPr>
            <p:nvPr/>
          </p:nvPicPr>
          <p:blipFill>
            <a:blip r:embed="rId7" cstate="print"/>
            <a:stretch>
              <a:fillRect/>
            </a:stretch>
          </p:blipFill>
          <p:spPr>
            <a:xfrm flipH="1" flipV="1">
              <a:off x="6659717" y="2461506"/>
              <a:ext cx="121666" cy="121666"/>
            </a:xfrm>
            <a:prstGeom prst="rect">
              <a:avLst/>
            </a:prstGeom>
            <a:effectLst>
              <a:outerShdw blurRad="228600" dist="50800" dir="5400000" algn="ctr" rotWithShape="0">
                <a:srgbClr val="66FFFF"/>
              </a:outerShdw>
            </a:effectLst>
          </p:spPr>
        </p:pic>
        <p:pic>
          <p:nvPicPr>
            <p:cNvPr id="1145" name="Picture 1144" descr="glow-ball.png"/>
            <p:cNvPicPr>
              <a:picLocks noChangeAspect="1"/>
            </p:cNvPicPr>
            <p:nvPr/>
          </p:nvPicPr>
          <p:blipFill>
            <a:blip r:embed="rId6" cstate="print"/>
            <a:stretch>
              <a:fillRect/>
            </a:stretch>
          </p:blipFill>
          <p:spPr>
            <a:xfrm>
              <a:off x="8955787" y="3324438"/>
              <a:ext cx="107593" cy="107593"/>
            </a:xfrm>
            <a:prstGeom prst="rect">
              <a:avLst/>
            </a:prstGeom>
            <a:effectLst>
              <a:outerShdw blurRad="228600" dist="50800" dir="5400000" algn="ctr" rotWithShape="0">
                <a:srgbClr val="66FFFF"/>
              </a:outerShdw>
            </a:effectLst>
          </p:spPr>
        </p:pic>
        <p:pic>
          <p:nvPicPr>
            <p:cNvPr id="1146" name="Picture 1145" descr="glow-ball.png"/>
            <p:cNvPicPr>
              <a:picLocks noChangeAspect="1"/>
            </p:cNvPicPr>
            <p:nvPr/>
          </p:nvPicPr>
          <p:blipFill>
            <a:blip r:embed="rId6" cstate="print"/>
            <a:stretch>
              <a:fillRect/>
            </a:stretch>
          </p:blipFill>
          <p:spPr>
            <a:xfrm>
              <a:off x="8882903" y="3384074"/>
              <a:ext cx="107593" cy="107593"/>
            </a:xfrm>
            <a:prstGeom prst="rect">
              <a:avLst/>
            </a:prstGeom>
            <a:effectLst>
              <a:outerShdw blurRad="228600" dist="50800" dir="5400000" algn="ctr" rotWithShape="0">
                <a:srgbClr val="66FFFF"/>
              </a:outerShdw>
            </a:effectLst>
          </p:spPr>
        </p:pic>
        <p:pic>
          <p:nvPicPr>
            <p:cNvPr id="1147" name="Picture 1146" descr="glow-ball.png"/>
            <p:cNvPicPr>
              <a:picLocks noChangeAspect="1"/>
            </p:cNvPicPr>
            <p:nvPr/>
          </p:nvPicPr>
          <p:blipFill>
            <a:blip r:embed="rId6" cstate="print"/>
            <a:stretch>
              <a:fillRect/>
            </a:stretch>
          </p:blipFill>
          <p:spPr>
            <a:xfrm>
              <a:off x="8863027" y="3377450"/>
              <a:ext cx="107593" cy="107593"/>
            </a:xfrm>
            <a:prstGeom prst="rect">
              <a:avLst/>
            </a:prstGeom>
            <a:effectLst>
              <a:outerShdw blurRad="228600" dist="50800" dir="5400000" algn="ctr" rotWithShape="0">
                <a:srgbClr val="66FFFF"/>
              </a:outerShdw>
            </a:effectLst>
          </p:spPr>
        </p:pic>
        <p:pic>
          <p:nvPicPr>
            <p:cNvPr id="1148" name="Picture 1147" descr="glow-ball.png"/>
            <p:cNvPicPr>
              <a:picLocks noChangeAspect="1"/>
            </p:cNvPicPr>
            <p:nvPr/>
          </p:nvPicPr>
          <p:blipFill>
            <a:blip r:embed="rId6" cstate="print"/>
            <a:stretch>
              <a:fillRect/>
            </a:stretch>
          </p:blipFill>
          <p:spPr>
            <a:xfrm>
              <a:off x="8869644" y="3397319"/>
              <a:ext cx="107593" cy="107593"/>
            </a:xfrm>
            <a:prstGeom prst="rect">
              <a:avLst/>
            </a:prstGeom>
            <a:effectLst>
              <a:outerShdw blurRad="228600" dist="50800" dir="5400000" algn="ctr" rotWithShape="0">
                <a:srgbClr val="66FFFF"/>
              </a:outerShdw>
            </a:effectLst>
          </p:spPr>
        </p:pic>
        <p:pic>
          <p:nvPicPr>
            <p:cNvPr id="1149" name="Picture 1148" descr="glow-ball.png"/>
            <p:cNvPicPr>
              <a:picLocks noChangeAspect="1"/>
            </p:cNvPicPr>
            <p:nvPr/>
          </p:nvPicPr>
          <p:blipFill>
            <a:blip r:embed="rId6" cstate="print"/>
            <a:stretch>
              <a:fillRect/>
            </a:stretch>
          </p:blipFill>
          <p:spPr>
            <a:xfrm>
              <a:off x="8955783" y="3456954"/>
              <a:ext cx="107593" cy="107593"/>
            </a:xfrm>
            <a:prstGeom prst="rect">
              <a:avLst/>
            </a:prstGeom>
            <a:effectLst>
              <a:outerShdw blurRad="228600" dist="50800" dir="5400000" algn="ctr" rotWithShape="0">
                <a:srgbClr val="66FFFF"/>
              </a:outerShdw>
            </a:effectLst>
          </p:spPr>
        </p:pic>
        <p:pic>
          <p:nvPicPr>
            <p:cNvPr id="1150" name="Picture 1149" descr="glow-ball.png"/>
            <p:cNvPicPr>
              <a:picLocks noChangeAspect="1"/>
            </p:cNvPicPr>
            <p:nvPr/>
          </p:nvPicPr>
          <p:blipFill>
            <a:blip r:embed="rId6" cstate="print"/>
            <a:stretch>
              <a:fillRect/>
            </a:stretch>
          </p:blipFill>
          <p:spPr>
            <a:xfrm>
              <a:off x="8935907" y="3450330"/>
              <a:ext cx="107593" cy="107593"/>
            </a:xfrm>
            <a:prstGeom prst="rect">
              <a:avLst/>
            </a:prstGeom>
            <a:effectLst>
              <a:outerShdw blurRad="228600" dist="50800" dir="5400000" algn="ctr" rotWithShape="0">
                <a:srgbClr val="66FFFF"/>
              </a:outerShdw>
            </a:effectLst>
          </p:spPr>
        </p:pic>
        <p:pic>
          <p:nvPicPr>
            <p:cNvPr id="1151" name="Picture 1150" descr="glow-ball.png"/>
            <p:cNvPicPr>
              <a:picLocks noChangeAspect="1"/>
            </p:cNvPicPr>
            <p:nvPr/>
          </p:nvPicPr>
          <p:blipFill>
            <a:blip r:embed="rId6" cstate="print"/>
            <a:stretch>
              <a:fillRect/>
            </a:stretch>
          </p:blipFill>
          <p:spPr>
            <a:xfrm>
              <a:off x="8889524" y="3271427"/>
              <a:ext cx="107593" cy="107593"/>
            </a:xfrm>
            <a:prstGeom prst="rect">
              <a:avLst/>
            </a:prstGeom>
            <a:effectLst>
              <a:outerShdw blurRad="228600" dist="50800" dir="5400000" algn="ctr" rotWithShape="0">
                <a:srgbClr val="66FFFF"/>
              </a:outerShdw>
            </a:effectLst>
          </p:spPr>
        </p:pic>
        <p:pic>
          <p:nvPicPr>
            <p:cNvPr id="1152" name="Picture 1151" descr="glow-ball.png"/>
            <p:cNvPicPr>
              <a:picLocks noChangeAspect="1"/>
            </p:cNvPicPr>
            <p:nvPr/>
          </p:nvPicPr>
          <p:blipFill>
            <a:blip r:embed="rId6" cstate="print"/>
            <a:stretch>
              <a:fillRect/>
            </a:stretch>
          </p:blipFill>
          <p:spPr>
            <a:xfrm>
              <a:off x="8975663" y="3331062"/>
              <a:ext cx="107593" cy="107593"/>
            </a:xfrm>
            <a:prstGeom prst="rect">
              <a:avLst/>
            </a:prstGeom>
            <a:effectLst>
              <a:outerShdw blurRad="228600" dist="50800" dir="5400000" algn="ctr" rotWithShape="0">
                <a:srgbClr val="66FFFF"/>
              </a:outerShdw>
            </a:effectLst>
          </p:spPr>
        </p:pic>
        <p:pic>
          <p:nvPicPr>
            <p:cNvPr id="1153" name="Picture 1152" descr="glow-ball.png"/>
            <p:cNvPicPr>
              <a:picLocks noChangeAspect="1"/>
            </p:cNvPicPr>
            <p:nvPr/>
          </p:nvPicPr>
          <p:blipFill>
            <a:blip r:embed="rId6" cstate="print"/>
            <a:stretch>
              <a:fillRect/>
            </a:stretch>
          </p:blipFill>
          <p:spPr>
            <a:xfrm>
              <a:off x="8869648" y="3264803"/>
              <a:ext cx="107593" cy="107593"/>
            </a:xfrm>
            <a:prstGeom prst="rect">
              <a:avLst/>
            </a:prstGeom>
            <a:effectLst>
              <a:outerShdw blurRad="228600" dist="50800" dir="5400000" algn="ctr" rotWithShape="0">
                <a:srgbClr val="66FFFF"/>
              </a:outerShdw>
            </a:effectLst>
          </p:spPr>
        </p:pic>
        <p:pic>
          <p:nvPicPr>
            <p:cNvPr id="1154" name="Picture 1153" descr="glow-ball.png"/>
            <p:cNvPicPr>
              <a:picLocks noChangeAspect="1"/>
            </p:cNvPicPr>
            <p:nvPr/>
          </p:nvPicPr>
          <p:blipFill>
            <a:blip r:embed="rId6" cstate="print"/>
            <a:stretch>
              <a:fillRect/>
            </a:stretch>
          </p:blipFill>
          <p:spPr>
            <a:xfrm>
              <a:off x="8955787" y="3324438"/>
              <a:ext cx="107593" cy="107593"/>
            </a:xfrm>
            <a:prstGeom prst="rect">
              <a:avLst/>
            </a:prstGeom>
            <a:effectLst>
              <a:outerShdw blurRad="228600" dist="50800" dir="5400000" algn="ctr" rotWithShape="0">
                <a:srgbClr val="66FFFF"/>
              </a:outerShdw>
            </a:effectLst>
          </p:spPr>
        </p:pic>
        <p:pic>
          <p:nvPicPr>
            <p:cNvPr id="1155" name="Picture 1154" descr="glow-ball.png"/>
            <p:cNvPicPr>
              <a:picLocks noChangeAspect="1"/>
            </p:cNvPicPr>
            <p:nvPr/>
          </p:nvPicPr>
          <p:blipFill>
            <a:blip r:embed="rId6" cstate="print"/>
            <a:stretch>
              <a:fillRect/>
            </a:stretch>
          </p:blipFill>
          <p:spPr>
            <a:xfrm>
              <a:off x="3401928" y="2766217"/>
              <a:ext cx="107593" cy="107593"/>
            </a:xfrm>
            <a:prstGeom prst="rect">
              <a:avLst/>
            </a:prstGeom>
            <a:effectLst>
              <a:outerShdw blurRad="228600" dist="50800" dir="5400000" algn="ctr" rotWithShape="0">
                <a:srgbClr val="66FFFF"/>
              </a:outerShdw>
            </a:effectLst>
          </p:spPr>
        </p:pic>
        <p:pic>
          <p:nvPicPr>
            <p:cNvPr id="1156" name="Picture 1155" descr="glow-ball.png"/>
            <p:cNvPicPr>
              <a:picLocks noChangeAspect="1"/>
            </p:cNvPicPr>
            <p:nvPr/>
          </p:nvPicPr>
          <p:blipFill>
            <a:blip r:embed="rId6" cstate="print"/>
            <a:stretch>
              <a:fillRect/>
            </a:stretch>
          </p:blipFill>
          <p:spPr>
            <a:xfrm>
              <a:off x="8973975" y="3379610"/>
              <a:ext cx="107593" cy="107593"/>
            </a:xfrm>
            <a:prstGeom prst="rect">
              <a:avLst/>
            </a:prstGeom>
            <a:effectLst>
              <a:outerShdw blurRad="228600" dist="50800" dir="5400000" algn="ctr" rotWithShape="0">
                <a:srgbClr val="66FFFF"/>
              </a:outerShdw>
            </a:effectLst>
          </p:spPr>
        </p:pic>
        <p:pic>
          <p:nvPicPr>
            <p:cNvPr id="1157" name="Picture 1156" descr="glow-ball.png"/>
            <p:cNvPicPr>
              <a:picLocks noChangeAspect="1"/>
            </p:cNvPicPr>
            <p:nvPr/>
          </p:nvPicPr>
          <p:blipFill>
            <a:blip r:embed="rId6" cstate="print"/>
            <a:stretch>
              <a:fillRect/>
            </a:stretch>
          </p:blipFill>
          <p:spPr>
            <a:xfrm>
              <a:off x="8036498" y="3009235"/>
              <a:ext cx="107593" cy="107593"/>
            </a:xfrm>
            <a:prstGeom prst="rect">
              <a:avLst/>
            </a:prstGeom>
            <a:effectLst>
              <a:outerShdw blurRad="228600" dist="50800" dir="5400000" algn="ctr" rotWithShape="0">
                <a:srgbClr val="66FFFF"/>
              </a:outerShdw>
            </a:effectLst>
          </p:spPr>
        </p:pic>
        <p:pic>
          <p:nvPicPr>
            <p:cNvPr id="1158" name="Picture 1157" descr="glow-ball.png"/>
            <p:cNvPicPr>
              <a:picLocks noChangeAspect="1"/>
            </p:cNvPicPr>
            <p:nvPr/>
          </p:nvPicPr>
          <p:blipFill>
            <a:blip r:embed="rId6" cstate="print"/>
            <a:stretch>
              <a:fillRect/>
            </a:stretch>
          </p:blipFill>
          <p:spPr>
            <a:xfrm>
              <a:off x="7439464" y="3594388"/>
              <a:ext cx="107593" cy="107593"/>
            </a:xfrm>
            <a:prstGeom prst="rect">
              <a:avLst/>
            </a:prstGeom>
            <a:effectLst>
              <a:outerShdw blurRad="228600" dist="50800" dir="5400000" algn="ctr" rotWithShape="0">
                <a:srgbClr val="66FFFF"/>
              </a:outerShdw>
            </a:effectLst>
          </p:spPr>
        </p:pic>
        <p:pic>
          <p:nvPicPr>
            <p:cNvPr id="1159" name="Picture 1158" descr="glow-ball.png"/>
            <p:cNvPicPr>
              <a:picLocks noChangeAspect="1"/>
            </p:cNvPicPr>
            <p:nvPr/>
          </p:nvPicPr>
          <p:blipFill>
            <a:blip r:embed="rId7" cstate="print"/>
            <a:stretch>
              <a:fillRect/>
            </a:stretch>
          </p:blipFill>
          <p:spPr>
            <a:xfrm flipH="1" flipV="1">
              <a:off x="6479353" y="3287819"/>
              <a:ext cx="121666" cy="121666"/>
            </a:xfrm>
            <a:prstGeom prst="rect">
              <a:avLst/>
            </a:prstGeom>
            <a:effectLst>
              <a:outerShdw blurRad="228600" dist="50800" dir="5400000" algn="ctr" rotWithShape="0">
                <a:srgbClr val="66FFFF"/>
              </a:outerShdw>
            </a:effectLst>
          </p:spPr>
        </p:pic>
        <p:pic>
          <p:nvPicPr>
            <p:cNvPr id="1160" name="Picture 1159" descr="glow-ball.png"/>
            <p:cNvPicPr>
              <a:picLocks noChangeAspect="1"/>
            </p:cNvPicPr>
            <p:nvPr/>
          </p:nvPicPr>
          <p:blipFill>
            <a:blip r:embed="rId6" cstate="print"/>
            <a:stretch>
              <a:fillRect/>
            </a:stretch>
          </p:blipFill>
          <p:spPr>
            <a:xfrm>
              <a:off x="8954099" y="3372986"/>
              <a:ext cx="107593" cy="107593"/>
            </a:xfrm>
            <a:prstGeom prst="rect">
              <a:avLst/>
            </a:prstGeom>
            <a:effectLst>
              <a:outerShdw blurRad="228600" dist="50800" dir="5400000" algn="ctr" rotWithShape="0">
                <a:srgbClr val="66FFFF"/>
              </a:outerShdw>
            </a:effectLst>
          </p:spPr>
        </p:pic>
        <p:pic>
          <p:nvPicPr>
            <p:cNvPr id="1161" name="Picture 1160" descr="glow-ball.png"/>
            <p:cNvPicPr>
              <a:picLocks noChangeAspect="1"/>
            </p:cNvPicPr>
            <p:nvPr/>
          </p:nvPicPr>
          <p:blipFill>
            <a:blip r:embed="rId6" cstate="print"/>
            <a:stretch>
              <a:fillRect/>
            </a:stretch>
          </p:blipFill>
          <p:spPr>
            <a:xfrm>
              <a:off x="7070462" y="3474435"/>
              <a:ext cx="107593" cy="107593"/>
            </a:xfrm>
            <a:prstGeom prst="rect">
              <a:avLst/>
            </a:prstGeom>
            <a:effectLst>
              <a:outerShdw blurRad="228600" dist="50800" dir="5400000" algn="ctr" rotWithShape="0">
                <a:srgbClr val="66FFFF"/>
              </a:outerShdw>
            </a:effectLst>
          </p:spPr>
        </p:pic>
        <p:pic>
          <p:nvPicPr>
            <p:cNvPr id="1162" name="Picture 1161" descr="glow-ball.png"/>
            <p:cNvPicPr>
              <a:picLocks noChangeAspect="1"/>
            </p:cNvPicPr>
            <p:nvPr/>
          </p:nvPicPr>
          <p:blipFill>
            <a:blip r:embed="rId6" cstate="print"/>
            <a:stretch>
              <a:fillRect/>
            </a:stretch>
          </p:blipFill>
          <p:spPr>
            <a:xfrm>
              <a:off x="2025497" y="2512055"/>
              <a:ext cx="107593" cy="107593"/>
            </a:xfrm>
            <a:prstGeom prst="rect">
              <a:avLst/>
            </a:prstGeom>
            <a:effectLst>
              <a:outerShdw blurRad="228600" dist="50800" dir="5400000" algn="ctr" rotWithShape="0">
                <a:srgbClr val="66FFFF"/>
              </a:outerShdw>
            </a:effectLst>
          </p:spPr>
        </p:pic>
        <p:pic>
          <p:nvPicPr>
            <p:cNvPr id="1163" name="Picture 1162" descr="glow-ball.png"/>
            <p:cNvPicPr>
              <a:picLocks noChangeAspect="1"/>
            </p:cNvPicPr>
            <p:nvPr/>
          </p:nvPicPr>
          <p:blipFill>
            <a:blip r:embed="rId6" cstate="print"/>
            <a:stretch>
              <a:fillRect/>
            </a:stretch>
          </p:blipFill>
          <p:spPr>
            <a:xfrm>
              <a:off x="3605934" y="2704667"/>
              <a:ext cx="107593" cy="107593"/>
            </a:xfrm>
            <a:prstGeom prst="rect">
              <a:avLst/>
            </a:prstGeom>
            <a:effectLst>
              <a:outerShdw blurRad="228600" dist="50800" dir="5400000" algn="ctr" rotWithShape="0">
                <a:srgbClr val="66FFFF"/>
              </a:outerShdw>
            </a:effectLst>
          </p:spPr>
        </p:pic>
        <p:pic>
          <p:nvPicPr>
            <p:cNvPr id="1164" name="Picture 1163" descr="glow-ball.png"/>
            <p:cNvPicPr>
              <a:picLocks noChangeAspect="1"/>
            </p:cNvPicPr>
            <p:nvPr/>
          </p:nvPicPr>
          <p:blipFill>
            <a:blip r:embed="rId7" cstate="print"/>
            <a:stretch>
              <a:fillRect/>
            </a:stretch>
          </p:blipFill>
          <p:spPr>
            <a:xfrm flipH="1" flipV="1">
              <a:off x="10514185" y="2825596"/>
              <a:ext cx="121666" cy="121666"/>
            </a:xfrm>
            <a:prstGeom prst="rect">
              <a:avLst/>
            </a:prstGeom>
            <a:effectLst>
              <a:outerShdw blurRad="228600" dist="50800" dir="5400000" algn="ctr" rotWithShape="0">
                <a:srgbClr val="66FFFF"/>
              </a:outerShdw>
            </a:effectLst>
          </p:spPr>
        </p:pic>
        <p:pic>
          <p:nvPicPr>
            <p:cNvPr id="1165" name="Picture 1164" descr="glow-ball.png"/>
            <p:cNvPicPr>
              <a:picLocks noChangeAspect="1"/>
            </p:cNvPicPr>
            <p:nvPr/>
          </p:nvPicPr>
          <p:blipFill>
            <a:blip r:embed="rId6" cstate="print"/>
            <a:stretch>
              <a:fillRect/>
            </a:stretch>
          </p:blipFill>
          <p:spPr>
            <a:xfrm>
              <a:off x="10540020" y="2721577"/>
              <a:ext cx="107593" cy="107593"/>
            </a:xfrm>
            <a:prstGeom prst="rect">
              <a:avLst/>
            </a:prstGeom>
            <a:effectLst>
              <a:outerShdw blurRad="228600" dist="50800" dir="5400000" algn="ctr" rotWithShape="0">
                <a:srgbClr val="66FFFF"/>
              </a:outerShdw>
            </a:effectLst>
          </p:spPr>
        </p:pic>
        <p:pic>
          <p:nvPicPr>
            <p:cNvPr id="1166" name="Picture 1165" descr="glow-ball.png"/>
            <p:cNvPicPr>
              <a:picLocks noChangeAspect="1"/>
            </p:cNvPicPr>
            <p:nvPr/>
          </p:nvPicPr>
          <p:blipFill>
            <a:blip r:embed="rId7" cstate="print"/>
            <a:stretch>
              <a:fillRect/>
            </a:stretch>
          </p:blipFill>
          <p:spPr>
            <a:xfrm flipH="1" flipV="1">
              <a:off x="7237186" y="4419170"/>
              <a:ext cx="121666" cy="121666"/>
            </a:xfrm>
            <a:prstGeom prst="rect">
              <a:avLst/>
            </a:prstGeom>
            <a:effectLst>
              <a:outerShdw blurRad="228600" dist="50800" dir="5400000" algn="ctr" rotWithShape="0">
                <a:srgbClr val="66FFFF"/>
              </a:outerShdw>
            </a:effectLst>
          </p:spPr>
        </p:pic>
        <p:pic>
          <p:nvPicPr>
            <p:cNvPr id="1167" name="Picture 1166" descr="glow-ball.png"/>
            <p:cNvPicPr>
              <a:picLocks noChangeAspect="1"/>
            </p:cNvPicPr>
            <p:nvPr/>
          </p:nvPicPr>
          <p:blipFill>
            <a:blip r:embed="rId6" cstate="print"/>
            <a:stretch>
              <a:fillRect/>
            </a:stretch>
          </p:blipFill>
          <p:spPr>
            <a:xfrm>
              <a:off x="1953757" y="2634068"/>
              <a:ext cx="107593" cy="107593"/>
            </a:xfrm>
            <a:prstGeom prst="rect">
              <a:avLst/>
            </a:prstGeom>
            <a:effectLst>
              <a:outerShdw blurRad="228600" dist="50800" dir="5400000" algn="ctr" rotWithShape="0">
                <a:srgbClr val="66FFFF"/>
              </a:outerShdw>
            </a:effectLst>
          </p:spPr>
        </p:pic>
        <p:pic>
          <p:nvPicPr>
            <p:cNvPr id="1168" name="Picture 1167" descr="glow-ball.png"/>
            <p:cNvPicPr>
              <a:picLocks noChangeAspect="1"/>
            </p:cNvPicPr>
            <p:nvPr/>
          </p:nvPicPr>
          <p:blipFill>
            <a:blip r:embed="rId6" cstate="print"/>
            <a:stretch>
              <a:fillRect/>
            </a:stretch>
          </p:blipFill>
          <p:spPr>
            <a:xfrm>
              <a:off x="10552363" y="2816630"/>
              <a:ext cx="107593" cy="107593"/>
            </a:xfrm>
            <a:prstGeom prst="rect">
              <a:avLst/>
            </a:prstGeom>
            <a:effectLst>
              <a:outerShdw blurRad="228600" dist="50800" dir="5400000" algn="ctr" rotWithShape="0">
                <a:srgbClr val="66FFFF"/>
              </a:outerShdw>
            </a:effectLst>
          </p:spPr>
        </p:pic>
      </p:grpSp>
      <p:grpSp>
        <p:nvGrpSpPr>
          <p:cNvPr id="3" name="Group 13"/>
          <p:cNvGrpSpPr/>
          <p:nvPr/>
        </p:nvGrpSpPr>
        <p:grpSpPr>
          <a:xfrm>
            <a:off x="1507729" y="2147511"/>
            <a:ext cx="6526743" cy="2941984"/>
            <a:chOff x="2009782" y="2147511"/>
            <a:chExt cx="8700058" cy="2941984"/>
          </a:xfrm>
        </p:grpSpPr>
        <p:pic>
          <p:nvPicPr>
            <p:cNvPr id="1199" name="Picture 1198" descr="glow-ball.png"/>
            <p:cNvPicPr>
              <a:picLocks noChangeAspect="1"/>
            </p:cNvPicPr>
            <p:nvPr/>
          </p:nvPicPr>
          <p:blipFill>
            <a:blip r:embed="rId4" cstate="print"/>
            <a:stretch>
              <a:fillRect/>
            </a:stretch>
          </p:blipFill>
          <p:spPr>
            <a:xfrm>
              <a:off x="2009782" y="2743859"/>
              <a:ext cx="66294" cy="66294"/>
            </a:xfrm>
            <a:prstGeom prst="rect">
              <a:avLst/>
            </a:prstGeom>
            <a:effectLst>
              <a:outerShdw blurRad="228600" dist="50800" dir="5400000" algn="ctr" rotWithShape="0">
                <a:srgbClr val="66FFFF"/>
              </a:outerShdw>
            </a:effectLst>
          </p:spPr>
        </p:pic>
        <p:pic>
          <p:nvPicPr>
            <p:cNvPr id="1200" name="Picture 1199" descr="glow-ball.png"/>
            <p:cNvPicPr>
              <a:picLocks noChangeAspect="1"/>
            </p:cNvPicPr>
            <p:nvPr/>
          </p:nvPicPr>
          <p:blipFill>
            <a:blip r:embed="rId4" cstate="print"/>
            <a:stretch>
              <a:fillRect/>
            </a:stretch>
          </p:blipFill>
          <p:spPr>
            <a:xfrm>
              <a:off x="2095921" y="2803494"/>
              <a:ext cx="66294" cy="66294"/>
            </a:xfrm>
            <a:prstGeom prst="rect">
              <a:avLst/>
            </a:prstGeom>
            <a:effectLst>
              <a:outerShdw blurRad="228600" dist="50800" dir="5400000" algn="ctr" rotWithShape="0">
                <a:srgbClr val="66FFFF"/>
              </a:outerShdw>
            </a:effectLst>
          </p:spPr>
        </p:pic>
        <p:pic>
          <p:nvPicPr>
            <p:cNvPr id="1201" name="Picture 1200" descr="glow-ball.png"/>
            <p:cNvPicPr>
              <a:picLocks noChangeAspect="1"/>
            </p:cNvPicPr>
            <p:nvPr/>
          </p:nvPicPr>
          <p:blipFill>
            <a:blip r:embed="rId4" cstate="print"/>
            <a:stretch>
              <a:fillRect/>
            </a:stretch>
          </p:blipFill>
          <p:spPr>
            <a:xfrm>
              <a:off x="2248321" y="2955894"/>
              <a:ext cx="66294" cy="66294"/>
            </a:xfrm>
            <a:prstGeom prst="rect">
              <a:avLst/>
            </a:prstGeom>
            <a:effectLst>
              <a:outerShdw blurRad="228600" dist="50800" dir="5400000" algn="ctr" rotWithShape="0">
                <a:srgbClr val="66FFFF"/>
              </a:outerShdw>
            </a:effectLst>
          </p:spPr>
        </p:pic>
        <p:pic>
          <p:nvPicPr>
            <p:cNvPr id="1202" name="Picture 1201" descr="glow-ball.png"/>
            <p:cNvPicPr>
              <a:picLocks noChangeAspect="1"/>
            </p:cNvPicPr>
            <p:nvPr/>
          </p:nvPicPr>
          <p:blipFill>
            <a:blip r:embed="rId4" cstate="print"/>
            <a:stretch>
              <a:fillRect/>
            </a:stretch>
          </p:blipFill>
          <p:spPr>
            <a:xfrm>
              <a:off x="2400721" y="3108294"/>
              <a:ext cx="66294" cy="66294"/>
            </a:xfrm>
            <a:prstGeom prst="rect">
              <a:avLst/>
            </a:prstGeom>
            <a:effectLst>
              <a:outerShdw blurRad="228600" dist="50800" dir="5400000" algn="ctr" rotWithShape="0">
                <a:srgbClr val="66FFFF"/>
              </a:outerShdw>
            </a:effectLst>
          </p:spPr>
        </p:pic>
        <p:pic>
          <p:nvPicPr>
            <p:cNvPr id="1203" name="Picture 1202" descr="glow-ball.png"/>
            <p:cNvPicPr>
              <a:picLocks noChangeAspect="1"/>
            </p:cNvPicPr>
            <p:nvPr/>
          </p:nvPicPr>
          <p:blipFill>
            <a:blip r:embed="rId4" cstate="print"/>
            <a:stretch>
              <a:fillRect/>
            </a:stretch>
          </p:blipFill>
          <p:spPr>
            <a:xfrm>
              <a:off x="6873330" y="2227024"/>
              <a:ext cx="66294" cy="66294"/>
            </a:xfrm>
            <a:prstGeom prst="rect">
              <a:avLst/>
            </a:prstGeom>
            <a:effectLst>
              <a:outerShdw blurRad="228600" dist="50800" dir="5400000" algn="ctr" rotWithShape="0">
                <a:srgbClr val="66FFFF"/>
              </a:outerShdw>
            </a:effectLst>
          </p:spPr>
        </p:pic>
        <p:pic>
          <p:nvPicPr>
            <p:cNvPr id="1204" name="Picture 1203" descr="glow-ball.png"/>
            <p:cNvPicPr>
              <a:picLocks noChangeAspect="1"/>
            </p:cNvPicPr>
            <p:nvPr/>
          </p:nvPicPr>
          <p:blipFill>
            <a:blip r:embed="rId4" cstate="print"/>
            <a:stretch>
              <a:fillRect/>
            </a:stretch>
          </p:blipFill>
          <p:spPr>
            <a:xfrm>
              <a:off x="6946216" y="2432433"/>
              <a:ext cx="66294" cy="66294"/>
            </a:xfrm>
            <a:prstGeom prst="rect">
              <a:avLst/>
            </a:prstGeom>
            <a:effectLst>
              <a:outerShdw blurRad="228600" dist="50800" dir="5400000" algn="ctr" rotWithShape="0">
                <a:srgbClr val="66FFFF"/>
              </a:outerShdw>
            </a:effectLst>
          </p:spPr>
        </p:pic>
        <p:pic>
          <p:nvPicPr>
            <p:cNvPr id="1205" name="Picture 1204" descr="glow-ball.png"/>
            <p:cNvPicPr>
              <a:picLocks noChangeAspect="1"/>
            </p:cNvPicPr>
            <p:nvPr/>
          </p:nvPicPr>
          <p:blipFill>
            <a:blip r:embed="rId4" cstate="print"/>
            <a:stretch>
              <a:fillRect/>
            </a:stretch>
          </p:blipFill>
          <p:spPr>
            <a:xfrm>
              <a:off x="3494025" y="2743859"/>
              <a:ext cx="66294" cy="66294"/>
            </a:xfrm>
            <a:prstGeom prst="rect">
              <a:avLst/>
            </a:prstGeom>
            <a:effectLst>
              <a:outerShdw blurRad="228600" dist="50800" dir="5400000" algn="ctr" rotWithShape="0">
                <a:srgbClr val="66FFFF"/>
              </a:outerShdw>
            </a:effectLst>
          </p:spPr>
        </p:pic>
        <p:pic>
          <p:nvPicPr>
            <p:cNvPr id="1206" name="Picture 1205" descr="glow-ball.png"/>
            <p:cNvPicPr>
              <a:picLocks noChangeAspect="1"/>
            </p:cNvPicPr>
            <p:nvPr/>
          </p:nvPicPr>
          <p:blipFill>
            <a:blip r:embed="rId4" cstate="print"/>
            <a:stretch>
              <a:fillRect/>
            </a:stretch>
          </p:blipFill>
          <p:spPr>
            <a:xfrm>
              <a:off x="6747434" y="2392676"/>
              <a:ext cx="66294" cy="66294"/>
            </a:xfrm>
            <a:prstGeom prst="rect">
              <a:avLst/>
            </a:prstGeom>
            <a:effectLst>
              <a:outerShdw blurRad="228600" dist="50800" dir="5400000" algn="ctr" rotWithShape="0">
                <a:srgbClr val="66FFFF"/>
              </a:outerShdw>
            </a:effectLst>
          </p:spPr>
        </p:pic>
        <p:pic>
          <p:nvPicPr>
            <p:cNvPr id="1207" name="Picture 1206" descr="glow-ball.png"/>
            <p:cNvPicPr>
              <a:picLocks noChangeAspect="1"/>
            </p:cNvPicPr>
            <p:nvPr/>
          </p:nvPicPr>
          <p:blipFill>
            <a:blip r:embed="rId4" cstate="print"/>
            <a:stretch>
              <a:fillRect/>
            </a:stretch>
          </p:blipFill>
          <p:spPr>
            <a:xfrm>
              <a:off x="6687800" y="2147511"/>
              <a:ext cx="66294" cy="66294"/>
            </a:xfrm>
            <a:prstGeom prst="rect">
              <a:avLst/>
            </a:prstGeom>
            <a:effectLst>
              <a:outerShdw blurRad="228600" dist="50800" dir="5400000" algn="ctr" rotWithShape="0">
                <a:srgbClr val="66FFFF"/>
              </a:outerShdw>
            </a:effectLst>
          </p:spPr>
        </p:pic>
        <p:pic>
          <p:nvPicPr>
            <p:cNvPr id="1208" name="Picture 1207" descr="glow-ball.png"/>
            <p:cNvPicPr>
              <a:picLocks noChangeAspect="1"/>
            </p:cNvPicPr>
            <p:nvPr/>
          </p:nvPicPr>
          <p:blipFill>
            <a:blip r:embed="rId4" cstate="print"/>
            <a:stretch>
              <a:fillRect/>
            </a:stretch>
          </p:blipFill>
          <p:spPr>
            <a:xfrm>
              <a:off x="3421138" y="2829999"/>
              <a:ext cx="66294" cy="66294"/>
            </a:xfrm>
            <a:prstGeom prst="rect">
              <a:avLst/>
            </a:prstGeom>
            <a:effectLst>
              <a:outerShdw blurRad="228600" dist="50800" dir="5400000" algn="ctr" rotWithShape="0">
                <a:srgbClr val="66FFFF"/>
              </a:outerShdw>
            </a:effectLst>
          </p:spPr>
        </p:pic>
        <p:pic>
          <p:nvPicPr>
            <p:cNvPr id="1209" name="Picture 1208" descr="glow-ball.png"/>
            <p:cNvPicPr>
              <a:picLocks noChangeAspect="1"/>
            </p:cNvPicPr>
            <p:nvPr/>
          </p:nvPicPr>
          <p:blipFill>
            <a:blip r:embed="rId4" cstate="print"/>
            <a:stretch>
              <a:fillRect/>
            </a:stretch>
          </p:blipFill>
          <p:spPr>
            <a:xfrm>
              <a:off x="3361503" y="2929390"/>
              <a:ext cx="66294" cy="66294"/>
            </a:xfrm>
            <a:prstGeom prst="rect">
              <a:avLst/>
            </a:prstGeom>
            <a:effectLst>
              <a:outerShdw blurRad="228600" dist="50800" dir="5400000" algn="ctr" rotWithShape="0">
                <a:srgbClr val="66FFFF"/>
              </a:outerShdw>
            </a:effectLst>
          </p:spPr>
        </p:pic>
        <p:pic>
          <p:nvPicPr>
            <p:cNvPr id="1210" name="Picture 1209" descr="glow-ball.png"/>
            <p:cNvPicPr>
              <a:picLocks noChangeAspect="1"/>
            </p:cNvPicPr>
            <p:nvPr/>
          </p:nvPicPr>
          <p:blipFill>
            <a:blip r:embed="rId4" cstate="print"/>
            <a:stretch>
              <a:fillRect/>
            </a:stretch>
          </p:blipFill>
          <p:spPr>
            <a:xfrm>
              <a:off x="3341626" y="2631216"/>
              <a:ext cx="66294" cy="66294"/>
            </a:xfrm>
            <a:prstGeom prst="rect">
              <a:avLst/>
            </a:prstGeom>
            <a:effectLst>
              <a:outerShdw blurRad="228600" dist="50800" dir="5400000" algn="ctr" rotWithShape="0">
                <a:srgbClr val="66FFFF"/>
              </a:outerShdw>
            </a:effectLst>
          </p:spPr>
        </p:pic>
        <p:pic>
          <p:nvPicPr>
            <p:cNvPr id="1211" name="Picture 1210" descr="glow-ball.png"/>
            <p:cNvPicPr>
              <a:picLocks noChangeAspect="1"/>
            </p:cNvPicPr>
            <p:nvPr/>
          </p:nvPicPr>
          <p:blipFill>
            <a:blip r:embed="rId4" cstate="print"/>
            <a:stretch>
              <a:fillRect/>
            </a:stretch>
          </p:blipFill>
          <p:spPr>
            <a:xfrm>
              <a:off x="3096460" y="2823372"/>
              <a:ext cx="66294" cy="66294"/>
            </a:xfrm>
            <a:prstGeom prst="rect">
              <a:avLst/>
            </a:prstGeom>
            <a:effectLst>
              <a:outerShdw blurRad="228600" dist="50800" dir="5400000" algn="ctr" rotWithShape="0">
                <a:srgbClr val="66FFFF"/>
              </a:outerShdw>
            </a:effectLst>
          </p:spPr>
        </p:pic>
        <p:pic>
          <p:nvPicPr>
            <p:cNvPr id="1212" name="Picture 1211" descr="glow-ball.png"/>
            <p:cNvPicPr>
              <a:picLocks noChangeAspect="1"/>
            </p:cNvPicPr>
            <p:nvPr/>
          </p:nvPicPr>
          <p:blipFill>
            <a:blip r:embed="rId4" cstate="print"/>
            <a:stretch>
              <a:fillRect/>
            </a:stretch>
          </p:blipFill>
          <p:spPr>
            <a:xfrm>
              <a:off x="6575156" y="2366172"/>
              <a:ext cx="66294" cy="66294"/>
            </a:xfrm>
            <a:prstGeom prst="rect">
              <a:avLst/>
            </a:prstGeom>
            <a:effectLst>
              <a:outerShdw blurRad="228600" dist="50800" dir="5400000" algn="ctr" rotWithShape="0">
                <a:srgbClr val="66FFFF"/>
              </a:outerShdw>
            </a:effectLst>
          </p:spPr>
        </p:pic>
        <p:pic>
          <p:nvPicPr>
            <p:cNvPr id="1213" name="Picture 1212" descr="glow-ball.png"/>
            <p:cNvPicPr>
              <a:picLocks noChangeAspect="1"/>
            </p:cNvPicPr>
            <p:nvPr/>
          </p:nvPicPr>
          <p:blipFill>
            <a:blip r:embed="rId4" cstate="print"/>
            <a:stretch>
              <a:fillRect/>
            </a:stretch>
          </p:blipFill>
          <p:spPr>
            <a:xfrm>
              <a:off x="6223974" y="2319790"/>
              <a:ext cx="66294" cy="66294"/>
            </a:xfrm>
            <a:prstGeom prst="rect">
              <a:avLst/>
            </a:prstGeom>
            <a:effectLst>
              <a:outerShdw blurRad="228600" dist="50800" dir="5400000" algn="ctr" rotWithShape="0">
                <a:srgbClr val="66FFFF"/>
              </a:outerShdw>
            </a:effectLst>
          </p:spPr>
        </p:pic>
        <p:pic>
          <p:nvPicPr>
            <p:cNvPr id="1214" name="Picture 1213" descr="glow-ball.png"/>
            <p:cNvPicPr>
              <a:picLocks noChangeAspect="1"/>
            </p:cNvPicPr>
            <p:nvPr/>
          </p:nvPicPr>
          <p:blipFill>
            <a:blip r:embed="rId4" cstate="print"/>
            <a:stretch>
              <a:fillRect/>
            </a:stretch>
          </p:blipFill>
          <p:spPr>
            <a:xfrm>
              <a:off x="6654668" y="2617963"/>
              <a:ext cx="66294" cy="66294"/>
            </a:xfrm>
            <a:prstGeom prst="rect">
              <a:avLst/>
            </a:prstGeom>
            <a:effectLst>
              <a:outerShdw blurRad="228600" dist="50800" dir="5400000" algn="ctr" rotWithShape="0">
                <a:srgbClr val="66FFFF"/>
              </a:outerShdw>
            </a:effectLst>
          </p:spPr>
        </p:pic>
        <p:pic>
          <p:nvPicPr>
            <p:cNvPr id="1215" name="Picture 1214" descr="glow-ball.png"/>
            <p:cNvPicPr>
              <a:picLocks noChangeAspect="1"/>
            </p:cNvPicPr>
            <p:nvPr/>
          </p:nvPicPr>
          <p:blipFill>
            <a:blip r:embed="rId4" cstate="print"/>
            <a:stretch>
              <a:fillRect/>
            </a:stretch>
          </p:blipFill>
          <p:spPr>
            <a:xfrm>
              <a:off x="6117956" y="2717355"/>
              <a:ext cx="66294" cy="66294"/>
            </a:xfrm>
            <a:prstGeom prst="rect">
              <a:avLst/>
            </a:prstGeom>
            <a:effectLst>
              <a:outerShdw blurRad="228600" dist="50800" dir="5400000" algn="ctr" rotWithShape="0">
                <a:srgbClr val="66FFFF"/>
              </a:outerShdw>
            </a:effectLst>
          </p:spPr>
        </p:pic>
        <p:pic>
          <p:nvPicPr>
            <p:cNvPr id="1216" name="Picture 1215" descr="glow-ball.png"/>
            <p:cNvPicPr>
              <a:picLocks noChangeAspect="1"/>
            </p:cNvPicPr>
            <p:nvPr/>
          </p:nvPicPr>
          <p:blipFill>
            <a:blip r:embed="rId5" cstate="print"/>
            <a:stretch>
              <a:fillRect/>
            </a:stretch>
          </p:blipFill>
          <p:spPr>
            <a:xfrm flipH="1" flipV="1">
              <a:off x="6341109" y="2450241"/>
              <a:ext cx="74965" cy="74965"/>
            </a:xfrm>
            <a:prstGeom prst="rect">
              <a:avLst/>
            </a:prstGeom>
            <a:effectLst>
              <a:outerShdw blurRad="228600" dist="50800" dir="5400000" algn="ctr" rotWithShape="0">
                <a:srgbClr val="66FFFF"/>
              </a:outerShdw>
            </a:effectLst>
          </p:spPr>
        </p:pic>
        <p:pic>
          <p:nvPicPr>
            <p:cNvPr id="1217" name="Picture 1216" descr="glow-ball.png"/>
            <p:cNvPicPr>
              <a:picLocks noChangeAspect="1"/>
            </p:cNvPicPr>
            <p:nvPr/>
          </p:nvPicPr>
          <p:blipFill>
            <a:blip r:embed="rId5" cstate="print"/>
            <a:stretch>
              <a:fillRect/>
            </a:stretch>
          </p:blipFill>
          <p:spPr>
            <a:xfrm flipH="1" flipV="1">
              <a:off x="6467004" y="2324345"/>
              <a:ext cx="74965" cy="74965"/>
            </a:xfrm>
            <a:prstGeom prst="rect">
              <a:avLst/>
            </a:prstGeom>
            <a:effectLst>
              <a:outerShdw blurRad="228600" dist="50800" dir="5400000" algn="ctr" rotWithShape="0">
                <a:srgbClr val="66FFFF"/>
              </a:outerShdw>
            </a:effectLst>
          </p:spPr>
        </p:pic>
        <p:pic>
          <p:nvPicPr>
            <p:cNvPr id="1218" name="Picture 1217" descr="glow-ball.png"/>
            <p:cNvPicPr>
              <a:picLocks noChangeAspect="1"/>
            </p:cNvPicPr>
            <p:nvPr/>
          </p:nvPicPr>
          <p:blipFill>
            <a:blip r:embed="rId5" cstate="print"/>
            <a:stretch>
              <a:fillRect/>
            </a:stretch>
          </p:blipFill>
          <p:spPr>
            <a:xfrm flipH="1" flipV="1">
              <a:off x="6672413" y="2423736"/>
              <a:ext cx="74965" cy="74965"/>
            </a:xfrm>
            <a:prstGeom prst="rect">
              <a:avLst/>
            </a:prstGeom>
            <a:effectLst>
              <a:outerShdw blurRad="228600" dist="50800" dir="5400000" algn="ctr" rotWithShape="0">
                <a:srgbClr val="66FFFF"/>
              </a:outerShdw>
            </a:effectLst>
          </p:spPr>
        </p:pic>
        <p:pic>
          <p:nvPicPr>
            <p:cNvPr id="1219" name="Picture 1218" descr="glow-ball.png"/>
            <p:cNvPicPr>
              <a:picLocks noChangeAspect="1"/>
            </p:cNvPicPr>
            <p:nvPr/>
          </p:nvPicPr>
          <p:blipFill>
            <a:blip r:embed="rId5" cstate="print"/>
            <a:stretch>
              <a:fillRect/>
            </a:stretch>
          </p:blipFill>
          <p:spPr>
            <a:xfrm flipH="1" flipV="1">
              <a:off x="6771804" y="2629145"/>
              <a:ext cx="74965" cy="74965"/>
            </a:xfrm>
            <a:prstGeom prst="rect">
              <a:avLst/>
            </a:prstGeom>
            <a:effectLst>
              <a:outerShdw blurRad="228600" dist="50800" dir="5400000" algn="ctr" rotWithShape="0">
                <a:srgbClr val="66FFFF"/>
              </a:outerShdw>
            </a:effectLst>
          </p:spPr>
        </p:pic>
        <p:pic>
          <p:nvPicPr>
            <p:cNvPr id="1220" name="Picture 1219" descr="glow-ball.png"/>
            <p:cNvPicPr>
              <a:picLocks noChangeAspect="1"/>
            </p:cNvPicPr>
            <p:nvPr/>
          </p:nvPicPr>
          <p:blipFill>
            <a:blip r:embed="rId5" cstate="print"/>
            <a:stretch>
              <a:fillRect/>
            </a:stretch>
          </p:blipFill>
          <p:spPr>
            <a:xfrm flipH="1" flipV="1">
              <a:off x="3028128" y="2728530"/>
              <a:ext cx="74965" cy="74965"/>
            </a:xfrm>
            <a:prstGeom prst="rect">
              <a:avLst/>
            </a:prstGeom>
            <a:effectLst>
              <a:outerShdw blurRad="228600" dist="50800" dir="5400000" algn="ctr" rotWithShape="0">
                <a:srgbClr val="66FFFF"/>
              </a:outerShdw>
            </a:effectLst>
          </p:spPr>
        </p:pic>
        <p:pic>
          <p:nvPicPr>
            <p:cNvPr id="1221" name="Picture 1220" descr="glow-ball.png"/>
            <p:cNvPicPr>
              <a:picLocks noChangeAspect="1"/>
            </p:cNvPicPr>
            <p:nvPr/>
          </p:nvPicPr>
          <p:blipFill>
            <a:blip r:embed="rId5" cstate="print"/>
            <a:stretch>
              <a:fillRect/>
            </a:stretch>
          </p:blipFill>
          <p:spPr>
            <a:xfrm flipH="1" flipV="1">
              <a:off x="2782963" y="2695401"/>
              <a:ext cx="74965" cy="74965"/>
            </a:xfrm>
            <a:prstGeom prst="rect">
              <a:avLst/>
            </a:prstGeom>
            <a:effectLst>
              <a:outerShdw blurRad="228600" dist="50800" dir="5400000" algn="ctr" rotWithShape="0">
                <a:srgbClr val="66FFFF"/>
              </a:outerShdw>
            </a:effectLst>
          </p:spPr>
        </p:pic>
        <p:pic>
          <p:nvPicPr>
            <p:cNvPr id="1222" name="Picture 1221" descr="glow-ball.png"/>
            <p:cNvPicPr>
              <a:picLocks noChangeAspect="1"/>
            </p:cNvPicPr>
            <p:nvPr/>
          </p:nvPicPr>
          <p:blipFill>
            <a:blip r:embed="rId5" cstate="print"/>
            <a:stretch>
              <a:fillRect/>
            </a:stretch>
          </p:blipFill>
          <p:spPr>
            <a:xfrm flipH="1" flipV="1">
              <a:off x="2895606" y="2914061"/>
              <a:ext cx="74965" cy="74965"/>
            </a:xfrm>
            <a:prstGeom prst="rect">
              <a:avLst/>
            </a:prstGeom>
            <a:effectLst>
              <a:outerShdw blurRad="228600" dist="50800" dir="5400000" algn="ctr" rotWithShape="0">
                <a:srgbClr val="66FFFF"/>
              </a:outerShdw>
            </a:effectLst>
          </p:spPr>
        </p:pic>
        <p:pic>
          <p:nvPicPr>
            <p:cNvPr id="1223" name="Picture 1222" descr="glow-ball.png"/>
            <p:cNvPicPr>
              <a:picLocks noChangeAspect="1"/>
            </p:cNvPicPr>
            <p:nvPr/>
          </p:nvPicPr>
          <p:blipFill>
            <a:blip r:embed="rId5" cstate="print"/>
            <a:stretch>
              <a:fillRect/>
            </a:stretch>
          </p:blipFill>
          <p:spPr>
            <a:xfrm flipH="1" flipV="1">
              <a:off x="2372145" y="2761661"/>
              <a:ext cx="74965" cy="74965"/>
            </a:xfrm>
            <a:prstGeom prst="rect">
              <a:avLst/>
            </a:prstGeom>
            <a:effectLst>
              <a:outerShdw blurRad="228600" dist="50800" dir="5400000" algn="ctr" rotWithShape="0">
                <a:srgbClr val="66FFFF"/>
              </a:outerShdw>
            </a:effectLst>
          </p:spPr>
        </p:pic>
        <p:pic>
          <p:nvPicPr>
            <p:cNvPr id="1224" name="Picture 1223" descr="glow-ball.png"/>
            <p:cNvPicPr>
              <a:picLocks noChangeAspect="1"/>
            </p:cNvPicPr>
            <p:nvPr/>
          </p:nvPicPr>
          <p:blipFill>
            <a:blip r:embed="rId5" cstate="print"/>
            <a:stretch>
              <a:fillRect/>
            </a:stretch>
          </p:blipFill>
          <p:spPr>
            <a:xfrm flipH="1" flipV="1">
              <a:off x="2630563" y="2808043"/>
              <a:ext cx="74965" cy="74965"/>
            </a:xfrm>
            <a:prstGeom prst="rect">
              <a:avLst/>
            </a:prstGeom>
            <a:effectLst>
              <a:outerShdw blurRad="228600" dist="50800" dir="5400000" algn="ctr" rotWithShape="0">
                <a:srgbClr val="66FFFF"/>
              </a:outerShdw>
            </a:effectLst>
          </p:spPr>
        </p:pic>
        <p:pic>
          <p:nvPicPr>
            <p:cNvPr id="1225" name="Picture 1224" descr="glow-ball.png"/>
            <p:cNvPicPr>
              <a:picLocks noChangeAspect="1"/>
            </p:cNvPicPr>
            <p:nvPr/>
          </p:nvPicPr>
          <p:blipFill>
            <a:blip r:embed="rId5" cstate="print"/>
            <a:stretch>
              <a:fillRect/>
            </a:stretch>
          </p:blipFill>
          <p:spPr>
            <a:xfrm flipH="1" flipV="1">
              <a:off x="2557675" y="3000200"/>
              <a:ext cx="74965" cy="74965"/>
            </a:xfrm>
            <a:prstGeom prst="rect">
              <a:avLst/>
            </a:prstGeom>
            <a:effectLst>
              <a:outerShdw blurRad="228600" dist="50800" dir="5400000" algn="ctr" rotWithShape="0">
                <a:srgbClr val="66FFFF"/>
              </a:outerShdw>
            </a:effectLst>
          </p:spPr>
        </p:pic>
        <p:pic>
          <p:nvPicPr>
            <p:cNvPr id="1226" name="Picture 1225" descr="glow-ball.png"/>
            <p:cNvPicPr>
              <a:picLocks noChangeAspect="1"/>
            </p:cNvPicPr>
            <p:nvPr/>
          </p:nvPicPr>
          <p:blipFill>
            <a:blip r:embed="rId5" cstate="print"/>
            <a:stretch>
              <a:fillRect/>
            </a:stretch>
          </p:blipFill>
          <p:spPr>
            <a:xfrm flipH="1" flipV="1">
              <a:off x="4525623" y="4583835"/>
              <a:ext cx="74965" cy="74965"/>
            </a:xfrm>
            <a:prstGeom prst="rect">
              <a:avLst/>
            </a:prstGeom>
            <a:effectLst>
              <a:outerShdw blurRad="228600" dist="50800" dir="5400000" algn="ctr" rotWithShape="0">
                <a:srgbClr val="66FFFF"/>
              </a:outerShdw>
            </a:effectLst>
          </p:spPr>
        </p:pic>
        <p:pic>
          <p:nvPicPr>
            <p:cNvPr id="1227" name="Picture 1226" descr="glow-ball.png"/>
            <p:cNvPicPr>
              <a:picLocks noChangeAspect="1"/>
            </p:cNvPicPr>
            <p:nvPr/>
          </p:nvPicPr>
          <p:blipFill>
            <a:blip r:embed="rId5" cstate="print"/>
            <a:stretch>
              <a:fillRect/>
            </a:stretch>
          </p:blipFill>
          <p:spPr>
            <a:xfrm flipH="1" flipV="1">
              <a:off x="4320215" y="5014530"/>
              <a:ext cx="74965" cy="74965"/>
            </a:xfrm>
            <a:prstGeom prst="rect">
              <a:avLst/>
            </a:prstGeom>
            <a:effectLst>
              <a:outerShdw blurRad="228600" dist="50800" dir="5400000" algn="ctr" rotWithShape="0">
                <a:srgbClr val="66FFFF"/>
              </a:outerShdw>
            </a:effectLst>
          </p:spPr>
        </p:pic>
        <p:pic>
          <p:nvPicPr>
            <p:cNvPr id="1228" name="Picture 1227" descr="glow-ball.png"/>
            <p:cNvPicPr>
              <a:picLocks noChangeAspect="1"/>
            </p:cNvPicPr>
            <p:nvPr/>
          </p:nvPicPr>
          <p:blipFill>
            <a:blip r:embed="rId5" cstate="print"/>
            <a:stretch>
              <a:fillRect/>
            </a:stretch>
          </p:blipFill>
          <p:spPr>
            <a:xfrm flipH="1" flipV="1">
              <a:off x="9521693" y="3073088"/>
              <a:ext cx="74965" cy="74965"/>
            </a:xfrm>
            <a:prstGeom prst="rect">
              <a:avLst/>
            </a:prstGeom>
            <a:effectLst>
              <a:outerShdw blurRad="228600" dist="50800" dir="5400000" algn="ctr" rotWithShape="0">
                <a:srgbClr val="66FFFF"/>
              </a:outerShdw>
            </a:effectLst>
          </p:spPr>
        </p:pic>
        <p:pic>
          <p:nvPicPr>
            <p:cNvPr id="1229" name="Picture 1228" descr="glow-ball.png"/>
            <p:cNvPicPr>
              <a:picLocks noChangeAspect="1"/>
            </p:cNvPicPr>
            <p:nvPr/>
          </p:nvPicPr>
          <p:blipFill>
            <a:blip r:embed="rId5" cstate="print"/>
            <a:stretch>
              <a:fillRect/>
            </a:stretch>
          </p:blipFill>
          <p:spPr>
            <a:xfrm flipH="1" flipV="1">
              <a:off x="2623936" y="2788165"/>
              <a:ext cx="74965" cy="74965"/>
            </a:xfrm>
            <a:prstGeom prst="rect">
              <a:avLst/>
            </a:prstGeom>
            <a:effectLst>
              <a:outerShdw blurRad="228600" dist="50800" dir="5400000" algn="ctr" rotWithShape="0">
                <a:srgbClr val="66FFFF"/>
              </a:outerShdw>
            </a:effectLst>
          </p:spPr>
        </p:pic>
        <p:pic>
          <p:nvPicPr>
            <p:cNvPr id="1230" name="Picture 1229" descr="glow-ball.png"/>
            <p:cNvPicPr>
              <a:picLocks noChangeAspect="1"/>
            </p:cNvPicPr>
            <p:nvPr/>
          </p:nvPicPr>
          <p:blipFill>
            <a:blip r:embed="rId5" cstate="print"/>
            <a:stretch>
              <a:fillRect/>
            </a:stretch>
          </p:blipFill>
          <p:spPr>
            <a:xfrm flipH="1" flipV="1">
              <a:off x="2875727" y="2801418"/>
              <a:ext cx="74965" cy="74965"/>
            </a:xfrm>
            <a:prstGeom prst="rect">
              <a:avLst/>
            </a:prstGeom>
            <a:effectLst>
              <a:outerShdw blurRad="228600" dist="50800" dir="5400000" algn="ctr" rotWithShape="0">
                <a:srgbClr val="66FFFF"/>
              </a:outerShdw>
            </a:effectLst>
          </p:spPr>
        </p:pic>
        <p:pic>
          <p:nvPicPr>
            <p:cNvPr id="1231" name="Picture 1230" descr="glow-ball.png"/>
            <p:cNvPicPr>
              <a:picLocks noChangeAspect="1"/>
            </p:cNvPicPr>
            <p:nvPr/>
          </p:nvPicPr>
          <p:blipFill>
            <a:blip r:embed="rId5" cstate="print"/>
            <a:stretch>
              <a:fillRect/>
            </a:stretch>
          </p:blipFill>
          <p:spPr>
            <a:xfrm flipH="1" flipV="1">
              <a:off x="9826493" y="3377888"/>
              <a:ext cx="74965" cy="74965"/>
            </a:xfrm>
            <a:prstGeom prst="rect">
              <a:avLst/>
            </a:prstGeom>
            <a:effectLst>
              <a:outerShdw blurRad="228600" dist="50800" dir="5400000" algn="ctr" rotWithShape="0">
                <a:srgbClr val="66FFFF"/>
              </a:outerShdw>
            </a:effectLst>
          </p:spPr>
        </p:pic>
        <p:pic>
          <p:nvPicPr>
            <p:cNvPr id="1232" name="Picture 1231" descr="glow-ball.png"/>
            <p:cNvPicPr>
              <a:picLocks noChangeAspect="1"/>
            </p:cNvPicPr>
            <p:nvPr/>
          </p:nvPicPr>
          <p:blipFill>
            <a:blip r:embed="rId5" cstate="print"/>
            <a:stretch>
              <a:fillRect/>
            </a:stretch>
          </p:blipFill>
          <p:spPr>
            <a:xfrm flipH="1" flipV="1">
              <a:off x="9051241" y="3344757"/>
              <a:ext cx="74965" cy="74965"/>
            </a:xfrm>
            <a:prstGeom prst="rect">
              <a:avLst/>
            </a:prstGeom>
            <a:effectLst>
              <a:outerShdw blurRad="228600" dist="50800" dir="5400000" algn="ctr" rotWithShape="0">
                <a:srgbClr val="66FFFF"/>
              </a:outerShdw>
            </a:effectLst>
          </p:spPr>
        </p:pic>
        <p:pic>
          <p:nvPicPr>
            <p:cNvPr id="1233" name="Picture 1232" descr="glow-ball.png"/>
            <p:cNvPicPr>
              <a:picLocks noChangeAspect="1"/>
            </p:cNvPicPr>
            <p:nvPr/>
          </p:nvPicPr>
          <p:blipFill>
            <a:blip r:embed="rId5" cstate="print"/>
            <a:stretch>
              <a:fillRect/>
            </a:stretch>
          </p:blipFill>
          <p:spPr>
            <a:xfrm flipH="1" flipV="1">
              <a:off x="10634875" y="4769366"/>
              <a:ext cx="74965" cy="74965"/>
            </a:xfrm>
            <a:prstGeom prst="rect">
              <a:avLst/>
            </a:prstGeom>
            <a:effectLst>
              <a:outerShdw blurRad="228600" dist="50800" dir="5400000" algn="ctr" rotWithShape="0">
                <a:srgbClr val="66FFFF"/>
              </a:outerShdw>
            </a:effectLst>
          </p:spPr>
        </p:pic>
        <p:pic>
          <p:nvPicPr>
            <p:cNvPr id="1234" name="Picture 1233" descr="glow-ball.png"/>
            <p:cNvPicPr>
              <a:picLocks noChangeAspect="1"/>
            </p:cNvPicPr>
            <p:nvPr/>
          </p:nvPicPr>
          <p:blipFill>
            <a:blip r:embed="rId5" cstate="print"/>
            <a:stretch>
              <a:fillRect/>
            </a:stretch>
          </p:blipFill>
          <p:spPr>
            <a:xfrm flipH="1" flipV="1">
              <a:off x="6467067" y="2430358"/>
              <a:ext cx="74965" cy="74965"/>
            </a:xfrm>
            <a:prstGeom prst="rect">
              <a:avLst/>
            </a:prstGeom>
            <a:effectLst>
              <a:outerShdw blurRad="228600" dist="50800" dir="5400000" algn="ctr" rotWithShape="0">
                <a:srgbClr val="66FFFF"/>
              </a:outerShdw>
            </a:effectLst>
          </p:spPr>
        </p:pic>
        <p:pic>
          <p:nvPicPr>
            <p:cNvPr id="1235" name="Picture 1234" descr="glow-ball.png"/>
            <p:cNvPicPr>
              <a:picLocks noChangeAspect="1"/>
            </p:cNvPicPr>
            <p:nvPr/>
          </p:nvPicPr>
          <p:blipFill>
            <a:blip r:embed="rId5" cstate="print"/>
            <a:stretch>
              <a:fillRect/>
            </a:stretch>
          </p:blipFill>
          <p:spPr>
            <a:xfrm flipH="1" flipV="1">
              <a:off x="9707223" y="4000740"/>
              <a:ext cx="74965" cy="74965"/>
            </a:xfrm>
            <a:prstGeom prst="rect">
              <a:avLst/>
            </a:prstGeom>
            <a:effectLst>
              <a:outerShdw blurRad="228600" dist="50800" dir="5400000" algn="ctr" rotWithShape="0">
                <a:srgbClr val="66FFFF"/>
              </a:outerShdw>
            </a:effectLst>
          </p:spPr>
        </p:pic>
        <p:pic>
          <p:nvPicPr>
            <p:cNvPr id="1236" name="Picture 1235" descr="glow-ball.png"/>
            <p:cNvPicPr>
              <a:picLocks noChangeAspect="1"/>
            </p:cNvPicPr>
            <p:nvPr/>
          </p:nvPicPr>
          <p:blipFill>
            <a:blip r:embed="rId5" cstate="print"/>
            <a:stretch>
              <a:fillRect/>
            </a:stretch>
          </p:blipFill>
          <p:spPr>
            <a:xfrm flipH="1" flipV="1">
              <a:off x="3028127" y="2953818"/>
              <a:ext cx="74965" cy="74965"/>
            </a:xfrm>
            <a:prstGeom prst="rect">
              <a:avLst/>
            </a:prstGeom>
            <a:effectLst>
              <a:outerShdw blurRad="228600" dist="50800" dir="5400000" algn="ctr" rotWithShape="0">
                <a:srgbClr val="66FFFF"/>
              </a:outerShdw>
            </a:effectLst>
          </p:spPr>
        </p:pic>
        <p:pic>
          <p:nvPicPr>
            <p:cNvPr id="1237" name="Picture 1236" descr="glow-ball.png"/>
            <p:cNvPicPr>
              <a:picLocks noChangeAspect="1"/>
            </p:cNvPicPr>
            <p:nvPr/>
          </p:nvPicPr>
          <p:blipFill>
            <a:blip r:embed="rId4" cstate="print"/>
            <a:stretch>
              <a:fillRect/>
            </a:stretch>
          </p:blipFill>
          <p:spPr>
            <a:xfrm>
              <a:off x="2148930" y="2723983"/>
              <a:ext cx="66294" cy="66294"/>
            </a:xfrm>
            <a:prstGeom prst="rect">
              <a:avLst/>
            </a:prstGeom>
            <a:effectLst>
              <a:outerShdw blurRad="228600" dist="50800" dir="5400000" algn="ctr" rotWithShape="0">
                <a:srgbClr val="66FFFF"/>
              </a:outerShdw>
            </a:effectLst>
          </p:spPr>
        </p:pic>
        <p:pic>
          <p:nvPicPr>
            <p:cNvPr id="1238" name="Picture 1237" descr="glow-ball.png"/>
            <p:cNvPicPr>
              <a:picLocks noChangeAspect="1"/>
            </p:cNvPicPr>
            <p:nvPr/>
          </p:nvPicPr>
          <p:blipFill>
            <a:blip r:embed="rId4" cstate="print"/>
            <a:stretch>
              <a:fillRect/>
            </a:stretch>
          </p:blipFill>
          <p:spPr>
            <a:xfrm>
              <a:off x="2235069" y="2783618"/>
              <a:ext cx="66294" cy="66294"/>
            </a:xfrm>
            <a:prstGeom prst="rect">
              <a:avLst/>
            </a:prstGeom>
            <a:effectLst>
              <a:outerShdw blurRad="228600" dist="50800" dir="5400000" algn="ctr" rotWithShape="0">
                <a:srgbClr val="66FFFF"/>
              </a:outerShdw>
            </a:effectLst>
          </p:spPr>
        </p:pic>
        <p:pic>
          <p:nvPicPr>
            <p:cNvPr id="1239" name="Picture 1238" descr="glow-ball.png"/>
            <p:cNvPicPr>
              <a:picLocks noChangeAspect="1"/>
            </p:cNvPicPr>
            <p:nvPr/>
          </p:nvPicPr>
          <p:blipFill>
            <a:blip r:embed="rId4" cstate="print"/>
            <a:stretch>
              <a:fillRect/>
            </a:stretch>
          </p:blipFill>
          <p:spPr>
            <a:xfrm>
              <a:off x="2387469" y="2936018"/>
              <a:ext cx="66294" cy="66294"/>
            </a:xfrm>
            <a:prstGeom prst="rect">
              <a:avLst/>
            </a:prstGeom>
            <a:effectLst>
              <a:outerShdw blurRad="228600" dist="50800" dir="5400000" algn="ctr" rotWithShape="0">
                <a:srgbClr val="66FFFF"/>
              </a:outerShdw>
            </a:effectLst>
          </p:spPr>
        </p:pic>
        <p:pic>
          <p:nvPicPr>
            <p:cNvPr id="1240" name="Picture 1239" descr="glow-ball.png"/>
            <p:cNvPicPr>
              <a:picLocks noChangeAspect="1"/>
            </p:cNvPicPr>
            <p:nvPr/>
          </p:nvPicPr>
          <p:blipFill>
            <a:blip r:embed="rId4" cstate="print"/>
            <a:stretch>
              <a:fillRect/>
            </a:stretch>
          </p:blipFill>
          <p:spPr>
            <a:xfrm>
              <a:off x="2539869" y="3088418"/>
              <a:ext cx="66294" cy="66294"/>
            </a:xfrm>
            <a:prstGeom prst="rect">
              <a:avLst/>
            </a:prstGeom>
            <a:effectLst>
              <a:outerShdw blurRad="228600" dist="50800" dir="5400000" algn="ctr" rotWithShape="0">
                <a:srgbClr val="66FFFF"/>
              </a:outerShdw>
            </a:effectLst>
          </p:spPr>
        </p:pic>
        <p:pic>
          <p:nvPicPr>
            <p:cNvPr id="1241" name="Picture 1240" descr="glow-ball.png"/>
            <p:cNvPicPr>
              <a:picLocks noChangeAspect="1"/>
            </p:cNvPicPr>
            <p:nvPr/>
          </p:nvPicPr>
          <p:blipFill>
            <a:blip r:embed="rId4" cstate="print"/>
            <a:stretch>
              <a:fillRect/>
            </a:stretch>
          </p:blipFill>
          <p:spPr>
            <a:xfrm>
              <a:off x="3480774" y="2611340"/>
              <a:ext cx="66294" cy="66294"/>
            </a:xfrm>
            <a:prstGeom prst="rect">
              <a:avLst/>
            </a:prstGeom>
            <a:effectLst>
              <a:outerShdw blurRad="228600" dist="50800" dir="5400000" algn="ctr" rotWithShape="0">
                <a:srgbClr val="66FFFF"/>
              </a:outerShdw>
            </a:effectLst>
          </p:spPr>
        </p:pic>
        <p:pic>
          <p:nvPicPr>
            <p:cNvPr id="1242" name="Picture 1241" descr="glow-ball.png"/>
            <p:cNvPicPr>
              <a:picLocks noChangeAspect="1"/>
            </p:cNvPicPr>
            <p:nvPr/>
          </p:nvPicPr>
          <p:blipFill>
            <a:blip r:embed="rId4" cstate="print"/>
            <a:stretch>
              <a:fillRect/>
            </a:stretch>
          </p:blipFill>
          <p:spPr>
            <a:xfrm>
              <a:off x="3235608" y="2803496"/>
              <a:ext cx="66294" cy="66294"/>
            </a:xfrm>
            <a:prstGeom prst="rect">
              <a:avLst/>
            </a:prstGeom>
            <a:effectLst>
              <a:outerShdw blurRad="228600" dist="50800" dir="5400000" algn="ctr" rotWithShape="0">
                <a:srgbClr val="66FFFF"/>
              </a:outerShdw>
            </a:effectLst>
          </p:spPr>
        </p:pic>
        <p:pic>
          <p:nvPicPr>
            <p:cNvPr id="1243" name="Picture 1242" descr="glow-ball.png"/>
            <p:cNvPicPr>
              <a:picLocks noChangeAspect="1"/>
            </p:cNvPicPr>
            <p:nvPr/>
          </p:nvPicPr>
          <p:blipFill>
            <a:blip r:embed="rId5" cstate="print"/>
            <a:stretch>
              <a:fillRect/>
            </a:stretch>
          </p:blipFill>
          <p:spPr>
            <a:xfrm flipH="1" flipV="1">
              <a:off x="3167276" y="2708654"/>
              <a:ext cx="74965" cy="74965"/>
            </a:xfrm>
            <a:prstGeom prst="rect">
              <a:avLst/>
            </a:prstGeom>
            <a:effectLst>
              <a:outerShdw blurRad="228600" dist="50800" dir="5400000" algn="ctr" rotWithShape="0">
                <a:srgbClr val="66FFFF"/>
              </a:outerShdw>
            </a:effectLst>
          </p:spPr>
        </p:pic>
        <p:pic>
          <p:nvPicPr>
            <p:cNvPr id="1244" name="Picture 1243" descr="glow-ball.png"/>
            <p:cNvPicPr>
              <a:picLocks noChangeAspect="1"/>
            </p:cNvPicPr>
            <p:nvPr/>
          </p:nvPicPr>
          <p:blipFill>
            <a:blip r:embed="rId5" cstate="print"/>
            <a:stretch>
              <a:fillRect/>
            </a:stretch>
          </p:blipFill>
          <p:spPr>
            <a:xfrm flipH="1" flipV="1">
              <a:off x="2922111" y="2675525"/>
              <a:ext cx="74965" cy="74965"/>
            </a:xfrm>
            <a:prstGeom prst="rect">
              <a:avLst/>
            </a:prstGeom>
            <a:effectLst>
              <a:outerShdw blurRad="228600" dist="50800" dir="5400000" algn="ctr" rotWithShape="0">
                <a:srgbClr val="66FFFF"/>
              </a:outerShdw>
            </a:effectLst>
          </p:spPr>
        </p:pic>
        <p:pic>
          <p:nvPicPr>
            <p:cNvPr id="1245" name="Picture 1244" descr="glow-ball.png"/>
            <p:cNvPicPr>
              <a:picLocks noChangeAspect="1"/>
            </p:cNvPicPr>
            <p:nvPr/>
          </p:nvPicPr>
          <p:blipFill>
            <a:blip r:embed="rId5" cstate="print"/>
            <a:stretch>
              <a:fillRect/>
            </a:stretch>
          </p:blipFill>
          <p:spPr>
            <a:xfrm flipH="1" flipV="1">
              <a:off x="3034754" y="2894185"/>
              <a:ext cx="74965" cy="74965"/>
            </a:xfrm>
            <a:prstGeom prst="rect">
              <a:avLst/>
            </a:prstGeom>
            <a:effectLst>
              <a:outerShdw blurRad="228600" dist="50800" dir="5400000" algn="ctr" rotWithShape="0">
                <a:srgbClr val="66FFFF"/>
              </a:outerShdw>
            </a:effectLst>
          </p:spPr>
        </p:pic>
        <p:pic>
          <p:nvPicPr>
            <p:cNvPr id="1246" name="Picture 1245" descr="glow-ball.png"/>
            <p:cNvPicPr>
              <a:picLocks noChangeAspect="1"/>
            </p:cNvPicPr>
            <p:nvPr/>
          </p:nvPicPr>
          <p:blipFill>
            <a:blip r:embed="rId5" cstate="print"/>
            <a:stretch>
              <a:fillRect/>
            </a:stretch>
          </p:blipFill>
          <p:spPr>
            <a:xfrm flipH="1" flipV="1">
              <a:off x="2511293" y="2741785"/>
              <a:ext cx="74965" cy="74965"/>
            </a:xfrm>
            <a:prstGeom prst="rect">
              <a:avLst/>
            </a:prstGeom>
            <a:effectLst>
              <a:outerShdw blurRad="228600" dist="50800" dir="5400000" algn="ctr" rotWithShape="0">
                <a:srgbClr val="66FFFF"/>
              </a:outerShdw>
            </a:effectLst>
          </p:spPr>
        </p:pic>
        <p:pic>
          <p:nvPicPr>
            <p:cNvPr id="1247" name="Picture 1246" descr="glow-ball.png"/>
            <p:cNvPicPr>
              <a:picLocks noChangeAspect="1"/>
            </p:cNvPicPr>
            <p:nvPr/>
          </p:nvPicPr>
          <p:blipFill>
            <a:blip r:embed="rId5" cstate="print"/>
            <a:stretch>
              <a:fillRect/>
            </a:stretch>
          </p:blipFill>
          <p:spPr>
            <a:xfrm flipH="1" flipV="1">
              <a:off x="2769711" y="2788167"/>
              <a:ext cx="74965" cy="74965"/>
            </a:xfrm>
            <a:prstGeom prst="rect">
              <a:avLst/>
            </a:prstGeom>
            <a:effectLst>
              <a:outerShdw blurRad="228600" dist="50800" dir="5400000" algn="ctr" rotWithShape="0">
                <a:srgbClr val="66FFFF"/>
              </a:outerShdw>
            </a:effectLst>
          </p:spPr>
        </p:pic>
        <p:pic>
          <p:nvPicPr>
            <p:cNvPr id="1248" name="Picture 1247" descr="glow-ball.png"/>
            <p:cNvPicPr>
              <a:picLocks noChangeAspect="1"/>
            </p:cNvPicPr>
            <p:nvPr/>
          </p:nvPicPr>
          <p:blipFill>
            <a:blip r:embed="rId5" cstate="print"/>
            <a:stretch>
              <a:fillRect/>
            </a:stretch>
          </p:blipFill>
          <p:spPr>
            <a:xfrm flipH="1" flipV="1">
              <a:off x="2696823" y="2980324"/>
              <a:ext cx="74965" cy="74965"/>
            </a:xfrm>
            <a:prstGeom prst="rect">
              <a:avLst/>
            </a:prstGeom>
            <a:effectLst>
              <a:outerShdw blurRad="228600" dist="50800" dir="5400000" algn="ctr" rotWithShape="0">
                <a:srgbClr val="66FFFF"/>
              </a:outerShdw>
            </a:effectLst>
          </p:spPr>
        </p:pic>
        <p:pic>
          <p:nvPicPr>
            <p:cNvPr id="1249" name="Picture 1248" descr="glow-ball.png"/>
            <p:cNvPicPr>
              <a:picLocks noChangeAspect="1"/>
            </p:cNvPicPr>
            <p:nvPr/>
          </p:nvPicPr>
          <p:blipFill>
            <a:blip r:embed="rId5" cstate="print"/>
            <a:stretch>
              <a:fillRect/>
            </a:stretch>
          </p:blipFill>
          <p:spPr>
            <a:xfrm flipH="1" flipV="1">
              <a:off x="2763084" y="2768289"/>
              <a:ext cx="74965" cy="74965"/>
            </a:xfrm>
            <a:prstGeom prst="rect">
              <a:avLst/>
            </a:prstGeom>
            <a:effectLst>
              <a:outerShdw blurRad="228600" dist="50800" dir="5400000" algn="ctr" rotWithShape="0">
                <a:srgbClr val="66FFFF"/>
              </a:outerShdw>
            </a:effectLst>
          </p:spPr>
        </p:pic>
        <p:pic>
          <p:nvPicPr>
            <p:cNvPr id="1250" name="Picture 1249" descr="glow-ball.png"/>
            <p:cNvPicPr>
              <a:picLocks noChangeAspect="1"/>
            </p:cNvPicPr>
            <p:nvPr/>
          </p:nvPicPr>
          <p:blipFill>
            <a:blip r:embed="rId5" cstate="print"/>
            <a:stretch>
              <a:fillRect/>
            </a:stretch>
          </p:blipFill>
          <p:spPr>
            <a:xfrm flipH="1" flipV="1">
              <a:off x="3014875" y="2781542"/>
              <a:ext cx="74965" cy="74965"/>
            </a:xfrm>
            <a:prstGeom prst="rect">
              <a:avLst/>
            </a:prstGeom>
            <a:effectLst>
              <a:outerShdw blurRad="228600" dist="50800" dir="5400000" algn="ctr" rotWithShape="0">
                <a:srgbClr val="66FFFF"/>
              </a:outerShdw>
            </a:effectLst>
          </p:spPr>
        </p:pic>
        <p:pic>
          <p:nvPicPr>
            <p:cNvPr id="1251" name="Picture 1250" descr="glow-ball.png"/>
            <p:cNvPicPr>
              <a:picLocks noChangeAspect="1"/>
            </p:cNvPicPr>
            <p:nvPr/>
          </p:nvPicPr>
          <p:blipFill>
            <a:blip r:embed="rId5" cstate="print"/>
            <a:stretch>
              <a:fillRect/>
            </a:stretch>
          </p:blipFill>
          <p:spPr>
            <a:xfrm flipH="1" flipV="1">
              <a:off x="3167275" y="2933942"/>
              <a:ext cx="74965" cy="74965"/>
            </a:xfrm>
            <a:prstGeom prst="rect">
              <a:avLst/>
            </a:prstGeom>
            <a:effectLst>
              <a:outerShdw blurRad="228600" dist="50800" dir="5400000" algn="ctr" rotWithShape="0">
                <a:srgbClr val="66FFFF"/>
              </a:outerShdw>
            </a:effectLst>
          </p:spPr>
        </p:pic>
      </p:grpSp>
      <p:grpSp>
        <p:nvGrpSpPr>
          <p:cNvPr id="4" name="Group 25"/>
          <p:cNvGrpSpPr/>
          <p:nvPr/>
        </p:nvGrpSpPr>
        <p:grpSpPr>
          <a:xfrm>
            <a:off x="1513072" y="2488051"/>
            <a:ext cx="1272417" cy="554337"/>
            <a:chOff x="2016904" y="2488050"/>
            <a:chExt cx="1696114" cy="554337"/>
          </a:xfrm>
          <a:effectLst>
            <a:outerShdw blurRad="101600" dist="50800" dir="5400000" algn="ctr" rotWithShape="0">
              <a:srgbClr val="00FFFF"/>
            </a:outerShdw>
          </a:effectLst>
        </p:grpSpPr>
        <p:pic>
          <p:nvPicPr>
            <p:cNvPr id="1253" name="Picture 1252" descr="glow-ball.png"/>
            <p:cNvPicPr>
              <a:picLocks noChangeAspect="1"/>
            </p:cNvPicPr>
            <p:nvPr/>
          </p:nvPicPr>
          <p:blipFill>
            <a:blip r:embed="rId4" cstate="print"/>
            <a:stretch>
              <a:fillRect/>
            </a:stretch>
          </p:blipFill>
          <p:spPr>
            <a:xfrm>
              <a:off x="3493455" y="2839742"/>
              <a:ext cx="66294" cy="66294"/>
            </a:xfrm>
            <a:prstGeom prst="rect">
              <a:avLst/>
            </a:prstGeom>
            <a:effectLst>
              <a:outerShdw blurRad="228600" dist="50800" dir="5400000" algn="ctr" rotWithShape="0">
                <a:srgbClr val="66FFFF"/>
              </a:outerShdw>
            </a:effectLst>
          </p:spPr>
        </p:pic>
        <p:pic>
          <p:nvPicPr>
            <p:cNvPr id="1254" name="Picture 1253" descr="glow-ball.png"/>
            <p:cNvPicPr>
              <a:picLocks noChangeAspect="1"/>
            </p:cNvPicPr>
            <p:nvPr/>
          </p:nvPicPr>
          <p:blipFill>
            <a:blip r:embed="rId4" cstate="print"/>
            <a:stretch>
              <a:fillRect/>
            </a:stretch>
          </p:blipFill>
          <p:spPr>
            <a:xfrm>
              <a:off x="2119686" y="2852046"/>
              <a:ext cx="66294" cy="66294"/>
            </a:xfrm>
            <a:prstGeom prst="rect">
              <a:avLst/>
            </a:prstGeom>
            <a:effectLst>
              <a:outerShdw blurRad="228600" dist="50800" dir="5400000" algn="ctr" rotWithShape="0">
                <a:srgbClr val="66FFFF"/>
              </a:outerShdw>
            </a:effectLst>
          </p:spPr>
        </p:pic>
        <p:pic>
          <p:nvPicPr>
            <p:cNvPr id="1255" name="Picture 1254" descr="glow-ball.png"/>
            <p:cNvPicPr>
              <a:picLocks noChangeAspect="1"/>
            </p:cNvPicPr>
            <p:nvPr/>
          </p:nvPicPr>
          <p:blipFill>
            <a:blip r:embed="rId4" cstate="print"/>
            <a:stretch>
              <a:fillRect/>
            </a:stretch>
          </p:blipFill>
          <p:spPr>
            <a:xfrm>
              <a:off x="2016904" y="2696101"/>
              <a:ext cx="66294" cy="66294"/>
            </a:xfrm>
            <a:prstGeom prst="rect">
              <a:avLst/>
            </a:prstGeom>
            <a:effectLst>
              <a:outerShdw blurRad="228600" dist="50800" dir="5400000" algn="ctr" rotWithShape="0">
                <a:srgbClr val="66FFFF"/>
              </a:outerShdw>
            </a:effectLst>
          </p:spPr>
        </p:pic>
        <p:pic>
          <p:nvPicPr>
            <p:cNvPr id="1256" name="Picture 1255" descr="glow-ball.png"/>
            <p:cNvPicPr>
              <a:picLocks noChangeAspect="1"/>
            </p:cNvPicPr>
            <p:nvPr/>
          </p:nvPicPr>
          <p:blipFill>
            <a:blip r:embed="rId4" cstate="print"/>
            <a:stretch>
              <a:fillRect/>
            </a:stretch>
          </p:blipFill>
          <p:spPr>
            <a:xfrm>
              <a:off x="2201202" y="2976093"/>
              <a:ext cx="66294" cy="66294"/>
            </a:xfrm>
            <a:prstGeom prst="rect">
              <a:avLst/>
            </a:prstGeom>
            <a:effectLst>
              <a:outerShdw blurRad="228600" dist="50800" dir="5400000" algn="ctr" rotWithShape="0">
                <a:srgbClr val="66FFFF"/>
              </a:outerShdw>
            </a:effectLst>
          </p:spPr>
        </p:pic>
        <p:pic>
          <p:nvPicPr>
            <p:cNvPr id="1257" name="Picture 1256" descr="glow-ball.png"/>
            <p:cNvPicPr>
              <a:picLocks noChangeAspect="1"/>
            </p:cNvPicPr>
            <p:nvPr/>
          </p:nvPicPr>
          <p:blipFill>
            <a:blip r:embed="rId4" cstate="print"/>
            <a:stretch>
              <a:fillRect/>
            </a:stretch>
          </p:blipFill>
          <p:spPr>
            <a:xfrm>
              <a:off x="2045258" y="2777618"/>
              <a:ext cx="66294" cy="66294"/>
            </a:xfrm>
            <a:prstGeom prst="rect">
              <a:avLst/>
            </a:prstGeom>
            <a:effectLst>
              <a:outerShdw blurRad="228600" dist="50800" dir="5400000" algn="ctr" rotWithShape="0">
                <a:srgbClr val="66FFFF"/>
              </a:outerShdw>
            </a:effectLst>
          </p:spPr>
        </p:pic>
        <p:pic>
          <p:nvPicPr>
            <p:cNvPr id="1258" name="Picture 1257" descr="glow-ball.png"/>
            <p:cNvPicPr>
              <a:picLocks noChangeAspect="1"/>
            </p:cNvPicPr>
            <p:nvPr/>
          </p:nvPicPr>
          <p:blipFill>
            <a:blip r:embed="rId4" cstate="print"/>
            <a:stretch>
              <a:fillRect/>
            </a:stretch>
          </p:blipFill>
          <p:spPr>
            <a:xfrm>
              <a:off x="3646724" y="2639901"/>
              <a:ext cx="66294" cy="66294"/>
            </a:xfrm>
            <a:prstGeom prst="rect">
              <a:avLst/>
            </a:prstGeom>
            <a:effectLst>
              <a:outerShdw blurRad="228600" dist="50800" dir="5400000" algn="ctr" rotWithShape="0">
                <a:srgbClr val="66FFFF"/>
              </a:outerShdw>
            </a:effectLst>
          </p:spPr>
        </p:pic>
        <p:pic>
          <p:nvPicPr>
            <p:cNvPr id="1259" name="Picture 1258" descr="glow-ball.png"/>
            <p:cNvPicPr>
              <a:picLocks noChangeAspect="1"/>
            </p:cNvPicPr>
            <p:nvPr/>
          </p:nvPicPr>
          <p:blipFill>
            <a:blip r:embed="rId4" cstate="print"/>
            <a:stretch>
              <a:fillRect/>
            </a:stretch>
          </p:blipFill>
          <p:spPr>
            <a:xfrm>
              <a:off x="2105510" y="2837870"/>
              <a:ext cx="66294" cy="66294"/>
            </a:xfrm>
            <a:prstGeom prst="rect">
              <a:avLst/>
            </a:prstGeom>
            <a:effectLst>
              <a:outerShdw blurRad="228600" dist="50800" dir="5400000" algn="ctr" rotWithShape="0">
                <a:srgbClr val="66FFFF"/>
              </a:outerShdw>
            </a:effectLst>
          </p:spPr>
        </p:pic>
        <p:pic>
          <p:nvPicPr>
            <p:cNvPr id="1260" name="Picture 1259" descr="glow-ball.png"/>
            <p:cNvPicPr>
              <a:picLocks noChangeAspect="1"/>
            </p:cNvPicPr>
            <p:nvPr/>
          </p:nvPicPr>
          <p:blipFill>
            <a:blip r:embed="rId4" cstate="print"/>
            <a:stretch>
              <a:fillRect/>
            </a:stretch>
          </p:blipFill>
          <p:spPr>
            <a:xfrm>
              <a:off x="3586433" y="2624829"/>
              <a:ext cx="66294" cy="66294"/>
            </a:xfrm>
            <a:prstGeom prst="rect">
              <a:avLst/>
            </a:prstGeom>
            <a:effectLst>
              <a:outerShdw blurRad="228600" dist="50800" dir="5400000" algn="ctr" rotWithShape="0">
                <a:srgbClr val="66FFFF"/>
              </a:outerShdw>
            </a:effectLst>
          </p:spPr>
        </p:pic>
        <p:pic>
          <p:nvPicPr>
            <p:cNvPr id="1261" name="Picture 1260" descr="glow-ball.png"/>
            <p:cNvPicPr>
              <a:picLocks noChangeAspect="1"/>
            </p:cNvPicPr>
            <p:nvPr/>
          </p:nvPicPr>
          <p:blipFill>
            <a:blip r:embed="rId4" cstate="print"/>
            <a:stretch>
              <a:fillRect/>
            </a:stretch>
          </p:blipFill>
          <p:spPr>
            <a:xfrm>
              <a:off x="3506046" y="2725313"/>
              <a:ext cx="66294" cy="66294"/>
            </a:xfrm>
            <a:prstGeom prst="rect">
              <a:avLst/>
            </a:prstGeom>
            <a:effectLst>
              <a:outerShdw blurRad="228600" dist="50800" dir="5400000" algn="ctr" rotWithShape="0">
                <a:srgbClr val="66FFFF"/>
              </a:outerShdw>
            </a:effectLst>
          </p:spPr>
        </p:pic>
        <p:pic>
          <p:nvPicPr>
            <p:cNvPr id="1262" name="Picture 1261" descr="glow-ball.png"/>
            <p:cNvPicPr>
              <a:picLocks noChangeAspect="1"/>
            </p:cNvPicPr>
            <p:nvPr/>
          </p:nvPicPr>
          <p:blipFill>
            <a:blip r:embed="rId4" cstate="print"/>
            <a:stretch>
              <a:fillRect/>
            </a:stretch>
          </p:blipFill>
          <p:spPr>
            <a:xfrm>
              <a:off x="3506046" y="2785603"/>
              <a:ext cx="66294" cy="66294"/>
            </a:xfrm>
            <a:prstGeom prst="rect">
              <a:avLst/>
            </a:prstGeom>
            <a:effectLst>
              <a:outerShdw blurRad="228600" dist="50800" dir="5400000" algn="ctr" rotWithShape="0">
                <a:srgbClr val="66FFFF"/>
              </a:outerShdw>
            </a:effectLst>
          </p:spPr>
        </p:pic>
        <p:pic>
          <p:nvPicPr>
            <p:cNvPr id="1263" name="Picture 1262" descr="glow-ball.png"/>
            <p:cNvPicPr>
              <a:picLocks noChangeAspect="1"/>
            </p:cNvPicPr>
            <p:nvPr/>
          </p:nvPicPr>
          <p:blipFill>
            <a:blip r:embed="rId4" cstate="print"/>
            <a:stretch>
              <a:fillRect/>
            </a:stretch>
          </p:blipFill>
          <p:spPr>
            <a:xfrm>
              <a:off x="3448237" y="2900033"/>
              <a:ext cx="66294" cy="66294"/>
            </a:xfrm>
            <a:prstGeom prst="rect">
              <a:avLst/>
            </a:prstGeom>
            <a:effectLst>
              <a:outerShdw blurRad="228600" dist="50800" dir="5400000" algn="ctr" rotWithShape="0">
                <a:srgbClr val="66FFFF"/>
              </a:outerShdw>
            </a:effectLst>
          </p:spPr>
        </p:pic>
        <p:pic>
          <p:nvPicPr>
            <p:cNvPr id="1264" name="Picture 1263" descr="glow-ball.png"/>
            <p:cNvPicPr>
              <a:picLocks noChangeAspect="1"/>
            </p:cNvPicPr>
            <p:nvPr/>
          </p:nvPicPr>
          <p:blipFill>
            <a:blip r:embed="rId4" cstate="print"/>
            <a:stretch>
              <a:fillRect/>
            </a:stretch>
          </p:blipFill>
          <p:spPr>
            <a:xfrm>
              <a:off x="2292677" y="2704090"/>
              <a:ext cx="66294" cy="66294"/>
            </a:xfrm>
            <a:prstGeom prst="rect">
              <a:avLst/>
            </a:prstGeom>
            <a:effectLst>
              <a:outerShdw blurRad="228600" dist="50800" dir="5400000" algn="ctr" rotWithShape="0">
                <a:srgbClr val="66FFFF"/>
              </a:outerShdw>
            </a:effectLst>
          </p:spPr>
        </p:pic>
        <p:pic>
          <p:nvPicPr>
            <p:cNvPr id="1265" name="Picture 1264" descr="glow-ball.png"/>
            <p:cNvPicPr>
              <a:picLocks noChangeAspect="1"/>
            </p:cNvPicPr>
            <p:nvPr/>
          </p:nvPicPr>
          <p:blipFill>
            <a:blip r:embed="rId4" cstate="print"/>
            <a:stretch>
              <a:fillRect/>
            </a:stretch>
          </p:blipFill>
          <p:spPr>
            <a:xfrm>
              <a:off x="2996062" y="2518195"/>
              <a:ext cx="66294" cy="66294"/>
            </a:xfrm>
            <a:prstGeom prst="rect">
              <a:avLst/>
            </a:prstGeom>
            <a:effectLst>
              <a:outerShdw blurRad="228600" dist="50800" dir="5400000" algn="ctr" rotWithShape="0">
                <a:srgbClr val="66FFFF"/>
              </a:outerShdw>
            </a:effectLst>
          </p:spPr>
        </p:pic>
        <p:pic>
          <p:nvPicPr>
            <p:cNvPr id="1266" name="Picture 1265" descr="glow-ball.png"/>
            <p:cNvPicPr>
              <a:picLocks noChangeAspect="1"/>
            </p:cNvPicPr>
            <p:nvPr/>
          </p:nvPicPr>
          <p:blipFill>
            <a:blip r:embed="rId4" cstate="print"/>
            <a:stretch>
              <a:fillRect/>
            </a:stretch>
          </p:blipFill>
          <p:spPr>
            <a:xfrm>
              <a:off x="3287464" y="2488050"/>
              <a:ext cx="66294" cy="66294"/>
            </a:xfrm>
            <a:prstGeom prst="rect">
              <a:avLst/>
            </a:prstGeom>
            <a:effectLst>
              <a:outerShdw blurRad="228600" dist="50800" dir="5400000" algn="ctr" rotWithShape="0">
                <a:srgbClr val="66FFFF"/>
              </a:outerShdw>
            </a:effectLst>
          </p:spPr>
        </p:pic>
        <p:pic>
          <p:nvPicPr>
            <p:cNvPr id="1267" name="Picture 1266" descr="glow-ball.png"/>
            <p:cNvPicPr>
              <a:picLocks noChangeAspect="1"/>
            </p:cNvPicPr>
            <p:nvPr/>
          </p:nvPicPr>
          <p:blipFill>
            <a:blip r:embed="rId4" cstate="print"/>
            <a:stretch>
              <a:fillRect/>
            </a:stretch>
          </p:blipFill>
          <p:spPr>
            <a:xfrm>
              <a:off x="3387948" y="2528243"/>
              <a:ext cx="66294" cy="66294"/>
            </a:xfrm>
            <a:prstGeom prst="rect">
              <a:avLst/>
            </a:prstGeom>
            <a:effectLst>
              <a:outerShdw blurRad="228600" dist="50800" dir="5400000" algn="ctr" rotWithShape="0">
                <a:srgbClr val="66FFFF"/>
              </a:outerShdw>
            </a:effectLst>
          </p:spPr>
        </p:pic>
      </p:grpSp>
      <p:grpSp>
        <p:nvGrpSpPr>
          <p:cNvPr id="5" name="Group 1273"/>
          <p:cNvGrpSpPr/>
          <p:nvPr/>
        </p:nvGrpSpPr>
        <p:grpSpPr>
          <a:xfrm>
            <a:off x="2596928" y="5120406"/>
            <a:ext cx="1826454" cy="1451845"/>
            <a:chOff x="-21875" y="3316685"/>
            <a:chExt cx="2434638" cy="1451845"/>
          </a:xfrm>
        </p:grpSpPr>
        <p:pic>
          <p:nvPicPr>
            <p:cNvPr id="1171" name="Picture 1170" descr="mainframe icon.png"/>
            <p:cNvPicPr>
              <a:picLocks noChangeAspect="1"/>
            </p:cNvPicPr>
            <p:nvPr/>
          </p:nvPicPr>
          <p:blipFill>
            <a:blip r:embed="rId8" cstate="screen"/>
            <a:stretch>
              <a:fillRect/>
            </a:stretch>
          </p:blipFill>
          <p:spPr>
            <a:xfrm>
              <a:off x="621732" y="3647059"/>
              <a:ext cx="1124712" cy="1121471"/>
            </a:xfrm>
            <a:prstGeom prst="rect">
              <a:avLst/>
            </a:prstGeom>
            <a:effectLst>
              <a:outerShdw blurRad="76200" dir="13500000" sy="23000" kx="1200000" algn="br" rotWithShape="0">
                <a:prstClr val="black">
                  <a:alpha val="20000"/>
                </a:prstClr>
              </a:outerShdw>
            </a:effectLst>
          </p:spPr>
        </p:pic>
        <p:sp>
          <p:nvSpPr>
            <p:cNvPr id="1172" name="Title 1"/>
            <p:cNvSpPr txBox="1">
              <a:spLocks/>
            </p:cNvSpPr>
            <p:nvPr/>
          </p:nvSpPr>
          <p:spPr>
            <a:xfrm>
              <a:off x="-21875" y="3316685"/>
              <a:ext cx="2434638" cy="361125"/>
            </a:xfrm>
            <a:prstGeom prst="rect">
              <a:avLst/>
            </a:prstGeom>
          </p:spPr>
          <p:txBody>
            <a:bodyPr vert="horz" wrap="square" lIns="0" tIns="0" rIns="0" bIns="0" rtlCol="0" anchor="t">
              <a:spAutoFit/>
            </a:bodyPr>
            <a:lstStyle/>
            <a:p>
              <a:pPr lvl="0" algn="ctr" defTabSz="914363">
                <a:lnSpc>
                  <a:spcPts val="3000"/>
                </a:lnSpc>
                <a:spcBef>
                  <a:spcPct val="0"/>
                </a:spcBef>
                <a:defRPr/>
              </a:pPr>
              <a:r>
                <a:rPr lang="zh-CN" altLang="en-US" sz="2400" b="1" dirty="0">
                  <a:solidFill>
                    <a:schemeClr val="bg1"/>
                  </a:solidFill>
                  <a:latin typeface="Segoe Light" pitchFamily="34" charset="0"/>
                </a:rPr>
                <a:t>客户</a:t>
              </a:r>
              <a:r>
                <a:rPr lang="en-US" altLang="zh-CN" sz="2400" b="1" dirty="0">
                  <a:solidFill>
                    <a:schemeClr val="bg1"/>
                  </a:solidFill>
                  <a:latin typeface="Segoe Light" pitchFamily="34" charset="0"/>
                </a:rPr>
                <a:t>/</a:t>
              </a:r>
              <a:r>
                <a:rPr lang="zh-CN" altLang="en-US" sz="2400" b="1" dirty="0">
                  <a:solidFill>
                    <a:schemeClr val="bg1"/>
                  </a:solidFill>
                  <a:latin typeface="Segoe Light" pitchFamily="34" charset="0"/>
                </a:rPr>
                <a:t>服务</a:t>
              </a:r>
              <a:endParaRPr lang="en-US" sz="2400" b="1" dirty="0">
                <a:solidFill>
                  <a:schemeClr val="bg1"/>
                </a:solidFill>
                <a:latin typeface="Segoe Light" pitchFamily="34" charset="0"/>
              </a:endParaRPr>
            </a:p>
          </p:txBody>
        </p:sp>
      </p:grpSp>
      <p:grpSp>
        <p:nvGrpSpPr>
          <p:cNvPr id="6" name="Group 1276"/>
          <p:cNvGrpSpPr/>
          <p:nvPr/>
        </p:nvGrpSpPr>
        <p:grpSpPr>
          <a:xfrm>
            <a:off x="4797941" y="5111238"/>
            <a:ext cx="1622138" cy="1461012"/>
            <a:chOff x="114300" y="1811076"/>
            <a:chExt cx="2162288" cy="1461012"/>
          </a:xfrm>
        </p:grpSpPr>
        <p:pic>
          <p:nvPicPr>
            <p:cNvPr id="1174" name="Picture 1173" descr="new-blue-button2.png"/>
            <p:cNvPicPr>
              <a:picLocks noChangeAspect="1"/>
            </p:cNvPicPr>
            <p:nvPr/>
          </p:nvPicPr>
          <p:blipFill>
            <a:blip r:embed="rId9" cstate="screen">
              <a:lum bright="10000" contrast="10000"/>
            </a:blip>
            <a:stretch>
              <a:fillRect/>
            </a:stretch>
          </p:blipFill>
          <p:spPr>
            <a:xfrm>
              <a:off x="621732" y="2147376"/>
              <a:ext cx="1124712" cy="1124712"/>
            </a:xfrm>
            <a:prstGeom prst="rect">
              <a:avLst/>
            </a:prstGeom>
            <a:effectLst>
              <a:outerShdw blurRad="76200" dir="13500000" sy="23000" kx="1200000" algn="br" rotWithShape="0">
                <a:prstClr val="black">
                  <a:alpha val="20000"/>
                </a:prstClr>
              </a:outerShdw>
            </a:effectLst>
          </p:spPr>
        </p:pic>
        <p:sp>
          <p:nvSpPr>
            <p:cNvPr id="1175" name="Title 1"/>
            <p:cNvSpPr txBox="1">
              <a:spLocks/>
            </p:cNvSpPr>
            <p:nvPr/>
          </p:nvSpPr>
          <p:spPr>
            <a:xfrm>
              <a:off x="114300" y="1811076"/>
              <a:ext cx="2162288" cy="358560"/>
            </a:xfrm>
            <a:prstGeom prst="rect">
              <a:avLst/>
            </a:prstGeom>
          </p:spPr>
          <p:txBody>
            <a:bodyPr vert="horz" wrap="square" lIns="0" tIns="0" rIns="0" bIns="0" rtlCol="0" anchor="t">
              <a:spAutoFit/>
            </a:bodyPr>
            <a:lstStyle/>
            <a:p>
              <a:pPr marL="0" marR="0" lvl="0" indent="0" algn="ctr" defTabSz="914363" rtl="0" eaLnBrk="1" fontAlgn="auto" latinLnBrk="0" hangingPunct="1">
                <a:lnSpc>
                  <a:spcPts val="3000"/>
                </a:lnSpc>
                <a:spcBef>
                  <a:spcPct val="0"/>
                </a:spcBef>
                <a:spcAft>
                  <a:spcPts val="0"/>
                </a:spcAft>
                <a:buClrTx/>
                <a:buSzTx/>
                <a:buFontTx/>
                <a:buNone/>
                <a:tabLst/>
                <a:defRPr/>
              </a:pPr>
              <a:r>
                <a:rPr lang="en-US" sz="2400" b="1" dirty="0" smtClean="0">
                  <a:solidFill>
                    <a:schemeClr val="bg1"/>
                  </a:solidFill>
                  <a:latin typeface="Segoe Light" pitchFamily="34" charset="0"/>
                </a:rPr>
                <a:t>Web</a:t>
              </a:r>
            </a:p>
          </p:txBody>
        </p:sp>
      </p:grpSp>
      <p:grpSp>
        <p:nvGrpSpPr>
          <p:cNvPr id="7" name="Group 1279"/>
          <p:cNvGrpSpPr/>
          <p:nvPr/>
        </p:nvGrpSpPr>
        <p:grpSpPr>
          <a:xfrm>
            <a:off x="643105" y="5125988"/>
            <a:ext cx="1622138" cy="1446263"/>
            <a:chOff x="114300" y="4822295"/>
            <a:chExt cx="2162288" cy="1446263"/>
          </a:xfrm>
        </p:grpSpPr>
        <p:pic>
          <p:nvPicPr>
            <p:cNvPr id="1177" name="Picture 1176" descr="mainframe icon.png"/>
            <p:cNvPicPr>
              <a:picLocks/>
            </p:cNvPicPr>
            <p:nvPr/>
          </p:nvPicPr>
          <p:blipFill>
            <a:blip r:embed="rId10" cstate="screen"/>
            <a:stretch>
              <a:fillRect/>
            </a:stretch>
          </p:blipFill>
          <p:spPr>
            <a:xfrm>
              <a:off x="621559" y="5143500"/>
              <a:ext cx="1125058" cy="1125058"/>
            </a:xfrm>
            <a:prstGeom prst="rect">
              <a:avLst/>
            </a:prstGeom>
            <a:effectLst>
              <a:outerShdw blurRad="76200" dir="13500000" sy="23000" kx="1200000" algn="br" rotWithShape="0">
                <a:prstClr val="black">
                  <a:alpha val="20000"/>
                </a:prstClr>
              </a:outerShdw>
            </a:effectLst>
          </p:spPr>
        </p:pic>
        <p:sp>
          <p:nvSpPr>
            <p:cNvPr id="1178" name="Title 1"/>
            <p:cNvSpPr txBox="1">
              <a:spLocks/>
            </p:cNvSpPr>
            <p:nvPr/>
          </p:nvSpPr>
          <p:spPr>
            <a:xfrm>
              <a:off x="114300" y="4822295"/>
              <a:ext cx="2162288" cy="358560"/>
            </a:xfrm>
            <a:prstGeom prst="rect">
              <a:avLst/>
            </a:prstGeom>
          </p:spPr>
          <p:txBody>
            <a:bodyPr vert="horz" wrap="square" lIns="0" tIns="0" rIns="0" bIns="0" rtlCol="0" anchor="t">
              <a:spAutoFit/>
            </a:bodyPr>
            <a:lstStyle/>
            <a:p>
              <a:pPr marL="0" marR="0" lvl="0" indent="0" algn="ctr" defTabSz="914363" rtl="0" eaLnBrk="1" fontAlgn="auto" latinLnBrk="0" hangingPunct="1">
                <a:lnSpc>
                  <a:spcPts val="3000"/>
                </a:lnSpc>
                <a:spcBef>
                  <a:spcPct val="0"/>
                </a:spcBef>
                <a:spcAft>
                  <a:spcPts val="0"/>
                </a:spcAft>
                <a:buClrTx/>
                <a:buSzTx/>
                <a:buFontTx/>
                <a:buNone/>
                <a:tabLst/>
                <a:defRPr/>
              </a:pPr>
              <a:r>
                <a:rPr lang="zh-CN" altLang="en-US" sz="2400" b="1" dirty="0" smtClean="0">
                  <a:solidFill>
                    <a:schemeClr val="bg1"/>
                  </a:solidFill>
                  <a:latin typeface="Segoe Light" pitchFamily="34" charset="0"/>
                </a:rPr>
                <a:t>主机</a:t>
              </a:r>
              <a:endParaRPr lang="en-US" sz="2400" b="1" dirty="0" smtClean="0">
                <a:solidFill>
                  <a:schemeClr val="bg1"/>
                </a:solidFill>
                <a:latin typeface="Segoe Light" pitchFamily="34" charset="0"/>
              </a:endParaRPr>
            </a:p>
          </p:txBody>
        </p:sp>
      </p:grpSp>
      <p:sp>
        <p:nvSpPr>
          <p:cNvPr id="8" name="Title 7"/>
          <p:cNvSpPr>
            <a:spLocks noGrp="1"/>
          </p:cNvSpPr>
          <p:nvPr>
            <p:ph type="title"/>
          </p:nvPr>
        </p:nvSpPr>
        <p:spPr/>
        <p:txBody>
          <a:bodyPr/>
          <a:lstStyle/>
          <a:p>
            <a:r>
              <a:rPr lang="en-US" altLang="en-US" dirty="0"/>
              <a:t>IT</a:t>
            </a:r>
            <a:r>
              <a:rPr lang="zh-CN" altLang="en-US" dirty="0"/>
              <a:t>的演变</a:t>
            </a:r>
            <a:endParaRPr lang="en-US" dirty="0"/>
          </a:p>
        </p:txBody>
      </p:sp>
    </p:spTree>
    <p:extLst>
      <p:ext uri="{BB962C8B-B14F-4D97-AF65-F5344CB8AC3E}">
        <p14:creationId xmlns="" xmlns:p14="http://schemas.microsoft.com/office/powerpoint/2007/7/12/main" val="3523052357"/>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2" name="Picture 11" descr="Microsoft__01a"/>
          <p:cNvPicPr>
            <a:picLocks noChangeAspect="1" noChangeArrowheads="1"/>
          </p:cNvPicPr>
          <p:nvPr/>
        </p:nvPicPr>
        <p:blipFill>
          <a:blip r:embed="rId3">
            <a:lum bright="-10000" contrast="30000"/>
          </a:blip>
          <a:stretch>
            <a:fillRect/>
          </a:stretch>
        </p:blipFill>
        <p:spPr bwMode="auto">
          <a:xfrm>
            <a:off x="0" y="953311"/>
            <a:ext cx="9144000" cy="5904689"/>
          </a:xfrm>
          <a:prstGeom prst="rect">
            <a:avLst/>
          </a:prstGeom>
          <a:noFill/>
          <a:ln>
            <a:noFill/>
          </a:ln>
        </p:spPr>
      </p:pic>
      <p:grpSp>
        <p:nvGrpSpPr>
          <p:cNvPr id="2" name="Group 1170"/>
          <p:cNvGrpSpPr/>
          <p:nvPr/>
        </p:nvGrpSpPr>
        <p:grpSpPr>
          <a:xfrm>
            <a:off x="1464397" y="2026803"/>
            <a:ext cx="6597462" cy="3257879"/>
            <a:chOff x="1952021" y="2026803"/>
            <a:chExt cx="8794325" cy="3257879"/>
          </a:xfrm>
        </p:grpSpPr>
        <p:grpSp>
          <p:nvGrpSpPr>
            <p:cNvPr id="3" name="Group 301"/>
            <p:cNvGrpSpPr/>
            <p:nvPr/>
          </p:nvGrpSpPr>
          <p:grpSpPr>
            <a:xfrm>
              <a:off x="1952021" y="2026803"/>
              <a:ext cx="8794325" cy="3257879"/>
              <a:chOff x="1952021" y="1950603"/>
              <a:chExt cx="8794325" cy="3257879"/>
            </a:xfrm>
          </p:grpSpPr>
          <p:pic>
            <p:nvPicPr>
              <p:cNvPr id="303" name="Picture 302" descr="glow-ball.png"/>
              <p:cNvPicPr>
                <a:picLocks noChangeAspect="1"/>
              </p:cNvPicPr>
              <p:nvPr/>
            </p:nvPicPr>
            <p:blipFill>
              <a:blip r:embed="rId4" cstate="print"/>
              <a:stretch>
                <a:fillRect/>
              </a:stretch>
            </p:blipFill>
            <p:spPr>
              <a:xfrm>
                <a:off x="2172783" y="2723983"/>
                <a:ext cx="66294" cy="66294"/>
              </a:xfrm>
              <a:prstGeom prst="rect">
                <a:avLst/>
              </a:prstGeom>
              <a:effectLst>
                <a:outerShdw blurRad="228600" dist="50800" dir="5400000" algn="ctr" rotWithShape="0">
                  <a:srgbClr val="66FFFF"/>
                </a:outerShdw>
              </a:effectLst>
            </p:spPr>
          </p:pic>
          <p:pic>
            <p:nvPicPr>
              <p:cNvPr id="304" name="Picture 303" descr="glow-ball.png"/>
              <p:cNvPicPr>
                <a:picLocks noChangeAspect="1"/>
              </p:cNvPicPr>
              <p:nvPr/>
            </p:nvPicPr>
            <p:blipFill>
              <a:blip r:embed="rId4" cstate="print"/>
              <a:stretch>
                <a:fillRect/>
              </a:stretch>
            </p:blipFill>
            <p:spPr>
              <a:xfrm>
                <a:off x="2258922" y="2783618"/>
                <a:ext cx="66294" cy="66294"/>
              </a:xfrm>
              <a:prstGeom prst="rect">
                <a:avLst/>
              </a:prstGeom>
              <a:effectLst>
                <a:outerShdw blurRad="228600" dist="50800" dir="5400000" algn="ctr" rotWithShape="0">
                  <a:srgbClr val="66FFFF"/>
                </a:outerShdw>
              </a:effectLst>
            </p:spPr>
          </p:pic>
          <p:pic>
            <p:nvPicPr>
              <p:cNvPr id="305" name="Picture 304" descr="glow-ball.png"/>
              <p:cNvPicPr>
                <a:picLocks noChangeAspect="1"/>
              </p:cNvPicPr>
              <p:nvPr/>
            </p:nvPicPr>
            <p:blipFill>
              <a:blip r:embed="rId4" cstate="print"/>
              <a:stretch>
                <a:fillRect/>
              </a:stretch>
            </p:blipFill>
            <p:spPr>
              <a:xfrm>
                <a:off x="2411322" y="2936018"/>
                <a:ext cx="66294" cy="66294"/>
              </a:xfrm>
              <a:prstGeom prst="rect">
                <a:avLst/>
              </a:prstGeom>
              <a:effectLst>
                <a:outerShdw blurRad="228600" dist="50800" dir="5400000" algn="ctr" rotWithShape="0">
                  <a:srgbClr val="66FFFF"/>
                </a:outerShdw>
              </a:effectLst>
            </p:spPr>
          </p:pic>
          <p:pic>
            <p:nvPicPr>
              <p:cNvPr id="306" name="Picture 305" descr="glow-ball.png"/>
              <p:cNvPicPr>
                <a:picLocks noChangeAspect="1"/>
              </p:cNvPicPr>
              <p:nvPr/>
            </p:nvPicPr>
            <p:blipFill>
              <a:blip r:embed="rId4" cstate="print"/>
              <a:stretch>
                <a:fillRect/>
              </a:stretch>
            </p:blipFill>
            <p:spPr>
              <a:xfrm>
                <a:off x="2539869" y="3088418"/>
                <a:ext cx="66294" cy="66294"/>
              </a:xfrm>
              <a:prstGeom prst="rect">
                <a:avLst/>
              </a:prstGeom>
              <a:effectLst>
                <a:outerShdw blurRad="228600" dist="50800" dir="5400000" algn="ctr" rotWithShape="0">
                  <a:srgbClr val="66FFFF"/>
                </a:outerShdw>
              </a:effectLst>
            </p:spPr>
          </p:pic>
          <p:pic>
            <p:nvPicPr>
              <p:cNvPr id="307" name="Picture 306" descr="glow-ball.png"/>
              <p:cNvPicPr>
                <a:picLocks noChangeAspect="1"/>
              </p:cNvPicPr>
              <p:nvPr/>
            </p:nvPicPr>
            <p:blipFill>
              <a:blip r:embed="rId4" cstate="print"/>
              <a:stretch>
                <a:fillRect/>
              </a:stretch>
            </p:blipFill>
            <p:spPr>
              <a:xfrm>
                <a:off x="3480774" y="2611340"/>
                <a:ext cx="66294" cy="66294"/>
              </a:xfrm>
              <a:prstGeom prst="rect">
                <a:avLst/>
              </a:prstGeom>
              <a:effectLst>
                <a:outerShdw blurRad="228600" dist="50800" dir="5400000" algn="ctr" rotWithShape="0">
                  <a:srgbClr val="66FFFF"/>
                </a:outerShdw>
              </a:effectLst>
            </p:spPr>
          </p:pic>
          <p:pic>
            <p:nvPicPr>
              <p:cNvPr id="308" name="Picture 307" descr="glow-ball.png"/>
              <p:cNvPicPr>
                <a:picLocks noChangeAspect="1"/>
              </p:cNvPicPr>
              <p:nvPr/>
            </p:nvPicPr>
            <p:blipFill>
              <a:blip r:embed="rId4" cstate="print"/>
              <a:stretch>
                <a:fillRect/>
              </a:stretch>
            </p:blipFill>
            <p:spPr>
              <a:xfrm>
                <a:off x="3235608" y="2803496"/>
                <a:ext cx="66294" cy="66294"/>
              </a:xfrm>
              <a:prstGeom prst="rect">
                <a:avLst/>
              </a:prstGeom>
              <a:effectLst>
                <a:outerShdw blurRad="228600" dist="50800" dir="5400000" algn="ctr" rotWithShape="0">
                  <a:srgbClr val="66FFFF"/>
                </a:outerShdw>
              </a:effectLst>
            </p:spPr>
          </p:pic>
          <p:pic>
            <p:nvPicPr>
              <p:cNvPr id="309" name="Picture 308" descr="glow-ball.png"/>
              <p:cNvPicPr>
                <a:picLocks noChangeAspect="1"/>
              </p:cNvPicPr>
              <p:nvPr/>
            </p:nvPicPr>
            <p:blipFill>
              <a:blip r:embed="rId5" cstate="print"/>
              <a:stretch>
                <a:fillRect/>
              </a:stretch>
            </p:blipFill>
            <p:spPr>
              <a:xfrm flipH="1" flipV="1">
                <a:off x="3167276" y="2708654"/>
                <a:ext cx="74965" cy="74965"/>
              </a:xfrm>
              <a:prstGeom prst="rect">
                <a:avLst/>
              </a:prstGeom>
              <a:effectLst>
                <a:outerShdw blurRad="228600" dist="50800" dir="5400000" algn="ctr" rotWithShape="0">
                  <a:srgbClr val="66FFFF"/>
                </a:outerShdw>
              </a:effectLst>
            </p:spPr>
          </p:pic>
          <p:pic>
            <p:nvPicPr>
              <p:cNvPr id="310" name="Picture 309" descr="glow-ball.png"/>
              <p:cNvPicPr>
                <a:picLocks noChangeAspect="1"/>
              </p:cNvPicPr>
              <p:nvPr/>
            </p:nvPicPr>
            <p:blipFill>
              <a:blip r:embed="rId5" cstate="print"/>
              <a:stretch>
                <a:fillRect/>
              </a:stretch>
            </p:blipFill>
            <p:spPr>
              <a:xfrm flipH="1" flipV="1">
                <a:off x="2922111" y="2675525"/>
                <a:ext cx="74965" cy="74965"/>
              </a:xfrm>
              <a:prstGeom prst="rect">
                <a:avLst/>
              </a:prstGeom>
              <a:effectLst>
                <a:outerShdw blurRad="228600" dist="50800" dir="5400000" algn="ctr" rotWithShape="0">
                  <a:srgbClr val="66FFFF"/>
                </a:outerShdw>
              </a:effectLst>
            </p:spPr>
          </p:pic>
          <p:pic>
            <p:nvPicPr>
              <p:cNvPr id="311" name="Picture 310" descr="glow-ball.png"/>
              <p:cNvPicPr>
                <a:picLocks noChangeAspect="1"/>
              </p:cNvPicPr>
              <p:nvPr/>
            </p:nvPicPr>
            <p:blipFill>
              <a:blip r:embed="rId5" cstate="print"/>
              <a:stretch>
                <a:fillRect/>
              </a:stretch>
            </p:blipFill>
            <p:spPr>
              <a:xfrm flipH="1" flipV="1">
                <a:off x="3034754" y="2894185"/>
                <a:ext cx="74965" cy="74965"/>
              </a:xfrm>
              <a:prstGeom prst="rect">
                <a:avLst/>
              </a:prstGeom>
              <a:effectLst>
                <a:outerShdw blurRad="228600" dist="50800" dir="5400000" algn="ctr" rotWithShape="0">
                  <a:srgbClr val="66FFFF"/>
                </a:outerShdw>
              </a:effectLst>
            </p:spPr>
          </p:pic>
          <p:pic>
            <p:nvPicPr>
              <p:cNvPr id="312" name="Picture 311" descr="glow-ball.png"/>
              <p:cNvPicPr>
                <a:picLocks noChangeAspect="1"/>
              </p:cNvPicPr>
              <p:nvPr/>
            </p:nvPicPr>
            <p:blipFill>
              <a:blip r:embed="rId5" cstate="print"/>
              <a:stretch>
                <a:fillRect/>
              </a:stretch>
            </p:blipFill>
            <p:spPr>
              <a:xfrm flipH="1" flipV="1">
                <a:off x="2511293" y="2741785"/>
                <a:ext cx="74965" cy="74965"/>
              </a:xfrm>
              <a:prstGeom prst="rect">
                <a:avLst/>
              </a:prstGeom>
              <a:effectLst>
                <a:outerShdw blurRad="228600" dist="50800" dir="5400000" algn="ctr" rotWithShape="0">
                  <a:srgbClr val="66FFFF"/>
                </a:outerShdw>
              </a:effectLst>
            </p:spPr>
          </p:pic>
          <p:pic>
            <p:nvPicPr>
              <p:cNvPr id="313" name="Picture 312" descr="glow-ball.png"/>
              <p:cNvPicPr>
                <a:picLocks noChangeAspect="1"/>
              </p:cNvPicPr>
              <p:nvPr/>
            </p:nvPicPr>
            <p:blipFill>
              <a:blip r:embed="rId5" cstate="print"/>
              <a:stretch>
                <a:fillRect/>
              </a:stretch>
            </p:blipFill>
            <p:spPr>
              <a:xfrm flipH="1" flipV="1">
                <a:off x="2769711" y="2788167"/>
                <a:ext cx="74965" cy="74965"/>
              </a:xfrm>
              <a:prstGeom prst="rect">
                <a:avLst/>
              </a:prstGeom>
              <a:effectLst>
                <a:outerShdw blurRad="228600" dist="50800" dir="5400000" algn="ctr" rotWithShape="0">
                  <a:srgbClr val="66FFFF"/>
                </a:outerShdw>
              </a:effectLst>
            </p:spPr>
          </p:pic>
          <p:pic>
            <p:nvPicPr>
              <p:cNvPr id="314" name="Picture 313" descr="glow-ball.png"/>
              <p:cNvPicPr>
                <a:picLocks noChangeAspect="1"/>
              </p:cNvPicPr>
              <p:nvPr/>
            </p:nvPicPr>
            <p:blipFill>
              <a:blip r:embed="rId5" cstate="print"/>
              <a:stretch>
                <a:fillRect/>
              </a:stretch>
            </p:blipFill>
            <p:spPr>
              <a:xfrm flipH="1" flipV="1">
                <a:off x="2696823" y="2980324"/>
                <a:ext cx="74965" cy="74965"/>
              </a:xfrm>
              <a:prstGeom prst="rect">
                <a:avLst/>
              </a:prstGeom>
              <a:effectLst>
                <a:outerShdw blurRad="228600" dist="50800" dir="5400000" algn="ctr" rotWithShape="0">
                  <a:srgbClr val="66FFFF"/>
                </a:outerShdw>
              </a:effectLst>
            </p:spPr>
          </p:pic>
          <p:pic>
            <p:nvPicPr>
              <p:cNvPr id="315" name="Picture 314" descr="glow-ball.png"/>
              <p:cNvPicPr>
                <a:picLocks noChangeAspect="1"/>
              </p:cNvPicPr>
              <p:nvPr/>
            </p:nvPicPr>
            <p:blipFill>
              <a:blip r:embed="rId5" cstate="print"/>
              <a:stretch>
                <a:fillRect/>
              </a:stretch>
            </p:blipFill>
            <p:spPr>
              <a:xfrm flipH="1" flipV="1">
                <a:off x="2763084" y="2768289"/>
                <a:ext cx="74965" cy="74965"/>
              </a:xfrm>
              <a:prstGeom prst="rect">
                <a:avLst/>
              </a:prstGeom>
              <a:effectLst>
                <a:outerShdw blurRad="228600" dist="50800" dir="5400000" algn="ctr" rotWithShape="0">
                  <a:srgbClr val="66FFFF"/>
                </a:outerShdw>
              </a:effectLst>
            </p:spPr>
          </p:pic>
          <p:pic>
            <p:nvPicPr>
              <p:cNvPr id="316" name="Picture 315" descr="glow-ball.png"/>
              <p:cNvPicPr>
                <a:picLocks noChangeAspect="1"/>
              </p:cNvPicPr>
              <p:nvPr/>
            </p:nvPicPr>
            <p:blipFill>
              <a:blip r:embed="rId5" cstate="print"/>
              <a:stretch>
                <a:fillRect/>
              </a:stretch>
            </p:blipFill>
            <p:spPr>
              <a:xfrm flipH="1" flipV="1">
                <a:off x="3014875" y="2781542"/>
                <a:ext cx="74965" cy="74965"/>
              </a:xfrm>
              <a:prstGeom prst="rect">
                <a:avLst/>
              </a:prstGeom>
              <a:effectLst>
                <a:outerShdw blurRad="228600" dist="50800" dir="5400000" algn="ctr" rotWithShape="0">
                  <a:srgbClr val="66FFFF"/>
                </a:outerShdw>
              </a:effectLst>
            </p:spPr>
          </p:pic>
          <p:pic>
            <p:nvPicPr>
              <p:cNvPr id="317" name="Picture 316" descr="glow-ball.png"/>
              <p:cNvPicPr>
                <a:picLocks noChangeAspect="1"/>
              </p:cNvPicPr>
              <p:nvPr/>
            </p:nvPicPr>
            <p:blipFill>
              <a:blip r:embed="rId5" cstate="print"/>
              <a:stretch>
                <a:fillRect/>
              </a:stretch>
            </p:blipFill>
            <p:spPr>
              <a:xfrm flipH="1" flipV="1">
                <a:off x="3167275" y="2933942"/>
                <a:ext cx="74965" cy="74965"/>
              </a:xfrm>
              <a:prstGeom prst="rect">
                <a:avLst/>
              </a:prstGeom>
              <a:effectLst>
                <a:outerShdw blurRad="228600" dist="50800" dir="5400000" algn="ctr" rotWithShape="0">
                  <a:srgbClr val="66FFFF"/>
                </a:outerShdw>
              </a:effectLst>
            </p:spPr>
          </p:pic>
          <p:pic>
            <p:nvPicPr>
              <p:cNvPr id="318" name="Picture 317" descr="glow-ball.png"/>
              <p:cNvPicPr>
                <a:picLocks noChangeAspect="1"/>
              </p:cNvPicPr>
              <p:nvPr/>
            </p:nvPicPr>
            <p:blipFill>
              <a:blip r:embed="rId4" cstate="print"/>
              <a:stretch>
                <a:fillRect/>
              </a:stretch>
            </p:blipFill>
            <p:spPr>
              <a:xfrm>
                <a:off x="2325183" y="2796871"/>
                <a:ext cx="66294" cy="66294"/>
              </a:xfrm>
              <a:prstGeom prst="rect">
                <a:avLst/>
              </a:prstGeom>
              <a:effectLst>
                <a:outerShdw blurRad="228600" dist="50800" dir="5400000" algn="ctr" rotWithShape="0">
                  <a:srgbClr val="66FFFF"/>
                </a:outerShdw>
              </a:effectLst>
            </p:spPr>
          </p:pic>
          <p:pic>
            <p:nvPicPr>
              <p:cNvPr id="319" name="Picture 318" descr="glow-ball.png"/>
              <p:cNvPicPr>
                <a:picLocks noChangeAspect="1"/>
              </p:cNvPicPr>
              <p:nvPr/>
            </p:nvPicPr>
            <p:blipFill>
              <a:blip r:embed="rId4" cstate="print"/>
              <a:stretch>
                <a:fillRect/>
              </a:stretch>
            </p:blipFill>
            <p:spPr>
              <a:xfrm>
                <a:off x="2411322" y="2856506"/>
                <a:ext cx="66294" cy="66294"/>
              </a:xfrm>
              <a:prstGeom prst="rect">
                <a:avLst/>
              </a:prstGeom>
              <a:effectLst>
                <a:outerShdw blurRad="228600" dist="50800" dir="5400000" algn="ctr" rotWithShape="0">
                  <a:srgbClr val="66FFFF"/>
                </a:outerShdw>
              </a:effectLst>
            </p:spPr>
          </p:pic>
          <p:pic>
            <p:nvPicPr>
              <p:cNvPr id="320" name="Picture 319" descr="glow-ball.png"/>
              <p:cNvPicPr>
                <a:picLocks noChangeAspect="1"/>
              </p:cNvPicPr>
              <p:nvPr/>
            </p:nvPicPr>
            <p:blipFill>
              <a:blip r:embed="rId4" cstate="print"/>
              <a:stretch>
                <a:fillRect/>
              </a:stretch>
            </p:blipFill>
            <p:spPr>
              <a:xfrm>
                <a:off x="2539869" y="3008906"/>
                <a:ext cx="66294" cy="66294"/>
              </a:xfrm>
              <a:prstGeom prst="rect">
                <a:avLst/>
              </a:prstGeom>
              <a:effectLst>
                <a:outerShdw blurRad="228600" dist="50800" dir="5400000" algn="ctr" rotWithShape="0">
                  <a:srgbClr val="66FFFF"/>
                </a:outerShdw>
              </a:effectLst>
            </p:spPr>
          </p:pic>
          <p:pic>
            <p:nvPicPr>
              <p:cNvPr id="321" name="Picture 320" descr="glow-ball.png"/>
              <p:cNvPicPr>
                <a:picLocks noChangeAspect="1"/>
              </p:cNvPicPr>
              <p:nvPr/>
            </p:nvPicPr>
            <p:blipFill>
              <a:blip r:embed="rId4" cstate="print"/>
              <a:stretch>
                <a:fillRect/>
              </a:stretch>
            </p:blipFill>
            <p:spPr>
              <a:xfrm>
                <a:off x="2692269" y="3161306"/>
                <a:ext cx="66294" cy="66294"/>
              </a:xfrm>
              <a:prstGeom prst="rect">
                <a:avLst/>
              </a:prstGeom>
              <a:effectLst>
                <a:outerShdw blurRad="228600" dist="50800" dir="5400000" algn="ctr" rotWithShape="0">
                  <a:srgbClr val="66FFFF"/>
                </a:outerShdw>
              </a:effectLst>
            </p:spPr>
          </p:pic>
          <p:pic>
            <p:nvPicPr>
              <p:cNvPr id="322" name="Picture 321" descr="glow-ball.png"/>
              <p:cNvPicPr>
                <a:picLocks noChangeAspect="1"/>
              </p:cNvPicPr>
              <p:nvPr/>
            </p:nvPicPr>
            <p:blipFill>
              <a:blip r:embed="rId4" cstate="print"/>
              <a:stretch>
                <a:fillRect/>
              </a:stretch>
            </p:blipFill>
            <p:spPr>
              <a:xfrm>
                <a:off x="3633174" y="2684228"/>
                <a:ext cx="66294" cy="66294"/>
              </a:xfrm>
              <a:prstGeom prst="rect">
                <a:avLst/>
              </a:prstGeom>
              <a:effectLst>
                <a:outerShdw blurRad="228600" dist="50800" dir="5400000" algn="ctr" rotWithShape="0">
                  <a:srgbClr val="66FFFF"/>
                </a:outerShdw>
              </a:effectLst>
            </p:spPr>
          </p:pic>
          <p:pic>
            <p:nvPicPr>
              <p:cNvPr id="323" name="Picture 322" descr="glow-ball.png"/>
              <p:cNvPicPr>
                <a:picLocks noChangeAspect="1"/>
              </p:cNvPicPr>
              <p:nvPr/>
            </p:nvPicPr>
            <p:blipFill>
              <a:blip r:embed="rId4" cstate="print"/>
              <a:stretch>
                <a:fillRect/>
              </a:stretch>
            </p:blipFill>
            <p:spPr>
              <a:xfrm>
                <a:off x="3388008" y="2876384"/>
                <a:ext cx="66294" cy="66294"/>
              </a:xfrm>
              <a:prstGeom prst="rect">
                <a:avLst/>
              </a:prstGeom>
              <a:effectLst>
                <a:outerShdw blurRad="228600" dist="50800" dir="5400000" algn="ctr" rotWithShape="0">
                  <a:srgbClr val="66FFFF"/>
                </a:outerShdw>
              </a:effectLst>
            </p:spPr>
          </p:pic>
          <p:pic>
            <p:nvPicPr>
              <p:cNvPr id="324" name="Picture 323" descr="glow-ball.png"/>
              <p:cNvPicPr>
                <a:picLocks noChangeAspect="1"/>
              </p:cNvPicPr>
              <p:nvPr/>
            </p:nvPicPr>
            <p:blipFill>
              <a:blip r:embed="rId5" cstate="print"/>
              <a:stretch>
                <a:fillRect/>
              </a:stretch>
            </p:blipFill>
            <p:spPr>
              <a:xfrm flipH="1" flipV="1">
                <a:off x="3319676" y="2781542"/>
                <a:ext cx="74965" cy="74965"/>
              </a:xfrm>
              <a:prstGeom prst="rect">
                <a:avLst/>
              </a:prstGeom>
              <a:effectLst>
                <a:outerShdw blurRad="228600" dist="50800" dir="5400000" algn="ctr" rotWithShape="0">
                  <a:srgbClr val="66FFFF"/>
                </a:outerShdw>
              </a:effectLst>
            </p:spPr>
          </p:pic>
          <p:pic>
            <p:nvPicPr>
              <p:cNvPr id="325" name="Picture 324" descr="glow-ball.png"/>
              <p:cNvPicPr>
                <a:picLocks noChangeAspect="1"/>
              </p:cNvPicPr>
              <p:nvPr/>
            </p:nvPicPr>
            <p:blipFill>
              <a:blip r:embed="rId5" cstate="print"/>
              <a:stretch>
                <a:fillRect/>
              </a:stretch>
            </p:blipFill>
            <p:spPr>
              <a:xfrm flipH="1" flipV="1">
                <a:off x="3074511" y="2748413"/>
                <a:ext cx="74965" cy="74965"/>
              </a:xfrm>
              <a:prstGeom prst="rect">
                <a:avLst/>
              </a:prstGeom>
              <a:effectLst>
                <a:outerShdw blurRad="228600" dist="50800" dir="5400000" algn="ctr" rotWithShape="0">
                  <a:srgbClr val="66FFFF"/>
                </a:outerShdw>
              </a:effectLst>
            </p:spPr>
          </p:pic>
          <p:pic>
            <p:nvPicPr>
              <p:cNvPr id="326" name="Picture 325" descr="glow-ball.png"/>
              <p:cNvPicPr>
                <a:picLocks noChangeAspect="1"/>
              </p:cNvPicPr>
              <p:nvPr/>
            </p:nvPicPr>
            <p:blipFill>
              <a:blip r:embed="rId5" cstate="print"/>
              <a:stretch>
                <a:fillRect/>
              </a:stretch>
            </p:blipFill>
            <p:spPr>
              <a:xfrm flipH="1" flipV="1">
                <a:off x="3187154" y="2967073"/>
                <a:ext cx="74965" cy="74965"/>
              </a:xfrm>
              <a:prstGeom prst="rect">
                <a:avLst/>
              </a:prstGeom>
              <a:effectLst>
                <a:outerShdw blurRad="228600" dist="50800" dir="5400000" algn="ctr" rotWithShape="0">
                  <a:srgbClr val="66FFFF"/>
                </a:outerShdw>
              </a:effectLst>
            </p:spPr>
          </p:pic>
          <p:pic>
            <p:nvPicPr>
              <p:cNvPr id="327" name="Picture 326" descr="glow-ball.png"/>
              <p:cNvPicPr>
                <a:picLocks noChangeAspect="1"/>
              </p:cNvPicPr>
              <p:nvPr/>
            </p:nvPicPr>
            <p:blipFill>
              <a:blip r:embed="rId5" cstate="print"/>
              <a:stretch>
                <a:fillRect/>
              </a:stretch>
            </p:blipFill>
            <p:spPr>
              <a:xfrm flipH="1" flipV="1">
                <a:off x="2663693" y="2814673"/>
                <a:ext cx="74965" cy="74965"/>
              </a:xfrm>
              <a:prstGeom prst="rect">
                <a:avLst/>
              </a:prstGeom>
              <a:effectLst>
                <a:outerShdw blurRad="228600" dist="50800" dir="5400000" algn="ctr" rotWithShape="0">
                  <a:srgbClr val="66FFFF"/>
                </a:outerShdw>
              </a:effectLst>
            </p:spPr>
          </p:pic>
          <p:pic>
            <p:nvPicPr>
              <p:cNvPr id="328" name="Picture 327" descr="glow-ball.png"/>
              <p:cNvPicPr>
                <a:picLocks noChangeAspect="1"/>
              </p:cNvPicPr>
              <p:nvPr/>
            </p:nvPicPr>
            <p:blipFill>
              <a:blip r:embed="rId5" cstate="print"/>
              <a:stretch>
                <a:fillRect/>
              </a:stretch>
            </p:blipFill>
            <p:spPr>
              <a:xfrm flipH="1" flipV="1">
                <a:off x="2922111" y="2861055"/>
                <a:ext cx="74965" cy="74965"/>
              </a:xfrm>
              <a:prstGeom prst="rect">
                <a:avLst/>
              </a:prstGeom>
              <a:effectLst>
                <a:outerShdw blurRad="228600" dist="50800" dir="5400000" algn="ctr" rotWithShape="0">
                  <a:srgbClr val="66FFFF"/>
                </a:outerShdw>
              </a:effectLst>
            </p:spPr>
          </p:pic>
          <p:pic>
            <p:nvPicPr>
              <p:cNvPr id="329" name="Picture 328" descr="glow-ball.png"/>
              <p:cNvPicPr>
                <a:picLocks noChangeAspect="1"/>
              </p:cNvPicPr>
              <p:nvPr/>
            </p:nvPicPr>
            <p:blipFill>
              <a:blip r:embed="rId5" cstate="print"/>
              <a:stretch>
                <a:fillRect/>
              </a:stretch>
            </p:blipFill>
            <p:spPr>
              <a:xfrm flipH="1" flipV="1">
                <a:off x="2849223" y="3053212"/>
                <a:ext cx="74965" cy="74965"/>
              </a:xfrm>
              <a:prstGeom prst="rect">
                <a:avLst/>
              </a:prstGeom>
              <a:effectLst>
                <a:outerShdw blurRad="228600" dist="50800" dir="5400000" algn="ctr" rotWithShape="0">
                  <a:srgbClr val="66FFFF"/>
                </a:outerShdw>
              </a:effectLst>
            </p:spPr>
          </p:pic>
          <p:pic>
            <p:nvPicPr>
              <p:cNvPr id="330" name="Picture 329" descr="glow-ball.png"/>
              <p:cNvPicPr>
                <a:picLocks noChangeAspect="1"/>
              </p:cNvPicPr>
              <p:nvPr/>
            </p:nvPicPr>
            <p:blipFill>
              <a:blip r:embed="rId5" cstate="print"/>
              <a:stretch>
                <a:fillRect/>
              </a:stretch>
            </p:blipFill>
            <p:spPr>
              <a:xfrm flipH="1" flipV="1">
                <a:off x="2915484" y="2841177"/>
                <a:ext cx="74965" cy="74965"/>
              </a:xfrm>
              <a:prstGeom prst="rect">
                <a:avLst/>
              </a:prstGeom>
              <a:effectLst>
                <a:outerShdw blurRad="228600" dist="50800" dir="5400000" algn="ctr" rotWithShape="0">
                  <a:srgbClr val="66FFFF"/>
                </a:outerShdw>
              </a:effectLst>
            </p:spPr>
          </p:pic>
          <p:pic>
            <p:nvPicPr>
              <p:cNvPr id="331" name="Picture 330" descr="glow-ball.png"/>
              <p:cNvPicPr>
                <a:picLocks noChangeAspect="1"/>
              </p:cNvPicPr>
              <p:nvPr/>
            </p:nvPicPr>
            <p:blipFill>
              <a:blip r:embed="rId5" cstate="print"/>
              <a:stretch>
                <a:fillRect/>
              </a:stretch>
            </p:blipFill>
            <p:spPr>
              <a:xfrm flipH="1" flipV="1">
                <a:off x="3167275" y="2854430"/>
                <a:ext cx="74965" cy="74965"/>
              </a:xfrm>
              <a:prstGeom prst="rect">
                <a:avLst/>
              </a:prstGeom>
              <a:effectLst>
                <a:outerShdw blurRad="228600" dist="50800" dir="5400000" algn="ctr" rotWithShape="0">
                  <a:srgbClr val="66FFFF"/>
                </a:outerShdw>
              </a:effectLst>
            </p:spPr>
          </p:pic>
          <p:pic>
            <p:nvPicPr>
              <p:cNvPr id="332" name="Picture 331" descr="glow-ball.png"/>
              <p:cNvPicPr>
                <a:picLocks noChangeAspect="1"/>
              </p:cNvPicPr>
              <p:nvPr/>
            </p:nvPicPr>
            <p:blipFill>
              <a:blip r:embed="rId5" cstate="print"/>
              <a:stretch>
                <a:fillRect/>
              </a:stretch>
            </p:blipFill>
            <p:spPr>
              <a:xfrm flipH="1" flipV="1">
                <a:off x="3319675" y="3006830"/>
                <a:ext cx="74965" cy="74965"/>
              </a:xfrm>
              <a:prstGeom prst="rect">
                <a:avLst/>
              </a:prstGeom>
              <a:effectLst>
                <a:outerShdw blurRad="228600" dist="50800" dir="5400000" algn="ctr" rotWithShape="0">
                  <a:srgbClr val="66FFFF"/>
                </a:outerShdw>
              </a:effectLst>
            </p:spPr>
          </p:pic>
          <p:pic>
            <p:nvPicPr>
              <p:cNvPr id="333" name="Picture 332" descr="glow-ball.png"/>
              <p:cNvPicPr>
                <a:picLocks noChangeAspect="1"/>
              </p:cNvPicPr>
              <p:nvPr/>
            </p:nvPicPr>
            <p:blipFill>
              <a:blip r:embed="rId4" cstate="print"/>
              <a:stretch>
                <a:fillRect/>
              </a:stretch>
            </p:blipFill>
            <p:spPr>
              <a:xfrm>
                <a:off x="2013759" y="2737235"/>
                <a:ext cx="66294" cy="66294"/>
              </a:xfrm>
              <a:prstGeom prst="rect">
                <a:avLst/>
              </a:prstGeom>
              <a:effectLst>
                <a:outerShdw blurRad="228600" dist="50800" dir="5400000" algn="ctr" rotWithShape="0">
                  <a:srgbClr val="66FFFF"/>
                </a:outerShdw>
              </a:effectLst>
            </p:spPr>
          </p:pic>
          <p:pic>
            <p:nvPicPr>
              <p:cNvPr id="334" name="Picture 333" descr="glow-ball.png"/>
              <p:cNvPicPr>
                <a:picLocks noChangeAspect="1"/>
              </p:cNvPicPr>
              <p:nvPr/>
            </p:nvPicPr>
            <p:blipFill>
              <a:blip r:embed="rId4" cstate="print"/>
              <a:stretch>
                <a:fillRect/>
              </a:stretch>
            </p:blipFill>
            <p:spPr>
              <a:xfrm>
                <a:off x="2099898" y="2796870"/>
                <a:ext cx="66294" cy="66294"/>
              </a:xfrm>
              <a:prstGeom prst="rect">
                <a:avLst/>
              </a:prstGeom>
              <a:effectLst>
                <a:outerShdw blurRad="228600" dist="50800" dir="5400000" algn="ctr" rotWithShape="0">
                  <a:srgbClr val="66FFFF"/>
                </a:outerShdw>
              </a:effectLst>
            </p:spPr>
          </p:pic>
          <p:pic>
            <p:nvPicPr>
              <p:cNvPr id="335" name="Picture 334" descr="glow-ball.png"/>
              <p:cNvPicPr>
                <a:picLocks noChangeAspect="1"/>
              </p:cNvPicPr>
              <p:nvPr/>
            </p:nvPicPr>
            <p:blipFill>
              <a:blip r:embed="rId4" cstate="print"/>
              <a:stretch>
                <a:fillRect/>
              </a:stretch>
            </p:blipFill>
            <p:spPr>
              <a:xfrm>
                <a:off x="2252298" y="2949270"/>
                <a:ext cx="66294" cy="66294"/>
              </a:xfrm>
              <a:prstGeom prst="rect">
                <a:avLst/>
              </a:prstGeom>
              <a:effectLst>
                <a:outerShdw blurRad="228600" dist="50800" dir="5400000" algn="ctr" rotWithShape="0">
                  <a:srgbClr val="66FFFF"/>
                </a:outerShdw>
              </a:effectLst>
            </p:spPr>
          </p:pic>
          <p:pic>
            <p:nvPicPr>
              <p:cNvPr id="336" name="Picture 335" descr="glow-ball.png"/>
              <p:cNvPicPr>
                <a:picLocks noChangeAspect="1"/>
              </p:cNvPicPr>
              <p:nvPr/>
            </p:nvPicPr>
            <p:blipFill>
              <a:blip r:embed="rId4" cstate="print"/>
              <a:stretch>
                <a:fillRect/>
              </a:stretch>
            </p:blipFill>
            <p:spPr>
              <a:xfrm>
                <a:off x="2380845" y="3101670"/>
                <a:ext cx="66294" cy="66294"/>
              </a:xfrm>
              <a:prstGeom prst="rect">
                <a:avLst/>
              </a:prstGeom>
              <a:effectLst>
                <a:outerShdw blurRad="228600" dist="50800" dir="5400000" algn="ctr" rotWithShape="0">
                  <a:srgbClr val="66FFFF"/>
                </a:outerShdw>
              </a:effectLst>
            </p:spPr>
          </p:pic>
          <p:pic>
            <p:nvPicPr>
              <p:cNvPr id="337" name="Picture 336" descr="glow-ball.png"/>
              <p:cNvPicPr>
                <a:picLocks noChangeAspect="1"/>
              </p:cNvPicPr>
              <p:nvPr/>
            </p:nvPicPr>
            <p:blipFill>
              <a:blip r:embed="rId4" cstate="print"/>
              <a:stretch>
                <a:fillRect/>
              </a:stretch>
            </p:blipFill>
            <p:spPr>
              <a:xfrm>
                <a:off x="6853454" y="2220400"/>
                <a:ext cx="66294" cy="66294"/>
              </a:xfrm>
              <a:prstGeom prst="rect">
                <a:avLst/>
              </a:prstGeom>
              <a:effectLst>
                <a:outerShdw blurRad="228600" dist="50800" dir="5400000" algn="ctr" rotWithShape="0">
                  <a:srgbClr val="66FFFF"/>
                </a:outerShdw>
              </a:effectLst>
            </p:spPr>
          </p:pic>
          <p:pic>
            <p:nvPicPr>
              <p:cNvPr id="338" name="Picture 337" descr="glow-ball.png"/>
              <p:cNvPicPr>
                <a:picLocks noChangeAspect="1"/>
              </p:cNvPicPr>
              <p:nvPr/>
            </p:nvPicPr>
            <p:blipFill>
              <a:blip r:embed="rId4" cstate="print"/>
              <a:stretch>
                <a:fillRect/>
              </a:stretch>
            </p:blipFill>
            <p:spPr>
              <a:xfrm>
                <a:off x="6926340" y="2425809"/>
                <a:ext cx="66294" cy="66294"/>
              </a:xfrm>
              <a:prstGeom prst="rect">
                <a:avLst/>
              </a:prstGeom>
              <a:effectLst>
                <a:outerShdw blurRad="228600" dist="50800" dir="5400000" algn="ctr" rotWithShape="0">
                  <a:srgbClr val="66FFFF"/>
                </a:outerShdw>
              </a:effectLst>
            </p:spPr>
          </p:pic>
          <p:pic>
            <p:nvPicPr>
              <p:cNvPr id="339" name="Picture 338" descr="glow-ball.png"/>
              <p:cNvPicPr>
                <a:picLocks noChangeAspect="1"/>
              </p:cNvPicPr>
              <p:nvPr/>
            </p:nvPicPr>
            <p:blipFill>
              <a:blip r:embed="rId4" cstate="print"/>
              <a:stretch>
                <a:fillRect/>
              </a:stretch>
            </p:blipFill>
            <p:spPr>
              <a:xfrm>
                <a:off x="3474149" y="2737235"/>
                <a:ext cx="66294" cy="66294"/>
              </a:xfrm>
              <a:prstGeom prst="rect">
                <a:avLst/>
              </a:prstGeom>
              <a:effectLst>
                <a:outerShdw blurRad="228600" dist="50800" dir="5400000" algn="ctr" rotWithShape="0">
                  <a:srgbClr val="66FFFF"/>
                </a:outerShdw>
              </a:effectLst>
            </p:spPr>
          </p:pic>
          <p:pic>
            <p:nvPicPr>
              <p:cNvPr id="340" name="Picture 339" descr="glow-ball.png"/>
              <p:cNvPicPr>
                <a:picLocks noChangeAspect="1"/>
              </p:cNvPicPr>
              <p:nvPr/>
            </p:nvPicPr>
            <p:blipFill>
              <a:blip r:embed="rId4" cstate="print"/>
              <a:stretch>
                <a:fillRect/>
              </a:stretch>
            </p:blipFill>
            <p:spPr>
              <a:xfrm>
                <a:off x="6727558" y="2386052"/>
                <a:ext cx="66294" cy="66294"/>
              </a:xfrm>
              <a:prstGeom prst="rect">
                <a:avLst/>
              </a:prstGeom>
              <a:effectLst>
                <a:outerShdw blurRad="228600" dist="50800" dir="5400000" algn="ctr" rotWithShape="0">
                  <a:srgbClr val="66FFFF"/>
                </a:outerShdw>
              </a:effectLst>
            </p:spPr>
          </p:pic>
          <p:pic>
            <p:nvPicPr>
              <p:cNvPr id="341" name="Picture 340" descr="glow-ball.png"/>
              <p:cNvPicPr>
                <a:picLocks noChangeAspect="1"/>
              </p:cNvPicPr>
              <p:nvPr/>
            </p:nvPicPr>
            <p:blipFill>
              <a:blip r:embed="rId4" cstate="print"/>
              <a:stretch>
                <a:fillRect/>
              </a:stretch>
            </p:blipFill>
            <p:spPr>
              <a:xfrm>
                <a:off x="6667924" y="2140887"/>
                <a:ext cx="66294" cy="66294"/>
              </a:xfrm>
              <a:prstGeom prst="rect">
                <a:avLst/>
              </a:prstGeom>
              <a:effectLst>
                <a:outerShdw blurRad="228600" dist="50800" dir="5400000" algn="ctr" rotWithShape="0">
                  <a:srgbClr val="66FFFF"/>
                </a:outerShdw>
              </a:effectLst>
            </p:spPr>
          </p:pic>
          <p:pic>
            <p:nvPicPr>
              <p:cNvPr id="342" name="Picture 341" descr="glow-ball.png"/>
              <p:cNvPicPr>
                <a:picLocks noChangeAspect="1"/>
              </p:cNvPicPr>
              <p:nvPr/>
            </p:nvPicPr>
            <p:blipFill>
              <a:blip r:embed="rId4" cstate="print"/>
              <a:stretch>
                <a:fillRect/>
              </a:stretch>
            </p:blipFill>
            <p:spPr>
              <a:xfrm>
                <a:off x="3401262" y="2823375"/>
                <a:ext cx="66294" cy="66294"/>
              </a:xfrm>
              <a:prstGeom prst="rect">
                <a:avLst/>
              </a:prstGeom>
              <a:effectLst>
                <a:outerShdw blurRad="228600" dist="50800" dir="5400000" algn="ctr" rotWithShape="0">
                  <a:srgbClr val="66FFFF"/>
                </a:outerShdw>
              </a:effectLst>
            </p:spPr>
          </p:pic>
          <p:pic>
            <p:nvPicPr>
              <p:cNvPr id="343" name="Picture 342" descr="glow-ball.png"/>
              <p:cNvPicPr>
                <a:picLocks noChangeAspect="1"/>
              </p:cNvPicPr>
              <p:nvPr/>
            </p:nvPicPr>
            <p:blipFill>
              <a:blip r:embed="rId4" cstate="print"/>
              <a:stretch>
                <a:fillRect/>
              </a:stretch>
            </p:blipFill>
            <p:spPr>
              <a:xfrm>
                <a:off x="3341627" y="2922766"/>
                <a:ext cx="66294" cy="66294"/>
              </a:xfrm>
              <a:prstGeom prst="rect">
                <a:avLst/>
              </a:prstGeom>
              <a:effectLst>
                <a:outerShdw blurRad="228600" dist="50800" dir="5400000" algn="ctr" rotWithShape="0">
                  <a:srgbClr val="66FFFF"/>
                </a:outerShdw>
              </a:effectLst>
            </p:spPr>
          </p:pic>
          <p:pic>
            <p:nvPicPr>
              <p:cNvPr id="344" name="Picture 343" descr="glow-ball.png"/>
              <p:cNvPicPr>
                <a:picLocks noChangeAspect="1"/>
              </p:cNvPicPr>
              <p:nvPr/>
            </p:nvPicPr>
            <p:blipFill>
              <a:blip r:embed="rId4" cstate="print"/>
              <a:stretch>
                <a:fillRect/>
              </a:stretch>
            </p:blipFill>
            <p:spPr>
              <a:xfrm>
                <a:off x="3321750" y="2624592"/>
                <a:ext cx="66294" cy="66294"/>
              </a:xfrm>
              <a:prstGeom prst="rect">
                <a:avLst/>
              </a:prstGeom>
              <a:effectLst>
                <a:outerShdw blurRad="228600" dist="50800" dir="5400000" algn="ctr" rotWithShape="0">
                  <a:srgbClr val="66FFFF"/>
                </a:outerShdw>
              </a:effectLst>
            </p:spPr>
          </p:pic>
          <p:pic>
            <p:nvPicPr>
              <p:cNvPr id="345" name="Picture 344" descr="glow-ball.png"/>
              <p:cNvPicPr>
                <a:picLocks noChangeAspect="1"/>
              </p:cNvPicPr>
              <p:nvPr/>
            </p:nvPicPr>
            <p:blipFill>
              <a:blip r:embed="rId4" cstate="print"/>
              <a:stretch>
                <a:fillRect/>
              </a:stretch>
            </p:blipFill>
            <p:spPr>
              <a:xfrm>
                <a:off x="3076584" y="2816748"/>
                <a:ext cx="66294" cy="66294"/>
              </a:xfrm>
              <a:prstGeom prst="rect">
                <a:avLst/>
              </a:prstGeom>
              <a:effectLst>
                <a:outerShdw blurRad="228600" dist="50800" dir="5400000" algn="ctr" rotWithShape="0">
                  <a:srgbClr val="66FFFF"/>
                </a:outerShdw>
              </a:effectLst>
            </p:spPr>
          </p:pic>
          <p:pic>
            <p:nvPicPr>
              <p:cNvPr id="346" name="Picture 345" descr="glow-ball.png"/>
              <p:cNvPicPr>
                <a:picLocks noChangeAspect="1"/>
              </p:cNvPicPr>
              <p:nvPr/>
            </p:nvPicPr>
            <p:blipFill>
              <a:blip r:embed="rId4" cstate="print"/>
              <a:stretch>
                <a:fillRect/>
              </a:stretch>
            </p:blipFill>
            <p:spPr>
              <a:xfrm>
                <a:off x="6555280" y="2359548"/>
                <a:ext cx="66294" cy="66294"/>
              </a:xfrm>
              <a:prstGeom prst="rect">
                <a:avLst/>
              </a:prstGeom>
              <a:effectLst>
                <a:outerShdw blurRad="228600" dist="50800" dir="5400000" algn="ctr" rotWithShape="0">
                  <a:srgbClr val="66FFFF"/>
                </a:outerShdw>
              </a:effectLst>
            </p:spPr>
          </p:pic>
          <p:pic>
            <p:nvPicPr>
              <p:cNvPr id="347" name="Picture 346" descr="glow-ball.png"/>
              <p:cNvPicPr>
                <a:picLocks noChangeAspect="1"/>
              </p:cNvPicPr>
              <p:nvPr/>
            </p:nvPicPr>
            <p:blipFill>
              <a:blip r:embed="rId4" cstate="print"/>
              <a:stretch>
                <a:fillRect/>
              </a:stretch>
            </p:blipFill>
            <p:spPr>
              <a:xfrm>
                <a:off x="6204098" y="2313166"/>
                <a:ext cx="66294" cy="66294"/>
              </a:xfrm>
              <a:prstGeom prst="rect">
                <a:avLst/>
              </a:prstGeom>
              <a:effectLst>
                <a:outerShdw blurRad="228600" dist="50800" dir="5400000" algn="ctr" rotWithShape="0">
                  <a:srgbClr val="66FFFF"/>
                </a:outerShdw>
              </a:effectLst>
            </p:spPr>
          </p:pic>
          <p:pic>
            <p:nvPicPr>
              <p:cNvPr id="348" name="Picture 347" descr="glow-ball.png"/>
              <p:cNvPicPr>
                <a:picLocks noChangeAspect="1"/>
              </p:cNvPicPr>
              <p:nvPr/>
            </p:nvPicPr>
            <p:blipFill>
              <a:blip r:embed="rId4" cstate="print"/>
              <a:stretch>
                <a:fillRect/>
              </a:stretch>
            </p:blipFill>
            <p:spPr>
              <a:xfrm>
                <a:off x="6634792" y="2651095"/>
                <a:ext cx="66294" cy="66294"/>
              </a:xfrm>
              <a:prstGeom prst="rect">
                <a:avLst/>
              </a:prstGeom>
              <a:effectLst>
                <a:outerShdw blurRad="228600" dist="50800" dir="5400000" algn="ctr" rotWithShape="0">
                  <a:srgbClr val="66FFFF"/>
                </a:outerShdw>
              </a:effectLst>
            </p:spPr>
          </p:pic>
          <p:pic>
            <p:nvPicPr>
              <p:cNvPr id="349" name="Picture 348" descr="glow-ball.png"/>
              <p:cNvPicPr>
                <a:picLocks noChangeAspect="1"/>
              </p:cNvPicPr>
              <p:nvPr/>
            </p:nvPicPr>
            <p:blipFill>
              <a:blip r:embed="rId4" cstate="print"/>
              <a:stretch>
                <a:fillRect/>
              </a:stretch>
            </p:blipFill>
            <p:spPr>
              <a:xfrm>
                <a:off x="6098080" y="2710731"/>
                <a:ext cx="66294" cy="66294"/>
              </a:xfrm>
              <a:prstGeom prst="rect">
                <a:avLst/>
              </a:prstGeom>
              <a:effectLst>
                <a:outerShdw blurRad="228600" dist="50800" dir="5400000" algn="ctr" rotWithShape="0">
                  <a:srgbClr val="66FFFF"/>
                </a:outerShdw>
              </a:effectLst>
            </p:spPr>
          </p:pic>
          <p:pic>
            <p:nvPicPr>
              <p:cNvPr id="350" name="Picture 349" descr="glow-ball.png"/>
              <p:cNvPicPr>
                <a:picLocks noChangeAspect="1"/>
              </p:cNvPicPr>
              <p:nvPr/>
            </p:nvPicPr>
            <p:blipFill>
              <a:blip r:embed="rId5" cstate="print"/>
              <a:stretch>
                <a:fillRect/>
              </a:stretch>
            </p:blipFill>
            <p:spPr>
              <a:xfrm flipH="1" flipV="1">
                <a:off x="6321233" y="2443617"/>
                <a:ext cx="74965" cy="74965"/>
              </a:xfrm>
              <a:prstGeom prst="rect">
                <a:avLst/>
              </a:prstGeom>
              <a:effectLst>
                <a:outerShdw blurRad="228600" dist="50800" dir="5400000" algn="ctr" rotWithShape="0">
                  <a:srgbClr val="66FFFF"/>
                </a:outerShdw>
              </a:effectLst>
            </p:spPr>
          </p:pic>
          <p:pic>
            <p:nvPicPr>
              <p:cNvPr id="351" name="Picture 350" descr="glow-ball.png"/>
              <p:cNvPicPr>
                <a:picLocks noChangeAspect="1"/>
              </p:cNvPicPr>
              <p:nvPr/>
            </p:nvPicPr>
            <p:blipFill>
              <a:blip r:embed="rId5" cstate="print"/>
              <a:stretch>
                <a:fillRect/>
              </a:stretch>
            </p:blipFill>
            <p:spPr>
              <a:xfrm flipH="1" flipV="1">
                <a:off x="6447128" y="2317721"/>
                <a:ext cx="74965" cy="74965"/>
              </a:xfrm>
              <a:prstGeom prst="rect">
                <a:avLst/>
              </a:prstGeom>
              <a:effectLst>
                <a:outerShdw blurRad="228600" dist="50800" dir="5400000" algn="ctr" rotWithShape="0">
                  <a:srgbClr val="66FFFF"/>
                </a:outerShdw>
              </a:effectLst>
            </p:spPr>
          </p:pic>
          <p:pic>
            <p:nvPicPr>
              <p:cNvPr id="352" name="Picture 351" descr="glow-ball.png"/>
              <p:cNvPicPr>
                <a:picLocks noChangeAspect="1"/>
              </p:cNvPicPr>
              <p:nvPr/>
            </p:nvPicPr>
            <p:blipFill>
              <a:blip r:embed="rId5" cstate="print"/>
              <a:stretch>
                <a:fillRect/>
              </a:stretch>
            </p:blipFill>
            <p:spPr>
              <a:xfrm flipH="1" flipV="1">
                <a:off x="6652537" y="2417112"/>
                <a:ext cx="74965" cy="74965"/>
              </a:xfrm>
              <a:prstGeom prst="rect">
                <a:avLst/>
              </a:prstGeom>
              <a:effectLst>
                <a:outerShdw blurRad="228600" dist="50800" dir="5400000" algn="ctr" rotWithShape="0">
                  <a:srgbClr val="66FFFF"/>
                </a:outerShdw>
              </a:effectLst>
            </p:spPr>
          </p:pic>
          <p:pic>
            <p:nvPicPr>
              <p:cNvPr id="353" name="Picture 352" descr="glow-ball.png"/>
              <p:cNvPicPr>
                <a:picLocks noChangeAspect="1"/>
              </p:cNvPicPr>
              <p:nvPr/>
            </p:nvPicPr>
            <p:blipFill>
              <a:blip r:embed="rId5" cstate="print"/>
              <a:stretch>
                <a:fillRect/>
              </a:stretch>
            </p:blipFill>
            <p:spPr>
              <a:xfrm flipH="1" flipV="1">
                <a:off x="6700654" y="2514274"/>
                <a:ext cx="74965" cy="74965"/>
              </a:xfrm>
              <a:prstGeom prst="rect">
                <a:avLst/>
              </a:prstGeom>
              <a:effectLst>
                <a:outerShdw blurRad="228600" dist="50800" dir="5400000" algn="ctr" rotWithShape="0">
                  <a:srgbClr val="66FFFF"/>
                </a:outerShdw>
              </a:effectLst>
            </p:spPr>
          </p:pic>
          <p:pic>
            <p:nvPicPr>
              <p:cNvPr id="354" name="Picture 353" descr="glow-ball.png"/>
              <p:cNvPicPr>
                <a:picLocks noChangeAspect="1"/>
              </p:cNvPicPr>
              <p:nvPr/>
            </p:nvPicPr>
            <p:blipFill>
              <a:blip r:embed="rId5" cstate="print"/>
              <a:stretch>
                <a:fillRect/>
              </a:stretch>
            </p:blipFill>
            <p:spPr>
              <a:xfrm flipH="1" flipV="1">
                <a:off x="3008252" y="2721906"/>
                <a:ext cx="74965" cy="74965"/>
              </a:xfrm>
              <a:prstGeom prst="rect">
                <a:avLst/>
              </a:prstGeom>
              <a:effectLst>
                <a:outerShdw blurRad="228600" dist="50800" dir="5400000" algn="ctr" rotWithShape="0">
                  <a:srgbClr val="66FFFF"/>
                </a:outerShdw>
              </a:effectLst>
            </p:spPr>
          </p:pic>
          <p:pic>
            <p:nvPicPr>
              <p:cNvPr id="355" name="Picture 354" descr="glow-ball.png"/>
              <p:cNvPicPr>
                <a:picLocks noChangeAspect="1"/>
              </p:cNvPicPr>
              <p:nvPr/>
            </p:nvPicPr>
            <p:blipFill>
              <a:blip r:embed="rId5" cstate="print"/>
              <a:stretch>
                <a:fillRect/>
              </a:stretch>
            </p:blipFill>
            <p:spPr>
              <a:xfrm flipH="1" flipV="1">
                <a:off x="2763087" y="2688777"/>
                <a:ext cx="74965" cy="74965"/>
              </a:xfrm>
              <a:prstGeom prst="rect">
                <a:avLst/>
              </a:prstGeom>
              <a:effectLst>
                <a:outerShdw blurRad="228600" dist="50800" dir="5400000" algn="ctr" rotWithShape="0">
                  <a:srgbClr val="66FFFF"/>
                </a:outerShdw>
              </a:effectLst>
            </p:spPr>
          </p:pic>
          <p:pic>
            <p:nvPicPr>
              <p:cNvPr id="356" name="Picture 355" descr="glow-ball.png"/>
              <p:cNvPicPr>
                <a:picLocks noChangeAspect="1"/>
              </p:cNvPicPr>
              <p:nvPr/>
            </p:nvPicPr>
            <p:blipFill>
              <a:blip r:embed="rId5" cstate="print"/>
              <a:stretch>
                <a:fillRect/>
              </a:stretch>
            </p:blipFill>
            <p:spPr>
              <a:xfrm flipH="1" flipV="1">
                <a:off x="2875730" y="2907437"/>
                <a:ext cx="74965" cy="74965"/>
              </a:xfrm>
              <a:prstGeom prst="rect">
                <a:avLst/>
              </a:prstGeom>
              <a:effectLst>
                <a:outerShdw blurRad="228600" dist="50800" dir="5400000" algn="ctr" rotWithShape="0">
                  <a:srgbClr val="66FFFF"/>
                </a:outerShdw>
              </a:effectLst>
            </p:spPr>
          </p:pic>
          <p:pic>
            <p:nvPicPr>
              <p:cNvPr id="357" name="Picture 356" descr="glow-ball.png"/>
              <p:cNvPicPr>
                <a:picLocks noChangeAspect="1"/>
              </p:cNvPicPr>
              <p:nvPr/>
            </p:nvPicPr>
            <p:blipFill>
              <a:blip r:embed="rId5" cstate="print"/>
              <a:stretch>
                <a:fillRect/>
              </a:stretch>
            </p:blipFill>
            <p:spPr>
              <a:xfrm flipH="1" flipV="1">
                <a:off x="2376122" y="2755037"/>
                <a:ext cx="74965" cy="74965"/>
              </a:xfrm>
              <a:prstGeom prst="rect">
                <a:avLst/>
              </a:prstGeom>
              <a:effectLst>
                <a:outerShdw blurRad="228600" dist="50800" dir="5400000" algn="ctr" rotWithShape="0">
                  <a:srgbClr val="66FFFF"/>
                </a:outerShdw>
              </a:effectLst>
            </p:spPr>
          </p:pic>
          <p:pic>
            <p:nvPicPr>
              <p:cNvPr id="358" name="Picture 357" descr="glow-ball.png"/>
              <p:cNvPicPr>
                <a:picLocks noChangeAspect="1"/>
              </p:cNvPicPr>
              <p:nvPr/>
            </p:nvPicPr>
            <p:blipFill>
              <a:blip r:embed="rId5" cstate="print"/>
              <a:stretch>
                <a:fillRect/>
              </a:stretch>
            </p:blipFill>
            <p:spPr>
              <a:xfrm flipH="1" flipV="1">
                <a:off x="2610687" y="2801419"/>
                <a:ext cx="74965" cy="74965"/>
              </a:xfrm>
              <a:prstGeom prst="rect">
                <a:avLst/>
              </a:prstGeom>
              <a:effectLst>
                <a:outerShdw blurRad="228600" dist="50800" dir="5400000" algn="ctr" rotWithShape="0">
                  <a:srgbClr val="66FFFF"/>
                </a:outerShdw>
              </a:effectLst>
            </p:spPr>
          </p:pic>
          <p:pic>
            <p:nvPicPr>
              <p:cNvPr id="359" name="Picture 358" descr="glow-ball.png"/>
              <p:cNvPicPr>
                <a:picLocks noChangeAspect="1"/>
              </p:cNvPicPr>
              <p:nvPr/>
            </p:nvPicPr>
            <p:blipFill>
              <a:blip r:embed="rId5" cstate="print"/>
              <a:stretch>
                <a:fillRect/>
              </a:stretch>
            </p:blipFill>
            <p:spPr>
              <a:xfrm flipH="1" flipV="1">
                <a:off x="2537799" y="2993576"/>
                <a:ext cx="74965" cy="74965"/>
              </a:xfrm>
              <a:prstGeom prst="rect">
                <a:avLst/>
              </a:prstGeom>
              <a:effectLst>
                <a:outerShdw blurRad="228600" dist="50800" dir="5400000" algn="ctr" rotWithShape="0">
                  <a:srgbClr val="66FFFF"/>
                </a:outerShdw>
              </a:effectLst>
            </p:spPr>
          </p:pic>
          <p:pic>
            <p:nvPicPr>
              <p:cNvPr id="360" name="Picture 359" descr="glow-ball.png"/>
              <p:cNvPicPr>
                <a:picLocks noChangeAspect="1"/>
              </p:cNvPicPr>
              <p:nvPr/>
            </p:nvPicPr>
            <p:blipFill>
              <a:blip r:embed="rId5" cstate="print"/>
              <a:stretch>
                <a:fillRect/>
              </a:stretch>
            </p:blipFill>
            <p:spPr>
              <a:xfrm flipH="1" flipV="1">
                <a:off x="4505747" y="4577211"/>
                <a:ext cx="74965" cy="74965"/>
              </a:xfrm>
              <a:prstGeom prst="rect">
                <a:avLst/>
              </a:prstGeom>
              <a:effectLst>
                <a:outerShdw blurRad="228600" dist="50800" dir="5400000" algn="ctr" rotWithShape="0">
                  <a:srgbClr val="66FFFF"/>
                </a:outerShdw>
              </a:effectLst>
            </p:spPr>
          </p:pic>
          <p:pic>
            <p:nvPicPr>
              <p:cNvPr id="361" name="Picture 360" descr="glow-ball.png"/>
              <p:cNvPicPr>
                <a:picLocks noChangeAspect="1"/>
              </p:cNvPicPr>
              <p:nvPr/>
            </p:nvPicPr>
            <p:blipFill>
              <a:blip r:embed="rId5" cstate="print"/>
              <a:stretch>
                <a:fillRect/>
              </a:stretch>
            </p:blipFill>
            <p:spPr>
              <a:xfrm flipH="1" flipV="1">
                <a:off x="4300339" y="5007906"/>
                <a:ext cx="74965" cy="74965"/>
              </a:xfrm>
              <a:prstGeom prst="rect">
                <a:avLst/>
              </a:prstGeom>
              <a:effectLst>
                <a:outerShdw blurRad="228600" dist="50800" dir="5400000" algn="ctr" rotWithShape="0">
                  <a:srgbClr val="66FFFF"/>
                </a:outerShdw>
              </a:effectLst>
            </p:spPr>
          </p:pic>
          <p:pic>
            <p:nvPicPr>
              <p:cNvPr id="362" name="Picture 361" descr="glow-ball.png"/>
              <p:cNvPicPr>
                <a:picLocks noChangeAspect="1"/>
              </p:cNvPicPr>
              <p:nvPr/>
            </p:nvPicPr>
            <p:blipFill>
              <a:blip r:embed="rId5" cstate="print"/>
              <a:stretch>
                <a:fillRect/>
              </a:stretch>
            </p:blipFill>
            <p:spPr>
              <a:xfrm flipH="1" flipV="1">
                <a:off x="9501817" y="3066464"/>
                <a:ext cx="74965" cy="74965"/>
              </a:xfrm>
              <a:prstGeom prst="rect">
                <a:avLst/>
              </a:prstGeom>
              <a:effectLst>
                <a:outerShdw blurRad="228600" dist="50800" dir="5400000" algn="ctr" rotWithShape="0">
                  <a:srgbClr val="66FFFF"/>
                </a:outerShdw>
              </a:effectLst>
            </p:spPr>
          </p:pic>
          <p:pic>
            <p:nvPicPr>
              <p:cNvPr id="363" name="Picture 362" descr="glow-ball.png"/>
              <p:cNvPicPr>
                <a:picLocks noChangeAspect="1"/>
              </p:cNvPicPr>
              <p:nvPr/>
            </p:nvPicPr>
            <p:blipFill>
              <a:blip r:embed="rId5" cstate="print"/>
              <a:stretch>
                <a:fillRect/>
              </a:stretch>
            </p:blipFill>
            <p:spPr>
              <a:xfrm flipH="1" flipV="1">
                <a:off x="2604060" y="2781541"/>
                <a:ext cx="74965" cy="74965"/>
              </a:xfrm>
              <a:prstGeom prst="rect">
                <a:avLst/>
              </a:prstGeom>
              <a:effectLst>
                <a:outerShdw blurRad="228600" dist="50800" dir="5400000" algn="ctr" rotWithShape="0">
                  <a:srgbClr val="66FFFF"/>
                </a:outerShdw>
              </a:effectLst>
            </p:spPr>
          </p:pic>
          <p:pic>
            <p:nvPicPr>
              <p:cNvPr id="364" name="Picture 363" descr="glow-ball.png"/>
              <p:cNvPicPr>
                <a:picLocks noChangeAspect="1"/>
              </p:cNvPicPr>
              <p:nvPr/>
            </p:nvPicPr>
            <p:blipFill>
              <a:blip r:embed="rId5" cstate="print"/>
              <a:stretch>
                <a:fillRect/>
              </a:stretch>
            </p:blipFill>
            <p:spPr>
              <a:xfrm flipH="1" flipV="1">
                <a:off x="2855851" y="2794794"/>
                <a:ext cx="74965" cy="74965"/>
              </a:xfrm>
              <a:prstGeom prst="rect">
                <a:avLst/>
              </a:prstGeom>
              <a:effectLst>
                <a:outerShdw blurRad="228600" dist="50800" dir="5400000" algn="ctr" rotWithShape="0">
                  <a:srgbClr val="66FFFF"/>
                </a:outerShdw>
              </a:effectLst>
            </p:spPr>
          </p:pic>
          <p:pic>
            <p:nvPicPr>
              <p:cNvPr id="365" name="Picture 364" descr="glow-ball.png"/>
              <p:cNvPicPr>
                <a:picLocks noChangeAspect="1"/>
              </p:cNvPicPr>
              <p:nvPr/>
            </p:nvPicPr>
            <p:blipFill>
              <a:blip r:embed="rId5" cstate="print"/>
              <a:stretch>
                <a:fillRect/>
              </a:stretch>
            </p:blipFill>
            <p:spPr>
              <a:xfrm flipH="1" flipV="1">
                <a:off x="9901210" y="3234630"/>
                <a:ext cx="74965" cy="74965"/>
              </a:xfrm>
              <a:prstGeom prst="rect">
                <a:avLst/>
              </a:prstGeom>
              <a:effectLst>
                <a:outerShdw blurRad="228600" dist="50800" dir="5400000" algn="ctr" rotWithShape="0">
                  <a:srgbClr val="66FFFF"/>
                </a:outerShdw>
              </a:effectLst>
            </p:spPr>
          </p:pic>
          <p:pic>
            <p:nvPicPr>
              <p:cNvPr id="366" name="Picture 365" descr="glow-ball.png"/>
              <p:cNvPicPr>
                <a:picLocks noChangeAspect="1"/>
              </p:cNvPicPr>
              <p:nvPr/>
            </p:nvPicPr>
            <p:blipFill>
              <a:blip r:embed="rId5" cstate="print"/>
              <a:stretch>
                <a:fillRect/>
              </a:stretch>
            </p:blipFill>
            <p:spPr>
              <a:xfrm flipH="1" flipV="1">
                <a:off x="9031365" y="3338133"/>
                <a:ext cx="74965" cy="74965"/>
              </a:xfrm>
              <a:prstGeom prst="rect">
                <a:avLst/>
              </a:prstGeom>
              <a:effectLst>
                <a:outerShdw blurRad="228600" dist="50800" dir="5400000" algn="ctr" rotWithShape="0">
                  <a:srgbClr val="66FFFF"/>
                </a:outerShdw>
              </a:effectLst>
            </p:spPr>
          </p:pic>
          <p:pic>
            <p:nvPicPr>
              <p:cNvPr id="367" name="Picture 366" descr="glow-ball.png"/>
              <p:cNvPicPr>
                <a:picLocks noChangeAspect="1"/>
              </p:cNvPicPr>
              <p:nvPr/>
            </p:nvPicPr>
            <p:blipFill>
              <a:blip r:embed="rId5" cstate="print"/>
              <a:stretch>
                <a:fillRect/>
              </a:stretch>
            </p:blipFill>
            <p:spPr>
              <a:xfrm flipH="1" flipV="1">
                <a:off x="10614999" y="4762742"/>
                <a:ext cx="74965" cy="74965"/>
              </a:xfrm>
              <a:prstGeom prst="rect">
                <a:avLst/>
              </a:prstGeom>
              <a:effectLst>
                <a:outerShdw blurRad="228600" dist="50800" dir="5400000" algn="ctr" rotWithShape="0">
                  <a:srgbClr val="66FFFF"/>
                </a:outerShdw>
              </a:effectLst>
            </p:spPr>
          </p:pic>
          <p:pic>
            <p:nvPicPr>
              <p:cNvPr id="368" name="Picture 367" descr="glow-ball.png"/>
              <p:cNvPicPr>
                <a:picLocks noChangeAspect="1"/>
              </p:cNvPicPr>
              <p:nvPr/>
            </p:nvPicPr>
            <p:blipFill>
              <a:blip r:embed="rId5" cstate="print"/>
              <a:stretch>
                <a:fillRect/>
              </a:stretch>
            </p:blipFill>
            <p:spPr>
              <a:xfrm flipH="1" flipV="1">
                <a:off x="6447191" y="2423734"/>
                <a:ext cx="74965" cy="74965"/>
              </a:xfrm>
              <a:prstGeom prst="rect">
                <a:avLst/>
              </a:prstGeom>
              <a:effectLst>
                <a:outerShdw blurRad="228600" dist="50800" dir="5400000" algn="ctr" rotWithShape="0">
                  <a:srgbClr val="66FFFF"/>
                </a:outerShdw>
              </a:effectLst>
            </p:spPr>
          </p:pic>
          <p:pic>
            <p:nvPicPr>
              <p:cNvPr id="369" name="Picture 368" descr="glow-ball.png"/>
              <p:cNvPicPr>
                <a:picLocks noChangeAspect="1"/>
              </p:cNvPicPr>
              <p:nvPr/>
            </p:nvPicPr>
            <p:blipFill>
              <a:blip r:embed="rId5" cstate="print"/>
              <a:stretch>
                <a:fillRect/>
              </a:stretch>
            </p:blipFill>
            <p:spPr>
              <a:xfrm flipH="1" flipV="1">
                <a:off x="9687347" y="3994116"/>
                <a:ext cx="74965" cy="74965"/>
              </a:xfrm>
              <a:prstGeom prst="rect">
                <a:avLst/>
              </a:prstGeom>
              <a:effectLst>
                <a:outerShdw blurRad="228600" dist="50800" dir="5400000" algn="ctr" rotWithShape="0">
                  <a:srgbClr val="66FFFF"/>
                </a:outerShdw>
              </a:effectLst>
            </p:spPr>
          </p:pic>
          <p:pic>
            <p:nvPicPr>
              <p:cNvPr id="370" name="Picture 369" descr="glow-ball.png"/>
              <p:cNvPicPr>
                <a:picLocks noChangeAspect="1"/>
              </p:cNvPicPr>
              <p:nvPr/>
            </p:nvPicPr>
            <p:blipFill>
              <a:blip r:embed="rId5" cstate="print"/>
              <a:stretch>
                <a:fillRect/>
              </a:stretch>
            </p:blipFill>
            <p:spPr>
              <a:xfrm flipH="1" flipV="1">
                <a:off x="3008251" y="2947194"/>
                <a:ext cx="74965" cy="74965"/>
              </a:xfrm>
              <a:prstGeom prst="rect">
                <a:avLst/>
              </a:prstGeom>
              <a:effectLst>
                <a:outerShdw blurRad="228600" dist="50800" dir="5400000" algn="ctr" rotWithShape="0">
                  <a:srgbClr val="66FFFF"/>
                </a:outerShdw>
              </a:effectLst>
            </p:spPr>
          </p:pic>
          <p:pic>
            <p:nvPicPr>
              <p:cNvPr id="371" name="Picture 370" descr="glow-ball.png"/>
              <p:cNvPicPr>
                <a:picLocks noChangeAspect="1"/>
              </p:cNvPicPr>
              <p:nvPr/>
            </p:nvPicPr>
            <p:blipFill>
              <a:blip r:embed="rId4" cstate="print"/>
              <a:stretch>
                <a:fillRect/>
              </a:stretch>
            </p:blipFill>
            <p:spPr>
              <a:xfrm>
                <a:off x="2152907" y="2717359"/>
                <a:ext cx="66294" cy="66294"/>
              </a:xfrm>
              <a:prstGeom prst="rect">
                <a:avLst/>
              </a:prstGeom>
              <a:effectLst>
                <a:outerShdw blurRad="228600" dist="50800" dir="5400000" algn="ctr" rotWithShape="0">
                  <a:srgbClr val="66FFFF"/>
                </a:outerShdw>
              </a:effectLst>
            </p:spPr>
          </p:pic>
          <p:pic>
            <p:nvPicPr>
              <p:cNvPr id="372" name="Picture 371" descr="glow-ball.png"/>
              <p:cNvPicPr>
                <a:picLocks noChangeAspect="1"/>
              </p:cNvPicPr>
              <p:nvPr/>
            </p:nvPicPr>
            <p:blipFill>
              <a:blip r:embed="rId4" cstate="print"/>
              <a:stretch>
                <a:fillRect/>
              </a:stretch>
            </p:blipFill>
            <p:spPr>
              <a:xfrm>
                <a:off x="2239046" y="2776994"/>
                <a:ext cx="66294" cy="66294"/>
              </a:xfrm>
              <a:prstGeom prst="rect">
                <a:avLst/>
              </a:prstGeom>
              <a:effectLst>
                <a:outerShdw blurRad="228600" dist="50800" dir="5400000" algn="ctr" rotWithShape="0">
                  <a:srgbClr val="66FFFF"/>
                </a:outerShdw>
              </a:effectLst>
            </p:spPr>
          </p:pic>
          <p:pic>
            <p:nvPicPr>
              <p:cNvPr id="373" name="Picture 372" descr="glow-ball.png"/>
              <p:cNvPicPr>
                <a:picLocks noChangeAspect="1"/>
              </p:cNvPicPr>
              <p:nvPr/>
            </p:nvPicPr>
            <p:blipFill>
              <a:blip r:embed="rId4" cstate="print"/>
              <a:stretch>
                <a:fillRect/>
              </a:stretch>
            </p:blipFill>
            <p:spPr>
              <a:xfrm>
                <a:off x="2391446" y="2929394"/>
                <a:ext cx="66294" cy="66294"/>
              </a:xfrm>
              <a:prstGeom prst="rect">
                <a:avLst/>
              </a:prstGeom>
              <a:effectLst>
                <a:outerShdw blurRad="228600" dist="50800" dir="5400000" algn="ctr" rotWithShape="0">
                  <a:srgbClr val="66FFFF"/>
                </a:outerShdw>
              </a:effectLst>
            </p:spPr>
          </p:pic>
          <p:pic>
            <p:nvPicPr>
              <p:cNvPr id="374" name="Picture 373" descr="glow-ball.png"/>
              <p:cNvPicPr>
                <a:picLocks noChangeAspect="1"/>
              </p:cNvPicPr>
              <p:nvPr/>
            </p:nvPicPr>
            <p:blipFill>
              <a:blip r:embed="rId4" cstate="print"/>
              <a:stretch>
                <a:fillRect/>
              </a:stretch>
            </p:blipFill>
            <p:spPr>
              <a:xfrm>
                <a:off x="2519993" y="3081794"/>
                <a:ext cx="66294" cy="66294"/>
              </a:xfrm>
              <a:prstGeom prst="rect">
                <a:avLst/>
              </a:prstGeom>
              <a:effectLst>
                <a:outerShdw blurRad="228600" dist="50800" dir="5400000" algn="ctr" rotWithShape="0">
                  <a:srgbClr val="66FFFF"/>
                </a:outerShdw>
              </a:effectLst>
            </p:spPr>
          </p:pic>
          <p:pic>
            <p:nvPicPr>
              <p:cNvPr id="375" name="Picture 374" descr="glow-ball.png"/>
              <p:cNvPicPr>
                <a:picLocks noChangeAspect="1"/>
              </p:cNvPicPr>
              <p:nvPr/>
            </p:nvPicPr>
            <p:blipFill>
              <a:blip r:embed="rId4" cstate="print"/>
              <a:stretch>
                <a:fillRect/>
              </a:stretch>
            </p:blipFill>
            <p:spPr>
              <a:xfrm>
                <a:off x="3460898" y="2604716"/>
                <a:ext cx="66294" cy="66294"/>
              </a:xfrm>
              <a:prstGeom prst="rect">
                <a:avLst/>
              </a:prstGeom>
              <a:effectLst>
                <a:outerShdw blurRad="228600" dist="50800" dir="5400000" algn="ctr" rotWithShape="0">
                  <a:srgbClr val="66FFFF"/>
                </a:outerShdw>
              </a:effectLst>
            </p:spPr>
          </p:pic>
          <p:pic>
            <p:nvPicPr>
              <p:cNvPr id="376" name="Picture 375" descr="glow-ball.png"/>
              <p:cNvPicPr>
                <a:picLocks noChangeAspect="1"/>
              </p:cNvPicPr>
              <p:nvPr/>
            </p:nvPicPr>
            <p:blipFill>
              <a:blip r:embed="rId4" cstate="print"/>
              <a:stretch>
                <a:fillRect/>
              </a:stretch>
            </p:blipFill>
            <p:spPr>
              <a:xfrm>
                <a:off x="3215732" y="2796872"/>
                <a:ext cx="66294" cy="66294"/>
              </a:xfrm>
              <a:prstGeom prst="rect">
                <a:avLst/>
              </a:prstGeom>
              <a:effectLst>
                <a:outerShdw blurRad="228600" dist="50800" dir="5400000" algn="ctr" rotWithShape="0">
                  <a:srgbClr val="66FFFF"/>
                </a:outerShdw>
              </a:effectLst>
            </p:spPr>
          </p:pic>
          <p:pic>
            <p:nvPicPr>
              <p:cNvPr id="377" name="Picture 376" descr="glow-ball.png"/>
              <p:cNvPicPr>
                <a:picLocks noChangeAspect="1"/>
              </p:cNvPicPr>
              <p:nvPr/>
            </p:nvPicPr>
            <p:blipFill>
              <a:blip r:embed="rId5" cstate="print"/>
              <a:stretch>
                <a:fillRect/>
              </a:stretch>
            </p:blipFill>
            <p:spPr>
              <a:xfrm flipH="1" flipV="1">
                <a:off x="3147400" y="2702030"/>
                <a:ext cx="74965" cy="74965"/>
              </a:xfrm>
              <a:prstGeom prst="rect">
                <a:avLst/>
              </a:prstGeom>
              <a:effectLst>
                <a:outerShdw blurRad="228600" dist="50800" dir="5400000" algn="ctr" rotWithShape="0">
                  <a:srgbClr val="66FFFF"/>
                </a:outerShdw>
              </a:effectLst>
            </p:spPr>
          </p:pic>
          <p:pic>
            <p:nvPicPr>
              <p:cNvPr id="378" name="Picture 377" descr="glow-ball.png"/>
              <p:cNvPicPr>
                <a:picLocks noChangeAspect="1"/>
              </p:cNvPicPr>
              <p:nvPr/>
            </p:nvPicPr>
            <p:blipFill>
              <a:blip r:embed="rId5" cstate="print"/>
              <a:stretch>
                <a:fillRect/>
              </a:stretch>
            </p:blipFill>
            <p:spPr>
              <a:xfrm flipH="1" flipV="1">
                <a:off x="2902235" y="2668901"/>
                <a:ext cx="74965" cy="74965"/>
              </a:xfrm>
              <a:prstGeom prst="rect">
                <a:avLst/>
              </a:prstGeom>
              <a:effectLst>
                <a:outerShdw blurRad="228600" dist="50800" dir="5400000" algn="ctr" rotWithShape="0">
                  <a:srgbClr val="66FFFF"/>
                </a:outerShdw>
              </a:effectLst>
            </p:spPr>
          </p:pic>
          <p:pic>
            <p:nvPicPr>
              <p:cNvPr id="379" name="Picture 378" descr="glow-ball.png"/>
              <p:cNvPicPr>
                <a:picLocks noChangeAspect="1"/>
              </p:cNvPicPr>
              <p:nvPr/>
            </p:nvPicPr>
            <p:blipFill>
              <a:blip r:embed="rId5" cstate="print"/>
              <a:stretch>
                <a:fillRect/>
              </a:stretch>
            </p:blipFill>
            <p:spPr>
              <a:xfrm flipH="1" flipV="1">
                <a:off x="3014878" y="2887561"/>
                <a:ext cx="74965" cy="74965"/>
              </a:xfrm>
              <a:prstGeom prst="rect">
                <a:avLst/>
              </a:prstGeom>
              <a:effectLst>
                <a:outerShdw blurRad="228600" dist="50800" dir="5400000" algn="ctr" rotWithShape="0">
                  <a:srgbClr val="66FFFF"/>
                </a:outerShdw>
              </a:effectLst>
            </p:spPr>
          </p:pic>
          <p:pic>
            <p:nvPicPr>
              <p:cNvPr id="380" name="Picture 379" descr="glow-ball.png"/>
              <p:cNvPicPr>
                <a:picLocks noChangeAspect="1"/>
              </p:cNvPicPr>
              <p:nvPr/>
            </p:nvPicPr>
            <p:blipFill>
              <a:blip r:embed="rId5" cstate="print"/>
              <a:stretch>
                <a:fillRect/>
              </a:stretch>
            </p:blipFill>
            <p:spPr>
              <a:xfrm flipH="1" flipV="1">
                <a:off x="2491417" y="2735161"/>
                <a:ext cx="74965" cy="74965"/>
              </a:xfrm>
              <a:prstGeom prst="rect">
                <a:avLst/>
              </a:prstGeom>
              <a:effectLst>
                <a:outerShdw blurRad="228600" dist="50800" dir="5400000" algn="ctr" rotWithShape="0">
                  <a:srgbClr val="66FFFF"/>
                </a:outerShdw>
              </a:effectLst>
            </p:spPr>
          </p:pic>
          <p:pic>
            <p:nvPicPr>
              <p:cNvPr id="381" name="Picture 380" descr="glow-ball.png"/>
              <p:cNvPicPr>
                <a:picLocks noChangeAspect="1"/>
              </p:cNvPicPr>
              <p:nvPr/>
            </p:nvPicPr>
            <p:blipFill>
              <a:blip r:embed="rId5" cstate="print"/>
              <a:stretch>
                <a:fillRect/>
              </a:stretch>
            </p:blipFill>
            <p:spPr>
              <a:xfrm flipH="1" flipV="1">
                <a:off x="2749835" y="2781543"/>
                <a:ext cx="74965" cy="74965"/>
              </a:xfrm>
              <a:prstGeom prst="rect">
                <a:avLst/>
              </a:prstGeom>
              <a:effectLst>
                <a:outerShdw blurRad="228600" dist="50800" dir="5400000" algn="ctr" rotWithShape="0">
                  <a:srgbClr val="66FFFF"/>
                </a:outerShdw>
              </a:effectLst>
            </p:spPr>
          </p:pic>
          <p:pic>
            <p:nvPicPr>
              <p:cNvPr id="382" name="Picture 381" descr="glow-ball.png"/>
              <p:cNvPicPr>
                <a:picLocks noChangeAspect="1"/>
              </p:cNvPicPr>
              <p:nvPr/>
            </p:nvPicPr>
            <p:blipFill>
              <a:blip r:embed="rId5" cstate="print"/>
              <a:stretch>
                <a:fillRect/>
              </a:stretch>
            </p:blipFill>
            <p:spPr>
              <a:xfrm flipH="1" flipV="1">
                <a:off x="2676947" y="2973700"/>
                <a:ext cx="74965" cy="74965"/>
              </a:xfrm>
              <a:prstGeom prst="rect">
                <a:avLst/>
              </a:prstGeom>
              <a:effectLst>
                <a:outerShdw blurRad="228600" dist="50800" dir="5400000" algn="ctr" rotWithShape="0">
                  <a:srgbClr val="66FFFF"/>
                </a:outerShdw>
              </a:effectLst>
            </p:spPr>
          </p:pic>
          <p:pic>
            <p:nvPicPr>
              <p:cNvPr id="383" name="Picture 382" descr="glow-ball.png"/>
              <p:cNvPicPr>
                <a:picLocks noChangeAspect="1"/>
              </p:cNvPicPr>
              <p:nvPr/>
            </p:nvPicPr>
            <p:blipFill>
              <a:blip r:embed="rId5" cstate="print"/>
              <a:stretch>
                <a:fillRect/>
              </a:stretch>
            </p:blipFill>
            <p:spPr>
              <a:xfrm flipH="1" flipV="1">
                <a:off x="2743208" y="2761665"/>
                <a:ext cx="74965" cy="74965"/>
              </a:xfrm>
              <a:prstGeom prst="rect">
                <a:avLst/>
              </a:prstGeom>
              <a:effectLst>
                <a:outerShdw blurRad="228600" dist="50800" dir="5400000" algn="ctr" rotWithShape="0">
                  <a:srgbClr val="66FFFF"/>
                </a:outerShdw>
              </a:effectLst>
            </p:spPr>
          </p:pic>
          <p:pic>
            <p:nvPicPr>
              <p:cNvPr id="384" name="Picture 383" descr="glow-ball.png"/>
              <p:cNvPicPr>
                <a:picLocks noChangeAspect="1"/>
              </p:cNvPicPr>
              <p:nvPr/>
            </p:nvPicPr>
            <p:blipFill>
              <a:blip r:embed="rId5" cstate="print"/>
              <a:stretch>
                <a:fillRect/>
              </a:stretch>
            </p:blipFill>
            <p:spPr>
              <a:xfrm flipH="1" flipV="1">
                <a:off x="2994999" y="2774918"/>
                <a:ext cx="74965" cy="74965"/>
              </a:xfrm>
              <a:prstGeom prst="rect">
                <a:avLst/>
              </a:prstGeom>
              <a:effectLst>
                <a:outerShdw blurRad="228600" dist="50800" dir="5400000" algn="ctr" rotWithShape="0">
                  <a:srgbClr val="66FFFF"/>
                </a:outerShdw>
              </a:effectLst>
            </p:spPr>
          </p:pic>
          <p:pic>
            <p:nvPicPr>
              <p:cNvPr id="385" name="Picture 384" descr="glow-ball.png"/>
              <p:cNvPicPr>
                <a:picLocks noChangeAspect="1"/>
              </p:cNvPicPr>
              <p:nvPr/>
            </p:nvPicPr>
            <p:blipFill>
              <a:blip r:embed="rId5" cstate="print"/>
              <a:stretch>
                <a:fillRect/>
              </a:stretch>
            </p:blipFill>
            <p:spPr>
              <a:xfrm flipH="1" flipV="1">
                <a:off x="3147399" y="2927318"/>
                <a:ext cx="74965" cy="74965"/>
              </a:xfrm>
              <a:prstGeom prst="rect">
                <a:avLst/>
              </a:prstGeom>
              <a:effectLst>
                <a:outerShdw blurRad="228600" dist="50800" dir="5400000" algn="ctr" rotWithShape="0">
                  <a:srgbClr val="66FFFF"/>
                </a:outerShdw>
              </a:effectLst>
            </p:spPr>
          </p:pic>
          <p:pic>
            <p:nvPicPr>
              <p:cNvPr id="386" name="Picture 385" descr="glow-ball.png"/>
              <p:cNvPicPr>
                <a:picLocks noChangeAspect="1"/>
              </p:cNvPicPr>
              <p:nvPr/>
            </p:nvPicPr>
            <p:blipFill>
              <a:blip r:embed="rId4" cstate="print"/>
              <a:stretch>
                <a:fillRect/>
              </a:stretch>
            </p:blipFill>
            <p:spPr>
              <a:xfrm>
                <a:off x="7005854" y="2187272"/>
                <a:ext cx="66294" cy="66294"/>
              </a:xfrm>
              <a:prstGeom prst="rect">
                <a:avLst/>
              </a:prstGeom>
              <a:effectLst>
                <a:outerShdw blurRad="228600" dist="50800" dir="5400000" algn="ctr" rotWithShape="0">
                  <a:srgbClr val="66FFFF"/>
                </a:outerShdw>
              </a:effectLst>
            </p:spPr>
          </p:pic>
          <p:pic>
            <p:nvPicPr>
              <p:cNvPr id="387" name="Picture 386" descr="glow-ball.png"/>
              <p:cNvPicPr>
                <a:picLocks noChangeAspect="1"/>
              </p:cNvPicPr>
              <p:nvPr/>
            </p:nvPicPr>
            <p:blipFill>
              <a:blip r:embed="rId4" cstate="print"/>
              <a:stretch>
                <a:fillRect/>
              </a:stretch>
            </p:blipFill>
            <p:spPr>
              <a:xfrm>
                <a:off x="7608827" y="3121551"/>
                <a:ext cx="66294" cy="66294"/>
              </a:xfrm>
              <a:prstGeom prst="rect">
                <a:avLst/>
              </a:prstGeom>
              <a:effectLst>
                <a:outerShdw blurRad="228600" dist="50800" dir="5400000" algn="ctr" rotWithShape="0">
                  <a:srgbClr val="66FFFF"/>
                </a:outerShdw>
              </a:effectLst>
            </p:spPr>
          </p:pic>
          <p:pic>
            <p:nvPicPr>
              <p:cNvPr id="388" name="Picture 387" descr="glow-ball.png"/>
              <p:cNvPicPr>
                <a:picLocks noChangeAspect="1"/>
              </p:cNvPicPr>
              <p:nvPr/>
            </p:nvPicPr>
            <p:blipFill>
              <a:blip r:embed="rId4" cstate="print"/>
              <a:stretch>
                <a:fillRect/>
              </a:stretch>
            </p:blipFill>
            <p:spPr>
              <a:xfrm>
                <a:off x="6879958" y="2352924"/>
                <a:ext cx="66294" cy="66294"/>
              </a:xfrm>
              <a:prstGeom prst="rect">
                <a:avLst/>
              </a:prstGeom>
              <a:effectLst>
                <a:outerShdw blurRad="228600" dist="50800" dir="5400000" algn="ctr" rotWithShape="0">
                  <a:srgbClr val="66FFFF"/>
                </a:outerShdw>
              </a:effectLst>
            </p:spPr>
          </p:pic>
          <p:pic>
            <p:nvPicPr>
              <p:cNvPr id="389" name="Picture 388" descr="glow-ball.png"/>
              <p:cNvPicPr>
                <a:picLocks noChangeAspect="1"/>
              </p:cNvPicPr>
              <p:nvPr/>
            </p:nvPicPr>
            <p:blipFill>
              <a:blip r:embed="rId4" cstate="print"/>
              <a:stretch>
                <a:fillRect/>
              </a:stretch>
            </p:blipFill>
            <p:spPr>
              <a:xfrm>
                <a:off x="6820324" y="2107759"/>
                <a:ext cx="66294" cy="66294"/>
              </a:xfrm>
              <a:prstGeom prst="rect">
                <a:avLst/>
              </a:prstGeom>
              <a:effectLst>
                <a:outerShdw blurRad="228600" dist="50800" dir="5400000" algn="ctr" rotWithShape="0">
                  <a:srgbClr val="66FFFF"/>
                </a:outerShdw>
              </a:effectLst>
            </p:spPr>
          </p:pic>
          <p:pic>
            <p:nvPicPr>
              <p:cNvPr id="390" name="Picture 389" descr="glow-ball.png"/>
              <p:cNvPicPr>
                <a:picLocks noChangeAspect="1"/>
              </p:cNvPicPr>
              <p:nvPr/>
            </p:nvPicPr>
            <p:blipFill>
              <a:blip r:embed="rId4" cstate="print"/>
              <a:stretch>
                <a:fillRect/>
              </a:stretch>
            </p:blipFill>
            <p:spPr>
              <a:xfrm>
                <a:off x="6707680" y="2326420"/>
                <a:ext cx="66294" cy="66294"/>
              </a:xfrm>
              <a:prstGeom prst="rect">
                <a:avLst/>
              </a:prstGeom>
              <a:effectLst>
                <a:outerShdw blurRad="228600" dist="50800" dir="5400000" algn="ctr" rotWithShape="0">
                  <a:srgbClr val="66FFFF"/>
                </a:outerShdw>
              </a:effectLst>
            </p:spPr>
          </p:pic>
          <p:pic>
            <p:nvPicPr>
              <p:cNvPr id="391" name="Picture 390" descr="glow-ball.png"/>
              <p:cNvPicPr>
                <a:picLocks noChangeAspect="1"/>
              </p:cNvPicPr>
              <p:nvPr/>
            </p:nvPicPr>
            <p:blipFill>
              <a:blip r:embed="rId4" cstate="print"/>
              <a:stretch>
                <a:fillRect/>
              </a:stretch>
            </p:blipFill>
            <p:spPr>
              <a:xfrm>
                <a:off x="6409507" y="2386056"/>
                <a:ext cx="66294" cy="66294"/>
              </a:xfrm>
              <a:prstGeom prst="rect">
                <a:avLst/>
              </a:prstGeom>
              <a:effectLst>
                <a:outerShdw blurRad="228600" dist="50800" dir="5400000" algn="ctr" rotWithShape="0">
                  <a:srgbClr val="66FFFF"/>
                </a:outerShdw>
              </a:effectLst>
            </p:spPr>
          </p:pic>
          <p:pic>
            <p:nvPicPr>
              <p:cNvPr id="392" name="Picture 391" descr="glow-ball.png"/>
              <p:cNvPicPr>
                <a:picLocks noChangeAspect="1"/>
              </p:cNvPicPr>
              <p:nvPr/>
            </p:nvPicPr>
            <p:blipFill>
              <a:blip r:embed="rId4" cstate="print"/>
              <a:stretch>
                <a:fillRect/>
              </a:stretch>
            </p:blipFill>
            <p:spPr>
              <a:xfrm>
                <a:off x="6787192" y="2578211"/>
                <a:ext cx="66294" cy="66294"/>
              </a:xfrm>
              <a:prstGeom prst="rect">
                <a:avLst/>
              </a:prstGeom>
              <a:effectLst>
                <a:outerShdw blurRad="228600" dist="50800" dir="5400000" algn="ctr" rotWithShape="0">
                  <a:srgbClr val="66FFFF"/>
                </a:outerShdw>
              </a:effectLst>
            </p:spPr>
          </p:pic>
          <p:pic>
            <p:nvPicPr>
              <p:cNvPr id="393" name="Picture 392" descr="glow-ball.png"/>
              <p:cNvPicPr>
                <a:picLocks noChangeAspect="1"/>
              </p:cNvPicPr>
              <p:nvPr/>
            </p:nvPicPr>
            <p:blipFill>
              <a:blip r:embed="rId4" cstate="print"/>
              <a:stretch>
                <a:fillRect/>
              </a:stretch>
            </p:blipFill>
            <p:spPr>
              <a:xfrm>
                <a:off x="6144462" y="2253534"/>
                <a:ext cx="66294" cy="66294"/>
              </a:xfrm>
              <a:prstGeom prst="rect">
                <a:avLst/>
              </a:prstGeom>
              <a:effectLst>
                <a:outerShdw blurRad="228600" dist="50800" dir="5400000" algn="ctr" rotWithShape="0">
                  <a:srgbClr val="66FFFF"/>
                </a:outerShdw>
              </a:effectLst>
            </p:spPr>
          </p:pic>
          <p:pic>
            <p:nvPicPr>
              <p:cNvPr id="394" name="Picture 393" descr="glow-ball.png"/>
              <p:cNvPicPr>
                <a:picLocks noChangeAspect="1"/>
              </p:cNvPicPr>
              <p:nvPr/>
            </p:nvPicPr>
            <p:blipFill>
              <a:blip r:embed="rId5" cstate="print"/>
              <a:stretch>
                <a:fillRect/>
              </a:stretch>
            </p:blipFill>
            <p:spPr>
              <a:xfrm flipH="1" flipV="1">
                <a:off x="6473633" y="2410489"/>
                <a:ext cx="74965" cy="74965"/>
              </a:xfrm>
              <a:prstGeom prst="rect">
                <a:avLst/>
              </a:prstGeom>
              <a:effectLst>
                <a:outerShdw blurRad="228600" dist="50800" dir="5400000" algn="ctr" rotWithShape="0">
                  <a:srgbClr val="66FFFF"/>
                </a:outerShdw>
              </a:effectLst>
            </p:spPr>
          </p:pic>
          <p:pic>
            <p:nvPicPr>
              <p:cNvPr id="395" name="Picture 394" descr="glow-ball.png"/>
              <p:cNvPicPr>
                <a:picLocks noChangeAspect="1"/>
              </p:cNvPicPr>
              <p:nvPr/>
            </p:nvPicPr>
            <p:blipFill>
              <a:blip r:embed="rId5" cstate="print"/>
              <a:stretch>
                <a:fillRect/>
              </a:stretch>
            </p:blipFill>
            <p:spPr>
              <a:xfrm flipH="1" flipV="1">
                <a:off x="6599528" y="2284593"/>
                <a:ext cx="74965" cy="74965"/>
              </a:xfrm>
              <a:prstGeom prst="rect">
                <a:avLst/>
              </a:prstGeom>
              <a:effectLst>
                <a:outerShdw blurRad="228600" dist="50800" dir="5400000" algn="ctr" rotWithShape="0">
                  <a:srgbClr val="66FFFF"/>
                </a:outerShdw>
              </a:effectLst>
            </p:spPr>
          </p:pic>
          <p:pic>
            <p:nvPicPr>
              <p:cNvPr id="396" name="Picture 395" descr="glow-ball.png"/>
              <p:cNvPicPr>
                <a:picLocks noChangeAspect="1"/>
              </p:cNvPicPr>
              <p:nvPr/>
            </p:nvPicPr>
            <p:blipFill>
              <a:blip r:embed="rId5" cstate="print"/>
              <a:stretch>
                <a:fillRect/>
              </a:stretch>
            </p:blipFill>
            <p:spPr>
              <a:xfrm flipH="1" flipV="1">
                <a:off x="6804937" y="2383984"/>
                <a:ext cx="74965" cy="74965"/>
              </a:xfrm>
              <a:prstGeom prst="rect">
                <a:avLst/>
              </a:prstGeom>
              <a:effectLst>
                <a:outerShdw blurRad="228600" dist="50800" dir="5400000" algn="ctr" rotWithShape="0">
                  <a:srgbClr val="66FFFF"/>
                </a:outerShdw>
              </a:effectLst>
            </p:spPr>
          </p:pic>
          <p:pic>
            <p:nvPicPr>
              <p:cNvPr id="397" name="Picture 396" descr="glow-ball.png"/>
              <p:cNvPicPr>
                <a:picLocks noChangeAspect="1"/>
              </p:cNvPicPr>
              <p:nvPr/>
            </p:nvPicPr>
            <p:blipFill>
              <a:blip r:embed="rId5" cstate="print"/>
              <a:stretch>
                <a:fillRect/>
              </a:stretch>
            </p:blipFill>
            <p:spPr>
              <a:xfrm flipH="1" flipV="1">
                <a:off x="6904328" y="2589393"/>
                <a:ext cx="74965" cy="74965"/>
              </a:xfrm>
              <a:prstGeom prst="rect">
                <a:avLst/>
              </a:prstGeom>
              <a:effectLst>
                <a:outerShdw blurRad="228600" dist="50800" dir="5400000" algn="ctr" rotWithShape="0">
                  <a:srgbClr val="66FFFF"/>
                </a:outerShdw>
              </a:effectLst>
            </p:spPr>
          </p:pic>
          <p:pic>
            <p:nvPicPr>
              <p:cNvPr id="398" name="Picture 397" descr="glow-ball.png"/>
              <p:cNvPicPr>
                <a:picLocks noChangeAspect="1"/>
              </p:cNvPicPr>
              <p:nvPr/>
            </p:nvPicPr>
            <p:blipFill>
              <a:blip r:embed="rId5" cstate="print"/>
              <a:stretch>
                <a:fillRect/>
              </a:stretch>
            </p:blipFill>
            <p:spPr>
              <a:xfrm flipH="1" flipV="1">
                <a:off x="6599591" y="2390606"/>
                <a:ext cx="74965" cy="74965"/>
              </a:xfrm>
              <a:prstGeom prst="rect">
                <a:avLst/>
              </a:prstGeom>
              <a:effectLst>
                <a:outerShdw blurRad="228600" dist="50800" dir="5400000" algn="ctr" rotWithShape="0">
                  <a:srgbClr val="66FFFF"/>
                </a:outerShdw>
              </a:effectLst>
            </p:spPr>
          </p:pic>
          <p:pic>
            <p:nvPicPr>
              <p:cNvPr id="399" name="Picture 398" descr="glow-ball.png"/>
              <p:cNvPicPr>
                <a:picLocks noChangeAspect="1"/>
              </p:cNvPicPr>
              <p:nvPr/>
            </p:nvPicPr>
            <p:blipFill>
              <a:blip r:embed="rId4" cstate="print"/>
              <a:stretch>
                <a:fillRect/>
              </a:stretch>
            </p:blipFill>
            <p:spPr>
              <a:xfrm>
                <a:off x="6204098" y="2631218"/>
                <a:ext cx="66294" cy="66294"/>
              </a:xfrm>
              <a:prstGeom prst="rect">
                <a:avLst/>
              </a:prstGeom>
              <a:effectLst>
                <a:outerShdw blurRad="228600" dist="50800" dir="5400000" algn="ctr" rotWithShape="0">
                  <a:srgbClr val="66FFFF"/>
                </a:outerShdw>
              </a:effectLst>
            </p:spPr>
          </p:pic>
          <p:pic>
            <p:nvPicPr>
              <p:cNvPr id="400" name="Picture 399" descr="glow-ball.png"/>
              <p:cNvPicPr>
                <a:picLocks noChangeAspect="1"/>
              </p:cNvPicPr>
              <p:nvPr/>
            </p:nvPicPr>
            <p:blipFill>
              <a:blip r:embed="rId4" cstate="print"/>
              <a:stretch>
                <a:fillRect/>
              </a:stretch>
            </p:blipFill>
            <p:spPr>
              <a:xfrm>
                <a:off x="6886584" y="2558334"/>
                <a:ext cx="66294" cy="66294"/>
              </a:xfrm>
              <a:prstGeom prst="rect">
                <a:avLst/>
              </a:prstGeom>
              <a:effectLst>
                <a:outerShdw blurRad="228600" dist="50800" dir="5400000" algn="ctr" rotWithShape="0">
                  <a:srgbClr val="66FFFF"/>
                </a:outerShdw>
              </a:effectLst>
            </p:spPr>
          </p:pic>
          <p:pic>
            <p:nvPicPr>
              <p:cNvPr id="401" name="Picture 400" descr="glow-ball.png"/>
              <p:cNvPicPr>
                <a:picLocks noChangeAspect="1"/>
              </p:cNvPicPr>
              <p:nvPr/>
            </p:nvPicPr>
            <p:blipFill>
              <a:blip r:embed="rId4" cstate="print"/>
              <a:stretch>
                <a:fillRect/>
              </a:stretch>
            </p:blipFill>
            <p:spPr>
              <a:xfrm>
                <a:off x="2192663" y="2598091"/>
                <a:ext cx="66294" cy="66294"/>
              </a:xfrm>
              <a:prstGeom prst="rect">
                <a:avLst/>
              </a:prstGeom>
              <a:effectLst>
                <a:outerShdw blurRad="228600" dist="50800" dir="5400000" algn="ctr" rotWithShape="0">
                  <a:srgbClr val="66FFFF"/>
                </a:outerShdw>
              </a:effectLst>
            </p:spPr>
          </p:pic>
          <p:pic>
            <p:nvPicPr>
              <p:cNvPr id="402" name="Picture 401" descr="glow-ball.png"/>
              <p:cNvPicPr>
                <a:picLocks noChangeAspect="1"/>
              </p:cNvPicPr>
              <p:nvPr/>
            </p:nvPicPr>
            <p:blipFill>
              <a:blip r:embed="rId4" cstate="print"/>
              <a:stretch>
                <a:fillRect/>
              </a:stretch>
            </p:blipFill>
            <p:spPr>
              <a:xfrm>
                <a:off x="2278802" y="2657726"/>
                <a:ext cx="66294" cy="66294"/>
              </a:xfrm>
              <a:prstGeom prst="rect">
                <a:avLst/>
              </a:prstGeom>
              <a:effectLst>
                <a:outerShdw blurRad="228600" dist="50800" dir="5400000" algn="ctr" rotWithShape="0">
                  <a:srgbClr val="66FFFF"/>
                </a:outerShdw>
              </a:effectLst>
            </p:spPr>
          </p:pic>
          <p:pic>
            <p:nvPicPr>
              <p:cNvPr id="403" name="Picture 402" descr="glow-ball.png"/>
              <p:cNvPicPr>
                <a:picLocks noChangeAspect="1"/>
              </p:cNvPicPr>
              <p:nvPr/>
            </p:nvPicPr>
            <p:blipFill>
              <a:blip r:embed="rId4" cstate="print"/>
              <a:stretch>
                <a:fillRect/>
              </a:stretch>
            </p:blipFill>
            <p:spPr>
              <a:xfrm>
                <a:off x="2431202" y="2810126"/>
                <a:ext cx="66294" cy="66294"/>
              </a:xfrm>
              <a:prstGeom prst="rect">
                <a:avLst/>
              </a:prstGeom>
              <a:effectLst>
                <a:outerShdw blurRad="228600" dist="50800" dir="5400000" algn="ctr" rotWithShape="0">
                  <a:srgbClr val="66FFFF"/>
                </a:outerShdw>
              </a:effectLst>
            </p:spPr>
          </p:pic>
          <p:pic>
            <p:nvPicPr>
              <p:cNvPr id="404" name="Picture 403" descr="glow-ball.png"/>
              <p:cNvPicPr>
                <a:picLocks noChangeAspect="1"/>
              </p:cNvPicPr>
              <p:nvPr/>
            </p:nvPicPr>
            <p:blipFill>
              <a:blip r:embed="rId4" cstate="print"/>
              <a:stretch>
                <a:fillRect/>
              </a:stretch>
            </p:blipFill>
            <p:spPr>
              <a:xfrm>
                <a:off x="2559749" y="2962526"/>
                <a:ext cx="66294" cy="66294"/>
              </a:xfrm>
              <a:prstGeom prst="rect">
                <a:avLst/>
              </a:prstGeom>
              <a:effectLst>
                <a:outerShdw blurRad="228600" dist="50800" dir="5400000" algn="ctr" rotWithShape="0">
                  <a:srgbClr val="66FFFF"/>
                </a:outerShdw>
              </a:effectLst>
            </p:spPr>
          </p:pic>
          <p:pic>
            <p:nvPicPr>
              <p:cNvPr id="405" name="Picture 404" descr="glow-ball.png"/>
              <p:cNvPicPr>
                <a:picLocks noChangeAspect="1"/>
              </p:cNvPicPr>
              <p:nvPr/>
            </p:nvPicPr>
            <p:blipFill>
              <a:blip r:embed="rId4" cstate="print"/>
              <a:stretch>
                <a:fillRect/>
              </a:stretch>
            </p:blipFill>
            <p:spPr>
              <a:xfrm>
                <a:off x="3500654" y="2485448"/>
                <a:ext cx="66294" cy="66294"/>
              </a:xfrm>
              <a:prstGeom prst="rect">
                <a:avLst/>
              </a:prstGeom>
              <a:effectLst>
                <a:outerShdw blurRad="228600" dist="50800" dir="5400000" algn="ctr" rotWithShape="0">
                  <a:srgbClr val="66FFFF"/>
                </a:outerShdw>
              </a:effectLst>
            </p:spPr>
          </p:pic>
          <p:pic>
            <p:nvPicPr>
              <p:cNvPr id="406" name="Picture 405" descr="glow-ball.png"/>
              <p:cNvPicPr>
                <a:picLocks noChangeAspect="1"/>
              </p:cNvPicPr>
              <p:nvPr/>
            </p:nvPicPr>
            <p:blipFill>
              <a:blip r:embed="rId4" cstate="print"/>
              <a:stretch>
                <a:fillRect/>
              </a:stretch>
            </p:blipFill>
            <p:spPr>
              <a:xfrm>
                <a:off x="3255488" y="2677604"/>
                <a:ext cx="66294" cy="66294"/>
              </a:xfrm>
              <a:prstGeom prst="rect">
                <a:avLst/>
              </a:prstGeom>
              <a:effectLst>
                <a:outerShdw blurRad="228600" dist="50800" dir="5400000" algn="ctr" rotWithShape="0">
                  <a:srgbClr val="66FFFF"/>
                </a:outerShdw>
              </a:effectLst>
            </p:spPr>
          </p:pic>
          <p:pic>
            <p:nvPicPr>
              <p:cNvPr id="407" name="Picture 406" descr="glow-ball.png"/>
              <p:cNvPicPr>
                <a:picLocks noChangeAspect="1"/>
              </p:cNvPicPr>
              <p:nvPr/>
            </p:nvPicPr>
            <p:blipFill>
              <a:blip r:embed="rId5" cstate="print"/>
              <a:stretch>
                <a:fillRect/>
              </a:stretch>
            </p:blipFill>
            <p:spPr>
              <a:xfrm flipH="1" flipV="1">
                <a:off x="3187156" y="2582762"/>
                <a:ext cx="74965" cy="74965"/>
              </a:xfrm>
              <a:prstGeom prst="rect">
                <a:avLst/>
              </a:prstGeom>
              <a:effectLst>
                <a:outerShdw blurRad="228600" dist="50800" dir="5400000" algn="ctr" rotWithShape="0">
                  <a:srgbClr val="66FFFF"/>
                </a:outerShdw>
              </a:effectLst>
            </p:spPr>
          </p:pic>
          <p:pic>
            <p:nvPicPr>
              <p:cNvPr id="408" name="Picture 407" descr="glow-ball.png"/>
              <p:cNvPicPr>
                <a:picLocks noChangeAspect="1"/>
              </p:cNvPicPr>
              <p:nvPr/>
            </p:nvPicPr>
            <p:blipFill>
              <a:blip r:embed="rId5" cstate="print"/>
              <a:stretch>
                <a:fillRect/>
              </a:stretch>
            </p:blipFill>
            <p:spPr>
              <a:xfrm flipH="1" flipV="1">
                <a:off x="2941991" y="2549633"/>
                <a:ext cx="74965" cy="74965"/>
              </a:xfrm>
              <a:prstGeom prst="rect">
                <a:avLst/>
              </a:prstGeom>
              <a:effectLst>
                <a:outerShdw blurRad="228600" dist="50800" dir="5400000" algn="ctr" rotWithShape="0">
                  <a:srgbClr val="66FFFF"/>
                </a:outerShdw>
              </a:effectLst>
            </p:spPr>
          </p:pic>
          <p:pic>
            <p:nvPicPr>
              <p:cNvPr id="409" name="Picture 408" descr="glow-ball.png"/>
              <p:cNvPicPr>
                <a:picLocks noChangeAspect="1"/>
              </p:cNvPicPr>
              <p:nvPr/>
            </p:nvPicPr>
            <p:blipFill>
              <a:blip r:embed="rId5" cstate="print"/>
              <a:stretch>
                <a:fillRect/>
              </a:stretch>
            </p:blipFill>
            <p:spPr>
              <a:xfrm flipH="1" flipV="1">
                <a:off x="3054634" y="2768293"/>
                <a:ext cx="74965" cy="74965"/>
              </a:xfrm>
              <a:prstGeom prst="rect">
                <a:avLst/>
              </a:prstGeom>
              <a:effectLst>
                <a:outerShdw blurRad="228600" dist="50800" dir="5400000" algn="ctr" rotWithShape="0">
                  <a:srgbClr val="66FFFF"/>
                </a:outerShdw>
              </a:effectLst>
            </p:spPr>
          </p:pic>
          <p:pic>
            <p:nvPicPr>
              <p:cNvPr id="410" name="Picture 409" descr="glow-ball.png"/>
              <p:cNvPicPr>
                <a:picLocks noChangeAspect="1"/>
              </p:cNvPicPr>
              <p:nvPr/>
            </p:nvPicPr>
            <p:blipFill>
              <a:blip r:embed="rId5" cstate="print"/>
              <a:stretch>
                <a:fillRect/>
              </a:stretch>
            </p:blipFill>
            <p:spPr>
              <a:xfrm flipH="1" flipV="1">
                <a:off x="2531173" y="2615893"/>
                <a:ext cx="74965" cy="74965"/>
              </a:xfrm>
              <a:prstGeom prst="rect">
                <a:avLst/>
              </a:prstGeom>
              <a:effectLst>
                <a:outerShdw blurRad="228600" dist="50800" dir="5400000" algn="ctr" rotWithShape="0">
                  <a:srgbClr val="66FFFF"/>
                </a:outerShdw>
              </a:effectLst>
            </p:spPr>
          </p:pic>
          <p:pic>
            <p:nvPicPr>
              <p:cNvPr id="411" name="Picture 410" descr="glow-ball.png"/>
              <p:cNvPicPr>
                <a:picLocks noChangeAspect="1"/>
              </p:cNvPicPr>
              <p:nvPr/>
            </p:nvPicPr>
            <p:blipFill>
              <a:blip r:embed="rId5" cstate="print"/>
              <a:stretch>
                <a:fillRect/>
              </a:stretch>
            </p:blipFill>
            <p:spPr>
              <a:xfrm flipH="1" flipV="1">
                <a:off x="2789591" y="2662275"/>
                <a:ext cx="74965" cy="74965"/>
              </a:xfrm>
              <a:prstGeom prst="rect">
                <a:avLst/>
              </a:prstGeom>
              <a:effectLst>
                <a:outerShdw blurRad="228600" dist="50800" dir="5400000" algn="ctr" rotWithShape="0">
                  <a:srgbClr val="66FFFF"/>
                </a:outerShdw>
              </a:effectLst>
            </p:spPr>
          </p:pic>
          <p:pic>
            <p:nvPicPr>
              <p:cNvPr id="412" name="Picture 411" descr="glow-ball.png"/>
              <p:cNvPicPr>
                <a:picLocks noChangeAspect="1"/>
              </p:cNvPicPr>
              <p:nvPr/>
            </p:nvPicPr>
            <p:blipFill>
              <a:blip r:embed="rId5" cstate="print"/>
              <a:stretch>
                <a:fillRect/>
              </a:stretch>
            </p:blipFill>
            <p:spPr>
              <a:xfrm flipH="1" flipV="1">
                <a:off x="2716703" y="2854432"/>
                <a:ext cx="74965" cy="74965"/>
              </a:xfrm>
              <a:prstGeom prst="rect">
                <a:avLst/>
              </a:prstGeom>
              <a:effectLst>
                <a:outerShdw blurRad="228600" dist="50800" dir="5400000" algn="ctr" rotWithShape="0">
                  <a:srgbClr val="66FFFF"/>
                </a:outerShdw>
              </a:effectLst>
            </p:spPr>
          </p:pic>
          <p:pic>
            <p:nvPicPr>
              <p:cNvPr id="413" name="Picture 412" descr="glow-ball.png"/>
              <p:cNvPicPr>
                <a:picLocks noChangeAspect="1"/>
              </p:cNvPicPr>
              <p:nvPr/>
            </p:nvPicPr>
            <p:blipFill>
              <a:blip r:embed="rId5" cstate="print"/>
              <a:stretch>
                <a:fillRect/>
              </a:stretch>
            </p:blipFill>
            <p:spPr>
              <a:xfrm flipH="1" flipV="1">
                <a:off x="2782964" y="2642397"/>
                <a:ext cx="74965" cy="74965"/>
              </a:xfrm>
              <a:prstGeom prst="rect">
                <a:avLst/>
              </a:prstGeom>
              <a:effectLst>
                <a:outerShdw blurRad="228600" dist="50800" dir="5400000" algn="ctr" rotWithShape="0">
                  <a:srgbClr val="66FFFF"/>
                </a:outerShdw>
              </a:effectLst>
            </p:spPr>
          </p:pic>
          <p:pic>
            <p:nvPicPr>
              <p:cNvPr id="414" name="Picture 413" descr="glow-ball.png"/>
              <p:cNvPicPr>
                <a:picLocks noChangeAspect="1"/>
              </p:cNvPicPr>
              <p:nvPr/>
            </p:nvPicPr>
            <p:blipFill>
              <a:blip r:embed="rId5" cstate="print"/>
              <a:stretch>
                <a:fillRect/>
              </a:stretch>
            </p:blipFill>
            <p:spPr>
              <a:xfrm flipH="1" flipV="1">
                <a:off x="3034755" y="2655650"/>
                <a:ext cx="74965" cy="74965"/>
              </a:xfrm>
              <a:prstGeom prst="rect">
                <a:avLst/>
              </a:prstGeom>
              <a:effectLst>
                <a:outerShdw blurRad="228600" dist="50800" dir="5400000" algn="ctr" rotWithShape="0">
                  <a:srgbClr val="66FFFF"/>
                </a:outerShdw>
              </a:effectLst>
            </p:spPr>
          </p:pic>
          <p:pic>
            <p:nvPicPr>
              <p:cNvPr id="415" name="Picture 414" descr="glow-ball.png"/>
              <p:cNvPicPr>
                <a:picLocks noChangeAspect="1"/>
              </p:cNvPicPr>
              <p:nvPr/>
            </p:nvPicPr>
            <p:blipFill>
              <a:blip r:embed="rId5" cstate="print"/>
              <a:stretch>
                <a:fillRect/>
              </a:stretch>
            </p:blipFill>
            <p:spPr>
              <a:xfrm flipH="1" flipV="1">
                <a:off x="3187155" y="2808050"/>
                <a:ext cx="74965" cy="74965"/>
              </a:xfrm>
              <a:prstGeom prst="rect">
                <a:avLst/>
              </a:prstGeom>
              <a:effectLst>
                <a:outerShdw blurRad="228600" dist="50800" dir="5400000" algn="ctr" rotWithShape="0">
                  <a:srgbClr val="66FFFF"/>
                </a:outerShdw>
              </a:effectLst>
            </p:spPr>
          </p:pic>
          <p:pic>
            <p:nvPicPr>
              <p:cNvPr id="416" name="Picture 415" descr="glow-ball.png"/>
              <p:cNvPicPr>
                <a:picLocks noChangeAspect="1"/>
              </p:cNvPicPr>
              <p:nvPr/>
            </p:nvPicPr>
            <p:blipFill>
              <a:blip r:embed="rId4" cstate="print"/>
              <a:stretch>
                <a:fillRect/>
              </a:stretch>
            </p:blipFill>
            <p:spPr>
              <a:xfrm>
                <a:off x="2345063" y="2670979"/>
                <a:ext cx="66294" cy="66294"/>
              </a:xfrm>
              <a:prstGeom prst="rect">
                <a:avLst/>
              </a:prstGeom>
              <a:effectLst>
                <a:outerShdw blurRad="228600" dist="50800" dir="5400000" algn="ctr" rotWithShape="0">
                  <a:srgbClr val="66FFFF"/>
                </a:outerShdw>
              </a:effectLst>
            </p:spPr>
          </p:pic>
          <p:pic>
            <p:nvPicPr>
              <p:cNvPr id="417" name="Picture 416" descr="glow-ball.png"/>
              <p:cNvPicPr>
                <a:picLocks noChangeAspect="1"/>
              </p:cNvPicPr>
              <p:nvPr/>
            </p:nvPicPr>
            <p:blipFill>
              <a:blip r:embed="rId4" cstate="print"/>
              <a:stretch>
                <a:fillRect/>
              </a:stretch>
            </p:blipFill>
            <p:spPr>
              <a:xfrm>
                <a:off x="2431202" y="2730614"/>
                <a:ext cx="66294" cy="66294"/>
              </a:xfrm>
              <a:prstGeom prst="rect">
                <a:avLst/>
              </a:prstGeom>
              <a:effectLst>
                <a:outerShdw blurRad="228600" dist="50800" dir="5400000" algn="ctr" rotWithShape="0">
                  <a:srgbClr val="66FFFF"/>
                </a:outerShdw>
              </a:effectLst>
            </p:spPr>
          </p:pic>
          <p:pic>
            <p:nvPicPr>
              <p:cNvPr id="418" name="Picture 417" descr="glow-ball.png"/>
              <p:cNvPicPr>
                <a:picLocks noChangeAspect="1"/>
              </p:cNvPicPr>
              <p:nvPr/>
            </p:nvPicPr>
            <p:blipFill>
              <a:blip r:embed="rId4" cstate="print"/>
              <a:stretch>
                <a:fillRect/>
              </a:stretch>
            </p:blipFill>
            <p:spPr>
              <a:xfrm>
                <a:off x="2559749" y="2883014"/>
                <a:ext cx="66294" cy="66294"/>
              </a:xfrm>
              <a:prstGeom prst="rect">
                <a:avLst/>
              </a:prstGeom>
              <a:effectLst>
                <a:outerShdw blurRad="228600" dist="50800" dir="5400000" algn="ctr" rotWithShape="0">
                  <a:srgbClr val="66FFFF"/>
                </a:outerShdw>
              </a:effectLst>
            </p:spPr>
          </p:pic>
          <p:pic>
            <p:nvPicPr>
              <p:cNvPr id="419" name="Picture 418" descr="glow-ball.png"/>
              <p:cNvPicPr>
                <a:picLocks noChangeAspect="1"/>
              </p:cNvPicPr>
              <p:nvPr/>
            </p:nvPicPr>
            <p:blipFill>
              <a:blip r:embed="rId4" cstate="print"/>
              <a:stretch>
                <a:fillRect/>
              </a:stretch>
            </p:blipFill>
            <p:spPr>
              <a:xfrm>
                <a:off x="2712149" y="3035414"/>
                <a:ext cx="66294" cy="66294"/>
              </a:xfrm>
              <a:prstGeom prst="rect">
                <a:avLst/>
              </a:prstGeom>
              <a:effectLst>
                <a:outerShdw blurRad="228600" dist="50800" dir="5400000" algn="ctr" rotWithShape="0">
                  <a:srgbClr val="66FFFF"/>
                </a:outerShdw>
              </a:effectLst>
            </p:spPr>
          </p:pic>
          <p:pic>
            <p:nvPicPr>
              <p:cNvPr id="420" name="Picture 419" descr="glow-ball.png"/>
              <p:cNvPicPr>
                <a:picLocks noChangeAspect="1"/>
              </p:cNvPicPr>
              <p:nvPr/>
            </p:nvPicPr>
            <p:blipFill>
              <a:blip r:embed="rId4" cstate="print"/>
              <a:stretch>
                <a:fillRect/>
              </a:stretch>
            </p:blipFill>
            <p:spPr>
              <a:xfrm>
                <a:off x="3653054" y="2558336"/>
                <a:ext cx="66294" cy="66294"/>
              </a:xfrm>
              <a:prstGeom prst="rect">
                <a:avLst/>
              </a:prstGeom>
              <a:effectLst>
                <a:outerShdw blurRad="228600" dist="50800" dir="5400000" algn="ctr" rotWithShape="0">
                  <a:srgbClr val="66FFFF"/>
                </a:outerShdw>
              </a:effectLst>
            </p:spPr>
          </p:pic>
          <p:pic>
            <p:nvPicPr>
              <p:cNvPr id="421" name="Picture 420" descr="glow-ball.png"/>
              <p:cNvPicPr>
                <a:picLocks noChangeAspect="1"/>
              </p:cNvPicPr>
              <p:nvPr/>
            </p:nvPicPr>
            <p:blipFill>
              <a:blip r:embed="rId4" cstate="print"/>
              <a:stretch>
                <a:fillRect/>
              </a:stretch>
            </p:blipFill>
            <p:spPr>
              <a:xfrm>
                <a:off x="3407888" y="2750492"/>
                <a:ext cx="66294" cy="66294"/>
              </a:xfrm>
              <a:prstGeom prst="rect">
                <a:avLst/>
              </a:prstGeom>
              <a:effectLst>
                <a:outerShdw blurRad="228600" dist="50800" dir="5400000" algn="ctr" rotWithShape="0">
                  <a:srgbClr val="66FFFF"/>
                </a:outerShdw>
              </a:effectLst>
            </p:spPr>
          </p:pic>
          <p:pic>
            <p:nvPicPr>
              <p:cNvPr id="422" name="Picture 421" descr="glow-ball.png"/>
              <p:cNvPicPr>
                <a:picLocks noChangeAspect="1"/>
              </p:cNvPicPr>
              <p:nvPr/>
            </p:nvPicPr>
            <p:blipFill>
              <a:blip r:embed="rId5" cstate="print"/>
              <a:stretch>
                <a:fillRect/>
              </a:stretch>
            </p:blipFill>
            <p:spPr>
              <a:xfrm flipH="1" flipV="1">
                <a:off x="3339556" y="2655650"/>
                <a:ext cx="74965" cy="74965"/>
              </a:xfrm>
              <a:prstGeom prst="rect">
                <a:avLst/>
              </a:prstGeom>
              <a:effectLst>
                <a:outerShdw blurRad="228600" dist="50800" dir="5400000" algn="ctr" rotWithShape="0">
                  <a:srgbClr val="66FFFF"/>
                </a:outerShdw>
              </a:effectLst>
            </p:spPr>
          </p:pic>
          <p:pic>
            <p:nvPicPr>
              <p:cNvPr id="423" name="Picture 422" descr="glow-ball.png"/>
              <p:cNvPicPr>
                <a:picLocks noChangeAspect="1"/>
              </p:cNvPicPr>
              <p:nvPr/>
            </p:nvPicPr>
            <p:blipFill>
              <a:blip r:embed="rId5" cstate="print"/>
              <a:stretch>
                <a:fillRect/>
              </a:stretch>
            </p:blipFill>
            <p:spPr>
              <a:xfrm flipH="1" flipV="1">
                <a:off x="3094391" y="2622521"/>
                <a:ext cx="74965" cy="74965"/>
              </a:xfrm>
              <a:prstGeom prst="rect">
                <a:avLst/>
              </a:prstGeom>
              <a:effectLst>
                <a:outerShdw blurRad="228600" dist="50800" dir="5400000" algn="ctr" rotWithShape="0">
                  <a:srgbClr val="66FFFF"/>
                </a:outerShdw>
              </a:effectLst>
            </p:spPr>
          </p:pic>
          <p:pic>
            <p:nvPicPr>
              <p:cNvPr id="424" name="Picture 423" descr="glow-ball.png"/>
              <p:cNvPicPr>
                <a:picLocks noChangeAspect="1"/>
              </p:cNvPicPr>
              <p:nvPr/>
            </p:nvPicPr>
            <p:blipFill>
              <a:blip r:embed="rId5" cstate="print"/>
              <a:stretch>
                <a:fillRect/>
              </a:stretch>
            </p:blipFill>
            <p:spPr>
              <a:xfrm flipH="1" flipV="1">
                <a:off x="3207034" y="2841181"/>
                <a:ext cx="74965" cy="74965"/>
              </a:xfrm>
              <a:prstGeom prst="rect">
                <a:avLst/>
              </a:prstGeom>
              <a:effectLst>
                <a:outerShdw blurRad="228600" dist="50800" dir="5400000" algn="ctr" rotWithShape="0">
                  <a:srgbClr val="66FFFF"/>
                </a:outerShdw>
              </a:effectLst>
            </p:spPr>
          </p:pic>
          <p:pic>
            <p:nvPicPr>
              <p:cNvPr id="425" name="Picture 424" descr="glow-ball.png"/>
              <p:cNvPicPr>
                <a:picLocks noChangeAspect="1"/>
              </p:cNvPicPr>
              <p:nvPr/>
            </p:nvPicPr>
            <p:blipFill>
              <a:blip r:embed="rId5" cstate="print"/>
              <a:stretch>
                <a:fillRect/>
              </a:stretch>
            </p:blipFill>
            <p:spPr>
              <a:xfrm flipH="1" flipV="1">
                <a:off x="2683573" y="2688781"/>
                <a:ext cx="74965" cy="74965"/>
              </a:xfrm>
              <a:prstGeom prst="rect">
                <a:avLst/>
              </a:prstGeom>
              <a:effectLst>
                <a:outerShdw blurRad="228600" dist="50800" dir="5400000" algn="ctr" rotWithShape="0">
                  <a:srgbClr val="66FFFF"/>
                </a:outerShdw>
              </a:effectLst>
            </p:spPr>
          </p:pic>
          <p:pic>
            <p:nvPicPr>
              <p:cNvPr id="426" name="Picture 425" descr="glow-ball.png"/>
              <p:cNvPicPr>
                <a:picLocks noChangeAspect="1"/>
              </p:cNvPicPr>
              <p:nvPr/>
            </p:nvPicPr>
            <p:blipFill>
              <a:blip r:embed="rId5" cstate="print"/>
              <a:stretch>
                <a:fillRect/>
              </a:stretch>
            </p:blipFill>
            <p:spPr>
              <a:xfrm flipH="1" flipV="1">
                <a:off x="2941991" y="2735163"/>
                <a:ext cx="74965" cy="74965"/>
              </a:xfrm>
              <a:prstGeom prst="rect">
                <a:avLst/>
              </a:prstGeom>
              <a:effectLst>
                <a:outerShdw blurRad="228600" dist="50800" dir="5400000" algn="ctr" rotWithShape="0">
                  <a:srgbClr val="66FFFF"/>
                </a:outerShdw>
              </a:effectLst>
            </p:spPr>
          </p:pic>
          <p:pic>
            <p:nvPicPr>
              <p:cNvPr id="427" name="Picture 426" descr="glow-ball.png"/>
              <p:cNvPicPr>
                <a:picLocks noChangeAspect="1"/>
              </p:cNvPicPr>
              <p:nvPr/>
            </p:nvPicPr>
            <p:blipFill>
              <a:blip r:embed="rId5" cstate="print"/>
              <a:stretch>
                <a:fillRect/>
              </a:stretch>
            </p:blipFill>
            <p:spPr>
              <a:xfrm flipH="1" flipV="1">
                <a:off x="2869103" y="2927320"/>
                <a:ext cx="74965" cy="74965"/>
              </a:xfrm>
              <a:prstGeom prst="rect">
                <a:avLst/>
              </a:prstGeom>
              <a:effectLst>
                <a:outerShdw blurRad="228600" dist="50800" dir="5400000" algn="ctr" rotWithShape="0">
                  <a:srgbClr val="66FFFF"/>
                </a:outerShdw>
              </a:effectLst>
            </p:spPr>
          </p:pic>
          <p:pic>
            <p:nvPicPr>
              <p:cNvPr id="428" name="Picture 427" descr="glow-ball.png"/>
              <p:cNvPicPr>
                <a:picLocks noChangeAspect="1"/>
              </p:cNvPicPr>
              <p:nvPr/>
            </p:nvPicPr>
            <p:blipFill>
              <a:blip r:embed="rId5" cstate="print"/>
              <a:stretch>
                <a:fillRect/>
              </a:stretch>
            </p:blipFill>
            <p:spPr>
              <a:xfrm flipH="1" flipV="1">
                <a:off x="2935364" y="2715285"/>
                <a:ext cx="74965" cy="74965"/>
              </a:xfrm>
              <a:prstGeom prst="rect">
                <a:avLst/>
              </a:prstGeom>
              <a:effectLst>
                <a:outerShdw blurRad="228600" dist="50800" dir="5400000" algn="ctr" rotWithShape="0">
                  <a:srgbClr val="66FFFF"/>
                </a:outerShdw>
              </a:effectLst>
            </p:spPr>
          </p:pic>
          <p:pic>
            <p:nvPicPr>
              <p:cNvPr id="429" name="Picture 428" descr="glow-ball.png"/>
              <p:cNvPicPr>
                <a:picLocks noChangeAspect="1"/>
              </p:cNvPicPr>
              <p:nvPr/>
            </p:nvPicPr>
            <p:blipFill>
              <a:blip r:embed="rId5" cstate="print"/>
              <a:stretch>
                <a:fillRect/>
              </a:stretch>
            </p:blipFill>
            <p:spPr>
              <a:xfrm flipH="1" flipV="1">
                <a:off x="3187155" y="2728538"/>
                <a:ext cx="74965" cy="74965"/>
              </a:xfrm>
              <a:prstGeom prst="rect">
                <a:avLst/>
              </a:prstGeom>
              <a:effectLst>
                <a:outerShdw blurRad="228600" dist="50800" dir="5400000" algn="ctr" rotWithShape="0">
                  <a:srgbClr val="66FFFF"/>
                </a:outerShdw>
              </a:effectLst>
            </p:spPr>
          </p:pic>
          <p:pic>
            <p:nvPicPr>
              <p:cNvPr id="430" name="Picture 429" descr="glow-ball.png"/>
              <p:cNvPicPr>
                <a:picLocks noChangeAspect="1"/>
              </p:cNvPicPr>
              <p:nvPr/>
            </p:nvPicPr>
            <p:blipFill>
              <a:blip r:embed="rId5" cstate="print"/>
              <a:stretch>
                <a:fillRect/>
              </a:stretch>
            </p:blipFill>
            <p:spPr>
              <a:xfrm flipH="1" flipV="1">
                <a:off x="3339555" y="2880938"/>
                <a:ext cx="74965" cy="74965"/>
              </a:xfrm>
              <a:prstGeom prst="rect">
                <a:avLst/>
              </a:prstGeom>
              <a:effectLst>
                <a:outerShdw blurRad="228600" dist="50800" dir="5400000" algn="ctr" rotWithShape="0">
                  <a:srgbClr val="66FFFF"/>
                </a:outerShdw>
              </a:effectLst>
            </p:spPr>
          </p:pic>
          <p:pic>
            <p:nvPicPr>
              <p:cNvPr id="431" name="Picture 430" descr="glow-ball.png"/>
              <p:cNvPicPr>
                <a:picLocks noChangeAspect="1"/>
              </p:cNvPicPr>
              <p:nvPr/>
            </p:nvPicPr>
            <p:blipFill>
              <a:blip r:embed="rId4" cstate="print"/>
              <a:stretch>
                <a:fillRect/>
              </a:stretch>
            </p:blipFill>
            <p:spPr>
              <a:xfrm>
                <a:off x="2033639" y="2611343"/>
                <a:ext cx="66294" cy="66294"/>
              </a:xfrm>
              <a:prstGeom prst="rect">
                <a:avLst/>
              </a:prstGeom>
              <a:effectLst>
                <a:outerShdw blurRad="228600" dist="50800" dir="5400000" algn="ctr" rotWithShape="0">
                  <a:srgbClr val="66FFFF"/>
                </a:outerShdw>
              </a:effectLst>
            </p:spPr>
          </p:pic>
          <p:pic>
            <p:nvPicPr>
              <p:cNvPr id="432" name="Picture 431" descr="glow-ball.png"/>
              <p:cNvPicPr>
                <a:picLocks noChangeAspect="1"/>
              </p:cNvPicPr>
              <p:nvPr/>
            </p:nvPicPr>
            <p:blipFill>
              <a:blip r:embed="rId4" cstate="print"/>
              <a:stretch>
                <a:fillRect/>
              </a:stretch>
            </p:blipFill>
            <p:spPr>
              <a:xfrm>
                <a:off x="2119778" y="2670978"/>
                <a:ext cx="66294" cy="66294"/>
              </a:xfrm>
              <a:prstGeom prst="rect">
                <a:avLst/>
              </a:prstGeom>
              <a:effectLst>
                <a:outerShdw blurRad="228600" dist="50800" dir="5400000" algn="ctr" rotWithShape="0">
                  <a:srgbClr val="66FFFF"/>
                </a:outerShdw>
              </a:effectLst>
            </p:spPr>
          </p:pic>
          <p:pic>
            <p:nvPicPr>
              <p:cNvPr id="433" name="Picture 432" descr="glow-ball.png"/>
              <p:cNvPicPr>
                <a:picLocks noChangeAspect="1"/>
              </p:cNvPicPr>
              <p:nvPr/>
            </p:nvPicPr>
            <p:blipFill>
              <a:blip r:embed="rId4" cstate="print"/>
              <a:stretch>
                <a:fillRect/>
              </a:stretch>
            </p:blipFill>
            <p:spPr>
              <a:xfrm>
                <a:off x="2272178" y="2823378"/>
                <a:ext cx="66294" cy="66294"/>
              </a:xfrm>
              <a:prstGeom prst="rect">
                <a:avLst/>
              </a:prstGeom>
              <a:effectLst>
                <a:outerShdw blurRad="228600" dist="50800" dir="5400000" algn="ctr" rotWithShape="0">
                  <a:srgbClr val="66FFFF"/>
                </a:outerShdw>
              </a:effectLst>
            </p:spPr>
          </p:pic>
          <p:pic>
            <p:nvPicPr>
              <p:cNvPr id="434" name="Picture 433" descr="glow-ball.png"/>
              <p:cNvPicPr>
                <a:picLocks noChangeAspect="1"/>
              </p:cNvPicPr>
              <p:nvPr/>
            </p:nvPicPr>
            <p:blipFill>
              <a:blip r:embed="rId4" cstate="print"/>
              <a:stretch>
                <a:fillRect/>
              </a:stretch>
            </p:blipFill>
            <p:spPr>
              <a:xfrm>
                <a:off x="2424578" y="2975778"/>
                <a:ext cx="66294" cy="66294"/>
              </a:xfrm>
              <a:prstGeom prst="rect">
                <a:avLst/>
              </a:prstGeom>
              <a:effectLst>
                <a:outerShdw blurRad="228600" dist="50800" dir="5400000" algn="ctr" rotWithShape="0">
                  <a:srgbClr val="66FFFF"/>
                </a:outerShdw>
              </a:effectLst>
            </p:spPr>
          </p:pic>
          <p:pic>
            <p:nvPicPr>
              <p:cNvPr id="435" name="Picture 434" descr="glow-ball.png"/>
              <p:cNvPicPr>
                <a:picLocks noChangeAspect="1"/>
              </p:cNvPicPr>
              <p:nvPr/>
            </p:nvPicPr>
            <p:blipFill>
              <a:blip r:embed="rId4" cstate="print"/>
              <a:stretch>
                <a:fillRect/>
              </a:stretch>
            </p:blipFill>
            <p:spPr>
              <a:xfrm>
                <a:off x="3494029" y="2611343"/>
                <a:ext cx="66294" cy="66294"/>
              </a:xfrm>
              <a:prstGeom prst="rect">
                <a:avLst/>
              </a:prstGeom>
              <a:effectLst>
                <a:outerShdw blurRad="228600" dist="50800" dir="5400000" algn="ctr" rotWithShape="0">
                  <a:srgbClr val="66FFFF"/>
                </a:outerShdw>
              </a:effectLst>
            </p:spPr>
          </p:pic>
          <p:pic>
            <p:nvPicPr>
              <p:cNvPr id="436" name="Picture 435" descr="glow-ball.png"/>
              <p:cNvPicPr>
                <a:picLocks noChangeAspect="1"/>
              </p:cNvPicPr>
              <p:nvPr/>
            </p:nvPicPr>
            <p:blipFill>
              <a:blip r:embed="rId4" cstate="print"/>
              <a:stretch>
                <a:fillRect/>
              </a:stretch>
            </p:blipFill>
            <p:spPr>
              <a:xfrm>
                <a:off x="3421142" y="2697483"/>
                <a:ext cx="66294" cy="66294"/>
              </a:xfrm>
              <a:prstGeom prst="rect">
                <a:avLst/>
              </a:prstGeom>
              <a:effectLst>
                <a:outerShdw blurRad="228600" dist="50800" dir="5400000" algn="ctr" rotWithShape="0">
                  <a:srgbClr val="66FFFF"/>
                </a:outerShdw>
              </a:effectLst>
            </p:spPr>
          </p:pic>
          <p:pic>
            <p:nvPicPr>
              <p:cNvPr id="437" name="Picture 436" descr="glow-ball.png"/>
              <p:cNvPicPr>
                <a:picLocks noChangeAspect="1"/>
              </p:cNvPicPr>
              <p:nvPr/>
            </p:nvPicPr>
            <p:blipFill>
              <a:blip r:embed="rId4" cstate="print"/>
              <a:stretch>
                <a:fillRect/>
              </a:stretch>
            </p:blipFill>
            <p:spPr>
              <a:xfrm>
                <a:off x="3361507" y="2796874"/>
                <a:ext cx="66294" cy="66294"/>
              </a:xfrm>
              <a:prstGeom prst="rect">
                <a:avLst/>
              </a:prstGeom>
              <a:effectLst>
                <a:outerShdw blurRad="228600" dist="50800" dir="5400000" algn="ctr" rotWithShape="0">
                  <a:srgbClr val="66FFFF"/>
                </a:outerShdw>
              </a:effectLst>
            </p:spPr>
          </p:pic>
          <p:pic>
            <p:nvPicPr>
              <p:cNvPr id="438" name="Picture 437" descr="glow-ball.png"/>
              <p:cNvPicPr>
                <a:picLocks noChangeAspect="1"/>
              </p:cNvPicPr>
              <p:nvPr/>
            </p:nvPicPr>
            <p:blipFill>
              <a:blip r:embed="rId4" cstate="print"/>
              <a:stretch>
                <a:fillRect/>
              </a:stretch>
            </p:blipFill>
            <p:spPr>
              <a:xfrm>
                <a:off x="3341630" y="2498700"/>
                <a:ext cx="66294" cy="66294"/>
              </a:xfrm>
              <a:prstGeom prst="rect">
                <a:avLst/>
              </a:prstGeom>
              <a:effectLst>
                <a:outerShdw blurRad="228600" dist="50800" dir="5400000" algn="ctr" rotWithShape="0">
                  <a:srgbClr val="66FFFF"/>
                </a:outerShdw>
              </a:effectLst>
            </p:spPr>
          </p:pic>
          <p:pic>
            <p:nvPicPr>
              <p:cNvPr id="439" name="Picture 438" descr="glow-ball.png"/>
              <p:cNvPicPr>
                <a:picLocks noChangeAspect="1"/>
              </p:cNvPicPr>
              <p:nvPr/>
            </p:nvPicPr>
            <p:blipFill>
              <a:blip r:embed="rId4" cstate="print"/>
              <a:stretch>
                <a:fillRect/>
              </a:stretch>
            </p:blipFill>
            <p:spPr>
              <a:xfrm>
                <a:off x="3096464" y="2690856"/>
                <a:ext cx="66294" cy="66294"/>
              </a:xfrm>
              <a:prstGeom prst="rect">
                <a:avLst/>
              </a:prstGeom>
              <a:effectLst>
                <a:outerShdw blurRad="228600" dist="50800" dir="5400000" algn="ctr" rotWithShape="0">
                  <a:srgbClr val="66FFFF"/>
                </a:outerShdw>
              </a:effectLst>
            </p:spPr>
          </p:pic>
          <p:pic>
            <p:nvPicPr>
              <p:cNvPr id="440" name="Picture 439" descr="glow-ball.png"/>
              <p:cNvPicPr>
                <a:picLocks noChangeAspect="1"/>
              </p:cNvPicPr>
              <p:nvPr/>
            </p:nvPicPr>
            <p:blipFill>
              <a:blip r:embed="rId5" cstate="print"/>
              <a:stretch>
                <a:fillRect/>
              </a:stretch>
            </p:blipFill>
            <p:spPr>
              <a:xfrm flipH="1" flipV="1">
                <a:off x="3028132" y="2596014"/>
                <a:ext cx="74965" cy="74965"/>
              </a:xfrm>
              <a:prstGeom prst="rect">
                <a:avLst/>
              </a:prstGeom>
              <a:effectLst>
                <a:outerShdw blurRad="228600" dist="50800" dir="5400000" algn="ctr" rotWithShape="0">
                  <a:srgbClr val="66FFFF"/>
                </a:outerShdw>
              </a:effectLst>
            </p:spPr>
          </p:pic>
          <p:pic>
            <p:nvPicPr>
              <p:cNvPr id="441" name="Picture 440" descr="glow-ball.png"/>
              <p:cNvPicPr>
                <a:picLocks noChangeAspect="1"/>
              </p:cNvPicPr>
              <p:nvPr/>
            </p:nvPicPr>
            <p:blipFill>
              <a:blip r:embed="rId5" cstate="print"/>
              <a:stretch>
                <a:fillRect/>
              </a:stretch>
            </p:blipFill>
            <p:spPr>
              <a:xfrm flipH="1" flipV="1">
                <a:off x="2782967" y="2562885"/>
                <a:ext cx="74965" cy="74965"/>
              </a:xfrm>
              <a:prstGeom prst="rect">
                <a:avLst/>
              </a:prstGeom>
              <a:effectLst>
                <a:outerShdw blurRad="228600" dist="50800" dir="5400000" algn="ctr" rotWithShape="0">
                  <a:srgbClr val="66FFFF"/>
                </a:outerShdw>
              </a:effectLst>
            </p:spPr>
          </p:pic>
          <p:pic>
            <p:nvPicPr>
              <p:cNvPr id="442" name="Picture 441" descr="glow-ball.png"/>
              <p:cNvPicPr>
                <a:picLocks noChangeAspect="1"/>
              </p:cNvPicPr>
              <p:nvPr/>
            </p:nvPicPr>
            <p:blipFill>
              <a:blip r:embed="rId5" cstate="print"/>
              <a:stretch>
                <a:fillRect/>
              </a:stretch>
            </p:blipFill>
            <p:spPr>
              <a:xfrm flipH="1" flipV="1">
                <a:off x="2895610" y="2781545"/>
                <a:ext cx="74965" cy="74965"/>
              </a:xfrm>
              <a:prstGeom prst="rect">
                <a:avLst/>
              </a:prstGeom>
              <a:effectLst>
                <a:outerShdw blurRad="228600" dist="50800" dir="5400000" algn="ctr" rotWithShape="0">
                  <a:srgbClr val="66FFFF"/>
                </a:outerShdw>
              </a:effectLst>
            </p:spPr>
          </p:pic>
          <p:pic>
            <p:nvPicPr>
              <p:cNvPr id="443" name="Picture 442" descr="glow-ball.png"/>
              <p:cNvPicPr>
                <a:picLocks noChangeAspect="1"/>
              </p:cNvPicPr>
              <p:nvPr/>
            </p:nvPicPr>
            <p:blipFill>
              <a:blip r:embed="rId5" cstate="print"/>
              <a:stretch>
                <a:fillRect/>
              </a:stretch>
            </p:blipFill>
            <p:spPr>
              <a:xfrm flipH="1" flipV="1">
                <a:off x="2396002" y="2629145"/>
                <a:ext cx="74965" cy="74965"/>
              </a:xfrm>
              <a:prstGeom prst="rect">
                <a:avLst/>
              </a:prstGeom>
              <a:effectLst>
                <a:outerShdw blurRad="228600" dist="50800" dir="5400000" algn="ctr" rotWithShape="0">
                  <a:srgbClr val="66FFFF"/>
                </a:outerShdw>
              </a:effectLst>
            </p:spPr>
          </p:pic>
          <p:pic>
            <p:nvPicPr>
              <p:cNvPr id="444" name="Picture 443" descr="glow-ball.png"/>
              <p:cNvPicPr>
                <a:picLocks noChangeAspect="1"/>
              </p:cNvPicPr>
              <p:nvPr/>
            </p:nvPicPr>
            <p:blipFill>
              <a:blip r:embed="rId5" cstate="print"/>
              <a:stretch>
                <a:fillRect/>
              </a:stretch>
            </p:blipFill>
            <p:spPr>
              <a:xfrm flipH="1" flipV="1">
                <a:off x="2630567" y="2675527"/>
                <a:ext cx="74965" cy="74965"/>
              </a:xfrm>
              <a:prstGeom prst="rect">
                <a:avLst/>
              </a:prstGeom>
              <a:effectLst>
                <a:outerShdw blurRad="228600" dist="50800" dir="5400000" algn="ctr" rotWithShape="0">
                  <a:srgbClr val="66FFFF"/>
                </a:outerShdw>
              </a:effectLst>
            </p:spPr>
          </p:pic>
          <p:pic>
            <p:nvPicPr>
              <p:cNvPr id="445" name="Picture 444" descr="glow-ball.png"/>
              <p:cNvPicPr>
                <a:picLocks noChangeAspect="1"/>
              </p:cNvPicPr>
              <p:nvPr/>
            </p:nvPicPr>
            <p:blipFill>
              <a:blip r:embed="rId5" cstate="print"/>
              <a:stretch>
                <a:fillRect/>
              </a:stretch>
            </p:blipFill>
            <p:spPr>
              <a:xfrm flipH="1" flipV="1">
                <a:off x="2557679" y="2867684"/>
                <a:ext cx="74965" cy="74965"/>
              </a:xfrm>
              <a:prstGeom prst="rect">
                <a:avLst/>
              </a:prstGeom>
              <a:effectLst>
                <a:outerShdw blurRad="228600" dist="50800" dir="5400000" algn="ctr" rotWithShape="0">
                  <a:srgbClr val="66FFFF"/>
                </a:outerShdw>
              </a:effectLst>
            </p:spPr>
          </p:pic>
          <p:pic>
            <p:nvPicPr>
              <p:cNvPr id="446" name="Picture 445" descr="glow-ball.png"/>
              <p:cNvPicPr>
                <a:picLocks noChangeAspect="1"/>
              </p:cNvPicPr>
              <p:nvPr/>
            </p:nvPicPr>
            <p:blipFill>
              <a:blip r:embed="rId5" cstate="print"/>
              <a:stretch>
                <a:fillRect/>
              </a:stretch>
            </p:blipFill>
            <p:spPr>
              <a:xfrm flipH="1" flipV="1">
                <a:off x="2623940" y="2655649"/>
                <a:ext cx="74965" cy="74965"/>
              </a:xfrm>
              <a:prstGeom prst="rect">
                <a:avLst/>
              </a:prstGeom>
              <a:effectLst>
                <a:outerShdw blurRad="228600" dist="50800" dir="5400000" algn="ctr" rotWithShape="0">
                  <a:srgbClr val="66FFFF"/>
                </a:outerShdw>
              </a:effectLst>
            </p:spPr>
          </p:pic>
          <p:pic>
            <p:nvPicPr>
              <p:cNvPr id="447" name="Picture 446" descr="glow-ball.png"/>
              <p:cNvPicPr>
                <a:picLocks noChangeAspect="1"/>
              </p:cNvPicPr>
              <p:nvPr/>
            </p:nvPicPr>
            <p:blipFill>
              <a:blip r:embed="rId5" cstate="print"/>
              <a:stretch>
                <a:fillRect/>
              </a:stretch>
            </p:blipFill>
            <p:spPr>
              <a:xfrm flipH="1" flipV="1">
                <a:off x="2875731" y="2668902"/>
                <a:ext cx="74965" cy="74965"/>
              </a:xfrm>
              <a:prstGeom prst="rect">
                <a:avLst/>
              </a:prstGeom>
              <a:effectLst>
                <a:outerShdw blurRad="228600" dist="50800" dir="5400000" algn="ctr" rotWithShape="0">
                  <a:srgbClr val="66FFFF"/>
                </a:outerShdw>
              </a:effectLst>
            </p:spPr>
          </p:pic>
          <p:pic>
            <p:nvPicPr>
              <p:cNvPr id="448" name="Picture 447" descr="glow-ball.png"/>
              <p:cNvPicPr>
                <a:picLocks noChangeAspect="1"/>
              </p:cNvPicPr>
              <p:nvPr/>
            </p:nvPicPr>
            <p:blipFill>
              <a:blip r:embed="rId5" cstate="print"/>
              <a:stretch>
                <a:fillRect/>
              </a:stretch>
            </p:blipFill>
            <p:spPr>
              <a:xfrm flipH="1" flipV="1">
                <a:off x="3028131" y="2821302"/>
                <a:ext cx="74965" cy="74965"/>
              </a:xfrm>
              <a:prstGeom prst="rect">
                <a:avLst/>
              </a:prstGeom>
              <a:effectLst>
                <a:outerShdw blurRad="228600" dist="50800" dir="5400000" algn="ctr" rotWithShape="0">
                  <a:srgbClr val="66FFFF"/>
                </a:outerShdw>
              </a:effectLst>
            </p:spPr>
          </p:pic>
          <p:pic>
            <p:nvPicPr>
              <p:cNvPr id="449" name="Picture 448" descr="glow-ball.png"/>
              <p:cNvPicPr>
                <a:picLocks noChangeAspect="1"/>
              </p:cNvPicPr>
              <p:nvPr/>
            </p:nvPicPr>
            <p:blipFill>
              <a:blip r:embed="rId4" cstate="print"/>
              <a:stretch>
                <a:fillRect/>
              </a:stretch>
            </p:blipFill>
            <p:spPr>
              <a:xfrm>
                <a:off x="2172787" y="2591467"/>
                <a:ext cx="66294" cy="66294"/>
              </a:xfrm>
              <a:prstGeom prst="rect">
                <a:avLst/>
              </a:prstGeom>
              <a:effectLst>
                <a:outerShdw blurRad="228600" dist="50800" dir="5400000" algn="ctr" rotWithShape="0">
                  <a:srgbClr val="66FFFF"/>
                </a:outerShdw>
              </a:effectLst>
            </p:spPr>
          </p:pic>
          <p:pic>
            <p:nvPicPr>
              <p:cNvPr id="450" name="Picture 449" descr="glow-ball.png"/>
              <p:cNvPicPr>
                <a:picLocks noChangeAspect="1"/>
              </p:cNvPicPr>
              <p:nvPr/>
            </p:nvPicPr>
            <p:blipFill>
              <a:blip r:embed="rId4" cstate="print"/>
              <a:stretch>
                <a:fillRect/>
              </a:stretch>
            </p:blipFill>
            <p:spPr>
              <a:xfrm>
                <a:off x="2258926" y="2651102"/>
                <a:ext cx="66294" cy="66294"/>
              </a:xfrm>
              <a:prstGeom prst="rect">
                <a:avLst/>
              </a:prstGeom>
              <a:effectLst>
                <a:outerShdw blurRad="228600" dist="50800" dir="5400000" algn="ctr" rotWithShape="0">
                  <a:srgbClr val="66FFFF"/>
                </a:outerShdw>
              </a:effectLst>
            </p:spPr>
          </p:pic>
          <p:pic>
            <p:nvPicPr>
              <p:cNvPr id="451" name="Picture 450" descr="glow-ball.png"/>
              <p:cNvPicPr>
                <a:picLocks noChangeAspect="1"/>
              </p:cNvPicPr>
              <p:nvPr/>
            </p:nvPicPr>
            <p:blipFill>
              <a:blip r:embed="rId4" cstate="print"/>
              <a:stretch>
                <a:fillRect/>
              </a:stretch>
            </p:blipFill>
            <p:spPr>
              <a:xfrm>
                <a:off x="2411326" y="2803502"/>
                <a:ext cx="66294" cy="66294"/>
              </a:xfrm>
              <a:prstGeom prst="rect">
                <a:avLst/>
              </a:prstGeom>
              <a:effectLst>
                <a:outerShdw blurRad="228600" dist="50800" dir="5400000" algn="ctr" rotWithShape="0">
                  <a:srgbClr val="66FFFF"/>
                </a:outerShdw>
              </a:effectLst>
            </p:spPr>
          </p:pic>
          <p:pic>
            <p:nvPicPr>
              <p:cNvPr id="452" name="Picture 451" descr="glow-ball.png"/>
              <p:cNvPicPr>
                <a:picLocks noChangeAspect="1"/>
              </p:cNvPicPr>
              <p:nvPr/>
            </p:nvPicPr>
            <p:blipFill>
              <a:blip r:embed="rId4" cstate="print"/>
              <a:stretch>
                <a:fillRect/>
              </a:stretch>
            </p:blipFill>
            <p:spPr>
              <a:xfrm>
                <a:off x="2539873" y="2955902"/>
                <a:ext cx="66294" cy="66294"/>
              </a:xfrm>
              <a:prstGeom prst="rect">
                <a:avLst/>
              </a:prstGeom>
              <a:effectLst>
                <a:outerShdw blurRad="228600" dist="50800" dir="5400000" algn="ctr" rotWithShape="0">
                  <a:srgbClr val="66FFFF"/>
                </a:outerShdw>
              </a:effectLst>
            </p:spPr>
          </p:pic>
          <p:pic>
            <p:nvPicPr>
              <p:cNvPr id="453" name="Picture 452" descr="glow-ball.png"/>
              <p:cNvPicPr>
                <a:picLocks noChangeAspect="1"/>
              </p:cNvPicPr>
              <p:nvPr/>
            </p:nvPicPr>
            <p:blipFill>
              <a:blip r:embed="rId4" cstate="print"/>
              <a:stretch>
                <a:fillRect/>
              </a:stretch>
            </p:blipFill>
            <p:spPr>
              <a:xfrm>
                <a:off x="3480778" y="2478824"/>
                <a:ext cx="66294" cy="66294"/>
              </a:xfrm>
              <a:prstGeom prst="rect">
                <a:avLst/>
              </a:prstGeom>
              <a:effectLst>
                <a:outerShdw blurRad="228600" dist="50800" dir="5400000" algn="ctr" rotWithShape="0">
                  <a:srgbClr val="66FFFF"/>
                </a:outerShdw>
              </a:effectLst>
            </p:spPr>
          </p:pic>
          <p:pic>
            <p:nvPicPr>
              <p:cNvPr id="454" name="Picture 453" descr="glow-ball.png"/>
              <p:cNvPicPr>
                <a:picLocks noChangeAspect="1"/>
              </p:cNvPicPr>
              <p:nvPr/>
            </p:nvPicPr>
            <p:blipFill>
              <a:blip r:embed="rId4" cstate="print"/>
              <a:stretch>
                <a:fillRect/>
              </a:stretch>
            </p:blipFill>
            <p:spPr>
              <a:xfrm>
                <a:off x="3235612" y="2670980"/>
                <a:ext cx="66294" cy="66294"/>
              </a:xfrm>
              <a:prstGeom prst="rect">
                <a:avLst/>
              </a:prstGeom>
              <a:effectLst>
                <a:outerShdw blurRad="228600" dist="50800" dir="5400000" algn="ctr" rotWithShape="0">
                  <a:srgbClr val="66FFFF"/>
                </a:outerShdw>
              </a:effectLst>
            </p:spPr>
          </p:pic>
          <p:pic>
            <p:nvPicPr>
              <p:cNvPr id="455" name="Picture 454" descr="glow-ball.png"/>
              <p:cNvPicPr>
                <a:picLocks noChangeAspect="1"/>
              </p:cNvPicPr>
              <p:nvPr/>
            </p:nvPicPr>
            <p:blipFill>
              <a:blip r:embed="rId5" cstate="print"/>
              <a:stretch>
                <a:fillRect/>
              </a:stretch>
            </p:blipFill>
            <p:spPr>
              <a:xfrm flipH="1" flipV="1">
                <a:off x="3167280" y="2576138"/>
                <a:ext cx="74965" cy="74965"/>
              </a:xfrm>
              <a:prstGeom prst="rect">
                <a:avLst/>
              </a:prstGeom>
              <a:effectLst>
                <a:outerShdw blurRad="228600" dist="50800" dir="5400000" algn="ctr" rotWithShape="0">
                  <a:srgbClr val="66FFFF"/>
                </a:outerShdw>
              </a:effectLst>
            </p:spPr>
          </p:pic>
          <p:pic>
            <p:nvPicPr>
              <p:cNvPr id="456" name="Picture 455" descr="glow-ball.png"/>
              <p:cNvPicPr>
                <a:picLocks noChangeAspect="1"/>
              </p:cNvPicPr>
              <p:nvPr/>
            </p:nvPicPr>
            <p:blipFill>
              <a:blip r:embed="rId5" cstate="print"/>
              <a:stretch>
                <a:fillRect/>
              </a:stretch>
            </p:blipFill>
            <p:spPr>
              <a:xfrm flipH="1" flipV="1">
                <a:off x="2922115" y="2543009"/>
                <a:ext cx="74965" cy="74965"/>
              </a:xfrm>
              <a:prstGeom prst="rect">
                <a:avLst/>
              </a:prstGeom>
              <a:effectLst>
                <a:outerShdw blurRad="228600" dist="50800" dir="5400000" algn="ctr" rotWithShape="0">
                  <a:srgbClr val="66FFFF"/>
                </a:outerShdw>
              </a:effectLst>
            </p:spPr>
          </p:pic>
          <p:pic>
            <p:nvPicPr>
              <p:cNvPr id="457" name="Picture 456" descr="glow-ball.png"/>
              <p:cNvPicPr>
                <a:picLocks noChangeAspect="1"/>
              </p:cNvPicPr>
              <p:nvPr/>
            </p:nvPicPr>
            <p:blipFill>
              <a:blip r:embed="rId5" cstate="print"/>
              <a:stretch>
                <a:fillRect/>
              </a:stretch>
            </p:blipFill>
            <p:spPr>
              <a:xfrm flipH="1" flipV="1">
                <a:off x="3034758" y="2761669"/>
                <a:ext cx="74965" cy="74965"/>
              </a:xfrm>
              <a:prstGeom prst="rect">
                <a:avLst/>
              </a:prstGeom>
              <a:effectLst>
                <a:outerShdw blurRad="228600" dist="50800" dir="5400000" algn="ctr" rotWithShape="0">
                  <a:srgbClr val="66FFFF"/>
                </a:outerShdw>
              </a:effectLst>
            </p:spPr>
          </p:pic>
          <p:pic>
            <p:nvPicPr>
              <p:cNvPr id="458" name="Picture 457" descr="glow-ball.png"/>
              <p:cNvPicPr>
                <a:picLocks noChangeAspect="1"/>
              </p:cNvPicPr>
              <p:nvPr/>
            </p:nvPicPr>
            <p:blipFill>
              <a:blip r:embed="rId5" cstate="print"/>
              <a:stretch>
                <a:fillRect/>
              </a:stretch>
            </p:blipFill>
            <p:spPr>
              <a:xfrm flipH="1" flipV="1">
                <a:off x="2511297" y="2609269"/>
                <a:ext cx="74965" cy="74965"/>
              </a:xfrm>
              <a:prstGeom prst="rect">
                <a:avLst/>
              </a:prstGeom>
              <a:effectLst>
                <a:outerShdw blurRad="228600" dist="50800" dir="5400000" algn="ctr" rotWithShape="0">
                  <a:srgbClr val="66FFFF"/>
                </a:outerShdw>
              </a:effectLst>
            </p:spPr>
          </p:pic>
          <p:pic>
            <p:nvPicPr>
              <p:cNvPr id="459" name="Picture 458" descr="glow-ball.png"/>
              <p:cNvPicPr>
                <a:picLocks noChangeAspect="1"/>
              </p:cNvPicPr>
              <p:nvPr/>
            </p:nvPicPr>
            <p:blipFill>
              <a:blip r:embed="rId5" cstate="print"/>
              <a:stretch>
                <a:fillRect/>
              </a:stretch>
            </p:blipFill>
            <p:spPr>
              <a:xfrm flipH="1" flipV="1">
                <a:off x="2769715" y="2655651"/>
                <a:ext cx="74965" cy="74965"/>
              </a:xfrm>
              <a:prstGeom prst="rect">
                <a:avLst/>
              </a:prstGeom>
              <a:effectLst>
                <a:outerShdw blurRad="228600" dist="50800" dir="5400000" algn="ctr" rotWithShape="0">
                  <a:srgbClr val="66FFFF"/>
                </a:outerShdw>
              </a:effectLst>
            </p:spPr>
          </p:pic>
          <p:pic>
            <p:nvPicPr>
              <p:cNvPr id="460" name="Picture 459" descr="glow-ball.png"/>
              <p:cNvPicPr>
                <a:picLocks noChangeAspect="1"/>
              </p:cNvPicPr>
              <p:nvPr/>
            </p:nvPicPr>
            <p:blipFill>
              <a:blip r:embed="rId5" cstate="print"/>
              <a:stretch>
                <a:fillRect/>
              </a:stretch>
            </p:blipFill>
            <p:spPr>
              <a:xfrm flipH="1" flipV="1">
                <a:off x="2696827" y="2847808"/>
                <a:ext cx="74965" cy="74965"/>
              </a:xfrm>
              <a:prstGeom prst="rect">
                <a:avLst/>
              </a:prstGeom>
              <a:effectLst>
                <a:outerShdw blurRad="228600" dist="50800" dir="5400000" algn="ctr" rotWithShape="0">
                  <a:srgbClr val="66FFFF"/>
                </a:outerShdw>
              </a:effectLst>
            </p:spPr>
          </p:pic>
          <p:pic>
            <p:nvPicPr>
              <p:cNvPr id="461" name="Picture 460" descr="glow-ball.png"/>
              <p:cNvPicPr>
                <a:picLocks noChangeAspect="1"/>
              </p:cNvPicPr>
              <p:nvPr/>
            </p:nvPicPr>
            <p:blipFill>
              <a:blip r:embed="rId5" cstate="print"/>
              <a:stretch>
                <a:fillRect/>
              </a:stretch>
            </p:blipFill>
            <p:spPr>
              <a:xfrm flipH="1" flipV="1">
                <a:off x="2763088" y="2635773"/>
                <a:ext cx="74965" cy="74965"/>
              </a:xfrm>
              <a:prstGeom prst="rect">
                <a:avLst/>
              </a:prstGeom>
              <a:effectLst>
                <a:outerShdw blurRad="228600" dist="50800" dir="5400000" algn="ctr" rotWithShape="0">
                  <a:srgbClr val="66FFFF"/>
                </a:outerShdw>
              </a:effectLst>
            </p:spPr>
          </p:pic>
          <p:pic>
            <p:nvPicPr>
              <p:cNvPr id="462" name="Picture 461" descr="glow-ball.png"/>
              <p:cNvPicPr>
                <a:picLocks noChangeAspect="1"/>
              </p:cNvPicPr>
              <p:nvPr/>
            </p:nvPicPr>
            <p:blipFill>
              <a:blip r:embed="rId5" cstate="print"/>
              <a:stretch>
                <a:fillRect/>
              </a:stretch>
            </p:blipFill>
            <p:spPr>
              <a:xfrm flipH="1" flipV="1">
                <a:off x="3014879" y="2649026"/>
                <a:ext cx="74965" cy="74965"/>
              </a:xfrm>
              <a:prstGeom prst="rect">
                <a:avLst/>
              </a:prstGeom>
              <a:effectLst>
                <a:outerShdw blurRad="228600" dist="50800" dir="5400000" algn="ctr" rotWithShape="0">
                  <a:srgbClr val="66FFFF"/>
                </a:outerShdw>
              </a:effectLst>
            </p:spPr>
          </p:pic>
          <p:pic>
            <p:nvPicPr>
              <p:cNvPr id="463" name="Picture 462" descr="glow-ball.png"/>
              <p:cNvPicPr>
                <a:picLocks noChangeAspect="1"/>
              </p:cNvPicPr>
              <p:nvPr/>
            </p:nvPicPr>
            <p:blipFill>
              <a:blip r:embed="rId5" cstate="print"/>
              <a:stretch>
                <a:fillRect/>
              </a:stretch>
            </p:blipFill>
            <p:spPr>
              <a:xfrm flipH="1" flipV="1">
                <a:off x="3167279" y="2801426"/>
                <a:ext cx="74965" cy="74965"/>
              </a:xfrm>
              <a:prstGeom prst="rect">
                <a:avLst/>
              </a:prstGeom>
              <a:effectLst>
                <a:outerShdw blurRad="228600" dist="50800" dir="5400000" algn="ctr" rotWithShape="0">
                  <a:srgbClr val="66FFFF"/>
                </a:outerShdw>
              </a:effectLst>
            </p:spPr>
          </p:pic>
          <p:pic>
            <p:nvPicPr>
              <p:cNvPr id="464" name="Picture 463" descr="glow-ball.png"/>
              <p:cNvPicPr>
                <a:picLocks noChangeAspect="1"/>
              </p:cNvPicPr>
              <p:nvPr/>
            </p:nvPicPr>
            <p:blipFill>
              <a:blip r:embed="rId4" cstate="print"/>
              <a:stretch>
                <a:fillRect/>
              </a:stretch>
            </p:blipFill>
            <p:spPr>
              <a:xfrm>
                <a:off x="2252303" y="2803503"/>
                <a:ext cx="66294" cy="66294"/>
              </a:xfrm>
              <a:prstGeom prst="rect">
                <a:avLst/>
              </a:prstGeom>
              <a:effectLst>
                <a:outerShdw blurRad="228600" dist="50800" dir="5400000" algn="ctr" rotWithShape="0">
                  <a:srgbClr val="66FFFF"/>
                </a:outerShdw>
              </a:effectLst>
            </p:spPr>
          </p:pic>
          <p:pic>
            <p:nvPicPr>
              <p:cNvPr id="465" name="Picture 464" descr="glow-ball.png"/>
              <p:cNvPicPr>
                <a:picLocks noChangeAspect="1"/>
              </p:cNvPicPr>
              <p:nvPr/>
            </p:nvPicPr>
            <p:blipFill>
              <a:blip r:embed="rId4" cstate="print"/>
              <a:stretch>
                <a:fillRect/>
              </a:stretch>
            </p:blipFill>
            <p:spPr>
              <a:xfrm>
                <a:off x="2338442" y="2863138"/>
                <a:ext cx="66294" cy="66294"/>
              </a:xfrm>
              <a:prstGeom prst="rect">
                <a:avLst/>
              </a:prstGeom>
              <a:effectLst>
                <a:outerShdw blurRad="228600" dist="50800" dir="5400000" algn="ctr" rotWithShape="0">
                  <a:srgbClr val="66FFFF"/>
                </a:outerShdw>
              </a:effectLst>
            </p:spPr>
          </p:pic>
          <p:pic>
            <p:nvPicPr>
              <p:cNvPr id="466" name="Picture 465" descr="glow-ball.png"/>
              <p:cNvPicPr>
                <a:picLocks noChangeAspect="1"/>
              </p:cNvPicPr>
              <p:nvPr/>
            </p:nvPicPr>
            <p:blipFill>
              <a:blip r:embed="rId4" cstate="print"/>
              <a:stretch>
                <a:fillRect/>
              </a:stretch>
            </p:blipFill>
            <p:spPr>
              <a:xfrm>
                <a:off x="2093279" y="2816755"/>
                <a:ext cx="66294" cy="66294"/>
              </a:xfrm>
              <a:prstGeom prst="rect">
                <a:avLst/>
              </a:prstGeom>
              <a:effectLst>
                <a:outerShdw blurRad="228600" dist="50800" dir="5400000" algn="ctr" rotWithShape="0">
                  <a:srgbClr val="66FFFF"/>
                </a:outerShdw>
              </a:effectLst>
            </p:spPr>
          </p:pic>
          <p:pic>
            <p:nvPicPr>
              <p:cNvPr id="467" name="Picture 466" descr="glow-ball.png"/>
              <p:cNvPicPr>
                <a:picLocks noChangeAspect="1"/>
              </p:cNvPicPr>
              <p:nvPr/>
            </p:nvPicPr>
            <p:blipFill>
              <a:blip r:embed="rId4" cstate="print"/>
              <a:stretch>
                <a:fillRect/>
              </a:stretch>
            </p:blipFill>
            <p:spPr>
              <a:xfrm>
                <a:off x="2179418" y="2876390"/>
                <a:ext cx="66294" cy="66294"/>
              </a:xfrm>
              <a:prstGeom prst="rect">
                <a:avLst/>
              </a:prstGeom>
              <a:effectLst>
                <a:outerShdw blurRad="228600" dist="50800" dir="5400000" algn="ctr" rotWithShape="0">
                  <a:srgbClr val="66FFFF"/>
                </a:outerShdw>
              </a:effectLst>
            </p:spPr>
          </p:pic>
          <p:pic>
            <p:nvPicPr>
              <p:cNvPr id="468" name="Picture 467" descr="glow-ball.png"/>
              <p:cNvPicPr>
                <a:picLocks noChangeAspect="1"/>
              </p:cNvPicPr>
              <p:nvPr/>
            </p:nvPicPr>
            <p:blipFill>
              <a:blip r:embed="rId4" cstate="print"/>
              <a:stretch>
                <a:fillRect/>
              </a:stretch>
            </p:blipFill>
            <p:spPr>
              <a:xfrm>
                <a:off x="2232427" y="2796879"/>
                <a:ext cx="66294" cy="66294"/>
              </a:xfrm>
              <a:prstGeom prst="rect">
                <a:avLst/>
              </a:prstGeom>
              <a:effectLst>
                <a:outerShdw blurRad="228600" dist="50800" dir="5400000" algn="ctr" rotWithShape="0">
                  <a:srgbClr val="66FFFF"/>
                </a:outerShdw>
              </a:effectLst>
            </p:spPr>
          </p:pic>
          <p:pic>
            <p:nvPicPr>
              <p:cNvPr id="469" name="Picture 468" descr="glow-ball.png"/>
              <p:cNvPicPr>
                <a:picLocks noChangeAspect="1"/>
              </p:cNvPicPr>
              <p:nvPr/>
            </p:nvPicPr>
            <p:blipFill>
              <a:blip r:embed="rId4" cstate="print"/>
              <a:stretch>
                <a:fillRect/>
              </a:stretch>
            </p:blipFill>
            <p:spPr>
              <a:xfrm>
                <a:off x="2318566" y="2856514"/>
                <a:ext cx="66294" cy="66294"/>
              </a:xfrm>
              <a:prstGeom prst="rect">
                <a:avLst/>
              </a:prstGeom>
              <a:effectLst>
                <a:outerShdw blurRad="228600" dist="50800" dir="5400000" algn="ctr" rotWithShape="0">
                  <a:srgbClr val="66FFFF"/>
                </a:outerShdw>
              </a:effectLst>
            </p:spPr>
          </p:pic>
          <p:pic>
            <p:nvPicPr>
              <p:cNvPr id="470" name="Picture 469" descr="glow-ball.png"/>
              <p:cNvPicPr>
                <a:picLocks noChangeAspect="1"/>
              </p:cNvPicPr>
              <p:nvPr/>
            </p:nvPicPr>
            <p:blipFill>
              <a:blip r:embed="rId4" cstate="print"/>
              <a:stretch>
                <a:fillRect/>
              </a:stretch>
            </p:blipFill>
            <p:spPr>
              <a:xfrm>
                <a:off x="9510482" y="2995644"/>
                <a:ext cx="66294" cy="66294"/>
              </a:xfrm>
              <a:prstGeom prst="rect">
                <a:avLst/>
              </a:prstGeom>
              <a:effectLst>
                <a:outerShdw blurRad="228600" dist="50800" dir="5400000" algn="ctr" rotWithShape="0">
                  <a:srgbClr val="66FFFF"/>
                </a:outerShdw>
              </a:effectLst>
            </p:spPr>
          </p:pic>
          <p:pic>
            <p:nvPicPr>
              <p:cNvPr id="471" name="Picture 470" descr="glow-ball.png"/>
              <p:cNvPicPr>
                <a:picLocks noChangeAspect="1"/>
              </p:cNvPicPr>
              <p:nvPr/>
            </p:nvPicPr>
            <p:blipFill>
              <a:blip r:embed="rId4" cstate="print"/>
              <a:stretch>
                <a:fillRect/>
              </a:stretch>
            </p:blipFill>
            <p:spPr>
              <a:xfrm>
                <a:off x="9583368" y="3201053"/>
                <a:ext cx="66294" cy="66294"/>
              </a:xfrm>
              <a:prstGeom prst="rect">
                <a:avLst/>
              </a:prstGeom>
              <a:effectLst>
                <a:outerShdw blurRad="228600" dist="50800" dir="5400000" algn="ctr" rotWithShape="0">
                  <a:srgbClr val="66FFFF"/>
                </a:outerShdw>
              </a:effectLst>
            </p:spPr>
          </p:pic>
          <p:pic>
            <p:nvPicPr>
              <p:cNvPr id="472" name="Picture 471" descr="glow-ball.png"/>
              <p:cNvPicPr>
                <a:picLocks noChangeAspect="1"/>
              </p:cNvPicPr>
              <p:nvPr/>
            </p:nvPicPr>
            <p:blipFill>
              <a:blip r:embed="rId4" cstate="print"/>
              <a:stretch>
                <a:fillRect/>
              </a:stretch>
            </p:blipFill>
            <p:spPr>
              <a:xfrm>
                <a:off x="9384586" y="3161296"/>
                <a:ext cx="66294" cy="66294"/>
              </a:xfrm>
              <a:prstGeom prst="rect">
                <a:avLst/>
              </a:prstGeom>
              <a:effectLst>
                <a:outerShdw blurRad="228600" dist="50800" dir="5400000" algn="ctr" rotWithShape="0">
                  <a:srgbClr val="66FFFF"/>
                </a:outerShdw>
              </a:effectLst>
            </p:spPr>
          </p:pic>
          <p:pic>
            <p:nvPicPr>
              <p:cNvPr id="473" name="Picture 472" descr="glow-ball.png"/>
              <p:cNvPicPr>
                <a:picLocks noChangeAspect="1"/>
              </p:cNvPicPr>
              <p:nvPr/>
            </p:nvPicPr>
            <p:blipFill>
              <a:blip r:embed="rId4" cstate="print"/>
              <a:stretch>
                <a:fillRect/>
              </a:stretch>
            </p:blipFill>
            <p:spPr>
              <a:xfrm>
                <a:off x="9324952" y="2916131"/>
                <a:ext cx="66294" cy="66294"/>
              </a:xfrm>
              <a:prstGeom prst="rect">
                <a:avLst/>
              </a:prstGeom>
              <a:effectLst>
                <a:outerShdw blurRad="228600" dist="50800" dir="5400000" algn="ctr" rotWithShape="0">
                  <a:srgbClr val="66FFFF"/>
                </a:outerShdw>
              </a:effectLst>
            </p:spPr>
          </p:pic>
          <p:pic>
            <p:nvPicPr>
              <p:cNvPr id="474" name="Picture 473" descr="glow-ball.png"/>
              <p:cNvPicPr>
                <a:picLocks noChangeAspect="1"/>
              </p:cNvPicPr>
              <p:nvPr/>
            </p:nvPicPr>
            <p:blipFill>
              <a:blip r:embed="rId4" cstate="print"/>
              <a:stretch>
                <a:fillRect/>
              </a:stretch>
            </p:blipFill>
            <p:spPr>
              <a:xfrm>
                <a:off x="9212308" y="3134792"/>
                <a:ext cx="66294" cy="66294"/>
              </a:xfrm>
              <a:prstGeom prst="rect">
                <a:avLst/>
              </a:prstGeom>
              <a:effectLst>
                <a:outerShdw blurRad="228600" dist="50800" dir="5400000" algn="ctr" rotWithShape="0">
                  <a:srgbClr val="66FFFF"/>
                </a:outerShdw>
              </a:effectLst>
            </p:spPr>
          </p:pic>
          <p:pic>
            <p:nvPicPr>
              <p:cNvPr id="475" name="Picture 474" descr="glow-ball.png"/>
              <p:cNvPicPr>
                <a:picLocks noChangeAspect="1"/>
              </p:cNvPicPr>
              <p:nvPr/>
            </p:nvPicPr>
            <p:blipFill>
              <a:blip r:embed="rId4" cstate="print"/>
              <a:stretch>
                <a:fillRect/>
              </a:stretch>
            </p:blipFill>
            <p:spPr>
              <a:xfrm>
                <a:off x="8861126" y="3088410"/>
                <a:ext cx="66294" cy="66294"/>
              </a:xfrm>
              <a:prstGeom prst="rect">
                <a:avLst/>
              </a:prstGeom>
              <a:effectLst>
                <a:outerShdw blurRad="228600" dist="50800" dir="5400000" algn="ctr" rotWithShape="0">
                  <a:srgbClr val="66FFFF"/>
                </a:outerShdw>
              </a:effectLst>
            </p:spPr>
          </p:pic>
          <p:pic>
            <p:nvPicPr>
              <p:cNvPr id="476" name="Picture 475" descr="glow-ball.png"/>
              <p:cNvPicPr>
                <a:picLocks noChangeAspect="1"/>
              </p:cNvPicPr>
              <p:nvPr/>
            </p:nvPicPr>
            <p:blipFill>
              <a:blip r:embed="rId4" cstate="print"/>
              <a:stretch>
                <a:fillRect/>
              </a:stretch>
            </p:blipFill>
            <p:spPr>
              <a:xfrm>
                <a:off x="9291820" y="3386583"/>
                <a:ext cx="66294" cy="66294"/>
              </a:xfrm>
              <a:prstGeom prst="rect">
                <a:avLst/>
              </a:prstGeom>
              <a:effectLst>
                <a:outerShdw blurRad="228600" dist="50800" dir="5400000" algn="ctr" rotWithShape="0">
                  <a:srgbClr val="66FFFF"/>
                </a:outerShdw>
              </a:effectLst>
            </p:spPr>
          </p:pic>
          <p:pic>
            <p:nvPicPr>
              <p:cNvPr id="477" name="Picture 476" descr="glow-ball.png"/>
              <p:cNvPicPr>
                <a:picLocks noChangeAspect="1"/>
              </p:cNvPicPr>
              <p:nvPr/>
            </p:nvPicPr>
            <p:blipFill>
              <a:blip r:embed="rId4" cstate="print"/>
              <a:stretch>
                <a:fillRect/>
              </a:stretch>
            </p:blipFill>
            <p:spPr>
              <a:xfrm>
                <a:off x="8755108" y="3485975"/>
                <a:ext cx="66294" cy="66294"/>
              </a:xfrm>
              <a:prstGeom prst="rect">
                <a:avLst/>
              </a:prstGeom>
              <a:effectLst>
                <a:outerShdw blurRad="228600" dist="50800" dir="5400000" algn="ctr" rotWithShape="0">
                  <a:srgbClr val="66FFFF"/>
                </a:outerShdw>
              </a:effectLst>
            </p:spPr>
          </p:pic>
          <p:pic>
            <p:nvPicPr>
              <p:cNvPr id="478" name="Picture 477" descr="glow-ball.png"/>
              <p:cNvPicPr>
                <a:picLocks noChangeAspect="1"/>
              </p:cNvPicPr>
              <p:nvPr/>
            </p:nvPicPr>
            <p:blipFill>
              <a:blip r:embed="rId5" cstate="print"/>
              <a:stretch>
                <a:fillRect/>
              </a:stretch>
            </p:blipFill>
            <p:spPr>
              <a:xfrm flipH="1" flipV="1">
                <a:off x="8978261" y="3218861"/>
                <a:ext cx="74965" cy="74965"/>
              </a:xfrm>
              <a:prstGeom prst="rect">
                <a:avLst/>
              </a:prstGeom>
              <a:effectLst>
                <a:outerShdw blurRad="228600" dist="50800" dir="5400000" algn="ctr" rotWithShape="0">
                  <a:srgbClr val="66FFFF"/>
                </a:outerShdw>
              </a:effectLst>
            </p:spPr>
          </p:pic>
          <p:pic>
            <p:nvPicPr>
              <p:cNvPr id="479" name="Picture 478" descr="glow-ball.png"/>
              <p:cNvPicPr>
                <a:picLocks noChangeAspect="1"/>
              </p:cNvPicPr>
              <p:nvPr/>
            </p:nvPicPr>
            <p:blipFill>
              <a:blip r:embed="rId5" cstate="print"/>
              <a:stretch>
                <a:fillRect/>
              </a:stretch>
            </p:blipFill>
            <p:spPr>
              <a:xfrm flipH="1" flipV="1">
                <a:off x="9104156" y="3092965"/>
                <a:ext cx="74965" cy="74965"/>
              </a:xfrm>
              <a:prstGeom prst="rect">
                <a:avLst/>
              </a:prstGeom>
              <a:effectLst>
                <a:outerShdw blurRad="228600" dist="50800" dir="5400000" algn="ctr" rotWithShape="0">
                  <a:srgbClr val="66FFFF"/>
                </a:outerShdw>
              </a:effectLst>
            </p:spPr>
          </p:pic>
          <p:pic>
            <p:nvPicPr>
              <p:cNvPr id="480" name="Picture 479" descr="glow-ball.png"/>
              <p:cNvPicPr>
                <a:picLocks noChangeAspect="1"/>
              </p:cNvPicPr>
              <p:nvPr/>
            </p:nvPicPr>
            <p:blipFill>
              <a:blip r:embed="rId5" cstate="print"/>
              <a:stretch>
                <a:fillRect/>
              </a:stretch>
            </p:blipFill>
            <p:spPr>
              <a:xfrm flipH="1" flipV="1">
                <a:off x="9309565" y="3192356"/>
                <a:ext cx="74965" cy="74965"/>
              </a:xfrm>
              <a:prstGeom prst="rect">
                <a:avLst/>
              </a:prstGeom>
              <a:effectLst>
                <a:outerShdw blurRad="228600" dist="50800" dir="5400000" algn="ctr" rotWithShape="0">
                  <a:srgbClr val="66FFFF"/>
                </a:outerShdw>
              </a:effectLst>
            </p:spPr>
          </p:pic>
          <p:pic>
            <p:nvPicPr>
              <p:cNvPr id="481" name="Picture 480" descr="glow-ball.png"/>
              <p:cNvPicPr>
                <a:picLocks noChangeAspect="1"/>
              </p:cNvPicPr>
              <p:nvPr/>
            </p:nvPicPr>
            <p:blipFill>
              <a:blip r:embed="rId5" cstate="print"/>
              <a:stretch>
                <a:fillRect/>
              </a:stretch>
            </p:blipFill>
            <p:spPr>
              <a:xfrm flipH="1" flipV="1">
                <a:off x="9408956" y="3397765"/>
                <a:ext cx="74965" cy="74965"/>
              </a:xfrm>
              <a:prstGeom prst="rect">
                <a:avLst/>
              </a:prstGeom>
              <a:effectLst>
                <a:outerShdw blurRad="228600" dist="50800" dir="5400000" algn="ctr" rotWithShape="0">
                  <a:srgbClr val="66FFFF"/>
                </a:outerShdw>
              </a:effectLst>
            </p:spPr>
          </p:pic>
          <p:pic>
            <p:nvPicPr>
              <p:cNvPr id="482" name="Picture 481" descr="glow-ball.png"/>
              <p:cNvPicPr>
                <a:picLocks noChangeAspect="1"/>
              </p:cNvPicPr>
              <p:nvPr/>
            </p:nvPicPr>
            <p:blipFill>
              <a:blip r:embed="rId5" cstate="print"/>
              <a:stretch>
                <a:fillRect/>
              </a:stretch>
            </p:blipFill>
            <p:spPr>
              <a:xfrm flipH="1" flipV="1">
                <a:off x="9104219" y="3198978"/>
                <a:ext cx="74965" cy="74965"/>
              </a:xfrm>
              <a:prstGeom prst="rect">
                <a:avLst/>
              </a:prstGeom>
              <a:effectLst>
                <a:outerShdw blurRad="228600" dist="50800" dir="5400000" algn="ctr" rotWithShape="0">
                  <a:srgbClr val="66FFFF"/>
                </a:outerShdw>
              </a:effectLst>
            </p:spPr>
          </p:pic>
          <p:pic>
            <p:nvPicPr>
              <p:cNvPr id="483" name="Picture 482" descr="glow-ball.png"/>
              <p:cNvPicPr>
                <a:picLocks noChangeAspect="1"/>
              </p:cNvPicPr>
              <p:nvPr/>
            </p:nvPicPr>
            <p:blipFill>
              <a:blip r:embed="rId4" cstate="print"/>
              <a:stretch>
                <a:fillRect/>
              </a:stretch>
            </p:blipFill>
            <p:spPr>
              <a:xfrm>
                <a:off x="9662882" y="2962516"/>
                <a:ext cx="66294" cy="66294"/>
              </a:xfrm>
              <a:prstGeom prst="rect">
                <a:avLst/>
              </a:prstGeom>
              <a:effectLst>
                <a:outerShdw blurRad="228600" dist="50800" dir="5400000" algn="ctr" rotWithShape="0">
                  <a:srgbClr val="66FFFF"/>
                </a:outerShdw>
              </a:effectLst>
            </p:spPr>
          </p:pic>
          <p:pic>
            <p:nvPicPr>
              <p:cNvPr id="484" name="Picture 483" descr="glow-ball.png"/>
              <p:cNvPicPr>
                <a:picLocks noChangeAspect="1"/>
              </p:cNvPicPr>
              <p:nvPr/>
            </p:nvPicPr>
            <p:blipFill>
              <a:blip r:embed="rId4" cstate="print"/>
              <a:stretch>
                <a:fillRect/>
              </a:stretch>
            </p:blipFill>
            <p:spPr>
              <a:xfrm>
                <a:off x="9536986" y="3128168"/>
                <a:ext cx="66294" cy="66294"/>
              </a:xfrm>
              <a:prstGeom prst="rect">
                <a:avLst/>
              </a:prstGeom>
              <a:effectLst>
                <a:outerShdw blurRad="228600" dist="50800" dir="5400000" algn="ctr" rotWithShape="0">
                  <a:srgbClr val="66FFFF"/>
                </a:outerShdw>
              </a:effectLst>
            </p:spPr>
          </p:pic>
          <p:pic>
            <p:nvPicPr>
              <p:cNvPr id="485" name="Picture 484" descr="glow-ball.png"/>
              <p:cNvPicPr>
                <a:picLocks noChangeAspect="1"/>
              </p:cNvPicPr>
              <p:nvPr/>
            </p:nvPicPr>
            <p:blipFill>
              <a:blip r:embed="rId4" cstate="print"/>
              <a:stretch>
                <a:fillRect/>
              </a:stretch>
            </p:blipFill>
            <p:spPr>
              <a:xfrm>
                <a:off x="9477352" y="2883003"/>
                <a:ext cx="66294" cy="66294"/>
              </a:xfrm>
              <a:prstGeom prst="rect">
                <a:avLst/>
              </a:prstGeom>
              <a:effectLst>
                <a:outerShdw blurRad="228600" dist="50800" dir="5400000" algn="ctr" rotWithShape="0">
                  <a:srgbClr val="66FFFF"/>
                </a:outerShdw>
              </a:effectLst>
            </p:spPr>
          </p:pic>
          <p:pic>
            <p:nvPicPr>
              <p:cNvPr id="486" name="Picture 485" descr="glow-ball.png"/>
              <p:cNvPicPr>
                <a:picLocks noChangeAspect="1"/>
              </p:cNvPicPr>
              <p:nvPr/>
            </p:nvPicPr>
            <p:blipFill>
              <a:blip r:embed="rId4" cstate="print"/>
              <a:stretch>
                <a:fillRect/>
              </a:stretch>
            </p:blipFill>
            <p:spPr>
              <a:xfrm>
                <a:off x="9364708" y="3101664"/>
                <a:ext cx="66294" cy="66294"/>
              </a:xfrm>
              <a:prstGeom prst="rect">
                <a:avLst/>
              </a:prstGeom>
              <a:effectLst>
                <a:outerShdw blurRad="228600" dist="50800" dir="5400000" algn="ctr" rotWithShape="0">
                  <a:srgbClr val="66FFFF"/>
                </a:outerShdw>
              </a:effectLst>
            </p:spPr>
          </p:pic>
          <p:pic>
            <p:nvPicPr>
              <p:cNvPr id="487" name="Picture 486" descr="glow-ball.png"/>
              <p:cNvPicPr>
                <a:picLocks noChangeAspect="1"/>
              </p:cNvPicPr>
              <p:nvPr/>
            </p:nvPicPr>
            <p:blipFill>
              <a:blip r:embed="rId4" cstate="print"/>
              <a:stretch>
                <a:fillRect/>
              </a:stretch>
            </p:blipFill>
            <p:spPr>
              <a:xfrm>
                <a:off x="9013526" y="3055282"/>
                <a:ext cx="66294" cy="66294"/>
              </a:xfrm>
              <a:prstGeom prst="rect">
                <a:avLst/>
              </a:prstGeom>
              <a:effectLst>
                <a:outerShdw blurRad="228600" dist="50800" dir="5400000" algn="ctr" rotWithShape="0">
                  <a:srgbClr val="66FFFF"/>
                </a:outerShdw>
              </a:effectLst>
            </p:spPr>
          </p:pic>
          <p:pic>
            <p:nvPicPr>
              <p:cNvPr id="488" name="Picture 487" descr="glow-ball.png"/>
              <p:cNvPicPr>
                <a:picLocks noChangeAspect="1"/>
              </p:cNvPicPr>
              <p:nvPr/>
            </p:nvPicPr>
            <p:blipFill>
              <a:blip r:embed="rId4" cstate="print"/>
              <a:stretch>
                <a:fillRect/>
              </a:stretch>
            </p:blipFill>
            <p:spPr>
              <a:xfrm>
                <a:off x="9444220" y="3353455"/>
                <a:ext cx="66294" cy="66294"/>
              </a:xfrm>
              <a:prstGeom prst="rect">
                <a:avLst/>
              </a:prstGeom>
              <a:effectLst>
                <a:outerShdw blurRad="228600" dist="50800" dir="5400000" algn="ctr" rotWithShape="0">
                  <a:srgbClr val="66FFFF"/>
                </a:outerShdw>
              </a:effectLst>
            </p:spPr>
          </p:pic>
          <p:pic>
            <p:nvPicPr>
              <p:cNvPr id="489" name="Picture 488" descr="glow-ball.png"/>
              <p:cNvPicPr>
                <a:picLocks noChangeAspect="1"/>
              </p:cNvPicPr>
              <p:nvPr/>
            </p:nvPicPr>
            <p:blipFill>
              <a:blip r:embed="rId4" cstate="print"/>
              <a:stretch>
                <a:fillRect/>
              </a:stretch>
            </p:blipFill>
            <p:spPr>
              <a:xfrm>
                <a:off x="8801490" y="3028778"/>
                <a:ext cx="66294" cy="66294"/>
              </a:xfrm>
              <a:prstGeom prst="rect">
                <a:avLst/>
              </a:prstGeom>
              <a:effectLst>
                <a:outerShdw blurRad="228600" dist="50800" dir="5400000" algn="ctr" rotWithShape="0">
                  <a:srgbClr val="66FFFF"/>
                </a:outerShdw>
              </a:effectLst>
            </p:spPr>
          </p:pic>
          <p:pic>
            <p:nvPicPr>
              <p:cNvPr id="490" name="Picture 489" descr="glow-ball.png"/>
              <p:cNvPicPr>
                <a:picLocks noChangeAspect="1"/>
              </p:cNvPicPr>
              <p:nvPr/>
            </p:nvPicPr>
            <p:blipFill>
              <a:blip r:embed="rId5" cstate="print"/>
              <a:stretch>
                <a:fillRect/>
              </a:stretch>
            </p:blipFill>
            <p:spPr>
              <a:xfrm flipH="1" flipV="1">
                <a:off x="9130661" y="3185733"/>
                <a:ext cx="74965" cy="74965"/>
              </a:xfrm>
              <a:prstGeom prst="rect">
                <a:avLst/>
              </a:prstGeom>
              <a:effectLst>
                <a:outerShdw blurRad="228600" dist="50800" dir="5400000" algn="ctr" rotWithShape="0">
                  <a:srgbClr val="66FFFF"/>
                </a:outerShdw>
              </a:effectLst>
            </p:spPr>
          </p:pic>
          <p:pic>
            <p:nvPicPr>
              <p:cNvPr id="491" name="Picture 490" descr="glow-ball.png"/>
              <p:cNvPicPr>
                <a:picLocks noChangeAspect="1"/>
              </p:cNvPicPr>
              <p:nvPr/>
            </p:nvPicPr>
            <p:blipFill>
              <a:blip r:embed="rId5" cstate="print"/>
              <a:stretch>
                <a:fillRect/>
              </a:stretch>
            </p:blipFill>
            <p:spPr>
              <a:xfrm flipH="1" flipV="1">
                <a:off x="9256556" y="3059837"/>
                <a:ext cx="74965" cy="74965"/>
              </a:xfrm>
              <a:prstGeom prst="rect">
                <a:avLst/>
              </a:prstGeom>
              <a:effectLst>
                <a:outerShdw blurRad="228600" dist="50800" dir="5400000" algn="ctr" rotWithShape="0">
                  <a:srgbClr val="66FFFF"/>
                </a:outerShdw>
              </a:effectLst>
            </p:spPr>
          </p:pic>
          <p:pic>
            <p:nvPicPr>
              <p:cNvPr id="492" name="Picture 491" descr="glow-ball.png"/>
              <p:cNvPicPr>
                <a:picLocks noChangeAspect="1"/>
              </p:cNvPicPr>
              <p:nvPr/>
            </p:nvPicPr>
            <p:blipFill>
              <a:blip r:embed="rId5" cstate="print"/>
              <a:stretch>
                <a:fillRect/>
              </a:stretch>
            </p:blipFill>
            <p:spPr>
              <a:xfrm flipH="1" flipV="1">
                <a:off x="9461965" y="3159228"/>
                <a:ext cx="74965" cy="74965"/>
              </a:xfrm>
              <a:prstGeom prst="rect">
                <a:avLst/>
              </a:prstGeom>
              <a:effectLst>
                <a:outerShdw blurRad="228600" dist="50800" dir="5400000" algn="ctr" rotWithShape="0">
                  <a:srgbClr val="66FFFF"/>
                </a:outerShdw>
              </a:effectLst>
            </p:spPr>
          </p:pic>
          <p:pic>
            <p:nvPicPr>
              <p:cNvPr id="493" name="Picture 492" descr="glow-ball.png"/>
              <p:cNvPicPr>
                <a:picLocks noChangeAspect="1"/>
              </p:cNvPicPr>
              <p:nvPr/>
            </p:nvPicPr>
            <p:blipFill>
              <a:blip r:embed="rId5" cstate="print"/>
              <a:stretch>
                <a:fillRect/>
              </a:stretch>
            </p:blipFill>
            <p:spPr>
              <a:xfrm flipH="1" flipV="1">
                <a:off x="9561356" y="3364637"/>
                <a:ext cx="74965" cy="74965"/>
              </a:xfrm>
              <a:prstGeom prst="rect">
                <a:avLst/>
              </a:prstGeom>
              <a:effectLst>
                <a:outerShdw blurRad="228600" dist="50800" dir="5400000" algn="ctr" rotWithShape="0">
                  <a:srgbClr val="66FFFF"/>
                </a:outerShdw>
              </a:effectLst>
            </p:spPr>
          </p:pic>
          <p:pic>
            <p:nvPicPr>
              <p:cNvPr id="494" name="Picture 493" descr="glow-ball.png"/>
              <p:cNvPicPr>
                <a:picLocks noChangeAspect="1"/>
              </p:cNvPicPr>
              <p:nvPr/>
            </p:nvPicPr>
            <p:blipFill>
              <a:blip r:embed="rId5" cstate="print"/>
              <a:stretch>
                <a:fillRect/>
              </a:stretch>
            </p:blipFill>
            <p:spPr>
              <a:xfrm flipH="1" flipV="1">
                <a:off x="9256619" y="3165850"/>
                <a:ext cx="74965" cy="74965"/>
              </a:xfrm>
              <a:prstGeom prst="rect">
                <a:avLst/>
              </a:prstGeom>
              <a:effectLst>
                <a:outerShdw blurRad="228600" dist="50800" dir="5400000" algn="ctr" rotWithShape="0">
                  <a:srgbClr val="66FFFF"/>
                </a:outerShdw>
              </a:effectLst>
            </p:spPr>
          </p:pic>
          <p:pic>
            <p:nvPicPr>
              <p:cNvPr id="495" name="Picture 494" descr="glow-ball.png"/>
              <p:cNvPicPr>
                <a:picLocks noChangeAspect="1"/>
              </p:cNvPicPr>
              <p:nvPr/>
            </p:nvPicPr>
            <p:blipFill>
              <a:blip r:embed="rId4" cstate="print"/>
              <a:stretch>
                <a:fillRect/>
              </a:stretch>
            </p:blipFill>
            <p:spPr>
              <a:xfrm>
                <a:off x="8861126" y="3406462"/>
                <a:ext cx="66294" cy="66294"/>
              </a:xfrm>
              <a:prstGeom prst="rect">
                <a:avLst/>
              </a:prstGeom>
              <a:effectLst>
                <a:outerShdw blurRad="228600" dist="50800" dir="5400000" algn="ctr" rotWithShape="0">
                  <a:srgbClr val="66FFFF"/>
                </a:outerShdw>
              </a:effectLst>
            </p:spPr>
          </p:pic>
          <p:pic>
            <p:nvPicPr>
              <p:cNvPr id="496" name="Picture 495" descr="glow-ball.png"/>
              <p:cNvPicPr>
                <a:picLocks noChangeAspect="1"/>
              </p:cNvPicPr>
              <p:nvPr/>
            </p:nvPicPr>
            <p:blipFill>
              <a:blip r:embed="rId4" cstate="print"/>
              <a:stretch>
                <a:fillRect/>
              </a:stretch>
            </p:blipFill>
            <p:spPr>
              <a:xfrm>
                <a:off x="9543612" y="3333578"/>
                <a:ext cx="66294" cy="66294"/>
              </a:xfrm>
              <a:prstGeom prst="rect">
                <a:avLst/>
              </a:prstGeom>
              <a:effectLst>
                <a:outerShdw blurRad="228600" dist="50800" dir="5400000" algn="ctr" rotWithShape="0">
                  <a:srgbClr val="66FFFF"/>
                </a:outerShdw>
              </a:effectLst>
            </p:spPr>
          </p:pic>
          <p:pic>
            <p:nvPicPr>
              <p:cNvPr id="497" name="Picture 496" descr="glow-ball.png"/>
              <p:cNvPicPr>
                <a:picLocks noChangeAspect="1"/>
              </p:cNvPicPr>
              <p:nvPr/>
            </p:nvPicPr>
            <p:blipFill>
              <a:blip r:embed="rId4" cstate="print"/>
              <a:stretch>
                <a:fillRect/>
              </a:stretch>
            </p:blipFill>
            <p:spPr>
              <a:xfrm>
                <a:off x="7005854" y="2134264"/>
                <a:ext cx="66294" cy="66294"/>
              </a:xfrm>
              <a:prstGeom prst="rect">
                <a:avLst/>
              </a:prstGeom>
              <a:effectLst>
                <a:outerShdw blurRad="228600" dist="50800" dir="5400000" algn="ctr" rotWithShape="0">
                  <a:srgbClr val="66FFFF"/>
                </a:outerShdw>
              </a:effectLst>
            </p:spPr>
          </p:pic>
          <p:pic>
            <p:nvPicPr>
              <p:cNvPr id="498" name="Picture 497" descr="glow-ball.png"/>
              <p:cNvPicPr>
                <a:picLocks noChangeAspect="1"/>
              </p:cNvPicPr>
              <p:nvPr/>
            </p:nvPicPr>
            <p:blipFill>
              <a:blip r:embed="rId4" cstate="print"/>
              <a:stretch>
                <a:fillRect/>
              </a:stretch>
            </p:blipFill>
            <p:spPr>
              <a:xfrm>
                <a:off x="7078740" y="2339673"/>
                <a:ext cx="66294" cy="66294"/>
              </a:xfrm>
              <a:prstGeom prst="rect">
                <a:avLst/>
              </a:prstGeom>
              <a:effectLst>
                <a:outerShdw blurRad="228600" dist="50800" dir="5400000" algn="ctr" rotWithShape="0">
                  <a:srgbClr val="66FFFF"/>
                </a:outerShdw>
              </a:effectLst>
            </p:spPr>
          </p:pic>
          <p:pic>
            <p:nvPicPr>
              <p:cNvPr id="499" name="Picture 498" descr="glow-ball.png"/>
              <p:cNvPicPr>
                <a:picLocks noChangeAspect="1"/>
              </p:cNvPicPr>
              <p:nvPr/>
            </p:nvPicPr>
            <p:blipFill>
              <a:blip r:embed="rId4" cstate="print"/>
              <a:stretch>
                <a:fillRect/>
              </a:stretch>
            </p:blipFill>
            <p:spPr>
              <a:xfrm>
                <a:off x="6879958" y="2299916"/>
                <a:ext cx="66294" cy="66294"/>
              </a:xfrm>
              <a:prstGeom prst="rect">
                <a:avLst/>
              </a:prstGeom>
              <a:effectLst>
                <a:outerShdw blurRad="228600" dist="50800" dir="5400000" algn="ctr" rotWithShape="0">
                  <a:srgbClr val="66FFFF"/>
                </a:outerShdw>
              </a:effectLst>
            </p:spPr>
          </p:pic>
          <p:pic>
            <p:nvPicPr>
              <p:cNvPr id="500" name="Picture 499" descr="glow-ball.png"/>
              <p:cNvPicPr>
                <a:picLocks noChangeAspect="1"/>
              </p:cNvPicPr>
              <p:nvPr/>
            </p:nvPicPr>
            <p:blipFill>
              <a:blip r:embed="rId4" cstate="print"/>
              <a:stretch>
                <a:fillRect/>
              </a:stretch>
            </p:blipFill>
            <p:spPr>
              <a:xfrm>
                <a:off x="6820324" y="2054751"/>
                <a:ext cx="66294" cy="66294"/>
              </a:xfrm>
              <a:prstGeom prst="rect">
                <a:avLst/>
              </a:prstGeom>
              <a:effectLst>
                <a:outerShdw blurRad="228600" dist="50800" dir="5400000" algn="ctr" rotWithShape="0">
                  <a:srgbClr val="66FFFF"/>
                </a:outerShdw>
              </a:effectLst>
            </p:spPr>
          </p:pic>
          <p:pic>
            <p:nvPicPr>
              <p:cNvPr id="501" name="Picture 500" descr="glow-ball.png"/>
              <p:cNvPicPr>
                <a:picLocks noChangeAspect="1"/>
              </p:cNvPicPr>
              <p:nvPr/>
            </p:nvPicPr>
            <p:blipFill>
              <a:blip r:embed="rId4" cstate="print"/>
              <a:stretch>
                <a:fillRect/>
              </a:stretch>
            </p:blipFill>
            <p:spPr>
              <a:xfrm>
                <a:off x="6707680" y="2273412"/>
                <a:ext cx="66294" cy="66294"/>
              </a:xfrm>
              <a:prstGeom prst="rect">
                <a:avLst/>
              </a:prstGeom>
              <a:effectLst>
                <a:outerShdw blurRad="228600" dist="50800" dir="5400000" algn="ctr" rotWithShape="0">
                  <a:srgbClr val="66FFFF"/>
                </a:outerShdw>
              </a:effectLst>
            </p:spPr>
          </p:pic>
          <p:pic>
            <p:nvPicPr>
              <p:cNvPr id="502" name="Picture 501" descr="glow-ball.png"/>
              <p:cNvPicPr>
                <a:picLocks noChangeAspect="1"/>
              </p:cNvPicPr>
              <p:nvPr/>
            </p:nvPicPr>
            <p:blipFill>
              <a:blip r:embed="rId4" cstate="print"/>
              <a:stretch>
                <a:fillRect/>
              </a:stretch>
            </p:blipFill>
            <p:spPr>
              <a:xfrm>
                <a:off x="7549193" y="2147517"/>
                <a:ext cx="66294" cy="66294"/>
              </a:xfrm>
              <a:prstGeom prst="rect">
                <a:avLst/>
              </a:prstGeom>
              <a:effectLst>
                <a:outerShdw blurRad="228600" dist="50800" dir="5400000" algn="ctr" rotWithShape="0">
                  <a:srgbClr val="66FFFF"/>
                </a:outerShdw>
              </a:effectLst>
            </p:spPr>
          </p:pic>
          <p:pic>
            <p:nvPicPr>
              <p:cNvPr id="503" name="Picture 502" descr="glow-ball.png"/>
              <p:cNvPicPr>
                <a:picLocks noChangeAspect="1"/>
              </p:cNvPicPr>
              <p:nvPr/>
            </p:nvPicPr>
            <p:blipFill>
              <a:blip r:embed="rId4" cstate="print"/>
              <a:stretch>
                <a:fillRect/>
              </a:stretch>
            </p:blipFill>
            <p:spPr>
              <a:xfrm>
                <a:off x="6787192" y="2525203"/>
                <a:ext cx="66294" cy="66294"/>
              </a:xfrm>
              <a:prstGeom prst="rect">
                <a:avLst/>
              </a:prstGeom>
              <a:effectLst>
                <a:outerShdw blurRad="228600" dist="50800" dir="5400000" algn="ctr" rotWithShape="0">
                  <a:srgbClr val="66FFFF"/>
                </a:outerShdw>
              </a:effectLst>
            </p:spPr>
          </p:pic>
          <p:pic>
            <p:nvPicPr>
              <p:cNvPr id="504" name="Picture 503" descr="glow-ball.png"/>
              <p:cNvPicPr>
                <a:picLocks noChangeAspect="1"/>
              </p:cNvPicPr>
              <p:nvPr/>
            </p:nvPicPr>
            <p:blipFill>
              <a:blip r:embed="rId4" cstate="print"/>
              <a:stretch>
                <a:fillRect/>
              </a:stretch>
            </p:blipFill>
            <p:spPr>
              <a:xfrm>
                <a:off x="6196356" y="2755630"/>
                <a:ext cx="66294" cy="66294"/>
              </a:xfrm>
              <a:prstGeom prst="rect">
                <a:avLst/>
              </a:prstGeom>
              <a:effectLst>
                <a:outerShdw blurRad="228600" dist="50800" dir="5400000" algn="ctr" rotWithShape="0">
                  <a:srgbClr val="66FFFF"/>
                </a:outerShdw>
              </a:effectLst>
            </p:spPr>
          </p:pic>
          <p:pic>
            <p:nvPicPr>
              <p:cNvPr id="506" name="Picture 505" descr="glow-ball.png"/>
              <p:cNvPicPr>
                <a:picLocks noChangeAspect="1"/>
              </p:cNvPicPr>
              <p:nvPr/>
            </p:nvPicPr>
            <p:blipFill>
              <a:blip r:embed="rId5" cstate="print"/>
              <a:stretch>
                <a:fillRect/>
              </a:stretch>
            </p:blipFill>
            <p:spPr>
              <a:xfrm flipH="1" flipV="1">
                <a:off x="6473633" y="2357481"/>
                <a:ext cx="74965" cy="74965"/>
              </a:xfrm>
              <a:prstGeom prst="rect">
                <a:avLst/>
              </a:prstGeom>
              <a:effectLst>
                <a:outerShdw blurRad="228600" dist="50800" dir="5400000" algn="ctr" rotWithShape="0">
                  <a:srgbClr val="66FFFF"/>
                </a:outerShdw>
              </a:effectLst>
            </p:spPr>
          </p:pic>
          <p:pic>
            <p:nvPicPr>
              <p:cNvPr id="507" name="Picture 506" descr="glow-ball.png"/>
              <p:cNvPicPr>
                <a:picLocks noChangeAspect="1"/>
              </p:cNvPicPr>
              <p:nvPr/>
            </p:nvPicPr>
            <p:blipFill>
              <a:blip r:embed="rId5" cstate="print"/>
              <a:stretch>
                <a:fillRect/>
              </a:stretch>
            </p:blipFill>
            <p:spPr>
              <a:xfrm flipH="1" flipV="1">
                <a:off x="6599528" y="2231585"/>
                <a:ext cx="74965" cy="74965"/>
              </a:xfrm>
              <a:prstGeom prst="rect">
                <a:avLst/>
              </a:prstGeom>
              <a:effectLst>
                <a:outerShdw blurRad="228600" dist="50800" dir="5400000" algn="ctr" rotWithShape="0">
                  <a:srgbClr val="66FFFF"/>
                </a:outerShdw>
              </a:effectLst>
            </p:spPr>
          </p:pic>
          <p:pic>
            <p:nvPicPr>
              <p:cNvPr id="508" name="Picture 507" descr="glow-ball.png"/>
              <p:cNvPicPr>
                <a:picLocks noChangeAspect="1"/>
              </p:cNvPicPr>
              <p:nvPr/>
            </p:nvPicPr>
            <p:blipFill>
              <a:blip r:embed="rId5" cstate="print"/>
              <a:stretch>
                <a:fillRect/>
              </a:stretch>
            </p:blipFill>
            <p:spPr>
              <a:xfrm flipH="1" flipV="1">
                <a:off x="6804937" y="2330976"/>
                <a:ext cx="74965" cy="74965"/>
              </a:xfrm>
              <a:prstGeom prst="rect">
                <a:avLst/>
              </a:prstGeom>
              <a:effectLst>
                <a:outerShdw blurRad="228600" dist="50800" dir="5400000" algn="ctr" rotWithShape="0">
                  <a:srgbClr val="66FFFF"/>
                </a:outerShdw>
              </a:effectLst>
            </p:spPr>
          </p:pic>
          <p:pic>
            <p:nvPicPr>
              <p:cNvPr id="509" name="Picture 508" descr="glow-ball.png"/>
              <p:cNvPicPr>
                <a:picLocks noChangeAspect="1"/>
              </p:cNvPicPr>
              <p:nvPr/>
            </p:nvPicPr>
            <p:blipFill>
              <a:blip r:embed="rId5" cstate="print"/>
              <a:stretch>
                <a:fillRect/>
              </a:stretch>
            </p:blipFill>
            <p:spPr>
              <a:xfrm flipH="1" flipV="1">
                <a:off x="6904328" y="2536385"/>
                <a:ext cx="74965" cy="74965"/>
              </a:xfrm>
              <a:prstGeom prst="rect">
                <a:avLst/>
              </a:prstGeom>
              <a:effectLst>
                <a:outerShdw blurRad="228600" dist="50800" dir="5400000" algn="ctr" rotWithShape="0">
                  <a:srgbClr val="66FFFF"/>
                </a:outerShdw>
              </a:effectLst>
            </p:spPr>
          </p:pic>
          <p:pic>
            <p:nvPicPr>
              <p:cNvPr id="510" name="Picture 509" descr="glow-ball.png"/>
              <p:cNvPicPr>
                <a:picLocks noChangeAspect="1"/>
              </p:cNvPicPr>
              <p:nvPr/>
            </p:nvPicPr>
            <p:blipFill>
              <a:blip r:embed="rId5" cstate="print"/>
              <a:stretch>
                <a:fillRect/>
              </a:stretch>
            </p:blipFill>
            <p:spPr>
              <a:xfrm flipH="1" flipV="1">
                <a:off x="6599591" y="2337598"/>
                <a:ext cx="74965" cy="74965"/>
              </a:xfrm>
              <a:prstGeom prst="rect">
                <a:avLst/>
              </a:prstGeom>
              <a:effectLst>
                <a:outerShdw blurRad="228600" dist="50800" dir="5400000" algn="ctr" rotWithShape="0">
                  <a:srgbClr val="66FFFF"/>
                </a:outerShdw>
              </a:effectLst>
            </p:spPr>
          </p:pic>
          <p:pic>
            <p:nvPicPr>
              <p:cNvPr id="511" name="Picture 510" descr="glow-ball.png"/>
              <p:cNvPicPr>
                <a:picLocks noChangeAspect="1"/>
              </p:cNvPicPr>
              <p:nvPr/>
            </p:nvPicPr>
            <p:blipFill>
              <a:blip r:embed="rId4" cstate="print"/>
              <a:stretch>
                <a:fillRect/>
              </a:stretch>
            </p:blipFill>
            <p:spPr>
              <a:xfrm>
                <a:off x="7158254" y="2101136"/>
                <a:ext cx="66294" cy="66294"/>
              </a:xfrm>
              <a:prstGeom prst="rect">
                <a:avLst/>
              </a:prstGeom>
              <a:effectLst>
                <a:outerShdw blurRad="228600" dist="50800" dir="5400000" algn="ctr" rotWithShape="0">
                  <a:srgbClr val="66FFFF"/>
                </a:outerShdw>
              </a:effectLst>
            </p:spPr>
          </p:pic>
          <p:pic>
            <p:nvPicPr>
              <p:cNvPr id="512" name="Picture 511" descr="glow-ball.png"/>
              <p:cNvPicPr>
                <a:picLocks noChangeAspect="1"/>
              </p:cNvPicPr>
              <p:nvPr/>
            </p:nvPicPr>
            <p:blipFill>
              <a:blip r:embed="rId4" cstate="print"/>
              <a:stretch>
                <a:fillRect/>
              </a:stretch>
            </p:blipFill>
            <p:spPr>
              <a:xfrm>
                <a:off x="7032358" y="2266788"/>
                <a:ext cx="66294" cy="66294"/>
              </a:xfrm>
              <a:prstGeom prst="rect">
                <a:avLst/>
              </a:prstGeom>
              <a:effectLst>
                <a:outerShdw blurRad="228600" dist="50800" dir="5400000" algn="ctr" rotWithShape="0">
                  <a:srgbClr val="66FFFF"/>
                </a:outerShdw>
              </a:effectLst>
            </p:spPr>
          </p:pic>
          <p:pic>
            <p:nvPicPr>
              <p:cNvPr id="513" name="Picture 512" descr="glow-ball.png"/>
              <p:cNvPicPr>
                <a:picLocks noChangeAspect="1"/>
              </p:cNvPicPr>
              <p:nvPr/>
            </p:nvPicPr>
            <p:blipFill>
              <a:blip r:embed="rId4" cstate="print"/>
              <a:stretch>
                <a:fillRect/>
              </a:stretch>
            </p:blipFill>
            <p:spPr>
              <a:xfrm>
                <a:off x="6972724" y="2021623"/>
                <a:ext cx="66294" cy="66294"/>
              </a:xfrm>
              <a:prstGeom prst="rect">
                <a:avLst/>
              </a:prstGeom>
              <a:effectLst>
                <a:outerShdw blurRad="228600" dist="50800" dir="5400000" algn="ctr" rotWithShape="0">
                  <a:srgbClr val="66FFFF"/>
                </a:outerShdw>
              </a:effectLst>
            </p:spPr>
          </p:pic>
          <p:pic>
            <p:nvPicPr>
              <p:cNvPr id="514" name="Picture 513" descr="glow-ball.png"/>
              <p:cNvPicPr>
                <a:picLocks noChangeAspect="1"/>
              </p:cNvPicPr>
              <p:nvPr/>
            </p:nvPicPr>
            <p:blipFill>
              <a:blip r:embed="rId4" cstate="print"/>
              <a:stretch>
                <a:fillRect/>
              </a:stretch>
            </p:blipFill>
            <p:spPr>
              <a:xfrm>
                <a:off x="6860080" y="2240284"/>
                <a:ext cx="66294" cy="66294"/>
              </a:xfrm>
              <a:prstGeom prst="rect">
                <a:avLst/>
              </a:prstGeom>
              <a:effectLst>
                <a:outerShdw blurRad="228600" dist="50800" dir="5400000" algn="ctr" rotWithShape="0">
                  <a:srgbClr val="66FFFF"/>
                </a:outerShdw>
              </a:effectLst>
            </p:spPr>
          </p:pic>
          <p:pic>
            <p:nvPicPr>
              <p:cNvPr id="515" name="Picture 514" descr="glow-ball.png"/>
              <p:cNvPicPr>
                <a:picLocks noChangeAspect="1"/>
              </p:cNvPicPr>
              <p:nvPr/>
            </p:nvPicPr>
            <p:blipFill>
              <a:blip r:embed="rId4" cstate="print"/>
              <a:stretch>
                <a:fillRect/>
              </a:stretch>
            </p:blipFill>
            <p:spPr>
              <a:xfrm>
                <a:off x="6508898" y="2193902"/>
                <a:ext cx="66294" cy="66294"/>
              </a:xfrm>
              <a:prstGeom prst="rect">
                <a:avLst/>
              </a:prstGeom>
              <a:effectLst>
                <a:outerShdw blurRad="228600" dist="50800" dir="5400000" algn="ctr" rotWithShape="0">
                  <a:srgbClr val="66FFFF"/>
                </a:outerShdw>
              </a:effectLst>
            </p:spPr>
          </p:pic>
          <p:pic>
            <p:nvPicPr>
              <p:cNvPr id="516" name="Picture 515" descr="glow-ball.png"/>
              <p:cNvPicPr>
                <a:picLocks noChangeAspect="1"/>
              </p:cNvPicPr>
              <p:nvPr/>
            </p:nvPicPr>
            <p:blipFill>
              <a:blip r:embed="rId4" cstate="print"/>
              <a:stretch>
                <a:fillRect/>
              </a:stretch>
            </p:blipFill>
            <p:spPr>
              <a:xfrm>
                <a:off x="6939592" y="2492075"/>
                <a:ext cx="66294" cy="66294"/>
              </a:xfrm>
              <a:prstGeom prst="rect">
                <a:avLst/>
              </a:prstGeom>
              <a:effectLst>
                <a:outerShdw blurRad="228600" dist="50800" dir="5400000" algn="ctr" rotWithShape="0">
                  <a:srgbClr val="66FFFF"/>
                </a:outerShdw>
              </a:effectLst>
            </p:spPr>
          </p:pic>
          <p:pic>
            <p:nvPicPr>
              <p:cNvPr id="517" name="Picture 516" descr="glow-ball.png"/>
              <p:cNvPicPr>
                <a:picLocks noChangeAspect="1"/>
              </p:cNvPicPr>
              <p:nvPr/>
            </p:nvPicPr>
            <p:blipFill>
              <a:blip r:embed="rId4" cstate="print"/>
              <a:stretch>
                <a:fillRect/>
              </a:stretch>
            </p:blipFill>
            <p:spPr>
              <a:xfrm>
                <a:off x="6667922" y="1968615"/>
                <a:ext cx="66294" cy="66294"/>
              </a:xfrm>
              <a:prstGeom prst="rect">
                <a:avLst/>
              </a:prstGeom>
              <a:effectLst>
                <a:outerShdw blurRad="228600" dist="50800" dir="5400000" algn="ctr" rotWithShape="0">
                  <a:srgbClr val="66FFFF"/>
                </a:outerShdw>
              </a:effectLst>
            </p:spPr>
          </p:pic>
          <p:pic>
            <p:nvPicPr>
              <p:cNvPr id="518" name="Picture 517" descr="glow-ball.png"/>
              <p:cNvPicPr>
                <a:picLocks noChangeAspect="1"/>
              </p:cNvPicPr>
              <p:nvPr/>
            </p:nvPicPr>
            <p:blipFill>
              <a:blip r:embed="rId5" cstate="print"/>
              <a:stretch>
                <a:fillRect/>
              </a:stretch>
            </p:blipFill>
            <p:spPr>
              <a:xfrm flipH="1" flipV="1">
                <a:off x="6626033" y="2324353"/>
                <a:ext cx="74965" cy="74965"/>
              </a:xfrm>
              <a:prstGeom prst="rect">
                <a:avLst/>
              </a:prstGeom>
              <a:effectLst>
                <a:outerShdw blurRad="228600" dist="50800" dir="5400000" algn="ctr" rotWithShape="0">
                  <a:srgbClr val="66FFFF"/>
                </a:outerShdw>
              </a:effectLst>
            </p:spPr>
          </p:pic>
          <p:pic>
            <p:nvPicPr>
              <p:cNvPr id="519" name="Picture 518" descr="glow-ball.png"/>
              <p:cNvPicPr>
                <a:picLocks noChangeAspect="1"/>
              </p:cNvPicPr>
              <p:nvPr/>
            </p:nvPicPr>
            <p:blipFill>
              <a:blip r:embed="rId5" cstate="print"/>
              <a:stretch>
                <a:fillRect/>
              </a:stretch>
            </p:blipFill>
            <p:spPr>
              <a:xfrm flipH="1" flipV="1">
                <a:off x="6751928" y="2198457"/>
                <a:ext cx="74965" cy="74965"/>
              </a:xfrm>
              <a:prstGeom prst="rect">
                <a:avLst/>
              </a:prstGeom>
              <a:effectLst>
                <a:outerShdw blurRad="228600" dist="50800" dir="5400000" algn="ctr" rotWithShape="0">
                  <a:srgbClr val="66FFFF"/>
                </a:outerShdw>
              </a:effectLst>
            </p:spPr>
          </p:pic>
          <p:pic>
            <p:nvPicPr>
              <p:cNvPr id="520" name="Picture 519" descr="glow-ball.png"/>
              <p:cNvPicPr>
                <a:picLocks noChangeAspect="1"/>
              </p:cNvPicPr>
              <p:nvPr/>
            </p:nvPicPr>
            <p:blipFill>
              <a:blip r:embed="rId5" cstate="print"/>
              <a:stretch>
                <a:fillRect/>
              </a:stretch>
            </p:blipFill>
            <p:spPr>
              <a:xfrm flipH="1" flipV="1">
                <a:off x="6957337" y="2297848"/>
                <a:ext cx="74965" cy="74965"/>
              </a:xfrm>
              <a:prstGeom prst="rect">
                <a:avLst/>
              </a:prstGeom>
              <a:effectLst>
                <a:outerShdw blurRad="228600" dist="50800" dir="5400000" algn="ctr" rotWithShape="0">
                  <a:srgbClr val="66FFFF"/>
                </a:outerShdw>
              </a:effectLst>
            </p:spPr>
          </p:pic>
          <p:pic>
            <p:nvPicPr>
              <p:cNvPr id="521" name="Picture 520" descr="glow-ball.png"/>
              <p:cNvPicPr>
                <a:picLocks noChangeAspect="1"/>
              </p:cNvPicPr>
              <p:nvPr/>
            </p:nvPicPr>
            <p:blipFill>
              <a:blip r:embed="rId5" cstate="print"/>
              <a:stretch>
                <a:fillRect/>
              </a:stretch>
            </p:blipFill>
            <p:spPr>
              <a:xfrm flipH="1" flipV="1">
                <a:off x="7056728" y="2503257"/>
                <a:ext cx="74965" cy="74965"/>
              </a:xfrm>
              <a:prstGeom prst="rect">
                <a:avLst/>
              </a:prstGeom>
              <a:effectLst>
                <a:outerShdw blurRad="228600" dist="50800" dir="5400000" algn="ctr" rotWithShape="0">
                  <a:srgbClr val="66FFFF"/>
                </a:outerShdw>
              </a:effectLst>
            </p:spPr>
          </p:pic>
          <p:pic>
            <p:nvPicPr>
              <p:cNvPr id="522" name="Picture 521" descr="glow-ball.png"/>
              <p:cNvPicPr>
                <a:picLocks noChangeAspect="1"/>
              </p:cNvPicPr>
              <p:nvPr/>
            </p:nvPicPr>
            <p:blipFill>
              <a:blip r:embed="rId5" cstate="print"/>
              <a:stretch>
                <a:fillRect/>
              </a:stretch>
            </p:blipFill>
            <p:spPr>
              <a:xfrm flipH="1" flipV="1">
                <a:off x="6751991" y="2304470"/>
                <a:ext cx="74965" cy="74965"/>
              </a:xfrm>
              <a:prstGeom prst="rect">
                <a:avLst/>
              </a:prstGeom>
              <a:effectLst>
                <a:outerShdw blurRad="228600" dist="50800" dir="5400000" algn="ctr" rotWithShape="0">
                  <a:srgbClr val="66FFFF"/>
                </a:outerShdw>
              </a:effectLst>
            </p:spPr>
          </p:pic>
          <p:pic>
            <p:nvPicPr>
              <p:cNvPr id="523" name="Picture 522" descr="glow-ball.png"/>
              <p:cNvPicPr>
                <a:picLocks noChangeAspect="1"/>
              </p:cNvPicPr>
              <p:nvPr/>
            </p:nvPicPr>
            <p:blipFill>
              <a:blip r:embed="rId4" cstate="print"/>
              <a:stretch>
                <a:fillRect/>
              </a:stretch>
            </p:blipFill>
            <p:spPr>
              <a:xfrm>
                <a:off x="6356498" y="2545082"/>
                <a:ext cx="66294" cy="66294"/>
              </a:xfrm>
              <a:prstGeom prst="rect">
                <a:avLst/>
              </a:prstGeom>
              <a:effectLst>
                <a:outerShdw blurRad="228600" dist="50800" dir="5400000" algn="ctr" rotWithShape="0">
                  <a:srgbClr val="66FFFF"/>
                </a:outerShdw>
              </a:effectLst>
            </p:spPr>
          </p:pic>
          <p:pic>
            <p:nvPicPr>
              <p:cNvPr id="524" name="Picture 523" descr="glow-ball.png"/>
              <p:cNvPicPr>
                <a:picLocks noChangeAspect="1"/>
              </p:cNvPicPr>
              <p:nvPr/>
            </p:nvPicPr>
            <p:blipFill>
              <a:blip r:embed="rId4" cstate="print"/>
              <a:stretch>
                <a:fillRect/>
              </a:stretch>
            </p:blipFill>
            <p:spPr>
              <a:xfrm>
                <a:off x="7038984" y="2472198"/>
                <a:ext cx="66294" cy="66294"/>
              </a:xfrm>
              <a:prstGeom prst="rect">
                <a:avLst/>
              </a:prstGeom>
              <a:effectLst>
                <a:outerShdw blurRad="228600" dist="50800" dir="5400000" algn="ctr" rotWithShape="0">
                  <a:srgbClr val="66FFFF"/>
                </a:outerShdw>
              </a:effectLst>
            </p:spPr>
          </p:pic>
          <p:pic>
            <p:nvPicPr>
              <p:cNvPr id="525" name="Picture 524" descr="glow-ball.png"/>
              <p:cNvPicPr>
                <a:picLocks noChangeAspect="1"/>
              </p:cNvPicPr>
              <p:nvPr/>
            </p:nvPicPr>
            <p:blipFill>
              <a:blip r:embed="rId5" cstate="print"/>
              <a:stretch>
                <a:fillRect/>
              </a:stretch>
            </p:blipFill>
            <p:spPr>
              <a:xfrm flipH="1" flipV="1">
                <a:off x="4658147" y="4729611"/>
                <a:ext cx="74965" cy="74965"/>
              </a:xfrm>
              <a:prstGeom prst="rect">
                <a:avLst/>
              </a:prstGeom>
              <a:effectLst>
                <a:outerShdw blurRad="228600" dist="50800" dir="5400000" algn="ctr" rotWithShape="0">
                  <a:srgbClr val="66FFFF"/>
                </a:outerShdw>
              </a:effectLst>
            </p:spPr>
          </p:pic>
          <p:pic>
            <p:nvPicPr>
              <p:cNvPr id="526" name="Picture 525" descr="glow-ball.png"/>
              <p:cNvPicPr>
                <a:picLocks noChangeAspect="1"/>
              </p:cNvPicPr>
              <p:nvPr/>
            </p:nvPicPr>
            <p:blipFill>
              <a:blip r:embed="rId5" cstate="print"/>
              <a:stretch>
                <a:fillRect/>
              </a:stretch>
            </p:blipFill>
            <p:spPr>
              <a:xfrm flipH="1" flipV="1">
                <a:off x="4686196" y="4527657"/>
                <a:ext cx="74965" cy="74965"/>
              </a:xfrm>
              <a:prstGeom prst="rect">
                <a:avLst/>
              </a:prstGeom>
              <a:effectLst>
                <a:outerShdw blurRad="228600" dist="50800" dir="5400000" algn="ctr" rotWithShape="0">
                  <a:srgbClr val="66FFFF"/>
                </a:outerShdw>
              </a:effectLst>
            </p:spPr>
          </p:pic>
          <p:pic>
            <p:nvPicPr>
              <p:cNvPr id="527" name="Picture 526" descr="glow-ball.png"/>
              <p:cNvPicPr>
                <a:picLocks noChangeAspect="1"/>
              </p:cNvPicPr>
              <p:nvPr/>
            </p:nvPicPr>
            <p:blipFill>
              <a:blip r:embed="rId5" cstate="print"/>
              <a:stretch>
                <a:fillRect/>
              </a:stretch>
            </p:blipFill>
            <p:spPr>
              <a:xfrm flipH="1" flipV="1">
                <a:off x="3698868" y="4522047"/>
                <a:ext cx="74965" cy="74965"/>
              </a:xfrm>
              <a:prstGeom prst="rect">
                <a:avLst/>
              </a:prstGeom>
              <a:effectLst>
                <a:outerShdw blurRad="228600" dist="50800" dir="5400000" algn="ctr" rotWithShape="0">
                  <a:srgbClr val="66FFFF"/>
                </a:outerShdw>
              </a:effectLst>
            </p:spPr>
          </p:pic>
          <p:pic>
            <p:nvPicPr>
              <p:cNvPr id="528" name="Picture 527" descr="glow-ball.png"/>
              <p:cNvPicPr>
                <a:picLocks noChangeAspect="1"/>
              </p:cNvPicPr>
              <p:nvPr/>
            </p:nvPicPr>
            <p:blipFill>
              <a:blip r:embed="rId5" cstate="print"/>
              <a:stretch>
                <a:fillRect/>
              </a:stretch>
            </p:blipFill>
            <p:spPr>
              <a:xfrm flipH="1" flipV="1">
                <a:off x="3867162" y="3983505"/>
                <a:ext cx="74965" cy="74965"/>
              </a:xfrm>
              <a:prstGeom prst="rect">
                <a:avLst/>
              </a:prstGeom>
              <a:effectLst>
                <a:outerShdw blurRad="228600" dist="50800" dir="5400000" algn="ctr" rotWithShape="0">
                  <a:srgbClr val="66FFFF"/>
                </a:outerShdw>
              </a:effectLst>
            </p:spPr>
          </p:pic>
          <p:pic>
            <p:nvPicPr>
              <p:cNvPr id="529" name="Picture 528" descr="glow-ball.png"/>
              <p:cNvPicPr>
                <a:picLocks noChangeAspect="1"/>
              </p:cNvPicPr>
              <p:nvPr/>
            </p:nvPicPr>
            <p:blipFill>
              <a:blip r:embed="rId5" cstate="print"/>
              <a:stretch>
                <a:fillRect/>
              </a:stretch>
            </p:blipFill>
            <p:spPr>
              <a:xfrm flipH="1" flipV="1">
                <a:off x="6879633" y="5122298"/>
                <a:ext cx="74965" cy="74965"/>
              </a:xfrm>
              <a:prstGeom prst="rect">
                <a:avLst/>
              </a:prstGeom>
              <a:effectLst>
                <a:outerShdw blurRad="228600" dist="50800" dir="5400000" algn="ctr" rotWithShape="0">
                  <a:srgbClr val="66FFFF"/>
                </a:outerShdw>
              </a:effectLst>
            </p:spPr>
          </p:pic>
          <p:pic>
            <p:nvPicPr>
              <p:cNvPr id="530" name="Picture 529" descr="glow-ball.png"/>
              <p:cNvPicPr>
                <a:picLocks noChangeAspect="1"/>
              </p:cNvPicPr>
              <p:nvPr/>
            </p:nvPicPr>
            <p:blipFill>
              <a:blip r:embed="rId5" cstate="print"/>
              <a:stretch>
                <a:fillRect/>
              </a:stretch>
            </p:blipFill>
            <p:spPr>
              <a:xfrm flipH="1" flipV="1">
                <a:off x="7064757" y="5133517"/>
                <a:ext cx="74965" cy="74965"/>
              </a:xfrm>
              <a:prstGeom prst="rect">
                <a:avLst/>
              </a:prstGeom>
              <a:effectLst>
                <a:outerShdw blurRad="228600" dist="50800" dir="5400000" algn="ctr" rotWithShape="0">
                  <a:srgbClr val="66FFFF"/>
                </a:outerShdw>
              </a:effectLst>
            </p:spPr>
          </p:pic>
          <p:pic>
            <p:nvPicPr>
              <p:cNvPr id="531" name="Picture 530" descr="glow-ball.png"/>
              <p:cNvPicPr>
                <a:picLocks noChangeAspect="1"/>
              </p:cNvPicPr>
              <p:nvPr/>
            </p:nvPicPr>
            <p:blipFill>
              <a:blip r:embed="rId5" cstate="print"/>
              <a:stretch>
                <a:fillRect/>
              </a:stretch>
            </p:blipFill>
            <p:spPr>
              <a:xfrm flipH="1" flipV="1">
                <a:off x="6986220" y="5083028"/>
                <a:ext cx="74965" cy="74965"/>
              </a:xfrm>
              <a:prstGeom prst="rect">
                <a:avLst/>
              </a:prstGeom>
              <a:effectLst>
                <a:outerShdw blurRad="228600" dist="50800" dir="5400000" algn="ctr" rotWithShape="0">
                  <a:srgbClr val="66FFFF"/>
                </a:outerShdw>
              </a:effectLst>
            </p:spPr>
          </p:pic>
          <p:pic>
            <p:nvPicPr>
              <p:cNvPr id="532" name="Picture 531" descr="glow-ball.png"/>
              <p:cNvPicPr>
                <a:picLocks noChangeAspect="1"/>
              </p:cNvPicPr>
              <p:nvPr/>
            </p:nvPicPr>
            <p:blipFill>
              <a:blip r:embed="rId5" cstate="print"/>
              <a:stretch>
                <a:fillRect/>
              </a:stretch>
            </p:blipFill>
            <p:spPr>
              <a:xfrm flipH="1" flipV="1">
                <a:off x="10582995" y="2879559"/>
                <a:ext cx="74965" cy="74965"/>
              </a:xfrm>
              <a:prstGeom prst="rect">
                <a:avLst/>
              </a:prstGeom>
              <a:effectLst>
                <a:outerShdw blurRad="228600" dist="50800" dir="5400000" algn="ctr" rotWithShape="0">
                  <a:srgbClr val="66FFFF"/>
                </a:outerShdw>
              </a:effectLst>
            </p:spPr>
          </p:pic>
          <p:pic>
            <p:nvPicPr>
              <p:cNvPr id="533" name="Picture 532" descr="glow-ball.png"/>
              <p:cNvPicPr>
                <a:picLocks noChangeAspect="1"/>
              </p:cNvPicPr>
              <p:nvPr/>
            </p:nvPicPr>
            <p:blipFill>
              <a:blip r:embed="rId4" cstate="print"/>
              <a:stretch>
                <a:fillRect/>
              </a:stretch>
            </p:blipFill>
            <p:spPr>
              <a:xfrm>
                <a:off x="10603162" y="2772735"/>
                <a:ext cx="66294" cy="66294"/>
              </a:xfrm>
              <a:prstGeom prst="rect">
                <a:avLst/>
              </a:prstGeom>
              <a:effectLst>
                <a:outerShdw blurRad="228600" dist="50800" dir="5400000" algn="ctr" rotWithShape="0">
                  <a:srgbClr val="66FFFF"/>
                </a:outerShdw>
              </a:effectLst>
            </p:spPr>
          </p:pic>
          <p:pic>
            <p:nvPicPr>
              <p:cNvPr id="534" name="Picture 533" descr="glow-ball.png"/>
              <p:cNvPicPr>
                <a:picLocks noChangeAspect="1"/>
              </p:cNvPicPr>
              <p:nvPr/>
            </p:nvPicPr>
            <p:blipFill>
              <a:blip r:embed="rId5" cstate="print"/>
              <a:stretch>
                <a:fillRect/>
              </a:stretch>
            </p:blipFill>
            <p:spPr>
              <a:xfrm flipH="1" flipV="1">
                <a:off x="9694475" y="4035498"/>
                <a:ext cx="74965" cy="74965"/>
              </a:xfrm>
              <a:prstGeom prst="rect">
                <a:avLst/>
              </a:prstGeom>
              <a:effectLst>
                <a:outerShdw blurRad="228600" dist="50800" dir="5400000" algn="ctr" rotWithShape="0">
                  <a:srgbClr val="66FFFF"/>
                </a:outerShdw>
              </a:effectLst>
            </p:spPr>
          </p:pic>
          <p:pic>
            <p:nvPicPr>
              <p:cNvPr id="535" name="Picture 534" descr="glow-ball.png"/>
              <p:cNvPicPr>
                <a:picLocks noChangeAspect="1"/>
              </p:cNvPicPr>
              <p:nvPr/>
            </p:nvPicPr>
            <p:blipFill>
              <a:blip r:embed="rId4" cstate="print"/>
              <a:stretch>
                <a:fillRect/>
              </a:stretch>
            </p:blipFill>
            <p:spPr>
              <a:xfrm>
                <a:off x="9714642" y="3928674"/>
                <a:ext cx="66294" cy="66294"/>
              </a:xfrm>
              <a:prstGeom prst="rect">
                <a:avLst/>
              </a:prstGeom>
              <a:effectLst>
                <a:outerShdw blurRad="228600" dist="50800" dir="5400000" algn="ctr" rotWithShape="0">
                  <a:srgbClr val="66FFFF"/>
                </a:outerShdw>
              </a:effectLst>
            </p:spPr>
          </p:pic>
          <p:pic>
            <p:nvPicPr>
              <p:cNvPr id="536" name="Picture 535" descr="glow-ball.png"/>
              <p:cNvPicPr>
                <a:picLocks noChangeAspect="1"/>
              </p:cNvPicPr>
              <p:nvPr/>
            </p:nvPicPr>
            <p:blipFill>
              <a:blip r:embed="rId4" cstate="print"/>
              <a:stretch>
                <a:fillRect/>
              </a:stretch>
            </p:blipFill>
            <p:spPr>
              <a:xfrm>
                <a:off x="2325183" y="2876383"/>
                <a:ext cx="66294" cy="66294"/>
              </a:xfrm>
              <a:prstGeom prst="rect">
                <a:avLst/>
              </a:prstGeom>
              <a:effectLst>
                <a:outerShdw blurRad="228600" dist="50800" dir="5400000" algn="ctr" rotWithShape="0">
                  <a:srgbClr val="66FFFF"/>
                </a:outerShdw>
              </a:effectLst>
            </p:spPr>
          </p:pic>
          <p:pic>
            <p:nvPicPr>
              <p:cNvPr id="537" name="Picture 536" descr="glow-ball.png"/>
              <p:cNvPicPr>
                <a:picLocks noChangeAspect="1"/>
              </p:cNvPicPr>
              <p:nvPr/>
            </p:nvPicPr>
            <p:blipFill>
              <a:blip r:embed="rId4" cstate="print"/>
              <a:stretch>
                <a:fillRect/>
              </a:stretch>
            </p:blipFill>
            <p:spPr>
              <a:xfrm>
                <a:off x="2411322" y="2936018"/>
                <a:ext cx="66294" cy="66294"/>
              </a:xfrm>
              <a:prstGeom prst="rect">
                <a:avLst/>
              </a:prstGeom>
              <a:effectLst>
                <a:outerShdw blurRad="228600" dist="50800" dir="5400000" algn="ctr" rotWithShape="0">
                  <a:srgbClr val="66FFFF"/>
                </a:outerShdw>
              </a:effectLst>
            </p:spPr>
          </p:pic>
          <p:pic>
            <p:nvPicPr>
              <p:cNvPr id="538" name="Picture 537" descr="glow-ball.png"/>
              <p:cNvPicPr>
                <a:picLocks noChangeAspect="1"/>
              </p:cNvPicPr>
              <p:nvPr/>
            </p:nvPicPr>
            <p:blipFill>
              <a:blip r:embed="rId4" cstate="print"/>
              <a:stretch>
                <a:fillRect/>
              </a:stretch>
            </p:blipFill>
            <p:spPr>
              <a:xfrm>
                <a:off x="2539869" y="3088418"/>
                <a:ext cx="66294" cy="66294"/>
              </a:xfrm>
              <a:prstGeom prst="rect">
                <a:avLst/>
              </a:prstGeom>
              <a:effectLst>
                <a:outerShdw blurRad="228600" dist="50800" dir="5400000" algn="ctr" rotWithShape="0">
                  <a:srgbClr val="66FFFF"/>
                </a:outerShdw>
              </a:effectLst>
            </p:spPr>
          </p:pic>
          <p:pic>
            <p:nvPicPr>
              <p:cNvPr id="539" name="Picture 538" descr="glow-ball.png"/>
              <p:cNvPicPr>
                <a:picLocks noChangeAspect="1"/>
              </p:cNvPicPr>
              <p:nvPr/>
            </p:nvPicPr>
            <p:blipFill>
              <a:blip r:embed="rId4" cstate="print"/>
              <a:stretch>
                <a:fillRect/>
              </a:stretch>
            </p:blipFill>
            <p:spPr>
              <a:xfrm>
                <a:off x="2692269" y="3240818"/>
                <a:ext cx="66294" cy="66294"/>
              </a:xfrm>
              <a:prstGeom prst="rect">
                <a:avLst/>
              </a:prstGeom>
              <a:effectLst>
                <a:outerShdw blurRad="228600" dist="50800" dir="5400000" algn="ctr" rotWithShape="0">
                  <a:srgbClr val="66FFFF"/>
                </a:outerShdw>
              </a:effectLst>
            </p:spPr>
          </p:pic>
          <p:pic>
            <p:nvPicPr>
              <p:cNvPr id="540" name="Picture 539" descr="glow-ball.png"/>
              <p:cNvPicPr>
                <a:picLocks noChangeAspect="1"/>
              </p:cNvPicPr>
              <p:nvPr/>
            </p:nvPicPr>
            <p:blipFill>
              <a:blip r:embed="rId4" cstate="print"/>
              <a:stretch>
                <a:fillRect/>
              </a:stretch>
            </p:blipFill>
            <p:spPr>
              <a:xfrm>
                <a:off x="3633174" y="2763740"/>
                <a:ext cx="66294" cy="66294"/>
              </a:xfrm>
              <a:prstGeom prst="rect">
                <a:avLst/>
              </a:prstGeom>
              <a:effectLst>
                <a:outerShdw blurRad="228600" dist="50800" dir="5400000" algn="ctr" rotWithShape="0">
                  <a:srgbClr val="66FFFF"/>
                </a:outerShdw>
              </a:effectLst>
            </p:spPr>
          </p:pic>
          <p:pic>
            <p:nvPicPr>
              <p:cNvPr id="541" name="Picture 540" descr="glow-ball.png"/>
              <p:cNvPicPr>
                <a:picLocks noChangeAspect="1"/>
              </p:cNvPicPr>
              <p:nvPr/>
            </p:nvPicPr>
            <p:blipFill>
              <a:blip r:embed="rId4" cstate="print"/>
              <a:stretch>
                <a:fillRect/>
              </a:stretch>
            </p:blipFill>
            <p:spPr>
              <a:xfrm>
                <a:off x="3388008" y="2955896"/>
                <a:ext cx="66294" cy="66294"/>
              </a:xfrm>
              <a:prstGeom prst="rect">
                <a:avLst/>
              </a:prstGeom>
              <a:effectLst>
                <a:outerShdw blurRad="228600" dist="50800" dir="5400000" algn="ctr" rotWithShape="0">
                  <a:srgbClr val="66FFFF"/>
                </a:outerShdw>
              </a:effectLst>
            </p:spPr>
          </p:pic>
          <p:pic>
            <p:nvPicPr>
              <p:cNvPr id="542" name="Picture 541" descr="glow-ball.png"/>
              <p:cNvPicPr>
                <a:picLocks noChangeAspect="1"/>
              </p:cNvPicPr>
              <p:nvPr/>
            </p:nvPicPr>
            <p:blipFill>
              <a:blip r:embed="rId5" cstate="print"/>
              <a:stretch>
                <a:fillRect/>
              </a:stretch>
            </p:blipFill>
            <p:spPr>
              <a:xfrm flipH="1" flipV="1">
                <a:off x="3319676" y="2861054"/>
                <a:ext cx="74965" cy="74965"/>
              </a:xfrm>
              <a:prstGeom prst="rect">
                <a:avLst/>
              </a:prstGeom>
              <a:effectLst>
                <a:outerShdw blurRad="228600" dist="50800" dir="5400000" algn="ctr" rotWithShape="0">
                  <a:srgbClr val="66FFFF"/>
                </a:outerShdw>
              </a:effectLst>
            </p:spPr>
          </p:pic>
          <p:pic>
            <p:nvPicPr>
              <p:cNvPr id="543" name="Picture 542" descr="glow-ball.png"/>
              <p:cNvPicPr>
                <a:picLocks noChangeAspect="1"/>
              </p:cNvPicPr>
              <p:nvPr/>
            </p:nvPicPr>
            <p:blipFill>
              <a:blip r:embed="rId5" cstate="print"/>
              <a:stretch>
                <a:fillRect/>
              </a:stretch>
            </p:blipFill>
            <p:spPr>
              <a:xfrm flipH="1" flipV="1">
                <a:off x="3074511" y="2827925"/>
                <a:ext cx="74965" cy="74965"/>
              </a:xfrm>
              <a:prstGeom prst="rect">
                <a:avLst/>
              </a:prstGeom>
              <a:effectLst>
                <a:outerShdw blurRad="228600" dist="50800" dir="5400000" algn="ctr" rotWithShape="0">
                  <a:srgbClr val="66FFFF"/>
                </a:outerShdw>
              </a:effectLst>
            </p:spPr>
          </p:pic>
          <p:pic>
            <p:nvPicPr>
              <p:cNvPr id="544" name="Picture 543" descr="glow-ball.png"/>
              <p:cNvPicPr>
                <a:picLocks noChangeAspect="1"/>
              </p:cNvPicPr>
              <p:nvPr/>
            </p:nvPicPr>
            <p:blipFill>
              <a:blip r:embed="rId5" cstate="print"/>
              <a:stretch>
                <a:fillRect/>
              </a:stretch>
            </p:blipFill>
            <p:spPr>
              <a:xfrm flipH="1" flipV="1">
                <a:off x="3187154" y="3046585"/>
                <a:ext cx="74965" cy="74965"/>
              </a:xfrm>
              <a:prstGeom prst="rect">
                <a:avLst/>
              </a:prstGeom>
              <a:effectLst>
                <a:outerShdw blurRad="228600" dist="50800" dir="5400000" algn="ctr" rotWithShape="0">
                  <a:srgbClr val="66FFFF"/>
                </a:outerShdw>
              </a:effectLst>
            </p:spPr>
          </p:pic>
          <p:pic>
            <p:nvPicPr>
              <p:cNvPr id="545" name="Picture 544" descr="glow-ball.png"/>
              <p:cNvPicPr>
                <a:picLocks noChangeAspect="1"/>
              </p:cNvPicPr>
              <p:nvPr/>
            </p:nvPicPr>
            <p:blipFill>
              <a:blip r:embed="rId5" cstate="print"/>
              <a:stretch>
                <a:fillRect/>
              </a:stretch>
            </p:blipFill>
            <p:spPr>
              <a:xfrm flipH="1" flipV="1">
                <a:off x="2663693" y="2894185"/>
                <a:ext cx="74965" cy="74965"/>
              </a:xfrm>
              <a:prstGeom prst="rect">
                <a:avLst/>
              </a:prstGeom>
              <a:effectLst>
                <a:outerShdw blurRad="228600" dist="50800" dir="5400000" algn="ctr" rotWithShape="0">
                  <a:srgbClr val="66FFFF"/>
                </a:outerShdw>
              </a:effectLst>
            </p:spPr>
          </p:pic>
          <p:pic>
            <p:nvPicPr>
              <p:cNvPr id="546" name="Picture 545" descr="glow-ball.png"/>
              <p:cNvPicPr>
                <a:picLocks noChangeAspect="1"/>
              </p:cNvPicPr>
              <p:nvPr/>
            </p:nvPicPr>
            <p:blipFill>
              <a:blip r:embed="rId5" cstate="print"/>
              <a:stretch>
                <a:fillRect/>
              </a:stretch>
            </p:blipFill>
            <p:spPr>
              <a:xfrm flipH="1" flipV="1">
                <a:off x="2922111" y="2940567"/>
                <a:ext cx="74965" cy="74965"/>
              </a:xfrm>
              <a:prstGeom prst="rect">
                <a:avLst/>
              </a:prstGeom>
              <a:effectLst>
                <a:outerShdw blurRad="228600" dist="50800" dir="5400000" algn="ctr" rotWithShape="0">
                  <a:srgbClr val="66FFFF"/>
                </a:outerShdw>
              </a:effectLst>
            </p:spPr>
          </p:pic>
          <p:pic>
            <p:nvPicPr>
              <p:cNvPr id="547" name="Picture 546" descr="glow-ball.png"/>
              <p:cNvPicPr>
                <a:picLocks noChangeAspect="1"/>
              </p:cNvPicPr>
              <p:nvPr/>
            </p:nvPicPr>
            <p:blipFill>
              <a:blip r:embed="rId5" cstate="print"/>
              <a:stretch>
                <a:fillRect/>
              </a:stretch>
            </p:blipFill>
            <p:spPr>
              <a:xfrm flipH="1" flipV="1">
                <a:off x="2849223" y="3132724"/>
                <a:ext cx="74965" cy="74965"/>
              </a:xfrm>
              <a:prstGeom prst="rect">
                <a:avLst/>
              </a:prstGeom>
              <a:effectLst>
                <a:outerShdw blurRad="228600" dist="50800" dir="5400000" algn="ctr" rotWithShape="0">
                  <a:srgbClr val="66FFFF"/>
                </a:outerShdw>
              </a:effectLst>
            </p:spPr>
          </p:pic>
          <p:pic>
            <p:nvPicPr>
              <p:cNvPr id="548" name="Picture 547" descr="glow-ball.png"/>
              <p:cNvPicPr>
                <a:picLocks noChangeAspect="1"/>
              </p:cNvPicPr>
              <p:nvPr/>
            </p:nvPicPr>
            <p:blipFill>
              <a:blip r:embed="rId5" cstate="print"/>
              <a:stretch>
                <a:fillRect/>
              </a:stretch>
            </p:blipFill>
            <p:spPr>
              <a:xfrm flipH="1" flipV="1">
                <a:off x="2915484" y="2920689"/>
                <a:ext cx="74965" cy="74965"/>
              </a:xfrm>
              <a:prstGeom prst="rect">
                <a:avLst/>
              </a:prstGeom>
              <a:effectLst>
                <a:outerShdw blurRad="228600" dist="50800" dir="5400000" algn="ctr" rotWithShape="0">
                  <a:srgbClr val="66FFFF"/>
                </a:outerShdw>
              </a:effectLst>
            </p:spPr>
          </p:pic>
          <p:pic>
            <p:nvPicPr>
              <p:cNvPr id="549" name="Picture 548" descr="glow-ball.png"/>
              <p:cNvPicPr>
                <a:picLocks noChangeAspect="1"/>
              </p:cNvPicPr>
              <p:nvPr/>
            </p:nvPicPr>
            <p:blipFill>
              <a:blip r:embed="rId5" cstate="print"/>
              <a:stretch>
                <a:fillRect/>
              </a:stretch>
            </p:blipFill>
            <p:spPr>
              <a:xfrm flipH="1" flipV="1">
                <a:off x="3167275" y="2933942"/>
                <a:ext cx="74965" cy="74965"/>
              </a:xfrm>
              <a:prstGeom prst="rect">
                <a:avLst/>
              </a:prstGeom>
              <a:effectLst>
                <a:outerShdw blurRad="228600" dist="50800" dir="5400000" algn="ctr" rotWithShape="0">
                  <a:srgbClr val="66FFFF"/>
                </a:outerShdw>
              </a:effectLst>
            </p:spPr>
          </p:pic>
          <p:pic>
            <p:nvPicPr>
              <p:cNvPr id="550" name="Picture 549" descr="glow-ball.png"/>
              <p:cNvPicPr>
                <a:picLocks noChangeAspect="1"/>
              </p:cNvPicPr>
              <p:nvPr/>
            </p:nvPicPr>
            <p:blipFill>
              <a:blip r:embed="rId5" cstate="print"/>
              <a:stretch>
                <a:fillRect/>
              </a:stretch>
            </p:blipFill>
            <p:spPr>
              <a:xfrm flipH="1" flipV="1">
                <a:off x="3319675" y="3086342"/>
                <a:ext cx="74965" cy="74965"/>
              </a:xfrm>
              <a:prstGeom prst="rect">
                <a:avLst/>
              </a:prstGeom>
              <a:effectLst>
                <a:outerShdw blurRad="228600" dist="50800" dir="5400000" algn="ctr" rotWithShape="0">
                  <a:srgbClr val="66FFFF"/>
                </a:outerShdw>
              </a:effectLst>
            </p:spPr>
          </p:pic>
          <p:pic>
            <p:nvPicPr>
              <p:cNvPr id="551" name="Picture 550" descr="glow-ball.png"/>
              <p:cNvPicPr>
                <a:picLocks noChangeAspect="1"/>
              </p:cNvPicPr>
              <p:nvPr/>
            </p:nvPicPr>
            <p:blipFill>
              <a:blip r:embed="rId4" cstate="print"/>
              <a:stretch>
                <a:fillRect/>
              </a:stretch>
            </p:blipFill>
            <p:spPr>
              <a:xfrm>
                <a:off x="2477583" y="2949271"/>
                <a:ext cx="66294" cy="66294"/>
              </a:xfrm>
              <a:prstGeom prst="rect">
                <a:avLst/>
              </a:prstGeom>
              <a:effectLst>
                <a:outerShdw blurRad="228600" dist="50800" dir="5400000" algn="ctr" rotWithShape="0">
                  <a:srgbClr val="66FFFF"/>
                </a:outerShdw>
              </a:effectLst>
            </p:spPr>
          </p:pic>
          <p:pic>
            <p:nvPicPr>
              <p:cNvPr id="552" name="Picture 551" descr="glow-ball.png"/>
              <p:cNvPicPr>
                <a:picLocks noChangeAspect="1"/>
              </p:cNvPicPr>
              <p:nvPr/>
            </p:nvPicPr>
            <p:blipFill>
              <a:blip r:embed="rId4" cstate="print"/>
              <a:stretch>
                <a:fillRect/>
              </a:stretch>
            </p:blipFill>
            <p:spPr>
              <a:xfrm>
                <a:off x="2539869" y="3008906"/>
                <a:ext cx="66294" cy="66294"/>
              </a:xfrm>
              <a:prstGeom prst="rect">
                <a:avLst/>
              </a:prstGeom>
              <a:effectLst>
                <a:outerShdw blurRad="228600" dist="50800" dir="5400000" algn="ctr" rotWithShape="0">
                  <a:srgbClr val="66FFFF"/>
                </a:outerShdw>
              </a:effectLst>
            </p:spPr>
          </p:pic>
          <p:pic>
            <p:nvPicPr>
              <p:cNvPr id="553" name="Picture 552" descr="glow-ball.png"/>
              <p:cNvPicPr>
                <a:picLocks noChangeAspect="1"/>
              </p:cNvPicPr>
              <p:nvPr/>
            </p:nvPicPr>
            <p:blipFill>
              <a:blip r:embed="rId4" cstate="print"/>
              <a:stretch>
                <a:fillRect/>
              </a:stretch>
            </p:blipFill>
            <p:spPr>
              <a:xfrm>
                <a:off x="2692269" y="3161306"/>
                <a:ext cx="66294" cy="66294"/>
              </a:xfrm>
              <a:prstGeom prst="rect">
                <a:avLst/>
              </a:prstGeom>
              <a:effectLst>
                <a:outerShdw blurRad="228600" dist="50800" dir="5400000" algn="ctr" rotWithShape="0">
                  <a:srgbClr val="66FFFF"/>
                </a:outerShdw>
              </a:effectLst>
            </p:spPr>
          </p:pic>
          <p:pic>
            <p:nvPicPr>
              <p:cNvPr id="554" name="Picture 553" descr="glow-ball.png"/>
              <p:cNvPicPr>
                <a:picLocks noChangeAspect="1"/>
              </p:cNvPicPr>
              <p:nvPr/>
            </p:nvPicPr>
            <p:blipFill>
              <a:blip r:embed="rId4" cstate="print"/>
              <a:stretch>
                <a:fillRect/>
              </a:stretch>
            </p:blipFill>
            <p:spPr>
              <a:xfrm>
                <a:off x="2694543" y="3300059"/>
                <a:ext cx="66294" cy="66294"/>
              </a:xfrm>
              <a:prstGeom prst="rect">
                <a:avLst/>
              </a:prstGeom>
              <a:effectLst>
                <a:outerShdw blurRad="228600" dist="50800" dir="5400000" algn="ctr" rotWithShape="0">
                  <a:srgbClr val="66FFFF"/>
                </a:outerShdw>
              </a:effectLst>
            </p:spPr>
          </p:pic>
          <p:pic>
            <p:nvPicPr>
              <p:cNvPr id="555" name="Picture 554" descr="glow-ball.png"/>
              <p:cNvPicPr>
                <a:picLocks noChangeAspect="1"/>
              </p:cNvPicPr>
              <p:nvPr/>
            </p:nvPicPr>
            <p:blipFill>
              <a:blip r:embed="rId4" cstate="print"/>
              <a:stretch>
                <a:fillRect/>
              </a:stretch>
            </p:blipFill>
            <p:spPr>
              <a:xfrm>
                <a:off x="2789287" y="2727446"/>
                <a:ext cx="66294" cy="66294"/>
              </a:xfrm>
              <a:prstGeom prst="rect">
                <a:avLst/>
              </a:prstGeom>
              <a:effectLst>
                <a:outerShdw blurRad="228600" dist="50800" dir="5400000" algn="ctr" rotWithShape="0">
                  <a:srgbClr val="66FFFF"/>
                </a:outerShdw>
              </a:effectLst>
            </p:spPr>
          </p:pic>
          <p:pic>
            <p:nvPicPr>
              <p:cNvPr id="556" name="Picture 555" descr="glow-ball.png"/>
              <p:cNvPicPr>
                <a:picLocks noChangeAspect="1"/>
              </p:cNvPicPr>
              <p:nvPr/>
            </p:nvPicPr>
            <p:blipFill>
              <a:blip r:embed="rId4" cstate="print"/>
              <a:stretch>
                <a:fillRect/>
              </a:stretch>
            </p:blipFill>
            <p:spPr>
              <a:xfrm>
                <a:off x="2042393" y="2782600"/>
                <a:ext cx="66294" cy="66294"/>
              </a:xfrm>
              <a:prstGeom prst="rect">
                <a:avLst/>
              </a:prstGeom>
              <a:effectLst>
                <a:outerShdw blurRad="228600" dist="50800" dir="5400000" algn="ctr" rotWithShape="0">
                  <a:srgbClr val="66FFFF"/>
                </a:outerShdw>
              </a:effectLst>
            </p:spPr>
          </p:pic>
          <p:pic>
            <p:nvPicPr>
              <p:cNvPr id="557" name="Picture 556" descr="glow-ball.png"/>
              <p:cNvPicPr>
                <a:picLocks noChangeAspect="1"/>
              </p:cNvPicPr>
              <p:nvPr/>
            </p:nvPicPr>
            <p:blipFill>
              <a:blip r:embed="rId5" cstate="print"/>
              <a:stretch>
                <a:fillRect/>
              </a:stretch>
            </p:blipFill>
            <p:spPr>
              <a:xfrm flipH="1" flipV="1">
                <a:off x="3456090" y="2879590"/>
                <a:ext cx="74965" cy="74965"/>
              </a:xfrm>
              <a:prstGeom prst="rect">
                <a:avLst/>
              </a:prstGeom>
              <a:effectLst>
                <a:outerShdw blurRad="228600" dist="50800" dir="5400000" algn="ctr" rotWithShape="0">
                  <a:srgbClr val="66FFFF"/>
                </a:outerShdw>
              </a:effectLst>
            </p:spPr>
          </p:pic>
          <p:pic>
            <p:nvPicPr>
              <p:cNvPr id="558" name="Picture 557" descr="glow-ball.png"/>
              <p:cNvPicPr>
                <a:picLocks noChangeAspect="1"/>
              </p:cNvPicPr>
              <p:nvPr/>
            </p:nvPicPr>
            <p:blipFill>
              <a:blip r:embed="rId5" cstate="print"/>
              <a:stretch>
                <a:fillRect/>
              </a:stretch>
            </p:blipFill>
            <p:spPr>
              <a:xfrm flipH="1" flipV="1">
                <a:off x="3226911" y="2900813"/>
                <a:ext cx="74965" cy="74965"/>
              </a:xfrm>
              <a:prstGeom prst="rect">
                <a:avLst/>
              </a:prstGeom>
              <a:effectLst>
                <a:outerShdw blurRad="228600" dist="50800" dir="5400000" algn="ctr" rotWithShape="0">
                  <a:srgbClr val="66FFFF"/>
                </a:outerShdw>
              </a:effectLst>
            </p:spPr>
          </p:pic>
          <p:pic>
            <p:nvPicPr>
              <p:cNvPr id="559" name="Picture 558" descr="glow-ball.png"/>
              <p:cNvPicPr>
                <a:picLocks noChangeAspect="1"/>
              </p:cNvPicPr>
              <p:nvPr/>
            </p:nvPicPr>
            <p:blipFill>
              <a:blip r:embed="rId5" cstate="print"/>
              <a:stretch>
                <a:fillRect/>
              </a:stretch>
            </p:blipFill>
            <p:spPr>
              <a:xfrm flipH="1" flipV="1">
                <a:off x="3339554" y="3119473"/>
                <a:ext cx="74965" cy="74965"/>
              </a:xfrm>
              <a:prstGeom prst="rect">
                <a:avLst/>
              </a:prstGeom>
              <a:effectLst>
                <a:outerShdw blurRad="228600" dist="50800" dir="5400000" algn="ctr" rotWithShape="0">
                  <a:srgbClr val="66FFFF"/>
                </a:outerShdw>
              </a:effectLst>
            </p:spPr>
          </p:pic>
          <p:pic>
            <p:nvPicPr>
              <p:cNvPr id="560" name="Picture 559" descr="glow-ball.png"/>
              <p:cNvPicPr>
                <a:picLocks noChangeAspect="1"/>
              </p:cNvPicPr>
              <p:nvPr/>
            </p:nvPicPr>
            <p:blipFill>
              <a:blip r:embed="rId5" cstate="print"/>
              <a:stretch>
                <a:fillRect/>
              </a:stretch>
            </p:blipFill>
            <p:spPr>
              <a:xfrm flipH="1" flipV="1">
                <a:off x="2816093" y="2967073"/>
                <a:ext cx="74965" cy="74965"/>
              </a:xfrm>
              <a:prstGeom prst="rect">
                <a:avLst/>
              </a:prstGeom>
              <a:effectLst>
                <a:outerShdw blurRad="228600" dist="50800" dir="5400000" algn="ctr" rotWithShape="0">
                  <a:srgbClr val="66FFFF"/>
                </a:outerShdw>
              </a:effectLst>
            </p:spPr>
          </p:pic>
          <p:pic>
            <p:nvPicPr>
              <p:cNvPr id="561" name="Picture 560" descr="glow-ball.png"/>
              <p:cNvPicPr>
                <a:picLocks noChangeAspect="1"/>
              </p:cNvPicPr>
              <p:nvPr/>
            </p:nvPicPr>
            <p:blipFill>
              <a:blip r:embed="rId5" cstate="print"/>
              <a:stretch>
                <a:fillRect/>
              </a:stretch>
            </p:blipFill>
            <p:spPr>
              <a:xfrm flipH="1" flipV="1">
                <a:off x="3074511" y="3013455"/>
                <a:ext cx="74965" cy="74965"/>
              </a:xfrm>
              <a:prstGeom prst="rect">
                <a:avLst/>
              </a:prstGeom>
              <a:effectLst>
                <a:outerShdw blurRad="228600" dist="50800" dir="5400000" algn="ctr" rotWithShape="0">
                  <a:srgbClr val="66FFFF"/>
                </a:outerShdw>
              </a:effectLst>
            </p:spPr>
          </p:pic>
          <p:pic>
            <p:nvPicPr>
              <p:cNvPr id="562" name="Picture 561" descr="glow-ball.png"/>
              <p:cNvPicPr>
                <a:picLocks noChangeAspect="1"/>
              </p:cNvPicPr>
              <p:nvPr/>
            </p:nvPicPr>
            <p:blipFill>
              <a:blip r:embed="rId5" cstate="print"/>
              <a:stretch>
                <a:fillRect/>
              </a:stretch>
            </p:blipFill>
            <p:spPr>
              <a:xfrm flipH="1" flipV="1">
                <a:off x="2523952" y="2686997"/>
                <a:ext cx="74965" cy="74965"/>
              </a:xfrm>
              <a:prstGeom prst="rect">
                <a:avLst/>
              </a:prstGeom>
              <a:effectLst>
                <a:outerShdw blurRad="228600" dist="50800" dir="5400000" algn="ctr" rotWithShape="0">
                  <a:srgbClr val="66FFFF"/>
                </a:outerShdw>
              </a:effectLst>
            </p:spPr>
          </p:pic>
          <p:pic>
            <p:nvPicPr>
              <p:cNvPr id="563" name="Picture 562" descr="glow-ball.png"/>
              <p:cNvPicPr>
                <a:picLocks noChangeAspect="1"/>
              </p:cNvPicPr>
              <p:nvPr/>
            </p:nvPicPr>
            <p:blipFill>
              <a:blip r:embed="rId5" cstate="print"/>
              <a:stretch>
                <a:fillRect/>
              </a:stretch>
            </p:blipFill>
            <p:spPr>
              <a:xfrm flipH="1" flipV="1">
                <a:off x="3067884" y="2993577"/>
                <a:ext cx="74965" cy="74965"/>
              </a:xfrm>
              <a:prstGeom prst="rect">
                <a:avLst/>
              </a:prstGeom>
              <a:effectLst>
                <a:outerShdw blurRad="228600" dist="50800" dir="5400000" algn="ctr" rotWithShape="0">
                  <a:srgbClr val="66FFFF"/>
                </a:outerShdw>
              </a:effectLst>
            </p:spPr>
          </p:pic>
          <p:pic>
            <p:nvPicPr>
              <p:cNvPr id="564" name="Picture 563" descr="glow-ball.png"/>
              <p:cNvPicPr>
                <a:picLocks noChangeAspect="1"/>
              </p:cNvPicPr>
              <p:nvPr/>
            </p:nvPicPr>
            <p:blipFill>
              <a:blip r:embed="rId5" cstate="print"/>
              <a:stretch>
                <a:fillRect/>
              </a:stretch>
            </p:blipFill>
            <p:spPr>
              <a:xfrm flipH="1" flipV="1">
                <a:off x="3319675" y="3006830"/>
                <a:ext cx="74965" cy="74965"/>
              </a:xfrm>
              <a:prstGeom prst="rect">
                <a:avLst/>
              </a:prstGeom>
              <a:effectLst>
                <a:outerShdw blurRad="228600" dist="50800" dir="5400000" algn="ctr" rotWithShape="0">
                  <a:srgbClr val="66FFFF"/>
                </a:outerShdw>
              </a:effectLst>
            </p:spPr>
          </p:pic>
          <p:pic>
            <p:nvPicPr>
              <p:cNvPr id="565" name="Picture 564" descr="glow-ball.png"/>
              <p:cNvPicPr>
                <a:picLocks noChangeAspect="1"/>
              </p:cNvPicPr>
              <p:nvPr/>
            </p:nvPicPr>
            <p:blipFill>
              <a:blip r:embed="rId5" cstate="print"/>
              <a:stretch>
                <a:fillRect/>
              </a:stretch>
            </p:blipFill>
            <p:spPr>
              <a:xfrm flipH="1" flipV="1">
                <a:off x="2213038" y="2872627"/>
                <a:ext cx="74965" cy="74965"/>
              </a:xfrm>
              <a:prstGeom prst="rect">
                <a:avLst/>
              </a:prstGeom>
              <a:effectLst>
                <a:outerShdw blurRad="228600" dist="50800" dir="5400000" algn="ctr" rotWithShape="0">
                  <a:srgbClr val="66FFFF"/>
                </a:outerShdw>
              </a:effectLst>
            </p:spPr>
          </p:pic>
          <p:pic>
            <p:nvPicPr>
              <p:cNvPr id="566" name="Picture 565" descr="glow-ball.png"/>
              <p:cNvPicPr>
                <a:picLocks noChangeAspect="1"/>
              </p:cNvPicPr>
              <p:nvPr/>
            </p:nvPicPr>
            <p:blipFill>
              <a:blip r:embed="rId4" cstate="print"/>
              <a:stretch>
                <a:fillRect/>
              </a:stretch>
            </p:blipFill>
            <p:spPr>
              <a:xfrm>
                <a:off x="2166159" y="2889635"/>
                <a:ext cx="66294" cy="66294"/>
              </a:xfrm>
              <a:prstGeom prst="rect">
                <a:avLst/>
              </a:prstGeom>
              <a:effectLst>
                <a:outerShdw blurRad="228600" dist="50800" dir="5400000" algn="ctr" rotWithShape="0">
                  <a:srgbClr val="66FFFF"/>
                </a:outerShdw>
              </a:effectLst>
            </p:spPr>
          </p:pic>
          <p:pic>
            <p:nvPicPr>
              <p:cNvPr id="567" name="Picture 566" descr="glow-ball.png"/>
              <p:cNvPicPr>
                <a:picLocks noChangeAspect="1"/>
              </p:cNvPicPr>
              <p:nvPr/>
            </p:nvPicPr>
            <p:blipFill>
              <a:blip r:embed="rId4" cstate="print"/>
              <a:stretch>
                <a:fillRect/>
              </a:stretch>
            </p:blipFill>
            <p:spPr>
              <a:xfrm>
                <a:off x="2252298" y="2949270"/>
                <a:ext cx="66294" cy="66294"/>
              </a:xfrm>
              <a:prstGeom prst="rect">
                <a:avLst/>
              </a:prstGeom>
              <a:effectLst>
                <a:outerShdw blurRad="228600" dist="50800" dir="5400000" algn="ctr" rotWithShape="0">
                  <a:srgbClr val="66FFFF"/>
                </a:outerShdw>
              </a:effectLst>
            </p:spPr>
          </p:pic>
          <p:pic>
            <p:nvPicPr>
              <p:cNvPr id="568" name="Picture 567" descr="glow-ball.png"/>
              <p:cNvPicPr>
                <a:picLocks noChangeAspect="1"/>
              </p:cNvPicPr>
              <p:nvPr/>
            </p:nvPicPr>
            <p:blipFill>
              <a:blip r:embed="rId4" cstate="print"/>
              <a:stretch>
                <a:fillRect/>
              </a:stretch>
            </p:blipFill>
            <p:spPr>
              <a:xfrm>
                <a:off x="2030625" y="2730794"/>
                <a:ext cx="66294" cy="66294"/>
              </a:xfrm>
              <a:prstGeom prst="rect">
                <a:avLst/>
              </a:prstGeom>
              <a:effectLst>
                <a:outerShdw blurRad="228600" dist="50800" dir="5400000" algn="ctr" rotWithShape="0">
                  <a:srgbClr val="66FFFF"/>
                </a:outerShdw>
              </a:effectLst>
            </p:spPr>
          </p:pic>
          <p:pic>
            <p:nvPicPr>
              <p:cNvPr id="569" name="Picture 568" descr="glow-ball.png"/>
              <p:cNvPicPr>
                <a:picLocks noChangeAspect="1"/>
              </p:cNvPicPr>
              <p:nvPr/>
            </p:nvPicPr>
            <p:blipFill>
              <a:blip r:embed="rId4" cstate="print"/>
              <a:stretch>
                <a:fillRect/>
              </a:stretch>
            </p:blipFill>
            <p:spPr>
              <a:xfrm>
                <a:off x="2533245" y="3254070"/>
                <a:ext cx="66294" cy="66294"/>
              </a:xfrm>
              <a:prstGeom prst="rect">
                <a:avLst/>
              </a:prstGeom>
              <a:effectLst>
                <a:outerShdw blurRad="228600" dist="50800" dir="5400000" algn="ctr" rotWithShape="0">
                  <a:srgbClr val="66FFFF"/>
                </a:outerShdw>
              </a:effectLst>
            </p:spPr>
          </p:pic>
          <p:pic>
            <p:nvPicPr>
              <p:cNvPr id="570" name="Picture 569" descr="glow-ball.png"/>
              <p:cNvPicPr>
                <a:picLocks noChangeAspect="1"/>
              </p:cNvPicPr>
              <p:nvPr/>
            </p:nvPicPr>
            <p:blipFill>
              <a:blip r:embed="rId4" cstate="print"/>
              <a:stretch>
                <a:fillRect/>
              </a:stretch>
            </p:blipFill>
            <p:spPr>
              <a:xfrm>
                <a:off x="2061393" y="2816100"/>
                <a:ext cx="66294" cy="66294"/>
              </a:xfrm>
              <a:prstGeom prst="rect">
                <a:avLst/>
              </a:prstGeom>
              <a:effectLst>
                <a:outerShdw blurRad="228600" dist="50800" dir="5400000" algn="ctr" rotWithShape="0">
                  <a:srgbClr val="66FFFF"/>
                </a:outerShdw>
              </a:effectLst>
            </p:spPr>
          </p:pic>
          <p:pic>
            <p:nvPicPr>
              <p:cNvPr id="571" name="Picture 570" descr="glow-ball.png"/>
              <p:cNvPicPr>
                <a:picLocks noChangeAspect="1"/>
              </p:cNvPicPr>
              <p:nvPr/>
            </p:nvPicPr>
            <p:blipFill>
              <a:blip r:embed="rId4" cstate="print"/>
              <a:stretch>
                <a:fillRect/>
              </a:stretch>
            </p:blipFill>
            <p:spPr>
              <a:xfrm>
                <a:off x="2010886" y="2790338"/>
                <a:ext cx="66294" cy="66294"/>
              </a:xfrm>
              <a:prstGeom prst="rect">
                <a:avLst/>
              </a:prstGeom>
              <a:effectLst>
                <a:outerShdw blurRad="228600" dist="50800" dir="5400000" algn="ctr" rotWithShape="0">
                  <a:srgbClr val="66FFFF"/>
                </a:outerShdw>
              </a:effectLst>
            </p:spPr>
          </p:pic>
          <p:pic>
            <p:nvPicPr>
              <p:cNvPr id="572" name="Picture 571" descr="glow-ball.png"/>
              <p:cNvPicPr>
                <a:picLocks noChangeAspect="1"/>
              </p:cNvPicPr>
              <p:nvPr/>
            </p:nvPicPr>
            <p:blipFill>
              <a:blip r:embed="rId4" cstate="print"/>
              <a:stretch>
                <a:fillRect/>
              </a:stretch>
            </p:blipFill>
            <p:spPr>
              <a:xfrm>
                <a:off x="2238999" y="2937686"/>
                <a:ext cx="66294" cy="66294"/>
              </a:xfrm>
              <a:prstGeom prst="rect">
                <a:avLst/>
              </a:prstGeom>
              <a:effectLst>
                <a:outerShdw blurRad="228600" dist="50800" dir="5400000" algn="ctr" rotWithShape="0">
                  <a:srgbClr val="66FFFF"/>
                </a:outerShdw>
              </a:effectLst>
            </p:spPr>
          </p:pic>
          <p:pic>
            <p:nvPicPr>
              <p:cNvPr id="573" name="Picture 572" descr="glow-ball.png"/>
              <p:cNvPicPr>
                <a:picLocks noChangeAspect="1"/>
              </p:cNvPicPr>
              <p:nvPr/>
            </p:nvPicPr>
            <p:blipFill>
              <a:blip r:embed="rId4" cstate="print"/>
              <a:stretch>
                <a:fillRect/>
              </a:stretch>
            </p:blipFill>
            <p:spPr>
              <a:xfrm>
                <a:off x="3474150" y="2776992"/>
                <a:ext cx="66294" cy="66294"/>
              </a:xfrm>
              <a:prstGeom prst="rect">
                <a:avLst/>
              </a:prstGeom>
              <a:effectLst>
                <a:outerShdw blurRad="228600" dist="50800" dir="5400000" algn="ctr" rotWithShape="0">
                  <a:srgbClr val="66FFFF"/>
                </a:outerShdw>
              </a:effectLst>
            </p:spPr>
          </p:pic>
          <p:pic>
            <p:nvPicPr>
              <p:cNvPr id="574" name="Picture 573" descr="glow-ball.png"/>
              <p:cNvPicPr>
                <a:picLocks noChangeAspect="1"/>
              </p:cNvPicPr>
              <p:nvPr/>
            </p:nvPicPr>
            <p:blipFill>
              <a:blip r:embed="rId4" cstate="print"/>
              <a:stretch>
                <a:fillRect/>
              </a:stretch>
            </p:blipFill>
            <p:spPr>
              <a:xfrm>
                <a:off x="3228984" y="2969148"/>
                <a:ext cx="66294" cy="66294"/>
              </a:xfrm>
              <a:prstGeom prst="rect">
                <a:avLst/>
              </a:prstGeom>
              <a:effectLst>
                <a:outerShdw blurRad="228600" dist="50800" dir="5400000" algn="ctr" rotWithShape="0">
                  <a:srgbClr val="66FFFF"/>
                </a:outerShdw>
              </a:effectLst>
            </p:spPr>
          </p:pic>
          <p:pic>
            <p:nvPicPr>
              <p:cNvPr id="575" name="Picture 574" descr="glow-ball.png"/>
              <p:cNvPicPr>
                <a:picLocks noChangeAspect="1"/>
              </p:cNvPicPr>
              <p:nvPr/>
            </p:nvPicPr>
            <p:blipFill>
              <a:blip r:embed="rId5" cstate="print"/>
              <a:stretch>
                <a:fillRect/>
              </a:stretch>
            </p:blipFill>
            <p:spPr>
              <a:xfrm flipH="1" flipV="1">
                <a:off x="3160652" y="2874306"/>
                <a:ext cx="74965" cy="74965"/>
              </a:xfrm>
              <a:prstGeom prst="rect">
                <a:avLst/>
              </a:prstGeom>
              <a:effectLst>
                <a:outerShdw blurRad="228600" dist="50800" dir="5400000" algn="ctr" rotWithShape="0">
                  <a:srgbClr val="66FFFF"/>
                </a:outerShdw>
              </a:effectLst>
            </p:spPr>
          </p:pic>
          <p:pic>
            <p:nvPicPr>
              <p:cNvPr id="576" name="Picture 575" descr="glow-ball.png"/>
              <p:cNvPicPr>
                <a:picLocks noChangeAspect="1"/>
              </p:cNvPicPr>
              <p:nvPr/>
            </p:nvPicPr>
            <p:blipFill>
              <a:blip r:embed="rId5" cstate="print"/>
              <a:stretch>
                <a:fillRect/>
              </a:stretch>
            </p:blipFill>
            <p:spPr>
              <a:xfrm flipH="1" flipV="1">
                <a:off x="2915487" y="2841177"/>
                <a:ext cx="74965" cy="74965"/>
              </a:xfrm>
              <a:prstGeom prst="rect">
                <a:avLst/>
              </a:prstGeom>
              <a:effectLst>
                <a:outerShdw blurRad="228600" dist="50800" dir="5400000" algn="ctr" rotWithShape="0">
                  <a:srgbClr val="66FFFF"/>
                </a:outerShdw>
              </a:effectLst>
            </p:spPr>
          </p:pic>
          <p:pic>
            <p:nvPicPr>
              <p:cNvPr id="577" name="Picture 576" descr="glow-ball.png"/>
              <p:cNvPicPr>
                <a:picLocks noChangeAspect="1"/>
              </p:cNvPicPr>
              <p:nvPr/>
            </p:nvPicPr>
            <p:blipFill>
              <a:blip r:embed="rId5" cstate="print"/>
              <a:stretch>
                <a:fillRect/>
              </a:stretch>
            </p:blipFill>
            <p:spPr>
              <a:xfrm flipH="1" flipV="1">
                <a:off x="3028130" y="3059837"/>
                <a:ext cx="74965" cy="74965"/>
              </a:xfrm>
              <a:prstGeom prst="rect">
                <a:avLst/>
              </a:prstGeom>
              <a:effectLst>
                <a:outerShdw blurRad="228600" dist="50800" dir="5400000" algn="ctr" rotWithShape="0">
                  <a:srgbClr val="66FFFF"/>
                </a:outerShdw>
              </a:effectLst>
            </p:spPr>
          </p:pic>
          <p:pic>
            <p:nvPicPr>
              <p:cNvPr id="578" name="Picture 577" descr="glow-ball.png"/>
              <p:cNvPicPr>
                <a:picLocks noChangeAspect="1"/>
              </p:cNvPicPr>
              <p:nvPr/>
            </p:nvPicPr>
            <p:blipFill>
              <a:blip r:embed="rId5" cstate="print"/>
              <a:stretch>
                <a:fillRect/>
              </a:stretch>
            </p:blipFill>
            <p:spPr>
              <a:xfrm flipH="1" flipV="1">
                <a:off x="2504669" y="2907437"/>
                <a:ext cx="74965" cy="74965"/>
              </a:xfrm>
              <a:prstGeom prst="rect">
                <a:avLst/>
              </a:prstGeom>
              <a:effectLst>
                <a:outerShdw blurRad="228600" dist="50800" dir="5400000" algn="ctr" rotWithShape="0">
                  <a:srgbClr val="66FFFF"/>
                </a:outerShdw>
              </a:effectLst>
            </p:spPr>
          </p:pic>
          <p:pic>
            <p:nvPicPr>
              <p:cNvPr id="579" name="Picture 578" descr="glow-ball.png"/>
              <p:cNvPicPr>
                <a:picLocks noChangeAspect="1"/>
              </p:cNvPicPr>
              <p:nvPr/>
            </p:nvPicPr>
            <p:blipFill>
              <a:blip r:embed="rId5" cstate="print"/>
              <a:stretch>
                <a:fillRect/>
              </a:stretch>
            </p:blipFill>
            <p:spPr>
              <a:xfrm flipH="1" flipV="1">
                <a:off x="2763087" y="2953819"/>
                <a:ext cx="74965" cy="74965"/>
              </a:xfrm>
              <a:prstGeom prst="rect">
                <a:avLst/>
              </a:prstGeom>
              <a:effectLst>
                <a:outerShdw blurRad="228600" dist="50800" dir="5400000" algn="ctr" rotWithShape="0">
                  <a:srgbClr val="66FFFF"/>
                </a:outerShdw>
              </a:effectLst>
            </p:spPr>
          </p:pic>
          <p:pic>
            <p:nvPicPr>
              <p:cNvPr id="580" name="Picture 579" descr="glow-ball.png"/>
              <p:cNvPicPr>
                <a:picLocks noChangeAspect="1"/>
              </p:cNvPicPr>
              <p:nvPr/>
            </p:nvPicPr>
            <p:blipFill>
              <a:blip r:embed="rId5" cstate="print"/>
              <a:stretch>
                <a:fillRect/>
              </a:stretch>
            </p:blipFill>
            <p:spPr>
              <a:xfrm flipH="1" flipV="1">
                <a:off x="2690199" y="3145976"/>
                <a:ext cx="74965" cy="74965"/>
              </a:xfrm>
              <a:prstGeom prst="rect">
                <a:avLst/>
              </a:prstGeom>
              <a:effectLst>
                <a:outerShdw blurRad="228600" dist="50800" dir="5400000" algn="ctr" rotWithShape="0">
                  <a:srgbClr val="66FFFF"/>
                </a:outerShdw>
              </a:effectLst>
            </p:spPr>
          </p:pic>
          <p:pic>
            <p:nvPicPr>
              <p:cNvPr id="581" name="Picture 580" descr="glow-ball.png"/>
              <p:cNvPicPr>
                <a:picLocks noChangeAspect="1"/>
              </p:cNvPicPr>
              <p:nvPr/>
            </p:nvPicPr>
            <p:blipFill>
              <a:blip r:embed="rId5" cstate="print"/>
              <a:stretch>
                <a:fillRect/>
              </a:stretch>
            </p:blipFill>
            <p:spPr>
              <a:xfrm flipH="1" flipV="1">
                <a:off x="2756460" y="2933941"/>
                <a:ext cx="74965" cy="74965"/>
              </a:xfrm>
              <a:prstGeom prst="rect">
                <a:avLst/>
              </a:prstGeom>
              <a:effectLst>
                <a:outerShdw blurRad="228600" dist="50800" dir="5400000" algn="ctr" rotWithShape="0">
                  <a:srgbClr val="66FFFF"/>
                </a:outerShdw>
              </a:effectLst>
            </p:spPr>
          </p:pic>
          <p:pic>
            <p:nvPicPr>
              <p:cNvPr id="582" name="Picture 581" descr="glow-ball.png"/>
              <p:cNvPicPr>
                <a:picLocks noChangeAspect="1"/>
              </p:cNvPicPr>
              <p:nvPr/>
            </p:nvPicPr>
            <p:blipFill>
              <a:blip r:embed="rId5" cstate="print"/>
              <a:stretch>
                <a:fillRect/>
              </a:stretch>
            </p:blipFill>
            <p:spPr>
              <a:xfrm flipH="1" flipV="1">
                <a:off x="3008251" y="2947194"/>
                <a:ext cx="74965" cy="74965"/>
              </a:xfrm>
              <a:prstGeom prst="rect">
                <a:avLst/>
              </a:prstGeom>
              <a:effectLst>
                <a:outerShdw blurRad="228600" dist="50800" dir="5400000" algn="ctr" rotWithShape="0">
                  <a:srgbClr val="66FFFF"/>
                </a:outerShdw>
              </a:effectLst>
            </p:spPr>
          </p:pic>
          <p:pic>
            <p:nvPicPr>
              <p:cNvPr id="583" name="Picture 582" descr="glow-ball.png"/>
              <p:cNvPicPr>
                <a:picLocks noChangeAspect="1"/>
              </p:cNvPicPr>
              <p:nvPr/>
            </p:nvPicPr>
            <p:blipFill>
              <a:blip r:embed="rId5" cstate="print"/>
              <a:stretch>
                <a:fillRect/>
              </a:stretch>
            </p:blipFill>
            <p:spPr>
              <a:xfrm flipH="1" flipV="1">
                <a:off x="2270104" y="2922173"/>
                <a:ext cx="74965" cy="74965"/>
              </a:xfrm>
              <a:prstGeom prst="rect">
                <a:avLst/>
              </a:prstGeom>
              <a:effectLst>
                <a:outerShdw blurRad="228600" dist="50800" dir="5400000" algn="ctr" rotWithShape="0">
                  <a:srgbClr val="66FFFF"/>
                </a:outerShdw>
              </a:effectLst>
            </p:spPr>
          </p:pic>
          <p:pic>
            <p:nvPicPr>
              <p:cNvPr id="584" name="Picture 583" descr="glow-ball.png"/>
              <p:cNvPicPr>
                <a:picLocks noChangeAspect="1"/>
              </p:cNvPicPr>
              <p:nvPr/>
            </p:nvPicPr>
            <p:blipFill>
              <a:blip r:embed="rId4" cstate="print"/>
              <a:stretch>
                <a:fillRect/>
              </a:stretch>
            </p:blipFill>
            <p:spPr>
              <a:xfrm>
                <a:off x="2059122" y="2780237"/>
                <a:ext cx="66294" cy="66294"/>
              </a:xfrm>
              <a:prstGeom prst="rect">
                <a:avLst/>
              </a:prstGeom>
              <a:effectLst>
                <a:outerShdw blurRad="228600" dist="50800" dir="5400000" algn="ctr" rotWithShape="0">
                  <a:srgbClr val="66FFFF"/>
                </a:outerShdw>
              </a:effectLst>
            </p:spPr>
          </p:pic>
          <p:pic>
            <p:nvPicPr>
              <p:cNvPr id="585" name="Picture 584" descr="glow-ball.png"/>
              <p:cNvPicPr>
                <a:picLocks noChangeAspect="1"/>
              </p:cNvPicPr>
              <p:nvPr/>
            </p:nvPicPr>
            <p:blipFill>
              <a:blip r:embed="rId4" cstate="print"/>
              <a:stretch>
                <a:fillRect/>
              </a:stretch>
            </p:blipFill>
            <p:spPr>
              <a:xfrm>
                <a:off x="2391446" y="2929394"/>
                <a:ext cx="66294" cy="66294"/>
              </a:xfrm>
              <a:prstGeom prst="rect">
                <a:avLst/>
              </a:prstGeom>
              <a:effectLst>
                <a:outerShdw blurRad="228600" dist="50800" dir="5400000" algn="ctr" rotWithShape="0">
                  <a:srgbClr val="66FFFF"/>
                </a:outerShdw>
              </a:effectLst>
            </p:spPr>
          </p:pic>
          <p:pic>
            <p:nvPicPr>
              <p:cNvPr id="586" name="Picture 585" descr="glow-ball.png"/>
              <p:cNvPicPr>
                <a:picLocks noChangeAspect="1"/>
              </p:cNvPicPr>
              <p:nvPr/>
            </p:nvPicPr>
            <p:blipFill>
              <a:blip r:embed="rId4" cstate="print"/>
              <a:stretch>
                <a:fillRect/>
              </a:stretch>
            </p:blipFill>
            <p:spPr>
              <a:xfrm>
                <a:off x="2519993" y="3081794"/>
                <a:ext cx="66294" cy="66294"/>
              </a:xfrm>
              <a:prstGeom prst="rect">
                <a:avLst/>
              </a:prstGeom>
              <a:effectLst>
                <a:outerShdw blurRad="228600" dist="50800" dir="5400000" algn="ctr" rotWithShape="0">
                  <a:srgbClr val="66FFFF"/>
                </a:outerShdw>
              </a:effectLst>
            </p:spPr>
          </p:pic>
          <p:pic>
            <p:nvPicPr>
              <p:cNvPr id="587" name="Picture 586" descr="glow-ball.png"/>
              <p:cNvPicPr>
                <a:picLocks noChangeAspect="1"/>
              </p:cNvPicPr>
              <p:nvPr/>
            </p:nvPicPr>
            <p:blipFill>
              <a:blip r:embed="rId4" cstate="print"/>
              <a:stretch>
                <a:fillRect/>
              </a:stretch>
            </p:blipFill>
            <p:spPr>
              <a:xfrm>
                <a:off x="2494972" y="3043126"/>
                <a:ext cx="66294" cy="66294"/>
              </a:xfrm>
              <a:prstGeom prst="rect">
                <a:avLst/>
              </a:prstGeom>
              <a:effectLst>
                <a:outerShdw blurRad="228600" dist="50800" dir="5400000" algn="ctr" rotWithShape="0">
                  <a:srgbClr val="66FFFF"/>
                </a:outerShdw>
              </a:effectLst>
            </p:spPr>
          </p:pic>
          <p:pic>
            <p:nvPicPr>
              <p:cNvPr id="588" name="Picture 587" descr="glow-ball.png"/>
              <p:cNvPicPr>
                <a:picLocks noChangeAspect="1"/>
              </p:cNvPicPr>
              <p:nvPr/>
            </p:nvPicPr>
            <p:blipFill>
              <a:blip r:embed="rId4" cstate="print"/>
              <a:stretch>
                <a:fillRect/>
              </a:stretch>
            </p:blipFill>
            <p:spPr>
              <a:xfrm>
                <a:off x="2025761" y="2773102"/>
                <a:ext cx="66294" cy="66294"/>
              </a:xfrm>
              <a:prstGeom prst="rect">
                <a:avLst/>
              </a:prstGeom>
              <a:effectLst>
                <a:outerShdw blurRad="228600" dist="50800" dir="5400000" algn="ctr" rotWithShape="0">
                  <a:srgbClr val="66FFFF"/>
                </a:outerShdw>
              </a:effectLst>
            </p:spPr>
          </p:pic>
          <p:pic>
            <p:nvPicPr>
              <p:cNvPr id="589" name="Picture 588" descr="glow-ball.png"/>
              <p:cNvPicPr>
                <a:picLocks noChangeAspect="1"/>
              </p:cNvPicPr>
              <p:nvPr/>
            </p:nvPicPr>
            <p:blipFill>
              <a:blip r:embed="rId4" cstate="print"/>
              <a:stretch>
                <a:fillRect/>
              </a:stretch>
            </p:blipFill>
            <p:spPr>
              <a:xfrm>
                <a:off x="3368132" y="2949272"/>
                <a:ext cx="66294" cy="66294"/>
              </a:xfrm>
              <a:prstGeom prst="rect">
                <a:avLst/>
              </a:prstGeom>
              <a:effectLst>
                <a:outerShdw blurRad="228600" dist="50800" dir="5400000" algn="ctr" rotWithShape="0">
                  <a:srgbClr val="66FFFF"/>
                </a:outerShdw>
              </a:effectLst>
            </p:spPr>
          </p:pic>
          <p:pic>
            <p:nvPicPr>
              <p:cNvPr id="590" name="Picture 589" descr="glow-ball.png"/>
              <p:cNvPicPr>
                <a:picLocks noChangeAspect="1"/>
              </p:cNvPicPr>
              <p:nvPr/>
            </p:nvPicPr>
            <p:blipFill>
              <a:blip r:embed="rId5" cstate="print"/>
              <a:stretch>
                <a:fillRect/>
              </a:stretch>
            </p:blipFill>
            <p:spPr>
              <a:xfrm flipH="1" flipV="1">
                <a:off x="3299800" y="2854430"/>
                <a:ext cx="74965" cy="74965"/>
              </a:xfrm>
              <a:prstGeom prst="rect">
                <a:avLst/>
              </a:prstGeom>
              <a:effectLst>
                <a:outerShdw blurRad="228600" dist="50800" dir="5400000" algn="ctr" rotWithShape="0">
                  <a:srgbClr val="66FFFF"/>
                </a:outerShdw>
              </a:effectLst>
            </p:spPr>
          </p:pic>
          <p:pic>
            <p:nvPicPr>
              <p:cNvPr id="591" name="Picture 590" descr="glow-ball.png"/>
              <p:cNvPicPr>
                <a:picLocks noChangeAspect="1"/>
              </p:cNvPicPr>
              <p:nvPr/>
            </p:nvPicPr>
            <p:blipFill>
              <a:blip r:embed="rId5" cstate="print"/>
              <a:stretch>
                <a:fillRect/>
              </a:stretch>
            </p:blipFill>
            <p:spPr>
              <a:xfrm flipH="1" flipV="1">
                <a:off x="3054635" y="2821301"/>
                <a:ext cx="74965" cy="74965"/>
              </a:xfrm>
              <a:prstGeom prst="rect">
                <a:avLst/>
              </a:prstGeom>
              <a:effectLst>
                <a:outerShdw blurRad="228600" dist="50800" dir="5400000" algn="ctr" rotWithShape="0">
                  <a:srgbClr val="66FFFF"/>
                </a:outerShdw>
              </a:effectLst>
            </p:spPr>
          </p:pic>
          <p:pic>
            <p:nvPicPr>
              <p:cNvPr id="592" name="Picture 591" descr="glow-ball.png"/>
              <p:cNvPicPr>
                <a:picLocks noChangeAspect="1"/>
              </p:cNvPicPr>
              <p:nvPr/>
            </p:nvPicPr>
            <p:blipFill>
              <a:blip r:embed="rId5" cstate="print"/>
              <a:stretch>
                <a:fillRect/>
              </a:stretch>
            </p:blipFill>
            <p:spPr>
              <a:xfrm flipH="1" flipV="1">
                <a:off x="3167278" y="3039961"/>
                <a:ext cx="74965" cy="74965"/>
              </a:xfrm>
              <a:prstGeom prst="rect">
                <a:avLst/>
              </a:prstGeom>
              <a:effectLst>
                <a:outerShdw blurRad="228600" dist="50800" dir="5400000" algn="ctr" rotWithShape="0">
                  <a:srgbClr val="66FFFF"/>
                </a:outerShdw>
              </a:effectLst>
            </p:spPr>
          </p:pic>
          <p:pic>
            <p:nvPicPr>
              <p:cNvPr id="593" name="Picture 592" descr="glow-ball.png"/>
              <p:cNvPicPr>
                <a:picLocks noChangeAspect="1"/>
              </p:cNvPicPr>
              <p:nvPr/>
            </p:nvPicPr>
            <p:blipFill>
              <a:blip r:embed="rId5" cstate="print"/>
              <a:stretch>
                <a:fillRect/>
              </a:stretch>
            </p:blipFill>
            <p:spPr>
              <a:xfrm flipH="1" flipV="1">
                <a:off x="2643817" y="2887561"/>
                <a:ext cx="74965" cy="74965"/>
              </a:xfrm>
              <a:prstGeom prst="rect">
                <a:avLst/>
              </a:prstGeom>
              <a:effectLst>
                <a:outerShdw blurRad="228600" dist="50800" dir="5400000" algn="ctr" rotWithShape="0">
                  <a:srgbClr val="66FFFF"/>
                </a:outerShdw>
              </a:effectLst>
            </p:spPr>
          </p:pic>
          <p:pic>
            <p:nvPicPr>
              <p:cNvPr id="594" name="Picture 593" descr="glow-ball.png"/>
              <p:cNvPicPr>
                <a:picLocks noChangeAspect="1"/>
              </p:cNvPicPr>
              <p:nvPr/>
            </p:nvPicPr>
            <p:blipFill>
              <a:blip r:embed="rId5" cstate="print"/>
              <a:stretch>
                <a:fillRect/>
              </a:stretch>
            </p:blipFill>
            <p:spPr>
              <a:xfrm flipH="1" flipV="1">
                <a:off x="2902235" y="2933943"/>
                <a:ext cx="74965" cy="74965"/>
              </a:xfrm>
              <a:prstGeom prst="rect">
                <a:avLst/>
              </a:prstGeom>
              <a:effectLst>
                <a:outerShdw blurRad="228600" dist="50800" dir="5400000" algn="ctr" rotWithShape="0">
                  <a:srgbClr val="66FFFF"/>
                </a:outerShdw>
              </a:effectLst>
            </p:spPr>
          </p:pic>
          <p:pic>
            <p:nvPicPr>
              <p:cNvPr id="595" name="Picture 594" descr="glow-ball.png"/>
              <p:cNvPicPr>
                <a:picLocks noChangeAspect="1"/>
              </p:cNvPicPr>
              <p:nvPr/>
            </p:nvPicPr>
            <p:blipFill>
              <a:blip r:embed="rId5" cstate="print"/>
              <a:stretch>
                <a:fillRect/>
              </a:stretch>
            </p:blipFill>
            <p:spPr>
              <a:xfrm flipH="1" flipV="1">
                <a:off x="2829347" y="3126100"/>
                <a:ext cx="74965" cy="74965"/>
              </a:xfrm>
              <a:prstGeom prst="rect">
                <a:avLst/>
              </a:prstGeom>
              <a:effectLst>
                <a:outerShdw blurRad="228600" dist="50800" dir="5400000" algn="ctr" rotWithShape="0">
                  <a:srgbClr val="66FFFF"/>
                </a:outerShdw>
              </a:effectLst>
            </p:spPr>
          </p:pic>
          <p:pic>
            <p:nvPicPr>
              <p:cNvPr id="596" name="Picture 595" descr="glow-ball.png"/>
              <p:cNvPicPr>
                <a:picLocks noChangeAspect="1"/>
              </p:cNvPicPr>
              <p:nvPr/>
            </p:nvPicPr>
            <p:blipFill>
              <a:blip r:embed="rId5" cstate="print"/>
              <a:stretch>
                <a:fillRect/>
              </a:stretch>
            </p:blipFill>
            <p:spPr>
              <a:xfrm flipH="1" flipV="1">
                <a:off x="3602190" y="2600739"/>
                <a:ext cx="74965" cy="74965"/>
              </a:xfrm>
              <a:prstGeom prst="rect">
                <a:avLst/>
              </a:prstGeom>
              <a:effectLst>
                <a:outerShdw blurRad="228600" dist="50800" dir="5400000" algn="ctr" rotWithShape="0">
                  <a:srgbClr val="66FFFF"/>
                </a:outerShdw>
              </a:effectLst>
            </p:spPr>
          </p:pic>
          <p:pic>
            <p:nvPicPr>
              <p:cNvPr id="597" name="Picture 596" descr="glow-ball.png"/>
              <p:cNvPicPr>
                <a:picLocks noChangeAspect="1"/>
              </p:cNvPicPr>
              <p:nvPr/>
            </p:nvPicPr>
            <p:blipFill>
              <a:blip r:embed="rId5" cstate="print"/>
              <a:stretch>
                <a:fillRect/>
              </a:stretch>
            </p:blipFill>
            <p:spPr>
              <a:xfrm flipH="1" flipV="1">
                <a:off x="3147399" y="2927318"/>
                <a:ext cx="74965" cy="74965"/>
              </a:xfrm>
              <a:prstGeom prst="rect">
                <a:avLst/>
              </a:prstGeom>
              <a:effectLst>
                <a:outerShdw blurRad="228600" dist="50800" dir="5400000" algn="ctr" rotWithShape="0">
                  <a:srgbClr val="66FFFF"/>
                </a:outerShdw>
              </a:effectLst>
            </p:spPr>
          </p:pic>
          <p:pic>
            <p:nvPicPr>
              <p:cNvPr id="598" name="Picture 597" descr="glow-ball.png"/>
              <p:cNvPicPr>
                <a:picLocks noChangeAspect="1"/>
              </p:cNvPicPr>
              <p:nvPr/>
            </p:nvPicPr>
            <p:blipFill>
              <a:blip r:embed="rId5" cstate="print"/>
              <a:stretch>
                <a:fillRect/>
              </a:stretch>
            </p:blipFill>
            <p:spPr>
              <a:xfrm flipH="1" flipV="1">
                <a:off x="3299799" y="3079718"/>
                <a:ext cx="74965" cy="74965"/>
              </a:xfrm>
              <a:prstGeom prst="rect">
                <a:avLst/>
              </a:prstGeom>
              <a:effectLst>
                <a:outerShdw blurRad="228600" dist="50800" dir="5400000" algn="ctr" rotWithShape="0">
                  <a:srgbClr val="66FFFF"/>
                </a:outerShdw>
              </a:effectLst>
            </p:spPr>
          </p:pic>
          <p:pic>
            <p:nvPicPr>
              <p:cNvPr id="599" name="Picture 598" descr="glow-ball.png"/>
              <p:cNvPicPr>
                <a:picLocks noChangeAspect="1"/>
              </p:cNvPicPr>
              <p:nvPr/>
            </p:nvPicPr>
            <p:blipFill>
              <a:blip r:embed="rId4" cstate="print"/>
              <a:stretch>
                <a:fillRect/>
              </a:stretch>
            </p:blipFill>
            <p:spPr>
              <a:xfrm>
                <a:off x="2345063" y="2750491"/>
                <a:ext cx="66294" cy="66294"/>
              </a:xfrm>
              <a:prstGeom prst="rect">
                <a:avLst/>
              </a:prstGeom>
              <a:effectLst>
                <a:outerShdw blurRad="228600" dist="50800" dir="5400000" algn="ctr" rotWithShape="0">
                  <a:srgbClr val="66FFFF"/>
                </a:outerShdw>
              </a:effectLst>
            </p:spPr>
          </p:pic>
          <p:pic>
            <p:nvPicPr>
              <p:cNvPr id="600" name="Picture 599" descr="glow-ball.png"/>
              <p:cNvPicPr>
                <a:picLocks noChangeAspect="1"/>
              </p:cNvPicPr>
              <p:nvPr/>
            </p:nvPicPr>
            <p:blipFill>
              <a:blip r:embed="rId4" cstate="print"/>
              <a:stretch>
                <a:fillRect/>
              </a:stretch>
            </p:blipFill>
            <p:spPr>
              <a:xfrm>
                <a:off x="2431202" y="2810126"/>
                <a:ext cx="66294" cy="66294"/>
              </a:xfrm>
              <a:prstGeom prst="rect">
                <a:avLst/>
              </a:prstGeom>
              <a:effectLst>
                <a:outerShdw blurRad="228600" dist="50800" dir="5400000" algn="ctr" rotWithShape="0">
                  <a:srgbClr val="66FFFF"/>
                </a:outerShdw>
              </a:effectLst>
            </p:spPr>
          </p:pic>
          <p:pic>
            <p:nvPicPr>
              <p:cNvPr id="601" name="Picture 600" descr="glow-ball.png"/>
              <p:cNvPicPr>
                <a:picLocks noChangeAspect="1"/>
              </p:cNvPicPr>
              <p:nvPr/>
            </p:nvPicPr>
            <p:blipFill>
              <a:blip r:embed="rId4" cstate="print"/>
              <a:stretch>
                <a:fillRect/>
              </a:stretch>
            </p:blipFill>
            <p:spPr>
              <a:xfrm>
                <a:off x="2559749" y="2962526"/>
                <a:ext cx="66294" cy="66294"/>
              </a:xfrm>
              <a:prstGeom prst="rect">
                <a:avLst/>
              </a:prstGeom>
              <a:effectLst>
                <a:outerShdw blurRad="228600" dist="50800" dir="5400000" algn="ctr" rotWithShape="0">
                  <a:srgbClr val="66FFFF"/>
                </a:outerShdw>
              </a:effectLst>
            </p:spPr>
          </p:pic>
          <p:pic>
            <p:nvPicPr>
              <p:cNvPr id="602" name="Picture 601" descr="glow-ball.png"/>
              <p:cNvPicPr>
                <a:picLocks noChangeAspect="1"/>
              </p:cNvPicPr>
              <p:nvPr/>
            </p:nvPicPr>
            <p:blipFill>
              <a:blip r:embed="rId4" cstate="print"/>
              <a:stretch>
                <a:fillRect/>
              </a:stretch>
            </p:blipFill>
            <p:spPr>
              <a:xfrm>
                <a:off x="2712149" y="3114926"/>
                <a:ext cx="66294" cy="66294"/>
              </a:xfrm>
              <a:prstGeom prst="rect">
                <a:avLst/>
              </a:prstGeom>
              <a:effectLst>
                <a:outerShdw blurRad="228600" dist="50800" dir="5400000" algn="ctr" rotWithShape="0">
                  <a:srgbClr val="66FFFF"/>
                </a:outerShdw>
              </a:effectLst>
            </p:spPr>
          </p:pic>
          <p:pic>
            <p:nvPicPr>
              <p:cNvPr id="603" name="Picture 602" descr="glow-ball.png"/>
              <p:cNvPicPr>
                <a:picLocks noChangeAspect="1"/>
              </p:cNvPicPr>
              <p:nvPr/>
            </p:nvPicPr>
            <p:blipFill>
              <a:blip r:embed="rId4" cstate="print"/>
              <a:stretch>
                <a:fillRect/>
              </a:stretch>
            </p:blipFill>
            <p:spPr>
              <a:xfrm>
                <a:off x="3653054" y="2637848"/>
                <a:ext cx="66294" cy="66294"/>
              </a:xfrm>
              <a:prstGeom prst="rect">
                <a:avLst/>
              </a:prstGeom>
              <a:effectLst>
                <a:outerShdw blurRad="228600" dist="50800" dir="5400000" algn="ctr" rotWithShape="0">
                  <a:srgbClr val="66FFFF"/>
                </a:outerShdw>
              </a:effectLst>
            </p:spPr>
          </p:pic>
          <p:pic>
            <p:nvPicPr>
              <p:cNvPr id="604" name="Picture 603" descr="glow-ball.png"/>
              <p:cNvPicPr>
                <a:picLocks noChangeAspect="1"/>
              </p:cNvPicPr>
              <p:nvPr/>
            </p:nvPicPr>
            <p:blipFill>
              <a:blip r:embed="rId4" cstate="print"/>
              <a:stretch>
                <a:fillRect/>
              </a:stretch>
            </p:blipFill>
            <p:spPr>
              <a:xfrm>
                <a:off x="3407888" y="2830004"/>
                <a:ext cx="66294" cy="66294"/>
              </a:xfrm>
              <a:prstGeom prst="rect">
                <a:avLst/>
              </a:prstGeom>
              <a:effectLst>
                <a:outerShdw blurRad="228600" dist="50800" dir="5400000" algn="ctr" rotWithShape="0">
                  <a:srgbClr val="66FFFF"/>
                </a:outerShdw>
              </a:effectLst>
            </p:spPr>
          </p:pic>
          <p:pic>
            <p:nvPicPr>
              <p:cNvPr id="605" name="Picture 604" descr="glow-ball.png"/>
              <p:cNvPicPr>
                <a:picLocks noChangeAspect="1"/>
              </p:cNvPicPr>
              <p:nvPr/>
            </p:nvPicPr>
            <p:blipFill>
              <a:blip r:embed="rId5" cstate="print"/>
              <a:stretch>
                <a:fillRect/>
              </a:stretch>
            </p:blipFill>
            <p:spPr>
              <a:xfrm flipH="1" flipV="1">
                <a:off x="3339556" y="2735162"/>
                <a:ext cx="74965" cy="74965"/>
              </a:xfrm>
              <a:prstGeom prst="rect">
                <a:avLst/>
              </a:prstGeom>
              <a:effectLst>
                <a:outerShdw blurRad="228600" dist="50800" dir="5400000" algn="ctr" rotWithShape="0">
                  <a:srgbClr val="66FFFF"/>
                </a:outerShdw>
              </a:effectLst>
            </p:spPr>
          </p:pic>
          <p:pic>
            <p:nvPicPr>
              <p:cNvPr id="606" name="Picture 605" descr="glow-ball.png"/>
              <p:cNvPicPr>
                <a:picLocks noChangeAspect="1"/>
              </p:cNvPicPr>
              <p:nvPr/>
            </p:nvPicPr>
            <p:blipFill>
              <a:blip r:embed="rId5" cstate="print"/>
              <a:stretch>
                <a:fillRect/>
              </a:stretch>
            </p:blipFill>
            <p:spPr>
              <a:xfrm flipH="1" flipV="1">
                <a:off x="3094391" y="2702033"/>
                <a:ext cx="74965" cy="74965"/>
              </a:xfrm>
              <a:prstGeom prst="rect">
                <a:avLst/>
              </a:prstGeom>
              <a:effectLst>
                <a:outerShdw blurRad="228600" dist="50800" dir="5400000" algn="ctr" rotWithShape="0">
                  <a:srgbClr val="66FFFF"/>
                </a:outerShdw>
              </a:effectLst>
            </p:spPr>
          </p:pic>
          <p:pic>
            <p:nvPicPr>
              <p:cNvPr id="607" name="Picture 606" descr="glow-ball.png"/>
              <p:cNvPicPr>
                <a:picLocks noChangeAspect="1"/>
              </p:cNvPicPr>
              <p:nvPr/>
            </p:nvPicPr>
            <p:blipFill>
              <a:blip r:embed="rId5" cstate="print"/>
              <a:stretch>
                <a:fillRect/>
              </a:stretch>
            </p:blipFill>
            <p:spPr>
              <a:xfrm flipH="1" flipV="1">
                <a:off x="3207034" y="2920693"/>
                <a:ext cx="74965" cy="74965"/>
              </a:xfrm>
              <a:prstGeom prst="rect">
                <a:avLst/>
              </a:prstGeom>
              <a:effectLst>
                <a:outerShdw blurRad="228600" dist="50800" dir="5400000" algn="ctr" rotWithShape="0">
                  <a:srgbClr val="66FFFF"/>
                </a:outerShdw>
              </a:effectLst>
            </p:spPr>
          </p:pic>
          <p:pic>
            <p:nvPicPr>
              <p:cNvPr id="608" name="Picture 607" descr="glow-ball.png"/>
              <p:cNvPicPr>
                <a:picLocks noChangeAspect="1"/>
              </p:cNvPicPr>
              <p:nvPr/>
            </p:nvPicPr>
            <p:blipFill>
              <a:blip r:embed="rId5" cstate="print"/>
              <a:stretch>
                <a:fillRect/>
              </a:stretch>
            </p:blipFill>
            <p:spPr>
              <a:xfrm flipH="1" flipV="1">
                <a:off x="2683573" y="2768293"/>
                <a:ext cx="74965" cy="74965"/>
              </a:xfrm>
              <a:prstGeom prst="rect">
                <a:avLst/>
              </a:prstGeom>
              <a:effectLst>
                <a:outerShdw blurRad="228600" dist="50800" dir="5400000" algn="ctr" rotWithShape="0">
                  <a:srgbClr val="66FFFF"/>
                </a:outerShdw>
              </a:effectLst>
            </p:spPr>
          </p:pic>
          <p:pic>
            <p:nvPicPr>
              <p:cNvPr id="609" name="Picture 608" descr="glow-ball.png"/>
              <p:cNvPicPr>
                <a:picLocks noChangeAspect="1"/>
              </p:cNvPicPr>
              <p:nvPr/>
            </p:nvPicPr>
            <p:blipFill>
              <a:blip r:embed="rId5" cstate="print"/>
              <a:stretch>
                <a:fillRect/>
              </a:stretch>
            </p:blipFill>
            <p:spPr>
              <a:xfrm flipH="1" flipV="1">
                <a:off x="2941991" y="2814675"/>
                <a:ext cx="74965" cy="74965"/>
              </a:xfrm>
              <a:prstGeom prst="rect">
                <a:avLst/>
              </a:prstGeom>
              <a:effectLst>
                <a:outerShdw blurRad="228600" dist="50800" dir="5400000" algn="ctr" rotWithShape="0">
                  <a:srgbClr val="66FFFF"/>
                </a:outerShdw>
              </a:effectLst>
            </p:spPr>
          </p:pic>
          <p:pic>
            <p:nvPicPr>
              <p:cNvPr id="610" name="Picture 609" descr="glow-ball.png"/>
              <p:cNvPicPr>
                <a:picLocks noChangeAspect="1"/>
              </p:cNvPicPr>
              <p:nvPr/>
            </p:nvPicPr>
            <p:blipFill>
              <a:blip r:embed="rId5" cstate="print"/>
              <a:stretch>
                <a:fillRect/>
              </a:stretch>
            </p:blipFill>
            <p:spPr>
              <a:xfrm flipH="1" flipV="1">
                <a:off x="2869103" y="3006832"/>
                <a:ext cx="74965" cy="74965"/>
              </a:xfrm>
              <a:prstGeom prst="rect">
                <a:avLst/>
              </a:prstGeom>
              <a:effectLst>
                <a:outerShdw blurRad="228600" dist="50800" dir="5400000" algn="ctr" rotWithShape="0">
                  <a:srgbClr val="66FFFF"/>
                </a:outerShdw>
              </a:effectLst>
            </p:spPr>
          </p:pic>
          <p:pic>
            <p:nvPicPr>
              <p:cNvPr id="611" name="Picture 610" descr="glow-ball.png"/>
              <p:cNvPicPr>
                <a:picLocks noChangeAspect="1"/>
              </p:cNvPicPr>
              <p:nvPr/>
            </p:nvPicPr>
            <p:blipFill>
              <a:blip r:embed="rId5" cstate="print"/>
              <a:stretch>
                <a:fillRect/>
              </a:stretch>
            </p:blipFill>
            <p:spPr>
              <a:xfrm flipH="1" flipV="1">
                <a:off x="3510861" y="2618951"/>
                <a:ext cx="74965" cy="74965"/>
              </a:xfrm>
              <a:prstGeom prst="rect">
                <a:avLst/>
              </a:prstGeom>
              <a:effectLst>
                <a:outerShdw blurRad="228600" dist="50800" dir="5400000" algn="ctr" rotWithShape="0">
                  <a:srgbClr val="66FFFF"/>
                </a:outerShdw>
              </a:effectLst>
            </p:spPr>
          </p:pic>
          <p:pic>
            <p:nvPicPr>
              <p:cNvPr id="612" name="Picture 611" descr="glow-ball.png"/>
              <p:cNvPicPr>
                <a:picLocks noChangeAspect="1"/>
              </p:cNvPicPr>
              <p:nvPr/>
            </p:nvPicPr>
            <p:blipFill>
              <a:blip r:embed="rId5" cstate="print"/>
              <a:stretch>
                <a:fillRect/>
              </a:stretch>
            </p:blipFill>
            <p:spPr>
              <a:xfrm flipH="1" flipV="1">
                <a:off x="3187155" y="2808050"/>
                <a:ext cx="74965" cy="74965"/>
              </a:xfrm>
              <a:prstGeom prst="rect">
                <a:avLst/>
              </a:prstGeom>
              <a:effectLst>
                <a:outerShdw blurRad="228600" dist="50800" dir="5400000" algn="ctr" rotWithShape="0">
                  <a:srgbClr val="66FFFF"/>
                </a:outerShdw>
              </a:effectLst>
            </p:spPr>
          </p:pic>
          <p:pic>
            <p:nvPicPr>
              <p:cNvPr id="613" name="Picture 612" descr="glow-ball.png"/>
              <p:cNvPicPr>
                <a:picLocks noChangeAspect="1"/>
              </p:cNvPicPr>
              <p:nvPr/>
            </p:nvPicPr>
            <p:blipFill>
              <a:blip r:embed="rId5" cstate="print"/>
              <a:stretch>
                <a:fillRect/>
              </a:stretch>
            </p:blipFill>
            <p:spPr>
              <a:xfrm flipH="1" flipV="1">
                <a:off x="3339555" y="2960450"/>
                <a:ext cx="74965" cy="74965"/>
              </a:xfrm>
              <a:prstGeom prst="rect">
                <a:avLst/>
              </a:prstGeom>
              <a:effectLst>
                <a:outerShdw blurRad="228600" dist="50800" dir="5400000" algn="ctr" rotWithShape="0">
                  <a:srgbClr val="66FFFF"/>
                </a:outerShdw>
              </a:effectLst>
            </p:spPr>
          </p:pic>
          <p:pic>
            <p:nvPicPr>
              <p:cNvPr id="614" name="Picture 613" descr="glow-ball.png"/>
              <p:cNvPicPr>
                <a:picLocks noChangeAspect="1"/>
              </p:cNvPicPr>
              <p:nvPr/>
            </p:nvPicPr>
            <p:blipFill>
              <a:blip r:embed="rId4" cstate="print"/>
              <a:stretch>
                <a:fillRect/>
              </a:stretch>
            </p:blipFill>
            <p:spPr>
              <a:xfrm>
                <a:off x="2473610" y="2823379"/>
                <a:ext cx="66294" cy="66294"/>
              </a:xfrm>
              <a:prstGeom prst="rect">
                <a:avLst/>
              </a:prstGeom>
              <a:effectLst>
                <a:outerShdw blurRad="228600" dist="50800" dir="5400000" algn="ctr" rotWithShape="0">
                  <a:srgbClr val="66FFFF"/>
                </a:outerShdw>
              </a:effectLst>
            </p:spPr>
          </p:pic>
          <p:pic>
            <p:nvPicPr>
              <p:cNvPr id="615" name="Picture 614" descr="glow-ball.png"/>
              <p:cNvPicPr>
                <a:picLocks noChangeAspect="1"/>
              </p:cNvPicPr>
              <p:nvPr/>
            </p:nvPicPr>
            <p:blipFill>
              <a:blip r:embed="rId4" cstate="print"/>
              <a:stretch>
                <a:fillRect/>
              </a:stretch>
            </p:blipFill>
            <p:spPr>
              <a:xfrm>
                <a:off x="2559749" y="2883014"/>
                <a:ext cx="66294" cy="66294"/>
              </a:xfrm>
              <a:prstGeom prst="rect">
                <a:avLst/>
              </a:prstGeom>
              <a:effectLst>
                <a:outerShdw blurRad="228600" dist="50800" dir="5400000" algn="ctr" rotWithShape="0">
                  <a:srgbClr val="66FFFF"/>
                </a:outerShdw>
              </a:effectLst>
            </p:spPr>
          </p:pic>
          <p:pic>
            <p:nvPicPr>
              <p:cNvPr id="616" name="Picture 615" descr="glow-ball.png"/>
              <p:cNvPicPr>
                <a:picLocks noChangeAspect="1"/>
              </p:cNvPicPr>
              <p:nvPr/>
            </p:nvPicPr>
            <p:blipFill>
              <a:blip r:embed="rId4" cstate="print"/>
              <a:stretch>
                <a:fillRect/>
              </a:stretch>
            </p:blipFill>
            <p:spPr>
              <a:xfrm>
                <a:off x="2712149" y="3035414"/>
                <a:ext cx="66294" cy="66294"/>
              </a:xfrm>
              <a:prstGeom prst="rect">
                <a:avLst/>
              </a:prstGeom>
              <a:effectLst>
                <a:outerShdw blurRad="228600" dist="50800" dir="5400000" algn="ctr" rotWithShape="0">
                  <a:srgbClr val="66FFFF"/>
                </a:outerShdw>
              </a:effectLst>
            </p:spPr>
          </p:pic>
          <p:pic>
            <p:nvPicPr>
              <p:cNvPr id="617" name="Picture 616" descr="glow-ball.png"/>
              <p:cNvPicPr>
                <a:picLocks noChangeAspect="1"/>
              </p:cNvPicPr>
              <p:nvPr/>
            </p:nvPicPr>
            <p:blipFill>
              <a:blip r:embed="rId4" cstate="print"/>
              <a:stretch>
                <a:fillRect/>
              </a:stretch>
            </p:blipFill>
            <p:spPr>
              <a:xfrm>
                <a:off x="2577946" y="3037689"/>
                <a:ext cx="66294" cy="66294"/>
              </a:xfrm>
              <a:prstGeom prst="rect">
                <a:avLst/>
              </a:prstGeom>
              <a:effectLst>
                <a:outerShdw blurRad="228600" dist="50800" dir="5400000" algn="ctr" rotWithShape="0">
                  <a:srgbClr val="66FFFF"/>
                </a:outerShdw>
              </a:effectLst>
            </p:spPr>
          </p:pic>
          <p:pic>
            <p:nvPicPr>
              <p:cNvPr id="618" name="Picture 617" descr="glow-ball.png"/>
              <p:cNvPicPr>
                <a:picLocks noChangeAspect="1"/>
              </p:cNvPicPr>
              <p:nvPr/>
            </p:nvPicPr>
            <p:blipFill>
              <a:blip r:embed="rId4" cstate="print"/>
              <a:stretch>
                <a:fillRect/>
              </a:stretch>
            </p:blipFill>
            <p:spPr>
              <a:xfrm>
                <a:off x="2577155" y="2806271"/>
                <a:ext cx="66294" cy="66294"/>
              </a:xfrm>
              <a:prstGeom prst="rect">
                <a:avLst/>
              </a:prstGeom>
              <a:effectLst>
                <a:outerShdw blurRad="228600" dist="50800" dir="5400000" algn="ctr" rotWithShape="0">
                  <a:srgbClr val="66FFFF"/>
                </a:outerShdw>
              </a:effectLst>
            </p:spPr>
          </p:pic>
          <p:pic>
            <p:nvPicPr>
              <p:cNvPr id="619" name="Picture 618" descr="glow-ball.png"/>
              <p:cNvPicPr>
                <a:picLocks noChangeAspect="1"/>
              </p:cNvPicPr>
              <p:nvPr/>
            </p:nvPicPr>
            <p:blipFill>
              <a:blip r:embed="rId4" cstate="print"/>
              <a:stretch>
                <a:fillRect/>
              </a:stretch>
            </p:blipFill>
            <p:spPr>
              <a:xfrm>
                <a:off x="2030109" y="2793566"/>
                <a:ext cx="66294" cy="66294"/>
              </a:xfrm>
              <a:prstGeom prst="rect">
                <a:avLst/>
              </a:prstGeom>
              <a:effectLst>
                <a:outerShdw blurRad="228600" dist="50800" dir="5400000" algn="ctr" rotWithShape="0">
                  <a:srgbClr val="66FFFF"/>
                </a:outerShdw>
              </a:effectLst>
            </p:spPr>
          </p:pic>
          <p:pic>
            <p:nvPicPr>
              <p:cNvPr id="620" name="Picture 619" descr="glow-ball.png"/>
              <p:cNvPicPr>
                <a:picLocks noChangeAspect="1"/>
              </p:cNvPicPr>
              <p:nvPr/>
            </p:nvPicPr>
            <p:blipFill>
              <a:blip r:embed="rId5" cstate="print"/>
              <a:stretch>
                <a:fillRect/>
              </a:stretch>
            </p:blipFill>
            <p:spPr>
              <a:xfrm flipH="1" flipV="1">
                <a:off x="3491956" y="2808050"/>
                <a:ext cx="74965" cy="74965"/>
              </a:xfrm>
              <a:prstGeom prst="rect">
                <a:avLst/>
              </a:prstGeom>
              <a:effectLst>
                <a:outerShdw blurRad="228600" dist="50800" dir="5400000" algn="ctr" rotWithShape="0">
                  <a:srgbClr val="66FFFF"/>
                </a:outerShdw>
              </a:effectLst>
            </p:spPr>
          </p:pic>
          <p:pic>
            <p:nvPicPr>
              <p:cNvPr id="621" name="Picture 620" descr="glow-ball.png"/>
              <p:cNvPicPr>
                <a:picLocks noChangeAspect="1"/>
              </p:cNvPicPr>
              <p:nvPr/>
            </p:nvPicPr>
            <p:blipFill>
              <a:blip r:embed="rId5" cstate="print"/>
              <a:stretch>
                <a:fillRect/>
              </a:stretch>
            </p:blipFill>
            <p:spPr>
              <a:xfrm flipH="1" flipV="1">
                <a:off x="3246791" y="2774921"/>
                <a:ext cx="74965" cy="74965"/>
              </a:xfrm>
              <a:prstGeom prst="rect">
                <a:avLst/>
              </a:prstGeom>
              <a:effectLst>
                <a:outerShdw blurRad="228600" dist="50800" dir="5400000" algn="ctr" rotWithShape="0">
                  <a:srgbClr val="66FFFF"/>
                </a:outerShdw>
              </a:effectLst>
            </p:spPr>
          </p:pic>
          <p:pic>
            <p:nvPicPr>
              <p:cNvPr id="622" name="Picture 621" descr="glow-ball.png"/>
              <p:cNvPicPr>
                <a:picLocks noChangeAspect="1"/>
              </p:cNvPicPr>
              <p:nvPr/>
            </p:nvPicPr>
            <p:blipFill>
              <a:blip r:embed="rId5" cstate="print"/>
              <a:stretch>
                <a:fillRect/>
              </a:stretch>
            </p:blipFill>
            <p:spPr>
              <a:xfrm flipH="1" flipV="1">
                <a:off x="3359434" y="2993581"/>
                <a:ext cx="74965" cy="74965"/>
              </a:xfrm>
              <a:prstGeom prst="rect">
                <a:avLst/>
              </a:prstGeom>
              <a:effectLst>
                <a:outerShdw blurRad="228600" dist="50800" dir="5400000" algn="ctr" rotWithShape="0">
                  <a:srgbClr val="66FFFF"/>
                </a:outerShdw>
              </a:effectLst>
            </p:spPr>
          </p:pic>
          <p:pic>
            <p:nvPicPr>
              <p:cNvPr id="623" name="Picture 622" descr="glow-ball.png"/>
              <p:cNvPicPr>
                <a:picLocks noChangeAspect="1"/>
              </p:cNvPicPr>
              <p:nvPr/>
            </p:nvPicPr>
            <p:blipFill>
              <a:blip r:embed="rId5" cstate="print"/>
              <a:stretch>
                <a:fillRect/>
              </a:stretch>
            </p:blipFill>
            <p:spPr>
              <a:xfrm flipH="1" flipV="1">
                <a:off x="2835973" y="2841181"/>
                <a:ext cx="74965" cy="74965"/>
              </a:xfrm>
              <a:prstGeom prst="rect">
                <a:avLst/>
              </a:prstGeom>
              <a:effectLst>
                <a:outerShdw blurRad="228600" dist="50800" dir="5400000" algn="ctr" rotWithShape="0">
                  <a:srgbClr val="66FFFF"/>
                </a:outerShdw>
              </a:effectLst>
            </p:spPr>
          </p:pic>
          <p:pic>
            <p:nvPicPr>
              <p:cNvPr id="624" name="Picture 623" descr="glow-ball.png"/>
              <p:cNvPicPr>
                <a:picLocks noChangeAspect="1"/>
              </p:cNvPicPr>
              <p:nvPr/>
            </p:nvPicPr>
            <p:blipFill>
              <a:blip r:embed="rId5" cstate="print"/>
              <a:stretch>
                <a:fillRect/>
              </a:stretch>
            </p:blipFill>
            <p:spPr>
              <a:xfrm flipH="1" flipV="1">
                <a:off x="3094391" y="2887563"/>
                <a:ext cx="74965" cy="74965"/>
              </a:xfrm>
              <a:prstGeom prst="rect">
                <a:avLst/>
              </a:prstGeom>
              <a:effectLst>
                <a:outerShdw blurRad="228600" dist="50800" dir="5400000" algn="ctr" rotWithShape="0">
                  <a:srgbClr val="66FFFF"/>
                </a:outerShdw>
              </a:effectLst>
            </p:spPr>
          </p:pic>
          <p:pic>
            <p:nvPicPr>
              <p:cNvPr id="625" name="Picture 624" descr="glow-ball.png"/>
              <p:cNvPicPr>
                <a:picLocks noChangeAspect="1"/>
              </p:cNvPicPr>
              <p:nvPr/>
            </p:nvPicPr>
            <p:blipFill>
              <a:blip r:embed="rId5" cstate="print"/>
              <a:stretch>
                <a:fillRect/>
              </a:stretch>
            </p:blipFill>
            <p:spPr>
              <a:xfrm flipH="1" flipV="1">
                <a:off x="2543831" y="2956890"/>
                <a:ext cx="74965" cy="74965"/>
              </a:xfrm>
              <a:prstGeom prst="rect">
                <a:avLst/>
              </a:prstGeom>
              <a:effectLst>
                <a:outerShdw blurRad="228600" dist="50800" dir="5400000" algn="ctr" rotWithShape="0">
                  <a:srgbClr val="66FFFF"/>
                </a:outerShdw>
              </a:effectLst>
            </p:spPr>
          </p:pic>
          <p:pic>
            <p:nvPicPr>
              <p:cNvPr id="626" name="Picture 625" descr="glow-ball.png"/>
              <p:cNvPicPr>
                <a:picLocks noChangeAspect="1"/>
              </p:cNvPicPr>
              <p:nvPr/>
            </p:nvPicPr>
            <p:blipFill>
              <a:blip r:embed="rId5" cstate="print"/>
              <a:stretch>
                <a:fillRect/>
              </a:stretch>
            </p:blipFill>
            <p:spPr>
              <a:xfrm flipH="1" flipV="1">
                <a:off x="3087764" y="2867685"/>
                <a:ext cx="74965" cy="74965"/>
              </a:xfrm>
              <a:prstGeom prst="rect">
                <a:avLst/>
              </a:prstGeom>
              <a:effectLst>
                <a:outerShdw blurRad="228600" dist="50800" dir="5400000" algn="ctr" rotWithShape="0">
                  <a:srgbClr val="66FFFF"/>
                </a:outerShdw>
              </a:effectLst>
            </p:spPr>
          </p:pic>
          <p:pic>
            <p:nvPicPr>
              <p:cNvPr id="627" name="Picture 626" descr="glow-ball.png"/>
              <p:cNvPicPr>
                <a:picLocks noChangeAspect="1"/>
              </p:cNvPicPr>
              <p:nvPr/>
            </p:nvPicPr>
            <p:blipFill>
              <a:blip r:embed="rId5" cstate="print"/>
              <a:stretch>
                <a:fillRect/>
              </a:stretch>
            </p:blipFill>
            <p:spPr>
              <a:xfrm flipH="1" flipV="1">
                <a:off x="3339555" y="2880938"/>
                <a:ext cx="74965" cy="74965"/>
              </a:xfrm>
              <a:prstGeom prst="rect">
                <a:avLst/>
              </a:prstGeom>
              <a:effectLst>
                <a:outerShdw blurRad="228600" dist="50800" dir="5400000" algn="ctr" rotWithShape="0">
                  <a:srgbClr val="66FFFF"/>
                </a:outerShdw>
              </a:effectLst>
            </p:spPr>
          </p:pic>
          <p:pic>
            <p:nvPicPr>
              <p:cNvPr id="628" name="Picture 627" descr="glow-ball.png"/>
              <p:cNvPicPr>
                <a:picLocks noChangeAspect="1"/>
              </p:cNvPicPr>
              <p:nvPr/>
            </p:nvPicPr>
            <p:blipFill>
              <a:blip r:embed="rId5" cstate="print"/>
              <a:stretch>
                <a:fillRect/>
              </a:stretch>
            </p:blipFill>
            <p:spPr>
              <a:xfrm flipH="1" flipV="1">
                <a:off x="2905101" y="2623905"/>
                <a:ext cx="74965" cy="74965"/>
              </a:xfrm>
              <a:prstGeom prst="rect">
                <a:avLst/>
              </a:prstGeom>
              <a:effectLst>
                <a:outerShdw blurRad="228600" dist="50800" dir="5400000" algn="ctr" rotWithShape="0">
                  <a:srgbClr val="66FFFF"/>
                </a:outerShdw>
              </a:effectLst>
            </p:spPr>
          </p:pic>
          <p:pic>
            <p:nvPicPr>
              <p:cNvPr id="629" name="Picture 628" descr="glow-ball.png"/>
              <p:cNvPicPr>
                <a:picLocks noChangeAspect="1"/>
              </p:cNvPicPr>
              <p:nvPr/>
            </p:nvPicPr>
            <p:blipFill>
              <a:blip r:embed="rId4" cstate="print"/>
              <a:stretch>
                <a:fillRect/>
              </a:stretch>
            </p:blipFill>
            <p:spPr>
              <a:xfrm>
                <a:off x="2144476" y="2715785"/>
                <a:ext cx="66294" cy="66294"/>
              </a:xfrm>
              <a:prstGeom prst="rect">
                <a:avLst/>
              </a:prstGeom>
              <a:effectLst>
                <a:outerShdw blurRad="228600" dist="50800" dir="5400000" algn="ctr" rotWithShape="0">
                  <a:srgbClr val="66FFFF"/>
                </a:outerShdw>
              </a:effectLst>
            </p:spPr>
          </p:pic>
          <p:pic>
            <p:nvPicPr>
              <p:cNvPr id="630" name="Picture 629" descr="glow-ball.png"/>
              <p:cNvPicPr>
                <a:picLocks noChangeAspect="1"/>
              </p:cNvPicPr>
              <p:nvPr/>
            </p:nvPicPr>
            <p:blipFill>
              <a:blip r:embed="rId4" cstate="print"/>
              <a:stretch>
                <a:fillRect/>
              </a:stretch>
            </p:blipFill>
            <p:spPr>
              <a:xfrm>
                <a:off x="2230615" y="2775420"/>
                <a:ext cx="66294" cy="66294"/>
              </a:xfrm>
              <a:prstGeom prst="rect">
                <a:avLst/>
              </a:prstGeom>
              <a:effectLst>
                <a:outerShdw blurRad="228600" dist="50800" dir="5400000" algn="ctr" rotWithShape="0">
                  <a:srgbClr val="66FFFF"/>
                </a:outerShdw>
              </a:effectLst>
            </p:spPr>
          </p:pic>
          <p:pic>
            <p:nvPicPr>
              <p:cNvPr id="631" name="Picture 630" descr="glow-ball.png"/>
              <p:cNvPicPr>
                <a:picLocks noChangeAspect="1"/>
              </p:cNvPicPr>
              <p:nvPr/>
            </p:nvPicPr>
            <p:blipFill>
              <a:blip r:embed="rId4" cstate="print"/>
              <a:stretch>
                <a:fillRect/>
              </a:stretch>
            </p:blipFill>
            <p:spPr>
              <a:xfrm>
                <a:off x="2424578" y="2975778"/>
                <a:ext cx="66294" cy="66294"/>
              </a:xfrm>
              <a:prstGeom prst="rect">
                <a:avLst/>
              </a:prstGeom>
              <a:effectLst>
                <a:outerShdw blurRad="228600" dist="50800" dir="5400000" algn="ctr" rotWithShape="0">
                  <a:srgbClr val="66FFFF"/>
                </a:outerShdw>
              </a:effectLst>
            </p:spPr>
          </p:pic>
          <p:pic>
            <p:nvPicPr>
              <p:cNvPr id="632" name="Picture 631" descr="glow-ball.png"/>
              <p:cNvPicPr>
                <a:picLocks noChangeAspect="1"/>
              </p:cNvPicPr>
              <p:nvPr/>
            </p:nvPicPr>
            <p:blipFill>
              <a:blip r:embed="rId4" cstate="print"/>
              <a:stretch>
                <a:fillRect/>
              </a:stretch>
            </p:blipFill>
            <p:spPr>
              <a:xfrm>
                <a:off x="2553125" y="3128178"/>
                <a:ext cx="66294" cy="66294"/>
              </a:xfrm>
              <a:prstGeom prst="rect">
                <a:avLst/>
              </a:prstGeom>
              <a:effectLst>
                <a:outerShdw blurRad="228600" dist="50800" dir="5400000" algn="ctr" rotWithShape="0">
                  <a:srgbClr val="66FFFF"/>
                </a:outerShdw>
              </a:effectLst>
            </p:spPr>
          </p:pic>
          <p:pic>
            <p:nvPicPr>
              <p:cNvPr id="633" name="Picture 632" descr="glow-ball.png"/>
              <p:cNvPicPr>
                <a:picLocks noChangeAspect="1"/>
              </p:cNvPicPr>
              <p:nvPr/>
            </p:nvPicPr>
            <p:blipFill>
              <a:blip r:embed="rId4" cstate="print"/>
              <a:stretch>
                <a:fillRect/>
              </a:stretch>
            </p:blipFill>
            <p:spPr>
              <a:xfrm>
                <a:off x="2074878" y="2750954"/>
                <a:ext cx="66294" cy="66294"/>
              </a:xfrm>
              <a:prstGeom prst="rect">
                <a:avLst/>
              </a:prstGeom>
              <a:effectLst>
                <a:outerShdw blurRad="228600" dist="50800" dir="5400000" algn="ctr" rotWithShape="0">
                  <a:srgbClr val="66FFFF"/>
                </a:outerShdw>
              </a:effectLst>
            </p:spPr>
          </p:pic>
          <p:pic>
            <p:nvPicPr>
              <p:cNvPr id="634" name="Picture 633" descr="glow-ball.png"/>
              <p:cNvPicPr>
                <a:picLocks noChangeAspect="1"/>
              </p:cNvPicPr>
              <p:nvPr/>
            </p:nvPicPr>
            <p:blipFill>
              <a:blip r:embed="rId4" cstate="print"/>
              <a:stretch>
                <a:fillRect/>
              </a:stretch>
            </p:blipFill>
            <p:spPr>
              <a:xfrm>
                <a:off x="3573542" y="2849883"/>
                <a:ext cx="66294" cy="66294"/>
              </a:xfrm>
              <a:prstGeom prst="rect">
                <a:avLst/>
              </a:prstGeom>
              <a:effectLst>
                <a:outerShdw blurRad="228600" dist="50800" dir="5400000" algn="ctr" rotWithShape="0">
                  <a:srgbClr val="66FFFF"/>
                </a:outerShdw>
              </a:effectLst>
            </p:spPr>
          </p:pic>
          <p:pic>
            <p:nvPicPr>
              <p:cNvPr id="635" name="Picture 634" descr="glow-ball.png"/>
              <p:cNvPicPr>
                <a:picLocks noChangeAspect="1"/>
              </p:cNvPicPr>
              <p:nvPr/>
            </p:nvPicPr>
            <p:blipFill>
              <a:blip r:embed="rId4" cstate="print"/>
              <a:stretch>
                <a:fillRect/>
              </a:stretch>
            </p:blipFill>
            <p:spPr>
              <a:xfrm>
                <a:off x="2027011" y="2748470"/>
                <a:ext cx="66294" cy="66294"/>
              </a:xfrm>
              <a:prstGeom prst="rect">
                <a:avLst/>
              </a:prstGeom>
              <a:effectLst>
                <a:outerShdw blurRad="228600" dist="50800" dir="5400000" algn="ctr" rotWithShape="0">
                  <a:srgbClr val="66FFFF"/>
                </a:outerShdw>
              </a:effectLst>
            </p:spPr>
          </p:pic>
          <p:pic>
            <p:nvPicPr>
              <p:cNvPr id="636" name="Picture 635" descr="glow-ball.png"/>
              <p:cNvPicPr>
                <a:picLocks noChangeAspect="1"/>
              </p:cNvPicPr>
              <p:nvPr/>
            </p:nvPicPr>
            <p:blipFill>
              <a:blip r:embed="rId4" cstate="print"/>
              <a:stretch>
                <a:fillRect/>
              </a:stretch>
            </p:blipFill>
            <p:spPr>
              <a:xfrm>
                <a:off x="3494030" y="2651100"/>
                <a:ext cx="66294" cy="66294"/>
              </a:xfrm>
              <a:prstGeom prst="rect">
                <a:avLst/>
              </a:prstGeom>
              <a:effectLst>
                <a:outerShdw blurRad="228600" dist="50800" dir="5400000" algn="ctr" rotWithShape="0">
                  <a:srgbClr val="66FFFF"/>
                </a:outerShdw>
              </a:effectLst>
            </p:spPr>
          </p:pic>
          <p:pic>
            <p:nvPicPr>
              <p:cNvPr id="637" name="Picture 636" descr="glow-ball.png"/>
              <p:cNvPicPr>
                <a:picLocks noChangeAspect="1"/>
              </p:cNvPicPr>
              <p:nvPr/>
            </p:nvPicPr>
            <p:blipFill>
              <a:blip r:embed="rId4" cstate="print"/>
              <a:stretch>
                <a:fillRect/>
              </a:stretch>
            </p:blipFill>
            <p:spPr>
              <a:xfrm>
                <a:off x="3248864" y="2843256"/>
                <a:ext cx="66294" cy="66294"/>
              </a:xfrm>
              <a:prstGeom prst="rect">
                <a:avLst/>
              </a:prstGeom>
              <a:effectLst>
                <a:outerShdw blurRad="228600" dist="50800" dir="5400000" algn="ctr" rotWithShape="0">
                  <a:srgbClr val="66FFFF"/>
                </a:outerShdw>
              </a:effectLst>
            </p:spPr>
          </p:pic>
          <p:pic>
            <p:nvPicPr>
              <p:cNvPr id="638" name="Picture 637" descr="glow-ball.png"/>
              <p:cNvPicPr>
                <a:picLocks noChangeAspect="1"/>
              </p:cNvPicPr>
              <p:nvPr/>
            </p:nvPicPr>
            <p:blipFill>
              <a:blip r:embed="rId5" cstate="print"/>
              <a:stretch>
                <a:fillRect/>
              </a:stretch>
            </p:blipFill>
            <p:spPr>
              <a:xfrm flipH="1" flipV="1">
                <a:off x="3180532" y="2748414"/>
                <a:ext cx="74965" cy="74965"/>
              </a:xfrm>
              <a:prstGeom prst="rect">
                <a:avLst/>
              </a:prstGeom>
              <a:effectLst>
                <a:outerShdw blurRad="228600" dist="50800" dir="5400000" algn="ctr" rotWithShape="0">
                  <a:srgbClr val="66FFFF"/>
                </a:outerShdw>
              </a:effectLst>
            </p:spPr>
          </p:pic>
          <p:pic>
            <p:nvPicPr>
              <p:cNvPr id="639" name="Picture 638" descr="glow-ball.png"/>
              <p:cNvPicPr>
                <a:picLocks noChangeAspect="1"/>
              </p:cNvPicPr>
              <p:nvPr/>
            </p:nvPicPr>
            <p:blipFill>
              <a:blip r:embed="rId5" cstate="print"/>
              <a:stretch>
                <a:fillRect/>
              </a:stretch>
            </p:blipFill>
            <p:spPr>
              <a:xfrm flipH="1" flipV="1">
                <a:off x="2935367" y="2715285"/>
                <a:ext cx="74965" cy="74965"/>
              </a:xfrm>
              <a:prstGeom prst="rect">
                <a:avLst/>
              </a:prstGeom>
              <a:effectLst>
                <a:outerShdw blurRad="228600" dist="50800" dir="5400000" algn="ctr" rotWithShape="0">
                  <a:srgbClr val="66FFFF"/>
                </a:outerShdw>
              </a:effectLst>
            </p:spPr>
          </p:pic>
          <p:pic>
            <p:nvPicPr>
              <p:cNvPr id="640" name="Picture 639" descr="glow-ball.png"/>
              <p:cNvPicPr>
                <a:picLocks noChangeAspect="1"/>
              </p:cNvPicPr>
              <p:nvPr/>
            </p:nvPicPr>
            <p:blipFill>
              <a:blip r:embed="rId5" cstate="print"/>
              <a:stretch>
                <a:fillRect/>
              </a:stretch>
            </p:blipFill>
            <p:spPr>
              <a:xfrm flipH="1" flipV="1">
                <a:off x="3048010" y="2933945"/>
                <a:ext cx="74965" cy="74965"/>
              </a:xfrm>
              <a:prstGeom prst="rect">
                <a:avLst/>
              </a:prstGeom>
              <a:effectLst>
                <a:outerShdw blurRad="228600" dist="50800" dir="5400000" algn="ctr" rotWithShape="0">
                  <a:srgbClr val="66FFFF"/>
                </a:outerShdw>
              </a:effectLst>
            </p:spPr>
          </p:pic>
          <p:pic>
            <p:nvPicPr>
              <p:cNvPr id="641" name="Picture 640" descr="glow-ball.png"/>
              <p:cNvPicPr>
                <a:picLocks noChangeAspect="1"/>
              </p:cNvPicPr>
              <p:nvPr/>
            </p:nvPicPr>
            <p:blipFill>
              <a:blip r:embed="rId5" cstate="print"/>
              <a:stretch>
                <a:fillRect/>
              </a:stretch>
            </p:blipFill>
            <p:spPr>
              <a:xfrm flipH="1" flipV="1">
                <a:off x="2524549" y="2781545"/>
                <a:ext cx="74965" cy="74965"/>
              </a:xfrm>
              <a:prstGeom prst="rect">
                <a:avLst/>
              </a:prstGeom>
              <a:effectLst>
                <a:outerShdw blurRad="228600" dist="50800" dir="5400000" algn="ctr" rotWithShape="0">
                  <a:srgbClr val="66FFFF"/>
                </a:outerShdw>
              </a:effectLst>
            </p:spPr>
          </p:pic>
          <p:pic>
            <p:nvPicPr>
              <p:cNvPr id="642" name="Picture 641" descr="glow-ball.png"/>
              <p:cNvPicPr>
                <a:picLocks noChangeAspect="1"/>
              </p:cNvPicPr>
              <p:nvPr/>
            </p:nvPicPr>
            <p:blipFill>
              <a:blip r:embed="rId5" cstate="print"/>
              <a:stretch>
                <a:fillRect/>
              </a:stretch>
            </p:blipFill>
            <p:spPr>
              <a:xfrm flipH="1" flipV="1">
                <a:off x="2782967" y="2827927"/>
                <a:ext cx="74965" cy="74965"/>
              </a:xfrm>
              <a:prstGeom prst="rect">
                <a:avLst/>
              </a:prstGeom>
              <a:effectLst>
                <a:outerShdw blurRad="228600" dist="50800" dir="5400000" algn="ctr" rotWithShape="0">
                  <a:srgbClr val="66FFFF"/>
                </a:outerShdw>
              </a:effectLst>
            </p:spPr>
          </p:pic>
          <p:pic>
            <p:nvPicPr>
              <p:cNvPr id="643" name="Picture 642" descr="glow-ball.png"/>
              <p:cNvPicPr>
                <a:picLocks noChangeAspect="1"/>
              </p:cNvPicPr>
              <p:nvPr/>
            </p:nvPicPr>
            <p:blipFill>
              <a:blip r:embed="rId5" cstate="print"/>
              <a:stretch>
                <a:fillRect/>
              </a:stretch>
            </p:blipFill>
            <p:spPr>
              <a:xfrm flipH="1" flipV="1">
                <a:off x="2710079" y="3020084"/>
                <a:ext cx="74965" cy="74965"/>
              </a:xfrm>
              <a:prstGeom prst="rect">
                <a:avLst/>
              </a:prstGeom>
              <a:effectLst>
                <a:outerShdw blurRad="228600" dist="50800" dir="5400000" algn="ctr" rotWithShape="0">
                  <a:srgbClr val="66FFFF"/>
                </a:outerShdw>
              </a:effectLst>
            </p:spPr>
          </p:pic>
          <p:pic>
            <p:nvPicPr>
              <p:cNvPr id="644" name="Picture 643" descr="glow-ball.png"/>
              <p:cNvPicPr>
                <a:picLocks noChangeAspect="1"/>
              </p:cNvPicPr>
              <p:nvPr/>
            </p:nvPicPr>
            <p:blipFill>
              <a:blip r:embed="rId5" cstate="print"/>
              <a:stretch>
                <a:fillRect/>
              </a:stretch>
            </p:blipFill>
            <p:spPr>
              <a:xfrm flipH="1" flipV="1">
                <a:off x="2776340" y="2808049"/>
                <a:ext cx="74965" cy="74965"/>
              </a:xfrm>
              <a:prstGeom prst="rect">
                <a:avLst/>
              </a:prstGeom>
              <a:effectLst>
                <a:outerShdw blurRad="228600" dist="50800" dir="5400000" algn="ctr" rotWithShape="0">
                  <a:srgbClr val="66FFFF"/>
                </a:outerShdw>
              </a:effectLst>
            </p:spPr>
          </p:pic>
          <p:pic>
            <p:nvPicPr>
              <p:cNvPr id="645" name="Picture 644" descr="glow-ball.png"/>
              <p:cNvPicPr>
                <a:picLocks noChangeAspect="1"/>
              </p:cNvPicPr>
              <p:nvPr/>
            </p:nvPicPr>
            <p:blipFill>
              <a:blip r:embed="rId5" cstate="print"/>
              <a:stretch>
                <a:fillRect/>
              </a:stretch>
            </p:blipFill>
            <p:spPr>
              <a:xfrm flipH="1" flipV="1">
                <a:off x="3028131" y="2821302"/>
                <a:ext cx="74965" cy="74965"/>
              </a:xfrm>
              <a:prstGeom prst="rect">
                <a:avLst/>
              </a:prstGeom>
              <a:effectLst>
                <a:outerShdw blurRad="228600" dist="50800" dir="5400000" algn="ctr" rotWithShape="0">
                  <a:srgbClr val="66FFFF"/>
                </a:outerShdw>
              </a:effectLst>
            </p:spPr>
          </p:pic>
          <p:pic>
            <p:nvPicPr>
              <p:cNvPr id="646" name="Picture 645" descr="glow-ball.png"/>
              <p:cNvPicPr>
                <a:picLocks noChangeAspect="1"/>
              </p:cNvPicPr>
              <p:nvPr/>
            </p:nvPicPr>
            <p:blipFill>
              <a:blip r:embed="rId5" cstate="print"/>
              <a:stretch>
                <a:fillRect/>
              </a:stretch>
            </p:blipFill>
            <p:spPr>
              <a:xfrm flipH="1" flipV="1">
                <a:off x="3180531" y="2973702"/>
                <a:ext cx="74965" cy="74965"/>
              </a:xfrm>
              <a:prstGeom prst="rect">
                <a:avLst/>
              </a:prstGeom>
              <a:effectLst>
                <a:outerShdw blurRad="228600" dist="50800" dir="5400000" algn="ctr" rotWithShape="0">
                  <a:srgbClr val="66FFFF"/>
                </a:outerShdw>
              </a:effectLst>
            </p:spPr>
          </p:pic>
          <p:pic>
            <p:nvPicPr>
              <p:cNvPr id="647" name="Picture 646" descr="glow-ball.png"/>
              <p:cNvPicPr>
                <a:picLocks noChangeAspect="1"/>
              </p:cNvPicPr>
              <p:nvPr/>
            </p:nvPicPr>
            <p:blipFill>
              <a:blip r:embed="rId4" cstate="print"/>
              <a:stretch>
                <a:fillRect/>
              </a:stretch>
            </p:blipFill>
            <p:spPr>
              <a:xfrm>
                <a:off x="2325187" y="2743867"/>
                <a:ext cx="66294" cy="66294"/>
              </a:xfrm>
              <a:prstGeom prst="rect">
                <a:avLst/>
              </a:prstGeom>
              <a:effectLst>
                <a:outerShdw blurRad="228600" dist="50800" dir="5400000" algn="ctr" rotWithShape="0">
                  <a:srgbClr val="66FFFF"/>
                </a:outerShdw>
              </a:effectLst>
            </p:spPr>
          </p:pic>
          <p:pic>
            <p:nvPicPr>
              <p:cNvPr id="648" name="Picture 647" descr="glow-ball.png"/>
              <p:cNvPicPr>
                <a:picLocks noChangeAspect="1"/>
              </p:cNvPicPr>
              <p:nvPr/>
            </p:nvPicPr>
            <p:blipFill>
              <a:blip r:embed="rId4" cstate="print"/>
              <a:stretch>
                <a:fillRect/>
              </a:stretch>
            </p:blipFill>
            <p:spPr>
              <a:xfrm>
                <a:off x="2411326" y="2803502"/>
                <a:ext cx="66294" cy="66294"/>
              </a:xfrm>
              <a:prstGeom prst="rect">
                <a:avLst/>
              </a:prstGeom>
              <a:effectLst>
                <a:outerShdw blurRad="228600" dist="50800" dir="5400000" algn="ctr" rotWithShape="0">
                  <a:srgbClr val="66FFFF"/>
                </a:outerShdw>
              </a:effectLst>
            </p:spPr>
          </p:pic>
          <p:pic>
            <p:nvPicPr>
              <p:cNvPr id="649" name="Picture 648" descr="glow-ball.png"/>
              <p:cNvPicPr>
                <a:picLocks noChangeAspect="1"/>
              </p:cNvPicPr>
              <p:nvPr/>
            </p:nvPicPr>
            <p:blipFill>
              <a:blip r:embed="rId4" cstate="print"/>
              <a:stretch>
                <a:fillRect/>
              </a:stretch>
            </p:blipFill>
            <p:spPr>
              <a:xfrm>
                <a:off x="2539873" y="2955902"/>
                <a:ext cx="66294" cy="66294"/>
              </a:xfrm>
              <a:prstGeom prst="rect">
                <a:avLst/>
              </a:prstGeom>
              <a:effectLst>
                <a:outerShdw blurRad="228600" dist="50800" dir="5400000" algn="ctr" rotWithShape="0">
                  <a:srgbClr val="66FFFF"/>
                </a:outerShdw>
              </a:effectLst>
            </p:spPr>
          </p:pic>
          <p:pic>
            <p:nvPicPr>
              <p:cNvPr id="650" name="Picture 649" descr="glow-ball.png"/>
              <p:cNvPicPr>
                <a:picLocks noChangeAspect="1"/>
              </p:cNvPicPr>
              <p:nvPr/>
            </p:nvPicPr>
            <p:blipFill>
              <a:blip r:embed="rId4" cstate="print"/>
              <a:stretch>
                <a:fillRect/>
              </a:stretch>
            </p:blipFill>
            <p:spPr>
              <a:xfrm>
                <a:off x="2028727" y="2740623"/>
                <a:ext cx="66294" cy="66294"/>
              </a:xfrm>
              <a:prstGeom prst="rect">
                <a:avLst/>
              </a:prstGeom>
              <a:effectLst>
                <a:outerShdw blurRad="228600" dist="50800" dir="5400000" algn="ctr" rotWithShape="0">
                  <a:srgbClr val="66FFFF"/>
                </a:outerShdw>
              </a:effectLst>
            </p:spPr>
          </p:pic>
          <p:pic>
            <p:nvPicPr>
              <p:cNvPr id="651" name="Picture 650" descr="glow-ball.png"/>
              <p:cNvPicPr>
                <a:picLocks noChangeAspect="1"/>
              </p:cNvPicPr>
              <p:nvPr/>
            </p:nvPicPr>
            <p:blipFill>
              <a:blip r:embed="rId4" cstate="print"/>
              <a:stretch>
                <a:fillRect/>
              </a:stretch>
            </p:blipFill>
            <p:spPr>
              <a:xfrm>
                <a:off x="3633178" y="2631224"/>
                <a:ext cx="66294" cy="66294"/>
              </a:xfrm>
              <a:prstGeom prst="rect">
                <a:avLst/>
              </a:prstGeom>
              <a:effectLst>
                <a:outerShdw blurRad="228600" dist="50800" dir="5400000" algn="ctr" rotWithShape="0">
                  <a:srgbClr val="66FFFF"/>
                </a:outerShdw>
              </a:effectLst>
            </p:spPr>
          </p:pic>
          <p:pic>
            <p:nvPicPr>
              <p:cNvPr id="652" name="Picture 651" descr="glow-ball.png"/>
              <p:cNvPicPr>
                <a:picLocks noChangeAspect="1"/>
              </p:cNvPicPr>
              <p:nvPr/>
            </p:nvPicPr>
            <p:blipFill>
              <a:blip r:embed="rId4" cstate="print"/>
              <a:stretch>
                <a:fillRect/>
              </a:stretch>
            </p:blipFill>
            <p:spPr>
              <a:xfrm>
                <a:off x="3388012" y="2823380"/>
                <a:ext cx="66294" cy="66294"/>
              </a:xfrm>
              <a:prstGeom prst="rect">
                <a:avLst/>
              </a:prstGeom>
              <a:effectLst>
                <a:outerShdw blurRad="228600" dist="50800" dir="5400000" algn="ctr" rotWithShape="0">
                  <a:srgbClr val="66FFFF"/>
                </a:outerShdw>
              </a:effectLst>
            </p:spPr>
          </p:pic>
          <p:pic>
            <p:nvPicPr>
              <p:cNvPr id="653" name="Picture 652" descr="glow-ball.png"/>
              <p:cNvPicPr>
                <a:picLocks noChangeAspect="1"/>
              </p:cNvPicPr>
              <p:nvPr/>
            </p:nvPicPr>
            <p:blipFill>
              <a:blip r:embed="rId5" cstate="print"/>
              <a:stretch>
                <a:fillRect/>
              </a:stretch>
            </p:blipFill>
            <p:spPr>
              <a:xfrm flipH="1" flipV="1">
                <a:off x="3319680" y="2728538"/>
                <a:ext cx="74965" cy="74965"/>
              </a:xfrm>
              <a:prstGeom prst="rect">
                <a:avLst/>
              </a:prstGeom>
              <a:effectLst>
                <a:outerShdw blurRad="228600" dist="50800" dir="5400000" algn="ctr" rotWithShape="0">
                  <a:srgbClr val="66FFFF"/>
                </a:outerShdw>
              </a:effectLst>
            </p:spPr>
          </p:pic>
          <p:pic>
            <p:nvPicPr>
              <p:cNvPr id="654" name="Picture 653" descr="glow-ball.png"/>
              <p:cNvPicPr>
                <a:picLocks noChangeAspect="1"/>
              </p:cNvPicPr>
              <p:nvPr/>
            </p:nvPicPr>
            <p:blipFill>
              <a:blip r:embed="rId5" cstate="print"/>
              <a:stretch>
                <a:fillRect/>
              </a:stretch>
            </p:blipFill>
            <p:spPr>
              <a:xfrm flipH="1" flipV="1">
                <a:off x="3074515" y="2695409"/>
                <a:ext cx="74965" cy="74965"/>
              </a:xfrm>
              <a:prstGeom prst="rect">
                <a:avLst/>
              </a:prstGeom>
              <a:effectLst>
                <a:outerShdw blurRad="228600" dist="50800" dir="5400000" algn="ctr" rotWithShape="0">
                  <a:srgbClr val="66FFFF"/>
                </a:outerShdw>
              </a:effectLst>
            </p:spPr>
          </p:pic>
          <p:pic>
            <p:nvPicPr>
              <p:cNvPr id="655" name="Picture 654" descr="glow-ball.png"/>
              <p:cNvPicPr>
                <a:picLocks noChangeAspect="1"/>
              </p:cNvPicPr>
              <p:nvPr/>
            </p:nvPicPr>
            <p:blipFill>
              <a:blip r:embed="rId5" cstate="print"/>
              <a:stretch>
                <a:fillRect/>
              </a:stretch>
            </p:blipFill>
            <p:spPr>
              <a:xfrm flipH="1" flipV="1">
                <a:off x="3187158" y="2914069"/>
                <a:ext cx="74965" cy="74965"/>
              </a:xfrm>
              <a:prstGeom prst="rect">
                <a:avLst/>
              </a:prstGeom>
              <a:effectLst>
                <a:outerShdw blurRad="228600" dist="50800" dir="5400000" algn="ctr" rotWithShape="0">
                  <a:srgbClr val="66FFFF"/>
                </a:outerShdw>
              </a:effectLst>
            </p:spPr>
          </p:pic>
          <p:pic>
            <p:nvPicPr>
              <p:cNvPr id="656" name="Picture 655" descr="glow-ball.png"/>
              <p:cNvPicPr>
                <a:picLocks noChangeAspect="1"/>
              </p:cNvPicPr>
              <p:nvPr/>
            </p:nvPicPr>
            <p:blipFill>
              <a:blip r:embed="rId5" cstate="print"/>
              <a:stretch>
                <a:fillRect/>
              </a:stretch>
            </p:blipFill>
            <p:spPr>
              <a:xfrm flipH="1" flipV="1">
                <a:off x="2663697" y="2761669"/>
                <a:ext cx="74965" cy="74965"/>
              </a:xfrm>
              <a:prstGeom prst="rect">
                <a:avLst/>
              </a:prstGeom>
              <a:effectLst>
                <a:outerShdw blurRad="228600" dist="50800" dir="5400000" algn="ctr" rotWithShape="0">
                  <a:srgbClr val="66FFFF"/>
                </a:outerShdw>
              </a:effectLst>
            </p:spPr>
          </p:pic>
          <p:pic>
            <p:nvPicPr>
              <p:cNvPr id="657" name="Picture 656" descr="glow-ball.png"/>
              <p:cNvPicPr>
                <a:picLocks noChangeAspect="1"/>
              </p:cNvPicPr>
              <p:nvPr/>
            </p:nvPicPr>
            <p:blipFill>
              <a:blip r:embed="rId5" cstate="print"/>
              <a:stretch>
                <a:fillRect/>
              </a:stretch>
            </p:blipFill>
            <p:spPr>
              <a:xfrm flipH="1" flipV="1">
                <a:off x="2922115" y="2808051"/>
                <a:ext cx="74965" cy="74965"/>
              </a:xfrm>
              <a:prstGeom prst="rect">
                <a:avLst/>
              </a:prstGeom>
              <a:effectLst>
                <a:outerShdw blurRad="228600" dist="50800" dir="5400000" algn="ctr" rotWithShape="0">
                  <a:srgbClr val="66FFFF"/>
                </a:outerShdw>
              </a:effectLst>
            </p:spPr>
          </p:pic>
          <p:pic>
            <p:nvPicPr>
              <p:cNvPr id="658" name="Picture 657" descr="glow-ball.png"/>
              <p:cNvPicPr>
                <a:picLocks noChangeAspect="1"/>
              </p:cNvPicPr>
              <p:nvPr/>
            </p:nvPicPr>
            <p:blipFill>
              <a:blip r:embed="rId5" cstate="print"/>
              <a:stretch>
                <a:fillRect/>
              </a:stretch>
            </p:blipFill>
            <p:spPr>
              <a:xfrm flipH="1" flipV="1">
                <a:off x="2849227" y="3000208"/>
                <a:ext cx="74965" cy="74965"/>
              </a:xfrm>
              <a:prstGeom prst="rect">
                <a:avLst/>
              </a:prstGeom>
              <a:effectLst>
                <a:outerShdw blurRad="228600" dist="50800" dir="5400000" algn="ctr" rotWithShape="0">
                  <a:srgbClr val="66FFFF"/>
                </a:outerShdw>
              </a:effectLst>
            </p:spPr>
          </p:pic>
          <p:pic>
            <p:nvPicPr>
              <p:cNvPr id="659" name="Picture 658" descr="glow-ball.png"/>
              <p:cNvPicPr>
                <a:picLocks noChangeAspect="1"/>
              </p:cNvPicPr>
              <p:nvPr/>
            </p:nvPicPr>
            <p:blipFill>
              <a:blip r:embed="rId5" cstate="print"/>
              <a:stretch>
                <a:fillRect/>
              </a:stretch>
            </p:blipFill>
            <p:spPr>
              <a:xfrm flipH="1" flipV="1">
                <a:off x="3564520" y="2605933"/>
                <a:ext cx="74965" cy="74965"/>
              </a:xfrm>
              <a:prstGeom prst="rect">
                <a:avLst/>
              </a:prstGeom>
              <a:effectLst>
                <a:outerShdw blurRad="228600" dist="50800" dir="5400000" algn="ctr" rotWithShape="0">
                  <a:srgbClr val="66FFFF"/>
                </a:outerShdw>
              </a:effectLst>
            </p:spPr>
          </p:pic>
          <p:pic>
            <p:nvPicPr>
              <p:cNvPr id="660" name="Picture 659" descr="glow-ball.png"/>
              <p:cNvPicPr>
                <a:picLocks noChangeAspect="1"/>
              </p:cNvPicPr>
              <p:nvPr/>
            </p:nvPicPr>
            <p:blipFill>
              <a:blip r:embed="rId5" cstate="print"/>
              <a:stretch>
                <a:fillRect/>
              </a:stretch>
            </p:blipFill>
            <p:spPr>
              <a:xfrm flipH="1" flipV="1">
                <a:off x="3167279" y="2801426"/>
                <a:ext cx="74965" cy="74965"/>
              </a:xfrm>
              <a:prstGeom prst="rect">
                <a:avLst/>
              </a:prstGeom>
              <a:effectLst>
                <a:outerShdw blurRad="228600" dist="50800" dir="5400000" algn="ctr" rotWithShape="0">
                  <a:srgbClr val="66FFFF"/>
                </a:outerShdw>
              </a:effectLst>
            </p:spPr>
          </p:pic>
          <p:pic>
            <p:nvPicPr>
              <p:cNvPr id="661" name="Picture 660" descr="glow-ball.png"/>
              <p:cNvPicPr>
                <a:picLocks noChangeAspect="1"/>
              </p:cNvPicPr>
              <p:nvPr/>
            </p:nvPicPr>
            <p:blipFill>
              <a:blip r:embed="rId5" cstate="print"/>
              <a:stretch>
                <a:fillRect/>
              </a:stretch>
            </p:blipFill>
            <p:spPr>
              <a:xfrm flipH="1" flipV="1">
                <a:off x="3319679" y="2953826"/>
                <a:ext cx="74965" cy="74965"/>
              </a:xfrm>
              <a:prstGeom prst="rect">
                <a:avLst/>
              </a:prstGeom>
              <a:effectLst>
                <a:outerShdw blurRad="228600" dist="50800" dir="5400000" algn="ctr" rotWithShape="0">
                  <a:srgbClr val="66FFFF"/>
                </a:outerShdw>
              </a:effectLst>
            </p:spPr>
          </p:pic>
          <p:pic>
            <p:nvPicPr>
              <p:cNvPr id="662" name="Picture 661" descr="glow-ball.png"/>
              <p:cNvPicPr>
                <a:picLocks noChangeAspect="1"/>
              </p:cNvPicPr>
              <p:nvPr/>
            </p:nvPicPr>
            <p:blipFill>
              <a:blip r:embed="rId4" cstate="print"/>
              <a:stretch>
                <a:fillRect/>
              </a:stretch>
            </p:blipFill>
            <p:spPr>
              <a:xfrm>
                <a:off x="2404703" y="2955903"/>
                <a:ext cx="66294" cy="66294"/>
              </a:xfrm>
              <a:prstGeom prst="rect">
                <a:avLst/>
              </a:prstGeom>
              <a:effectLst>
                <a:outerShdw blurRad="228600" dist="50800" dir="5400000" algn="ctr" rotWithShape="0">
                  <a:srgbClr val="66FFFF"/>
                </a:outerShdw>
              </a:effectLst>
            </p:spPr>
          </p:pic>
          <p:pic>
            <p:nvPicPr>
              <p:cNvPr id="663" name="Picture 662" descr="glow-ball.png"/>
              <p:cNvPicPr>
                <a:picLocks noChangeAspect="1"/>
              </p:cNvPicPr>
              <p:nvPr/>
            </p:nvPicPr>
            <p:blipFill>
              <a:blip r:embed="rId4" cstate="print"/>
              <a:stretch>
                <a:fillRect/>
              </a:stretch>
            </p:blipFill>
            <p:spPr>
              <a:xfrm>
                <a:off x="2466989" y="3015538"/>
                <a:ext cx="66294" cy="66294"/>
              </a:xfrm>
              <a:prstGeom prst="rect">
                <a:avLst/>
              </a:prstGeom>
              <a:effectLst>
                <a:outerShdw blurRad="228600" dist="50800" dir="5400000" algn="ctr" rotWithShape="0">
                  <a:srgbClr val="66FFFF"/>
                </a:outerShdw>
              </a:effectLst>
            </p:spPr>
          </p:pic>
          <p:pic>
            <p:nvPicPr>
              <p:cNvPr id="664" name="Picture 663" descr="glow-ball.png"/>
              <p:cNvPicPr>
                <a:picLocks noChangeAspect="1"/>
              </p:cNvPicPr>
              <p:nvPr/>
            </p:nvPicPr>
            <p:blipFill>
              <a:blip r:embed="rId4" cstate="print"/>
              <a:stretch>
                <a:fillRect/>
              </a:stretch>
            </p:blipFill>
            <p:spPr>
              <a:xfrm>
                <a:off x="2053848" y="2806097"/>
                <a:ext cx="66294" cy="66294"/>
              </a:xfrm>
              <a:prstGeom prst="rect">
                <a:avLst/>
              </a:prstGeom>
              <a:effectLst>
                <a:outerShdw blurRad="228600" dist="50800" dir="5400000" algn="ctr" rotWithShape="0">
                  <a:srgbClr val="66FFFF"/>
                </a:outerShdw>
              </a:effectLst>
            </p:spPr>
          </p:pic>
          <p:pic>
            <p:nvPicPr>
              <p:cNvPr id="665" name="Picture 664" descr="glow-ball.png"/>
              <p:cNvPicPr>
                <a:picLocks noChangeAspect="1"/>
              </p:cNvPicPr>
              <p:nvPr/>
            </p:nvPicPr>
            <p:blipFill>
              <a:blip r:embed="rId4" cstate="print"/>
              <a:stretch>
                <a:fillRect/>
              </a:stretch>
            </p:blipFill>
            <p:spPr>
              <a:xfrm>
                <a:off x="2307965" y="3028790"/>
                <a:ext cx="66294" cy="66294"/>
              </a:xfrm>
              <a:prstGeom prst="rect">
                <a:avLst/>
              </a:prstGeom>
              <a:effectLst>
                <a:outerShdw blurRad="228600" dist="50800" dir="5400000" algn="ctr" rotWithShape="0">
                  <a:srgbClr val="66FFFF"/>
                </a:outerShdw>
              </a:effectLst>
            </p:spPr>
          </p:pic>
          <p:pic>
            <p:nvPicPr>
              <p:cNvPr id="666" name="Picture 665" descr="glow-ball.png"/>
              <p:cNvPicPr>
                <a:picLocks noChangeAspect="1"/>
              </p:cNvPicPr>
              <p:nvPr/>
            </p:nvPicPr>
            <p:blipFill>
              <a:blip r:embed="rId4" cstate="print"/>
              <a:stretch>
                <a:fillRect/>
              </a:stretch>
            </p:blipFill>
            <p:spPr>
              <a:xfrm>
                <a:off x="2384827" y="2949279"/>
                <a:ext cx="66294" cy="66294"/>
              </a:xfrm>
              <a:prstGeom prst="rect">
                <a:avLst/>
              </a:prstGeom>
              <a:effectLst>
                <a:outerShdw blurRad="228600" dist="50800" dir="5400000" algn="ctr" rotWithShape="0">
                  <a:srgbClr val="66FFFF"/>
                </a:outerShdw>
              </a:effectLst>
            </p:spPr>
          </p:pic>
          <p:pic>
            <p:nvPicPr>
              <p:cNvPr id="667" name="Picture 666" descr="glow-ball.png"/>
              <p:cNvPicPr>
                <a:picLocks noChangeAspect="1"/>
              </p:cNvPicPr>
              <p:nvPr/>
            </p:nvPicPr>
            <p:blipFill>
              <a:blip r:embed="rId4" cstate="print"/>
              <a:stretch>
                <a:fillRect/>
              </a:stretch>
            </p:blipFill>
            <p:spPr>
              <a:xfrm>
                <a:off x="2470966" y="3008914"/>
                <a:ext cx="66294" cy="66294"/>
              </a:xfrm>
              <a:prstGeom prst="rect">
                <a:avLst/>
              </a:prstGeom>
              <a:effectLst>
                <a:outerShdw blurRad="228600" dist="50800" dir="5400000" algn="ctr" rotWithShape="0">
                  <a:srgbClr val="66FFFF"/>
                </a:outerShdw>
              </a:effectLst>
            </p:spPr>
          </p:pic>
          <p:pic>
            <p:nvPicPr>
              <p:cNvPr id="668" name="Picture 667" descr="glow-ball.png"/>
              <p:cNvPicPr>
                <a:picLocks noChangeAspect="1"/>
              </p:cNvPicPr>
              <p:nvPr/>
            </p:nvPicPr>
            <p:blipFill>
              <a:blip r:embed="rId4" cstate="print"/>
              <a:stretch>
                <a:fillRect/>
              </a:stretch>
            </p:blipFill>
            <p:spPr>
              <a:xfrm>
                <a:off x="2190975" y="2646639"/>
                <a:ext cx="66294" cy="66294"/>
              </a:xfrm>
              <a:prstGeom prst="rect">
                <a:avLst/>
              </a:prstGeom>
              <a:effectLst>
                <a:outerShdw blurRad="228600" dist="50800" dir="5400000" algn="ctr" rotWithShape="0">
                  <a:srgbClr val="66FFFF"/>
                </a:outerShdw>
              </a:effectLst>
            </p:spPr>
          </p:pic>
          <p:pic>
            <p:nvPicPr>
              <p:cNvPr id="669" name="Picture 668" descr="glow-ball.png"/>
              <p:cNvPicPr>
                <a:picLocks noChangeAspect="1"/>
              </p:cNvPicPr>
              <p:nvPr/>
            </p:nvPicPr>
            <p:blipFill>
              <a:blip r:embed="rId4" cstate="print"/>
              <a:stretch>
                <a:fillRect/>
              </a:stretch>
            </p:blipFill>
            <p:spPr>
              <a:xfrm>
                <a:off x="2277114" y="2706274"/>
                <a:ext cx="66294" cy="66294"/>
              </a:xfrm>
              <a:prstGeom prst="rect">
                <a:avLst/>
              </a:prstGeom>
              <a:effectLst>
                <a:outerShdw blurRad="228600" dist="50800" dir="5400000" algn="ctr" rotWithShape="0">
                  <a:srgbClr val="66FFFF"/>
                </a:outerShdw>
              </a:effectLst>
            </p:spPr>
          </p:pic>
          <p:pic>
            <p:nvPicPr>
              <p:cNvPr id="670" name="Picture 669" descr="glow-ball.png"/>
              <p:cNvPicPr>
                <a:picLocks noChangeAspect="1"/>
              </p:cNvPicPr>
              <p:nvPr/>
            </p:nvPicPr>
            <p:blipFill>
              <a:blip r:embed="rId4" cstate="print"/>
              <a:stretch>
                <a:fillRect/>
              </a:stretch>
            </p:blipFill>
            <p:spPr>
              <a:xfrm>
                <a:off x="2429514" y="2858674"/>
                <a:ext cx="66294" cy="66294"/>
              </a:xfrm>
              <a:prstGeom prst="rect">
                <a:avLst/>
              </a:prstGeom>
              <a:effectLst>
                <a:outerShdw blurRad="228600" dist="50800" dir="5400000" algn="ctr" rotWithShape="0">
                  <a:srgbClr val="66FFFF"/>
                </a:outerShdw>
              </a:effectLst>
            </p:spPr>
          </p:pic>
          <p:pic>
            <p:nvPicPr>
              <p:cNvPr id="671" name="Picture 670" descr="glow-ball.png"/>
              <p:cNvPicPr>
                <a:picLocks noChangeAspect="1"/>
              </p:cNvPicPr>
              <p:nvPr/>
            </p:nvPicPr>
            <p:blipFill>
              <a:blip r:embed="rId4" cstate="print"/>
              <a:stretch>
                <a:fillRect/>
              </a:stretch>
            </p:blipFill>
            <p:spPr>
              <a:xfrm>
                <a:off x="2558061" y="3011074"/>
                <a:ext cx="66294" cy="66294"/>
              </a:xfrm>
              <a:prstGeom prst="rect">
                <a:avLst/>
              </a:prstGeom>
              <a:effectLst>
                <a:outerShdw blurRad="228600" dist="50800" dir="5400000" algn="ctr" rotWithShape="0">
                  <a:srgbClr val="66FFFF"/>
                </a:outerShdw>
              </a:effectLst>
            </p:spPr>
          </p:pic>
          <p:pic>
            <p:nvPicPr>
              <p:cNvPr id="672" name="Picture 671" descr="glow-ball.png"/>
              <p:cNvPicPr>
                <a:picLocks noChangeAspect="1"/>
              </p:cNvPicPr>
              <p:nvPr/>
            </p:nvPicPr>
            <p:blipFill>
              <a:blip r:embed="rId4" cstate="print"/>
              <a:stretch>
                <a:fillRect/>
              </a:stretch>
            </p:blipFill>
            <p:spPr>
              <a:xfrm>
                <a:off x="3498966" y="2533996"/>
                <a:ext cx="66294" cy="66294"/>
              </a:xfrm>
              <a:prstGeom prst="rect">
                <a:avLst/>
              </a:prstGeom>
              <a:effectLst>
                <a:outerShdw blurRad="228600" dist="50800" dir="5400000" algn="ctr" rotWithShape="0">
                  <a:srgbClr val="66FFFF"/>
                </a:outerShdw>
              </a:effectLst>
            </p:spPr>
          </p:pic>
          <p:pic>
            <p:nvPicPr>
              <p:cNvPr id="673" name="Picture 672" descr="glow-ball.png"/>
              <p:cNvPicPr>
                <a:picLocks noChangeAspect="1"/>
              </p:cNvPicPr>
              <p:nvPr/>
            </p:nvPicPr>
            <p:blipFill>
              <a:blip r:embed="rId4" cstate="print"/>
              <a:stretch>
                <a:fillRect/>
              </a:stretch>
            </p:blipFill>
            <p:spPr>
              <a:xfrm>
                <a:off x="3253800" y="2726152"/>
                <a:ext cx="66294" cy="66294"/>
              </a:xfrm>
              <a:prstGeom prst="rect">
                <a:avLst/>
              </a:prstGeom>
              <a:effectLst>
                <a:outerShdw blurRad="228600" dist="50800" dir="5400000" algn="ctr" rotWithShape="0">
                  <a:srgbClr val="66FFFF"/>
                </a:outerShdw>
              </a:effectLst>
            </p:spPr>
          </p:pic>
          <p:pic>
            <p:nvPicPr>
              <p:cNvPr id="674" name="Picture 673" descr="glow-ball.png"/>
              <p:cNvPicPr>
                <a:picLocks noChangeAspect="1"/>
              </p:cNvPicPr>
              <p:nvPr/>
            </p:nvPicPr>
            <p:blipFill>
              <a:blip r:embed="rId5" cstate="print"/>
              <a:stretch>
                <a:fillRect/>
              </a:stretch>
            </p:blipFill>
            <p:spPr>
              <a:xfrm flipH="1" flipV="1">
                <a:off x="3185468" y="2631310"/>
                <a:ext cx="74965" cy="74965"/>
              </a:xfrm>
              <a:prstGeom prst="rect">
                <a:avLst/>
              </a:prstGeom>
              <a:effectLst>
                <a:outerShdw blurRad="228600" dist="50800" dir="5400000" algn="ctr" rotWithShape="0">
                  <a:srgbClr val="66FFFF"/>
                </a:outerShdw>
              </a:effectLst>
            </p:spPr>
          </p:pic>
          <p:pic>
            <p:nvPicPr>
              <p:cNvPr id="675" name="Picture 674" descr="glow-ball.png"/>
              <p:cNvPicPr>
                <a:picLocks noChangeAspect="1"/>
              </p:cNvPicPr>
              <p:nvPr/>
            </p:nvPicPr>
            <p:blipFill>
              <a:blip r:embed="rId5" cstate="print"/>
              <a:stretch>
                <a:fillRect/>
              </a:stretch>
            </p:blipFill>
            <p:spPr>
              <a:xfrm flipH="1" flipV="1">
                <a:off x="2940303" y="2598181"/>
                <a:ext cx="74965" cy="74965"/>
              </a:xfrm>
              <a:prstGeom prst="rect">
                <a:avLst/>
              </a:prstGeom>
              <a:effectLst>
                <a:outerShdw blurRad="228600" dist="50800" dir="5400000" algn="ctr" rotWithShape="0">
                  <a:srgbClr val="66FFFF"/>
                </a:outerShdw>
              </a:effectLst>
            </p:spPr>
          </p:pic>
          <p:pic>
            <p:nvPicPr>
              <p:cNvPr id="676" name="Picture 675" descr="glow-ball.png"/>
              <p:cNvPicPr>
                <a:picLocks noChangeAspect="1"/>
              </p:cNvPicPr>
              <p:nvPr/>
            </p:nvPicPr>
            <p:blipFill>
              <a:blip r:embed="rId5" cstate="print"/>
              <a:stretch>
                <a:fillRect/>
              </a:stretch>
            </p:blipFill>
            <p:spPr>
              <a:xfrm flipH="1" flipV="1">
                <a:off x="2028116" y="2471543"/>
                <a:ext cx="74965" cy="74965"/>
              </a:xfrm>
              <a:prstGeom prst="rect">
                <a:avLst/>
              </a:prstGeom>
              <a:effectLst>
                <a:outerShdw blurRad="228600" dist="50800" dir="5400000" algn="ctr" rotWithShape="0">
                  <a:srgbClr val="66FFFF"/>
                </a:outerShdw>
              </a:effectLst>
            </p:spPr>
          </p:pic>
          <p:pic>
            <p:nvPicPr>
              <p:cNvPr id="677" name="Picture 676" descr="glow-ball.png"/>
              <p:cNvPicPr>
                <a:picLocks noChangeAspect="1"/>
              </p:cNvPicPr>
              <p:nvPr/>
            </p:nvPicPr>
            <p:blipFill>
              <a:blip r:embed="rId5" cstate="print"/>
              <a:stretch>
                <a:fillRect/>
              </a:stretch>
            </p:blipFill>
            <p:spPr>
              <a:xfrm flipH="1" flipV="1">
                <a:off x="2529485" y="2664441"/>
                <a:ext cx="74965" cy="74965"/>
              </a:xfrm>
              <a:prstGeom prst="rect">
                <a:avLst/>
              </a:prstGeom>
              <a:effectLst>
                <a:outerShdw blurRad="228600" dist="50800" dir="5400000" algn="ctr" rotWithShape="0">
                  <a:srgbClr val="66FFFF"/>
                </a:outerShdw>
              </a:effectLst>
            </p:spPr>
          </p:pic>
          <p:pic>
            <p:nvPicPr>
              <p:cNvPr id="678" name="Picture 677" descr="glow-ball.png"/>
              <p:cNvPicPr>
                <a:picLocks noChangeAspect="1"/>
              </p:cNvPicPr>
              <p:nvPr/>
            </p:nvPicPr>
            <p:blipFill>
              <a:blip r:embed="rId5" cstate="print"/>
              <a:stretch>
                <a:fillRect/>
              </a:stretch>
            </p:blipFill>
            <p:spPr>
              <a:xfrm flipH="1" flipV="1">
                <a:off x="2787903" y="2710823"/>
                <a:ext cx="74965" cy="74965"/>
              </a:xfrm>
              <a:prstGeom prst="rect">
                <a:avLst/>
              </a:prstGeom>
              <a:effectLst>
                <a:outerShdw blurRad="228600" dist="50800" dir="5400000" algn="ctr" rotWithShape="0">
                  <a:srgbClr val="66FFFF"/>
                </a:outerShdw>
              </a:effectLst>
            </p:spPr>
          </p:pic>
          <p:pic>
            <p:nvPicPr>
              <p:cNvPr id="679" name="Picture 678" descr="glow-ball.png"/>
              <p:cNvPicPr>
                <a:picLocks noChangeAspect="1"/>
              </p:cNvPicPr>
              <p:nvPr/>
            </p:nvPicPr>
            <p:blipFill>
              <a:blip r:embed="rId5" cstate="print"/>
              <a:stretch>
                <a:fillRect/>
              </a:stretch>
            </p:blipFill>
            <p:spPr>
              <a:xfrm flipH="1" flipV="1">
                <a:off x="2715015" y="2902980"/>
                <a:ext cx="74965" cy="74965"/>
              </a:xfrm>
              <a:prstGeom prst="rect">
                <a:avLst/>
              </a:prstGeom>
              <a:effectLst>
                <a:outerShdw blurRad="228600" dist="50800" dir="5400000" algn="ctr" rotWithShape="0">
                  <a:srgbClr val="66FFFF"/>
                </a:outerShdw>
              </a:effectLst>
            </p:spPr>
          </p:pic>
          <p:pic>
            <p:nvPicPr>
              <p:cNvPr id="680" name="Picture 679" descr="glow-ball.png"/>
              <p:cNvPicPr>
                <a:picLocks noChangeAspect="1"/>
              </p:cNvPicPr>
              <p:nvPr/>
            </p:nvPicPr>
            <p:blipFill>
              <a:blip r:embed="rId5" cstate="print"/>
              <a:stretch>
                <a:fillRect/>
              </a:stretch>
            </p:blipFill>
            <p:spPr>
              <a:xfrm flipH="1" flipV="1">
                <a:off x="2781276" y="2690945"/>
                <a:ext cx="74965" cy="74965"/>
              </a:xfrm>
              <a:prstGeom prst="rect">
                <a:avLst/>
              </a:prstGeom>
              <a:effectLst>
                <a:outerShdw blurRad="228600" dist="50800" dir="5400000" algn="ctr" rotWithShape="0">
                  <a:srgbClr val="66FFFF"/>
                </a:outerShdw>
              </a:effectLst>
            </p:spPr>
          </p:pic>
          <p:pic>
            <p:nvPicPr>
              <p:cNvPr id="681" name="Picture 680" descr="glow-ball.png"/>
              <p:cNvPicPr>
                <a:picLocks noChangeAspect="1"/>
              </p:cNvPicPr>
              <p:nvPr/>
            </p:nvPicPr>
            <p:blipFill>
              <a:blip r:embed="rId5" cstate="print"/>
              <a:stretch>
                <a:fillRect/>
              </a:stretch>
            </p:blipFill>
            <p:spPr>
              <a:xfrm flipH="1" flipV="1">
                <a:off x="3033067" y="2704198"/>
                <a:ext cx="74965" cy="74965"/>
              </a:xfrm>
              <a:prstGeom prst="rect">
                <a:avLst/>
              </a:prstGeom>
              <a:effectLst>
                <a:outerShdw blurRad="228600" dist="50800" dir="5400000" algn="ctr" rotWithShape="0">
                  <a:srgbClr val="66FFFF"/>
                </a:outerShdw>
              </a:effectLst>
            </p:spPr>
          </p:pic>
          <p:pic>
            <p:nvPicPr>
              <p:cNvPr id="682" name="Picture 681" descr="glow-ball.png"/>
              <p:cNvPicPr>
                <a:picLocks noChangeAspect="1"/>
              </p:cNvPicPr>
              <p:nvPr/>
            </p:nvPicPr>
            <p:blipFill>
              <a:blip r:embed="rId5" cstate="print"/>
              <a:stretch>
                <a:fillRect/>
              </a:stretch>
            </p:blipFill>
            <p:spPr>
              <a:xfrm flipH="1" flipV="1">
                <a:off x="3185467" y="2856598"/>
                <a:ext cx="74965" cy="74965"/>
              </a:xfrm>
              <a:prstGeom prst="rect">
                <a:avLst/>
              </a:prstGeom>
              <a:effectLst>
                <a:outerShdw blurRad="228600" dist="50800" dir="5400000" algn="ctr" rotWithShape="0">
                  <a:srgbClr val="66FFFF"/>
                </a:outerShdw>
              </a:effectLst>
            </p:spPr>
          </p:pic>
          <p:pic>
            <p:nvPicPr>
              <p:cNvPr id="683" name="Picture 682" descr="glow-ball.png"/>
              <p:cNvPicPr>
                <a:picLocks noChangeAspect="1"/>
              </p:cNvPicPr>
              <p:nvPr/>
            </p:nvPicPr>
            <p:blipFill>
              <a:blip r:embed="rId4" cstate="print"/>
              <a:stretch>
                <a:fillRect/>
              </a:stretch>
            </p:blipFill>
            <p:spPr>
              <a:xfrm>
                <a:off x="2343375" y="2719527"/>
                <a:ext cx="66294" cy="66294"/>
              </a:xfrm>
              <a:prstGeom prst="rect">
                <a:avLst/>
              </a:prstGeom>
              <a:effectLst>
                <a:outerShdw blurRad="228600" dist="50800" dir="5400000" algn="ctr" rotWithShape="0">
                  <a:srgbClr val="66FFFF"/>
                </a:outerShdw>
              </a:effectLst>
            </p:spPr>
          </p:pic>
          <p:pic>
            <p:nvPicPr>
              <p:cNvPr id="684" name="Picture 683" descr="glow-ball.png"/>
              <p:cNvPicPr>
                <a:picLocks noChangeAspect="1"/>
              </p:cNvPicPr>
              <p:nvPr/>
            </p:nvPicPr>
            <p:blipFill>
              <a:blip r:embed="rId4" cstate="print"/>
              <a:stretch>
                <a:fillRect/>
              </a:stretch>
            </p:blipFill>
            <p:spPr>
              <a:xfrm>
                <a:off x="2429514" y="2779162"/>
                <a:ext cx="66294" cy="66294"/>
              </a:xfrm>
              <a:prstGeom prst="rect">
                <a:avLst/>
              </a:prstGeom>
              <a:effectLst>
                <a:outerShdw blurRad="228600" dist="50800" dir="5400000" algn="ctr" rotWithShape="0">
                  <a:srgbClr val="66FFFF"/>
                </a:outerShdw>
              </a:effectLst>
            </p:spPr>
          </p:pic>
          <p:pic>
            <p:nvPicPr>
              <p:cNvPr id="685" name="Picture 684" descr="glow-ball.png"/>
              <p:cNvPicPr>
                <a:picLocks noChangeAspect="1"/>
              </p:cNvPicPr>
              <p:nvPr/>
            </p:nvPicPr>
            <p:blipFill>
              <a:blip r:embed="rId4" cstate="print"/>
              <a:stretch>
                <a:fillRect/>
              </a:stretch>
            </p:blipFill>
            <p:spPr>
              <a:xfrm>
                <a:off x="2558061" y="2931562"/>
                <a:ext cx="66294" cy="66294"/>
              </a:xfrm>
              <a:prstGeom prst="rect">
                <a:avLst/>
              </a:prstGeom>
              <a:effectLst>
                <a:outerShdw blurRad="228600" dist="50800" dir="5400000" algn="ctr" rotWithShape="0">
                  <a:srgbClr val="66FFFF"/>
                </a:outerShdw>
              </a:effectLst>
            </p:spPr>
          </p:pic>
          <p:pic>
            <p:nvPicPr>
              <p:cNvPr id="686" name="Picture 685" descr="glow-ball.png"/>
              <p:cNvPicPr>
                <a:picLocks noChangeAspect="1"/>
              </p:cNvPicPr>
              <p:nvPr/>
            </p:nvPicPr>
            <p:blipFill>
              <a:blip r:embed="rId4" cstate="print"/>
              <a:stretch>
                <a:fillRect/>
              </a:stretch>
            </p:blipFill>
            <p:spPr>
              <a:xfrm>
                <a:off x="2710461" y="3083962"/>
                <a:ext cx="66294" cy="66294"/>
              </a:xfrm>
              <a:prstGeom prst="rect">
                <a:avLst/>
              </a:prstGeom>
              <a:effectLst>
                <a:outerShdw blurRad="228600" dist="50800" dir="5400000" algn="ctr" rotWithShape="0">
                  <a:srgbClr val="66FFFF"/>
                </a:outerShdw>
              </a:effectLst>
            </p:spPr>
          </p:pic>
          <p:pic>
            <p:nvPicPr>
              <p:cNvPr id="687" name="Picture 686" descr="glow-ball.png"/>
              <p:cNvPicPr>
                <a:picLocks noChangeAspect="1"/>
              </p:cNvPicPr>
              <p:nvPr/>
            </p:nvPicPr>
            <p:blipFill>
              <a:blip r:embed="rId4" cstate="print"/>
              <a:stretch>
                <a:fillRect/>
              </a:stretch>
            </p:blipFill>
            <p:spPr>
              <a:xfrm>
                <a:off x="3651366" y="2606884"/>
                <a:ext cx="66294" cy="66294"/>
              </a:xfrm>
              <a:prstGeom prst="rect">
                <a:avLst/>
              </a:prstGeom>
              <a:effectLst>
                <a:outerShdw blurRad="228600" dist="50800" dir="5400000" algn="ctr" rotWithShape="0">
                  <a:srgbClr val="66FFFF"/>
                </a:outerShdw>
              </a:effectLst>
            </p:spPr>
          </p:pic>
          <p:pic>
            <p:nvPicPr>
              <p:cNvPr id="688" name="Picture 687" descr="glow-ball.png"/>
              <p:cNvPicPr>
                <a:picLocks noChangeAspect="1"/>
              </p:cNvPicPr>
              <p:nvPr/>
            </p:nvPicPr>
            <p:blipFill>
              <a:blip r:embed="rId4" cstate="print"/>
              <a:stretch>
                <a:fillRect/>
              </a:stretch>
            </p:blipFill>
            <p:spPr>
              <a:xfrm>
                <a:off x="3406200" y="2799040"/>
                <a:ext cx="66294" cy="66294"/>
              </a:xfrm>
              <a:prstGeom prst="rect">
                <a:avLst/>
              </a:prstGeom>
              <a:effectLst>
                <a:outerShdw blurRad="228600" dist="50800" dir="5400000" algn="ctr" rotWithShape="0">
                  <a:srgbClr val="66FFFF"/>
                </a:outerShdw>
              </a:effectLst>
            </p:spPr>
          </p:pic>
          <p:pic>
            <p:nvPicPr>
              <p:cNvPr id="689" name="Picture 688" descr="glow-ball.png"/>
              <p:cNvPicPr>
                <a:picLocks noChangeAspect="1"/>
              </p:cNvPicPr>
              <p:nvPr/>
            </p:nvPicPr>
            <p:blipFill>
              <a:blip r:embed="rId5" cstate="print"/>
              <a:stretch>
                <a:fillRect/>
              </a:stretch>
            </p:blipFill>
            <p:spPr>
              <a:xfrm flipH="1" flipV="1">
                <a:off x="3337868" y="2704198"/>
                <a:ext cx="74965" cy="74965"/>
              </a:xfrm>
              <a:prstGeom prst="rect">
                <a:avLst/>
              </a:prstGeom>
              <a:effectLst>
                <a:outerShdw blurRad="228600" dist="50800" dir="5400000" algn="ctr" rotWithShape="0">
                  <a:srgbClr val="66FFFF"/>
                </a:outerShdw>
              </a:effectLst>
            </p:spPr>
          </p:pic>
          <p:pic>
            <p:nvPicPr>
              <p:cNvPr id="690" name="Picture 689" descr="glow-ball.png"/>
              <p:cNvPicPr>
                <a:picLocks noChangeAspect="1"/>
              </p:cNvPicPr>
              <p:nvPr/>
            </p:nvPicPr>
            <p:blipFill>
              <a:blip r:embed="rId5" cstate="print"/>
              <a:stretch>
                <a:fillRect/>
              </a:stretch>
            </p:blipFill>
            <p:spPr>
              <a:xfrm flipH="1" flipV="1">
                <a:off x="3092703" y="2671069"/>
                <a:ext cx="74965" cy="74965"/>
              </a:xfrm>
              <a:prstGeom prst="rect">
                <a:avLst/>
              </a:prstGeom>
              <a:effectLst>
                <a:outerShdw blurRad="228600" dist="50800" dir="5400000" algn="ctr" rotWithShape="0">
                  <a:srgbClr val="66FFFF"/>
                </a:outerShdw>
              </a:effectLst>
            </p:spPr>
          </p:pic>
          <p:pic>
            <p:nvPicPr>
              <p:cNvPr id="691" name="Picture 690" descr="glow-ball.png"/>
              <p:cNvPicPr>
                <a:picLocks noChangeAspect="1"/>
              </p:cNvPicPr>
              <p:nvPr/>
            </p:nvPicPr>
            <p:blipFill>
              <a:blip r:embed="rId5" cstate="print"/>
              <a:stretch>
                <a:fillRect/>
              </a:stretch>
            </p:blipFill>
            <p:spPr>
              <a:xfrm flipH="1" flipV="1">
                <a:off x="3205346" y="2889729"/>
                <a:ext cx="74965" cy="74965"/>
              </a:xfrm>
              <a:prstGeom prst="rect">
                <a:avLst/>
              </a:prstGeom>
              <a:effectLst>
                <a:outerShdw blurRad="228600" dist="50800" dir="5400000" algn="ctr" rotWithShape="0">
                  <a:srgbClr val="66FFFF"/>
                </a:outerShdw>
              </a:effectLst>
            </p:spPr>
          </p:pic>
          <p:pic>
            <p:nvPicPr>
              <p:cNvPr id="692" name="Picture 691" descr="glow-ball.png"/>
              <p:cNvPicPr>
                <a:picLocks noChangeAspect="1"/>
              </p:cNvPicPr>
              <p:nvPr/>
            </p:nvPicPr>
            <p:blipFill>
              <a:blip r:embed="rId5" cstate="print"/>
              <a:stretch>
                <a:fillRect/>
              </a:stretch>
            </p:blipFill>
            <p:spPr>
              <a:xfrm flipH="1" flipV="1">
                <a:off x="2681885" y="2737329"/>
                <a:ext cx="74965" cy="74965"/>
              </a:xfrm>
              <a:prstGeom prst="rect">
                <a:avLst/>
              </a:prstGeom>
              <a:effectLst>
                <a:outerShdw blurRad="228600" dist="50800" dir="5400000" algn="ctr" rotWithShape="0">
                  <a:srgbClr val="66FFFF"/>
                </a:outerShdw>
              </a:effectLst>
            </p:spPr>
          </p:pic>
          <p:pic>
            <p:nvPicPr>
              <p:cNvPr id="693" name="Picture 692" descr="glow-ball.png"/>
              <p:cNvPicPr>
                <a:picLocks noChangeAspect="1"/>
              </p:cNvPicPr>
              <p:nvPr/>
            </p:nvPicPr>
            <p:blipFill>
              <a:blip r:embed="rId5" cstate="print"/>
              <a:stretch>
                <a:fillRect/>
              </a:stretch>
            </p:blipFill>
            <p:spPr>
              <a:xfrm flipH="1" flipV="1">
                <a:off x="3608518" y="2572695"/>
                <a:ext cx="74965" cy="74965"/>
              </a:xfrm>
              <a:prstGeom prst="rect">
                <a:avLst/>
              </a:prstGeom>
              <a:effectLst>
                <a:outerShdw blurRad="228600" dist="50800" dir="5400000" algn="ctr" rotWithShape="0">
                  <a:srgbClr val="66FFFF"/>
                </a:outerShdw>
              </a:effectLst>
            </p:spPr>
          </p:pic>
          <p:pic>
            <p:nvPicPr>
              <p:cNvPr id="694" name="Picture 693" descr="glow-ball.png"/>
              <p:cNvPicPr>
                <a:picLocks noChangeAspect="1"/>
              </p:cNvPicPr>
              <p:nvPr/>
            </p:nvPicPr>
            <p:blipFill>
              <a:blip r:embed="rId5" cstate="print"/>
              <a:stretch>
                <a:fillRect/>
              </a:stretch>
            </p:blipFill>
            <p:spPr>
              <a:xfrm flipH="1" flipV="1">
                <a:off x="2867415" y="2975868"/>
                <a:ext cx="74965" cy="74965"/>
              </a:xfrm>
              <a:prstGeom prst="rect">
                <a:avLst/>
              </a:prstGeom>
              <a:effectLst>
                <a:outerShdw blurRad="228600" dist="50800" dir="5400000" algn="ctr" rotWithShape="0">
                  <a:srgbClr val="66FFFF"/>
                </a:outerShdw>
              </a:effectLst>
            </p:spPr>
          </p:pic>
          <p:pic>
            <p:nvPicPr>
              <p:cNvPr id="695" name="Picture 694" descr="glow-ball.png"/>
              <p:cNvPicPr>
                <a:picLocks noChangeAspect="1"/>
              </p:cNvPicPr>
              <p:nvPr/>
            </p:nvPicPr>
            <p:blipFill>
              <a:blip r:embed="rId5" cstate="print"/>
              <a:stretch>
                <a:fillRect/>
              </a:stretch>
            </p:blipFill>
            <p:spPr>
              <a:xfrm flipH="1" flipV="1">
                <a:off x="3592300" y="2572001"/>
                <a:ext cx="74965" cy="74965"/>
              </a:xfrm>
              <a:prstGeom prst="rect">
                <a:avLst/>
              </a:prstGeom>
              <a:effectLst>
                <a:outerShdw blurRad="228600" dist="50800" dir="5400000" algn="ctr" rotWithShape="0">
                  <a:srgbClr val="66FFFF"/>
                </a:outerShdw>
              </a:effectLst>
            </p:spPr>
          </p:pic>
          <p:pic>
            <p:nvPicPr>
              <p:cNvPr id="696" name="Picture 695" descr="glow-ball.png"/>
              <p:cNvPicPr>
                <a:picLocks noChangeAspect="1"/>
              </p:cNvPicPr>
              <p:nvPr/>
            </p:nvPicPr>
            <p:blipFill>
              <a:blip r:embed="rId5" cstate="print"/>
              <a:stretch>
                <a:fillRect/>
              </a:stretch>
            </p:blipFill>
            <p:spPr>
              <a:xfrm flipH="1" flipV="1">
                <a:off x="2029553" y="2725931"/>
                <a:ext cx="74965" cy="74965"/>
              </a:xfrm>
              <a:prstGeom prst="rect">
                <a:avLst/>
              </a:prstGeom>
              <a:effectLst>
                <a:outerShdw blurRad="228600" dist="50800" dir="5400000" algn="ctr" rotWithShape="0">
                  <a:srgbClr val="66FFFF"/>
                </a:outerShdw>
              </a:effectLst>
            </p:spPr>
          </p:pic>
          <p:pic>
            <p:nvPicPr>
              <p:cNvPr id="697" name="Picture 696" descr="glow-ball.png"/>
              <p:cNvPicPr>
                <a:picLocks noChangeAspect="1"/>
              </p:cNvPicPr>
              <p:nvPr/>
            </p:nvPicPr>
            <p:blipFill>
              <a:blip r:embed="rId5" cstate="print"/>
              <a:stretch>
                <a:fillRect/>
              </a:stretch>
            </p:blipFill>
            <p:spPr>
              <a:xfrm flipH="1" flipV="1">
                <a:off x="3337867" y="2929486"/>
                <a:ext cx="74965" cy="74965"/>
              </a:xfrm>
              <a:prstGeom prst="rect">
                <a:avLst/>
              </a:prstGeom>
              <a:effectLst>
                <a:outerShdw blurRad="228600" dist="50800" dir="5400000" algn="ctr" rotWithShape="0">
                  <a:srgbClr val="66FFFF"/>
                </a:outerShdw>
              </a:effectLst>
            </p:spPr>
          </p:pic>
          <p:pic>
            <p:nvPicPr>
              <p:cNvPr id="698" name="Picture 697" descr="glow-ball.png"/>
              <p:cNvPicPr>
                <a:picLocks noChangeAspect="1"/>
              </p:cNvPicPr>
              <p:nvPr/>
            </p:nvPicPr>
            <p:blipFill>
              <a:blip r:embed="rId4" cstate="print"/>
              <a:stretch>
                <a:fillRect/>
              </a:stretch>
            </p:blipFill>
            <p:spPr>
              <a:xfrm>
                <a:off x="1952021" y="2733427"/>
                <a:ext cx="66294" cy="66294"/>
              </a:xfrm>
              <a:prstGeom prst="rect">
                <a:avLst/>
              </a:prstGeom>
              <a:effectLst>
                <a:outerShdw blurRad="228600" dist="50800" dir="5400000" algn="ctr" rotWithShape="0">
                  <a:srgbClr val="66FFFF"/>
                </a:outerShdw>
              </a:effectLst>
            </p:spPr>
          </p:pic>
          <p:pic>
            <p:nvPicPr>
              <p:cNvPr id="699" name="Picture 698" descr="glow-ball.png"/>
              <p:cNvPicPr>
                <a:picLocks noChangeAspect="1"/>
              </p:cNvPicPr>
              <p:nvPr/>
            </p:nvPicPr>
            <p:blipFill>
              <a:blip r:embed="rId4" cstate="print"/>
              <a:stretch>
                <a:fillRect/>
              </a:stretch>
            </p:blipFill>
            <p:spPr>
              <a:xfrm>
                <a:off x="2118090" y="2719526"/>
                <a:ext cx="66294" cy="66294"/>
              </a:xfrm>
              <a:prstGeom prst="rect">
                <a:avLst/>
              </a:prstGeom>
              <a:effectLst>
                <a:outerShdw blurRad="228600" dist="50800" dir="5400000" algn="ctr" rotWithShape="0">
                  <a:srgbClr val="66FFFF"/>
                </a:outerShdw>
              </a:effectLst>
            </p:spPr>
          </p:pic>
          <p:pic>
            <p:nvPicPr>
              <p:cNvPr id="700" name="Picture 699" descr="glow-ball.png"/>
              <p:cNvPicPr>
                <a:picLocks noChangeAspect="1"/>
              </p:cNvPicPr>
              <p:nvPr/>
            </p:nvPicPr>
            <p:blipFill>
              <a:blip r:embed="rId4" cstate="print"/>
              <a:stretch>
                <a:fillRect/>
              </a:stretch>
            </p:blipFill>
            <p:spPr>
              <a:xfrm>
                <a:off x="2043489" y="2791996"/>
                <a:ext cx="66294" cy="66294"/>
              </a:xfrm>
              <a:prstGeom prst="rect">
                <a:avLst/>
              </a:prstGeom>
              <a:effectLst>
                <a:outerShdw blurRad="228600" dist="50800" dir="5400000" algn="ctr" rotWithShape="0">
                  <a:srgbClr val="66FFFF"/>
                </a:outerShdw>
              </a:effectLst>
            </p:spPr>
          </p:pic>
          <p:pic>
            <p:nvPicPr>
              <p:cNvPr id="701" name="Picture 700" descr="glow-ball.png"/>
              <p:cNvPicPr>
                <a:picLocks noChangeAspect="1"/>
              </p:cNvPicPr>
              <p:nvPr/>
            </p:nvPicPr>
            <p:blipFill>
              <a:blip r:embed="rId4" cstate="print"/>
              <a:stretch>
                <a:fillRect/>
              </a:stretch>
            </p:blipFill>
            <p:spPr>
              <a:xfrm>
                <a:off x="2399037" y="3024326"/>
                <a:ext cx="66294" cy="66294"/>
              </a:xfrm>
              <a:prstGeom prst="rect">
                <a:avLst/>
              </a:prstGeom>
              <a:effectLst>
                <a:outerShdw blurRad="228600" dist="50800" dir="5400000" algn="ctr" rotWithShape="0">
                  <a:srgbClr val="66FFFF"/>
                </a:outerShdw>
              </a:effectLst>
            </p:spPr>
          </p:pic>
          <p:pic>
            <p:nvPicPr>
              <p:cNvPr id="702" name="Picture 701" descr="glow-ball.png"/>
              <p:cNvPicPr>
                <a:picLocks noChangeAspect="1"/>
              </p:cNvPicPr>
              <p:nvPr/>
            </p:nvPicPr>
            <p:blipFill>
              <a:blip r:embed="rId4" cstate="print"/>
              <a:stretch>
                <a:fillRect/>
              </a:stretch>
            </p:blipFill>
            <p:spPr>
              <a:xfrm>
                <a:off x="3492341" y="2659891"/>
                <a:ext cx="66294" cy="66294"/>
              </a:xfrm>
              <a:prstGeom prst="rect">
                <a:avLst/>
              </a:prstGeom>
              <a:effectLst>
                <a:outerShdw blurRad="228600" dist="50800" dir="5400000" algn="ctr" rotWithShape="0">
                  <a:srgbClr val="66FFFF"/>
                </a:outerShdw>
              </a:effectLst>
            </p:spPr>
          </p:pic>
          <p:pic>
            <p:nvPicPr>
              <p:cNvPr id="703" name="Picture 702" descr="glow-ball.png"/>
              <p:cNvPicPr>
                <a:picLocks noChangeAspect="1"/>
              </p:cNvPicPr>
              <p:nvPr/>
            </p:nvPicPr>
            <p:blipFill>
              <a:blip r:embed="rId4" cstate="print"/>
              <a:stretch>
                <a:fillRect/>
              </a:stretch>
            </p:blipFill>
            <p:spPr>
              <a:xfrm>
                <a:off x="3419454" y="2746031"/>
                <a:ext cx="66294" cy="66294"/>
              </a:xfrm>
              <a:prstGeom prst="rect">
                <a:avLst/>
              </a:prstGeom>
              <a:effectLst>
                <a:outerShdw blurRad="228600" dist="50800" dir="5400000" algn="ctr" rotWithShape="0">
                  <a:srgbClr val="66FFFF"/>
                </a:outerShdw>
              </a:effectLst>
            </p:spPr>
          </p:pic>
          <p:pic>
            <p:nvPicPr>
              <p:cNvPr id="704" name="Picture 703" descr="glow-ball.png"/>
              <p:cNvPicPr>
                <a:picLocks noChangeAspect="1"/>
              </p:cNvPicPr>
              <p:nvPr/>
            </p:nvPicPr>
            <p:blipFill>
              <a:blip r:embed="rId4" cstate="print"/>
              <a:stretch>
                <a:fillRect/>
              </a:stretch>
            </p:blipFill>
            <p:spPr>
              <a:xfrm>
                <a:off x="3359819" y="2845422"/>
                <a:ext cx="66294" cy="66294"/>
              </a:xfrm>
              <a:prstGeom prst="rect">
                <a:avLst/>
              </a:prstGeom>
              <a:effectLst>
                <a:outerShdw blurRad="228600" dist="50800" dir="5400000" algn="ctr" rotWithShape="0">
                  <a:srgbClr val="66FFFF"/>
                </a:outerShdw>
              </a:effectLst>
            </p:spPr>
          </p:pic>
          <p:pic>
            <p:nvPicPr>
              <p:cNvPr id="705" name="Picture 704" descr="glow-ball.png"/>
              <p:cNvPicPr>
                <a:picLocks noChangeAspect="1"/>
              </p:cNvPicPr>
              <p:nvPr/>
            </p:nvPicPr>
            <p:blipFill>
              <a:blip r:embed="rId4" cstate="print"/>
              <a:stretch>
                <a:fillRect/>
              </a:stretch>
            </p:blipFill>
            <p:spPr>
              <a:xfrm>
                <a:off x="3339942" y="2547248"/>
                <a:ext cx="66294" cy="66294"/>
              </a:xfrm>
              <a:prstGeom prst="rect">
                <a:avLst/>
              </a:prstGeom>
              <a:effectLst>
                <a:outerShdw blurRad="228600" dist="50800" dir="5400000" algn="ctr" rotWithShape="0">
                  <a:srgbClr val="66FFFF"/>
                </a:outerShdw>
              </a:effectLst>
            </p:spPr>
          </p:pic>
          <p:pic>
            <p:nvPicPr>
              <p:cNvPr id="706" name="Picture 705" descr="glow-ball.png"/>
              <p:cNvPicPr>
                <a:picLocks noChangeAspect="1"/>
              </p:cNvPicPr>
              <p:nvPr/>
            </p:nvPicPr>
            <p:blipFill>
              <a:blip r:embed="rId4" cstate="print"/>
              <a:stretch>
                <a:fillRect/>
              </a:stretch>
            </p:blipFill>
            <p:spPr>
              <a:xfrm>
                <a:off x="3094776" y="2739404"/>
                <a:ext cx="66294" cy="66294"/>
              </a:xfrm>
              <a:prstGeom prst="rect">
                <a:avLst/>
              </a:prstGeom>
              <a:effectLst>
                <a:outerShdw blurRad="228600" dist="50800" dir="5400000" algn="ctr" rotWithShape="0">
                  <a:srgbClr val="66FFFF"/>
                </a:outerShdw>
              </a:effectLst>
            </p:spPr>
          </p:pic>
          <p:pic>
            <p:nvPicPr>
              <p:cNvPr id="707" name="Picture 706" descr="glow-ball.png"/>
              <p:cNvPicPr>
                <a:picLocks noChangeAspect="1"/>
              </p:cNvPicPr>
              <p:nvPr/>
            </p:nvPicPr>
            <p:blipFill>
              <a:blip r:embed="rId5" cstate="print"/>
              <a:stretch>
                <a:fillRect/>
              </a:stretch>
            </p:blipFill>
            <p:spPr>
              <a:xfrm flipH="1" flipV="1">
                <a:off x="3026444" y="2644562"/>
                <a:ext cx="74965" cy="74965"/>
              </a:xfrm>
              <a:prstGeom prst="rect">
                <a:avLst/>
              </a:prstGeom>
              <a:effectLst>
                <a:outerShdw blurRad="228600" dist="50800" dir="5400000" algn="ctr" rotWithShape="0">
                  <a:srgbClr val="66FFFF"/>
                </a:outerShdw>
              </a:effectLst>
            </p:spPr>
          </p:pic>
          <p:pic>
            <p:nvPicPr>
              <p:cNvPr id="708" name="Picture 707" descr="glow-ball.png"/>
              <p:cNvPicPr>
                <a:picLocks noChangeAspect="1"/>
              </p:cNvPicPr>
              <p:nvPr/>
            </p:nvPicPr>
            <p:blipFill>
              <a:blip r:embed="rId5" cstate="print"/>
              <a:stretch>
                <a:fillRect/>
              </a:stretch>
            </p:blipFill>
            <p:spPr>
              <a:xfrm flipH="1" flipV="1">
                <a:off x="2781279" y="2611433"/>
                <a:ext cx="74965" cy="74965"/>
              </a:xfrm>
              <a:prstGeom prst="rect">
                <a:avLst/>
              </a:prstGeom>
              <a:effectLst>
                <a:outerShdw blurRad="228600" dist="50800" dir="5400000" algn="ctr" rotWithShape="0">
                  <a:srgbClr val="66FFFF"/>
                </a:outerShdw>
              </a:effectLst>
            </p:spPr>
          </p:pic>
          <p:pic>
            <p:nvPicPr>
              <p:cNvPr id="709" name="Picture 708" descr="glow-ball.png"/>
              <p:cNvPicPr>
                <a:picLocks noChangeAspect="1"/>
              </p:cNvPicPr>
              <p:nvPr/>
            </p:nvPicPr>
            <p:blipFill>
              <a:blip r:embed="rId5" cstate="print"/>
              <a:stretch>
                <a:fillRect/>
              </a:stretch>
            </p:blipFill>
            <p:spPr>
              <a:xfrm flipH="1" flipV="1">
                <a:off x="3603701" y="2580711"/>
                <a:ext cx="74965" cy="74965"/>
              </a:xfrm>
              <a:prstGeom prst="rect">
                <a:avLst/>
              </a:prstGeom>
              <a:effectLst>
                <a:outerShdw blurRad="228600" dist="50800" dir="5400000" algn="ctr" rotWithShape="0">
                  <a:srgbClr val="66FFFF"/>
                </a:outerShdw>
              </a:effectLst>
            </p:spPr>
          </p:pic>
          <p:pic>
            <p:nvPicPr>
              <p:cNvPr id="710" name="Picture 709" descr="glow-ball.png"/>
              <p:cNvPicPr>
                <a:picLocks noChangeAspect="1"/>
              </p:cNvPicPr>
              <p:nvPr/>
            </p:nvPicPr>
            <p:blipFill>
              <a:blip r:embed="rId5" cstate="print"/>
              <a:stretch>
                <a:fillRect/>
              </a:stretch>
            </p:blipFill>
            <p:spPr>
              <a:xfrm flipH="1" flipV="1">
                <a:off x="2394314" y="2677693"/>
                <a:ext cx="74965" cy="74965"/>
              </a:xfrm>
              <a:prstGeom prst="rect">
                <a:avLst/>
              </a:prstGeom>
              <a:effectLst>
                <a:outerShdw blurRad="228600" dist="50800" dir="5400000" algn="ctr" rotWithShape="0">
                  <a:srgbClr val="66FFFF"/>
                </a:outerShdw>
              </a:effectLst>
            </p:spPr>
          </p:pic>
          <p:pic>
            <p:nvPicPr>
              <p:cNvPr id="711" name="Picture 710" descr="glow-ball.png"/>
              <p:cNvPicPr>
                <a:picLocks noChangeAspect="1"/>
              </p:cNvPicPr>
              <p:nvPr/>
            </p:nvPicPr>
            <p:blipFill>
              <a:blip r:embed="rId5" cstate="print"/>
              <a:stretch>
                <a:fillRect/>
              </a:stretch>
            </p:blipFill>
            <p:spPr>
              <a:xfrm flipH="1" flipV="1">
                <a:off x="2628879" y="2724075"/>
                <a:ext cx="74965" cy="74965"/>
              </a:xfrm>
              <a:prstGeom prst="rect">
                <a:avLst/>
              </a:prstGeom>
              <a:effectLst>
                <a:outerShdw blurRad="228600" dist="50800" dir="5400000" algn="ctr" rotWithShape="0">
                  <a:srgbClr val="66FFFF"/>
                </a:outerShdw>
              </a:effectLst>
            </p:spPr>
          </p:pic>
          <p:pic>
            <p:nvPicPr>
              <p:cNvPr id="712" name="Picture 711" descr="glow-ball.png"/>
              <p:cNvPicPr>
                <a:picLocks noChangeAspect="1"/>
              </p:cNvPicPr>
              <p:nvPr/>
            </p:nvPicPr>
            <p:blipFill>
              <a:blip r:embed="rId5" cstate="print"/>
              <a:stretch>
                <a:fillRect/>
              </a:stretch>
            </p:blipFill>
            <p:spPr>
              <a:xfrm flipH="1" flipV="1">
                <a:off x="2555991" y="2916232"/>
                <a:ext cx="74965" cy="74965"/>
              </a:xfrm>
              <a:prstGeom prst="rect">
                <a:avLst/>
              </a:prstGeom>
              <a:effectLst>
                <a:outerShdw blurRad="228600" dist="50800" dir="5400000" algn="ctr" rotWithShape="0">
                  <a:srgbClr val="66FFFF"/>
                </a:outerShdw>
              </a:effectLst>
            </p:spPr>
          </p:pic>
          <p:pic>
            <p:nvPicPr>
              <p:cNvPr id="713" name="Picture 712" descr="glow-ball.png"/>
              <p:cNvPicPr>
                <a:picLocks noChangeAspect="1"/>
              </p:cNvPicPr>
              <p:nvPr/>
            </p:nvPicPr>
            <p:blipFill>
              <a:blip r:embed="rId5" cstate="print"/>
              <a:stretch>
                <a:fillRect/>
              </a:stretch>
            </p:blipFill>
            <p:spPr>
              <a:xfrm flipH="1" flipV="1">
                <a:off x="2622252" y="2704197"/>
                <a:ext cx="74965" cy="74965"/>
              </a:xfrm>
              <a:prstGeom prst="rect">
                <a:avLst/>
              </a:prstGeom>
              <a:effectLst>
                <a:outerShdw blurRad="228600" dist="50800" dir="5400000" algn="ctr" rotWithShape="0">
                  <a:srgbClr val="66FFFF"/>
                </a:outerShdw>
              </a:effectLst>
            </p:spPr>
          </p:pic>
          <p:pic>
            <p:nvPicPr>
              <p:cNvPr id="714" name="Picture 713" descr="glow-ball.png"/>
              <p:cNvPicPr>
                <a:picLocks noChangeAspect="1"/>
              </p:cNvPicPr>
              <p:nvPr/>
            </p:nvPicPr>
            <p:blipFill>
              <a:blip r:embed="rId5" cstate="print"/>
              <a:stretch>
                <a:fillRect/>
              </a:stretch>
            </p:blipFill>
            <p:spPr>
              <a:xfrm flipH="1" flipV="1">
                <a:off x="2874043" y="2717450"/>
                <a:ext cx="74965" cy="74965"/>
              </a:xfrm>
              <a:prstGeom prst="rect">
                <a:avLst/>
              </a:prstGeom>
              <a:effectLst>
                <a:outerShdw blurRad="228600" dist="50800" dir="5400000" algn="ctr" rotWithShape="0">
                  <a:srgbClr val="66FFFF"/>
                </a:outerShdw>
              </a:effectLst>
            </p:spPr>
          </p:pic>
          <p:pic>
            <p:nvPicPr>
              <p:cNvPr id="715" name="Picture 714" descr="glow-ball.png"/>
              <p:cNvPicPr>
                <a:picLocks noChangeAspect="1"/>
              </p:cNvPicPr>
              <p:nvPr/>
            </p:nvPicPr>
            <p:blipFill>
              <a:blip r:embed="rId5" cstate="print"/>
              <a:stretch>
                <a:fillRect/>
              </a:stretch>
            </p:blipFill>
            <p:spPr>
              <a:xfrm flipH="1" flipV="1">
                <a:off x="3026443" y="2869850"/>
                <a:ext cx="74965" cy="74965"/>
              </a:xfrm>
              <a:prstGeom prst="rect">
                <a:avLst/>
              </a:prstGeom>
              <a:effectLst>
                <a:outerShdw blurRad="228600" dist="50800" dir="5400000" algn="ctr" rotWithShape="0">
                  <a:srgbClr val="66FFFF"/>
                </a:outerShdw>
              </a:effectLst>
            </p:spPr>
          </p:pic>
          <p:pic>
            <p:nvPicPr>
              <p:cNvPr id="716" name="Picture 715" descr="glow-ball.png"/>
              <p:cNvPicPr>
                <a:picLocks noChangeAspect="1"/>
              </p:cNvPicPr>
              <p:nvPr/>
            </p:nvPicPr>
            <p:blipFill>
              <a:blip r:embed="rId4" cstate="print"/>
              <a:stretch>
                <a:fillRect/>
              </a:stretch>
            </p:blipFill>
            <p:spPr>
              <a:xfrm>
                <a:off x="2171099" y="2640015"/>
                <a:ext cx="66294" cy="66294"/>
              </a:xfrm>
              <a:prstGeom prst="rect">
                <a:avLst/>
              </a:prstGeom>
              <a:effectLst>
                <a:outerShdw blurRad="228600" dist="50800" dir="5400000" algn="ctr" rotWithShape="0">
                  <a:srgbClr val="66FFFF"/>
                </a:outerShdw>
              </a:effectLst>
            </p:spPr>
          </p:pic>
          <p:pic>
            <p:nvPicPr>
              <p:cNvPr id="717" name="Picture 716" descr="glow-ball.png"/>
              <p:cNvPicPr>
                <a:picLocks noChangeAspect="1"/>
              </p:cNvPicPr>
              <p:nvPr/>
            </p:nvPicPr>
            <p:blipFill>
              <a:blip r:embed="rId4" cstate="print"/>
              <a:stretch>
                <a:fillRect/>
              </a:stretch>
            </p:blipFill>
            <p:spPr>
              <a:xfrm>
                <a:off x="2257238" y="2699650"/>
                <a:ext cx="66294" cy="66294"/>
              </a:xfrm>
              <a:prstGeom prst="rect">
                <a:avLst/>
              </a:prstGeom>
              <a:effectLst>
                <a:outerShdw blurRad="228600" dist="50800" dir="5400000" algn="ctr" rotWithShape="0">
                  <a:srgbClr val="66FFFF"/>
                </a:outerShdw>
              </a:effectLst>
            </p:spPr>
          </p:pic>
          <p:pic>
            <p:nvPicPr>
              <p:cNvPr id="718" name="Picture 717" descr="glow-ball.png"/>
              <p:cNvPicPr>
                <a:picLocks noChangeAspect="1"/>
              </p:cNvPicPr>
              <p:nvPr/>
            </p:nvPicPr>
            <p:blipFill>
              <a:blip r:embed="rId4" cstate="print"/>
              <a:stretch>
                <a:fillRect/>
              </a:stretch>
            </p:blipFill>
            <p:spPr>
              <a:xfrm>
                <a:off x="2409638" y="2852050"/>
                <a:ext cx="66294" cy="66294"/>
              </a:xfrm>
              <a:prstGeom prst="rect">
                <a:avLst/>
              </a:prstGeom>
              <a:effectLst>
                <a:outerShdw blurRad="228600" dist="50800" dir="5400000" algn="ctr" rotWithShape="0">
                  <a:srgbClr val="66FFFF"/>
                </a:outerShdw>
              </a:effectLst>
            </p:spPr>
          </p:pic>
          <p:pic>
            <p:nvPicPr>
              <p:cNvPr id="719" name="Picture 718" descr="glow-ball.png"/>
              <p:cNvPicPr>
                <a:picLocks noChangeAspect="1"/>
              </p:cNvPicPr>
              <p:nvPr/>
            </p:nvPicPr>
            <p:blipFill>
              <a:blip r:embed="rId4" cstate="print"/>
              <a:stretch>
                <a:fillRect/>
              </a:stretch>
            </p:blipFill>
            <p:spPr>
              <a:xfrm>
                <a:off x="2538185" y="3004450"/>
                <a:ext cx="66294" cy="66294"/>
              </a:xfrm>
              <a:prstGeom prst="rect">
                <a:avLst/>
              </a:prstGeom>
              <a:effectLst>
                <a:outerShdw blurRad="228600" dist="50800" dir="5400000" algn="ctr" rotWithShape="0">
                  <a:srgbClr val="66FFFF"/>
                </a:outerShdw>
              </a:effectLst>
            </p:spPr>
          </p:pic>
          <p:pic>
            <p:nvPicPr>
              <p:cNvPr id="720" name="Picture 719" descr="glow-ball.png"/>
              <p:cNvPicPr>
                <a:picLocks noChangeAspect="1"/>
              </p:cNvPicPr>
              <p:nvPr/>
            </p:nvPicPr>
            <p:blipFill>
              <a:blip r:embed="rId4" cstate="print"/>
              <a:stretch>
                <a:fillRect/>
              </a:stretch>
            </p:blipFill>
            <p:spPr>
              <a:xfrm>
                <a:off x="3479090" y="2527372"/>
                <a:ext cx="66294" cy="66294"/>
              </a:xfrm>
              <a:prstGeom prst="rect">
                <a:avLst/>
              </a:prstGeom>
              <a:effectLst>
                <a:outerShdw blurRad="228600" dist="50800" dir="5400000" algn="ctr" rotWithShape="0">
                  <a:srgbClr val="66FFFF"/>
                </a:outerShdw>
              </a:effectLst>
            </p:spPr>
          </p:pic>
          <p:pic>
            <p:nvPicPr>
              <p:cNvPr id="721" name="Picture 720" descr="glow-ball.png"/>
              <p:cNvPicPr>
                <a:picLocks noChangeAspect="1"/>
              </p:cNvPicPr>
              <p:nvPr/>
            </p:nvPicPr>
            <p:blipFill>
              <a:blip r:embed="rId4" cstate="print"/>
              <a:stretch>
                <a:fillRect/>
              </a:stretch>
            </p:blipFill>
            <p:spPr>
              <a:xfrm>
                <a:off x="3233924" y="2719528"/>
                <a:ext cx="66294" cy="66294"/>
              </a:xfrm>
              <a:prstGeom prst="rect">
                <a:avLst/>
              </a:prstGeom>
              <a:effectLst>
                <a:outerShdw blurRad="228600" dist="50800" dir="5400000" algn="ctr" rotWithShape="0">
                  <a:srgbClr val="66FFFF"/>
                </a:outerShdw>
              </a:effectLst>
            </p:spPr>
          </p:pic>
          <p:pic>
            <p:nvPicPr>
              <p:cNvPr id="722" name="Picture 721" descr="glow-ball.png"/>
              <p:cNvPicPr>
                <a:picLocks noChangeAspect="1"/>
              </p:cNvPicPr>
              <p:nvPr/>
            </p:nvPicPr>
            <p:blipFill>
              <a:blip r:embed="rId5" cstate="print"/>
              <a:stretch>
                <a:fillRect/>
              </a:stretch>
            </p:blipFill>
            <p:spPr>
              <a:xfrm flipH="1" flipV="1">
                <a:off x="3165592" y="2624686"/>
                <a:ext cx="74965" cy="74965"/>
              </a:xfrm>
              <a:prstGeom prst="rect">
                <a:avLst/>
              </a:prstGeom>
              <a:effectLst>
                <a:outerShdw blurRad="228600" dist="50800" dir="5400000" algn="ctr" rotWithShape="0">
                  <a:srgbClr val="66FFFF"/>
                </a:outerShdw>
              </a:effectLst>
            </p:spPr>
          </p:pic>
          <p:pic>
            <p:nvPicPr>
              <p:cNvPr id="723" name="Picture 722" descr="glow-ball.png"/>
              <p:cNvPicPr>
                <a:picLocks noChangeAspect="1"/>
              </p:cNvPicPr>
              <p:nvPr/>
            </p:nvPicPr>
            <p:blipFill>
              <a:blip r:embed="rId5" cstate="print"/>
              <a:stretch>
                <a:fillRect/>
              </a:stretch>
            </p:blipFill>
            <p:spPr>
              <a:xfrm flipH="1" flipV="1">
                <a:off x="2920427" y="2591557"/>
                <a:ext cx="74965" cy="74965"/>
              </a:xfrm>
              <a:prstGeom prst="rect">
                <a:avLst/>
              </a:prstGeom>
              <a:effectLst>
                <a:outerShdw blurRad="228600" dist="50800" dir="5400000" algn="ctr" rotWithShape="0">
                  <a:srgbClr val="66FFFF"/>
                </a:outerShdw>
              </a:effectLst>
            </p:spPr>
          </p:pic>
          <p:pic>
            <p:nvPicPr>
              <p:cNvPr id="724" name="Picture 723" descr="glow-ball.png"/>
              <p:cNvPicPr>
                <a:picLocks noChangeAspect="1"/>
              </p:cNvPicPr>
              <p:nvPr/>
            </p:nvPicPr>
            <p:blipFill>
              <a:blip r:embed="rId5" cstate="print"/>
              <a:stretch>
                <a:fillRect/>
              </a:stretch>
            </p:blipFill>
            <p:spPr>
              <a:xfrm flipH="1" flipV="1">
                <a:off x="2014634" y="2490497"/>
                <a:ext cx="74965" cy="74965"/>
              </a:xfrm>
              <a:prstGeom prst="rect">
                <a:avLst/>
              </a:prstGeom>
              <a:effectLst>
                <a:outerShdw blurRad="228600" dist="50800" dir="5400000" algn="ctr" rotWithShape="0">
                  <a:srgbClr val="66FFFF"/>
                </a:outerShdw>
              </a:effectLst>
            </p:spPr>
          </p:pic>
          <p:pic>
            <p:nvPicPr>
              <p:cNvPr id="725" name="Picture 724" descr="glow-ball.png"/>
              <p:cNvPicPr>
                <a:picLocks noChangeAspect="1"/>
              </p:cNvPicPr>
              <p:nvPr/>
            </p:nvPicPr>
            <p:blipFill>
              <a:blip r:embed="rId5" cstate="print"/>
              <a:stretch>
                <a:fillRect/>
              </a:stretch>
            </p:blipFill>
            <p:spPr>
              <a:xfrm flipH="1" flipV="1">
                <a:off x="2509609" y="2657817"/>
                <a:ext cx="74965" cy="74965"/>
              </a:xfrm>
              <a:prstGeom prst="rect">
                <a:avLst/>
              </a:prstGeom>
              <a:effectLst>
                <a:outerShdw blurRad="228600" dist="50800" dir="5400000" algn="ctr" rotWithShape="0">
                  <a:srgbClr val="66FFFF"/>
                </a:outerShdw>
              </a:effectLst>
            </p:spPr>
          </p:pic>
          <p:pic>
            <p:nvPicPr>
              <p:cNvPr id="726" name="Picture 725" descr="glow-ball.png"/>
              <p:cNvPicPr>
                <a:picLocks noChangeAspect="1"/>
              </p:cNvPicPr>
              <p:nvPr/>
            </p:nvPicPr>
            <p:blipFill>
              <a:blip r:embed="rId5" cstate="print"/>
              <a:stretch>
                <a:fillRect/>
              </a:stretch>
            </p:blipFill>
            <p:spPr>
              <a:xfrm flipH="1" flipV="1">
                <a:off x="2768027" y="2704199"/>
                <a:ext cx="74965" cy="74965"/>
              </a:xfrm>
              <a:prstGeom prst="rect">
                <a:avLst/>
              </a:prstGeom>
              <a:effectLst>
                <a:outerShdw blurRad="228600" dist="50800" dir="5400000" algn="ctr" rotWithShape="0">
                  <a:srgbClr val="66FFFF"/>
                </a:outerShdw>
              </a:effectLst>
            </p:spPr>
          </p:pic>
          <p:pic>
            <p:nvPicPr>
              <p:cNvPr id="727" name="Picture 726" descr="glow-ball.png"/>
              <p:cNvPicPr>
                <a:picLocks noChangeAspect="1"/>
              </p:cNvPicPr>
              <p:nvPr/>
            </p:nvPicPr>
            <p:blipFill>
              <a:blip r:embed="rId5" cstate="print"/>
              <a:stretch>
                <a:fillRect/>
              </a:stretch>
            </p:blipFill>
            <p:spPr>
              <a:xfrm flipH="1" flipV="1">
                <a:off x="2015607" y="2717312"/>
                <a:ext cx="74965" cy="74965"/>
              </a:xfrm>
              <a:prstGeom prst="rect">
                <a:avLst/>
              </a:prstGeom>
              <a:effectLst>
                <a:outerShdw blurRad="228600" dist="50800" dir="5400000" algn="ctr" rotWithShape="0">
                  <a:srgbClr val="66FFFF"/>
                </a:outerShdw>
              </a:effectLst>
            </p:spPr>
          </p:pic>
          <p:pic>
            <p:nvPicPr>
              <p:cNvPr id="728" name="Picture 727" descr="glow-ball.png"/>
              <p:cNvPicPr>
                <a:picLocks noChangeAspect="1"/>
              </p:cNvPicPr>
              <p:nvPr/>
            </p:nvPicPr>
            <p:blipFill>
              <a:blip r:embed="rId5" cstate="print"/>
              <a:stretch>
                <a:fillRect/>
              </a:stretch>
            </p:blipFill>
            <p:spPr>
              <a:xfrm flipH="1" flipV="1">
                <a:off x="2761400" y="2684321"/>
                <a:ext cx="74965" cy="74965"/>
              </a:xfrm>
              <a:prstGeom prst="rect">
                <a:avLst/>
              </a:prstGeom>
              <a:effectLst>
                <a:outerShdw blurRad="228600" dist="50800" dir="5400000" algn="ctr" rotWithShape="0">
                  <a:srgbClr val="66FFFF"/>
                </a:outerShdw>
              </a:effectLst>
            </p:spPr>
          </p:pic>
          <p:pic>
            <p:nvPicPr>
              <p:cNvPr id="729" name="Picture 728" descr="glow-ball.png"/>
              <p:cNvPicPr>
                <a:picLocks noChangeAspect="1"/>
              </p:cNvPicPr>
              <p:nvPr/>
            </p:nvPicPr>
            <p:blipFill>
              <a:blip r:embed="rId5" cstate="print"/>
              <a:stretch>
                <a:fillRect/>
              </a:stretch>
            </p:blipFill>
            <p:spPr>
              <a:xfrm flipH="1" flipV="1">
                <a:off x="3013191" y="2697574"/>
                <a:ext cx="74965" cy="74965"/>
              </a:xfrm>
              <a:prstGeom prst="rect">
                <a:avLst/>
              </a:prstGeom>
              <a:effectLst>
                <a:outerShdw blurRad="228600" dist="50800" dir="5400000" algn="ctr" rotWithShape="0">
                  <a:srgbClr val="66FFFF"/>
                </a:outerShdw>
              </a:effectLst>
            </p:spPr>
          </p:pic>
          <p:pic>
            <p:nvPicPr>
              <p:cNvPr id="730" name="Picture 729" descr="glow-ball.png"/>
              <p:cNvPicPr>
                <a:picLocks noChangeAspect="1"/>
              </p:cNvPicPr>
              <p:nvPr/>
            </p:nvPicPr>
            <p:blipFill>
              <a:blip r:embed="rId5" cstate="print"/>
              <a:stretch>
                <a:fillRect/>
              </a:stretch>
            </p:blipFill>
            <p:spPr>
              <a:xfrm flipH="1" flipV="1">
                <a:off x="1974507" y="2792424"/>
                <a:ext cx="74965" cy="74965"/>
              </a:xfrm>
              <a:prstGeom prst="rect">
                <a:avLst/>
              </a:prstGeom>
              <a:effectLst>
                <a:outerShdw blurRad="228600" dist="50800" dir="5400000" algn="ctr" rotWithShape="0">
                  <a:srgbClr val="66FFFF"/>
                </a:outerShdw>
              </a:effectLst>
            </p:spPr>
          </p:pic>
          <p:pic>
            <p:nvPicPr>
              <p:cNvPr id="731" name="Picture 730" descr="glow-ball.png"/>
              <p:cNvPicPr>
                <a:picLocks noChangeAspect="1"/>
              </p:cNvPicPr>
              <p:nvPr/>
            </p:nvPicPr>
            <p:blipFill>
              <a:blip r:embed="rId4" cstate="print"/>
              <a:stretch>
                <a:fillRect/>
              </a:stretch>
            </p:blipFill>
            <p:spPr>
              <a:xfrm>
                <a:off x="2076573" y="2485578"/>
                <a:ext cx="66294" cy="66294"/>
              </a:xfrm>
              <a:prstGeom prst="rect">
                <a:avLst/>
              </a:prstGeom>
              <a:effectLst>
                <a:outerShdw blurRad="228600" dist="50800" dir="5400000" algn="ctr" rotWithShape="0">
                  <a:srgbClr val="66FFFF"/>
                </a:outerShdw>
              </a:effectLst>
            </p:spPr>
          </p:pic>
          <p:pic>
            <p:nvPicPr>
              <p:cNvPr id="732" name="Picture 731" descr="glow-ball.png"/>
              <p:cNvPicPr>
                <a:picLocks noChangeAspect="1"/>
              </p:cNvPicPr>
              <p:nvPr/>
            </p:nvPicPr>
            <p:blipFill>
              <a:blip r:embed="rId4" cstate="print"/>
              <a:stretch>
                <a:fillRect/>
              </a:stretch>
            </p:blipFill>
            <p:spPr>
              <a:xfrm>
                <a:off x="2296994" y="2580382"/>
                <a:ext cx="66294" cy="66294"/>
              </a:xfrm>
              <a:prstGeom prst="rect">
                <a:avLst/>
              </a:prstGeom>
              <a:effectLst>
                <a:outerShdw blurRad="228600" dist="50800" dir="5400000" algn="ctr" rotWithShape="0">
                  <a:srgbClr val="66FFFF"/>
                </a:outerShdw>
              </a:effectLst>
            </p:spPr>
          </p:pic>
          <p:pic>
            <p:nvPicPr>
              <p:cNvPr id="733" name="Picture 732" descr="glow-ball.png"/>
              <p:cNvPicPr>
                <a:picLocks noChangeAspect="1"/>
              </p:cNvPicPr>
              <p:nvPr/>
            </p:nvPicPr>
            <p:blipFill>
              <a:blip r:embed="rId4" cstate="print"/>
              <a:stretch>
                <a:fillRect/>
              </a:stretch>
            </p:blipFill>
            <p:spPr>
              <a:xfrm>
                <a:off x="2449394" y="2732782"/>
                <a:ext cx="66294" cy="66294"/>
              </a:xfrm>
              <a:prstGeom prst="rect">
                <a:avLst/>
              </a:prstGeom>
              <a:effectLst>
                <a:outerShdw blurRad="228600" dist="50800" dir="5400000" algn="ctr" rotWithShape="0">
                  <a:srgbClr val="66FFFF"/>
                </a:outerShdw>
              </a:effectLst>
            </p:spPr>
          </p:pic>
          <p:pic>
            <p:nvPicPr>
              <p:cNvPr id="734" name="Picture 733" descr="glow-ball.png"/>
              <p:cNvPicPr>
                <a:picLocks noChangeAspect="1"/>
              </p:cNvPicPr>
              <p:nvPr/>
            </p:nvPicPr>
            <p:blipFill>
              <a:blip r:embed="rId4" cstate="print"/>
              <a:stretch>
                <a:fillRect/>
              </a:stretch>
            </p:blipFill>
            <p:spPr>
              <a:xfrm>
                <a:off x="2577941" y="2885182"/>
                <a:ext cx="66294" cy="66294"/>
              </a:xfrm>
              <a:prstGeom prst="rect">
                <a:avLst/>
              </a:prstGeom>
              <a:effectLst>
                <a:outerShdw blurRad="228600" dist="50800" dir="5400000" algn="ctr" rotWithShape="0">
                  <a:srgbClr val="66FFFF"/>
                </a:outerShdw>
              </a:effectLst>
            </p:spPr>
          </p:pic>
          <p:pic>
            <p:nvPicPr>
              <p:cNvPr id="735" name="Picture 734" descr="glow-ball.png"/>
              <p:cNvPicPr>
                <a:picLocks noChangeAspect="1"/>
              </p:cNvPicPr>
              <p:nvPr/>
            </p:nvPicPr>
            <p:blipFill>
              <a:blip r:embed="rId4" cstate="print"/>
              <a:stretch>
                <a:fillRect/>
              </a:stretch>
            </p:blipFill>
            <p:spPr>
              <a:xfrm>
                <a:off x="3518846" y="2408104"/>
                <a:ext cx="66294" cy="66294"/>
              </a:xfrm>
              <a:prstGeom prst="rect">
                <a:avLst/>
              </a:prstGeom>
              <a:effectLst>
                <a:outerShdw blurRad="228600" dist="50800" dir="5400000" algn="ctr" rotWithShape="0">
                  <a:srgbClr val="66FFFF"/>
                </a:outerShdw>
              </a:effectLst>
            </p:spPr>
          </p:pic>
          <p:pic>
            <p:nvPicPr>
              <p:cNvPr id="736" name="Picture 735" descr="glow-ball.png"/>
              <p:cNvPicPr>
                <a:picLocks noChangeAspect="1"/>
              </p:cNvPicPr>
              <p:nvPr/>
            </p:nvPicPr>
            <p:blipFill>
              <a:blip r:embed="rId4" cstate="print"/>
              <a:stretch>
                <a:fillRect/>
              </a:stretch>
            </p:blipFill>
            <p:spPr>
              <a:xfrm>
                <a:off x="3273680" y="2600260"/>
                <a:ext cx="66294" cy="66294"/>
              </a:xfrm>
              <a:prstGeom prst="rect">
                <a:avLst/>
              </a:prstGeom>
              <a:effectLst>
                <a:outerShdw blurRad="228600" dist="50800" dir="5400000" algn="ctr" rotWithShape="0">
                  <a:srgbClr val="66FFFF"/>
                </a:outerShdw>
              </a:effectLst>
            </p:spPr>
          </p:pic>
          <p:pic>
            <p:nvPicPr>
              <p:cNvPr id="737" name="Picture 736" descr="glow-ball.png"/>
              <p:cNvPicPr>
                <a:picLocks noChangeAspect="1"/>
              </p:cNvPicPr>
              <p:nvPr/>
            </p:nvPicPr>
            <p:blipFill>
              <a:blip r:embed="rId5" cstate="print"/>
              <a:stretch>
                <a:fillRect/>
              </a:stretch>
            </p:blipFill>
            <p:spPr>
              <a:xfrm flipH="1" flipV="1">
                <a:off x="3205348" y="2505418"/>
                <a:ext cx="74965" cy="74965"/>
              </a:xfrm>
              <a:prstGeom prst="rect">
                <a:avLst/>
              </a:prstGeom>
              <a:effectLst>
                <a:outerShdw blurRad="228600" dist="50800" dir="5400000" algn="ctr" rotWithShape="0">
                  <a:srgbClr val="66FFFF"/>
                </a:outerShdw>
              </a:effectLst>
            </p:spPr>
          </p:pic>
          <p:pic>
            <p:nvPicPr>
              <p:cNvPr id="738" name="Picture 737" descr="glow-ball.png"/>
              <p:cNvPicPr>
                <a:picLocks noChangeAspect="1"/>
              </p:cNvPicPr>
              <p:nvPr/>
            </p:nvPicPr>
            <p:blipFill>
              <a:blip r:embed="rId5" cstate="print"/>
              <a:stretch>
                <a:fillRect/>
              </a:stretch>
            </p:blipFill>
            <p:spPr>
              <a:xfrm flipH="1" flipV="1">
                <a:off x="2960183" y="2472289"/>
                <a:ext cx="74965" cy="74965"/>
              </a:xfrm>
              <a:prstGeom prst="rect">
                <a:avLst/>
              </a:prstGeom>
              <a:effectLst>
                <a:outerShdw blurRad="228600" dist="50800" dir="5400000" algn="ctr" rotWithShape="0">
                  <a:srgbClr val="66FFFF"/>
                </a:outerShdw>
              </a:effectLst>
            </p:spPr>
          </p:pic>
          <p:pic>
            <p:nvPicPr>
              <p:cNvPr id="739" name="Picture 738" descr="glow-ball.png"/>
              <p:cNvPicPr>
                <a:picLocks noChangeAspect="1"/>
              </p:cNvPicPr>
              <p:nvPr/>
            </p:nvPicPr>
            <p:blipFill>
              <a:blip r:embed="rId5" cstate="print"/>
              <a:stretch>
                <a:fillRect/>
              </a:stretch>
            </p:blipFill>
            <p:spPr>
              <a:xfrm flipH="1" flipV="1">
                <a:off x="3072826" y="2690949"/>
                <a:ext cx="74965" cy="74965"/>
              </a:xfrm>
              <a:prstGeom prst="rect">
                <a:avLst/>
              </a:prstGeom>
              <a:effectLst>
                <a:outerShdw blurRad="228600" dist="50800" dir="5400000" algn="ctr" rotWithShape="0">
                  <a:srgbClr val="66FFFF"/>
                </a:outerShdw>
              </a:effectLst>
            </p:spPr>
          </p:pic>
          <p:pic>
            <p:nvPicPr>
              <p:cNvPr id="740" name="Picture 739" descr="glow-ball.png"/>
              <p:cNvPicPr>
                <a:picLocks noChangeAspect="1"/>
              </p:cNvPicPr>
              <p:nvPr/>
            </p:nvPicPr>
            <p:blipFill>
              <a:blip r:embed="rId5" cstate="print"/>
              <a:stretch>
                <a:fillRect/>
              </a:stretch>
            </p:blipFill>
            <p:spPr>
              <a:xfrm flipH="1" flipV="1">
                <a:off x="2549365" y="2538549"/>
                <a:ext cx="74965" cy="74965"/>
              </a:xfrm>
              <a:prstGeom prst="rect">
                <a:avLst/>
              </a:prstGeom>
              <a:effectLst>
                <a:outerShdw blurRad="228600" dist="50800" dir="5400000" algn="ctr" rotWithShape="0">
                  <a:srgbClr val="66FFFF"/>
                </a:outerShdw>
              </a:effectLst>
            </p:spPr>
          </p:pic>
          <p:pic>
            <p:nvPicPr>
              <p:cNvPr id="741" name="Picture 740" descr="glow-ball.png"/>
              <p:cNvPicPr>
                <a:picLocks noChangeAspect="1"/>
              </p:cNvPicPr>
              <p:nvPr/>
            </p:nvPicPr>
            <p:blipFill>
              <a:blip r:embed="rId5" cstate="print"/>
              <a:stretch>
                <a:fillRect/>
              </a:stretch>
            </p:blipFill>
            <p:spPr>
              <a:xfrm flipH="1" flipV="1">
                <a:off x="2807783" y="2584931"/>
                <a:ext cx="74965" cy="74965"/>
              </a:xfrm>
              <a:prstGeom prst="rect">
                <a:avLst/>
              </a:prstGeom>
              <a:effectLst>
                <a:outerShdw blurRad="228600" dist="50800" dir="5400000" algn="ctr" rotWithShape="0">
                  <a:srgbClr val="66FFFF"/>
                </a:outerShdw>
              </a:effectLst>
            </p:spPr>
          </p:pic>
          <p:pic>
            <p:nvPicPr>
              <p:cNvPr id="742" name="Picture 741" descr="glow-ball.png"/>
              <p:cNvPicPr>
                <a:picLocks noChangeAspect="1"/>
              </p:cNvPicPr>
              <p:nvPr/>
            </p:nvPicPr>
            <p:blipFill>
              <a:blip r:embed="rId5" cstate="print"/>
              <a:stretch>
                <a:fillRect/>
              </a:stretch>
            </p:blipFill>
            <p:spPr>
              <a:xfrm flipH="1" flipV="1">
                <a:off x="2734895" y="2777088"/>
                <a:ext cx="74965" cy="74965"/>
              </a:xfrm>
              <a:prstGeom prst="rect">
                <a:avLst/>
              </a:prstGeom>
              <a:effectLst>
                <a:outerShdw blurRad="228600" dist="50800" dir="5400000" algn="ctr" rotWithShape="0">
                  <a:srgbClr val="66FFFF"/>
                </a:outerShdw>
              </a:effectLst>
            </p:spPr>
          </p:pic>
          <p:pic>
            <p:nvPicPr>
              <p:cNvPr id="743" name="Picture 742" descr="glow-ball.png"/>
              <p:cNvPicPr>
                <a:picLocks noChangeAspect="1"/>
              </p:cNvPicPr>
              <p:nvPr/>
            </p:nvPicPr>
            <p:blipFill>
              <a:blip r:embed="rId5" cstate="print"/>
              <a:stretch>
                <a:fillRect/>
              </a:stretch>
            </p:blipFill>
            <p:spPr>
              <a:xfrm flipH="1" flipV="1">
                <a:off x="2801156" y="2565053"/>
                <a:ext cx="74965" cy="74965"/>
              </a:xfrm>
              <a:prstGeom prst="rect">
                <a:avLst/>
              </a:prstGeom>
              <a:effectLst>
                <a:outerShdw blurRad="228600" dist="50800" dir="5400000" algn="ctr" rotWithShape="0">
                  <a:srgbClr val="66FFFF"/>
                </a:outerShdw>
              </a:effectLst>
            </p:spPr>
          </p:pic>
          <p:pic>
            <p:nvPicPr>
              <p:cNvPr id="744" name="Picture 743" descr="glow-ball.png"/>
              <p:cNvPicPr>
                <a:picLocks noChangeAspect="1"/>
              </p:cNvPicPr>
              <p:nvPr/>
            </p:nvPicPr>
            <p:blipFill>
              <a:blip r:embed="rId5" cstate="print"/>
              <a:stretch>
                <a:fillRect/>
              </a:stretch>
            </p:blipFill>
            <p:spPr>
              <a:xfrm flipH="1" flipV="1">
                <a:off x="3052947" y="2578306"/>
                <a:ext cx="74965" cy="74965"/>
              </a:xfrm>
              <a:prstGeom prst="rect">
                <a:avLst/>
              </a:prstGeom>
              <a:effectLst>
                <a:outerShdw blurRad="228600" dist="50800" dir="5400000" algn="ctr" rotWithShape="0">
                  <a:srgbClr val="66FFFF"/>
                </a:outerShdw>
              </a:effectLst>
            </p:spPr>
          </p:pic>
          <p:pic>
            <p:nvPicPr>
              <p:cNvPr id="745" name="Picture 744" descr="glow-ball.png"/>
              <p:cNvPicPr>
                <a:picLocks noChangeAspect="1"/>
              </p:cNvPicPr>
              <p:nvPr/>
            </p:nvPicPr>
            <p:blipFill>
              <a:blip r:embed="rId5" cstate="print"/>
              <a:stretch>
                <a:fillRect/>
              </a:stretch>
            </p:blipFill>
            <p:spPr>
              <a:xfrm flipH="1" flipV="1">
                <a:off x="3205347" y="2730706"/>
                <a:ext cx="74965" cy="74965"/>
              </a:xfrm>
              <a:prstGeom prst="rect">
                <a:avLst/>
              </a:prstGeom>
              <a:effectLst>
                <a:outerShdw blurRad="228600" dist="50800" dir="5400000" algn="ctr" rotWithShape="0">
                  <a:srgbClr val="66FFFF"/>
                </a:outerShdw>
              </a:effectLst>
            </p:spPr>
          </p:pic>
          <p:pic>
            <p:nvPicPr>
              <p:cNvPr id="746" name="Picture 745" descr="glow-ball.png"/>
              <p:cNvPicPr>
                <a:picLocks noChangeAspect="1"/>
              </p:cNvPicPr>
              <p:nvPr/>
            </p:nvPicPr>
            <p:blipFill>
              <a:blip r:embed="rId4" cstate="print"/>
              <a:stretch>
                <a:fillRect/>
              </a:stretch>
            </p:blipFill>
            <p:spPr>
              <a:xfrm>
                <a:off x="2062718" y="2529690"/>
                <a:ext cx="66294" cy="66294"/>
              </a:xfrm>
              <a:prstGeom prst="rect">
                <a:avLst/>
              </a:prstGeom>
              <a:effectLst>
                <a:outerShdw blurRad="228600" dist="50800" dir="5400000" algn="ctr" rotWithShape="0">
                  <a:srgbClr val="66FFFF"/>
                </a:outerShdw>
              </a:effectLst>
            </p:spPr>
          </p:pic>
          <p:pic>
            <p:nvPicPr>
              <p:cNvPr id="747" name="Picture 746" descr="glow-ball.png"/>
              <p:cNvPicPr>
                <a:picLocks noChangeAspect="1"/>
              </p:cNvPicPr>
              <p:nvPr/>
            </p:nvPicPr>
            <p:blipFill>
              <a:blip r:embed="rId4" cstate="print"/>
              <a:stretch>
                <a:fillRect/>
              </a:stretch>
            </p:blipFill>
            <p:spPr>
              <a:xfrm>
                <a:off x="2449394" y="2653270"/>
                <a:ext cx="66294" cy="66294"/>
              </a:xfrm>
              <a:prstGeom prst="rect">
                <a:avLst/>
              </a:prstGeom>
              <a:effectLst>
                <a:outerShdw blurRad="228600" dist="50800" dir="5400000" algn="ctr" rotWithShape="0">
                  <a:srgbClr val="66FFFF"/>
                </a:outerShdw>
              </a:effectLst>
            </p:spPr>
          </p:pic>
          <p:pic>
            <p:nvPicPr>
              <p:cNvPr id="748" name="Picture 747" descr="glow-ball.png"/>
              <p:cNvPicPr>
                <a:picLocks noChangeAspect="1"/>
              </p:cNvPicPr>
              <p:nvPr/>
            </p:nvPicPr>
            <p:blipFill>
              <a:blip r:embed="rId4" cstate="print"/>
              <a:stretch>
                <a:fillRect/>
              </a:stretch>
            </p:blipFill>
            <p:spPr>
              <a:xfrm>
                <a:off x="2577941" y="2805670"/>
                <a:ext cx="66294" cy="66294"/>
              </a:xfrm>
              <a:prstGeom prst="rect">
                <a:avLst/>
              </a:prstGeom>
              <a:effectLst>
                <a:outerShdw blurRad="228600" dist="50800" dir="5400000" algn="ctr" rotWithShape="0">
                  <a:srgbClr val="66FFFF"/>
                </a:outerShdw>
              </a:effectLst>
            </p:spPr>
          </p:pic>
          <p:pic>
            <p:nvPicPr>
              <p:cNvPr id="749" name="Picture 748" descr="glow-ball.png"/>
              <p:cNvPicPr>
                <a:picLocks noChangeAspect="1"/>
              </p:cNvPicPr>
              <p:nvPr/>
            </p:nvPicPr>
            <p:blipFill>
              <a:blip r:embed="rId4" cstate="print"/>
              <a:stretch>
                <a:fillRect/>
              </a:stretch>
            </p:blipFill>
            <p:spPr>
              <a:xfrm>
                <a:off x="2730341" y="2958070"/>
                <a:ext cx="66294" cy="66294"/>
              </a:xfrm>
              <a:prstGeom prst="rect">
                <a:avLst/>
              </a:prstGeom>
              <a:effectLst>
                <a:outerShdw blurRad="228600" dist="50800" dir="5400000" algn="ctr" rotWithShape="0">
                  <a:srgbClr val="66FFFF"/>
                </a:outerShdw>
              </a:effectLst>
            </p:spPr>
          </p:pic>
          <p:pic>
            <p:nvPicPr>
              <p:cNvPr id="750" name="Picture 749" descr="glow-ball.png"/>
              <p:cNvPicPr>
                <a:picLocks noChangeAspect="1"/>
              </p:cNvPicPr>
              <p:nvPr/>
            </p:nvPicPr>
            <p:blipFill>
              <a:blip r:embed="rId4" cstate="print"/>
              <a:stretch>
                <a:fillRect/>
              </a:stretch>
            </p:blipFill>
            <p:spPr>
              <a:xfrm>
                <a:off x="3671246" y="2480992"/>
                <a:ext cx="66294" cy="66294"/>
              </a:xfrm>
              <a:prstGeom prst="rect">
                <a:avLst/>
              </a:prstGeom>
              <a:effectLst>
                <a:outerShdw blurRad="228600" dist="50800" dir="5400000" algn="ctr" rotWithShape="0">
                  <a:srgbClr val="66FFFF"/>
                </a:outerShdw>
              </a:effectLst>
            </p:spPr>
          </p:pic>
          <p:pic>
            <p:nvPicPr>
              <p:cNvPr id="751" name="Picture 750" descr="glow-ball.png"/>
              <p:cNvPicPr>
                <a:picLocks noChangeAspect="1"/>
              </p:cNvPicPr>
              <p:nvPr/>
            </p:nvPicPr>
            <p:blipFill>
              <a:blip r:embed="rId4" cstate="print"/>
              <a:stretch>
                <a:fillRect/>
              </a:stretch>
            </p:blipFill>
            <p:spPr>
              <a:xfrm>
                <a:off x="3426080" y="2673148"/>
                <a:ext cx="66294" cy="66294"/>
              </a:xfrm>
              <a:prstGeom prst="rect">
                <a:avLst/>
              </a:prstGeom>
              <a:effectLst>
                <a:outerShdw blurRad="228600" dist="50800" dir="5400000" algn="ctr" rotWithShape="0">
                  <a:srgbClr val="66FFFF"/>
                </a:outerShdw>
              </a:effectLst>
            </p:spPr>
          </p:pic>
          <p:pic>
            <p:nvPicPr>
              <p:cNvPr id="752" name="Picture 751" descr="glow-ball.png"/>
              <p:cNvPicPr>
                <a:picLocks noChangeAspect="1"/>
              </p:cNvPicPr>
              <p:nvPr/>
            </p:nvPicPr>
            <p:blipFill>
              <a:blip r:embed="rId5" cstate="print"/>
              <a:stretch>
                <a:fillRect/>
              </a:stretch>
            </p:blipFill>
            <p:spPr>
              <a:xfrm flipH="1" flipV="1">
                <a:off x="3357748" y="2578306"/>
                <a:ext cx="74965" cy="74965"/>
              </a:xfrm>
              <a:prstGeom prst="rect">
                <a:avLst/>
              </a:prstGeom>
              <a:effectLst>
                <a:outerShdw blurRad="228600" dist="50800" dir="5400000" algn="ctr" rotWithShape="0">
                  <a:srgbClr val="66FFFF"/>
                </a:outerShdw>
              </a:effectLst>
            </p:spPr>
          </p:pic>
          <p:pic>
            <p:nvPicPr>
              <p:cNvPr id="753" name="Picture 752" descr="glow-ball.png"/>
              <p:cNvPicPr>
                <a:picLocks noChangeAspect="1"/>
              </p:cNvPicPr>
              <p:nvPr/>
            </p:nvPicPr>
            <p:blipFill>
              <a:blip r:embed="rId5" cstate="print"/>
              <a:stretch>
                <a:fillRect/>
              </a:stretch>
            </p:blipFill>
            <p:spPr>
              <a:xfrm flipH="1" flipV="1">
                <a:off x="3112583" y="2545177"/>
                <a:ext cx="74965" cy="74965"/>
              </a:xfrm>
              <a:prstGeom prst="rect">
                <a:avLst/>
              </a:prstGeom>
              <a:effectLst>
                <a:outerShdw blurRad="228600" dist="50800" dir="5400000" algn="ctr" rotWithShape="0">
                  <a:srgbClr val="66FFFF"/>
                </a:outerShdw>
              </a:effectLst>
            </p:spPr>
          </p:pic>
          <p:pic>
            <p:nvPicPr>
              <p:cNvPr id="754" name="Picture 753" descr="glow-ball.png"/>
              <p:cNvPicPr>
                <a:picLocks noChangeAspect="1"/>
              </p:cNvPicPr>
              <p:nvPr/>
            </p:nvPicPr>
            <p:blipFill>
              <a:blip r:embed="rId5" cstate="print"/>
              <a:stretch>
                <a:fillRect/>
              </a:stretch>
            </p:blipFill>
            <p:spPr>
              <a:xfrm flipH="1" flipV="1">
                <a:off x="1989381" y="2738259"/>
                <a:ext cx="74965" cy="74965"/>
              </a:xfrm>
              <a:prstGeom prst="rect">
                <a:avLst/>
              </a:prstGeom>
              <a:effectLst>
                <a:outerShdw blurRad="228600" dist="50800" dir="5400000" algn="ctr" rotWithShape="0">
                  <a:srgbClr val="66FFFF"/>
                </a:outerShdw>
              </a:effectLst>
            </p:spPr>
          </p:pic>
          <p:pic>
            <p:nvPicPr>
              <p:cNvPr id="755" name="Picture 754" descr="glow-ball.png"/>
              <p:cNvPicPr>
                <a:picLocks noChangeAspect="1"/>
              </p:cNvPicPr>
              <p:nvPr/>
            </p:nvPicPr>
            <p:blipFill>
              <a:blip r:embed="rId5" cstate="print"/>
              <a:stretch>
                <a:fillRect/>
              </a:stretch>
            </p:blipFill>
            <p:spPr>
              <a:xfrm flipH="1" flipV="1">
                <a:off x="2701765" y="2611437"/>
                <a:ext cx="74965" cy="74965"/>
              </a:xfrm>
              <a:prstGeom prst="rect">
                <a:avLst/>
              </a:prstGeom>
              <a:effectLst>
                <a:outerShdw blurRad="228600" dist="50800" dir="5400000" algn="ctr" rotWithShape="0">
                  <a:srgbClr val="66FFFF"/>
                </a:outerShdw>
              </a:effectLst>
            </p:spPr>
          </p:pic>
          <p:pic>
            <p:nvPicPr>
              <p:cNvPr id="756" name="Picture 755" descr="glow-ball.png"/>
              <p:cNvPicPr>
                <a:picLocks noChangeAspect="1"/>
              </p:cNvPicPr>
              <p:nvPr/>
            </p:nvPicPr>
            <p:blipFill>
              <a:blip r:embed="rId5" cstate="print"/>
              <a:stretch>
                <a:fillRect/>
              </a:stretch>
            </p:blipFill>
            <p:spPr>
              <a:xfrm flipH="1" flipV="1">
                <a:off x="2960183" y="2657819"/>
                <a:ext cx="74965" cy="74965"/>
              </a:xfrm>
              <a:prstGeom prst="rect">
                <a:avLst/>
              </a:prstGeom>
              <a:effectLst>
                <a:outerShdw blurRad="228600" dist="50800" dir="5400000" algn="ctr" rotWithShape="0">
                  <a:srgbClr val="66FFFF"/>
                </a:outerShdw>
              </a:effectLst>
            </p:spPr>
          </p:pic>
          <p:pic>
            <p:nvPicPr>
              <p:cNvPr id="757" name="Picture 756" descr="glow-ball.png"/>
              <p:cNvPicPr>
                <a:picLocks noChangeAspect="1"/>
              </p:cNvPicPr>
              <p:nvPr/>
            </p:nvPicPr>
            <p:blipFill>
              <a:blip r:embed="rId5" cstate="print"/>
              <a:stretch>
                <a:fillRect/>
              </a:stretch>
            </p:blipFill>
            <p:spPr>
              <a:xfrm flipH="1" flipV="1">
                <a:off x="3533130" y="2677327"/>
                <a:ext cx="74965" cy="74965"/>
              </a:xfrm>
              <a:prstGeom prst="rect">
                <a:avLst/>
              </a:prstGeom>
              <a:effectLst>
                <a:outerShdw blurRad="228600" dist="50800" dir="5400000" algn="ctr" rotWithShape="0">
                  <a:srgbClr val="66FFFF"/>
                </a:outerShdw>
              </a:effectLst>
            </p:spPr>
          </p:pic>
          <p:pic>
            <p:nvPicPr>
              <p:cNvPr id="758" name="Picture 757" descr="glow-ball.png"/>
              <p:cNvPicPr>
                <a:picLocks noChangeAspect="1"/>
              </p:cNvPicPr>
              <p:nvPr/>
            </p:nvPicPr>
            <p:blipFill>
              <a:blip r:embed="rId5" cstate="print"/>
              <a:stretch>
                <a:fillRect/>
              </a:stretch>
            </p:blipFill>
            <p:spPr>
              <a:xfrm flipH="1" flipV="1">
                <a:off x="2953556" y="2637941"/>
                <a:ext cx="74965" cy="74965"/>
              </a:xfrm>
              <a:prstGeom prst="rect">
                <a:avLst/>
              </a:prstGeom>
              <a:effectLst>
                <a:outerShdw blurRad="228600" dist="50800" dir="5400000" algn="ctr" rotWithShape="0">
                  <a:srgbClr val="66FFFF"/>
                </a:outerShdw>
              </a:effectLst>
            </p:spPr>
          </p:pic>
          <p:pic>
            <p:nvPicPr>
              <p:cNvPr id="759" name="Picture 758" descr="glow-ball.png"/>
              <p:cNvPicPr>
                <a:picLocks noChangeAspect="1"/>
              </p:cNvPicPr>
              <p:nvPr/>
            </p:nvPicPr>
            <p:blipFill>
              <a:blip r:embed="rId5" cstate="print"/>
              <a:stretch>
                <a:fillRect/>
              </a:stretch>
            </p:blipFill>
            <p:spPr>
              <a:xfrm flipH="1" flipV="1">
                <a:off x="3205347" y="2651194"/>
                <a:ext cx="74965" cy="74965"/>
              </a:xfrm>
              <a:prstGeom prst="rect">
                <a:avLst/>
              </a:prstGeom>
              <a:effectLst>
                <a:outerShdw blurRad="228600" dist="50800" dir="5400000" algn="ctr" rotWithShape="0">
                  <a:srgbClr val="66FFFF"/>
                </a:outerShdw>
              </a:effectLst>
            </p:spPr>
          </p:pic>
          <p:pic>
            <p:nvPicPr>
              <p:cNvPr id="760" name="Picture 759" descr="glow-ball.png"/>
              <p:cNvPicPr>
                <a:picLocks noChangeAspect="1"/>
              </p:cNvPicPr>
              <p:nvPr/>
            </p:nvPicPr>
            <p:blipFill>
              <a:blip r:embed="rId5" cstate="print"/>
              <a:stretch>
                <a:fillRect/>
              </a:stretch>
            </p:blipFill>
            <p:spPr>
              <a:xfrm flipH="1" flipV="1">
                <a:off x="3357747" y="2803594"/>
                <a:ext cx="74965" cy="74965"/>
              </a:xfrm>
              <a:prstGeom prst="rect">
                <a:avLst/>
              </a:prstGeom>
              <a:effectLst>
                <a:outerShdw blurRad="228600" dist="50800" dir="5400000" algn="ctr" rotWithShape="0">
                  <a:srgbClr val="66FFFF"/>
                </a:outerShdw>
              </a:effectLst>
            </p:spPr>
          </p:pic>
          <p:pic>
            <p:nvPicPr>
              <p:cNvPr id="761" name="Picture 760" descr="glow-ball.png"/>
              <p:cNvPicPr>
                <a:picLocks noChangeAspect="1"/>
              </p:cNvPicPr>
              <p:nvPr/>
            </p:nvPicPr>
            <p:blipFill>
              <a:blip r:embed="rId4" cstate="print"/>
              <a:stretch>
                <a:fillRect/>
              </a:stretch>
            </p:blipFill>
            <p:spPr>
              <a:xfrm>
                <a:off x="1987887" y="2492436"/>
                <a:ext cx="66294" cy="66294"/>
              </a:xfrm>
              <a:prstGeom prst="rect">
                <a:avLst/>
              </a:prstGeom>
              <a:effectLst>
                <a:outerShdw blurRad="228600" dist="50800" dir="5400000" algn="ctr" rotWithShape="0">
                  <a:srgbClr val="66FFFF"/>
                </a:outerShdw>
              </a:effectLst>
            </p:spPr>
          </p:pic>
          <p:pic>
            <p:nvPicPr>
              <p:cNvPr id="762" name="Picture 761" descr="glow-ball.png"/>
              <p:cNvPicPr>
                <a:picLocks noChangeAspect="1"/>
              </p:cNvPicPr>
              <p:nvPr/>
            </p:nvPicPr>
            <p:blipFill>
              <a:blip r:embed="rId4" cstate="print"/>
              <a:stretch>
                <a:fillRect/>
              </a:stretch>
            </p:blipFill>
            <p:spPr>
              <a:xfrm>
                <a:off x="2054842" y="2548873"/>
                <a:ext cx="66294" cy="66294"/>
              </a:xfrm>
              <a:prstGeom prst="rect">
                <a:avLst/>
              </a:prstGeom>
              <a:effectLst>
                <a:outerShdw blurRad="228600" dist="50800" dir="5400000" algn="ctr" rotWithShape="0">
                  <a:srgbClr val="66FFFF"/>
                </a:outerShdw>
              </a:effectLst>
            </p:spPr>
          </p:pic>
          <p:pic>
            <p:nvPicPr>
              <p:cNvPr id="763" name="Picture 762" descr="glow-ball.png"/>
              <p:cNvPicPr>
                <a:picLocks noChangeAspect="1"/>
              </p:cNvPicPr>
              <p:nvPr/>
            </p:nvPicPr>
            <p:blipFill>
              <a:blip r:embed="rId4" cstate="print"/>
              <a:stretch>
                <a:fillRect/>
              </a:stretch>
            </p:blipFill>
            <p:spPr>
              <a:xfrm>
                <a:off x="2290370" y="2746034"/>
                <a:ext cx="66294" cy="66294"/>
              </a:xfrm>
              <a:prstGeom prst="rect">
                <a:avLst/>
              </a:prstGeom>
              <a:effectLst>
                <a:outerShdw blurRad="228600" dist="50800" dir="5400000" algn="ctr" rotWithShape="0">
                  <a:srgbClr val="66FFFF"/>
                </a:outerShdw>
              </a:effectLst>
            </p:spPr>
          </p:pic>
          <p:pic>
            <p:nvPicPr>
              <p:cNvPr id="764" name="Picture 763" descr="glow-ball.png"/>
              <p:cNvPicPr>
                <a:picLocks noChangeAspect="1"/>
              </p:cNvPicPr>
              <p:nvPr/>
            </p:nvPicPr>
            <p:blipFill>
              <a:blip r:embed="rId4" cstate="print"/>
              <a:stretch>
                <a:fillRect/>
              </a:stretch>
            </p:blipFill>
            <p:spPr>
              <a:xfrm>
                <a:off x="2442770" y="2898434"/>
                <a:ext cx="66294" cy="66294"/>
              </a:xfrm>
              <a:prstGeom prst="rect">
                <a:avLst/>
              </a:prstGeom>
              <a:effectLst>
                <a:outerShdw blurRad="228600" dist="50800" dir="5400000" algn="ctr" rotWithShape="0">
                  <a:srgbClr val="66FFFF"/>
                </a:outerShdw>
              </a:effectLst>
            </p:spPr>
          </p:pic>
          <p:pic>
            <p:nvPicPr>
              <p:cNvPr id="765" name="Picture 764" descr="glow-ball.png"/>
              <p:cNvPicPr>
                <a:picLocks noChangeAspect="1"/>
              </p:cNvPicPr>
              <p:nvPr/>
            </p:nvPicPr>
            <p:blipFill>
              <a:blip r:embed="rId4" cstate="print"/>
              <a:stretch>
                <a:fillRect/>
              </a:stretch>
            </p:blipFill>
            <p:spPr>
              <a:xfrm>
                <a:off x="3512221" y="2533999"/>
                <a:ext cx="66294" cy="66294"/>
              </a:xfrm>
              <a:prstGeom prst="rect">
                <a:avLst/>
              </a:prstGeom>
              <a:effectLst>
                <a:outerShdw blurRad="228600" dist="50800" dir="5400000" algn="ctr" rotWithShape="0">
                  <a:srgbClr val="66FFFF"/>
                </a:outerShdw>
              </a:effectLst>
            </p:spPr>
          </p:pic>
          <p:pic>
            <p:nvPicPr>
              <p:cNvPr id="766" name="Picture 765" descr="glow-ball.png"/>
              <p:cNvPicPr>
                <a:picLocks noChangeAspect="1"/>
              </p:cNvPicPr>
              <p:nvPr/>
            </p:nvPicPr>
            <p:blipFill>
              <a:blip r:embed="rId4" cstate="print"/>
              <a:stretch>
                <a:fillRect/>
              </a:stretch>
            </p:blipFill>
            <p:spPr>
              <a:xfrm>
                <a:off x="3439334" y="2620139"/>
                <a:ext cx="66294" cy="66294"/>
              </a:xfrm>
              <a:prstGeom prst="rect">
                <a:avLst/>
              </a:prstGeom>
              <a:effectLst>
                <a:outerShdw blurRad="228600" dist="50800" dir="5400000" algn="ctr" rotWithShape="0">
                  <a:srgbClr val="66FFFF"/>
                </a:outerShdw>
              </a:effectLst>
            </p:spPr>
          </p:pic>
          <p:pic>
            <p:nvPicPr>
              <p:cNvPr id="767" name="Picture 766" descr="glow-ball.png"/>
              <p:cNvPicPr>
                <a:picLocks noChangeAspect="1"/>
              </p:cNvPicPr>
              <p:nvPr/>
            </p:nvPicPr>
            <p:blipFill>
              <a:blip r:embed="rId4" cstate="print"/>
              <a:stretch>
                <a:fillRect/>
              </a:stretch>
            </p:blipFill>
            <p:spPr>
              <a:xfrm>
                <a:off x="3379699" y="2719530"/>
                <a:ext cx="66294" cy="66294"/>
              </a:xfrm>
              <a:prstGeom prst="rect">
                <a:avLst/>
              </a:prstGeom>
              <a:effectLst>
                <a:outerShdw blurRad="228600" dist="50800" dir="5400000" algn="ctr" rotWithShape="0">
                  <a:srgbClr val="66FFFF"/>
                </a:outerShdw>
              </a:effectLst>
            </p:spPr>
          </p:pic>
          <p:pic>
            <p:nvPicPr>
              <p:cNvPr id="768" name="Picture 767" descr="glow-ball.png"/>
              <p:cNvPicPr>
                <a:picLocks noChangeAspect="1"/>
              </p:cNvPicPr>
              <p:nvPr/>
            </p:nvPicPr>
            <p:blipFill>
              <a:blip r:embed="rId4" cstate="print"/>
              <a:stretch>
                <a:fillRect/>
              </a:stretch>
            </p:blipFill>
            <p:spPr>
              <a:xfrm>
                <a:off x="3359822" y="2421356"/>
                <a:ext cx="66294" cy="66294"/>
              </a:xfrm>
              <a:prstGeom prst="rect">
                <a:avLst/>
              </a:prstGeom>
              <a:effectLst>
                <a:outerShdw blurRad="228600" dist="50800" dir="5400000" algn="ctr" rotWithShape="0">
                  <a:srgbClr val="66FFFF"/>
                </a:outerShdw>
              </a:effectLst>
            </p:spPr>
          </p:pic>
          <p:pic>
            <p:nvPicPr>
              <p:cNvPr id="769" name="Picture 768" descr="glow-ball.png"/>
              <p:cNvPicPr>
                <a:picLocks noChangeAspect="1"/>
              </p:cNvPicPr>
              <p:nvPr/>
            </p:nvPicPr>
            <p:blipFill>
              <a:blip r:embed="rId4" cstate="print"/>
              <a:stretch>
                <a:fillRect/>
              </a:stretch>
            </p:blipFill>
            <p:spPr>
              <a:xfrm>
                <a:off x="3114656" y="2613512"/>
                <a:ext cx="66294" cy="66294"/>
              </a:xfrm>
              <a:prstGeom prst="rect">
                <a:avLst/>
              </a:prstGeom>
              <a:effectLst>
                <a:outerShdw blurRad="228600" dist="50800" dir="5400000" algn="ctr" rotWithShape="0">
                  <a:srgbClr val="66FFFF"/>
                </a:outerShdw>
              </a:effectLst>
            </p:spPr>
          </p:pic>
          <p:pic>
            <p:nvPicPr>
              <p:cNvPr id="770" name="Picture 769" descr="glow-ball.png"/>
              <p:cNvPicPr>
                <a:picLocks noChangeAspect="1"/>
              </p:cNvPicPr>
              <p:nvPr/>
            </p:nvPicPr>
            <p:blipFill>
              <a:blip r:embed="rId5" cstate="print"/>
              <a:stretch>
                <a:fillRect/>
              </a:stretch>
            </p:blipFill>
            <p:spPr>
              <a:xfrm flipH="1" flipV="1">
                <a:off x="3046324" y="2518670"/>
                <a:ext cx="74965" cy="74965"/>
              </a:xfrm>
              <a:prstGeom prst="rect">
                <a:avLst/>
              </a:prstGeom>
              <a:effectLst>
                <a:outerShdw blurRad="228600" dist="50800" dir="5400000" algn="ctr" rotWithShape="0">
                  <a:srgbClr val="66FFFF"/>
                </a:outerShdw>
              </a:effectLst>
            </p:spPr>
          </p:pic>
          <p:pic>
            <p:nvPicPr>
              <p:cNvPr id="771" name="Picture 770" descr="glow-ball.png"/>
              <p:cNvPicPr>
                <a:picLocks noChangeAspect="1"/>
              </p:cNvPicPr>
              <p:nvPr/>
            </p:nvPicPr>
            <p:blipFill>
              <a:blip r:embed="rId5" cstate="print"/>
              <a:stretch>
                <a:fillRect/>
              </a:stretch>
            </p:blipFill>
            <p:spPr>
              <a:xfrm flipH="1" flipV="1">
                <a:off x="2801159" y="2485541"/>
                <a:ext cx="74965" cy="74965"/>
              </a:xfrm>
              <a:prstGeom prst="rect">
                <a:avLst/>
              </a:prstGeom>
              <a:effectLst>
                <a:outerShdw blurRad="228600" dist="50800" dir="5400000" algn="ctr" rotWithShape="0">
                  <a:srgbClr val="66FFFF"/>
                </a:outerShdw>
              </a:effectLst>
            </p:spPr>
          </p:pic>
          <p:pic>
            <p:nvPicPr>
              <p:cNvPr id="772" name="Picture 771" descr="glow-ball.png"/>
              <p:cNvPicPr>
                <a:picLocks noChangeAspect="1"/>
              </p:cNvPicPr>
              <p:nvPr/>
            </p:nvPicPr>
            <p:blipFill>
              <a:blip r:embed="rId5" cstate="print"/>
              <a:stretch>
                <a:fillRect/>
              </a:stretch>
            </p:blipFill>
            <p:spPr>
              <a:xfrm flipH="1" flipV="1">
                <a:off x="3604398" y="2633862"/>
                <a:ext cx="74965" cy="74965"/>
              </a:xfrm>
              <a:prstGeom prst="rect">
                <a:avLst/>
              </a:prstGeom>
              <a:effectLst>
                <a:outerShdw blurRad="228600" dist="50800" dir="5400000" algn="ctr" rotWithShape="0">
                  <a:srgbClr val="66FFFF"/>
                </a:outerShdw>
              </a:effectLst>
            </p:spPr>
          </p:pic>
          <p:pic>
            <p:nvPicPr>
              <p:cNvPr id="773" name="Picture 772" descr="glow-ball.png"/>
              <p:cNvPicPr>
                <a:picLocks noChangeAspect="1"/>
              </p:cNvPicPr>
              <p:nvPr/>
            </p:nvPicPr>
            <p:blipFill>
              <a:blip r:embed="rId5" cstate="print"/>
              <a:stretch>
                <a:fillRect/>
              </a:stretch>
            </p:blipFill>
            <p:spPr>
              <a:xfrm flipH="1" flipV="1">
                <a:off x="2414194" y="2551801"/>
                <a:ext cx="74965" cy="74965"/>
              </a:xfrm>
              <a:prstGeom prst="rect">
                <a:avLst/>
              </a:prstGeom>
              <a:effectLst>
                <a:outerShdw blurRad="228600" dist="50800" dir="5400000" algn="ctr" rotWithShape="0">
                  <a:srgbClr val="66FFFF"/>
                </a:outerShdw>
              </a:effectLst>
            </p:spPr>
          </p:pic>
          <p:pic>
            <p:nvPicPr>
              <p:cNvPr id="774" name="Picture 773" descr="glow-ball.png"/>
              <p:cNvPicPr>
                <a:picLocks noChangeAspect="1"/>
              </p:cNvPicPr>
              <p:nvPr/>
            </p:nvPicPr>
            <p:blipFill>
              <a:blip r:embed="rId5" cstate="print"/>
              <a:stretch>
                <a:fillRect/>
              </a:stretch>
            </p:blipFill>
            <p:spPr>
              <a:xfrm flipH="1" flipV="1">
                <a:off x="2648759" y="2598183"/>
                <a:ext cx="74965" cy="74965"/>
              </a:xfrm>
              <a:prstGeom prst="rect">
                <a:avLst/>
              </a:prstGeom>
              <a:effectLst>
                <a:outerShdw blurRad="228600" dist="50800" dir="5400000" algn="ctr" rotWithShape="0">
                  <a:srgbClr val="66FFFF"/>
                </a:outerShdw>
              </a:effectLst>
            </p:spPr>
          </p:pic>
          <p:pic>
            <p:nvPicPr>
              <p:cNvPr id="775" name="Picture 774" descr="glow-ball.png"/>
              <p:cNvPicPr>
                <a:picLocks noChangeAspect="1"/>
              </p:cNvPicPr>
              <p:nvPr/>
            </p:nvPicPr>
            <p:blipFill>
              <a:blip r:embed="rId5" cstate="print"/>
              <a:stretch>
                <a:fillRect/>
              </a:stretch>
            </p:blipFill>
            <p:spPr>
              <a:xfrm flipH="1" flipV="1">
                <a:off x="2575871" y="2790340"/>
                <a:ext cx="74965" cy="74965"/>
              </a:xfrm>
              <a:prstGeom prst="rect">
                <a:avLst/>
              </a:prstGeom>
              <a:effectLst>
                <a:outerShdw blurRad="228600" dist="50800" dir="5400000" algn="ctr" rotWithShape="0">
                  <a:srgbClr val="66FFFF"/>
                </a:outerShdw>
              </a:effectLst>
            </p:spPr>
          </p:pic>
          <p:pic>
            <p:nvPicPr>
              <p:cNvPr id="776" name="Picture 775" descr="glow-ball.png"/>
              <p:cNvPicPr>
                <a:picLocks noChangeAspect="1"/>
              </p:cNvPicPr>
              <p:nvPr/>
            </p:nvPicPr>
            <p:blipFill>
              <a:blip r:embed="rId5" cstate="print"/>
              <a:stretch>
                <a:fillRect/>
              </a:stretch>
            </p:blipFill>
            <p:spPr>
              <a:xfrm flipH="1" flipV="1">
                <a:off x="2642132" y="2578305"/>
                <a:ext cx="74965" cy="74965"/>
              </a:xfrm>
              <a:prstGeom prst="rect">
                <a:avLst/>
              </a:prstGeom>
              <a:effectLst>
                <a:outerShdw blurRad="228600" dist="50800" dir="5400000" algn="ctr" rotWithShape="0">
                  <a:srgbClr val="66FFFF"/>
                </a:outerShdw>
              </a:effectLst>
            </p:spPr>
          </p:pic>
          <p:pic>
            <p:nvPicPr>
              <p:cNvPr id="777" name="Picture 776" descr="glow-ball.png"/>
              <p:cNvPicPr>
                <a:picLocks noChangeAspect="1"/>
              </p:cNvPicPr>
              <p:nvPr/>
            </p:nvPicPr>
            <p:blipFill>
              <a:blip r:embed="rId5" cstate="print"/>
              <a:stretch>
                <a:fillRect/>
              </a:stretch>
            </p:blipFill>
            <p:spPr>
              <a:xfrm flipH="1" flipV="1">
                <a:off x="2893923" y="2591558"/>
                <a:ext cx="74965" cy="74965"/>
              </a:xfrm>
              <a:prstGeom prst="rect">
                <a:avLst/>
              </a:prstGeom>
              <a:effectLst>
                <a:outerShdw blurRad="228600" dist="50800" dir="5400000" algn="ctr" rotWithShape="0">
                  <a:srgbClr val="66FFFF"/>
                </a:outerShdw>
              </a:effectLst>
            </p:spPr>
          </p:pic>
          <p:pic>
            <p:nvPicPr>
              <p:cNvPr id="778" name="Picture 777" descr="glow-ball.png"/>
              <p:cNvPicPr>
                <a:picLocks noChangeAspect="1"/>
              </p:cNvPicPr>
              <p:nvPr/>
            </p:nvPicPr>
            <p:blipFill>
              <a:blip r:embed="rId5" cstate="print"/>
              <a:stretch>
                <a:fillRect/>
              </a:stretch>
            </p:blipFill>
            <p:spPr>
              <a:xfrm flipH="1" flipV="1">
                <a:off x="3046323" y="2743958"/>
                <a:ext cx="74965" cy="74965"/>
              </a:xfrm>
              <a:prstGeom prst="rect">
                <a:avLst/>
              </a:prstGeom>
              <a:effectLst>
                <a:outerShdw blurRad="228600" dist="50800" dir="5400000" algn="ctr" rotWithShape="0">
                  <a:srgbClr val="66FFFF"/>
                </a:outerShdw>
              </a:effectLst>
            </p:spPr>
          </p:pic>
          <p:pic>
            <p:nvPicPr>
              <p:cNvPr id="779" name="Picture 778" descr="glow-ball.png"/>
              <p:cNvPicPr>
                <a:picLocks noChangeAspect="1"/>
              </p:cNvPicPr>
              <p:nvPr/>
            </p:nvPicPr>
            <p:blipFill>
              <a:blip r:embed="rId4" cstate="print"/>
              <a:stretch>
                <a:fillRect/>
              </a:stretch>
            </p:blipFill>
            <p:spPr>
              <a:xfrm>
                <a:off x="1999147" y="2478954"/>
                <a:ext cx="66294" cy="66294"/>
              </a:xfrm>
              <a:prstGeom prst="rect">
                <a:avLst/>
              </a:prstGeom>
              <a:effectLst>
                <a:outerShdw blurRad="228600" dist="50800" dir="5400000" algn="ctr" rotWithShape="0">
                  <a:srgbClr val="66FFFF"/>
                </a:outerShdw>
              </a:effectLst>
            </p:spPr>
          </p:pic>
          <p:pic>
            <p:nvPicPr>
              <p:cNvPr id="780" name="Picture 779" descr="glow-ball.png"/>
              <p:cNvPicPr>
                <a:picLocks noChangeAspect="1"/>
              </p:cNvPicPr>
              <p:nvPr/>
            </p:nvPicPr>
            <p:blipFill>
              <a:blip r:embed="rId4" cstate="print"/>
              <a:stretch>
                <a:fillRect/>
              </a:stretch>
            </p:blipFill>
            <p:spPr>
              <a:xfrm>
                <a:off x="2277118" y="2573758"/>
                <a:ext cx="66294" cy="66294"/>
              </a:xfrm>
              <a:prstGeom prst="rect">
                <a:avLst/>
              </a:prstGeom>
              <a:effectLst>
                <a:outerShdw blurRad="228600" dist="50800" dir="5400000" algn="ctr" rotWithShape="0">
                  <a:srgbClr val="66FFFF"/>
                </a:outerShdw>
              </a:effectLst>
            </p:spPr>
          </p:pic>
          <p:pic>
            <p:nvPicPr>
              <p:cNvPr id="781" name="Picture 780" descr="glow-ball.png"/>
              <p:cNvPicPr>
                <a:picLocks noChangeAspect="1"/>
              </p:cNvPicPr>
              <p:nvPr/>
            </p:nvPicPr>
            <p:blipFill>
              <a:blip r:embed="rId4" cstate="print"/>
              <a:stretch>
                <a:fillRect/>
              </a:stretch>
            </p:blipFill>
            <p:spPr>
              <a:xfrm>
                <a:off x="2429518" y="2726158"/>
                <a:ext cx="66294" cy="66294"/>
              </a:xfrm>
              <a:prstGeom prst="rect">
                <a:avLst/>
              </a:prstGeom>
              <a:effectLst>
                <a:outerShdw blurRad="228600" dist="50800" dir="5400000" algn="ctr" rotWithShape="0">
                  <a:srgbClr val="66FFFF"/>
                </a:outerShdw>
              </a:effectLst>
            </p:spPr>
          </p:pic>
          <p:pic>
            <p:nvPicPr>
              <p:cNvPr id="782" name="Picture 781" descr="glow-ball.png"/>
              <p:cNvPicPr>
                <a:picLocks noChangeAspect="1"/>
              </p:cNvPicPr>
              <p:nvPr/>
            </p:nvPicPr>
            <p:blipFill>
              <a:blip r:embed="rId4" cstate="print"/>
              <a:stretch>
                <a:fillRect/>
              </a:stretch>
            </p:blipFill>
            <p:spPr>
              <a:xfrm>
                <a:off x="2558065" y="2878558"/>
                <a:ext cx="66294" cy="66294"/>
              </a:xfrm>
              <a:prstGeom prst="rect">
                <a:avLst/>
              </a:prstGeom>
              <a:effectLst>
                <a:outerShdw blurRad="228600" dist="50800" dir="5400000" algn="ctr" rotWithShape="0">
                  <a:srgbClr val="66FFFF"/>
                </a:outerShdw>
              </a:effectLst>
            </p:spPr>
          </p:pic>
          <p:pic>
            <p:nvPicPr>
              <p:cNvPr id="783" name="Picture 782" descr="glow-ball.png"/>
              <p:cNvPicPr>
                <a:picLocks noChangeAspect="1"/>
              </p:cNvPicPr>
              <p:nvPr/>
            </p:nvPicPr>
            <p:blipFill>
              <a:blip r:embed="rId4" cstate="print"/>
              <a:stretch>
                <a:fillRect/>
              </a:stretch>
            </p:blipFill>
            <p:spPr>
              <a:xfrm>
                <a:off x="3498970" y="2401480"/>
                <a:ext cx="66294" cy="66294"/>
              </a:xfrm>
              <a:prstGeom prst="rect">
                <a:avLst/>
              </a:prstGeom>
              <a:effectLst>
                <a:outerShdw blurRad="228600" dist="50800" dir="5400000" algn="ctr" rotWithShape="0">
                  <a:srgbClr val="66FFFF"/>
                </a:outerShdw>
              </a:effectLst>
            </p:spPr>
          </p:pic>
          <p:pic>
            <p:nvPicPr>
              <p:cNvPr id="784" name="Picture 783" descr="glow-ball.png"/>
              <p:cNvPicPr>
                <a:picLocks noChangeAspect="1"/>
              </p:cNvPicPr>
              <p:nvPr/>
            </p:nvPicPr>
            <p:blipFill>
              <a:blip r:embed="rId4" cstate="print"/>
              <a:stretch>
                <a:fillRect/>
              </a:stretch>
            </p:blipFill>
            <p:spPr>
              <a:xfrm>
                <a:off x="3253804" y="2593636"/>
                <a:ext cx="66294" cy="66294"/>
              </a:xfrm>
              <a:prstGeom prst="rect">
                <a:avLst/>
              </a:prstGeom>
              <a:effectLst>
                <a:outerShdw blurRad="228600" dist="50800" dir="5400000" algn="ctr" rotWithShape="0">
                  <a:srgbClr val="66FFFF"/>
                </a:outerShdw>
              </a:effectLst>
            </p:spPr>
          </p:pic>
          <p:pic>
            <p:nvPicPr>
              <p:cNvPr id="785" name="Picture 784" descr="glow-ball.png"/>
              <p:cNvPicPr>
                <a:picLocks noChangeAspect="1"/>
              </p:cNvPicPr>
              <p:nvPr/>
            </p:nvPicPr>
            <p:blipFill>
              <a:blip r:embed="rId5" cstate="print"/>
              <a:stretch>
                <a:fillRect/>
              </a:stretch>
            </p:blipFill>
            <p:spPr>
              <a:xfrm flipH="1" flipV="1">
                <a:off x="3185472" y="2498794"/>
                <a:ext cx="74965" cy="74965"/>
              </a:xfrm>
              <a:prstGeom prst="rect">
                <a:avLst/>
              </a:prstGeom>
              <a:effectLst>
                <a:outerShdw blurRad="228600" dist="50800" dir="5400000" algn="ctr" rotWithShape="0">
                  <a:srgbClr val="66FFFF"/>
                </a:outerShdw>
              </a:effectLst>
            </p:spPr>
          </p:pic>
          <p:pic>
            <p:nvPicPr>
              <p:cNvPr id="786" name="Picture 785" descr="glow-ball.png"/>
              <p:cNvPicPr>
                <a:picLocks noChangeAspect="1"/>
              </p:cNvPicPr>
              <p:nvPr/>
            </p:nvPicPr>
            <p:blipFill>
              <a:blip r:embed="rId5" cstate="print"/>
              <a:stretch>
                <a:fillRect/>
              </a:stretch>
            </p:blipFill>
            <p:spPr>
              <a:xfrm flipH="1" flipV="1">
                <a:off x="2940307" y="2465665"/>
                <a:ext cx="74965" cy="74965"/>
              </a:xfrm>
              <a:prstGeom prst="rect">
                <a:avLst/>
              </a:prstGeom>
              <a:effectLst>
                <a:outerShdw blurRad="228600" dist="50800" dir="5400000" algn="ctr" rotWithShape="0">
                  <a:srgbClr val="66FFFF"/>
                </a:outerShdw>
              </a:effectLst>
            </p:spPr>
          </p:pic>
          <p:pic>
            <p:nvPicPr>
              <p:cNvPr id="787" name="Picture 786" descr="glow-ball.png"/>
              <p:cNvPicPr>
                <a:picLocks noChangeAspect="1"/>
              </p:cNvPicPr>
              <p:nvPr/>
            </p:nvPicPr>
            <p:blipFill>
              <a:blip r:embed="rId5" cstate="print"/>
              <a:stretch>
                <a:fillRect/>
              </a:stretch>
            </p:blipFill>
            <p:spPr>
              <a:xfrm flipH="1" flipV="1">
                <a:off x="2657165" y="2820803"/>
                <a:ext cx="74965" cy="74965"/>
              </a:xfrm>
              <a:prstGeom prst="rect">
                <a:avLst/>
              </a:prstGeom>
              <a:effectLst>
                <a:outerShdw blurRad="228600" dist="50800" dir="5400000" algn="ctr" rotWithShape="0">
                  <a:srgbClr val="66FFFF"/>
                </a:outerShdw>
              </a:effectLst>
            </p:spPr>
          </p:pic>
          <p:pic>
            <p:nvPicPr>
              <p:cNvPr id="788" name="Picture 787" descr="glow-ball.png"/>
              <p:cNvPicPr>
                <a:picLocks noChangeAspect="1"/>
              </p:cNvPicPr>
              <p:nvPr/>
            </p:nvPicPr>
            <p:blipFill>
              <a:blip r:embed="rId5" cstate="print"/>
              <a:stretch>
                <a:fillRect/>
              </a:stretch>
            </p:blipFill>
            <p:spPr>
              <a:xfrm flipH="1" flipV="1">
                <a:off x="2529489" y="2531925"/>
                <a:ext cx="74965" cy="74965"/>
              </a:xfrm>
              <a:prstGeom prst="rect">
                <a:avLst/>
              </a:prstGeom>
              <a:effectLst>
                <a:outerShdw blurRad="228600" dist="50800" dir="5400000" algn="ctr" rotWithShape="0">
                  <a:srgbClr val="66FFFF"/>
                </a:outerShdw>
              </a:effectLst>
            </p:spPr>
          </p:pic>
          <p:pic>
            <p:nvPicPr>
              <p:cNvPr id="789" name="Picture 788" descr="glow-ball.png"/>
              <p:cNvPicPr>
                <a:picLocks noChangeAspect="1"/>
              </p:cNvPicPr>
              <p:nvPr/>
            </p:nvPicPr>
            <p:blipFill>
              <a:blip r:embed="rId5" cstate="print"/>
              <a:stretch>
                <a:fillRect/>
              </a:stretch>
            </p:blipFill>
            <p:spPr>
              <a:xfrm flipH="1" flipV="1">
                <a:off x="2787907" y="2578307"/>
                <a:ext cx="74965" cy="74965"/>
              </a:xfrm>
              <a:prstGeom prst="rect">
                <a:avLst/>
              </a:prstGeom>
              <a:effectLst>
                <a:outerShdw blurRad="228600" dist="50800" dir="5400000" algn="ctr" rotWithShape="0">
                  <a:srgbClr val="66FFFF"/>
                </a:outerShdw>
              </a:effectLst>
            </p:spPr>
          </p:pic>
          <p:pic>
            <p:nvPicPr>
              <p:cNvPr id="790" name="Picture 789" descr="glow-ball.png"/>
              <p:cNvPicPr>
                <a:picLocks noChangeAspect="1"/>
              </p:cNvPicPr>
              <p:nvPr/>
            </p:nvPicPr>
            <p:blipFill>
              <a:blip r:embed="rId5" cstate="print"/>
              <a:stretch>
                <a:fillRect/>
              </a:stretch>
            </p:blipFill>
            <p:spPr>
              <a:xfrm flipH="1" flipV="1">
                <a:off x="1961952" y="2741690"/>
                <a:ext cx="74965" cy="74965"/>
              </a:xfrm>
              <a:prstGeom prst="rect">
                <a:avLst/>
              </a:prstGeom>
              <a:effectLst>
                <a:outerShdw blurRad="228600" dist="50800" dir="5400000" algn="ctr" rotWithShape="0">
                  <a:srgbClr val="66FFFF"/>
                </a:outerShdw>
              </a:effectLst>
            </p:spPr>
          </p:pic>
          <p:pic>
            <p:nvPicPr>
              <p:cNvPr id="791" name="Picture 790" descr="glow-ball.png"/>
              <p:cNvPicPr>
                <a:picLocks noChangeAspect="1"/>
              </p:cNvPicPr>
              <p:nvPr/>
            </p:nvPicPr>
            <p:blipFill>
              <a:blip r:embed="rId5" cstate="print"/>
              <a:stretch>
                <a:fillRect/>
              </a:stretch>
            </p:blipFill>
            <p:spPr>
              <a:xfrm flipH="1" flipV="1">
                <a:off x="2224387" y="2523737"/>
                <a:ext cx="74965" cy="74965"/>
              </a:xfrm>
              <a:prstGeom prst="rect">
                <a:avLst/>
              </a:prstGeom>
              <a:effectLst>
                <a:outerShdw blurRad="228600" dist="50800" dir="5400000" algn="ctr" rotWithShape="0">
                  <a:srgbClr val="66FFFF"/>
                </a:outerShdw>
              </a:effectLst>
            </p:spPr>
          </p:pic>
          <p:pic>
            <p:nvPicPr>
              <p:cNvPr id="792" name="Picture 791" descr="glow-ball.png"/>
              <p:cNvPicPr>
                <a:picLocks noChangeAspect="1"/>
              </p:cNvPicPr>
              <p:nvPr/>
            </p:nvPicPr>
            <p:blipFill>
              <a:blip r:embed="rId5" cstate="print"/>
              <a:stretch>
                <a:fillRect/>
              </a:stretch>
            </p:blipFill>
            <p:spPr>
              <a:xfrm flipH="1" flipV="1">
                <a:off x="3033071" y="2571682"/>
                <a:ext cx="74965" cy="74965"/>
              </a:xfrm>
              <a:prstGeom prst="rect">
                <a:avLst/>
              </a:prstGeom>
              <a:effectLst>
                <a:outerShdw blurRad="228600" dist="50800" dir="5400000" algn="ctr" rotWithShape="0">
                  <a:srgbClr val="66FFFF"/>
                </a:outerShdw>
              </a:effectLst>
            </p:spPr>
          </p:pic>
          <p:pic>
            <p:nvPicPr>
              <p:cNvPr id="793" name="Picture 792" descr="glow-ball.png"/>
              <p:cNvPicPr>
                <a:picLocks noChangeAspect="1"/>
              </p:cNvPicPr>
              <p:nvPr/>
            </p:nvPicPr>
            <p:blipFill>
              <a:blip r:embed="rId5" cstate="print"/>
              <a:stretch>
                <a:fillRect/>
              </a:stretch>
            </p:blipFill>
            <p:spPr>
              <a:xfrm flipH="1" flipV="1">
                <a:off x="3185471" y="2724082"/>
                <a:ext cx="74965" cy="74965"/>
              </a:xfrm>
              <a:prstGeom prst="rect">
                <a:avLst/>
              </a:prstGeom>
              <a:effectLst>
                <a:outerShdw blurRad="228600" dist="50800" dir="5400000" algn="ctr" rotWithShape="0">
                  <a:srgbClr val="66FFFF"/>
                </a:outerShdw>
              </a:effectLst>
            </p:spPr>
          </p:pic>
          <p:pic>
            <p:nvPicPr>
              <p:cNvPr id="794" name="Picture 793" descr="glow-ball.png"/>
              <p:cNvPicPr>
                <a:picLocks noChangeAspect="1"/>
              </p:cNvPicPr>
              <p:nvPr/>
            </p:nvPicPr>
            <p:blipFill>
              <a:blip r:embed="rId4" cstate="print"/>
              <a:stretch>
                <a:fillRect/>
              </a:stretch>
            </p:blipFill>
            <p:spPr>
              <a:xfrm>
                <a:off x="2270495" y="2726159"/>
                <a:ext cx="66294" cy="66294"/>
              </a:xfrm>
              <a:prstGeom prst="rect">
                <a:avLst/>
              </a:prstGeom>
              <a:effectLst>
                <a:outerShdw blurRad="228600" dist="50800" dir="5400000" algn="ctr" rotWithShape="0">
                  <a:srgbClr val="66FFFF"/>
                </a:outerShdw>
              </a:effectLst>
            </p:spPr>
          </p:pic>
          <p:pic>
            <p:nvPicPr>
              <p:cNvPr id="795" name="Picture 794" descr="glow-ball.png"/>
              <p:cNvPicPr>
                <a:picLocks noChangeAspect="1"/>
              </p:cNvPicPr>
              <p:nvPr/>
            </p:nvPicPr>
            <p:blipFill>
              <a:blip r:embed="rId4" cstate="print"/>
              <a:stretch>
                <a:fillRect/>
              </a:stretch>
            </p:blipFill>
            <p:spPr>
              <a:xfrm>
                <a:off x="2356634" y="2785794"/>
                <a:ext cx="66294" cy="66294"/>
              </a:xfrm>
              <a:prstGeom prst="rect">
                <a:avLst/>
              </a:prstGeom>
              <a:effectLst>
                <a:outerShdw blurRad="228600" dist="50800" dir="5400000" algn="ctr" rotWithShape="0">
                  <a:srgbClr val="66FFFF"/>
                </a:outerShdw>
              </a:effectLst>
            </p:spPr>
          </p:pic>
          <p:pic>
            <p:nvPicPr>
              <p:cNvPr id="796" name="Picture 795" descr="glow-ball.png"/>
              <p:cNvPicPr>
                <a:picLocks noChangeAspect="1"/>
              </p:cNvPicPr>
              <p:nvPr/>
            </p:nvPicPr>
            <p:blipFill>
              <a:blip r:embed="rId4" cstate="print"/>
              <a:stretch>
                <a:fillRect/>
              </a:stretch>
            </p:blipFill>
            <p:spPr>
              <a:xfrm>
                <a:off x="2111471" y="2739411"/>
                <a:ext cx="66294" cy="66294"/>
              </a:xfrm>
              <a:prstGeom prst="rect">
                <a:avLst/>
              </a:prstGeom>
              <a:effectLst>
                <a:outerShdw blurRad="228600" dist="50800" dir="5400000" algn="ctr" rotWithShape="0">
                  <a:srgbClr val="66FFFF"/>
                </a:outerShdw>
              </a:effectLst>
            </p:spPr>
          </p:pic>
          <p:pic>
            <p:nvPicPr>
              <p:cNvPr id="797" name="Picture 796" descr="glow-ball.png"/>
              <p:cNvPicPr>
                <a:picLocks noChangeAspect="1"/>
              </p:cNvPicPr>
              <p:nvPr/>
            </p:nvPicPr>
            <p:blipFill>
              <a:blip r:embed="rId4" cstate="print"/>
              <a:stretch>
                <a:fillRect/>
              </a:stretch>
            </p:blipFill>
            <p:spPr>
              <a:xfrm>
                <a:off x="1977003" y="2712721"/>
                <a:ext cx="66294" cy="66294"/>
              </a:xfrm>
              <a:prstGeom prst="rect">
                <a:avLst/>
              </a:prstGeom>
              <a:effectLst>
                <a:outerShdw blurRad="228600" dist="50800" dir="5400000" algn="ctr" rotWithShape="0">
                  <a:srgbClr val="66FFFF"/>
                </a:outerShdw>
              </a:effectLst>
            </p:spPr>
          </p:pic>
          <p:pic>
            <p:nvPicPr>
              <p:cNvPr id="798" name="Picture 797" descr="glow-ball.png"/>
              <p:cNvPicPr>
                <a:picLocks noChangeAspect="1"/>
              </p:cNvPicPr>
              <p:nvPr/>
            </p:nvPicPr>
            <p:blipFill>
              <a:blip r:embed="rId4" cstate="print"/>
              <a:stretch>
                <a:fillRect/>
              </a:stretch>
            </p:blipFill>
            <p:spPr>
              <a:xfrm>
                <a:off x="2250619" y="2719535"/>
                <a:ext cx="66294" cy="66294"/>
              </a:xfrm>
              <a:prstGeom prst="rect">
                <a:avLst/>
              </a:prstGeom>
              <a:effectLst>
                <a:outerShdw blurRad="228600" dist="50800" dir="5400000" algn="ctr" rotWithShape="0">
                  <a:srgbClr val="66FFFF"/>
                </a:outerShdw>
              </a:effectLst>
            </p:spPr>
          </p:pic>
          <p:pic>
            <p:nvPicPr>
              <p:cNvPr id="799" name="Picture 798" descr="glow-ball.png"/>
              <p:cNvPicPr>
                <a:picLocks noChangeAspect="1"/>
              </p:cNvPicPr>
              <p:nvPr/>
            </p:nvPicPr>
            <p:blipFill>
              <a:blip r:embed="rId4" cstate="print"/>
              <a:stretch>
                <a:fillRect/>
              </a:stretch>
            </p:blipFill>
            <p:spPr>
              <a:xfrm>
                <a:off x="2336758" y="2779170"/>
                <a:ext cx="66294" cy="66294"/>
              </a:xfrm>
              <a:prstGeom prst="rect">
                <a:avLst/>
              </a:prstGeom>
              <a:effectLst>
                <a:outerShdw blurRad="228600" dist="50800" dir="5400000" algn="ctr" rotWithShape="0">
                  <a:srgbClr val="66FFFF"/>
                </a:outerShdw>
              </a:effectLst>
            </p:spPr>
          </p:pic>
          <p:pic>
            <p:nvPicPr>
              <p:cNvPr id="800" name="Picture 799" descr="glow-ball.png"/>
              <p:cNvPicPr>
                <a:picLocks noChangeAspect="1"/>
              </p:cNvPicPr>
              <p:nvPr/>
            </p:nvPicPr>
            <p:blipFill>
              <a:blip r:embed="rId4" cstate="print"/>
              <a:stretch>
                <a:fillRect/>
              </a:stretch>
            </p:blipFill>
            <p:spPr>
              <a:xfrm>
                <a:off x="6674380" y="2248254"/>
                <a:ext cx="66294" cy="66294"/>
              </a:xfrm>
              <a:prstGeom prst="rect">
                <a:avLst/>
              </a:prstGeom>
              <a:effectLst>
                <a:outerShdw blurRad="228600" dist="50800" dir="5400000" algn="ctr" rotWithShape="0">
                  <a:srgbClr val="66FFFF"/>
                </a:outerShdw>
              </a:effectLst>
            </p:spPr>
          </p:pic>
          <p:pic>
            <p:nvPicPr>
              <p:cNvPr id="801" name="Picture 800" descr="glow-ball.png"/>
              <p:cNvPicPr>
                <a:picLocks noChangeAspect="1"/>
              </p:cNvPicPr>
              <p:nvPr/>
            </p:nvPicPr>
            <p:blipFill>
              <a:blip r:embed="rId4" cstate="print"/>
              <a:stretch>
                <a:fillRect/>
              </a:stretch>
            </p:blipFill>
            <p:spPr>
              <a:xfrm>
                <a:off x="6760519" y="2307889"/>
                <a:ext cx="66294" cy="66294"/>
              </a:xfrm>
              <a:prstGeom prst="rect">
                <a:avLst/>
              </a:prstGeom>
              <a:effectLst>
                <a:outerShdw blurRad="228600" dist="50800" dir="5400000" algn="ctr" rotWithShape="0">
                  <a:srgbClr val="66FFFF"/>
                </a:outerShdw>
              </a:effectLst>
            </p:spPr>
          </p:pic>
          <p:pic>
            <p:nvPicPr>
              <p:cNvPr id="802" name="Picture 801" descr="glow-ball.png"/>
              <p:cNvPicPr>
                <a:picLocks noChangeAspect="1"/>
              </p:cNvPicPr>
              <p:nvPr/>
            </p:nvPicPr>
            <p:blipFill>
              <a:blip r:embed="rId4" cstate="print"/>
              <a:stretch>
                <a:fillRect/>
              </a:stretch>
            </p:blipFill>
            <p:spPr>
              <a:xfrm>
                <a:off x="6912919" y="2460289"/>
                <a:ext cx="66294" cy="66294"/>
              </a:xfrm>
              <a:prstGeom prst="rect">
                <a:avLst/>
              </a:prstGeom>
              <a:effectLst>
                <a:outerShdw blurRad="228600" dist="50800" dir="5400000" algn="ctr" rotWithShape="0">
                  <a:srgbClr val="66FFFF"/>
                </a:outerShdw>
              </a:effectLst>
            </p:spPr>
          </p:pic>
          <p:pic>
            <p:nvPicPr>
              <p:cNvPr id="803" name="Picture 802" descr="glow-ball.png"/>
              <p:cNvPicPr>
                <a:picLocks noChangeAspect="1"/>
              </p:cNvPicPr>
              <p:nvPr/>
            </p:nvPicPr>
            <p:blipFill>
              <a:blip r:embed="rId4" cstate="print"/>
              <a:stretch>
                <a:fillRect/>
              </a:stretch>
            </p:blipFill>
            <p:spPr>
              <a:xfrm>
                <a:off x="6826780" y="2321142"/>
                <a:ext cx="66294" cy="66294"/>
              </a:xfrm>
              <a:prstGeom prst="rect">
                <a:avLst/>
              </a:prstGeom>
              <a:effectLst>
                <a:outerShdw blurRad="228600" dist="50800" dir="5400000" algn="ctr" rotWithShape="0">
                  <a:srgbClr val="66FFFF"/>
                </a:outerShdw>
              </a:effectLst>
            </p:spPr>
          </p:pic>
          <p:pic>
            <p:nvPicPr>
              <p:cNvPr id="804" name="Picture 803" descr="glow-ball.png"/>
              <p:cNvPicPr>
                <a:picLocks noChangeAspect="1"/>
              </p:cNvPicPr>
              <p:nvPr/>
            </p:nvPicPr>
            <p:blipFill>
              <a:blip r:embed="rId4" cstate="print"/>
              <a:stretch>
                <a:fillRect/>
              </a:stretch>
            </p:blipFill>
            <p:spPr>
              <a:xfrm>
                <a:off x="6912919" y="2380777"/>
                <a:ext cx="66294" cy="66294"/>
              </a:xfrm>
              <a:prstGeom prst="rect">
                <a:avLst/>
              </a:prstGeom>
              <a:effectLst>
                <a:outerShdw blurRad="228600" dist="50800" dir="5400000" algn="ctr" rotWithShape="0">
                  <a:srgbClr val="66FFFF"/>
                </a:outerShdw>
              </a:effectLst>
            </p:spPr>
          </p:pic>
          <p:pic>
            <p:nvPicPr>
              <p:cNvPr id="805" name="Picture 804" descr="glow-ball.png"/>
              <p:cNvPicPr>
                <a:picLocks noChangeAspect="1"/>
              </p:cNvPicPr>
              <p:nvPr/>
            </p:nvPicPr>
            <p:blipFill>
              <a:blip r:embed="rId4" cstate="print"/>
              <a:stretch>
                <a:fillRect/>
              </a:stretch>
            </p:blipFill>
            <p:spPr>
              <a:xfrm>
                <a:off x="6515356" y="2261506"/>
                <a:ext cx="66294" cy="66294"/>
              </a:xfrm>
              <a:prstGeom prst="rect">
                <a:avLst/>
              </a:prstGeom>
              <a:effectLst>
                <a:outerShdw blurRad="228600" dist="50800" dir="5400000" algn="ctr" rotWithShape="0">
                  <a:srgbClr val="66FFFF"/>
                </a:outerShdw>
              </a:effectLst>
            </p:spPr>
          </p:pic>
          <p:pic>
            <p:nvPicPr>
              <p:cNvPr id="806" name="Picture 805" descr="glow-ball.png"/>
              <p:cNvPicPr>
                <a:picLocks noChangeAspect="1"/>
              </p:cNvPicPr>
              <p:nvPr/>
            </p:nvPicPr>
            <p:blipFill>
              <a:blip r:embed="rId4" cstate="print"/>
              <a:stretch>
                <a:fillRect/>
              </a:stretch>
            </p:blipFill>
            <p:spPr>
              <a:xfrm>
                <a:off x="6601495" y="2321141"/>
                <a:ext cx="66294" cy="66294"/>
              </a:xfrm>
              <a:prstGeom prst="rect">
                <a:avLst/>
              </a:prstGeom>
              <a:effectLst>
                <a:outerShdw blurRad="228600" dist="50800" dir="5400000" algn="ctr" rotWithShape="0">
                  <a:srgbClr val="66FFFF"/>
                </a:outerShdw>
              </a:effectLst>
            </p:spPr>
          </p:pic>
          <p:pic>
            <p:nvPicPr>
              <p:cNvPr id="807" name="Picture 806" descr="glow-ball.png"/>
              <p:cNvPicPr>
                <a:picLocks noChangeAspect="1"/>
              </p:cNvPicPr>
              <p:nvPr/>
            </p:nvPicPr>
            <p:blipFill>
              <a:blip r:embed="rId4" cstate="print"/>
              <a:stretch>
                <a:fillRect/>
              </a:stretch>
            </p:blipFill>
            <p:spPr>
              <a:xfrm>
                <a:off x="6753895" y="2473541"/>
                <a:ext cx="66294" cy="66294"/>
              </a:xfrm>
              <a:prstGeom prst="rect">
                <a:avLst/>
              </a:prstGeom>
              <a:effectLst>
                <a:outerShdw blurRad="228600" dist="50800" dir="5400000" algn="ctr" rotWithShape="0">
                  <a:srgbClr val="66FFFF"/>
                </a:outerShdw>
              </a:effectLst>
            </p:spPr>
          </p:pic>
          <p:pic>
            <p:nvPicPr>
              <p:cNvPr id="808" name="Picture 807" descr="glow-ball.png"/>
              <p:cNvPicPr>
                <a:picLocks noChangeAspect="1"/>
              </p:cNvPicPr>
              <p:nvPr/>
            </p:nvPicPr>
            <p:blipFill>
              <a:blip r:embed="rId5" cstate="print"/>
              <a:stretch>
                <a:fillRect/>
              </a:stretch>
            </p:blipFill>
            <p:spPr>
              <a:xfrm flipH="1" flipV="1">
                <a:off x="6877719" y="2279308"/>
                <a:ext cx="74965" cy="74965"/>
              </a:xfrm>
              <a:prstGeom prst="rect">
                <a:avLst/>
              </a:prstGeom>
              <a:effectLst>
                <a:outerShdw blurRad="228600" dist="50800" dir="5400000" algn="ctr" rotWithShape="0">
                  <a:srgbClr val="66FFFF"/>
                </a:outerShdw>
              </a:effectLst>
            </p:spPr>
          </p:pic>
          <p:pic>
            <p:nvPicPr>
              <p:cNvPr id="809" name="Picture 808" descr="glow-ball.png"/>
              <p:cNvPicPr>
                <a:picLocks noChangeAspect="1"/>
              </p:cNvPicPr>
              <p:nvPr/>
            </p:nvPicPr>
            <p:blipFill>
              <a:blip r:embed="rId4" cstate="print"/>
              <a:stretch>
                <a:fillRect/>
              </a:stretch>
            </p:blipFill>
            <p:spPr>
              <a:xfrm>
                <a:off x="6654504" y="2241630"/>
                <a:ext cx="66294" cy="66294"/>
              </a:xfrm>
              <a:prstGeom prst="rect">
                <a:avLst/>
              </a:prstGeom>
              <a:effectLst>
                <a:outerShdw blurRad="228600" dist="50800" dir="5400000" algn="ctr" rotWithShape="0">
                  <a:srgbClr val="66FFFF"/>
                </a:outerShdw>
              </a:effectLst>
            </p:spPr>
          </p:pic>
          <p:pic>
            <p:nvPicPr>
              <p:cNvPr id="810" name="Picture 809" descr="glow-ball.png"/>
              <p:cNvPicPr>
                <a:picLocks noChangeAspect="1"/>
              </p:cNvPicPr>
              <p:nvPr/>
            </p:nvPicPr>
            <p:blipFill>
              <a:blip r:embed="rId4" cstate="print"/>
              <a:stretch>
                <a:fillRect/>
              </a:stretch>
            </p:blipFill>
            <p:spPr>
              <a:xfrm>
                <a:off x="6740643" y="2301265"/>
                <a:ext cx="66294" cy="66294"/>
              </a:xfrm>
              <a:prstGeom prst="rect">
                <a:avLst/>
              </a:prstGeom>
              <a:effectLst>
                <a:outerShdw blurRad="228600" dist="50800" dir="5400000" algn="ctr" rotWithShape="0">
                  <a:srgbClr val="66FFFF"/>
                </a:outerShdw>
              </a:effectLst>
            </p:spPr>
          </p:pic>
          <p:pic>
            <p:nvPicPr>
              <p:cNvPr id="811" name="Picture 810" descr="glow-ball.png"/>
              <p:cNvPicPr>
                <a:picLocks noChangeAspect="1"/>
              </p:cNvPicPr>
              <p:nvPr/>
            </p:nvPicPr>
            <p:blipFill>
              <a:blip r:embed="rId4" cstate="print"/>
              <a:stretch>
                <a:fillRect/>
              </a:stretch>
            </p:blipFill>
            <p:spPr>
              <a:xfrm>
                <a:off x="6893043" y="2453665"/>
                <a:ext cx="66294" cy="66294"/>
              </a:xfrm>
              <a:prstGeom prst="rect">
                <a:avLst/>
              </a:prstGeom>
              <a:effectLst>
                <a:outerShdw blurRad="228600" dist="50800" dir="5400000" algn="ctr" rotWithShape="0">
                  <a:srgbClr val="66FFFF"/>
                </a:outerShdw>
              </a:effectLst>
            </p:spPr>
          </p:pic>
          <p:pic>
            <p:nvPicPr>
              <p:cNvPr id="812" name="Picture 811" descr="glow-ball.png"/>
              <p:cNvPicPr>
                <a:picLocks noChangeAspect="1"/>
              </p:cNvPicPr>
              <p:nvPr/>
            </p:nvPicPr>
            <p:blipFill>
              <a:blip r:embed="rId4" cstate="print"/>
              <a:stretch>
                <a:fillRect/>
              </a:stretch>
            </p:blipFill>
            <p:spPr>
              <a:xfrm>
                <a:off x="6694260" y="2122362"/>
                <a:ext cx="66294" cy="66294"/>
              </a:xfrm>
              <a:prstGeom prst="rect">
                <a:avLst/>
              </a:prstGeom>
              <a:effectLst>
                <a:outerShdw blurRad="228600" dist="50800" dir="5400000" algn="ctr" rotWithShape="0">
                  <a:srgbClr val="66FFFF"/>
                </a:outerShdw>
              </a:effectLst>
            </p:spPr>
          </p:pic>
          <p:pic>
            <p:nvPicPr>
              <p:cNvPr id="813" name="Picture 812" descr="glow-ball.png"/>
              <p:cNvPicPr>
                <a:picLocks noChangeAspect="1"/>
              </p:cNvPicPr>
              <p:nvPr/>
            </p:nvPicPr>
            <p:blipFill>
              <a:blip r:embed="rId4" cstate="print"/>
              <a:stretch>
                <a:fillRect/>
              </a:stretch>
            </p:blipFill>
            <p:spPr>
              <a:xfrm>
                <a:off x="6780399" y="2181997"/>
                <a:ext cx="66294" cy="66294"/>
              </a:xfrm>
              <a:prstGeom prst="rect">
                <a:avLst/>
              </a:prstGeom>
              <a:effectLst>
                <a:outerShdw blurRad="228600" dist="50800" dir="5400000" algn="ctr" rotWithShape="0">
                  <a:srgbClr val="66FFFF"/>
                </a:outerShdw>
              </a:effectLst>
            </p:spPr>
          </p:pic>
          <p:pic>
            <p:nvPicPr>
              <p:cNvPr id="814" name="Picture 813" descr="glow-ball.png"/>
              <p:cNvPicPr>
                <a:picLocks noChangeAspect="1"/>
              </p:cNvPicPr>
              <p:nvPr/>
            </p:nvPicPr>
            <p:blipFill>
              <a:blip r:embed="rId4" cstate="print"/>
              <a:stretch>
                <a:fillRect/>
              </a:stretch>
            </p:blipFill>
            <p:spPr>
              <a:xfrm>
                <a:off x="6932799" y="2334397"/>
                <a:ext cx="66294" cy="66294"/>
              </a:xfrm>
              <a:prstGeom prst="rect">
                <a:avLst/>
              </a:prstGeom>
              <a:effectLst>
                <a:outerShdw blurRad="228600" dist="50800" dir="5400000" algn="ctr" rotWithShape="0">
                  <a:srgbClr val="66FFFF"/>
                </a:outerShdw>
              </a:effectLst>
            </p:spPr>
          </p:pic>
          <p:pic>
            <p:nvPicPr>
              <p:cNvPr id="815" name="Picture 814" descr="glow-ball.png"/>
              <p:cNvPicPr>
                <a:picLocks noChangeAspect="1"/>
              </p:cNvPicPr>
              <p:nvPr/>
            </p:nvPicPr>
            <p:blipFill>
              <a:blip r:embed="rId4" cstate="print"/>
              <a:stretch>
                <a:fillRect/>
              </a:stretch>
            </p:blipFill>
            <p:spPr>
              <a:xfrm>
                <a:off x="6846660" y="2195250"/>
                <a:ext cx="66294" cy="66294"/>
              </a:xfrm>
              <a:prstGeom prst="rect">
                <a:avLst/>
              </a:prstGeom>
              <a:effectLst>
                <a:outerShdw blurRad="228600" dist="50800" dir="5400000" algn="ctr" rotWithShape="0">
                  <a:srgbClr val="66FFFF"/>
                </a:outerShdw>
              </a:effectLst>
            </p:spPr>
          </p:pic>
          <p:pic>
            <p:nvPicPr>
              <p:cNvPr id="816" name="Picture 815" descr="glow-ball.png"/>
              <p:cNvPicPr>
                <a:picLocks noChangeAspect="1"/>
              </p:cNvPicPr>
              <p:nvPr/>
            </p:nvPicPr>
            <p:blipFill>
              <a:blip r:embed="rId4" cstate="print"/>
              <a:stretch>
                <a:fillRect/>
              </a:stretch>
            </p:blipFill>
            <p:spPr>
              <a:xfrm>
                <a:off x="6932799" y="2254885"/>
                <a:ext cx="66294" cy="66294"/>
              </a:xfrm>
              <a:prstGeom prst="rect">
                <a:avLst/>
              </a:prstGeom>
              <a:effectLst>
                <a:outerShdw blurRad="228600" dist="50800" dir="5400000" algn="ctr" rotWithShape="0">
                  <a:srgbClr val="66FFFF"/>
                </a:outerShdw>
              </a:effectLst>
            </p:spPr>
          </p:pic>
          <p:pic>
            <p:nvPicPr>
              <p:cNvPr id="817" name="Picture 816" descr="glow-ball.png"/>
              <p:cNvPicPr>
                <a:picLocks noChangeAspect="1"/>
              </p:cNvPicPr>
              <p:nvPr/>
            </p:nvPicPr>
            <p:blipFill>
              <a:blip r:embed="rId4" cstate="print"/>
              <a:stretch>
                <a:fillRect/>
              </a:stretch>
            </p:blipFill>
            <p:spPr>
              <a:xfrm>
                <a:off x="6535236" y="2135614"/>
                <a:ext cx="66294" cy="66294"/>
              </a:xfrm>
              <a:prstGeom prst="rect">
                <a:avLst/>
              </a:prstGeom>
              <a:effectLst>
                <a:outerShdw blurRad="228600" dist="50800" dir="5400000" algn="ctr" rotWithShape="0">
                  <a:srgbClr val="66FFFF"/>
                </a:outerShdw>
              </a:effectLst>
            </p:spPr>
          </p:pic>
          <p:pic>
            <p:nvPicPr>
              <p:cNvPr id="818" name="Picture 817" descr="glow-ball.png"/>
              <p:cNvPicPr>
                <a:picLocks noChangeAspect="1"/>
              </p:cNvPicPr>
              <p:nvPr/>
            </p:nvPicPr>
            <p:blipFill>
              <a:blip r:embed="rId4" cstate="print"/>
              <a:stretch>
                <a:fillRect/>
              </a:stretch>
            </p:blipFill>
            <p:spPr>
              <a:xfrm>
                <a:off x="6621375" y="2195249"/>
                <a:ext cx="66294" cy="66294"/>
              </a:xfrm>
              <a:prstGeom prst="rect">
                <a:avLst/>
              </a:prstGeom>
              <a:effectLst>
                <a:outerShdw blurRad="228600" dist="50800" dir="5400000" algn="ctr" rotWithShape="0">
                  <a:srgbClr val="66FFFF"/>
                </a:outerShdw>
              </a:effectLst>
            </p:spPr>
          </p:pic>
          <p:pic>
            <p:nvPicPr>
              <p:cNvPr id="819" name="Picture 818" descr="glow-ball.png"/>
              <p:cNvPicPr>
                <a:picLocks noChangeAspect="1"/>
              </p:cNvPicPr>
              <p:nvPr/>
            </p:nvPicPr>
            <p:blipFill>
              <a:blip r:embed="rId4" cstate="print"/>
              <a:stretch>
                <a:fillRect/>
              </a:stretch>
            </p:blipFill>
            <p:spPr>
              <a:xfrm>
                <a:off x="6773775" y="2347649"/>
                <a:ext cx="66294" cy="66294"/>
              </a:xfrm>
              <a:prstGeom prst="rect">
                <a:avLst/>
              </a:prstGeom>
              <a:effectLst>
                <a:outerShdw blurRad="228600" dist="50800" dir="5400000" algn="ctr" rotWithShape="0">
                  <a:srgbClr val="66FFFF"/>
                </a:outerShdw>
              </a:effectLst>
            </p:spPr>
          </p:pic>
          <p:pic>
            <p:nvPicPr>
              <p:cNvPr id="820" name="Picture 819" descr="glow-ball.png"/>
              <p:cNvPicPr>
                <a:picLocks noChangeAspect="1"/>
              </p:cNvPicPr>
              <p:nvPr/>
            </p:nvPicPr>
            <p:blipFill>
              <a:blip r:embed="rId4" cstate="print"/>
              <a:stretch>
                <a:fillRect/>
              </a:stretch>
            </p:blipFill>
            <p:spPr>
              <a:xfrm>
                <a:off x="6926175" y="2500049"/>
                <a:ext cx="66294" cy="66294"/>
              </a:xfrm>
              <a:prstGeom prst="rect">
                <a:avLst/>
              </a:prstGeom>
              <a:effectLst>
                <a:outerShdw blurRad="228600" dist="50800" dir="5400000" algn="ctr" rotWithShape="0">
                  <a:srgbClr val="66FFFF"/>
                </a:outerShdw>
              </a:effectLst>
            </p:spPr>
          </p:pic>
          <p:pic>
            <p:nvPicPr>
              <p:cNvPr id="821" name="Picture 820" descr="glow-ball.png"/>
              <p:cNvPicPr>
                <a:picLocks noChangeAspect="1"/>
              </p:cNvPicPr>
              <p:nvPr/>
            </p:nvPicPr>
            <p:blipFill>
              <a:blip r:embed="rId5" cstate="print"/>
              <a:stretch>
                <a:fillRect/>
              </a:stretch>
            </p:blipFill>
            <p:spPr>
              <a:xfrm flipH="1" flipV="1">
                <a:off x="6897599" y="2153416"/>
                <a:ext cx="74965" cy="74965"/>
              </a:xfrm>
              <a:prstGeom prst="rect">
                <a:avLst/>
              </a:prstGeom>
              <a:effectLst>
                <a:outerShdw blurRad="228600" dist="50800" dir="5400000" algn="ctr" rotWithShape="0">
                  <a:srgbClr val="66FFFF"/>
                </a:outerShdw>
              </a:effectLst>
            </p:spPr>
          </p:pic>
          <p:pic>
            <p:nvPicPr>
              <p:cNvPr id="822" name="Picture 821" descr="glow-ball.png"/>
              <p:cNvPicPr>
                <a:picLocks noChangeAspect="1"/>
              </p:cNvPicPr>
              <p:nvPr/>
            </p:nvPicPr>
            <p:blipFill>
              <a:blip r:embed="rId4" cstate="print"/>
              <a:stretch>
                <a:fillRect/>
              </a:stretch>
            </p:blipFill>
            <p:spPr>
              <a:xfrm>
                <a:off x="6674384" y="2115738"/>
                <a:ext cx="66294" cy="66294"/>
              </a:xfrm>
              <a:prstGeom prst="rect">
                <a:avLst/>
              </a:prstGeom>
              <a:effectLst>
                <a:outerShdw blurRad="228600" dist="50800" dir="5400000" algn="ctr" rotWithShape="0">
                  <a:srgbClr val="66FFFF"/>
                </a:outerShdw>
              </a:effectLst>
            </p:spPr>
          </p:pic>
          <p:pic>
            <p:nvPicPr>
              <p:cNvPr id="823" name="Picture 822" descr="glow-ball.png"/>
              <p:cNvPicPr>
                <a:picLocks noChangeAspect="1"/>
              </p:cNvPicPr>
              <p:nvPr/>
            </p:nvPicPr>
            <p:blipFill>
              <a:blip r:embed="rId4" cstate="print"/>
              <a:stretch>
                <a:fillRect/>
              </a:stretch>
            </p:blipFill>
            <p:spPr>
              <a:xfrm>
                <a:off x="6760523" y="2175373"/>
                <a:ext cx="66294" cy="66294"/>
              </a:xfrm>
              <a:prstGeom prst="rect">
                <a:avLst/>
              </a:prstGeom>
              <a:effectLst>
                <a:outerShdw blurRad="228600" dist="50800" dir="5400000" algn="ctr" rotWithShape="0">
                  <a:srgbClr val="66FFFF"/>
                </a:outerShdw>
              </a:effectLst>
            </p:spPr>
          </p:pic>
          <p:pic>
            <p:nvPicPr>
              <p:cNvPr id="824" name="Picture 823" descr="glow-ball.png"/>
              <p:cNvPicPr>
                <a:picLocks noChangeAspect="1"/>
              </p:cNvPicPr>
              <p:nvPr/>
            </p:nvPicPr>
            <p:blipFill>
              <a:blip r:embed="rId4" cstate="print"/>
              <a:stretch>
                <a:fillRect/>
              </a:stretch>
            </p:blipFill>
            <p:spPr>
              <a:xfrm>
                <a:off x="6912923" y="2327773"/>
                <a:ext cx="66294" cy="66294"/>
              </a:xfrm>
              <a:prstGeom prst="rect">
                <a:avLst/>
              </a:prstGeom>
              <a:effectLst>
                <a:outerShdw blurRad="228600" dist="50800" dir="5400000" algn="ctr" rotWithShape="0">
                  <a:srgbClr val="66FFFF"/>
                </a:outerShdw>
              </a:effectLst>
            </p:spPr>
          </p:pic>
          <p:pic>
            <p:nvPicPr>
              <p:cNvPr id="825" name="Picture 824" descr="glow-ball.png"/>
              <p:cNvPicPr>
                <a:picLocks noChangeAspect="1"/>
              </p:cNvPicPr>
              <p:nvPr/>
            </p:nvPicPr>
            <p:blipFill>
              <a:blip r:embed="rId4" cstate="print"/>
              <a:stretch>
                <a:fillRect/>
              </a:stretch>
            </p:blipFill>
            <p:spPr>
              <a:xfrm>
                <a:off x="6753900" y="2327774"/>
                <a:ext cx="66294" cy="66294"/>
              </a:xfrm>
              <a:prstGeom prst="rect">
                <a:avLst/>
              </a:prstGeom>
              <a:effectLst>
                <a:outerShdw blurRad="228600" dist="50800" dir="5400000" algn="ctr" rotWithShape="0">
                  <a:srgbClr val="66FFFF"/>
                </a:outerShdw>
              </a:effectLst>
            </p:spPr>
          </p:pic>
          <p:pic>
            <p:nvPicPr>
              <p:cNvPr id="826" name="Picture 825" descr="glow-ball.png"/>
              <p:cNvPicPr>
                <a:picLocks noChangeAspect="1"/>
              </p:cNvPicPr>
              <p:nvPr/>
            </p:nvPicPr>
            <p:blipFill>
              <a:blip r:embed="rId4" cstate="print"/>
              <a:stretch>
                <a:fillRect/>
              </a:stretch>
            </p:blipFill>
            <p:spPr>
              <a:xfrm>
                <a:off x="6840039" y="2387409"/>
                <a:ext cx="66294" cy="66294"/>
              </a:xfrm>
              <a:prstGeom prst="rect">
                <a:avLst/>
              </a:prstGeom>
              <a:effectLst>
                <a:outerShdw blurRad="228600" dist="50800" dir="5400000" algn="ctr" rotWithShape="0">
                  <a:srgbClr val="66FFFF"/>
                </a:outerShdw>
              </a:effectLst>
            </p:spPr>
          </p:pic>
          <p:pic>
            <p:nvPicPr>
              <p:cNvPr id="827" name="Picture 826" descr="glow-ball.png"/>
              <p:cNvPicPr>
                <a:picLocks noChangeAspect="1"/>
              </p:cNvPicPr>
              <p:nvPr/>
            </p:nvPicPr>
            <p:blipFill>
              <a:blip r:embed="rId4" cstate="print"/>
              <a:stretch>
                <a:fillRect/>
              </a:stretch>
            </p:blipFill>
            <p:spPr>
              <a:xfrm>
                <a:off x="6594876" y="2341026"/>
                <a:ext cx="66294" cy="66294"/>
              </a:xfrm>
              <a:prstGeom prst="rect">
                <a:avLst/>
              </a:prstGeom>
              <a:effectLst>
                <a:outerShdw blurRad="228600" dist="50800" dir="5400000" algn="ctr" rotWithShape="0">
                  <a:srgbClr val="66FFFF"/>
                </a:outerShdw>
              </a:effectLst>
            </p:spPr>
          </p:pic>
          <p:pic>
            <p:nvPicPr>
              <p:cNvPr id="828" name="Picture 827" descr="glow-ball.png"/>
              <p:cNvPicPr>
                <a:picLocks noChangeAspect="1"/>
              </p:cNvPicPr>
              <p:nvPr/>
            </p:nvPicPr>
            <p:blipFill>
              <a:blip r:embed="rId4" cstate="print"/>
              <a:stretch>
                <a:fillRect/>
              </a:stretch>
            </p:blipFill>
            <p:spPr>
              <a:xfrm>
                <a:off x="6681015" y="2400661"/>
                <a:ext cx="66294" cy="66294"/>
              </a:xfrm>
              <a:prstGeom prst="rect">
                <a:avLst/>
              </a:prstGeom>
              <a:effectLst>
                <a:outerShdw blurRad="228600" dist="50800" dir="5400000" algn="ctr" rotWithShape="0">
                  <a:srgbClr val="66FFFF"/>
                </a:outerShdw>
              </a:effectLst>
            </p:spPr>
          </p:pic>
          <p:pic>
            <p:nvPicPr>
              <p:cNvPr id="829" name="Picture 828" descr="glow-ball.png"/>
              <p:cNvPicPr>
                <a:picLocks noChangeAspect="1"/>
              </p:cNvPicPr>
              <p:nvPr/>
            </p:nvPicPr>
            <p:blipFill>
              <a:blip r:embed="rId4" cstate="print"/>
              <a:stretch>
                <a:fillRect/>
              </a:stretch>
            </p:blipFill>
            <p:spPr>
              <a:xfrm>
                <a:off x="6734024" y="2321150"/>
                <a:ext cx="66294" cy="66294"/>
              </a:xfrm>
              <a:prstGeom prst="rect">
                <a:avLst/>
              </a:prstGeom>
              <a:effectLst>
                <a:outerShdw blurRad="228600" dist="50800" dir="5400000" algn="ctr" rotWithShape="0">
                  <a:srgbClr val="66FFFF"/>
                </a:outerShdw>
              </a:effectLst>
            </p:spPr>
          </p:pic>
          <p:pic>
            <p:nvPicPr>
              <p:cNvPr id="830" name="Picture 829" descr="glow-ball.png"/>
              <p:cNvPicPr>
                <a:picLocks noChangeAspect="1"/>
              </p:cNvPicPr>
              <p:nvPr/>
            </p:nvPicPr>
            <p:blipFill>
              <a:blip r:embed="rId4" cstate="print"/>
              <a:stretch>
                <a:fillRect/>
              </a:stretch>
            </p:blipFill>
            <p:spPr>
              <a:xfrm>
                <a:off x="6820163" y="2380785"/>
                <a:ext cx="66294" cy="66294"/>
              </a:xfrm>
              <a:prstGeom prst="rect">
                <a:avLst/>
              </a:prstGeom>
              <a:effectLst>
                <a:outerShdw blurRad="228600" dist="50800" dir="5400000" algn="ctr" rotWithShape="0">
                  <a:srgbClr val="66FFFF"/>
                </a:outerShdw>
              </a:effectLst>
            </p:spPr>
          </p:pic>
          <p:pic>
            <p:nvPicPr>
              <p:cNvPr id="831" name="Picture 830" descr="glow-ball.png"/>
              <p:cNvPicPr>
                <a:picLocks noChangeAspect="1"/>
              </p:cNvPicPr>
              <p:nvPr/>
            </p:nvPicPr>
            <p:blipFill>
              <a:blip r:embed="rId4" cstate="print"/>
              <a:stretch>
                <a:fillRect/>
              </a:stretch>
            </p:blipFill>
            <p:spPr>
              <a:xfrm>
                <a:off x="6826780" y="2400654"/>
                <a:ext cx="66294" cy="66294"/>
              </a:xfrm>
              <a:prstGeom prst="rect">
                <a:avLst/>
              </a:prstGeom>
              <a:effectLst>
                <a:outerShdw blurRad="228600" dist="50800" dir="5400000" algn="ctr" rotWithShape="0">
                  <a:srgbClr val="66FFFF"/>
                </a:outerShdw>
              </a:effectLst>
            </p:spPr>
          </p:pic>
          <p:pic>
            <p:nvPicPr>
              <p:cNvPr id="832" name="Picture 831" descr="glow-ball.png"/>
              <p:cNvPicPr>
                <a:picLocks noChangeAspect="1"/>
              </p:cNvPicPr>
              <p:nvPr/>
            </p:nvPicPr>
            <p:blipFill>
              <a:blip r:embed="rId4" cstate="print"/>
              <a:stretch>
                <a:fillRect/>
              </a:stretch>
            </p:blipFill>
            <p:spPr>
              <a:xfrm>
                <a:off x="6912919" y="2460289"/>
                <a:ext cx="66294" cy="66294"/>
              </a:xfrm>
              <a:prstGeom prst="rect">
                <a:avLst/>
              </a:prstGeom>
              <a:effectLst>
                <a:outerShdw blurRad="228600" dist="50800" dir="5400000" algn="ctr" rotWithShape="0">
                  <a:srgbClr val="66FFFF"/>
                </a:outerShdw>
              </a:effectLst>
            </p:spPr>
          </p:pic>
          <p:pic>
            <p:nvPicPr>
              <p:cNvPr id="833" name="Picture 832" descr="glow-ball.png"/>
              <p:cNvPicPr>
                <a:picLocks noChangeAspect="1"/>
              </p:cNvPicPr>
              <p:nvPr/>
            </p:nvPicPr>
            <p:blipFill>
              <a:blip r:embed="rId4" cstate="print"/>
              <a:stretch>
                <a:fillRect/>
              </a:stretch>
            </p:blipFill>
            <p:spPr>
              <a:xfrm>
                <a:off x="6979180" y="2473542"/>
                <a:ext cx="66294" cy="66294"/>
              </a:xfrm>
              <a:prstGeom prst="rect">
                <a:avLst/>
              </a:prstGeom>
              <a:effectLst>
                <a:outerShdw blurRad="228600" dist="50800" dir="5400000" algn="ctr" rotWithShape="0">
                  <a:srgbClr val="66FFFF"/>
                </a:outerShdw>
              </a:effectLst>
            </p:spPr>
          </p:pic>
          <p:pic>
            <p:nvPicPr>
              <p:cNvPr id="834" name="Picture 833" descr="glow-ball.png"/>
              <p:cNvPicPr>
                <a:picLocks noChangeAspect="1"/>
              </p:cNvPicPr>
              <p:nvPr/>
            </p:nvPicPr>
            <p:blipFill>
              <a:blip r:embed="rId4" cstate="print"/>
              <a:stretch>
                <a:fillRect/>
              </a:stretch>
            </p:blipFill>
            <p:spPr>
              <a:xfrm>
                <a:off x="6543990" y="2306871"/>
                <a:ext cx="66294" cy="66294"/>
              </a:xfrm>
              <a:prstGeom prst="rect">
                <a:avLst/>
              </a:prstGeom>
              <a:effectLst>
                <a:outerShdw blurRad="228600" dist="50800" dir="5400000" algn="ctr" rotWithShape="0">
                  <a:srgbClr val="66FFFF"/>
                </a:outerShdw>
              </a:effectLst>
            </p:spPr>
          </p:pic>
          <p:pic>
            <p:nvPicPr>
              <p:cNvPr id="835" name="Picture 834" descr="glow-ball.png"/>
              <p:cNvPicPr>
                <a:picLocks noChangeAspect="1"/>
              </p:cNvPicPr>
              <p:nvPr/>
            </p:nvPicPr>
            <p:blipFill>
              <a:blip r:embed="rId5" cstate="print"/>
              <a:stretch>
                <a:fillRect/>
              </a:stretch>
            </p:blipFill>
            <p:spPr>
              <a:xfrm flipH="1" flipV="1">
                <a:off x="6714635" y="2396898"/>
                <a:ext cx="74965" cy="74965"/>
              </a:xfrm>
              <a:prstGeom prst="rect">
                <a:avLst/>
              </a:prstGeom>
              <a:effectLst>
                <a:outerShdw blurRad="228600" dist="50800" dir="5400000" algn="ctr" rotWithShape="0">
                  <a:srgbClr val="66FFFF"/>
                </a:outerShdw>
              </a:effectLst>
            </p:spPr>
          </p:pic>
          <p:pic>
            <p:nvPicPr>
              <p:cNvPr id="836" name="Picture 835" descr="glow-ball.png"/>
              <p:cNvPicPr>
                <a:picLocks noChangeAspect="1"/>
              </p:cNvPicPr>
              <p:nvPr/>
            </p:nvPicPr>
            <p:blipFill>
              <a:blip r:embed="rId4" cstate="print"/>
              <a:stretch>
                <a:fillRect/>
              </a:stretch>
            </p:blipFill>
            <p:spPr>
              <a:xfrm>
                <a:off x="6667756" y="2413906"/>
                <a:ext cx="66294" cy="66294"/>
              </a:xfrm>
              <a:prstGeom prst="rect">
                <a:avLst/>
              </a:prstGeom>
              <a:effectLst>
                <a:outerShdw blurRad="228600" dist="50800" dir="5400000" algn="ctr" rotWithShape="0">
                  <a:srgbClr val="66FFFF"/>
                </a:outerShdw>
              </a:effectLst>
            </p:spPr>
          </p:pic>
          <p:pic>
            <p:nvPicPr>
              <p:cNvPr id="837" name="Picture 836" descr="glow-ball.png"/>
              <p:cNvPicPr>
                <a:picLocks noChangeAspect="1"/>
              </p:cNvPicPr>
              <p:nvPr/>
            </p:nvPicPr>
            <p:blipFill>
              <a:blip r:embed="rId4" cstate="print"/>
              <a:stretch>
                <a:fillRect/>
              </a:stretch>
            </p:blipFill>
            <p:spPr>
              <a:xfrm>
                <a:off x="6753895" y="2473541"/>
                <a:ext cx="66294" cy="66294"/>
              </a:xfrm>
              <a:prstGeom prst="rect">
                <a:avLst/>
              </a:prstGeom>
              <a:effectLst>
                <a:outerShdw blurRad="228600" dist="50800" dir="5400000" algn="ctr" rotWithShape="0">
                  <a:srgbClr val="66FFFF"/>
                </a:outerShdw>
              </a:effectLst>
            </p:spPr>
          </p:pic>
          <p:pic>
            <p:nvPicPr>
              <p:cNvPr id="838" name="Picture 837" descr="glow-ball.png"/>
              <p:cNvPicPr>
                <a:picLocks noChangeAspect="1"/>
              </p:cNvPicPr>
              <p:nvPr/>
            </p:nvPicPr>
            <p:blipFill>
              <a:blip r:embed="rId4" cstate="print"/>
              <a:stretch>
                <a:fillRect/>
              </a:stretch>
            </p:blipFill>
            <p:spPr>
              <a:xfrm>
                <a:off x="6532222" y="2255065"/>
                <a:ext cx="66294" cy="66294"/>
              </a:xfrm>
              <a:prstGeom prst="rect">
                <a:avLst/>
              </a:prstGeom>
              <a:effectLst>
                <a:outerShdw blurRad="228600" dist="50800" dir="5400000" algn="ctr" rotWithShape="0">
                  <a:srgbClr val="66FFFF"/>
                </a:outerShdw>
              </a:effectLst>
            </p:spPr>
          </p:pic>
          <p:pic>
            <p:nvPicPr>
              <p:cNvPr id="839" name="Picture 838" descr="glow-ball.png"/>
              <p:cNvPicPr>
                <a:picLocks noChangeAspect="1"/>
              </p:cNvPicPr>
              <p:nvPr/>
            </p:nvPicPr>
            <p:blipFill>
              <a:blip r:embed="rId4" cstate="print"/>
              <a:stretch>
                <a:fillRect/>
              </a:stretch>
            </p:blipFill>
            <p:spPr>
              <a:xfrm>
                <a:off x="6562990" y="2340371"/>
                <a:ext cx="66294" cy="66294"/>
              </a:xfrm>
              <a:prstGeom prst="rect">
                <a:avLst/>
              </a:prstGeom>
              <a:effectLst>
                <a:outerShdw blurRad="228600" dist="50800" dir="5400000" algn="ctr" rotWithShape="0">
                  <a:srgbClr val="66FFFF"/>
                </a:outerShdw>
              </a:effectLst>
            </p:spPr>
          </p:pic>
          <p:pic>
            <p:nvPicPr>
              <p:cNvPr id="840" name="Picture 839" descr="glow-ball.png"/>
              <p:cNvPicPr>
                <a:picLocks noChangeAspect="1"/>
              </p:cNvPicPr>
              <p:nvPr/>
            </p:nvPicPr>
            <p:blipFill>
              <a:blip r:embed="rId4" cstate="print"/>
              <a:stretch>
                <a:fillRect/>
              </a:stretch>
            </p:blipFill>
            <p:spPr>
              <a:xfrm>
                <a:off x="6512483" y="2314609"/>
                <a:ext cx="66294" cy="66294"/>
              </a:xfrm>
              <a:prstGeom prst="rect">
                <a:avLst/>
              </a:prstGeom>
              <a:effectLst>
                <a:outerShdw blurRad="228600" dist="50800" dir="5400000" algn="ctr" rotWithShape="0">
                  <a:srgbClr val="66FFFF"/>
                </a:outerShdw>
              </a:effectLst>
            </p:spPr>
          </p:pic>
          <p:pic>
            <p:nvPicPr>
              <p:cNvPr id="841" name="Picture 840" descr="glow-ball.png"/>
              <p:cNvPicPr>
                <a:picLocks noChangeAspect="1"/>
              </p:cNvPicPr>
              <p:nvPr/>
            </p:nvPicPr>
            <p:blipFill>
              <a:blip r:embed="rId4" cstate="print"/>
              <a:stretch>
                <a:fillRect/>
              </a:stretch>
            </p:blipFill>
            <p:spPr>
              <a:xfrm>
                <a:off x="6740596" y="2461957"/>
                <a:ext cx="66294" cy="66294"/>
              </a:xfrm>
              <a:prstGeom prst="rect">
                <a:avLst/>
              </a:prstGeom>
              <a:effectLst>
                <a:outerShdw blurRad="228600" dist="50800" dir="5400000" algn="ctr" rotWithShape="0">
                  <a:srgbClr val="66FFFF"/>
                </a:outerShdw>
              </a:effectLst>
            </p:spPr>
          </p:pic>
          <p:pic>
            <p:nvPicPr>
              <p:cNvPr id="842" name="Picture 841" descr="glow-ball.png"/>
              <p:cNvPicPr>
                <a:picLocks noChangeAspect="1"/>
              </p:cNvPicPr>
              <p:nvPr/>
            </p:nvPicPr>
            <p:blipFill>
              <a:blip r:embed="rId5" cstate="print"/>
              <a:stretch>
                <a:fillRect/>
              </a:stretch>
            </p:blipFill>
            <p:spPr>
              <a:xfrm flipH="1" flipV="1">
                <a:off x="6771701" y="2446444"/>
                <a:ext cx="74965" cy="74965"/>
              </a:xfrm>
              <a:prstGeom prst="rect">
                <a:avLst/>
              </a:prstGeom>
              <a:effectLst>
                <a:outerShdw blurRad="228600" dist="50800" dir="5400000" algn="ctr" rotWithShape="0">
                  <a:srgbClr val="66FFFF"/>
                </a:outerShdw>
              </a:effectLst>
            </p:spPr>
          </p:pic>
          <p:pic>
            <p:nvPicPr>
              <p:cNvPr id="843" name="Picture 842" descr="glow-ball.png"/>
              <p:cNvPicPr>
                <a:picLocks noChangeAspect="1"/>
              </p:cNvPicPr>
              <p:nvPr/>
            </p:nvPicPr>
            <p:blipFill>
              <a:blip r:embed="rId4" cstate="print"/>
              <a:stretch>
                <a:fillRect/>
              </a:stretch>
            </p:blipFill>
            <p:spPr>
              <a:xfrm>
                <a:off x="6560719" y="2304508"/>
                <a:ext cx="66294" cy="66294"/>
              </a:xfrm>
              <a:prstGeom prst="rect">
                <a:avLst/>
              </a:prstGeom>
              <a:effectLst>
                <a:outerShdw blurRad="228600" dist="50800" dir="5400000" algn="ctr" rotWithShape="0">
                  <a:srgbClr val="66FFFF"/>
                </a:outerShdw>
              </a:effectLst>
            </p:spPr>
          </p:pic>
          <p:pic>
            <p:nvPicPr>
              <p:cNvPr id="844" name="Picture 843" descr="glow-ball.png"/>
              <p:cNvPicPr>
                <a:picLocks noChangeAspect="1"/>
              </p:cNvPicPr>
              <p:nvPr/>
            </p:nvPicPr>
            <p:blipFill>
              <a:blip r:embed="rId4" cstate="print"/>
              <a:stretch>
                <a:fillRect/>
              </a:stretch>
            </p:blipFill>
            <p:spPr>
              <a:xfrm>
                <a:off x="6893043" y="2453665"/>
                <a:ext cx="66294" cy="66294"/>
              </a:xfrm>
              <a:prstGeom prst="rect">
                <a:avLst/>
              </a:prstGeom>
              <a:effectLst>
                <a:outerShdw blurRad="228600" dist="50800" dir="5400000" algn="ctr" rotWithShape="0">
                  <a:srgbClr val="66FFFF"/>
                </a:outerShdw>
              </a:effectLst>
            </p:spPr>
          </p:pic>
          <p:pic>
            <p:nvPicPr>
              <p:cNvPr id="845" name="Picture 844" descr="glow-ball.png"/>
              <p:cNvPicPr>
                <a:picLocks noChangeAspect="1"/>
              </p:cNvPicPr>
              <p:nvPr/>
            </p:nvPicPr>
            <p:blipFill>
              <a:blip r:embed="rId4" cstate="print"/>
              <a:stretch>
                <a:fillRect/>
              </a:stretch>
            </p:blipFill>
            <p:spPr>
              <a:xfrm>
                <a:off x="6527358" y="2297373"/>
                <a:ext cx="66294" cy="66294"/>
              </a:xfrm>
              <a:prstGeom prst="rect">
                <a:avLst/>
              </a:prstGeom>
              <a:effectLst>
                <a:outerShdw blurRad="228600" dist="50800" dir="5400000" algn="ctr" rotWithShape="0">
                  <a:srgbClr val="66FFFF"/>
                </a:outerShdw>
              </a:effectLst>
            </p:spPr>
          </p:pic>
          <p:pic>
            <p:nvPicPr>
              <p:cNvPr id="846" name="Picture 845" descr="glow-ball.png"/>
              <p:cNvPicPr>
                <a:picLocks noChangeAspect="1"/>
              </p:cNvPicPr>
              <p:nvPr/>
            </p:nvPicPr>
            <p:blipFill>
              <a:blip r:embed="rId4" cstate="print"/>
              <a:stretch>
                <a:fillRect/>
              </a:stretch>
            </p:blipFill>
            <p:spPr>
              <a:xfrm>
                <a:off x="6846660" y="2274762"/>
                <a:ext cx="66294" cy="66294"/>
              </a:xfrm>
              <a:prstGeom prst="rect">
                <a:avLst/>
              </a:prstGeom>
              <a:effectLst>
                <a:outerShdw blurRad="228600" dist="50800" dir="5400000" algn="ctr" rotWithShape="0">
                  <a:srgbClr val="66FFFF"/>
                </a:outerShdw>
              </a:effectLst>
            </p:spPr>
          </p:pic>
          <p:pic>
            <p:nvPicPr>
              <p:cNvPr id="847" name="Picture 846" descr="glow-ball.png"/>
              <p:cNvPicPr>
                <a:picLocks noChangeAspect="1"/>
              </p:cNvPicPr>
              <p:nvPr/>
            </p:nvPicPr>
            <p:blipFill>
              <a:blip r:embed="rId4" cstate="print"/>
              <a:stretch>
                <a:fillRect/>
              </a:stretch>
            </p:blipFill>
            <p:spPr>
              <a:xfrm>
                <a:off x="6932799" y="2334397"/>
                <a:ext cx="66294" cy="66294"/>
              </a:xfrm>
              <a:prstGeom prst="rect">
                <a:avLst/>
              </a:prstGeom>
              <a:effectLst>
                <a:outerShdw blurRad="228600" dist="50800" dir="5400000" algn="ctr" rotWithShape="0">
                  <a:srgbClr val="66FFFF"/>
                </a:outerShdw>
              </a:effectLst>
            </p:spPr>
          </p:pic>
          <p:pic>
            <p:nvPicPr>
              <p:cNvPr id="848" name="Picture 847" descr="glow-ball.png"/>
              <p:cNvPicPr>
                <a:picLocks noChangeAspect="1"/>
              </p:cNvPicPr>
              <p:nvPr/>
            </p:nvPicPr>
            <p:blipFill>
              <a:blip r:embed="rId4" cstate="print"/>
              <a:stretch>
                <a:fillRect/>
              </a:stretch>
            </p:blipFill>
            <p:spPr>
              <a:xfrm>
                <a:off x="6531706" y="2317837"/>
                <a:ext cx="66294" cy="66294"/>
              </a:xfrm>
              <a:prstGeom prst="rect">
                <a:avLst/>
              </a:prstGeom>
              <a:effectLst>
                <a:outerShdw blurRad="228600" dist="50800" dir="5400000" algn="ctr" rotWithShape="0">
                  <a:srgbClr val="66FFFF"/>
                </a:outerShdw>
              </a:effectLst>
            </p:spPr>
          </p:pic>
          <p:pic>
            <p:nvPicPr>
              <p:cNvPr id="849" name="Picture 848" descr="glow-ball.png"/>
              <p:cNvPicPr>
                <a:picLocks noChangeAspect="1"/>
              </p:cNvPicPr>
              <p:nvPr/>
            </p:nvPicPr>
            <p:blipFill>
              <a:blip r:embed="rId4" cstate="print"/>
              <a:stretch>
                <a:fillRect/>
              </a:stretch>
            </p:blipFill>
            <p:spPr>
              <a:xfrm>
                <a:off x="6646073" y="2240056"/>
                <a:ext cx="66294" cy="66294"/>
              </a:xfrm>
              <a:prstGeom prst="rect">
                <a:avLst/>
              </a:prstGeom>
              <a:effectLst>
                <a:outerShdw blurRad="228600" dist="50800" dir="5400000" algn="ctr" rotWithShape="0">
                  <a:srgbClr val="66FFFF"/>
                </a:outerShdw>
              </a:effectLst>
            </p:spPr>
          </p:pic>
          <p:pic>
            <p:nvPicPr>
              <p:cNvPr id="850" name="Picture 849" descr="glow-ball.png"/>
              <p:cNvPicPr>
                <a:picLocks noChangeAspect="1"/>
              </p:cNvPicPr>
              <p:nvPr/>
            </p:nvPicPr>
            <p:blipFill>
              <a:blip r:embed="rId4" cstate="print"/>
              <a:stretch>
                <a:fillRect/>
              </a:stretch>
            </p:blipFill>
            <p:spPr>
              <a:xfrm>
                <a:off x="6732212" y="2299691"/>
                <a:ext cx="66294" cy="66294"/>
              </a:xfrm>
              <a:prstGeom prst="rect">
                <a:avLst/>
              </a:prstGeom>
              <a:effectLst>
                <a:outerShdw blurRad="228600" dist="50800" dir="5400000" algn="ctr" rotWithShape="0">
                  <a:srgbClr val="66FFFF"/>
                </a:outerShdw>
              </a:effectLst>
            </p:spPr>
          </p:pic>
          <p:pic>
            <p:nvPicPr>
              <p:cNvPr id="851" name="Picture 850" descr="glow-ball.png"/>
              <p:cNvPicPr>
                <a:picLocks noChangeAspect="1"/>
              </p:cNvPicPr>
              <p:nvPr/>
            </p:nvPicPr>
            <p:blipFill>
              <a:blip r:embed="rId4" cstate="print"/>
              <a:stretch>
                <a:fillRect/>
              </a:stretch>
            </p:blipFill>
            <p:spPr>
              <a:xfrm>
                <a:off x="6926175" y="2500049"/>
                <a:ext cx="66294" cy="66294"/>
              </a:xfrm>
              <a:prstGeom prst="rect">
                <a:avLst/>
              </a:prstGeom>
              <a:effectLst>
                <a:outerShdw blurRad="228600" dist="50800" dir="5400000" algn="ctr" rotWithShape="0">
                  <a:srgbClr val="66FFFF"/>
                </a:outerShdw>
              </a:effectLst>
            </p:spPr>
          </p:pic>
          <p:pic>
            <p:nvPicPr>
              <p:cNvPr id="852" name="Picture 851" descr="glow-ball.png"/>
              <p:cNvPicPr>
                <a:picLocks noChangeAspect="1"/>
              </p:cNvPicPr>
              <p:nvPr/>
            </p:nvPicPr>
            <p:blipFill>
              <a:blip r:embed="rId4" cstate="print"/>
              <a:stretch>
                <a:fillRect/>
              </a:stretch>
            </p:blipFill>
            <p:spPr>
              <a:xfrm>
                <a:off x="6576475" y="2275225"/>
                <a:ext cx="66294" cy="66294"/>
              </a:xfrm>
              <a:prstGeom prst="rect">
                <a:avLst/>
              </a:prstGeom>
              <a:effectLst>
                <a:outerShdw blurRad="228600" dist="50800" dir="5400000" algn="ctr" rotWithShape="0">
                  <a:srgbClr val="66FFFF"/>
                </a:outerShdw>
              </a:effectLst>
            </p:spPr>
          </p:pic>
          <p:pic>
            <p:nvPicPr>
              <p:cNvPr id="853" name="Picture 852" descr="glow-ball.png"/>
              <p:cNvPicPr>
                <a:picLocks noChangeAspect="1"/>
              </p:cNvPicPr>
              <p:nvPr/>
            </p:nvPicPr>
            <p:blipFill>
              <a:blip r:embed="rId4" cstate="print"/>
              <a:stretch>
                <a:fillRect/>
              </a:stretch>
            </p:blipFill>
            <p:spPr>
              <a:xfrm>
                <a:off x="6528608" y="2272741"/>
                <a:ext cx="66294" cy="66294"/>
              </a:xfrm>
              <a:prstGeom prst="rect">
                <a:avLst/>
              </a:prstGeom>
              <a:effectLst>
                <a:outerShdw blurRad="228600" dist="50800" dir="5400000" algn="ctr" rotWithShape="0">
                  <a:srgbClr val="66FFFF"/>
                </a:outerShdw>
              </a:effectLst>
            </p:spPr>
          </p:pic>
          <p:pic>
            <p:nvPicPr>
              <p:cNvPr id="854" name="Picture 853" descr="glow-ball.png"/>
              <p:cNvPicPr>
                <a:picLocks noChangeAspect="1"/>
              </p:cNvPicPr>
              <p:nvPr/>
            </p:nvPicPr>
            <p:blipFill>
              <a:blip r:embed="rId4" cstate="print"/>
              <a:stretch>
                <a:fillRect/>
              </a:stretch>
            </p:blipFill>
            <p:spPr>
              <a:xfrm>
                <a:off x="6826784" y="2268138"/>
                <a:ext cx="66294" cy="66294"/>
              </a:xfrm>
              <a:prstGeom prst="rect">
                <a:avLst/>
              </a:prstGeom>
              <a:effectLst>
                <a:outerShdw blurRad="228600" dist="50800" dir="5400000" algn="ctr" rotWithShape="0">
                  <a:srgbClr val="66FFFF"/>
                </a:outerShdw>
              </a:effectLst>
            </p:spPr>
          </p:pic>
          <p:pic>
            <p:nvPicPr>
              <p:cNvPr id="855" name="Picture 854" descr="glow-ball.png"/>
              <p:cNvPicPr>
                <a:picLocks noChangeAspect="1"/>
              </p:cNvPicPr>
              <p:nvPr/>
            </p:nvPicPr>
            <p:blipFill>
              <a:blip r:embed="rId4" cstate="print"/>
              <a:stretch>
                <a:fillRect/>
              </a:stretch>
            </p:blipFill>
            <p:spPr>
              <a:xfrm>
                <a:off x="6912923" y="2327773"/>
                <a:ext cx="66294" cy="66294"/>
              </a:xfrm>
              <a:prstGeom prst="rect">
                <a:avLst/>
              </a:prstGeom>
              <a:effectLst>
                <a:outerShdw blurRad="228600" dist="50800" dir="5400000" algn="ctr" rotWithShape="0">
                  <a:srgbClr val="66FFFF"/>
                </a:outerShdw>
              </a:effectLst>
            </p:spPr>
          </p:pic>
          <p:pic>
            <p:nvPicPr>
              <p:cNvPr id="856" name="Picture 855" descr="glow-ball.png"/>
              <p:cNvPicPr>
                <a:picLocks noChangeAspect="1"/>
              </p:cNvPicPr>
              <p:nvPr/>
            </p:nvPicPr>
            <p:blipFill>
              <a:blip r:embed="rId4" cstate="print"/>
              <a:stretch>
                <a:fillRect/>
              </a:stretch>
            </p:blipFill>
            <p:spPr>
              <a:xfrm>
                <a:off x="6530324" y="2264894"/>
                <a:ext cx="66294" cy="66294"/>
              </a:xfrm>
              <a:prstGeom prst="rect">
                <a:avLst/>
              </a:prstGeom>
              <a:effectLst>
                <a:outerShdw blurRad="228600" dist="50800" dir="5400000" algn="ctr" rotWithShape="0">
                  <a:srgbClr val="66FFFF"/>
                </a:outerShdw>
              </a:effectLst>
            </p:spPr>
          </p:pic>
          <p:pic>
            <p:nvPicPr>
              <p:cNvPr id="857" name="Picture 856" descr="glow-ball.png"/>
              <p:cNvPicPr>
                <a:picLocks noChangeAspect="1"/>
              </p:cNvPicPr>
              <p:nvPr/>
            </p:nvPicPr>
            <p:blipFill>
              <a:blip r:embed="rId4" cstate="print"/>
              <a:stretch>
                <a:fillRect/>
              </a:stretch>
            </p:blipFill>
            <p:spPr>
              <a:xfrm>
                <a:off x="6906300" y="2480174"/>
                <a:ext cx="66294" cy="66294"/>
              </a:xfrm>
              <a:prstGeom prst="rect">
                <a:avLst/>
              </a:prstGeom>
              <a:effectLst>
                <a:outerShdw blurRad="228600" dist="50800" dir="5400000" algn="ctr" rotWithShape="0">
                  <a:srgbClr val="66FFFF"/>
                </a:outerShdw>
              </a:effectLst>
            </p:spPr>
          </p:pic>
          <p:pic>
            <p:nvPicPr>
              <p:cNvPr id="858" name="Picture 857" descr="glow-ball.png"/>
              <p:cNvPicPr>
                <a:picLocks noChangeAspect="1"/>
              </p:cNvPicPr>
              <p:nvPr/>
            </p:nvPicPr>
            <p:blipFill>
              <a:blip r:embed="rId4" cstate="print"/>
              <a:stretch>
                <a:fillRect/>
              </a:stretch>
            </p:blipFill>
            <p:spPr>
              <a:xfrm>
                <a:off x="6555445" y="2330368"/>
                <a:ext cx="66294" cy="66294"/>
              </a:xfrm>
              <a:prstGeom prst="rect">
                <a:avLst/>
              </a:prstGeom>
              <a:effectLst>
                <a:outerShdw blurRad="228600" dist="50800" dir="5400000" algn="ctr" rotWithShape="0">
                  <a:srgbClr val="66FFFF"/>
                </a:outerShdw>
              </a:effectLst>
            </p:spPr>
          </p:pic>
          <p:pic>
            <p:nvPicPr>
              <p:cNvPr id="859" name="Picture 858" descr="glow-ball.png"/>
              <p:cNvPicPr>
                <a:picLocks noChangeAspect="1"/>
              </p:cNvPicPr>
              <p:nvPr/>
            </p:nvPicPr>
            <p:blipFill>
              <a:blip r:embed="rId4" cstate="print"/>
              <a:stretch>
                <a:fillRect/>
              </a:stretch>
            </p:blipFill>
            <p:spPr>
              <a:xfrm>
                <a:off x="6886424" y="2473550"/>
                <a:ext cx="66294" cy="66294"/>
              </a:xfrm>
              <a:prstGeom prst="rect">
                <a:avLst/>
              </a:prstGeom>
              <a:effectLst>
                <a:outerShdw blurRad="228600" dist="50800" dir="5400000" algn="ctr" rotWithShape="0">
                  <a:srgbClr val="66FFFF"/>
                </a:outerShdw>
              </a:effectLst>
            </p:spPr>
          </p:pic>
          <p:pic>
            <p:nvPicPr>
              <p:cNvPr id="860" name="Picture 859" descr="glow-ball.png"/>
              <p:cNvPicPr>
                <a:picLocks noChangeAspect="1"/>
              </p:cNvPicPr>
              <p:nvPr/>
            </p:nvPicPr>
            <p:blipFill>
              <a:blip r:embed="rId4" cstate="print"/>
              <a:stretch>
                <a:fillRect/>
              </a:stretch>
            </p:blipFill>
            <p:spPr>
              <a:xfrm>
                <a:off x="6972563" y="2533185"/>
                <a:ext cx="66294" cy="66294"/>
              </a:xfrm>
              <a:prstGeom prst="rect">
                <a:avLst/>
              </a:prstGeom>
              <a:effectLst>
                <a:outerShdw blurRad="228600" dist="50800" dir="5400000" algn="ctr" rotWithShape="0">
                  <a:srgbClr val="66FFFF"/>
                </a:outerShdw>
              </a:effectLst>
            </p:spPr>
          </p:pic>
          <p:pic>
            <p:nvPicPr>
              <p:cNvPr id="861" name="Picture 860" descr="glow-ball.png"/>
              <p:cNvPicPr>
                <a:picLocks noChangeAspect="1"/>
              </p:cNvPicPr>
              <p:nvPr/>
            </p:nvPicPr>
            <p:blipFill>
              <a:blip r:embed="rId4" cstate="print"/>
              <a:stretch>
                <a:fillRect/>
              </a:stretch>
            </p:blipFill>
            <p:spPr>
              <a:xfrm>
                <a:off x="6692572" y="2170910"/>
                <a:ext cx="66294" cy="66294"/>
              </a:xfrm>
              <a:prstGeom prst="rect">
                <a:avLst/>
              </a:prstGeom>
              <a:effectLst>
                <a:outerShdw blurRad="228600" dist="50800" dir="5400000" algn="ctr" rotWithShape="0">
                  <a:srgbClr val="66FFFF"/>
                </a:outerShdw>
              </a:effectLst>
            </p:spPr>
          </p:pic>
          <p:pic>
            <p:nvPicPr>
              <p:cNvPr id="862" name="Picture 861" descr="glow-ball.png"/>
              <p:cNvPicPr>
                <a:picLocks noChangeAspect="1"/>
              </p:cNvPicPr>
              <p:nvPr/>
            </p:nvPicPr>
            <p:blipFill>
              <a:blip r:embed="rId4" cstate="print"/>
              <a:stretch>
                <a:fillRect/>
              </a:stretch>
            </p:blipFill>
            <p:spPr>
              <a:xfrm>
                <a:off x="6778711" y="2230545"/>
                <a:ext cx="66294" cy="66294"/>
              </a:xfrm>
              <a:prstGeom prst="rect">
                <a:avLst/>
              </a:prstGeom>
              <a:effectLst>
                <a:outerShdw blurRad="228600" dist="50800" dir="5400000" algn="ctr" rotWithShape="0">
                  <a:srgbClr val="66FFFF"/>
                </a:outerShdw>
              </a:effectLst>
            </p:spPr>
          </p:pic>
          <p:pic>
            <p:nvPicPr>
              <p:cNvPr id="863" name="Picture 862" descr="glow-ball.png"/>
              <p:cNvPicPr>
                <a:picLocks noChangeAspect="1"/>
              </p:cNvPicPr>
              <p:nvPr/>
            </p:nvPicPr>
            <p:blipFill>
              <a:blip r:embed="rId4" cstate="print"/>
              <a:stretch>
                <a:fillRect/>
              </a:stretch>
            </p:blipFill>
            <p:spPr>
              <a:xfrm>
                <a:off x="6931111" y="2382945"/>
                <a:ext cx="66294" cy="66294"/>
              </a:xfrm>
              <a:prstGeom prst="rect">
                <a:avLst/>
              </a:prstGeom>
              <a:effectLst>
                <a:outerShdw blurRad="228600" dist="50800" dir="5400000" algn="ctr" rotWithShape="0">
                  <a:srgbClr val="66FFFF"/>
                </a:outerShdw>
              </a:effectLst>
            </p:spPr>
          </p:pic>
          <p:pic>
            <p:nvPicPr>
              <p:cNvPr id="864" name="Picture 863" descr="glow-ball.png"/>
              <p:cNvPicPr>
                <a:picLocks noChangeAspect="1"/>
              </p:cNvPicPr>
              <p:nvPr/>
            </p:nvPicPr>
            <p:blipFill>
              <a:blip r:embed="rId5" cstate="print"/>
              <a:stretch>
                <a:fillRect/>
              </a:stretch>
            </p:blipFill>
            <p:spPr>
              <a:xfrm flipH="1" flipV="1">
                <a:off x="6529713" y="1995814"/>
                <a:ext cx="74965" cy="74965"/>
              </a:xfrm>
              <a:prstGeom prst="rect">
                <a:avLst/>
              </a:prstGeom>
              <a:effectLst>
                <a:outerShdw blurRad="228600" dist="50800" dir="5400000" algn="ctr" rotWithShape="0">
                  <a:srgbClr val="66FFFF"/>
                </a:outerShdw>
              </a:effectLst>
            </p:spPr>
          </p:pic>
          <p:pic>
            <p:nvPicPr>
              <p:cNvPr id="865" name="Picture 864" descr="glow-ball.png"/>
              <p:cNvPicPr>
                <a:picLocks noChangeAspect="1"/>
              </p:cNvPicPr>
              <p:nvPr/>
            </p:nvPicPr>
            <p:blipFill>
              <a:blip r:embed="rId4" cstate="print"/>
              <a:stretch>
                <a:fillRect/>
              </a:stretch>
            </p:blipFill>
            <p:spPr>
              <a:xfrm>
                <a:off x="6844972" y="2243798"/>
                <a:ext cx="66294" cy="66294"/>
              </a:xfrm>
              <a:prstGeom prst="rect">
                <a:avLst/>
              </a:prstGeom>
              <a:effectLst>
                <a:outerShdw blurRad="228600" dist="50800" dir="5400000" algn="ctr" rotWithShape="0">
                  <a:srgbClr val="66FFFF"/>
                </a:outerShdw>
              </a:effectLst>
            </p:spPr>
          </p:pic>
          <p:pic>
            <p:nvPicPr>
              <p:cNvPr id="866" name="Picture 865" descr="glow-ball.png"/>
              <p:cNvPicPr>
                <a:picLocks noChangeAspect="1"/>
              </p:cNvPicPr>
              <p:nvPr/>
            </p:nvPicPr>
            <p:blipFill>
              <a:blip r:embed="rId4" cstate="print"/>
              <a:stretch>
                <a:fillRect/>
              </a:stretch>
            </p:blipFill>
            <p:spPr>
              <a:xfrm>
                <a:off x="6931111" y="2303433"/>
                <a:ext cx="66294" cy="66294"/>
              </a:xfrm>
              <a:prstGeom prst="rect">
                <a:avLst/>
              </a:prstGeom>
              <a:effectLst>
                <a:outerShdw blurRad="228600" dist="50800" dir="5400000" algn="ctr" rotWithShape="0">
                  <a:srgbClr val="66FFFF"/>
                </a:outerShdw>
              </a:effectLst>
            </p:spPr>
          </p:pic>
          <p:pic>
            <p:nvPicPr>
              <p:cNvPr id="867" name="Picture 866" descr="glow-ball.png"/>
              <p:cNvPicPr>
                <a:picLocks noChangeAspect="1"/>
              </p:cNvPicPr>
              <p:nvPr/>
            </p:nvPicPr>
            <p:blipFill>
              <a:blip r:embed="rId5" cstate="print"/>
              <a:stretch>
                <a:fillRect/>
              </a:stretch>
            </p:blipFill>
            <p:spPr>
              <a:xfrm flipH="1" flipV="1">
                <a:off x="6531150" y="2250202"/>
                <a:ext cx="74965" cy="74965"/>
              </a:xfrm>
              <a:prstGeom prst="rect">
                <a:avLst/>
              </a:prstGeom>
              <a:effectLst>
                <a:outerShdw blurRad="228600" dist="50800" dir="5400000" algn="ctr" rotWithShape="0">
                  <a:srgbClr val="66FFFF"/>
                </a:outerShdw>
              </a:effectLst>
            </p:spPr>
          </p:pic>
          <p:pic>
            <p:nvPicPr>
              <p:cNvPr id="868" name="Picture 867" descr="glow-ball.png"/>
              <p:cNvPicPr>
                <a:picLocks noChangeAspect="1"/>
              </p:cNvPicPr>
              <p:nvPr/>
            </p:nvPicPr>
            <p:blipFill>
              <a:blip r:embed="rId4" cstate="print"/>
              <a:stretch>
                <a:fillRect/>
              </a:stretch>
            </p:blipFill>
            <p:spPr>
              <a:xfrm>
                <a:off x="6453618" y="2257698"/>
                <a:ext cx="66294" cy="66294"/>
              </a:xfrm>
              <a:prstGeom prst="rect">
                <a:avLst/>
              </a:prstGeom>
              <a:effectLst>
                <a:outerShdw blurRad="228600" dist="50800" dir="5400000" algn="ctr" rotWithShape="0">
                  <a:srgbClr val="66FFFF"/>
                </a:outerShdw>
              </a:effectLst>
            </p:spPr>
          </p:pic>
          <p:pic>
            <p:nvPicPr>
              <p:cNvPr id="869" name="Picture 868" descr="glow-ball.png"/>
              <p:cNvPicPr>
                <a:picLocks noChangeAspect="1"/>
              </p:cNvPicPr>
              <p:nvPr/>
            </p:nvPicPr>
            <p:blipFill>
              <a:blip r:embed="rId4" cstate="print"/>
              <a:stretch>
                <a:fillRect/>
              </a:stretch>
            </p:blipFill>
            <p:spPr>
              <a:xfrm>
                <a:off x="6619687" y="2243797"/>
                <a:ext cx="66294" cy="66294"/>
              </a:xfrm>
              <a:prstGeom prst="rect">
                <a:avLst/>
              </a:prstGeom>
              <a:effectLst>
                <a:outerShdw blurRad="228600" dist="50800" dir="5400000" algn="ctr" rotWithShape="0">
                  <a:srgbClr val="66FFFF"/>
                </a:outerShdw>
              </a:effectLst>
            </p:spPr>
          </p:pic>
          <p:pic>
            <p:nvPicPr>
              <p:cNvPr id="870" name="Picture 869" descr="glow-ball.png"/>
              <p:cNvPicPr>
                <a:picLocks noChangeAspect="1"/>
              </p:cNvPicPr>
              <p:nvPr/>
            </p:nvPicPr>
            <p:blipFill>
              <a:blip r:embed="rId4" cstate="print"/>
              <a:stretch>
                <a:fillRect/>
              </a:stretch>
            </p:blipFill>
            <p:spPr>
              <a:xfrm>
                <a:off x="6545086" y="2316267"/>
                <a:ext cx="66294" cy="66294"/>
              </a:xfrm>
              <a:prstGeom prst="rect">
                <a:avLst/>
              </a:prstGeom>
              <a:effectLst>
                <a:outerShdw blurRad="228600" dist="50800" dir="5400000" algn="ctr" rotWithShape="0">
                  <a:srgbClr val="66FFFF"/>
                </a:outerShdw>
              </a:effectLst>
            </p:spPr>
          </p:pic>
          <p:pic>
            <p:nvPicPr>
              <p:cNvPr id="871" name="Picture 870" descr="glow-ball.png"/>
              <p:cNvPicPr>
                <a:picLocks noChangeAspect="1"/>
              </p:cNvPicPr>
              <p:nvPr/>
            </p:nvPicPr>
            <p:blipFill>
              <a:blip r:embed="rId5" cstate="print"/>
              <a:stretch>
                <a:fillRect/>
              </a:stretch>
            </p:blipFill>
            <p:spPr>
              <a:xfrm flipH="1" flipV="1">
                <a:off x="6895911" y="2201964"/>
                <a:ext cx="74965" cy="74965"/>
              </a:xfrm>
              <a:prstGeom prst="rect">
                <a:avLst/>
              </a:prstGeom>
              <a:effectLst>
                <a:outerShdw blurRad="228600" dist="50800" dir="5400000" algn="ctr" rotWithShape="0">
                  <a:srgbClr val="66FFFF"/>
                </a:outerShdw>
              </a:effectLst>
            </p:spPr>
          </p:pic>
          <p:pic>
            <p:nvPicPr>
              <p:cNvPr id="872" name="Picture 871" descr="glow-ball.png"/>
              <p:cNvPicPr>
                <a:picLocks noChangeAspect="1"/>
              </p:cNvPicPr>
              <p:nvPr/>
            </p:nvPicPr>
            <p:blipFill>
              <a:blip r:embed="rId4" cstate="print"/>
              <a:stretch>
                <a:fillRect/>
              </a:stretch>
            </p:blipFill>
            <p:spPr>
              <a:xfrm>
                <a:off x="6672696" y="2164286"/>
                <a:ext cx="66294" cy="66294"/>
              </a:xfrm>
              <a:prstGeom prst="rect">
                <a:avLst/>
              </a:prstGeom>
              <a:effectLst>
                <a:outerShdw blurRad="228600" dist="50800" dir="5400000" algn="ctr" rotWithShape="0">
                  <a:srgbClr val="66FFFF"/>
                </a:outerShdw>
              </a:effectLst>
            </p:spPr>
          </p:pic>
          <p:pic>
            <p:nvPicPr>
              <p:cNvPr id="873" name="Picture 872" descr="glow-ball.png"/>
              <p:cNvPicPr>
                <a:picLocks noChangeAspect="1"/>
              </p:cNvPicPr>
              <p:nvPr/>
            </p:nvPicPr>
            <p:blipFill>
              <a:blip r:embed="rId4" cstate="print"/>
              <a:stretch>
                <a:fillRect/>
              </a:stretch>
            </p:blipFill>
            <p:spPr>
              <a:xfrm>
                <a:off x="6758835" y="2223921"/>
                <a:ext cx="66294" cy="66294"/>
              </a:xfrm>
              <a:prstGeom prst="rect">
                <a:avLst/>
              </a:prstGeom>
              <a:effectLst>
                <a:outerShdw blurRad="228600" dist="50800" dir="5400000" algn="ctr" rotWithShape="0">
                  <a:srgbClr val="66FFFF"/>
                </a:outerShdw>
              </a:effectLst>
            </p:spPr>
          </p:pic>
          <p:pic>
            <p:nvPicPr>
              <p:cNvPr id="874" name="Picture 873" descr="glow-ball.png"/>
              <p:cNvPicPr>
                <a:picLocks noChangeAspect="1"/>
              </p:cNvPicPr>
              <p:nvPr/>
            </p:nvPicPr>
            <p:blipFill>
              <a:blip r:embed="rId4" cstate="print"/>
              <a:stretch>
                <a:fillRect/>
              </a:stretch>
            </p:blipFill>
            <p:spPr>
              <a:xfrm>
                <a:off x="6911235" y="2376321"/>
                <a:ext cx="66294" cy="66294"/>
              </a:xfrm>
              <a:prstGeom prst="rect">
                <a:avLst/>
              </a:prstGeom>
              <a:effectLst>
                <a:outerShdw blurRad="228600" dist="50800" dir="5400000" algn="ctr" rotWithShape="0">
                  <a:srgbClr val="66FFFF"/>
                </a:outerShdw>
              </a:effectLst>
            </p:spPr>
          </p:pic>
          <p:pic>
            <p:nvPicPr>
              <p:cNvPr id="875" name="Picture 874" descr="glow-ball.png"/>
              <p:cNvPicPr>
                <a:picLocks noChangeAspect="1"/>
              </p:cNvPicPr>
              <p:nvPr/>
            </p:nvPicPr>
            <p:blipFill>
              <a:blip r:embed="rId5" cstate="print"/>
              <a:stretch>
                <a:fillRect/>
              </a:stretch>
            </p:blipFill>
            <p:spPr>
              <a:xfrm flipH="1" flipV="1">
                <a:off x="6516231" y="2014768"/>
                <a:ext cx="74965" cy="74965"/>
              </a:xfrm>
              <a:prstGeom prst="rect">
                <a:avLst/>
              </a:prstGeom>
              <a:effectLst>
                <a:outerShdw blurRad="228600" dist="50800" dir="5400000" algn="ctr" rotWithShape="0">
                  <a:srgbClr val="66FFFF"/>
                </a:outerShdw>
              </a:effectLst>
            </p:spPr>
          </p:pic>
          <p:pic>
            <p:nvPicPr>
              <p:cNvPr id="876" name="Picture 875" descr="glow-ball.png"/>
              <p:cNvPicPr>
                <a:picLocks noChangeAspect="1"/>
              </p:cNvPicPr>
              <p:nvPr/>
            </p:nvPicPr>
            <p:blipFill>
              <a:blip r:embed="rId5" cstate="print"/>
              <a:stretch>
                <a:fillRect/>
              </a:stretch>
            </p:blipFill>
            <p:spPr>
              <a:xfrm flipH="1" flipV="1">
                <a:off x="6517204" y="2241583"/>
                <a:ext cx="74965" cy="74965"/>
              </a:xfrm>
              <a:prstGeom prst="rect">
                <a:avLst/>
              </a:prstGeom>
              <a:effectLst>
                <a:outerShdw blurRad="228600" dist="50800" dir="5400000" algn="ctr" rotWithShape="0">
                  <a:srgbClr val="66FFFF"/>
                </a:outerShdw>
              </a:effectLst>
            </p:spPr>
          </p:pic>
          <p:pic>
            <p:nvPicPr>
              <p:cNvPr id="877" name="Picture 876" descr="glow-ball.png"/>
              <p:cNvPicPr>
                <a:picLocks noChangeAspect="1"/>
              </p:cNvPicPr>
              <p:nvPr/>
            </p:nvPicPr>
            <p:blipFill>
              <a:blip r:embed="rId5" cstate="print"/>
              <a:stretch>
                <a:fillRect/>
              </a:stretch>
            </p:blipFill>
            <p:spPr>
              <a:xfrm flipH="1" flipV="1">
                <a:off x="6476104" y="2316695"/>
                <a:ext cx="74965" cy="74965"/>
              </a:xfrm>
              <a:prstGeom prst="rect">
                <a:avLst/>
              </a:prstGeom>
              <a:effectLst>
                <a:outerShdw blurRad="228600" dist="50800" dir="5400000" algn="ctr" rotWithShape="0">
                  <a:srgbClr val="66FFFF"/>
                </a:outerShdw>
              </a:effectLst>
            </p:spPr>
          </p:pic>
          <p:pic>
            <p:nvPicPr>
              <p:cNvPr id="878" name="Picture 877" descr="glow-ball.png"/>
              <p:cNvPicPr>
                <a:picLocks noChangeAspect="1"/>
              </p:cNvPicPr>
              <p:nvPr/>
            </p:nvPicPr>
            <p:blipFill>
              <a:blip r:embed="rId4" cstate="print"/>
              <a:stretch>
                <a:fillRect/>
              </a:stretch>
            </p:blipFill>
            <p:spPr>
              <a:xfrm>
                <a:off x="6578170" y="2009849"/>
                <a:ext cx="66294" cy="66294"/>
              </a:xfrm>
              <a:prstGeom prst="rect">
                <a:avLst/>
              </a:prstGeom>
              <a:effectLst>
                <a:outerShdw blurRad="228600" dist="50800" dir="5400000" algn="ctr" rotWithShape="0">
                  <a:srgbClr val="66FFFF"/>
                </a:outerShdw>
              </a:effectLst>
            </p:spPr>
          </p:pic>
          <p:pic>
            <p:nvPicPr>
              <p:cNvPr id="879" name="Picture 878" descr="glow-ball.png"/>
              <p:cNvPicPr>
                <a:picLocks noChangeAspect="1"/>
              </p:cNvPicPr>
              <p:nvPr/>
            </p:nvPicPr>
            <p:blipFill>
              <a:blip r:embed="rId4" cstate="print"/>
              <a:stretch>
                <a:fillRect/>
              </a:stretch>
            </p:blipFill>
            <p:spPr>
              <a:xfrm>
                <a:off x="6798591" y="2104653"/>
                <a:ext cx="66294" cy="66294"/>
              </a:xfrm>
              <a:prstGeom prst="rect">
                <a:avLst/>
              </a:prstGeom>
              <a:effectLst>
                <a:outerShdw blurRad="228600" dist="50800" dir="5400000" algn="ctr" rotWithShape="0">
                  <a:srgbClr val="66FFFF"/>
                </a:outerShdw>
              </a:effectLst>
            </p:spPr>
          </p:pic>
          <p:pic>
            <p:nvPicPr>
              <p:cNvPr id="880" name="Picture 879" descr="glow-ball.png"/>
              <p:cNvPicPr>
                <a:picLocks noChangeAspect="1"/>
              </p:cNvPicPr>
              <p:nvPr/>
            </p:nvPicPr>
            <p:blipFill>
              <a:blip r:embed="rId4" cstate="print"/>
              <a:stretch>
                <a:fillRect/>
              </a:stretch>
            </p:blipFill>
            <p:spPr>
              <a:xfrm>
                <a:off x="6950991" y="2257053"/>
                <a:ext cx="66294" cy="66294"/>
              </a:xfrm>
              <a:prstGeom prst="rect">
                <a:avLst/>
              </a:prstGeom>
              <a:effectLst>
                <a:outerShdw blurRad="228600" dist="50800" dir="5400000" algn="ctr" rotWithShape="0">
                  <a:srgbClr val="66FFFF"/>
                </a:outerShdw>
              </a:effectLst>
            </p:spPr>
          </p:pic>
          <p:pic>
            <p:nvPicPr>
              <p:cNvPr id="881" name="Picture 880" descr="glow-ball.png"/>
              <p:cNvPicPr>
                <a:picLocks noChangeAspect="1"/>
              </p:cNvPicPr>
              <p:nvPr/>
            </p:nvPicPr>
            <p:blipFill>
              <a:blip r:embed="rId4" cstate="print"/>
              <a:stretch>
                <a:fillRect/>
              </a:stretch>
            </p:blipFill>
            <p:spPr>
              <a:xfrm>
                <a:off x="6564315" y="2053961"/>
                <a:ext cx="66294" cy="66294"/>
              </a:xfrm>
              <a:prstGeom prst="rect">
                <a:avLst/>
              </a:prstGeom>
              <a:effectLst>
                <a:outerShdw blurRad="228600" dist="50800" dir="5400000" algn="ctr" rotWithShape="0">
                  <a:srgbClr val="66FFFF"/>
                </a:outerShdw>
              </a:effectLst>
            </p:spPr>
          </p:pic>
          <p:pic>
            <p:nvPicPr>
              <p:cNvPr id="882" name="Picture 881" descr="glow-ball.png"/>
              <p:cNvPicPr>
                <a:picLocks noChangeAspect="1"/>
              </p:cNvPicPr>
              <p:nvPr/>
            </p:nvPicPr>
            <p:blipFill>
              <a:blip r:embed="rId4" cstate="print"/>
              <a:stretch>
                <a:fillRect/>
              </a:stretch>
            </p:blipFill>
            <p:spPr>
              <a:xfrm>
                <a:off x="6950991" y="2177541"/>
                <a:ext cx="66294" cy="66294"/>
              </a:xfrm>
              <a:prstGeom prst="rect">
                <a:avLst/>
              </a:prstGeom>
              <a:effectLst>
                <a:outerShdw blurRad="228600" dist="50800" dir="5400000" algn="ctr" rotWithShape="0">
                  <a:srgbClr val="66FFFF"/>
                </a:outerShdw>
              </a:effectLst>
            </p:spPr>
          </p:pic>
          <p:pic>
            <p:nvPicPr>
              <p:cNvPr id="883" name="Picture 882" descr="glow-ball.png"/>
              <p:cNvPicPr>
                <a:picLocks noChangeAspect="1"/>
              </p:cNvPicPr>
              <p:nvPr/>
            </p:nvPicPr>
            <p:blipFill>
              <a:blip r:embed="rId5" cstate="print"/>
              <a:stretch>
                <a:fillRect/>
              </a:stretch>
            </p:blipFill>
            <p:spPr>
              <a:xfrm flipH="1" flipV="1">
                <a:off x="6490978" y="2262530"/>
                <a:ext cx="74965" cy="74965"/>
              </a:xfrm>
              <a:prstGeom prst="rect">
                <a:avLst/>
              </a:prstGeom>
              <a:effectLst>
                <a:outerShdw blurRad="228600" dist="50800" dir="5400000" algn="ctr" rotWithShape="0">
                  <a:srgbClr val="66FFFF"/>
                </a:outerShdw>
              </a:effectLst>
            </p:spPr>
          </p:pic>
          <p:pic>
            <p:nvPicPr>
              <p:cNvPr id="884" name="Picture 883" descr="glow-ball.png"/>
              <p:cNvPicPr>
                <a:picLocks noChangeAspect="1"/>
              </p:cNvPicPr>
              <p:nvPr/>
            </p:nvPicPr>
            <p:blipFill>
              <a:blip r:embed="rId4" cstate="print"/>
              <a:stretch>
                <a:fillRect/>
              </a:stretch>
            </p:blipFill>
            <p:spPr>
              <a:xfrm>
                <a:off x="6489484" y="2016707"/>
                <a:ext cx="66294" cy="66294"/>
              </a:xfrm>
              <a:prstGeom prst="rect">
                <a:avLst/>
              </a:prstGeom>
              <a:effectLst>
                <a:outerShdw blurRad="228600" dist="50800" dir="5400000" algn="ctr" rotWithShape="0">
                  <a:srgbClr val="66FFFF"/>
                </a:outerShdw>
              </a:effectLst>
            </p:spPr>
          </p:pic>
          <p:pic>
            <p:nvPicPr>
              <p:cNvPr id="885" name="Picture 884" descr="glow-ball.png"/>
              <p:cNvPicPr>
                <a:picLocks noChangeAspect="1"/>
              </p:cNvPicPr>
              <p:nvPr/>
            </p:nvPicPr>
            <p:blipFill>
              <a:blip r:embed="rId4" cstate="print"/>
              <a:stretch>
                <a:fillRect/>
              </a:stretch>
            </p:blipFill>
            <p:spPr>
              <a:xfrm>
                <a:off x="6556439" y="2073144"/>
                <a:ext cx="66294" cy="66294"/>
              </a:xfrm>
              <a:prstGeom prst="rect">
                <a:avLst/>
              </a:prstGeom>
              <a:effectLst>
                <a:outerShdw blurRad="228600" dist="50800" dir="5400000" algn="ctr" rotWithShape="0">
                  <a:srgbClr val="66FFFF"/>
                </a:outerShdw>
              </a:effectLst>
            </p:spPr>
          </p:pic>
          <p:pic>
            <p:nvPicPr>
              <p:cNvPr id="886" name="Picture 885" descr="glow-ball.png"/>
              <p:cNvPicPr>
                <a:picLocks noChangeAspect="1"/>
              </p:cNvPicPr>
              <p:nvPr/>
            </p:nvPicPr>
            <p:blipFill>
              <a:blip r:embed="rId4" cstate="print"/>
              <a:stretch>
                <a:fillRect/>
              </a:stretch>
            </p:blipFill>
            <p:spPr>
              <a:xfrm>
                <a:off x="6791967" y="2270305"/>
                <a:ext cx="66294" cy="66294"/>
              </a:xfrm>
              <a:prstGeom prst="rect">
                <a:avLst/>
              </a:prstGeom>
              <a:effectLst>
                <a:outerShdw blurRad="228600" dist="50800" dir="5400000" algn="ctr" rotWithShape="0">
                  <a:srgbClr val="66FFFF"/>
                </a:outerShdw>
              </a:effectLst>
            </p:spPr>
          </p:pic>
          <p:pic>
            <p:nvPicPr>
              <p:cNvPr id="887" name="Picture 886" descr="glow-ball.png"/>
              <p:cNvPicPr>
                <a:picLocks noChangeAspect="1"/>
              </p:cNvPicPr>
              <p:nvPr/>
            </p:nvPicPr>
            <p:blipFill>
              <a:blip r:embed="rId4" cstate="print"/>
              <a:stretch>
                <a:fillRect/>
              </a:stretch>
            </p:blipFill>
            <p:spPr>
              <a:xfrm>
                <a:off x="6944367" y="2422705"/>
                <a:ext cx="66294" cy="66294"/>
              </a:xfrm>
              <a:prstGeom prst="rect">
                <a:avLst/>
              </a:prstGeom>
              <a:effectLst>
                <a:outerShdw blurRad="228600" dist="50800" dir="5400000" algn="ctr" rotWithShape="0">
                  <a:srgbClr val="66FFFF"/>
                </a:outerShdw>
              </a:effectLst>
            </p:spPr>
          </p:pic>
          <p:pic>
            <p:nvPicPr>
              <p:cNvPr id="888" name="Picture 887" descr="glow-ball.png"/>
              <p:cNvPicPr>
                <a:picLocks noChangeAspect="1"/>
              </p:cNvPicPr>
              <p:nvPr/>
            </p:nvPicPr>
            <p:blipFill>
              <a:blip r:embed="rId5" cstate="print"/>
              <a:stretch>
                <a:fillRect/>
              </a:stretch>
            </p:blipFill>
            <p:spPr>
              <a:xfrm flipH="1" flipV="1">
                <a:off x="6915791" y="2076072"/>
                <a:ext cx="74965" cy="74965"/>
              </a:xfrm>
              <a:prstGeom prst="rect">
                <a:avLst/>
              </a:prstGeom>
              <a:effectLst>
                <a:outerShdw blurRad="228600" dist="50800" dir="5400000" algn="ctr" rotWithShape="0">
                  <a:srgbClr val="66FFFF"/>
                </a:outerShdw>
              </a:effectLst>
            </p:spPr>
          </p:pic>
          <p:pic>
            <p:nvPicPr>
              <p:cNvPr id="889" name="Picture 888" descr="glow-ball.png"/>
              <p:cNvPicPr>
                <a:picLocks noChangeAspect="1"/>
              </p:cNvPicPr>
              <p:nvPr/>
            </p:nvPicPr>
            <p:blipFill>
              <a:blip r:embed="rId4" cstate="print"/>
              <a:stretch>
                <a:fillRect/>
              </a:stretch>
            </p:blipFill>
            <p:spPr>
              <a:xfrm>
                <a:off x="6440924" y="2020317"/>
                <a:ext cx="66294" cy="66294"/>
              </a:xfrm>
              <a:prstGeom prst="rect">
                <a:avLst/>
              </a:prstGeom>
              <a:effectLst>
                <a:outerShdw blurRad="228600" dist="50800" dir="5400000" algn="ctr" rotWithShape="0">
                  <a:srgbClr val="66FFFF"/>
                </a:outerShdw>
              </a:effectLst>
            </p:spPr>
          </p:pic>
          <p:pic>
            <p:nvPicPr>
              <p:cNvPr id="890" name="Picture 889" descr="glow-ball.png"/>
              <p:cNvPicPr>
                <a:picLocks noChangeAspect="1"/>
              </p:cNvPicPr>
              <p:nvPr/>
            </p:nvPicPr>
            <p:blipFill>
              <a:blip r:embed="rId4" cstate="print"/>
              <a:stretch>
                <a:fillRect/>
              </a:stretch>
            </p:blipFill>
            <p:spPr>
              <a:xfrm>
                <a:off x="6778715" y="2098029"/>
                <a:ext cx="66294" cy="66294"/>
              </a:xfrm>
              <a:prstGeom prst="rect">
                <a:avLst/>
              </a:prstGeom>
              <a:effectLst>
                <a:outerShdw blurRad="228600" dist="50800" dir="5400000" algn="ctr" rotWithShape="0">
                  <a:srgbClr val="66FFFF"/>
                </a:outerShdw>
              </a:effectLst>
            </p:spPr>
          </p:pic>
          <p:pic>
            <p:nvPicPr>
              <p:cNvPr id="891" name="Picture 890" descr="glow-ball.png"/>
              <p:cNvPicPr>
                <a:picLocks noChangeAspect="1"/>
              </p:cNvPicPr>
              <p:nvPr/>
            </p:nvPicPr>
            <p:blipFill>
              <a:blip r:embed="rId4" cstate="print"/>
              <a:stretch>
                <a:fillRect/>
              </a:stretch>
            </p:blipFill>
            <p:spPr>
              <a:xfrm>
                <a:off x="6931115" y="2250429"/>
                <a:ext cx="66294" cy="66294"/>
              </a:xfrm>
              <a:prstGeom prst="rect">
                <a:avLst/>
              </a:prstGeom>
              <a:effectLst>
                <a:outerShdw blurRad="228600" dist="50800" dir="5400000" algn="ctr" rotWithShape="0">
                  <a:srgbClr val="66FFFF"/>
                </a:outerShdw>
              </a:effectLst>
            </p:spPr>
          </p:pic>
          <p:pic>
            <p:nvPicPr>
              <p:cNvPr id="892" name="Picture 891" descr="glow-ball.png"/>
              <p:cNvPicPr>
                <a:picLocks noChangeAspect="1"/>
              </p:cNvPicPr>
              <p:nvPr/>
            </p:nvPicPr>
            <p:blipFill>
              <a:blip r:embed="rId5" cstate="print"/>
              <a:stretch>
                <a:fillRect/>
              </a:stretch>
            </p:blipFill>
            <p:spPr>
              <a:xfrm flipH="1" flipV="1">
                <a:off x="6463549" y="2265961"/>
                <a:ext cx="74965" cy="74965"/>
              </a:xfrm>
              <a:prstGeom prst="rect">
                <a:avLst/>
              </a:prstGeom>
              <a:effectLst>
                <a:outerShdw blurRad="228600" dist="50800" dir="5400000" algn="ctr" rotWithShape="0">
                  <a:srgbClr val="66FFFF"/>
                </a:outerShdw>
              </a:effectLst>
            </p:spPr>
          </p:pic>
          <p:pic>
            <p:nvPicPr>
              <p:cNvPr id="893" name="Picture 892" descr="glow-ball.png"/>
              <p:cNvPicPr>
                <a:picLocks noChangeAspect="1"/>
              </p:cNvPicPr>
              <p:nvPr/>
            </p:nvPicPr>
            <p:blipFill>
              <a:blip r:embed="rId5" cstate="print"/>
              <a:stretch>
                <a:fillRect/>
              </a:stretch>
            </p:blipFill>
            <p:spPr>
              <a:xfrm flipH="1" flipV="1">
                <a:off x="6725984" y="2048008"/>
                <a:ext cx="74965" cy="74965"/>
              </a:xfrm>
              <a:prstGeom prst="rect">
                <a:avLst/>
              </a:prstGeom>
              <a:effectLst>
                <a:outerShdw blurRad="228600" dist="50800" dir="5400000" algn="ctr" rotWithShape="0">
                  <a:srgbClr val="66FFFF"/>
                </a:outerShdw>
              </a:effectLst>
            </p:spPr>
          </p:pic>
          <p:pic>
            <p:nvPicPr>
              <p:cNvPr id="894" name="Picture 893" descr="glow-ball.png"/>
              <p:cNvPicPr>
                <a:picLocks noChangeAspect="1"/>
              </p:cNvPicPr>
              <p:nvPr/>
            </p:nvPicPr>
            <p:blipFill>
              <a:blip r:embed="rId4" cstate="print"/>
              <a:stretch>
                <a:fillRect/>
              </a:stretch>
            </p:blipFill>
            <p:spPr>
              <a:xfrm>
                <a:off x="6772092" y="2250430"/>
                <a:ext cx="66294" cy="66294"/>
              </a:xfrm>
              <a:prstGeom prst="rect">
                <a:avLst/>
              </a:prstGeom>
              <a:effectLst>
                <a:outerShdw blurRad="228600" dist="50800" dir="5400000" algn="ctr" rotWithShape="0">
                  <a:srgbClr val="66FFFF"/>
                </a:outerShdw>
              </a:effectLst>
            </p:spPr>
          </p:pic>
          <p:pic>
            <p:nvPicPr>
              <p:cNvPr id="895" name="Picture 894" descr="glow-ball.png"/>
              <p:cNvPicPr>
                <a:picLocks noChangeAspect="1"/>
              </p:cNvPicPr>
              <p:nvPr/>
            </p:nvPicPr>
            <p:blipFill>
              <a:blip r:embed="rId4" cstate="print"/>
              <a:stretch>
                <a:fillRect/>
              </a:stretch>
            </p:blipFill>
            <p:spPr>
              <a:xfrm>
                <a:off x="6858231" y="2310065"/>
                <a:ext cx="66294" cy="66294"/>
              </a:xfrm>
              <a:prstGeom prst="rect">
                <a:avLst/>
              </a:prstGeom>
              <a:effectLst>
                <a:outerShdw blurRad="228600" dist="50800" dir="5400000" algn="ctr" rotWithShape="0">
                  <a:srgbClr val="66FFFF"/>
                </a:outerShdw>
              </a:effectLst>
            </p:spPr>
          </p:pic>
          <p:pic>
            <p:nvPicPr>
              <p:cNvPr id="896" name="Picture 895" descr="glow-ball.png"/>
              <p:cNvPicPr>
                <a:picLocks noChangeAspect="1"/>
              </p:cNvPicPr>
              <p:nvPr/>
            </p:nvPicPr>
            <p:blipFill>
              <a:blip r:embed="rId4" cstate="print"/>
              <a:stretch>
                <a:fillRect/>
              </a:stretch>
            </p:blipFill>
            <p:spPr>
              <a:xfrm>
                <a:off x="6613068" y="2263682"/>
                <a:ext cx="66294" cy="66294"/>
              </a:xfrm>
              <a:prstGeom prst="rect">
                <a:avLst/>
              </a:prstGeom>
              <a:effectLst>
                <a:outerShdw blurRad="228600" dist="50800" dir="5400000" algn="ctr" rotWithShape="0">
                  <a:srgbClr val="66FFFF"/>
                </a:outerShdw>
              </a:effectLst>
            </p:spPr>
          </p:pic>
          <p:pic>
            <p:nvPicPr>
              <p:cNvPr id="897" name="Picture 896" descr="glow-ball.png"/>
              <p:cNvPicPr>
                <a:picLocks noChangeAspect="1"/>
              </p:cNvPicPr>
              <p:nvPr/>
            </p:nvPicPr>
            <p:blipFill>
              <a:blip r:embed="rId4" cstate="print"/>
              <a:stretch>
                <a:fillRect/>
              </a:stretch>
            </p:blipFill>
            <p:spPr>
              <a:xfrm>
                <a:off x="6478600" y="2236992"/>
                <a:ext cx="66294" cy="66294"/>
              </a:xfrm>
              <a:prstGeom prst="rect">
                <a:avLst/>
              </a:prstGeom>
              <a:effectLst>
                <a:outerShdw blurRad="228600" dist="50800" dir="5400000" algn="ctr" rotWithShape="0">
                  <a:srgbClr val="66FFFF"/>
                </a:outerShdw>
              </a:effectLst>
            </p:spPr>
          </p:pic>
          <p:pic>
            <p:nvPicPr>
              <p:cNvPr id="898" name="Picture 897" descr="glow-ball.png"/>
              <p:cNvPicPr>
                <a:picLocks noChangeAspect="1"/>
              </p:cNvPicPr>
              <p:nvPr/>
            </p:nvPicPr>
            <p:blipFill>
              <a:blip r:embed="rId4" cstate="print"/>
              <a:stretch>
                <a:fillRect/>
              </a:stretch>
            </p:blipFill>
            <p:spPr>
              <a:xfrm>
                <a:off x="6752216" y="2243806"/>
                <a:ext cx="66294" cy="66294"/>
              </a:xfrm>
              <a:prstGeom prst="rect">
                <a:avLst/>
              </a:prstGeom>
              <a:effectLst>
                <a:outerShdw blurRad="228600" dist="50800" dir="5400000" algn="ctr" rotWithShape="0">
                  <a:srgbClr val="66FFFF"/>
                </a:outerShdw>
              </a:effectLst>
            </p:spPr>
          </p:pic>
          <p:pic>
            <p:nvPicPr>
              <p:cNvPr id="899" name="Picture 898" descr="glow-ball.png"/>
              <p:cNvPicPr>
                <a:picLocks noChangeAspect="1"/>
              </p:cNvPicPr>
              <p:nvPr/>
            </p:nvPicPr>
            <p:blipFill>
              <a:blip r:embed="rId4" cstate="print"/>
              <a:stretch>
                <a:fillRect/>
              </a:stretch>
            </p:blipFill>
            <p:spPr>
              <a:xfrm>
                <a:off x="6838355" y="2303441"/>
                <a:ext cx="66294" cy="66294"/>
              </a:xfrm>
              <a:prstGeom prst="rect">
                <a:avLst/>
              </a:prstGeom>
              <a:effectLst>
                <a:outerShdw blurRad="228600" dist="50800" dir="5400000" algn="ctr" rotWithShape="0">
                  <a:srgbClr val="66FFFF"/>
                </a:outerShdw>
              </a:effectLst>
            </p:spPr>
          </p:pic>
          <p:pic>
            <p:nvPicPr>
              <p:cNvPr id="900" name="Picture 899" descr="glow-ball.png"/>
              <p:cNvPicPr>
                <a:picLocks noChangeAspect="1"/>
              </p:cNvPicPr>
              <p:nvPr/>
            </p:nvPicPr>
            <p:blipFill>
              <a:blip r:embed="rId4" cstate="print"/>
              <a:stretch>
                <a:fillRect/>
              </a:stretch>
            </p:blipFill>
            <p:spPr>
              <a:xfrm>
                <a:off x="6357671" y="2408605"/>
                <a:ext cx="66294" cy="66294"/>
              </a:xfrm>
              <a:prstGeom prst="rect">
                <a:avLst/>
              </a:prstGeom>
              <a:effectLst>
                <a:outerShdw blurRad="228600" dist="50800" dir="5400000" algn="ctr" rotWithShape="0">
                  <a:srgbClr val="66FFFF"/>
                </a:outerShdw>
              </a:effectLst>
            </p:spPr>
          </p:pic>
          <p:pic>
            <p:nvPicPr>
              <p:cNvPr id="901" name="Picture 900" descr="glow-ball.png"/>
              <p:cNvPicPr>
                <a:picLocks noChangeAspect="1"/>
              </p:cNvPicPr>
              <p:nvPr/>
            </p:nvPicPr>
            <p:blipFill>
              <a:blip r:embed="rId4" cstate="print"/>
              <a:stretch>
                <a:fillRect/>
              </a:stretch>
            </p:blipFill>
            <p:spPr>
              <a:xfrm>
                <a:off x="6443810" y="2468240"/>
                <a:ext cx="66294" cy="66294"/>
              </a:xfrm>
              <a:prstGeom prst="rect">
                <a:avLst/>
              </a:prstGeom>
              <a:effectLst>
                <a:outerShdw blurRad="228600" dist="50800" dir="5400000" algn="ctr" rotWithShape="0">
                  <a:srgbClr val="66FFFF"/>
                </a:outerShdw>
              </a:effectLst>
            </p:spPr>
          </p:pic>
          <p:pic>
            <p:nvPicPr>
              <p:cNvPr id="902" name="Picture 901" descr="glow-ball.png"/>
              <p:cNvPicPr>
                <a:picLocks noChangeAspect="1"/>
              </p:cNvPicPr>
              <p:nvPr/>
            </p:nvPicPr>
            <p:blipFill>
              <a:blip r:embed="rId4" cstate="print"/>
              <a:stretch>
                <a:fillRect/>
              </a:stretch>
            </p:blipFill>
            <p:spPr>
              <a:xfrm>
                <a:off x="6596210" y="2620640"/>
                <a:ext cx="66294" cy="66294"/>
              </a:xfrm>
              <a:prstGeom prst="rect">
                <a:avLst/>
              </a:prstGeom>
              <a:effectLst>
                <a:outerShdw blurRad="228600" dist="50800" dir="5400000" algn="ctr" rotWithShape="0">
                  <a:srgbClr val="66FFFF"/>
                </a:outerShdw>
              </a:effectLst>
            </p:spPr>
          </p:pic>
          <p:pic>
            <p:nvPicPr>
              <p:cNvPr id="903" name="Picture 902" descr="glow-ball.png"/>
              <p:cNvPicPr>
                <a:picLocks noChangeAspect="1"/>
              </p:cNvPicPr>
              <p:nvPr/>
            </p:nvPicPr>
            <p:blipFill>
              <a:blip r:embed="rId4" cstate="print"/>
              <a:stretch>
                <a:fillRect/>
              </a:stretch>
            </p:blipFill>
            <p:spPr>
              <a:xfrm>
                <a:off x="6510071" y="2481493"/>
                <a:ext cx="66294" cy="66294"/>
              </a:xfrm>
              <a:prstGeom prst="rect">
                <a:avLst/>
              </a:prstGeom>
              <a:effectLst>
                <a:outerShdw blurRad="228600" dist="50800" dir="5400000" algn="ctr" rotWithShape="0">
                  <a:srgbClr val="66FFFF"/>
                </a:outerShdw>
              </a:effectLst>
            </p:spPr>
          </p:pic>
          <p:pic>
            <p:nvPicPr>
              <p:cNvPr id="904" name="Picture 903" descr="glow-ball.png"/>
              <p:cNvPicPr>
                <a:picLocks noChangeAspect="1"/>
              </p:cNvPicPr>
              <p:nvPr/>
            </p:nvPicPr>
            <p:blipFill>
              <a:blip r:embed="rId4" cstate="print"/>
              <a:stretch>
                <a:fillRect/>
              </a:stretch>
            </p:blipFill>
            <p:spPr>
              <a:xfrm>
                <a:off x="6596210" y="2541128"/>
                <a:ext cx="66294" cy="66294"/>
              </a:xfrm>
              <a:prstGeom prst="rect">
                <a:avLst/>
              </a:prstGeom>
              <a:effectLst>
                <a:outerShdw blurRad="228600" dist="50800" dir="5400000" algn="ctr" rotWithShape="0">
                  <a:srgbClr val="66FFFF"/>
                </a:outerShdw>
              </a:effectLst>
            </p:spPr>
          </p:pic>
          <p:pic>
            <p:nvPicPr>
              <p:cNvPr id="905" name="Picture 904" descr="glow-ball.png"/>
              <p:cNvPicPr>
                <a:picLocks noChangeAspect="1"/>
              </p:cNvPicPr>
              <p:nvPr/>
            </p:nvPicPr>
            <p:blipFill>
              <a:blip r:embed="rId4" cstate="print"/>
              <a:stretch>
                <a:fillRect/>
              </a:stretch>
            </p:blipFill>
            <p:spPr>
              <a:xfrm>
                <a:off x="6198647" y="2421857"/>
                <a:ext cx="66294" cy="66294"/>
              </a:xfrm>
              <a:prstGeom prst="rect">
                <a:avLst/>
              </a:prstGeom>
              <a:effectLst>
                <a:outerShdw blurRad="228600" dist="50800" dir="5400000" algn="ctr" rotWithShape="0">
                  <a:srgbClr val="66FFFF"/>
                </a:outerShdw>
              </a:effectLst>
            </p:spPr>
          </p:pic>
          <p:pic>
            <p:nvPicPr>
              <p:cNvPr id="906" name="Picture 905" descr="glow-ball.png"/>
              <p:cNvPicPr>
                <a:picLocks noChangeAspect="1"/>
              </p:cNvPicPr>
              <p:nvPr/>
            </p:nvPicPr>
            <p:blipFill>
              <a:blip r:embed="rId4" cstate="print"/>
              <a:stretch>
                <a:fillRect/>
              </a:stretch>
            </p:blipFill>
            <p:spPr>
              <a:xfrm>
                <a:off x="6284786" y="2481492"/>
                <a:ext cx="66294" cy="66294"/>
              </a:xfrm>
              <a:prstGeom prst="rect">
                <a:avLst/>
              </a:prstGeom>
              <a:effectLst>
                <a:outerShdw blurRad="228600" dist="50800" dir="5400000" algn="ctr" rotWithShape="0">
                  <a:srgbClr val="66FFFF"/>
                </a:outerShdw>
              </a:effectLst>
            </p:spPr>
          </p:pic>
          <p:pic>
            <p:nvPicPr>
              <p:cNvPr id="907" name="Picture 906" descr="glow-ball.png"/>
              <p:cNvPicPr>
                <a:picLocks noChangeAspect="1"/>
              </p:cNvPicPr>
              <p:nvPr/>
            </p:nvPicPr>
            <p:blipFill>
              <a:blip r:embed="rId4" cstate="print"/>
              <a:stretch>
                <a:fillRect/>
              </a:stretch>
            </p:blipFill>
            <p:spPr>
              <a:xfrm>
                <a:off x="6437186" y="2633892"/>
                <a:ext cx="66294" cy="66294"/>
              </a:xfrm>
              <a:prstGeom prst="rect">
                <a:avLst/>
              </a:prstGeom>
              <a:effectLst>
                <a:outerShdw blurRad="228600" dist="50800" dir="5400000" algn="ctr" rotWithShape="0">
                  <a:srgbClr val="66FFFF"/>
                </a:outerShdw>
              </a:effectLst>
            </p:spPr>
          </p:pic>
          <p:pic>
            <p:nvPicPr>
              <p:cNvPr id="908" name="Picture 907" descr="glow-ball.png"/>
              <p:cNvPicPr>
                <a:picLocks noChangeAspect="1"/>
              </p:cNvPicPr>
              <p:nvPr/>
            </p:nvPicPr>
            <p:blipFill>
              <a:blip r:embed="rId5" cstate="print"/>
              <a:stretch>
                <a:fillRect/>
              </a:stretch>
            </p:blipFill>
            <p:spPr>
              <a:xfrm flipH="1" flipV="1">
                <a:off x="6561010" y="2439659"/>
                <a:ext cx="74965" cy="74965"/>
              </a:xfrm>
              <a:prstGeom prst="rect">
                <a:avLst/>
              </a:prstGeom>
              <a:effectLst>
                <a:outerShdw blurRad="228600" dist="50800" dir="5400000" algn="ctr" rotWithShape="0">
                  <a:srgbClr val="66FFFF"/>
                </a:outerShdw>
              </a:effectLst>
            </p:spPr>
          </p:pic>
          <p:pic>
            <p:nvPicPr>
              <p:cNvPr id="909" name="Picture 908" descr="glow-ball.png"/>
              <p:cNvPicPr>
                <a:picLocks noChangeAspect="1"/>
              </p:cNvPicPr>
              <p:nvPr/>
            </p:nvPicPr>
            <p:blipFill>
              <a:blip r:embed="rId4" cstate="print"/>
              <a:stretch>
                <a:fillRect/>
              </a:stretch>
            </p:blipFill>
            <p:spPr>
              <a:xfrm>
                <a:off x="6337795" y="2401981"/>
                <a:ext cx="66294" cy="66294"/>
              </a:xfrm>
              <a:prstGeom prst="rect">
                <a:avLst/>
              </a:prstGeom>
              <a:effectLst>
                <a:outerShdw blurRad="228600" dist="50800" dir="5400000" algn="ctr" rotWithShape="0">
                  <a:srgbClr val="66FFFF"/>
                </a:outerShdw>
              </a:effectLst>
            </p:spPr>
          </p:pic>
          <p:pic>
            <p:nvPicPr>
              <p:cNvPr id="910" name="Picture 909" descr="glow-ball.png"/>
              <p:cNvPicPr>
                <a:picLocks noChangeAspect="1"/>
              </p:cNvPicPr>
              <p:nvPr/>
            </p:nvPicPr>
            <p:blipFill>
              <a:blip r:embed="rId4" cstate="print"/>
              <a:stretch>
                <a:fillRect/>
              </a:stretch>
            </p:blipFill>
            <p:spPr>
              <a:xfrm>
                <a:off x="6423934" y="2461616"/>
                <a:ext cx="66294" cy="66294"/>
              </a:xfrm>
              <a:prstGeom prst="rect">
                <a:avLst/>
              </a:prstGeom>
              <a:effectLst>
                <a:outerShdw blurRad="228600" dist="50800" dir="5400000" algn="ctr" rotWithShape="0">
                  <a:srgbClr val="66FFFF"/>
                </a:outerShdw>
              </a:effectLst>
            </p:spPr>
          </p:pic>
          <p:pic>
            <p:nvPicPr>
              <p:cNvPr id="911" name="Picture 910" descr="glow-ball.png"/>
              <p:cNvPicPr>
                <a:picLocks noChangeAspect="1"/>
              </p:cNvPicPr>
              <p:nvPr/>
            </p:nvPicPr>
            <p:blipFill>
              <a:blip r:embed="rId4" cstate="print"/>
              <a:stretch>
                <a:fillRect/>
              </a:stretch>
            </p:blipFill>
            <p:spPr>
              <a:xfrm>
                <a:off x="6576334" y="2614016"/>
                <a:ext cx="66294" cy="66294"/>
              </a:xfrm>
              <a:prstGeom prst="rect">
                <a:avLst/>
              </a:prstGeom>
              <a:effectLst>
                <a:outerShdw blurRad="228600" dist="50800" dir="5400000" algn="ctr" rotWithShape="0">
                  <a:srgbClr val="66FFFF"/>
                </a:outerShdw>
              </a:effectLst>
            </p:spPr>
          </p:pic>
          <p:pic>
            <p:nvPicPr>
              <p:cNvPr id="912" name="Picture 911" descr="glow-ball.png"/>
              <p:cNvPicPr>
                <a:picLocks noChangeAspect="1"/>
              </p:cNvPicPr>
              <p:nvPr/>
            </p:nvPicPr>
            <p:blipFill>
              <a:blip r:embed="rId4" cstate="print"/>
              <a:stretch>
                <a:fillRect/>
              </a:stretch>
            </p:blipFill>
            <p:spPr>
              <a:xfrm>
                <a:off x="6377551" y="2282713"/>
                <a:ext cx="66294" cy="66294"/>
              </a:xfrm>
              <a:prstGeom prst="rect">
                <a:avLst/>
              </a:prstGeom>
              <a:effectLst>
                <a:outerShdw blurRad="228600" dist="50800" dir="5400000" algn="ctr" rotWithShape="0">
                  <a:srgbClr val="66FFFF"/>
                </a:outerShdw>
              </a:effectLst>
            </p:spPr>
          </p:pic>
          <p:pic>
            <p:nvPicPr>
              <p:cNvPr id="913" name="Picture 912" descr="glow-ball.png"/>
              <p:cNvPicPr>
                <a:picLocks noChangeAspect="1"/>
              </p:cNvPicPr>
              <p:nvPr/>
            </p:nvPicPr>
            <p:blipFill>
              <a:blip r:embed="rId4" cstate="print"/>
              <a:stretch>
                <a:fillRect/>
              </a:stretch>
            </p:blipFill>
            <p:spPr>
              <a:xfrm>
                <a:off x="6463690" y="2342348"/>
                <a:ext cx="66294" cy="66294"/>
              </a:xfrm>
              <a:prstGeom prst="rect">
                <a:avLst/>
              </a:prstGeom>
              <a:effectLst>
                <a:outerShdw blurRad="228600" dist="50800" dir="5400000" algn="ctr" rotWithShape="0">
                  <a:srgbClr val="66FFFF"/>
                </a:outerShdw>
              </a:effectLst>
            </p:spPr>
          </p:pic>
          <p:pic>
            <p:nvPicPr>
              <p:cNvPr id="914" name="Picture 913" descr="glow-ball.png"/>
              <p:cNvPicPr>
                <a:picLocks noChangeAspect="1"/>
              </p:cNvPicPr>
              <p:nvPr/>
            </p:nvPicPr>
            <p:blipFill>
              <a:blip r:embed="rId4" cstate="print"/>
              <a:stretch>
                <a:fillRect/>
              </a:stretch>
            </p:blipFill>
            <p:spPr>
              <a:xfrm>
                <a:off x="6616090" y="2494748"/>
                <a:ext cx="66294" cy="66294"/>
              </a:xfrm>
              <a:prstGeom prst="rect">
                <a:avLst/>
              </a:prstGeom>
              <a:effectLst>
                <a:outerShdw blurRad="228600" dist="50800" dir="5400000" algn="ctr" rotWithShape="0">
                  <a:srgbClr val="66FFFF"/>
                </a:outerShdw>
              </a:effectLst>
            </p:spPr>
          </p:pic>
          <p:pic>
            <p:nvPicPr>
              <p:cNvPr id="915" name="Picture 914" descr="glow-ball.png"/>
              <p:cNvPicPr>
                <a:picLocks noChangeAspect="1"/>
              </p:cNvPicPr>
              <p:nvPr/>
            </p:nvPicPr>
            <p:blipFill>
              <a:blip r:embed="rId4" cstate="print"/>
              <a:stretch>
                <a:fillRect/>
              </a:stretch>
            </p:blipFill>
            <p:spPr>
              <a:xfrm>
                <a:off x="6529951" y="2355601"/>
                <a:ext cx="66294" cy="66294"/>
              </a:xfrm>
              <a:prstGeom prst="rect">
                <a:avLst/>
              </a:prstGeom>
              <a:effectLst>
                <a:outerShdw blurRad="228600" dist="50800" dir="5400000" algn="ctr" rotWithShape="0">
                  <a:srgbClr val="66FFFF"/>
                </a:outerShdw>
              </a:effectLst>
            </p:spPr>
          </p:pic>
          <p:pic>
            <p:nvPicPr>
              <p:cNvPr id="916" name="Picture 915" descr="glow-ball.png"/>
              <p:cNvPicPr>
                <a:picLocks noChangeAspect="1"/>
              </p:cNvPicPr>
              <p:nvPr/>
            </p:nvPicPr>
            <p:blipFill>
              <a:blip r:embed="rId4" cstate="print"/>
              <a:stretch>
                <a:fillRect/>
              </a:stretch>
            </p:blipFill>
            <p:spPr>
              <a:xfrm>
                <a:off x="6616090" y="2415236"/>
                <a:ext cx="66294" cy="66294"/>
              </a:xfrm>
              <a:prstGeom prst="rect">
                <a:avLst/>
              </a:prstGeom>
              <a:effectLst>
                <a:outerShdw blurRad="228600" dist="50800" dir="5400000" algn="ctr" rotWithShape="0">
                  <a:srgbClr val="66FFFF"/>
                </a:outerShdw>
              </a:effectLst>
            </p:spPr>
          </p:pic>
          <p:pic>
            <p:nvPicPr>
              <p:cNvPr id="917" name="Picture 916" descr="glow-ball.png"/>
              <p:cNvPicPr>
                <a:picLocks noChangeAspect="1"/>
              </p:cNvPicPr>
              <p:nvPr/>
            </p:nvPicPr>
            <p:blipFill>
              <a:blip r:embed="rId4" cstate="print"/>
              <a:stretch>
                <a:fillRect/>
              </a:stretch>
            </p:blipFill>
            <p:spPr>
              <a:xfrm>
                <a:off x="6218527" y="2295965"/>
                <a:ext cx="66294" cy="66294"/>
              </a:xfrm>
              <a:prstGeom prst="rect">
                <a:avLst/>
              </a:prstGeom>
              <a:effectLst>
                <a:outerShdw blurRad="228600" dist="50800" dir="5400000" algn="ctr" rotWithShape="0">
                  <a:srgbClr val="66FFFF"/>
                </a:outerShdw>
              </a:effectLst>
            </p:spPr>
          </p:pic>
          <p:pic>
            <p:nvPicPr>
              <p:cNvPr id="918" name="Picture 917" descr="glow-ball.png"/>
              <p:cNvPicPr>
                <a:picLocks noChangeAspect="1"/>
              </p:cNvPicPr>
              <p:nvPr/>
            </p:nvPicPr>
            <p:blipFill>
              <a:blip r:embed="rId4" cstate="print"/>
              <a:stretch>
                <a:fillRect/>
              </a:stretch>
            </p:blipFill>
            <p:spPr>
              <a:xfrm>
                <a:off x="6350243" y="2355600"/>
                <a:ext cx="66294" cy="66294"/>
              </a:xfrm>
              <a:prstGeom prst="rect">
                <a:avLst/>
              </a:prstGeom>
              <a:effectLst>
                <a:outerShdw blurRad="228600" dist="50800" dir="5400000" algn="ctr" rotWithShape="0">
                  <a:srgbClr val="66FFFF"/>
                </a:outerShdw>
              </a:effectLst>
            </p:spPr>
          </p:pic>
          <p:pic>
            <p:nvPicPr>
              <p:cNvPr id="919" name="Picture 918" descr="glow-ball.png"/>
              <p:cNvPicPr>
                <a:picLocks noChangeAspect="1"/>
              </p:cNvPicPr>
              <p:nvPr/>
            </p:nvPicPr>
            <p:blipFill>
              <a:blip r:embed="rId4" cstate="print"/>
              <a:stretch>
                <a:fillRect/>
              </a:stretch>
            </p:blipFill>
            <p:spPr>
              <a:xfrm>
                <a:off x="6457066" y="2508000"/>
                <a:ext cx="66294" cy="66294"/>
              </a:xfrm>
              <a:prstGeom prst="rect">
                <a:avLst/>
              </a:prstGeom>
              <a:effectLst>
                <a:outerShdw blurRad="228600" dist="50800" dir="5400000" algn="ctr" rotWithShape="0">
                  <a:srgbClr val="66FFFF"/>
                </a:outerShdw>
              </a:effectLst>
            </p:spPr>
          </p:pic>
          <p:pic>
            <p:nvPicPr>
              <p:cNvPr id="920" name="Picture 919" descr="glow-ball.png"/>
              <p:cNvPicPr>
                <a:picLocks noChangeAspect="1"/>
              </p:cNvPicPr>
              <p:nvPr/>
            </p:nvPicPr>
            <p:blipFill>
              <a:blip r:embed="rId4" cstate="print"/>
              <a:stretch>
                <a:fillRect/>
              </a:stretch>
            </p:blipFill>
            <p:spPr>
              <a:xfrm>
                <a:off x="6609466" y="2660400"/>
                <a:ext cx="66294" cy="66294"/>
              </a:xfrm>
              <a:prstGeom prst="rect">
                <a:avLst/>
              </a:prstGeom>
              <a:effectLst>
                <a:outerShdw blurRad="228600" dist="50800" dir="5400000" algn="ctr" rotWithShape="0">
                  <a:srgbClr val="66FFFF"/>
                </a:outerShdw>
              </a:effectLst>
            </p:spPr>
          </p:pic>
          <p:pic>
            <p:nvPicPr>
              <p:cNvPr id="921" name="Picture 920" descr="glow-ball.png"/>
              <p:cNvPicPr>
                <a:picLocks noChangeAspect="1"/>
              </p:cNvPicPr>
              <p:nvPr/>
            </p:nvPicPr>
            <p:blipFill>
              <a:blip r:embed="rId5" cstate="print"/>
              <a:stretch>
                <a:fillRect/>
              </a:stretch>
            </p:blipFill>
            <p:spPr>
              <a:xfrm flipH="1" flipV="1">
                <a:off x="6580890" y="2313767"/>
                <a:ext cx="74965" cy="74965"/>
              </a:xfrm>
              <a:prstGeom prst="rect">
                <a:avLst/>
              </a:prstGeom>
              <a:effectLst>
                <a:outerShdw blurRad="228600" dist="50800" dir="5400000" algn="ctr" rotWithShape="0">
                  <a:srgbClr val="66FFFF"/>
                </a:outerShdw>
              </a:effectLst>
            </p:spPr>
          </p:pic>
          <p:pic>
            <p:nvPicPr>
              <p:cNvPr id="922" name="Picture 921" descr="glow-ball.png"/>
              <p:cNvPicPr>
                <a:picLocks noChangeAspect="1"/>
              </p:cNvPicPr>
              <p:nvPr/>
            </p:nvPicPr>
            <p:blipFill>
              <a:blip r:embed="rId4" cstate="print"/>
              <a:stretch>
                <a:fillRect/>
              </a:stretch>
            </p:blipFill>
            <p:spPr>
              <a:xfrm>
                <a:off x="6351978" y="2298878"/>
                <a:ext cx="66294" cy="66294"/>
              </a:xfrm>
              <a:prstGeom prst="rect">
                <a:avLst/>
              </a:prstGeom>
              <a:effectLst>
                <a:outerShdw blurRad="228600" dist="50800" dir="5400000" algn="ctr" rotWithShape="0">
                  <a:srgbClr val="66FFFF"/>
                </a:outerShdw>
              </a:effectLst>
            </p:spPr>
          </p:pic>
          <p:pic>
            <p:nvPicPr>
              <p:cNvPr id="923" name="Picture 922" descr="glow-ball.png"/>
              <p:cNvPicPr>
                <a:picLocks noChangeAspect="1"/>
              </p:cNvPicPr>
              <p:nvPr/>
            </p:nvPicPr>
            <p:blipFill>
              <a:blip r:embed="rId4" cstate="print"/>
              <a:stretch>
                <a:fillRect/>
              </a:stretch>
            </p:blipFill>
            <p:spPr>
              <a:xfrm>
                <a:off x="6443814" y="2335724"/>
                <a:ext cx="66294" cy="66294"/>
              </a:xfrm>
              <a:prstGeom prst="rect">
                <a:avLst/>
              </a:prstGeom>
              <a:effectLst>
                <a:outerShdw blurRad="228600" dist="50800" dir="5400000" algn="ctr" rotWithShape="0">
                  <a:srgbClr val="66FFFF"/>
                </a:outerShdw>
              </a:effectLst>
            </p:spPr>
          </p:pic>
          <p:pic>
            <p:nvPicPr>
              <p:cNvPr id="924" name="Picture 923" descr="glow-ball.png"/>
              <p:cNvPicPr>
                <a:picLocks noChangeAspect="1"/>
              </p:cNvPicPr>
              <p:nvPr/>
            </p:nvPicPr>
            <p:blipFill>
              <a:blip r:embed="rId4" cstate="print"/>
              <a:stretch>
                <a:fillRect/>
              </a:stretch>
            </p:blipFill>
            <p:spPr>
              <a:xfrm>
                <a:off x="6596214" y="2488124"/>
                <a:ext cx="66294" cy="66294"/>
              </a:xfrm>
              <a:prstGeom prst="rect">
                <a:avLst/>
              </a:prstGeom>
              <a:effectLst>
                <a:outerShdw blurRad="228600" dist="50800" dir="5400000" algn="ctr" rotWithShape="0">
                  <a:srgbClr val="66FFFF"/>
                </a:outerShdw>
              </a:effectLst>
            </p:spPr>
          </p:pic>
          <p:pic>
            <p:nvPicPr>
              <p:cNvPr id="925" name="Picture 924" descr="glow-ball.png"/>
              <p:cNvPicPr>
                <a:picLocks noChangeAspect="1"/>
              </p:cNvPicPr>
              <p:nvPr/>
            </p:nvPicPr>
            <p:blipFill>
              <a:blip r:embed="rId4" cstate="print"/>
              <a:stretch>
                <a:fillRect/>
              </a:stretch>
            </p:blipFill>
            <p:spPr>
              <a:xfrm>
                <a:off x="6437191" y="2488125"/>
                <a:ext cx="66294" cy="66294"/>
              </a:xfrm>
              <a:prstGeom prst="rect">
                <a:avLst/>
              </a:prstGeom>
              <a:effectLst>
                <a:outerShdw blurRad="228600" dist="50800" dir="5400000" algn="ctr" rotWithShape="0">
                  <a:srgbClr val="66FFFF"/>
                </a:outerShdw>
              </a:effectLst>
            </p:spPr>
          </p:pic>
          <p:pic>
            <p:nvPicPr>
              <p:cNvPr id="926" name="Picture 925" descr="glow-ball.png"/>
              <p:cNvPicPr>
                <a:picLocks noChangeAspect="1"/>
              </p:cNvPicPr>
              <p:nvPr/>
            </p:nvPicPr>
            <p:blipFill>
              <a:blip r:embed="rId4" cstate="print"/>
              <a:stretch>
                <a:fillRect/>
              </a:stretch>
            </p:blipFill>
            <p:spPr>
              <a:xfrm>
                <a:off x="6523330" y="2547760"/>
                <a:ext cx="66294" cy="66294"/>
              </a:xfrm>
              <a:prstGeom prst="rect">
                <a:avLst/>
              </a:prstGeom>
              <a:effectLst>
                <a:outerShdw blurRad="228600" dist="50800" dir="5400000" algn="ctr" rotWithShape="0">
                  <a:srgbClr val="66FFFF"/>
                </a:outerShdw>
              </a:effectLst>
            </p:spPr>
          </p:pic>
          <p:pic>
            <p:nvPicPr>
              <p:cNvPr id="927" name="Picture 926" descr="glow-ball.png"/>
              <p:cNvPicPr>
                <a:picLocks noChangeAspect="1"/>
              </p:cNvPicPr>
              <p:nvPr/>
            </p:nvPicPr>
            <p:blipFill>
              <a:blip r:embed="rId4" cstate="print"/>
              <a:stretch>
                <a:fillRect/>
              </a:stretch>
            </p:blipFill>
            <p:spPr>
              <a:xfrm>
                <a:off x="6278167" y="2501377"/>
                <a:ext cx="66294" cy="66294"/>
              </a:xfrm>
              <a:prstGeom prst="rect">
                <a:avLst/>
              </a:prstGeom>
              <a:effectLst>
                <a:outerShdw blurRad="228600" dist="50800" dir="5400000" algn="ctr" rotWithShape="0">
                  <a:srgbClr val="66FFFF"/>
                </a:outerShdw>
              </a:effectLst>
            </p:spPr>
          </p:pic>
          <p:pic>
            <p:nvPicPr>
              <p:cNvPr id="928" name="Picture 927" descr="glow-ball.png"/>
              <p:cNvPicPr>
                <a:picLocks noChangeAspect="1"/>
              </p:cNvPicPr>
              <p:nvPr/>
            </p:nvPicPr>
            <p:blipFill>
              <a:blip r:embed="rId4" cstate="print"/>
              <a:stretch>
                <a:fillRect/>
              </a:stretch>
            </p:blipFill>
            <p:spPr>
              <a:xfrm>
                <a:off x="6364306" y="2561012"/>
                <a:ext cx="66294" cy="66294"/>
              </a:xfrm>
              <a:prstGeom prst="rect">
                <a:avLst/>
              </a:prstGeom>
              <a:effectLst>
                <a:outerShdw blurRad="228600" dist="50800" dir="5400000" algn="ctr" rotWithShape="0">
                  <a:srgbClr val="66FFFF"/>
                </a:outerShdw>
              </a:effectLst>
            </p:spPr>
          </p:pic>
          <p:pic>
            <p:nvPicPr>
              <p:cNvPr id="929" name="Picture 928" descr="glow-ball.png"/>
              <p:cNvPicPr>
                <a:picLocks noChangeAspect="1"/>
              </p:cNvPicPr>
              <p:nvPr/>
            </p:nvPicPr>
            <p:blipFill>
              <a:blip r:embed="rId4" cstate="print"/>
              <a:stretch>
                <a:fillRect/>
              </a:stretch>
            </p:blipFill>
            <p:spPr>
              <a:xfrm>
                <a:off x="6417315" y="2481501"/>
                <a:ext cx="66294" cy="66294"/>
              </a:xfrm>
              <a:prstGeom prst="rect">
                <a:avLst/>
              </a:prstGeom>
              <a:effectLst>
                <a:outerShdw blurRad="228600" dist="50800" dir="5400000" algn="ctr" rotWithShape="0">
                  <a:srgbClr val="66FFFF"/>
                </a:outerShdw>
              </a:effectLst>
            </p:spPr>
          </p:pic>
          <p:pic>
            <p:nvPicPr>
              <p:cNvPr id="930" name="Picture 929" descr="glow-ball.png"/>
              <p:cNvPicPr>
                <a:picLocks noChangeAspect="1"/>
              </p:cNvPicPr>
              <p:nvPr/>
            </p:nvPicPr>
            <p:blipFill>
              <a:blip r:embed="rId4" cstate="print"/>
              <a:stretch>
                <a:fillRect/>
              </a:stretch>
            </p:blipFill>
            <p:spPr>
              <a:xfrm>
                <a:off x="6503454" y="2541136"/>
                <a:ext cx="66294" cy="66294"/>
              </a:xfrm>
              <a:prstGeom prst="rect">
                <a:avLst/>
              </a:prstGeom>
              <a:effectLst>
                <a:outerShdw blurRad="228600" dist="50800" dir="5400000" algn="ctr" rotWithShape="0">
                  <a:srgbClr val="66FFFF"/>
                </a:outerShdw>
              </a:effectLst>
            </p:spPr>
          </p:pic>
          <p:pic>
            <p:nvPicPr>
              <p:cNvPr id="931" name="Picture 930" descr="glow-ball.png"/>
              <p:cNvPicPr>
                <a:picLocks noChangeAspect="1"/>
              </p:cNvPicPr>
              <p:nvPr/>
            </p:nvPicPr>
            <p:blipFill>
              <a:blip r:embed="rId4" cstate="print"/>
              <a:stretch>
                <a:fillRect/>
              </a:stretch>
            </p:blipFill>
            <p:spPr>
              <a:xfrm>
                <a:off x="6510071" y="2561005"/>
                <a:ext cx="66294" cy="66294"/>
              </a:xfrm>
              <a:prstGeom prst="rect">
                <a:avLst/>
              </a:prstGeom>
              <a:effectLst>
                <a:outerShdw blurRad="228600" dist="50800" dir="5400000" algn="ctr" rotWithShape="0">
                  <a:srgbClr val="66FFFF"/>
                </a:outerShdw>
              </a:effectLst>
            </p:spPr>
          </p:pic>
          <p:pic>
            <p:nvPicPr>
              <p:cNvPr id="932" name="Picture 931" descr="glow-ball.png"/>
              <p:cNvPicPr>
                <a:picLocks noChangeAspect="1"/>
              </p:cNvPicPr>
              <p:nvPr/>
            </p:nvPicPr>
            <p:blipFill>
              <a:blip r:embed="rId4" cstate="print"/>
              <a:stretch>
                <a:fillRect/>
              </a:stretch>
            </p:blipFill>
            <p:spPr>
              <a:xfrm>
                <a:off x="6596210" y="2620640"/>
                <a:ext cx="66294" cy="66294"/>
              </a:xfrm>
              <a:prstGeom prst="rect">
                <a:avLst/>
              </a:prstGeom>
              <a:effectLst>
                <a:outerShdw blurRad="228600" dist="50800" dir="5400000" algn="ctr" rotWithShape="0">
                  <a:srgbClr val="66FFFF"/>
                </a:outerShdw>
              </a:effectLst>
            </p:spPr>
          </p:pic>
          <p:pic>
            <p:nvPicPr>
              <p:cNvPr id="933" name="Picture 932" descr="glow-ball.png"/>
              <p:cNvPicPr>
                <a:picLocks noChangeAspect="1"/>
              </p:cNvPicPr>
              <p:nvPr/>
            </p:nvPicPr>
            <p:blipFill>
              <a:blip r:embed="rId4" cstate="print"/>
              <a:stretch>
                <a:fillRect/>
              </a:stretch>
            </p:blipFill>
            <p:spPr>
              <a:xfrm>
                <a:off x="6662471" y="2633893"/>
                <a:ext cx="66294" cy="66294"/>
              </a:xfrm>
              <a:prstGeom prst="rect">
                <a:avLst/>
              </a:prstGeom>
              <a:effectLst>
                <a:outerShdw blurRad="228600" dist="50800" dir="5400000" algn="ctr" rotWithShape="0">
                  <a:srgbClr val="66FFFF"/>
                </a:outerShdw>
              </a:effectLst>
            </p:spPr>
          </p:pic>
          <p:pic>
            <p:nvPicPr>
              <p:cNvPr id="934" name="Picture 933" descr="glow-ball.png"/>
              <p:cNvPicPr>
                <a:picLocks noChangeAspect="1"/>
              </p:cNvPicPr>
              <p:nvPr/>
            </p:nvPicPr>
            <p:blipFill>
              <a:blip r:embed="rId4" cstate="print"/>
              <a:stretch>
                <a:fillRect/>
              </a:stretch>
            </p:blipFill>
            <p:spPr>
              <a:xfrm>
                <a:off x="6227281" y="2467222"/>
                <a:ext cx="66294" cy="66294"/>
              </a:xfrm>
              <a:prstGeom prst="rect">
                <a:avLst/>
              </a:prstGeom>
              <a:effectLst>
                <a:outerShdw blurRad="228600" dist="50800" dir="5400000" algn="ctr" rotWithShape="0">
                  <a:srgbClr val="66FFFF"/>
                </a:outerShdw>
              </a:effectLst>
            </p:spPr>
          </p:pic>
          <p:pic>
            <p:nvPicPr>
              <p:cNvPr id="935" name="Picture 934" descr="glow-ball.png"/>
              <p:cNvPicPr>
                <a:picLocks noChangeAspect="1"/>
              </p:cNvPicPr>
              <p:nvPr/>
            </p:nvPicPr>
            <p:blipFill>
              <a:blip r:embed="rId5" cstate="print"/>
              <a:stretch>
                <a:fillRect/>
              </a:stretch>
            </p:blipFill>
            <p:spPr>
              <a:xfrm flipH="1" flipV="1">
                <a:off x="6397926" y="2557249"/>
                <a:ext cx="74965" cy="74965"/>
              </a:xfrm>
              <a:prstGeom prst="rect">
                <a:avLst/>
              </a:prstGeom>
              <a:effectLst>
                <a:outerShdw blurRad="228600" dist="50800" dir="5400000" algn="ctr" rotWithShape="0">
                  <a:srgbClr val="66FFFF"/>
                </a:outerShdw>
              </a:effectLst>
            </p:spPr>
          </p:pic>
          <p:pic>
            <p:nvPicPr>
              <p:cNvPr id="936" name="Picture 935" descr="glow-ball.png"/>
              <p:cNvPicPr>
                <a:picLocks noChangeAspect="1"/>
              </p:cNvPicPr>
              <p:nvPr/>
            </p:nvPicPr>
            <p:blipFill>
              <a:blip r:embed="rId4" cstate="print"/>
              <a:stretch>
                <a:fillRect/>
              </a:stretch>
            </p:blipFill>
            <p:spPr>
              <a:xfrm>
                <a:off x="6351047" y="2574257"/>
                <a:ext cx="66294" cy="66294"/>
              </a:xfrm>
              <a:prstGeom prst="rect">
                <a:avLst/>
              </a:prstGeom>
              <a:effectLst>
                <a:outerShdw blurRad="228600" dist="50800" dir="5400000" algn="ctr" rotWithShape="0">
                  <a:srgbClr val="66FFFF"/>
                </a:outerShdw>
              </a:effectLst>
            </p:spPr>
          </p:pic>
          <p:pic>
            <p:nvPicPr>
              <p:cNvPr id="937" name="Picture 936" descr="glow-ball.png"/>
              <p:cNvPicPr>
                <a:picLocks noChangeAspect="1"/>
              </p:cNvPicPr>
              <p:nvPr/>
            </p:nvPicPr>
            <p:blipFill>
              <a:blip r:embed="rId4" cstate="print"/>
              <a:stretch>
                <a:fillRect/>
              </a:stretch>
            </p:blipFill>
            <p:spPr>
              <a:xfrm>
                <a:off x="6437186" y="2633892"/>
                <a:ext cx="66294" cy="66294"/>
              </a:xfrm>
              <a:prstGeom prst="rect">
                <a:avLst/>
              </a:prstGeom>
              <a:effectLst>
                <a:outerShdw blurRad="228600" dist="50800" dir="5400000" algn="ctr" rotWithShape="0">
                  <a:srgbClr val="66FFFF"/>
                </a:outerShdw>
              </a:effectLst>
            </p:spPr>
          </p:pic>
          <p:pic>
            <p:nvPicPr>
              <p:cNvPr id="938" name="Picture 937" descr="glow-ball.png"/>
              <p:cNvPicPr>
                <a:picLocks noChangeAspect="1"/>
              </p:cNvPicPr>
              <p:nvPr/>
            </p:nvPicPr>
            <p:blipFill>
              <a:blip r:embed="rId4" cstate="print"/>
              <a:stretch>
                <a:fillRect/>
              </a:stretch>
            </p:blipFill>
            <p:spPr>
              <a:xfrm>
                <a:off x="6215513" y="2415416"/>
                <a:ext cx="66294" cy="66294"/>
              </a:xfrm>
              <a:prstGeom prst="rect">
                <a:avLst/>
              </a:prstGeom>
              <a:effectLst>
                <a:outerShdw blurRad="228600" dist="50800" dir="5400000" algn="ctr" rotWithShape="0">
                  <a:srgbClr val="66FFFF"/>
                </a:outerShdw>
              </a:effectLst>
            </p:spPr>
          </p:pic>
          <p:pic>
            <p:nvPicPr>
              <p:cNvPr id="939" name="Picture 938" descr="glow-ball.png"/>
              <p:cNvPicPr>
                <a:picLocks noChangeAspect="1"/>
              </p:cNvPicPr>
              <p:nvPr/>
            </p:nvPicPr>
            <p:blipFill>
              <a:blip r:embed="rId4" cstate="print"/>
              <a:stretch>
                <a:fillRect/>
              </a:stretch>
            </p:blipFill>
            <p:spPr>
              <a:xfrm>
                <a:off x="6246281" y="2500722"/>
                <a:ext cx="66294" cy="66294"/>
              </a:xfrm>
              <a:prstGeom prst="rect">
                <a:avLst/>
              </a:prstGeom>
              <a:effectLst>
                <a:outerShdw blurRad="228600" dist="50800" dir="5400000" algn="ctr" rotWithShape="0">
                  <a:srgbClr val="66FFFF"/>
                </a:outerShdw>
              </a:effectLst>
            </p:spPr>
          </p:pic>
          <p:pic>
            <p:nvPicPr>
              <p:cNvPr id="940" name="Picture 939" descr="glow-ball.png"/>
              <p:cNvPicPr>
                <a:picLocks noChangeAspect="1"/>
              </p:cNvPicPr>
              <p:nvPr/>
            </p:nvPicPr>
            <p:blipFill>
              <a:blip r:embed="rId4" cstate="print"/>
              <a:stretch>
                <a:fillRect/>
              </a:stretch>
            </p:blipFill>
            <p:spPr>
              <a:xfrm>
                <a:off x="6195774" y="2474960"/>
                <a:ext cx="66294" cy="66294"/>
              </a:xfrm>
              <a:prstGeom prst="rect">
                <a:avLst/>
              </a:prstGeom>
              <a:effectLst>
                <a:outerShdw blurRad="228600" dist="50800" dir="5400000" algn="ctr" rotWithShape="0">
                  <a:srgbClr val="66FFFF"/>
                </a:outerShdw>
              </a:effectLst>
            </p:spPr>
          </p:pic>
          <p:pic>
            <p:nvPicPr>
              <p:cNvPr id="941" name="Picture 940" descr="glow-ball.png"/>
              <p:cNvPicPr>
                <a:picLocks noChangeAspect="1"/>
              </p:cNvPicPr>
              <p:nvPr/>
            </p:nvPicPr>
            <p:blipFill>
              <a:blip r:embed="rId4" cstate="print"/>
              <a:stretch>
                <a:fillRect/>
              </a:stretch>
            </p:blipFill>
            <p:spPr>
              <a:xfrm>
                <a:off x="6423887" y="2622308"/>
                <a:ext cx="66294" cy="66294"/>
              </a:xfrm>
              <a:prstGeom prst="rect">
                <a:avLst/>
              </a:prstGeom>
              <a:effectLst>
                <a:outerShdw blurRad="228600" dist="50800" dir="5400000" algn="ctr" rotWithShape="0">
                  <a:srgbClr val="66FFFF"/>
                </a:outerShdw>
              </a:effectLst>
            </p:spPr>
          </p:pic>
          <p:pic>
            <p:nvPicPr>
              <p:cNvPr id="942" name="Picture 941" descr="glow-ball.png"/>
              <p:cNvPicPr>
                <a:picLocks noChangeAspect="1"/>
              </p:cNvPicPr>
              <p:nvPr/>
            </p:nvPicPr>
            <p:blipFill>
              <a:blip r:embed="rId5" cstate="print"/>
              <a:stretch>
                <a:fillRect/>
              </a:stretch>
            </p:blipFill>
            <p:spPr>
              <a:xfrm flipH="1" flipV="1">
                <a:off x="6454992" y="2606795"/>
                <a:ext cx="74965" cy="74965"/>
              </a:xfrm>
              <a:prstGeom prst="rect">
                <a:avLst/>
              </a:prstGeom>
              <a:effectLst>
                <a:outerShdw blurRad="228600" dist="50800" dir="5400000" algn="ctr" rotWithShape="0">
                  <a:srgbClr val="66FFFF"/>
                </a:outerShdw>
              </a:effectLst>
            </p:spPr>
          </p:pic>
          <p:pic>
            <p:nvPicPr>
              <p:cNvPr id="943" name="Picture 942" descr="glow-ball.png"/>
              <p:cNvPicPr>
                <a:picLocks noChangeAspect="1"/>
              </p:cNvPicPr>
              <p:nvPr/>
            </p:nvPicPr>
            <p:blipFill>
              <a:blip r:embed="rId4" cstate="print"/>
              <a:stretch>
                <a:fillRect/>
              </a:stretch>
            </p:blipFill>
            <p:spPr>
              <a:xfrm>
                <a:off x="6244010" y="2464859"/>
                <a:ext cx="66294" cy="66294"/>
              </a:xfrm>
              <a:prstGeom prst="rect">
                <a:avLst/>
              </a:prstGeom>
              <a:effectLst>
                <a:outerShdw blurRad="228600" dist="50800" dir="5400000" algn="ctr" rotWithShape="0">
                  <a:srgbClr val="66FFFF"/>
                </a:outerShdw>
              </a:effectLst>
            </p:spPr>
          </p:pic>
          <p:pic>
            <p:nvPicPr>
              <p:cNvPr id="944" name="Picture 943" descr="glow-ball.png"/>
              <p:cNvPicPr>
                <a:picLocks noChangeAspect="1"/>
              </p:cNvPicPr>
              <p:nvPr/>
            </p:nvPicPr>
            <p:blipFill>
              <a:blip r:embed="rId4" cstate="print"/>
              <a:stretch>
                <a:fillRect/>
              </a:stretch>
            </p:blipFill>
            <p:spPr>
              <a:xfrm>
                <a:off x="6576334" y="2614016"/>
                <a:ext cx="66294" cy="66294"/>
              </a:xfrm>
              <a:prstGeom prst="rect">
                <a:avLst/>
              </a:prstGeom>
              <a:effectLst>
                <a:outerShdw blurRad="228600" dist="50800" dir="5400000" algn="ctr" rotWithShape="0">
                  <a:srgbClr val="66FFFF"/>
                </a:outerShdw>
              </a:effectLst>
            </p:spPr>
          </p:pic>
          <p:pic>
            <p:nvPicPr>
              <p:cNvPr id="945" name="Picture 944" descr="glow-ball.png"/>
              <p:cNvPicPr>
                <a:picLocks noChangeAspect="1"/>
              </p:cNvPicPr>
              <p:nvPr/>
            </p:nvPicPr>
            <p:blipFill>
              <a:blip r:embed="rId4" cstate="print"/>
              <a:stretch>
                <a:fillRect/>
              </a:stretch>
            </p:blipFill>
            <p:spPr>
              <a:xfrm>
                <a:off x="6210649" y="2457724"/>
                <a:ext cx="66294" cy="66294"/>
              </a:xfrm>
              <a:prstGeom prst="rect">
                <a:avLst/>
              </a:prstGeom>
              <a:effectLst>
                <a:outerShdw blurRad="228600" dist="50800" dir="5400000" algn="ctr" rotWithShape="0">
                  <a:srgbClr val="66FFFF"/>
                </a:outerShdw>
              </a:effectLst>
            </p:spPr>
          </p:pic>
          <p:pic>
            <p:nvPicPr>
              <p:cNvPr id="946" name="Picture 945" descr="glow-ball.png"/>
              <p:cNvPicPr>
                <a:picLocks noChangeAspect="1"/>
              </p:cNvPicPr>
              <p:nvPr/>
            </p:nvPicPr>
            <p:blipFill>
              <a:blip r:embed="rId4" cstate="print"/>
              <a:stretch>
                <a:fillRect/>
              </a:stretch>
            </p:blipFill>
            <p:spPr>
              <a:xfrm>
                <a:off x="6529951" y="2435113"/>
                <a:ext cx="66294" cy="66294"/>
              </a:xfrm>
              <a:prstGeom prst="rect">
                <a:avLst/>
              </a:prstGeom>
              <a:effectLst>
                <a:outerShdw blurRad="228600" dist="50800" dir="5400000" algn="ctr" rotWithShape="0">
                  <a:srgbClr val="66FFFF"/>
                </a:outerShdw>
              </a:effectLst>
            </p:spPr>
          </p:pic>
          <p:pic>
            <p:nvPicPr>
              <p:cNvPr id="947" name="Picture 946" descr="glow-ball.png"/>
              <p:cNvPicPr>
                <a:picLocks noChangeAspect="1"/>
              </p:cNvPicPr>
              <p:nvPr/>
            </p:nvPicPr>
            <p:blipFill>
              <a:blip r:embed="rId4" cstate="print"/>
              <a:stretch>
                <a:fillRect/>
              </a:stretch>
            </p:blipFill>
            <p:spPr>
              <a:xfrm>
                <a:off x="6616090" y="2494748"/>
                <a:ext cx="66294" cy="66294"/>
              </a:xfrm>
              <a:prstGeom prst="rect">
                <a:avLst/>
              </a:prstGeom>
              <a:effectLst>
                <a:outerShdw blurRad="228600" dist="50800" dir="5400000" algn="ctr" rotWithShape="0">
                  <a:srgbClr val="66FFFF"/>
                </a:outerShdw>
              </a:effectLst>
            </p:spPr>
          </p:pic>
          <p:pic>
            <p:nvPicPr>
              <p:cNvPr id="948" name="Picture 947" descr="glow-ball.png"/>
              <p:cNvPicPr>
                <a:picLocks noChangeAspect="1"/>
              </p:cNvPicPr>
              <p:nvPr/>
            </p:nvPicPr>
            <p:blipFill>
              <a:blip r:embed="rId4" cstate="print"/>
              <a:stretch>
                <a:fillRect/>
              </a:stretch>
            </p:blipFill>
            <p:spPr>
              <a:xfrm>
                <a:off x="6214997" y="2478188"/>
                <a:ext cx="66294" cy="66294"/>
              </a:xfrm>
              <a:prstGeom prst="rect">
                <a:avLst/>
              </a:prstGeom>
              <a:effectLst>
                <a:outerShdw blurRad="228600" dist="50800" dir="5400000" algn="ctr" rotWithShape="0">
                  <a:srgbClr val="66FFFF"/>
                </a:outerShdw>
              </a:effectLst>
            </p:spPr>
          </p:pic>
          <p:pic>
            <p:nvPicPr>
              <p:cNvPr id="949" name="Picture 948" descr="glow-ball.png"/>
              <p:cNvPicPr>
                <a:picLocks noChangeAspect="1"/>
              </p:cNvPicPr>
              <p:nvPr/>
            </p:nvPicPr>
            <p:blipFill>
              <a:blip r:embed="rId4" cstate="print"/>
              <a:stretch>
                <a:fillRect/>
              </a:stretch>
            </p:blipFill>
            <p:spPr>
              <a:xfrm>
                <a:off x="6329364" y="2400407"/>
                <a:ext cx="66294" cy="66294"/>
              </a:xfrm>
              <a:prstGeom prst="rect">
                <a:avLst/>
              </a:prstGeom>
              <a:effectLst>
                <a:outerShdw blurRad="228600" dist="50800" dir="5400000" algn="ctr" rotWithShape="0">
                  <a:srgbClr val="66FFFF"/>
                </a:outerShdw>
              </a:effectLst>
            </p:spPr>
          </p:pic>
          <p:pic>
            <p:nvPicPr>
              <p:cNvPr id="950" name="Picture 949" descr="glow-ball.png"/>
              <p:cNvPicPr>
                <a:picLocks noChangeAspect="1"/>
              </p:cNvPicPr>
              <p:nvPr/>
            </p:nvPicPr>
            <p:blipFill>
              <a:blip r:embed="rId4" cstate="print"/>
              <a:stretch>
                <a:fillRect/>
              </a:stretch>
            </p:blipFill>
            <p:spPr>
              <a:xfrm>
                <a:off x="6415503" y="2460042"/>
                <a:ext cx="66294" cy="66294"/>
              </a:xfrm>
              <a:prstGeom prst="rect">
                <a:avLst/>
              </a:prstGeom>
              <a:effectLst>
                <a:outerShdw blurRad="228600" dist="50800" dir="5400000" algn="ctr" rotWithShape="0">
                  <a:srgbClr val="66FFFF"/>
                </a:outerShdw>
              </a:effectLst>
            </p:spPr>
          </p:pic>
          <p:pic>
            <p:nvPicPr>
              <p:cNvPr id="951" name="Picture 950" descr="glow-ball.png"/>
              <p:cNvPicPr>
                <a:picLocks noChangeAspect="1"/>
              </p:cNvPicPr>
              <p:nvPr/>
            </p:nvPicPr>
            <p:blipFill>
              <a:blip r:embed="rId4" cstate="print"/>
              <a:stretch>
                <a:fillRect/>
              </a:stretch>
            </p:blipFill>
            <p:spPr>
              <a:xfrm>
                <a:off x="6609466" y="2660400"/>
                <a:ext cx="66294" cy="66294"/>
              </a:xfrm>
              <a:prstGeom prst="rect">
                <a:avLst/>
              </a:prstGeom>
              <a:effectLst>
                <a:outerShdw blurRad="228600" dist="50800" dir="5400000" algn="ctr" rotWithShape="0">
                  <a:srgbClr val="66FFFF"/>
                </a:outerShdw>
              </a:effectLst>
            </p:spPr>
          </p:pic>
          <p:pic>
            <p:nvPicPr>
              <p:cNvPr id="952" name="Picture 951" descr="glow-ball.png"/>
              <p:cNvPicPr>
                <a:picLocks noChangeAspect="1"/>
              </p:cNvPicPr>
              <p:nvPr/>
            </p:nvPicPr>
            <p:blipFill>
              <a:blip r:embed="rId4" cstate="print"/>
              <a:stretch>
                <a:fillRect/>
              </a:stretch>
            </p:blipFill>
            <p:spPr>
              <a:xfrm>
                <a:off x="6259766" y="2435576"/>
                <a:ext cx="66294" cy="66294"/>
              </a:xfrm>
              <a:prstGeom prst="rect">
                <a:avLst/>
              </a:prstGeom>
              <a:effectLst>
                <a:outerShdw blurRad="228600" dist="50800" dir="5400000" algn="ctr" rotWithShape="0">
                  <a:srgbClr val="66FFFF"/>
                </a:outerShdw>
              </a:effectLst>
            </p:spPr>
          </p:pic>
          <p:pic>
            <p:nvPicPr>
              <p:cNvPr id="953" name="Picture 952" descr="glow-ball.png"/>
              <p:cNvPicPr>
                <a:picLocks noChangeAspect="1"/>
              </p:cNvPicPr>
              <p:nvPr/>
            </p:nvPicPr>
            <p:blipFill>
              <a:blip r:embed="rId4" cstate="print"/>
              <a:stretch>
                <a:fillRect/>
              </a:stretch>
            </p:blipFill>
            <p:spPr>
              <a:xfrm>
                <a:off x="6211899" y="2433092"/>
                <a:ext cx="66294" cy="66294"/>
              </a:xfrm>
              <a:prstGeom prst="rect">
                <a:avLst/>
              </a:prstGeom>
              <a:effectLst>
                <a:outerShdw blurRad="228600" dist="50800" dir="5400000" algn="ctr" rotWithShape="0">
                  <a:srgbClr val="66FFFF"/>
                </a:outerShdw>
              </a:effectLst>
            </p:spPr>
          </p:pic>
          <p:pic>
            <p:nvPicPr>
              <p:cNvPr id="954" name="Picture 953" descr="glow-ball.png"/>
              <p:cNvPicPr>
                <a:picLocks noChangeAspect="1"/>
              </p:cNvPicPr>
              <p:nvPr/>
            </p:nvPicPr>
            <p:blipFill>
              <a:blip r:embed="rId4" cstate="print"/>
              <a:stretch>
                <a:fillRect/>
              </a:stretch>
            </p:blipFill>
            <p:spPr>
              <a:xfrm>
                <a:off x="6510075" y="2428489"/>
                <a:ext cx="66294" cy="66294"/>
              </a:xfrm>
              <a:prstGeom prst="rect">
                <a:avLst/>
              </a:prstGeom>
              <a:effectLst>
                <a:outerShdw blurRad="228600" dist="50800" dir="5400000" algn="ctr" rotWithShape="0">
                  <a:srgbClr val="66FFFF"/>
                </a:outerShdw>
              </a:effectLst>
            </p:spPr>
          </p:pic>
          <p:pic>
            <p:nvPicPr>
              <p:cNvPr id="955" name="Picture 954" descr="glow-ball.png"/>
              <p:cNvPicPr>
                <a:picLocks noChangeAspect="1"/>
              </p:cNvPicPr>
              <p:nvPr/>
            </p:nvPicPr>
            <p:blipFill>
              <a:blip r:embed="rId4" cstate="print"/>
              <a:stretch>
                <a:fillRect/>
              </a:stretch>
            </p:blipFill>
            <p:spPr>
              <a:xfrm>
                <a:off x="6596214" y="2488124"/>
                <a:ext cx="66294" cy="66294"/>
              </a:xfrm>
              <a:prstGeom prst="rect">
                <a:avLst/>
              </a:prstGeom>
              <a:effectLst>
                <a:outerShdw blurRad="228600" dist="50800" dir="5400000" algn="ctr" rotWithShape="0">
                  <a:srgbClr val="66FFFF"/>
                </a:outerShdw>
              </a:effectLst>
            </p:spPr>
          </p:pic>
          <p:pic>
            <p:nvPicPr>
              <p:cNvPr id="956" name="Picture 955" descr="glow-ball.png"/>
              <p:cNvPicPr>
                <a:picLocks noChangeAspect="1"/>
              </p:cNvPicPr>
              <p:nvPr/>
            </p:nvPicPr>
            <p:blipFill>
              <a:blip r:embed="rId4" cstate="print"/>
              <a:stretch>
                <a:fillRect/>
              </a:stretch>
            </p:blipFill>
            <p:spPr>
              <a:xfrm>
                <a:off x="6213615" y="2425245"/>
                <a:ext cx="66294" cy="66294"/>
              </a:xfrm>
              <a:prstGeom prst="rect">
                <a:avLst/>
              </a:prstGeom>
              <a:effectLst>
                <a:outerShdw blurRad="228600" dist="50800" dir="5400000" algn="ctr" rotWithShape="0">
                  <a:srgbClr val="66FFFF"/>
                </a:outerShdw>
              </a:effectLst>
            </p:spPr>
          </p:pic>
          <p:pic>
            <p:nvPicPr>
              <p:cNvPr id="957" name="Picture 956" descr="glow-ball.png"/>
              <p:cNvPicPr>
                <a:picLocks noChangeAspect="1"/>
              </p:cNvPicPr>
              <p:nvPr/>
            </p:nvPicPr>
            <p:blipFill>
              <a:blip r:embed="rId4" cstate="print"/>
              <a:stretch>
                <a:fillRect/>
              </a:stretch>
            </p:blipFill>
            <p:spPr>
              <a:xfrm>
                <a:off x="6589591" y="2640525"/>
                <a:ext cx="66294" cy="66294"/>
              </a:xfrm>
              <a:prstGeom prst="rect">
                <a:avLst/>
              </a:prstGeom>
              <a:effectLst>
                <a:outerShdw blurRad="228600" dist="50800" dir="5400000" algn="ctr" rotWithShape="0">
                  <a:srgbClr val="66FFFF"/>
                </a:outerShdw>
              </a:effectLst>
            </p:spPr>
          </p:pic>
          <p:pic>
            <p:nvPicPr>
              <p:cNvPr id="958" name="Picture 957" descr="glow-ball.png"/>
              <p:cNvPicPr>
                <a:picLocks noChangeAspect="1"/>
              </p:cNvPicPr>
              <p:nvPr/>
            </p:nvPicPr>
            <p:blipFill>
              <a:blip r:embed="rId4" cstate="print"/>
              <a:stretch>
                <a:fillRect/>
              </a:stretch>
            </p:blipFill>
            <p:spPr>
              <a:xfrm>
                <a:off x="6238736" y="2490719"/>
                <a:ext cx="66294" cy="66294"/>
              </a:xfrm>
              <a:prstGeom prst="rect">
                <a:avLst/>
              </a:prstGeom>
              <a:effectLst>
                <a:outerShdw blurRad="228600" dist="50800" dir="5400000" algn="ctr" rotWithShape="0">
                  <a:srgbClr val="66FFFF"/>
                </a:outerShdw>
              </a:effectLst>
            </p:spPr>
          </p:pic>
          <p:pic>
            <p:nvPicPr>
              <p:cNvPr id="959" name="Picture 958" descr="glow-ball.png"/>
              <p:cNvPicPr>
                <a:picLocks noChangeAspect="1"/>
              </p:cNvPicPr>
              <p:nvPr/>
            </p:nvPicPr>
            <p:blipFill>
              <a:blip r:embed="rId4" cstate="print"/>
              <a:stretch>
                <a:fillRect/>
              </a:stretch>
            </p:blipFill>
            <p:spPr>
              <a:xfrm>
                <a:off x="6549775" y="2602566"/>
                <a:ext cx="66294" cy="66294"/>
              </a:xfrm>
              <a:prstGeom prst="rect">
                <a:avLst/>
              </a:prstGeom>
              <a:effectLst>
                <a:outerShdw blurRad="228600" dist="50800" dir="5400000" algn="ctr" rotWithShape="0">
                  <a:srgbClr val="66FFFF"/>
                </a:outerShdw>
              </a:effectLst>
            </p:spPr>
          </p:pic>
          <p:pic>
            <p:nvPicPr>
              <p:cNvPr id="960" name="Picture 959" descr="glow-ball.png"/>
              <p:cNvPicPr>
                <a:picLocks noChangeAspect="1"/>
              </p:cNvPicPr>
              <p:nvPr/>
            </p:nvPicPr>
            <p:blipFill>
              <a:blip r:embed="rId4" cstate="print"/>
              <a:stretch>
                <a:fillRect/>
              </a:stretch>
            </p:blipFill>
            <p:spPr>
              <a:xfrm>
                <a:off x="6655854" y="2693536"/>
                <a:ext cx="66294" cy="66294"/>
              </a:xfrm>
              <a:prstGeom prst="rect">
                <a:avLst/>
              </a:prstGeom>
              <a:effectLst>
                <a:outerShdw blurRad="228600" dist="50800" dir="5400000" algn="ctr" rotWithShape="0">
                  <a:srgbClr val="66FFFF"/>
                </a:outerShdw>
              </a:effectLst>
            </p:spPr>
          </p:pic>
          <p:pic>
            <p:nvPicPr>
              <p:cNvPr id="961" name="Picture 960" descr="glow-ball.png"/>
              <p:cNvPicPr>
                <a:picLocks noChangeAspect="1"/>
              </p:cNvPicPr>
              <p:nvPr/>
            </p:nvPicPr>
            <p:blipFill>
              <a:blip r:embed="rId4" cstate="print"/>
              <a:stretch>
                <a:fillRect/>
              </a:stretch>
            </p:blipFill>
            <p:spPr>
              <a:xfrm>
                <a:off x="6375863" y="2331261"/>
                <a:ext cx="66294" cy="66294"/>
              </a:xfrm>
              <a:prstGeom prst="rect">
                <a:avLst/>
              </a:prstGeom>
              <a:effectLst>
                <a:outerShdw blurRad="228600" dist="50800" dir="5400000" algn="ctr" rotWithShape="0">
                  <a:srgbClr val="66FFFF"/>
                </a:outerShdw>
              </a:effectLst>
            </p:spPr>
          </p:pic>
          <p:pic>
            <p:nvPicPr>
              <p:cNvPr id="962" name="Picture 961" descr="glow-ball.png"/>
              <p:cNvPicPr>
                <a:picLocks noChangeAspect="1"/>
              </p:cNvPicPr>
              <p:nvPr/>
            </p:nvPicPr>
            <p:blipFill>
              <a:blip r:embed="rId4" cstate="print"/>
              <a:stretch>
                <a:fillRect/>
              </a:stretch>
            </p:blipFill>
            <p:spPr>
              <a:xfrm>
                <a:off x="6462002" y="2390896"/>
                <a:ext cx="66294" cy="66294"/>
              </a:xfrm>
              <a:prstGeom prst="rect">
                <a:avLst/>
              </a:prstGeom>
              <a:effectLst>
                <a:outerShdw blurRad="228600" dist="50800" dir="5400000" algn="ctr" rotWithShape="0">
                  <a:srgbClr val="66FFFF"/>
                </a:outerShdw>
              </a:effectLst>
            </p:spPr>
          </p:pic>
          <p:pic>
            <p:nvPicPr>
              <p:cNvPr id="963" name="Picture 962" descr="glow-ball.png"/>
              <p:cNvPicPr>
                <a:picLocks noChangeAspect="1"/>
              </p:cNvPicPr>
              <p:nvPr/>
            </p:nvPicPr>
            <p:blipFill>
              <a:blip r:embed="rId4" cstate="print"/>
              <a:stretch>
                <a:fillRect/>
              </a:stretch>
            </p:blipFill>
            <p:spPr>
              <a:xfrm>
                <a:off x="6614402" y="2543296"/>
                <a:ext cx="66294" cy="66294"/>
              </a:xfrm>
              <a:prstGeom prst="rect">
                <a:avLst/>
              </a:prstGeom>
              <a:effectLst>
                <a:outerShdw blurRad="228600" dist="50800" dir="5400000" algn="ctr" rotWithShape="0">
                  <a:srgbClr val="66FFFF"/>
                </a:outerShdw>
              </a:effectLst>
            </p:spPr>
          </p:pic>
          <p:pic>
            <p:nvPicPr>
              <p:cNvPr id="964" name="Picture 963" descr="glow-ball.png"/>
              <p:cNvPicPr>
                <a:picLocks noChangeAspect="1"/>
              </p:cNvPicPr>
              <p:nvPr/>
            </p:nvPicPr>
            <p:blipFill>
              <a:blip r:embed="rId5" cstate="print"/>
              <a:stretch>
                <a:fillRect/>
              </a:stretch>
            </p:blipFill>
            <p:spPr>
              <a:xfrm flipH="1" flipV="1">
                <a:off x="6173124" y="2287200"/>
                <a:ext cx="74965" cy="74965"/>
              </a:xfrm>
              <a:prstGeom prst="rect">
                <a:avLst/>
              </a:prstGeom>
              <a:effectLst>
                <a:outerShdw blurRad="228600" dist="50800" dir="5400000" algn="ctr" rotWithShape="0">
                  <a:srgbClr val="66FFFF"/>
                </a:outerShdw>
              </a:effectLst>
            </p:spPr>
          </p:pic>
          <p:pic>
            <p:nvPicPr>
              <p:cNvPr id="965" name="Picture 964" descr="glow-ball.png"/>
              <p:cNvPicPr>
                <a:picLocks noChangeAspect="1"/>
              </p:cNvPicPr>
              <p:nvPr/>
            </p:nvPicPr>
            <p:blipFill>
              <a:blip r:embed="rId4" cstate="print"/>
              <a:stretch>
                <a:fillRect/>
              </a:stretch>
            </p:blipFill>
            <p:spPr>
              <a:xfrm>
                <a:off x="6528263" y="2404149"/>
                <a:ext cx="66294" cy="66294"/>
              </a:xfrm>
              <a:prstGeom prst="rect">
                <a:avLst/>
              </a:prstGeom>
              <a:effectLst>
                <a:outerShdw blurRad="228600" dist="50800" dir="5400000" algn="ctr" rotWithShape="0">
                  <a:srgbClr val="66FFFF"/>
                </a:outerShdw>
              </a:effectLst>
            </p:spPr>
          </p:pic>
          <p:pic>
            <p:nvPicPr>
              <p:cNvPr id="966" name="Picture 965" descr="glow-ball.png"/>
              <p:cNvPicPr>
                <a:picLocks noChangeAspect="1"/>
              </p:cNvPicPr>
              <p:nvPr/>
            </p:nvPicPr>
            <p:blipFill>
              <a:blip r:embed="rId4" cstate="print"/>
              <a:stretch>
                <a:fillRect/>
              </a:stretch>
            </p:blipFill>
            <p:spPr>
              <a:xfrm>
                <a:off x="6614402" y="2463784"/>
                <a:ext cx="66294" cy="66294"/>
              </a:xfrm>
              <a:prstGeom prst="rect">
                <a:avLst/>
              </a:prstGeom>
              <a:effectLst>
                <a:outerShdw blurRad="228600" dist="50800" dir="5400000" algn="ctr" rotWithShape="0">
                  <a:srgbClr val="66FFFF"/>
                </a:outerShdw>
              </a:effectLst>
            </p:spPr>
          </p:pic>
          <p:pic>
            <p:nvPicPr>
              <p:cNvPr id="967" name="Picture 966" descr="glow-ball.png"/>
              <p:cNvPicPr>
                <a:picLocks noChangeAspect="1"/>
              </p:cNvPicPr>
              <p:nvPr/>
            </p:nvPicPr>
            <p:blipFill>
              <a:blip r:embed="rId5" cstate="print"/>
              <a:stretch>
                <a:fillRect/>
              </a:stretch>
            </p:blipFill>
            <p:spPr>
              <a:xfrm flipH="1" flipV="1">
                <a:off x="6336931" y="2501708"/>
                <a:ext cx="74965" cy="74965"/>
              </a:xfrm>
              <a:prstGeom prst="rect">
                <a:avLst/>
              </a:prstGeom>
              <a:effectLst>
                <a:outerShdw blurRad="228600" dist="50800" dir="5400000" algn="ctr" rotWithShape="0">
                  <a:srgbClr val="66FFFF"/>
                </a:outerShdw>
              </a:effectLst>
            </p:spPr>
          </p:pic>
          <p:pic>
            <p:nvPicPr>
              <p:cNvPr id="968" name="Picture 967" descr="glow-ball.png"/>
              <p:cNvPicPr>
                <a:picLocks noChangeAspect="1"/>
              </p:cNvPicPr>
              <p:nvPr/>
            </p:nvPicPr>
            <p:blipFill>
              <a:blip r:embed="rId4" cstate="print"/>
              <a:stretch>
                <a:fillRect/>
              </a:stretch>
            </p:blipFill>
            <p:spPr>
              <a:xfrm>
                <a:off x="6011570" y="2702908"/>
                <a:ext cx="66294" cy="66294"/>
              </a:xfrm>
              <a:prstGeom prst="rect">
                <a:avLst/>
              </a:prstGeom>
              <a:effectLst>
                <a:outerShdw blurRad="228600" dist="50800" dir="5400000" algn="ctr" rotWithShape="0">
                  <a:srgbClr val="66FFFF"/>
                </a:outerShdw>
              </a:effectLst>
            </p:spPr>
          </p:pic>
          <p:pic>
            <p:nvPicPr>
              <p:cNvPr id="969" name="Picture 968" descr="glow-ball.png"/>
              <p:cNvPicPr>
                <a:picLocks noChangeAspect="1"/>
              </p:cNvPicPr>
              <p:nvPr/>
            </p:nvPicPr>
            <p:blipFill>
              <a:blip r:embed="rId4" cstate="print"/>
              <a:stretch>
                <a:fillRect/>
              </a:stretch>
            </p:blipFill>
            <p:spPr>
              <a:xfrm>
                <a:off x="6302978" y="2404148"/>
                <a:ext cx="66294" cy="66294"/>
              </a:xfrm>
              <a:prstGeom prst="rect">
                <a:avLst/>
              </a:prstGeom>
              <a:effectLst>
                <a:outerShdw blurRad="228600" dist="50800" dir="5400000" algn="ctr" rotWithShape="0">
                  <a:srgbClr val="66FFFF"/>
                </a:outerShdw>
              </a:effectLst>
            </p:spPr>
          </p:pic>
          <p:pic>
            <p:nvPicPr>
              <p:cNvPr id="970" name="Picture 969" descr="glow-ball.png"/>
              <p:cNvPicPr>
                <a:picLocks noChangeAspect="1"/>
              </p:cNvPicPr>
              <p:nvPr/>
            </p:nvPicPr>
            <p:blipFill>
              <a:blip r:embed="rId4" cstate="print"/>
              <a:stretch>
                <a:fillRect/>
              </a:stretch>
            </p:blipFill>
            <p:spPr>
              <a:xfrm>
                <a:off x="6228377" y="2476618"/>
                <a:ext cx="66294" cy="66294"/>
              </a:xfrm>
              <a:prstGeom prst="rect">
                <a:avLst/>
              </a:prstGeom>
              <a:effectLst>
                <a:outerShdw blurRad="228600" dist="50800" dir="5400000" algn="ctr" rotWithShape="0">
                  <a:srgbClr val="66FFFF"/>
                </a:outerShdw>
              </a:effectLst>
            </p:spPr>
          </p:pic>
          <p:pic>
            <p:nvPicPr>
              <p:cNvPr id="971" name="Picture 970" descr="glow-ball.png"/>
              <p:cNvPicPr>
                <a:picLocks noChangeAspect="1"/>
              </p:cNvPicPr>
              <p:nvPr/>
            </p:nvPicPr>
            <p:blipFill>
              <a:blip r:embed="rId5" cstate="print"/>
              <a:stretch>
                <a:fillRect/>
              </a:stretch>
            </p:blipFill>
            <p:spPr>
              <a:xfrm flipH="1" flipV="1">
                <a:off x="6579202" y="2362315"/>
                <a:ext cx="74965" cy="74965"/>
              </a:xfrm>
              <a:prstGeom prst="rect">
                <a:avLst/>
              </a:prstGeom>
              <a:effectLst>
                <a:outerShdw blurRad="228600" dist="50800" dir="5400000" algn="ctr" rotWithShape="0">
                  <a:srgbClr val="66FFFF"/>
                </a:outerShdw>
              </a:effectLst>
            </p:spPr>
          </p:pic>
          <p:pic>
            <p:nvPicPr>
              <p:cNvPr id="972" name="Picture 971" descr="glow-ball.png"/>
              <p:cNvPicPr>
                <a:picLocks noChangeAspect="1"/>
              </p:cNvPicPr>
              <p:nvPr/>
            </p:nvPicPr>
            <p:blipFill>
              <a:blip r:embed="rId4" cstate="print"/>
              <a:stretch>
                <a:fillRect/>
              </a:stretch>
            </p:blipFill>
            <p:spPr>
              <a:xfrm>
                <a:off x="6355987" y="2324637"/>
                <a:ext cx="66294" cy="66294"/>
              </a:xfrm>
              <a:prstGeom prst="rect">
                <a:avLst/>
              </a:prstGeom>
              <a:effectLst>
                <a:outerShdw blurRad="228600" dist="50800" dir="5400000" algn="ctr" rotWithShape="0">
                  <a:srgbClr val="66FFFF"/>
                </a:outerShdw>
              </a:effectLst>
            </p:spPr>
          </p:pic>
          <p:pic>
            <p:nvPicPr>
              <p:cNvPr id="973" name="Picture 972" descr="glow-ball.png"/>
              <p:cNvPicPr>
                <a:picLocks noChangeAspect="1"/>
              </p:cNvPicPr>
              <p:nvPr/>
            </p:nvPicPr>
            <p:blipFill>
              <a:blip r:embed="rId4" cstate="print"/>
              <a:stretch>
                <a:fillRect/>
              </a:stretch>
            </p:blipFill>
            <p:spPr>
              <a:xfrm>
                <a:off x="6442126" y="2384272"/>
                <a:ext cx="66294" cy="66294"/>
              </a:xfrm>
              <a:prstGeom prst="rect">
                <a:avLst/>
              </a:prstGeom>
              <a:effectLst>
                <a:outerShdw blurRad="228600" dist="50800" dir="5400000" algn="ctr" rotWithShape="0">
                  <a:srgbClr val="66FFFF"/>
                </a:outerShdw>
              </a:effectLst>
            </p:spPr>
          </p:pic>
          <p:pic>
            <p:nvPicPr>
              <p:cNvPr id="974" name="Picture 973" descr="glow-ball.png"/>
              <p:cNvPicPr>
                <a:picLocks noChangeAspect="1"/>
              </p:cNvPicPr>
              <p:nvPr/>
            </p:nvPicPr>
            <p:blipFill>
              <a:blip r:embed="rId4" cstate="print"/>
              <a:stretch>
                <a:fillRect/>
              </a:stretch>
            </p:blipFill>
            <p:spPr>
              <a:xfrm>
                <a:off x="6594526" y="2536672"/>
                <a:ext cx="66294" cy="66294"/>
              </a:xfrm>
              <a:prstGeom prst="rect">
                <a:avLst/>
              </a:prstGeom>
              <a:effectLst>
                <a:outerShdw blurRad="228600" dist="50800" dir="5400000" algn="ctr" rotWithShape="0">
                  <a:srgbClr val="66FFFF"/>
                </a:outerShdw>
              </a:effectLst>
            </p:spPr>
          </p:pic>
          <p:pic>
            <p:nvPicPr>
              <p:cNvPr id="975" name="Picture 974" descr="glow-ball.png"/>
              <p:cNvPicPr>
                <a:picLocks noChangeAspect="1"/>
              </p:cNvPicPr>
              <p:nvPr/>
            </p:nvPicPr>
            <p:blipFill>
              <a:blip r:embed="rId5" cstate="print"/>
              <a:stretch>
                <a:fillRect/>
              </a:stretch>
            </p:blipFill>
            <p:spPr>
              <a:xfrm flipH="1" flipV="1">
                <a:off x="6176733" y="2300457"/>
                <a:ext cx="74965" cy="74965"/>
              </a:xfrm>
              <a:prstGeom prst="rect">
                <a:avLst/>
              </a:prstGeom>
              <a:effectLst>
                <a:outerShdw blurRad="228600" dist="50800" dir="5400000" algn="ctr" rotWithShape="0">
                  <a:srgbClr val="66FFFF"/>
                </a:outerShdw>
              </a:effectLst>
            </p:spPr>
          </p:pic>
          <p:pic>
            <p:nvPicPr>
              <p:cNvPr id="976" name="Picture 975" descr="glow-ball.png"/>
              <p:cNvPicPr>
                <a:picLocks noChangeAspect="1"/>
              </p:cNvPicPr>
              <p:nvPr/>
            </p:nvPicPr>
            <p:blipFill>
              <a:blip r:embed="rId5" cstate="print"/>
              <a:stretch>
                <a:fillRect/>
              </a:stretch>
            </p:blipFill>
            <p:spPr>
              <a:xfrm flipH="1" flipV="1">
                <a:off x="6268862" y="2444663"/>
                <a:ext cx="74965" cy="74965"/>
              </a:xfrm>
              <a:prstGeom prst="rect">
                <a:avLst/>
              </a:prstGeom>
              <a:effectLst>
                <a:outerShdw blurRad="228600" dist="50800" dir="5400000" algn="ctr" rotWithShape="0">
                  <a:srgbClr val="66FFFF"/>
                </a:outerShdw>
              </a:effectLst>
            </p:spPr>
          </p:pic>
          <p:pic>
            <p:nvPicPr>
              <p:cNvPr id="977" name="Picture 976" descr="glow-ball.png"/>
              <p:cNvPicPr>
                <a:picLocks noChangeAspect="1"/>
              </p:cNvPicPr>
              <p:nvPr/>
            </p:nvPicPr>
            <p:blipFill>
              <a:blip r:embed="rId5" cstate="print"/>
              <a:stretch>
                <a:fillRect/>
              </a:stretch>
            </p:blipFill>
            <p:spPr>
              <a:xfrm flipH="1" flipV="1">
                <a:off x="6159395" y="2477046"/>
                <a:ext cx="74965" cy="74965"/>
              </a:xfrm>
              <a:prstGeom prst="rect">
                <a:avLst/>
              </a:prstGeom>
              <a:effectLst>
                <a:outerShdw blurRad="228600" dist="50800" dir="5400000" algn="ctr" rotWithShape="0">
                  <a:srgbClr val="66FFFF"/>
                </a:outerShdw>
              </a:effectLst>
            </p:spPr>
          </p:pic>
          <p:pic>
            <p:nvPicPr>
              <p:cNvPr id="978" name="Picture 977" descr="glow-ball.png"/>
              <p:cNvPicPr>
                <a:picLocks noChangeAspect="1"/>
              </p:cNvPicPr>
              <p:nvPr/>
            </p:nvPicPr>
            <p:blipFill>
              <a:blip r:embed="rId4" cstate="print"/>
              <a:stretch>
                <a:fillRect/>
              </a:stretch>
            </p:blipFill>
            <p:spPr>
              <a:xfrm>
                <a:off x="6164609" y="2298387"/>
                <a:ext cx="66294" cy="66294"/>
              </a:xfrm>
              <a:prstGeom prst="rect">
                <a:avLst/>
              </a:prstGeom>
              <a:effectLst>
                <a:outerShdw blurRad="228600" dist="50800" dir="5400000" algn="ctr" rotWithShape="0">
                  <a:srgbClr val="66FFFF"/>
                </a:outerShdw>
              </a:effectLst>
            </p:spPr>
          </p:pic>
          <p:pic>
            <p:nvPicPr>
              <p:cNvPr id="979" name="Picture 978" descr="glow-ball.png"/>
              <p:cNvPicPr>
                <a:picLocks noChangeAspect="1"/>
              </p:cNvPicPr>
              <p:nvPr/>
            </p:nvPicPr>
            <p:blipFill>
              <a:blip r:embed="rId4" cstate="print"/>
              <a:stretch>
                <a:fillRect/>
              </a:stretch>
            </p:blipFill>
            <p:spPr>
              <a:xfrm>
                <a:off x="6481882" y="2265004"/>
                <a:ext cx="66294" cy="66294"/>
              </a:xfrm>
              <a:prstGeom prst="rect">
                <a:avLst/>
              </a:prstGeom>
              <a:effectLst>
                <a:outerShdw blurRad="228600" dist="50800" dir="5400000" algn="ctr" rotWithShape="0">
                  <a:srgbClr val="66FFFF"/>
                </a:outerShdw>
              </a:effectLst>
            </p:spPr>
          </p:pic>
          <p:pic>
            <p:nvPicPr>
              <p:cNvPr id="980" name="Picture 979" descr="glow-ball.png"/>
              <p:cNvPicPr>
                <a:picLocks noChangeAspect="1"/>
              </p:cNvPicPr>
              <p:nvPr/>
            </p:nvPicPr>
            <p:blipFill>
              <a:blip r:embed="rId4" cstate="print"/>
              <a:stretch>
                <a:fillRect/>
              </a:stretch>
            </p:blipFill>
            <p:spPr>
              <a:xfrm>
                <a:off x="6634282" y="2417404"/>
                <a:ext cx="66294" cy="66294"/>
              </a:xfrm>
              <a:prstGeom prst="rect">
                <a:avLst/>
              </a:prstGeom>
              <a:effectLst>
                <a:outerShdw blurRad="228600" dist="50800" dir="5400000" algn="ctr" rotWithShape="0">
                  <a:srgbClr val="66FFFF"/>
                </a:outerShdw>
              </a:effectLst>
            </p:spPr>
          </p:pic>
          <p:pic>
            <p:nvPicPr>
              <p:cNvPr id="981" name="Picture 980" descr="glow-ball.png"/>
              <p:cNvPicPr>
                <a:picLocks noChangeAspect="1"/>
              </p:cNvPicPr>
              <p:nvPr/>
            </p:nvPicPr>
            <p:blipFill>
              <a:blip r:embed="rId4" cstate="print"/>
              <a:stretch>
                <a:fillRect/>
              </a:stretch>
            </p:blipFill>
            <p:spPr>
              <a:xfrm>
                <a:off x="6204877" y="2316861"/>
                <a:ext cx="66294" cy="66294"/>
              </a:xfrm>
              <a:prstGeom prst="rect">
                <a:avLst/>
              </a:prstGeom>
              <a:effectLst>
                <a:outerShdw blurRad="228600" dist="50800" dir="5400000" algn="ctr" rotWithShape="0">
                  <a:srgbClr val="66FFFF"/>
                </a:outerShdw>
              </a:effectLst>
            </p:spPr>
          </p:pic>
          <p:pic>
            <p:nvPicPr>
              <p:cNvPr id="982" name="Picture 981" descr="glow-ball.png"/>
              <p:cNvPicPr>
                <a:picLocks noChangeAspect="1"/>
              </p:cNvPicPr>
              <p:nvPr/>
            </p:nvPicPr>
            <p:blipFill>
              <a:blip r:embed="rId4" cstate="print"/>
              <a:stretch>
                <a:fillRect/>
              </a:stretch>
            </p:blipFill>
            <p:spPr>
              <a:xfrm>
                <a:off x="6634282" y="2337892"/>
                <a:ext cx="66294" cy="66294"/>
              </a:xfrm>
              <a:prstGeom prst="rect">
                <a:avLst/>
              </a:prstGeom>
              <a:effectLst>
                <a:outerShdw blurRad="228600" dist="50800" dir="5400000" algn="ctr" rotWithShape="0">
                  <a:srgbClr val="66FFFF"/>
                </a:outerShdw>
              </a:effectLst>
            </p:spPr>
          </p:pic>
          <p:pic>
            <p:nvPicPr>
              <p:cNvPr id="983" name="Picture 982" descr="glow-ball.png"/>
              <p:cNvPicPr>
                <a:picLocks noChangeAspect="1"/>
              </p:cNvPicPr>
              <p:nvPr/>
            </p:nvPicPr>
            <p:blipFill>
              <a:blip r:embed="rId5" cstate="print"/>
              <a:stretch>
                <a:fillRect/>
              </a:stretch>
            </p:blipFill>
            <p:spPr>
              <a:xfrm flipH="1" flipV="1">
                <a:off x="6202755" y="2727681"/>
                <a:ext cx="74965" cy="74965"/>
              </a:xfrm>
              <a:prstGeom prst="rect">
                <a:avLst/>
              </a:prstGeom>
              <a:effectLst>
                <a:outerShdw blurRad="228600" dist="50800" dir="5400000" algn="ctr" rotWithShape="0">
                  <a:srgbClr val="66FFFF"/>
                </a:outerShdw>
              </a:effectLst>
            </p:spPr>
          </p:pic>
          <p:pic>
            <p:nvPicPr>
              <p:cNvPr id="984" name="Picture 983" descr="glow-ball.png"/>
              <p:cNvPicPr>
                <a:picLocks noChangeAspect="1"/>
              </p:cNvPicPr>
              <p:nvPr/>
            </p:nvPicPr>
            <p:blipFill>
              <a:blip r:embed="rId4" cstate="print"/>
              <a:stretch>
                <a:fillRect/>
              </a:stretch>
            </p:blipFill>
            <p:spPr>
              <a:xfrm>
                <a:off x="6158532" y="2328033"/>
                <a:ext cx="66294" cy="66294"/>
              </a:xfrm>
              <a:prstGeom prst="rect">
                <a:avLst/>
              </a:prstGeom>
              <a:effectLst>
                <a:outerShdw blurRad="228600" dist="50800" dir="5400000" algn="ctr" rotWithShape="0">
                  <a:srgbClr val="66FFFF"/>
                </a:outerShdw>
              </a:effectLst>
            </p:spPr>
          </p:pic>
          <p:pic>
            <p:nvPicPr>
              <p:cNvPr id="985" name="Picture 984" descr="glow-ball.png"/>
              <p:cNvPicPr>
                <a:picLocks noChangeAspect="1"/>
              </p:cNvPicPr>
              <p:nvPr/>
            </p:nvPicPr>
            <p:blipFill>
              <a:blip r:embed="rId4" cstate="print"/>
              <a:stretch>
                <a:fillRect/>
              </a:stretch>
            </p:blipFill>
            <p:spPr>
              <a:xfrm>
                <a:off x="6051722" y="2717756"/>
                <a:ext cx="66294" cy="66294"/>
              </a:xfrm>
              <a:prstGeom prst="rect">
                <a:avLst/>
              </a:prstGeom>
              <a:effectLst>
                <a:outerShdw blurRad="228600" dist="50800" dir="5400000" algn="ctr" rotWithShape="0">
                  <a:srgbClr val="66FFFF"/>
                </a:outerShdw>
              </a:effectLst>
            </p:spPr>
          </p:pic>
          <p:pic>
            <p:nvPicPr>
              <p:cNvPr id="986" name="Picture 985" descr="glow-ball.png"/>
              <p:cNvPicPr>
                <a:picLocks noChangeAspect="1"/>
              </p:cNvPicPr>
              <p:nvPr/>
            </p:nvPicPr>
            <p:blipFill>
              <a:blip r:embed="rId4" cstate="print"/>
              <a:stretch>
                <a:fillRect/>
              </a:stretch>
            </p:blipFill>
            <p:spPr>
              <a:xfrm>
                <a:off x="6475258" y="2430656"/>
                <a:ext cx="66294" cy="66294"/>
              </a:xfrm>
              <a:prstGeom prst="rect">
                <a:avLst/>
              </a:prstGeom>
              <a:effectLst>
                <a:outerShdw blurRad="228600" dist="50800" dir="5400000" algn="ctr" rotWithShape="0">
                  <a:srgbClr val="66FFFF"/>
                </a:outerShdw>
              </a:effectLst>
            </p:spPr>
          </p:pic>
          <p:pic>
            <p:nvPicPr>
              <p:cNvPr id="987" name="Picture 986" descr="glow-ball.png"/>
              <p:cNvPicPr>
                <a:picLocks noChangeAspect="1"/>
              </p:cNvPicPr>
              <p:nvPr/>
            </p:nvPicPr>
            <p:blipFill>
              <a:blip r:embed="rId4" cstate="print"/>
              <a:stretch>
                <a:fillRect/>
              </a:stretch>
            </p:blipFill>
            <p:spPr>
              <a:xfrm>
                <a:off x="6627658" y="2583056"/>
                <a:ext cx="66294" cy="66294"/>
              </a:xfrm>
              <a:prstGeom prst="rect">
                <a:avLst/>
              </a:prstGeom>
              <a:effectLst>
                <a:outerShdw blurRad="228600" dist="50800" dir="5400000" algn="ctr" rotWithShape="0">
                  <a:srgbClr val="66FFFF"/>
                </a:outerShdw>
              </a:effectLst>
            </p:spPr>
          </p:pic>
          <p:pic>
            <p:nvPicPr>
              <p:cNvPr id="988" name="Picture 987" descr="glow-ball.png"/>
              <p:cNvPicPr>
                <a:picLocks noChangeAspect="1"/>
              </p:cNvPicPr>
              <p:nvPr/>
            </p:nvPicPr>
            <p:blipFill>
              <a:blip r:embed="rId5" cstate="print"/>
              <a:stretch>
                <a:fillRect/>
              </a:stretch>
            </p:blipFill>
            <p:spPr>
              <a:xfrm flipH="1" flipV="1">
                <a:off x="6599082" y="2236423"/>
                <a:ext cx="74965" cy="74965"/>
              </a:xfrm>
              <a:prstGeom prst="rect">
                <a:avLst/>
              </a:prstGeom>
              <a:effectLst>
                <a:outerShdw blurRad="228600" dist="50800" dir="5400000" algn="ctr" rotWithShape="0">
                  <a:srgbClr val="66FFFF"/>
                </a:outerShdw>
              </a:effectLst>
            </p:spPr>
          </p:pic>
          <p:pic>
            <p:nvPicPr>
              <p:cNvPr id="989" name="Picture 988" descr="glow-ball.png"/>
              <p:cNvPicPr>
                <a:picLocks noChangeAspect="1"/>
              </p:cNvPicPr>
              <p:nvPr/>
            </p:nvPicPr>
            <p:blipFill>
              <a:blip r:embed="rId4" cstate="print"/>
              <a:stretch>
                <a:fillRect/>
              </a:stretch>
            </p:blipFill>
            <p:spPr>
              <a:xfrm>
                <a:off x="6175489" y="2317400"/>
                <a:ext cx="66294" cy="66294"/>
              </a:xfrm>
              <a:prstGeom prst="rect">
                <a:avLst/>
              </a:prstGeom>
              <a:effectLst>
                <a:outerShdw blurRad="228600" dist="50800" dir="5400000" algn="ctr" rotWithShape="0">
                  <a:srgbClr val="66FFFF"/>
                </a:outerShdw>
              </a:effectLst>
            </p:spPr>
          </p:pic>
          <p:pic>
            <p:nvPicPr>
              <p:cNvPr id="990" name="Picture 989" descr="glow-ball.png"/>
              <p:cNvPicPr>
                <a:picLocks noChangeAspect="1"/>
              </p:cNvPicPr>
              <p:nvPr/>
            </p:nvPicPr>
            <p:blipFill>
              <a:blip r:embed="rId4" cstate="print"/>
              <a:stretch>
                <a:fillRect/>
              </a:stretch>
            </p:blipFill>
            <p:spPr>
              <a:xfrm>
                <a:off x="6479098" y="2278320"/>
                <a:ext cx="66294" cy="66294"/>
              </a:xfrm>
              <a:prstGeom prst="rect">
                <a:avLst/>
              </a:prstGeom>
              <a:effectLst>
                <a:outerShdw blurRad="228600" dist="50800" dir="5400000" algn="ctr" rotWithShape="0">
                  <a:srgbClr val="66FFFF"/>
                </a:outerShdw>
              </a:effectLst>
            </p:spPr>
          </p:pic>
          <p:pic>
            <p:nvPicPr>
              <p:cNvPr id="991" name="Picture 990" descr="glow-ball.png"/>
              <p:cNvPicPr>
                <a:picLocks noChangeAspect="1"/>
              </p:cNvPicPr>
              <p:nvPr/>
            </p:nvPicPr>
            <p:blipFill>
              <a:blip r:embed="rId4" cstate="print"/>
              <a:stretch>
                <a:fillRect/>
              </a:stretch>
            </p:blipFill>
            <p:spPr>
              <a:xfrm>
                <a:off x="6614406" y="2410780"/>
                <a:ext cx="66294" cy="66294"/>
              </a:xfrm>
              <a:prstGeom prst="rect">
                <a:avLst/>
              </a:prstGeom>
              <a:effectLst>
                <a:outerShdw blurRad="228600" dist="50800" dir="5400000" algn="ctr" rotWithShape="0">
                  <a:srgbClr val="66FFFF"/>
                </a:outerShdw>
              </a:effectLst>
            </p:spPr>
          </p:pic>
          <p:pic>
            <p:nvPicPr>
              <p:cNvPr id="992" name="Picture 991" descr="glow-ball.png"/>
              <p:cNvPicPr>
                <a:picLocks noChangeAspect="1"/>
              </p:cNvPicPr>
              <p:nvPr/>
            </p:nvPicPr>
            <p:blipFill>
              <a:blip r:embed="rId5" cstate="print"/>
              <a:stretch>
                <a:fillRect/>
              </a:stretch>
            </p:blipFill>
            <p:spPr>
              <a:xfrm flipH="1" flipV="1">
                <a:off x="6126900" y="2751053"/>
                <a:ext cx="74965" cy="74965"/>
              </a:xfrm>
              <a:prstGeom prst="rect">
                <a:avLst/>
              </a:prstGeom>
              <a:effectLst>
                <a:outerShdw blurRad="228600" dist="50800" dir="5400000" algn="ctr" rotWithShape="0">
                  <a:srgbClr val="66FFFF"/>
                </a:outerShdw>
              </a:effectLst>
            </p:spPr>
          </p:pic>
          <p:pic>
            <p:nvPicPr>
              <p:cNvPr id="993" name="Picture 992" descr="glow-ball.png"/>
              <p:cNvPicPr>
                <a:picLocks noChangeAspect="1"/>
              </p:cNvPicPr>
              <p:nvPr/>
            </p:nvPicPr>
            <p:blipFill>
              <a:blip r:embed="rId5" cstate="print"/>
              <a:stretch>
                <a:fillRect/>
              </a:stretch>
            </p:blipFill>
            <p:spPr>
              <a:xfrm flipH="1" flipV="1">
                <a:off x="6716924" y="2484673"/>
                <a:ext cx="74965" cy="74965"/>
              </a:xfrm>
              <a:prstGeom prst="rect">
                <a:avLst/>
              </a:prstGeom>
              <a:effectLst>
                <a:outerShdw blurRad="228600" dist="50800" dir="5400000" algn="ctr" rotWithShape="0">
                  <a:srgbClr val="66FFFF"/>
                </a:outerShdw>
              </a:effectLst>
            </p:spPr>
          </p:pic>
          <p:pic>
            <p:nvPicPr>
              <p:cNvPr id="994" name="Picture 993" descr="glow-ball.png"/>
              <p:cNvPicPr>
                <a:picLocks noChangeAspect="1"/>
              </p:cNvPicPr>
              <p:nvPr/>
            </p:nvPicPr>
            <p:blipFill>
              <a:blip r:embed="rId4" cstate="print"/>
              <a:stretch>
                <a:fillRect/>
              </a:stretch>
            </p:blipFill>
            <p:spPr>
              <a:xfrm>
                <a:off x="6455383" y="2410781"/>
                <a:ext cx="66294" cy="66294"/>
              </a:xfrm>
              <a:prstGeom prst="rect">
                <a:avLst/>
              </a:prstGeom>
              <a:effectLst>
                <a:outerShdw blurRad="228600" dist="50800" dir="5400000" algn="ctr" rotWithShape="0">
                  <a:srgbClr val="66FFFF"/>
                </a:outerShdw>
              </a:effectLst>
            </p:spPr>
          </p:pic>
          <p:pic>
            <p:nvPicPr>
              <p:cNvPr id="995" name="Picture 994" descr="glow-ball.png"/>
              <p:cNvPicPr>
                <a:picLocks noChangeAspect="1"/>
              </p:cNvPicPr>
              <p:nvPr/>
            </p:nvPicPr>
            <p:blipFill>
              <a:blip r:embed="rId4" cstate="print"/>
              <a:stretch>
                <a:fillRect/>
              </a:stretch>
            </p:blipFill>
            <p:spPr>
              <a:xfrm>
                <a:off x="6541522" y="2470416"/>
                <a:ext cx="66294" cy="66294"/>
              </a:xfrm>
              <a:prstGeom prst="rect">
                <a:avLst/>
              </a:prstGeom>
              <a:effectLst>
                <a:outerShdw blurRad="228600" dist="50800" dir="5400000" algn="ctr" rotWithShape="0">
                  <a:srgbClr val="66FFFF"/>
                </a:outerShdw>
              </a:effectLst>
            </p:spPr>
          </p:pic>
          <p:pic>
            <p:nvPicPr>
              <p:cNvPr id="996" name="Picture 995" descr="glow-ball.png"/>
              <p:cNvPicPr>
                <a:picLocks noChangeAspect="1"/>
              </p:cNvPicPr>
              <p:nvPr/>
            </p:nvPicPr>
            <p:blipFill>
              <a:blip r:embed="rId4" cstate="print"/>
              <a:stretch>
                <a:fillRect/>
              </a:stretch>
            </p:blipFill>
            <p:spPr>
              <a:xfrm>
                <a:off x="6296359" y="2424033"/>
                <a:ext cx="66294" cy="66294"/>
              </a:xfrm>
              <a:prstGeom prst="rect">
                <a:avLst/>
              </a:prstGeom>
              <a:effectLst>
                <a:outerShdw blurRad="228600" dist="50800" dir="5400000" algn="ctr" rotWithShape="0">
                  <a:srgbClr val="66FFFF"/>
                </a:outerShdw>
              </a:effectLst>
            </p:spPr>
          </p:pic>
          <p:pic>
            <p:nvPicPr>
              <p:cNvPr id="997" name="Picture 996" descr="glow-ball.png"/>
              <p:cNvPicPr>
                <a:picLocks noChangeAspect="1"/>
              </p:cNvPicPr>
              <p:nvPr/>
            </p:nvPicPr>
            <p:blipFill>
              <a:blip r:embed="rId4" cstate="print"/>
              <a:stretch>
                <a:fillRect/>
              </a:stretch>
            </p:blipFill>
            <p:spPr>
              <a:xfrm>
                <a:off x="6241651" y="2542621"/>
                <a:ext cx="66294" cy="66294"/>
              </a:xfrm>
              <a:prstGeom prst="rect">
                <a:avLst/>
              </a:prstGeom>
              <a:effectLst>
                <a:outerShdw blurRad="228600" dist="50800" dir="5400000" algn="ctr" rotWithShape="0">
                  <a:srgbClr val="66FFFF"/>
                </a:outerShdw>
              </a:effectLst>
            </p:spPr>
          </p:pic>
          <p:pic>
            <p:nvPicPr>
              <p:cNvPr id="998" name="Picture 997" descr="glow-ball.png"/>
              <p:cNvPicPr>
                <a:picLocks noChangeAspect="1"/>
              </p:cNvPicPr>
              <p:nvPr/>
            </p:nvPicPr>
            <p:blipFill>
              <a:blip r:embed="rId4" cstate="print"/>
              <a:stretch>
                <a:fillRect/>
              </a:stretch>
            </p:blipFill>
            <p:spPr>
              <a:xfrm>
                <a:off x="6435507" y="2404157"/>
                <a:ext cx="66294" cy="66294"/>
              </a:xfrm>
              <a:prstGeom prst="rect">
                <a:avLst/>
              </a:prstGeom>
              <a:effectLst>
                <a:outerShdw blurRad="228600" dist="50800" dir="5400000" algn="ctr" rotWithShape="0">
                  <a:srgbClr val="66FFFF"/>
                </a:outerShdw>
              </a:effectLst>
            </p:spPr>
          </p:pic>
          <p:pic>
            <p:nvPicPr>
              <p:cNvPr id="999" name="Picture 998" descr="glow-ball.png"/>
              <p:cNvPicPr>
                <a:picLocks noChangeAspect="1"/>
              </p:cNvPicPr>
              <p:nvPr/>
            </p:nvPicPr>
            <p:blipFill>
              <a:blip r:embed="rId4" cstate="print"/>
              <a:stretch>
                <a:fillRect/>
              </a:stretch>
            </p:blipFill>
            <p:spPr>
              <a:xfrm>
                <a:off x="6521646" y="2463792"/>
                <a:ext cx="66294" cy="66294"/>
              </a:xfrm>
              <a:prstGeom prst="rect">
                <a:avLst/>
              </a:prstGeom>
              <a:effectLst>
                <a:outerShdw blurRad="228600" dist="50800" dir="5400000" algn="ctr" rotWithShape="0">
                  <a:srgbClr val="66FFFF"/>
                </a:outerShdw>
              </a:effectLst>
            </p:spPr>
          </p:pic>
          <p:pic>
            <p:nvPicPr>
              <p:cNvPr id="1000" name="Picture 999" descr="glow-ball.png"/>
              <p:cNvPicPr>
                <a:picLocks noChangeAspect="1"/>
              </p:cNvPicPr>
              <p:nvPr/>
            </p:nvPicPr>
            <p:blipFill>
              <a:blip r:embed="rId6" cstate="print"/>
              <a:stretch>
                <a:fillRect/>
              </a:stretch>
            </p:blipFill>
            <p:spPr>
              <a:xfrm>
                <a:off x="9213027" y="3056714"/>
                <a:ext cx="107593" cy="107593"/>
              </a:xfrm>
              <a:prstGeom prst="rect">
                <a:avLst/>
              </a:prstGeom>
              <a:effectLst>
                <a:outerShdw blurRad="228600" dist="50800" dir="5400000" algn="ctr" rotWithShape="0">
                  <a:srgbClr val="66FFFF"/>
                </a:outerShdw>
              </a:effectLst>
            </p:spPr>
          </p:pic>
          <p:pic>
            <p:nvPicPr>
              <p:cNvPr id="1001" name="Picture 1000" descr="glow-ball.png"/>
              <p:cNvPicPr>
                <a:picLocks noChangeAspect="1"/>
              </p:cNvPicPr>
              <p:nvPr/>
            </p:nvPicPr>
            <p:blipFill>
              <a:blip r:embed="rId6" cstate="print"/>
              <a:stretch>
                <a:fillRect/>
              </a:stretch>
            </p:blipFill>
            <p:spPr>
              <a:xfrm>
                <a:off x="9285913" y="3262123"/>
                <a:ext cx="107593" cy="107593"/>
              </a:xfrm>
              <a:prstGeom prst="rect">
                <a:avLst/>
              </a:prstGeom>
              <a:effectLst>
                <a:outerShdw blurRad="228600" dist="50800" dir="5400000" algn="ctr" rotWithShape="0">
                  <a:srgbClr val="66FFFF"/>
                </a:outerShdw>
              </a:effectLst>
            </p:spPr>
          </p:pic>
          <p:pic>
            <p:nvPicPr>
              <p:cNvPr id="1002" name="Picture 1001" descr="glow-ball.png"/>
              <p:cNvPicPr>
                <a:picLocks noChangeAspect="1"/>
              </p:cNvPicPr>
              <p:nvPr/>
            </p:nvPicPr>
            <p:blipFill>
              <a:blip r:embed="rId6" cstate="print"/>
              <a:stretch>
                <a:fillRect/>
              </a:stretch>
            </p:blipFill>
            <p:spPr>
              <a:xfrm>
                <a:off x="9087131" y="3222366"/>
                <a:ext cx="107593" cy="107593"/>
              </a:xfrm>
              <a:prstGeom prst="rect">
                <a:avLst/>
              </a:prstGeom>
              <a:effectLst>
                <a:outerShdw blurRad="228600" dist="50800" dir="5400000" algn="ctr" rotWithShape="0">
                  <a:srgbClr val="66FFFF"/>
                </a:outerShdw>
              </a:effectLst>
            </p:spPr>
          </p:pic>
          <p:pic>
            <p:nvPicPr>
              <p:cNvPr id="1003" name="Picture 1002" descr="glow-ball.png"/>
              <p:cNvPicPr>
                <a:picLocks noChangeAspect="1"/>
              </p:cNvPicPr>
              <p:nvPr/>
            </p:nvPicPr>
            <p:blipFill>
              <a:blip r:embed="rId6" cstate="print"/>
              <a:stretch>
                <a:fillRect/>
              </a:stretch>
            </p:blipFill>
            <p:spPr>
              <a:xfrm>
                <a:off x="9027497" y="2977201"/>
                <a:ext cx="107593" cy="107593"/>
              </a:xfrm>
              <a:prstGeom prst="rect">
                <a:avLst/>
              </a:prstGeom>
              <a:effectLst>
                <a:outerShdw blurRad="228600" dist="50800" dir="5400000" algn="ctr" rotWithShape="0">
                  <a:srgbClr val="66FFFF"/>
                </a:outerShdw>
              </a:effectLst>
            </p:spPr>
          </p:pic>
          <p:pic>
            <p:nvPicPr>
              <p:cNvPr id="1004" name="Picture 1003" descr="glow-ball.png"/>
              <p:cNvPicPr>
                <a:picLocks noChangeAspect="1"/>
              </p:cNvPicPr>
              <p:nvPr/>
            </p:nvPicPr>
            <p:blipFill>
              <a:blip r:embed="rId6" cstate="print"/>
              <a:stretch>
                <a:fillRect/>
              </a:stretch>
            </p:blipFill>
            <p:spPr>
              <a:xfrm>
                <a:off x="8914853" y="3195862"/>
                <a:ext cx="107593" cy="107593"/>
              </a:xfrm>
              <a:prstGeom prst="rect">
                <a:avLst/>
              </a:prstGeom>
              <a:effectLst>
                <a:outerShdw blurRad="228600" dist="50800" dir="5400000" algn="ctr" rotWithShape="0">
                  <a:srgbClr val="66FFFF"/>
                </a:outerShdw>
              </a:effectLst>
            </p:spPr>
          </p:pic>
          <p:pic>
            <p:nvPicPr>
              <p:cNvPr id="1005" name="Picture 1004" descr="glow-ball.png"/>
              <p:cNvPicPr>
                <a:picLocks noChangeAspect="1"/>
              </p:cNvPicPr>
              <p:nvPr/>
            </p:nvPicPr>
            <p:blipFill>
              <a:blip r:embed="rId7" cstate="print"/>
              <a:stretch>
                <a:fillRect/>
              </a:stretch>
            </p:blipFill>
            <p:spPr>
              <a:xfrm flipH="1" flipV="1">
                <a:off x="9012109" y="3248023"/>
                <a:ext cx="121666" cy="121666"/>
              </a:xfrm>
              <a:prstGeom prst="rect">
                <a:avLst/>
              </a:prstGeom>
              <a:effectLst>
                <a:outerShdw blurRad="228600" dist="50800" dir="5400000" algn="ctr" rotWithShape="0">
                  <a:srgbClr val="66FFFF"/>
                </a:outerShdw>
              </a:effectLst>
            </p:spPr>
          </p:pic>
          <p:pic>
            <p:nvPicPr>
              <p:cNvPr id="1006" name="Picture 1005" descr="glow-ball.png"/>
              <p:cNvPicPr>
                <a:picLocks noChangeAspect="1"/>
              </p:cNvPicPr>
              <p:nvPr/>
            </p:nvPicPr>
            <p:blipFill>
              <a:blip r:embed="rId7" cstate="print"/>
              <a:stretch>
                <a:fillRect/>
              </a:stretch>
            </p:blipFill>
            <p:spPr>
              <a:xfrm flipH="1" flipV="1">
                <a:off x="9060226" y="3345185"/>
                <a:ext cx="121666" cy="121666"/>
              </a:xfrm>
              <a:prstGeom prst="rect">
                <a:avLst/>
              </a:prstGeom>
              <a:effectLst>
                <a:outerShdw blurRad="228600" dist="50800" dir="5400000" algn="ctr" rotWithShape="0">
                  <a:srgbClr val="66FFFF"/>
                </a:outerShdw>
              </a:effectLst>
            </p:spPr>
          </p:pic>
          <p:pic>
            <p:nvPicPr>
              <p:cNvPr id="1007" name="Picture 1006" descr="glow-ball.png"/>
              <p:cNvPicPr>
                <a:picLocks noChangeAspect="1"/>
              </p:cNvPicPr>
              <p:nvPr/>
            </p:nvPicPr>
            <p:blipFill>
              <a:blip r:embed="rId6" cstate="print"/>
              <a:stretch>
                <a:fillRect/>
              </a:stretch>
            </p:blipFill>
            <p:spPr>
              <a:xfrm>
                <a:off x="9365427" y="3023586"/>
                <a:ext cx="107593" cy="107593"/>
              </a:xfrm>
              <a:prstGeom prst="rect">
                <a:avLst/>
              </a:prstGeom>
              <a:effectLst>
                <a:outerShdw blurRad="228600" dist="50800" dir="5400000" algn="ctr" rotWithShape="0">
                  <a:srgbClr val="66FFFF"/>
                </a:outerShdw>
              </a:effectLst>
            </p:spPr>
          </p:pic>
          <p:pic>
            <p:nvPicPr>
              <p:cNvPr id="1008" name="Picture 1007" descr="glow-ball.png"/>
              <p:cNvPicPr>
                <a:picLocks noChangeAspect="1"/>
              </p:cNvPicPr>
              <p:nvPr/>
            </p:nvPicPr>
            <p:blipFill>
              <a:blip r:embed="rId6" cstate="print"/>
              <a:stretch>
                <a:fillRect/>
              </a:stretch>
            </p:blipFill>
            <p:spPr>
              <a:xfrm>
                <a:off x="9239531" y="3189238"/>
                <a:ext cx="107593" cy="107593"/>
              </a:xfrm>
              <a:prstGeom prst="rect">
                <a:avLst/>
              </a:prstGeom>
              <a:effectLst>
                <a:outerShdw blurRad="228600" dist="50800" dir="5400000" algn="ctr" rotWithShape="0">
                  <a:srgbClr val="66FFFF"/>
                </a:outerShdw>
              </a:effectLst>
            </p:spPr>
          </p:pic>
          <p:pic>
            <p:nvPicPr>
              <p:cNvPr id="1009" name="Picture 1008" descr="glow-ball.png"/>
              <p:cNvPicPr>
                <a:picLocks noChangeAspect="1"/>
              </p:cNvPicPr>
              <p:nvPr/>
            </p:nvPicPr>
            <p:blipFill>
              <a:blip r:embed="rId6" cstate="print"/>
              <a:stretch>
                <a:fillRect/>
              </a:stretch>
            </p:blipFill>
            <p:spPr>
              <a:xfrm>
                <a:off x="9179897" y="2944073"/>
                <a:ext cx="107593" cy="107593"/>
              </a:xfrm>
              <a:prstGeom prst="rect">
                <a:avLst/>
              </a:prstGeom>
              <a:effectLst>
                <a:outerShdw blurRad="228600" dist="50800" dir="5400000" algn="ctr" rotWithShape="0">
                  <a:srgbClr val="66FFFF"/>
                </a:outerShdw>
              </a:effectLst>
            </p:spPr>
          </p:pic>
          <p:pic>
            <p:nvPicPr>
              <p:cNvPr id="1010" name="Picture 1009" descr="glow-ball.png"/>
              <p:cNvPicPr>
                <a:picLocks noChangeAspect="1"/>
              </p:cNvPicPr>
              <p:nvPr/>
            </p:nvPicPr>
            <p:blipFill>
              <a:blip r:embed="rId6" cstate="print"/>
              <a:stretch>
                <a:fillRect/>
              </a:stretch>
            </p:blipFill>
            <p:spPr>
              <a:xfrm>
                <a:off x="9067253" y="3162734"/>
                <a:ext cx="107593" cy="107593"/>
              </a:xfrm>
              <a:prstGeom prst="rect">
                <a:avLst/>
              </a:prstGeom>
              <a:effectLst>
                <a:outerShdw blurRad="228600" dist="50800" dir="5400000" algn="ctr" rotWithShape="0">
                  <a:srgbClr val="66FFFF"/>
                </a:outerShdw>
              </a:effectLst>
            </p:spPr>
          </p:pic>
          <p:pic>
            <p:nvPicPr>
              <p:cNvPr id="1011" name="Picture 1010" descr="glow-ball.png"/>
              <p:cNvPicPr>
                <a:picLocks noChangeAspect="1"/>
              </p:cNvPicPr>
              <p:nvPr/>
            </p:nvPicPr>
            <p:blipFill>
              <a:blip r:embed="rId6" cstate="print"/>
              <a:stretch>
                <a:fillRect/>
              </a:stretch>
            </p:blipFill>
            <p:spPr>
              <a:xfrm>
                <a:off x="6855510" y="2531656"/>
                <a:ext cx="107593" cy="107593"/>
              </a:xfrm>
              <a:prstGeom prst="rect">
                <a:avLst/>
              </a:prstGeom>
              <a:effectLst>
                <a:outerShdw blurRad="228600" dist="50800" dir="5400000" algn="ctr" rotWithShape="0">
                  <a:srgbClr val="66FFFF"/>
                </a:outerShdw>
              </a:effectLst>
            </p:spPr>
          </p:pic>
          <p:pic>
            <p:nvPicPr>
              <p:cNvPr id="1012" name="Picture 1011" descr="glow-ball.png"/>
              <p:cNvPicPr>
                <a:picLocks noChangeAspect="1"/>
              </p:cNvPicPr>
              <p:nvPr/>
            </p:nvPicPr>
            <p:blipFill>
              <a:blip r:embed="rId7" cstate="print"/>
              <a:stretch>
                <a:fillRect/>
              </a:stretch>
            </p:blipFill>
            <p:spPr>
              <a:xfrm flipH="1" flipV="1">
                <a:off x="8959100" y="3115504"/>
                <a:ext cx="121666" cy="121666"/>
              </a:xfrm>
              <a:prstGeom prst="rect">
                <a:avLst/>
              </a:prstGeom>
              <a:effectLst>
                <a:outerShdw blurRad="228600" dist="50800" dir="5400000" algn="ctr" rotWithShape="0">
                  <a:srgbClr val="66FFFF"/>
                </a:outerShdw>
              </a:effectLst>
            </p:spPr>
          </p:pic>
          <p:pic>
            <p:nvPicPr>
              <p:cNvPr id="1013" name="Picture 1012" descr="glow-ball.png"/>
              <p:cNvPicPr>
                <a:picLocks noChangeAspect="1"/>
              </p:cNvPicPr>
              <p:nvPr/>
            </p:nvPicPr>
            <p:blipFill>
              <a:blip r:embed="rId7" cstate="print"/>
              <a:stretch>
                <a:fillRect/>
              </a:stretch>
            </p:blipFill>
            <p:spPr>
              <a:xfrm flipH="1" flipV="1">
                <a:off x="9164509" y="3214895"/>
                <a:ext cx="121666" cy="121666"/>
              </a:xfrm>
              <a:prstGeom prst="rect">
                <a:avLst/>
              </a:prstGeom>
              <a:effectLst>
                <a:outerShdw blurRad="228600" dist="50800" dir="5400000" algn="ctr" rotWithShape="0">
                  <a:srgbClr val="66FFFF"/>
                </a:outerShdw>
              </a:effectLst>
            </p:spPr>
          </p:pic>
          <p:pic>
            <p:nvPicPr>
              <p:cNvPr id="1014" name="Picture 1013" descr="glow-ball.png"/>
              <p:cNvPicPr>
                <a:picLocks noChangeAspect="1"/>
              </p:cNvPicPr>
              <p:nvPr/>
            </p:nvPicPr>
            <p:blipFill>
              <a:blip r:embed="rId7" cstate="print"/>
              <a:stretch>
                <a:fillRect/>
              </a:stretch>
            </p:blipFill>
            <p:spPr>
              <a:xfrm flipH="1" flipV="1">
                <a:off x="6720396" y="2400800"/>
                <a:ext cx="121666" cy="121666"/>
              </a:xfrm>
              <a:prstGeom prst="rect">
                <a:avLst/>
              </a:prstGeom>
              <a:effectLst>
                <a:outerShdw blurRad="228600" dist="50800" dir="5400000" algn="ctr" rotWithShape="0">
                  <a:srgbClr val="66FFFF"/>
                </a:outerShdw>
              </a:effectLst>
            </p:spPr>
          </p:pic>
          <p:pic>
            <p:nvPicPr>
              <p:cNvPr id="1015" name="Picture 1014" descr="glow-ball.png"/>
              <p:cNvPicPr>
                <a:picLocks noChangeAspect="1"/>
              </p:cNvPicPr>
              <p:nvPr/>
            </p:nvPicPr>
            <p:blipFill>
              <a:blip r:embed="rId7" cstate="print"/>
              <a:stretch>
                <a:fillRect/>
              </a:stretch>
            </p:blipFill>
            <p:spPr>
              <a:xfrm flipH="1" flipV="1">
                <a:off x="8959163" y="3221517"/>
                <a:ext cx="121666" cy="121666"/>
              </a:xfrm>
              <a:prstGeom prst="rect">
                <a:avLst/>
              </a:prstGeom>
              <a:effectLst>
                <a:outerShdw blurRad="228600" dist="50800" dir="5400000" algn="ctr" rotWithShape="0">
                  <a:srgbClr val="66FFFF"/>
                </a:outerShdw>
              </a:effectLst>
            </p:spPr>
          </p:pic>
          <p:pic>
            <p:nvPicPr>
              <p:cNvPr id="1016" name="Picture 1015" descr="glow-ball.png"/>
              <p:cNvPicPr>
                <a:picLocks noChangeAspect="1"/>
              </p:cNvPicPr>
              <p:nvPr/>
            </p:nvPicPr>
            <p:blipFill>
              <a:blip r:embed="rId6" cstate="print"/>
              <a:stretch>
                <a:fillRect/>
              </a:stretch>
            </p:blipFill>
            <p:spPr>
              <a:xfrm>
                <a:off x="2036060" y="2564331"/>
                <a:ext cx="107593" cy="107593"/>
              </a:xfrm>
              <a:prstGeom prst="rect">
                <a:avLst/>
              </a:prstGeom>
              <a:effectLst>
                <a:outerShdw blurRad="228600" dist="50800" dir="5400000" algn="ctr" rotWithShape="0">
                  <a:srgbClr val="66FFFF"/>
                </a:outerShdw>
              </a:effectLst>
            </p:spPr>
          </p:pic>
          <p:pic>
            <p:nvPicPr>
              <p:cNvPr id="1017" name="Picture 1016" descr="glow-ball.png"/>
              <p:cNvPicPr>
                <a:picLocks noChangeAspect="1"/>
              </p:cNvPicPr>
              <p:nvPr/>
            </p:nvPicPr>
            <p:blipFill>
              <a:blip r:embed="rId6" cstate="print"/>
              <a:stretch>
                <a:fillRect/>
              </a:stretch>
            </p:blipFill>
            <p:spPr>
              <a:xfrm>
                <a:off x="9365427" y="2970578"/>
                <a:ext cx="107593" cy="107593"/>
              </a:xfrm>
              <a:prstGeom prst="rect">
                <a:avLst/>
              </a:prstGeom>
              <a:effectLst>
                <a:outerShdw blurRad="228600" dist="50800" dir="5400000" algn="ctr" rotWithShape="0">
                  <a:srgbClr val="66FFFF"/>
                </a:outerShdw>
              </a:effectLst>
            </p:spPr>
          </p:pic>
          <p:pic>
            <p:nvPicPr>
              <p:cNvPr id="1018" name="Picture 1017" descr="glow-ball.png"/>
              <p:cNvPicPr>
                <a:picLocks noChangeAspect="1"/>
              </p:cNvPicPr>
              <p:nvPr/>
            </p:nvPicPr>
            <p:blipFill>
              <a:blip r:embed="rId6" cstate="print"/>
              <a:stretch>
                <a:fillRect/>
              </a:stretch>
            </p:blipFill>
            <p:spPr>
              <a:xfrm>
                <a:off x="9438313" y="3175987"/>
                <a:ext cx="107593" cy="107593"/>
              </a:xfrm>
              <a:prstGeom prst="rect">
                <a:avLst/>
              </a:prstGeom>
              <a:effectLst>
                <a:outerShdw blurRad="228600" dist="50800" dir="5400000" algn="ctr" rotWithShape="0">
                  <a:srgbClr val="66FFFF"/>
                </a:outerShdw>
              </a:effectLst>
            </p:spPr>
          </p:pic>
          <p:pic>
            <p:nvPicPr>
              <p:cNvPr id="1019" name="Picture 1018" descr="glow-ball.png"/>
              <p:cNvPicPr>
                <a:picLocks noChangeAspect="1"/>
              </p:cNvPicPr>
              <p:nvPr/>
            </p:nvPicPr>
            <p:blipFill>
              <a:blip r:embed="rId6" cstate="print"/>
              <a:stretch>
                <a:fillRect/>
              </a:stretch>
            </p:blipFill>
            <p:spPr>
              <a:xfrm>
                <a:off x="9239531" y="3136230"/>
                <a:ext cx="107593" cy="107593"/>
              </a:xfrm>
              <a:prstGeom prst="rect">
                <a:avLst/>
              </a:prstGeom>
              <a:effectLst>
                <a:outerShdw blurRad="228600" dist="50800" dir="5400000" algn="ctr" rotWithShape="0">
                  <a:srgbClr val="66FFFF"/>
                </a:outerShdw>
              </a:effectLst>
            </p:spPr>
          </p:pic>
          <p:pic>
            <p:nvPicPr>
              <p:cNvPr id="1020" name="Picture 1019" descr="glow-ball.png"/>
              <p:cNvPicPr>
                <a:picLocks noChangeAspect="1"/>
              </p:cNvPicPr>
              <p:nvPr/>
            </p:nvPicPr>
            <p:blipFill>
              <a:blip r:embed="rId6" cstate="print"/>
              <a:stretch>
                <a:fillRect/>
              </a:stretch>
            </p:blipFill>
            <p:spPr>
              <a:xfrm>
                <a:off x="9179897" y="2891065"/>
                <a:ext cx="107593" cy="107593"/>
              </a:xfrm>
              <a:prstGeom prst="rect">
                <a:avLst/>
              </a:prstGeom>
              <a:effectLst>
                <a:outerShdw blurRad="228600" dist="50800" dir="5400000" algn="ctr" rotWithShape="0">
                  <a:srgbClr val="66FFFF"/>
                </a:outerShdw>
              </a:effectLst>
            </p:spPr>
          </p:pic>
          <p:pic>
            <p:nvPicPr>
              <p:cNvPr id="1021" name="Picture 1020" descr="glow-ball.png"/>
              <p:cNvPicPr>
                <a:picLocks noChangeAspect="1"/>
              </p:cNvPicPr>
              <p:nvPr/>
            </p:nvPicPr>
            <p:blipFill>
              <a:blip r:embed="rId6" cstate="print"/>
              <a:stretch>
                <a:fillRect/>
              </a:stretch>
            </p:blipFill>
            <p:spPr>
              <a:xfrm>
                <a:off x="9067253" y="3109726"/>
                <a:ext cx="107593" cy="107593"/>
              </a:xfrm>
              <a:prstGeom prst="rect">
                <a:avLst/>
              </a:prstGeom>
              <a:effectLst>
                <a:outerShdw blurRad="228600" dist="50800" dir="5400000" algn="ctr" rotWithShape="0">
                  <a:srgbClr val="66FFFF"/>
                </a:outerShdw>
              </a:effectLst>
            </p:spPr>
          </p:pic>
          <p:pic>
            <p:nvPicPr>
              <p:cNvPr id="1022" name="Picture 1021" descr="glow-ball.png"/>
              <p:cNvPicPr>
                <a:picLocks noChangeAspect="1"/>
              </p:cNvPicPr>
              <p:nvPr/>
            </p:nvPicPr>
            <p:blipFill>
              <a:blip r:embed="rId6" cstate="print"/>
              <a:stretch>
                <a:fillRect/>
              </a:stretch>
            </p:blipFill>
            <p:spPr>
              <a:xfrm>
                <a:off x="9698559" y="3940272"/>
                <a:ext cx="107593" cy="107593"/>
              </a:xfrm>
              <a:prstGeom prst="rect">
                <a:avLst/>
              </a:prstGeom>
              <a:effectLst>
                <a:outerShdw blurRad="228600" dist="50800" dir="5400000" algn="ctr" rotWithShape="0">
                  <a:srgbClr val="66FFFF"/>
                </a:outerShdw>
              </a:effectLst>
            </p:spPr>
          </p:pic>
          <p:pic>
            <p:nvPicPr>
              <p:cNvPr id="1023" name="Picture 1022" descr="glow-ball.png"/>
              <p:cNvPicPr>
                <a:picLocks noChangeAspect="1"/>
              </p:cNvPicPr>
              <p:nvPr/>
            </p:nvPicPr>
            <p:blipFill>
              <a:blip r:embed="rId6" cstate="print"/>
              <a:stretch>
                <a:fillRect/>
              </a:stretch>
            </p:blipFill>
            <p:spPr>
              <a:xfrm>
                <a:off x="9146765" y="3361517"/>
                <a:ext cx="107593" cy="107593"/>
              </a:xfrm>
              <a:prstGeom prst="rect">
                <a:avLst/>
              </a:prstGeom>
              <a:effectLst>
                <a:outerShdw blurRad="228600" dist="50800" dir="5400000" algn="ctr" rotWithShape="0">
                  <a:srgbClr val="66FFFF"/>
                </a:outerShdw>
              </a:effectLst>
            </p:spPr>
          </p:pic>
          <p:pic>
            <p:nvPicPr>
              <p:cNvPr id="1024" name="Picture 1023" descr="glow-ball.png"/>
              <p:cNvPicPr>
                <a:picLocks noChangeAspect="1"/>
              </p:cNvPicPr>
              <p:nvPr/>
            </p:nvPicPr>
            <p:blipFill>
              <a:blip r:embed="rId7" cstate="print"/>
              <a:stretch>
                <a:fillRect/>
              </a:stretch>
            </p:blipFill>
            <p:spPr>
              <a:xfrm flipH="1" flipV="1">
                <a:off x="8959100" y="3062496"/>
                <a:ext cx="121666" cy="121666"/>
              </a:xfrm>
              <a:prstGeom prst="rect">
                <a:avLst/>
              </a:prstGeom>
              <a:effectLst>
                <a:outerShdw blurRad="228600" dist="50800" dir="5400000" algn="ctr" rotWithShape="0">
                  <a:srgbClr val="66FFFF"/>
                </a:outerShdw>
              </a:effectLst>
            </p:spPr>
          </p:pic>
          <p:pic>
            <p:nvPicPr>
              <p:cNvPr id="1025" name="Picture 1024" descr="glow-ball.png"/>
              <p:cNvPicPr>
                <a:picLocks noChangeAspect="1"/>
              </p:cNvPicPr>
              <p:nvPr/>
            </p:nvPicPr>
            <p:blipFill>
              <a:blip r:embed="rId7" cstate="print"/>
              <a:stretch>
                <a:fillRect/>
              </a:stretch>
            </p:blipFill>
            <p:spPr>
              <a:xfrm flipH="1" flipV="1">
                <a:off x="9164509" y="3161887"/>
                <a:ext cx="121666" cy="121666"/>
              </a:xfrm>
              <a:prstGeom prst="rect">
                <a:avLst/>
              </a:prstGeom>
              <a:effectLst>
                <a:outerShdw blurRad="228600" dist="50800" dir="5400000" algn="ctr" rotWithShape="0">
                  <a:srgbClr val="66FFFF"/>
                </a:outerShdw>
              </a:effectLst>
            </p:spPr>
          </p:pic>
          <p:pic>
            <p:nvPicPr>
              <p:cNvPr id="1026" name="Picture 1025" descr="glow-ball.png"/>
              <p:cNvPicPr>
                <a:picLocks noChangeAspect="1"/>
              </p:cNvPicPr>
              <p:nvPr/>
            </p:nvPicPr>
            <p:blipFill>
              <a:blip r:embed="rId7" cstate="print"/>
              <a:stretch>
                <a:fillRect/>
              </a:stretch>
            </p:blipFill>
            <p:spPr>
              <a:xfrm flipH="1" flipV="1">
                <a:off x="3115348" y="2810248"/>
                <a:ext cx="121666" cy="121666"/>
              </a:xfrm>
              <a:prstGeom prst="rect">
                <a:avLst/>
              </a:prstGeom>
              <a:effectLst>
                <a:outerShdw blurRad="228600" dist="50800" dir="5400000" algn="ctr" rotWithShape="0">
                  <a:srgbClr val="66FFFF"/>
                </a:outerShdw>
              </a:effectLst>
            </p:spPr>
          </p:pic>
          <p:pic>
            <p:nvPicPr>
              <p:cNvPr id="1027" name="Picture 1026" descr="glow-ball.png"/>
              <p:cNvPicPr>
                <a:picLocks noChangeAspect="1"/>
              </p:cNvPicPr>
              <p:nvPr/>
            </p:nvPicPr>
            <p:blipFill>
              <a:blip r:embed="rId7" cstate="print"/>
              <a:stretch>
                <a:fillRect/>
              </a:stretch>
            </p:blipFill>
            <p:spPr>
              <a:xfrm flipH="1" flipV="1">
                <a:off x="8959163" y="3168509"/>
                <a:ext cx="121666" cy="121666"/>
              </a:xfrm>
              <a:prstGeom prst="rect">
                <a:avLst/>
              </a:prstGeom>
              <a:effectLst>
                <a:outerShdw blurRad="228600" dist="50800" dir="5400000" algn="ctr" rotWithShape="0">
                  <a:srgbClr val="66FFFF"/>
                </a:outerShdw>
              </a:effectLst>
            </p:spPr>
          </p:pic>
          <p:pic>
            <p:nvPicPr>
              <p:cNvPr id="1028" name="Picture 1027" descr="glow-ball.png"/>
              <p:cNvPicPr>
                <a:picLocks noChangeAspect="1"/>
              </p:cNvPicPr>
              <p:nvPr/>
            </p:nvPicPr>
            <p:blipFill>
              <a:blip r:embed="rId6" cstate="print"/>
              <a:stretch>
                <a:fillRect/>
              </a:stretch>
            </p:blipFill>
            <p:spPr>
              <a:xfrm>
                <a:off x="9517827" y="2937450"/>
                <a:ext cx="107593" cy="107593"/>
              </a:xfrm>
              <a:prstGeom prst="rect">
                <a:avLst/>
              </a:prstGeom>
              <a:effectLst>
                <a:outerShdw blurRad="228600" dist="50800" dir="5400000" algn="ctr" rotWithShape="0">
                  <a:srgbClr val="66FFFF"/>
                </a:outerShdw>
              </a:effectLst>
            </p:spPr>
          </p:pic>
          <p:pic>
            <p:nvPicPr>
              <p:cNvPr id="1029" name="Picture 1028" descr="glow-ball.png"/>
              <p:cNvPicPr>
                <a:picLocks noChangeAspect="1"/>
              </p:cNvPicPr>
              <p:nvPr/>
            </p:nvPicPr>
            <p:blipFill>
              <a:blip r:embed="rId6" cstate="print"/>
              <a:stretch>
                <a:fillRect/>
              </a:stretch>
            </p:blipFill>
            <p:spPr>
              <a:xfrm>
                <a:off x="9391931" y="3103102"/>
                <a:ext cx="107593" cy="107593"/>
              </a:xfrm>
              <a:prstGeom prst="rect">
                <a:avLst/>
              </a:prstGeom>
              <a:effectLst>
                <a:outerShdw blurRad="228600" dist="50800" dir="5400000" algn="ctr" rotWithShape="0">
                  <a:srgbClr val="66FFFF"/>
                </a:outerShdw>
              </a:effectLst>
            </p:spPr>
          </p:pic>
          <p:pic>
            <p:nvPicPr>
              <p:cNvPr id="1030" name="Picture 1029" descr="glow-ball.png"/>
              <p:cNvPicPr>
                <a:picLocks noChangeAspect="1"/>
              </p:cNvPicPr>
              <p:nvPr/>
            </p:nvPicPr>
            <p:blipFill>
              <a:blip r:embed="rId6" cstate="print"/>
              <a:stretch>
                <a:fillRect/>
              </a:stretch>
            </p:blipFill>
            <p:spPr>
              <a:xfrm>
                <a:off x="9332297" y="2857937"/>
                <a:ext cx="107593" cy="107593"/>
              </a:xfrm>
              <a:prstGeom prst="rect">
                <a:avLst/>
              </a:prstGeom>
              <a:effectLst>
                <a:outerShdw blurRad="228600" dist="50800" dir="5400000" algn="ctr" rotWithShape="0">
                  <a:srgbClr val="66FFFF"/>
                </a:outerShdw>
              </a:effectLst>
            </p:spPr>
          </p:pic>
          <p:pic>
            <p:nvPicPr>
              <p:cNvPr id="1031" name="Picture 1030" descr="glow-ball.png"/>
              <p:cNvPicPr>
                <a:picLocks noChangeAspect="1"/>
              </p:cNvPicPr>
              <p:nvPr/>
            </p:nvPicPr>
            <p:blipFill>
              <a:blip r:embed="rId6" cstate="print"/>
              <a:stretch>
                <a:fillRect/>
              </a:stretch>
            </p:blipFill>
            <p:spPr>
              <a:xfrm>
                <a:off x="9219653" y="3076598"/>
                <a:ext cx="107593" cy="107593"/>
              </a:xfrm>
              <a:prstGeom prst="rect">
                <a:avLst/>
              </a:prstGeom>
              <a:effectLst>
                <a:outerShdw blurRad="228600" dist="50800" dir="5400000" algn="ctr" rotWithShape="0">
                  <a:srgbClr val="66FFFF"/>
                </a:outerShdw>
              </a:effectLst>
            </p:spPr>
          </p:pic>
          <p:pic>
            <p:nvPicPr>
              <p:cNvPr id="1032" name="Picture 1031" descr="glow-ball.png"/>
              <p:cNvPicPr>
                <a:picLocks noChangeAspect="1"/>
              </p:cNvPicPr>
              <p:nvPr/>
            </p:nvPicPr>
            <p:blipFill>
              <a:blip r:embed="rId6" cstate="print"/>
              <a:stretch>
                <a:fillRect/>
              </a:stretch>
            </p:blipFill>
            <p:spPr>
              <a:xfrm>
                <a:off x="8868471" y="3030216"/>
                <a:ext cx="107593" cy="107593"/>
              </a:xfrm>
              <a:prstGeom prst="rect">
                <a:avLst/>
              </a:prstGeom>
              <a:effectLst>
                <a:outerShdw blurRad="228600" dist="50800" dir="5400000" algn="ctr" rotWithShape="0">
                  <a:srgbClr val="66FFFF"/>
                </a:outerShdw>
              </a:effectLst>
            </p:spPr>
          </p:pic>
          <p:pic>
            <p:nvPicPr>
              <p:cNvPr id="1033" name="Picture 1032" descr="glow-ball.png"/>
              <p:cNvPicPr>
                <a:picLocks noChangeAspect="1"/>
              </p:cNvPicPr>
              <p:nvPr/>
            </p:nvPicPr>
            <p:blipFill>
              <a:blip r:embed="rId6" cstate="print"/>
              <a:stretch>
                <a:fillRect/>
              </a:stretch>
            </p:blipFill>
            <p:spPr>
              <a:xfrm>
                <a:off x="9299165" y="3328389"/>
                <a:ext cx="107593" cy="107593"/>
              </a:xfrm>
              <a:prstGeom prst="rect">
                <a:avLst/>
              </a:prstGeom>
              <a:effectLst>
                <a:outerShdw blurRad="228600" dist="50800" dir="5400000" algn="ctr" rotWithShape="0">
                  <a:srgbClr val="66FFFF"/>
                </a:outerShdw>
              </a:effectLst>
            </p:spPr>
          </p:pic>
          <p:pic>
            <p:nvPicPr>
              <p:cNvPr id="1034" name="Picture 1033" descr="glow-ball.png"/>
              <p:cNvPicPr>
                <a:picLocks noChangeAspect="1"/>
              </p:cNvPicPr>
              <p:nvPr/>
            </p:nvPicPr>
            <p:blipFill>
              <a:blip r:embed="rId6" cstate="print"/>
              <a:stretch>
                <a:fillRect/>
              </a:stretch>
            </p:blipFill>
            <p:spPr>
              <a:xfrm>
                <a:off x="9027495" y="2804929"/>
                <a:ext cx="107593" cy="107593"/>
              </a:xfrm>
              <a:prstGeom prst="rect">
                <a:avLst/>
              </a:prstGeom>
              <a:effectLst>
                <a:outerShdw blurRad="228600" dist="50800" dir="5400000" algn="ctr" rotWithShape="0">
                  <a:srgbClr val="66FFFF"/>
                </a:outerShdw>
              </a:effectLst>
            </p:spPr>
          </p:pic>
          <p:pic>
            <p:nvPicPr>
              <p:cNvPr id="1035" name="Picture 1034" descr="glow-ball.png"/>
              <p:cNvPicPr>
                <a:picLocks noChangeAspect="1"/>
              </p:cNvPicPr>
              <p:nvPr/>
            </p:nvPicPr>
            <p:blipFill>
              <a:blip r:embed="rId7" cstate="print"/>
              <a:stretch>
                <a:fillRect/>
              </a:stretch>
            </p:blipFill>
            <p:spPr>
              <a:xfrm flipH="1" flipV="1">
                <a:off x="8985605" y="3155264"/>
                <a:ext cx="121666" cy="121666"/>
              </a:xfrm>
              <a:prstGeom prst="rect">
                <a:avLst/>
              </a:prstGeom>
              <a:effectLst>
                <a:outerShdw blurRad="228600" dist="50800" dir="5400000" algn="ctr" rotWithShape="0">
                  <a:srgbClr val="66FFFF"/>
                </a:outerShdw>
              </a:effectLst>
            </p:spPr>
          </p:pic>
          <p:pic>
            <p:nvPicPr>
              <p:cNvPr id="1036" name="Picture 1035" descr="glow-ball.png"/>
              <p:cNvPicPr>
                <a:picLocks noChangeAspect="1"/>
              </p:cNvPicPr>
              <p:nvPr/>
            </p:nvPicPr>
            <p:blipFill>
              <a:blip r:embed="rId7" cstate="print"/>
              <a:stretch>
                <a:fillRect/>
              </a:stretch>
            </p:blipFill>
            <p:spPr>
              <a:xfrm flipH="1" flipV="1">
                <a:off x="9111500" y="3029368"/>
                <a:ext cx="121666" cy="121666"/>
              </a:xfrm>
              <a:prstGeom prst="rect">
                <a:avLst/>
              </a:prstGeom>
              <a:effectLst>
                <a:outerShdw blurRad="228600" dist="50800" dir="5400000" algn="ctr" rotWithShape="0">
                  <a:srgbClr val="66FFFF"/>
                </a:outerShdw>
              </a:effectLst>
            </p:spPr>
          </p:pic>
          <p:pic>
            <p:nvPicPr>
              <p:cNvPr id="1037" name="Picture 1036" descr="glow-ball.png"/>
              <p:cNvPicPr>
                <a:picLocks noChangeAspect="1"/>
              </p:cNvPicPr>
              <p:nvPr/>
            </p:nvPicPr>
            <p:blipFill>
              <a:blip r:embed="rId7" cstate="print"/>
              <a:stretch>
                <a:fillRect/>
              </a:stretch>
            </p:blipFill>
            <p:spPr>
              <a:xfrm flipH="1" flipV="1">
                <a:off x="9316909" y="3128759"/>
                <a:ext cx="121666" cy="121666"/>
              </a:xfrm>
              <a:prstGeom prst="rect">
                <a:avLst/>
              </a:prstGeom>
              <a:effectLst>
                <a:outerShdw blurRad="228600" dist="50800" dir="5400000" algn="ctr" rotWithShape="0">
                  <a:srgbClr val="66FFFF"/>
                </a:outerShdw>
              </a:effectLst>
            </p:spPr>
          </p:pic>
          <p:pic>
            <p:nvPicPr>
              <p:cNvPr id="1038" name="Picture 1037" descr="glow-ball.png"/>
              <p:cNvPicPr>
                <a:picLocks noChangeAspect="1"/>
              </p:cNvPicPr>
              <p:nvPr/>
            </p:nvPicPr>
            <p:blipFill>
              <a:blip r:embed="rId7" cstate="print"/>
              <a:stretch>
                <a:fillRect/>
              </a:stretch>
            </p:blipFill>
            <p:spPr>
              <a:xfrm flipH="1" flipV="1">
                <a:off x="9416300" y="3334168"/>
                <a:ext cx="121666" cy="121666"/>
              </a:xfrm>
              <a:prstGeom prst="rect">
                <a:avLst/>
              </a:prstGeom>
              <a:effectLst>
                <a:outerShdw blurRad="228600" dist="50800" dir="5400000" algn="ctr" rotWithShape="0">
                  <a:srgbClr val="66FFFF"/>
                </a:outerShdw>
              </a:effectLst>
            </p:spPr>
          </p:pic>
          <p:pic>
            <p:nvPicPr>
              <p:cNvPr id="1039" name="Picture 1038" descr="glow-ball.png"/>
              <p:cNvPicPr>
                <a:picLocks noChangeAspect="1"/>
              </p:cNvPicPr>
              <p:nvPr/>
            </p:nvPicPr>
            <p:blipFill>
              <a:blip r:embed="rId7" cstate="print"/>
              <a:stretch>
                <a:fillRect/>
              </a:stretch>
            </p:blipFill>
            <p:spPr>
              <a:xfrm flipH="1" flipV="1">
                <a:off x="9111563" y="3135381"/>
                <a:ext cx="121666" cy="121666"/>
              </a:xfrm>
              <a:prstGeom prst="rect">
                <a:avLst/>
              </a:prstGeom>
              <a:effectLst>
                <a:outerShdw blurRad="228600" dist="50800" dir="5400000" algn="ctr" rotWithShape="0">
                  <a:srgbClr val="66FFFF"/>
                </a:outerShdw>
              </a:effectLst>
            </p:spPr>
          </p:pic>
          <p:pic>
            <p:nvPicPr>
              <p:cNvPr id="1040" name="Picture 1039" descr="glow-ball.png"/>
              <p:cNvPicPr>
                <a:picLocks noChangeAspect="1"/>
              </p:cNvPicPr>
              <p:nvPr/>
            </p:nvPicPr>
            <p:blipFill>
              <a:blip r:embed="rId6" cstate="print"/>
              <a:stretch>
                <a:fillRect/>
              </a:stretch>
            </p:blipFill>
            <p:spPr>
              <a:xfrm>
                <a:off x="9398557" y="3308512"/>
                <a:ext cx="107593" cy="107593"/>
              </a:xfrm>
              <a:prstGeom prst="rect">
                <a:avLst/>
              </a:prstGeom>
              <a:effectLst>
                <a:outerShdw blurRad="228600" dist="50800" dir="5400000" algn="ctr" rotWithShape="0">
                  <a:srgbClr val="66FFFF"/>
                </a:outerShdw>
              </a:effectLst>
            </p:spPr>
          </p:pic>
          <p:pic>
            <p:nvPicPr>
              <p:cNvPr id="1041" name="Picture 1040" descr="glow-ball.png"/>
              <p:cNvPicPr>
                <a:picLocks noChangeAspect="1"/>
              </p:cNvPicPr>
              <p:nvPr/>
            </p:nvPicPr>
            <p:blipFill>
              <a:blip r:embed="rId6" cstate="print"/>
              <a:stretch>
                <a:fillRect/>
              </a:stretch>
            </p:blipFill>
            <p:spPr>
              <a:xfrm>
                <a:off x="9033953" y="3084568"/>
                <a:ext cx="107593" cy="107593"/>
              </a:xfrm>
              <a:prstGeom prst="rect">
                <a:avLst/>
              </a:prstGeom>
              <a:effectLst>
                <a:outerShdw blurRad="228600" dist="50800" dir="5400000" algn="ctr" rotWithShape="0">
                  <a:srgbClr val="66FFFF"/>
                </a:outerShdw>
              </a:effectLst>
            </p:spPr>
          </p:pic>
          <p:pic>
            <p:nvPicPr>
              <p:cNvPr id="1042" name="Picture 1041" descr="glow-ball.png"/>
              <p:cNvPicPr>
                <a:picLocks noChangeAspect="1"/>
              </p:cNvPicPr>
              <p:nvPr/>
            </p:nvPicPr>
            <p:blipFill>
              <a:blip r:embed="rId6" cstate="print"/>
              <a:stretch>
                <a:fillRect/>
              </a:stretch>
            </p:blipFill>
            <p:spPr>
              <a:xfrm>
                <a:off x="9120092" y="3144203"/>
                <a:ext cx="107593" cy="107593"/>
              </a:xfrm>
              <a:prstGeom prst="rect">
                <a:avLst/>
              </a:prstGeom>
              <a:effectLst>
                <a:outerShdw blurRad="228600" dist="50800" dir="5400000" algn="ctr" rotWithShape="0">
                  <a:srgbClr val="66FFFF"/>
                </a:outerShdw>
              </a:effectLst>
            </p:spPr>
          </p:pic>
          <p:pic>
            <p:nvPicPr>
              <p:cNvPr id="1043" name="Picture 1042" descr="glow-ball.png"/>
              <p:cNvPicPr>
                <a:picLocks noChangeAspect="1"/>
              </p:cNvPicPr>
              <p:nvPr/>
            </p:nvPicPr>
            <p:blipFill>
              <a:blip r:embed="rId6" cstate="print"/>
              <a:stretch>
                <a:fillRect/>
              </a:stretch>
            </p:blipFill>
            <p:spPr>
              <a:xfrm>
                <a:off x="9272492" y="3296603"/>
                <a:ext cx="107593" cy="107593"/>
              </a:xfrm>
              <a:prstGeom prst="rect">
                <a:avLst/>
              </a:prstGeom>
              <a:effectLst>
                <a:outerShdw blurRad="228600" dist="50800" dir="5400000" algn="ctr" rotWithShape="0">
                  <a:srgbClr val="66FFFF"/>
                </a:outerShdw>
              </a:effectLst>
            </p:spPr>
          </p:pic>
          <p:pic>
            <p:nvPicPr>
              <p:cNvPr id="1044" name="Picture 1043" descr="glow-ball.png"/>
              <p:cNvPicPr>
                <a:picLocks noChangeAspect="1"/>
              </p:cNvPicPr>
              <p:nvPr/>
            </p:nvPicPr>
            <p:blipFill>
              <a:blip r:embed="rId6" cstate="print"/>
              <a:stretch>
                <a:fillRect/>
              </a:stretch>
            </p:blipFill>
            <p:spPr>
              <a:xfrm>
                <a:off x="9186353" y="3157456"/>
                <a:ext cx="107593" cy="107593"/>
              </a:xfrm>
              <a:prstGeom prst="rect">
                <a:avLst/>
              </a:prstGeom>
              <a:effectLst>
                <a:outerShdw blurRad="228600" dist="50800" dir="5400000" algn="ctr" rotWithShape="0">
                  <a:srgbClr val="66FFFF"/>
                </a:outerShdw>
              </a:effectLst>
            </p:spPr>
          </p:pic>
          <p:pic>
            <p:nvPicPr>
              <p:cNvPr id="1045" name="Picture 1044" descr="glow-ball.png"/>
              <p:cNvPicPr>
                <a:picLocks noChangeAspect="1"/>
              </p:cNvPicPr>
              <p:nvPr/>
            </p:nvPicPr>
            <p:blipFill>
              <a:blip r:embed="rId6" cstate="print"/>
              <a:stretch>
                <a:fillRect/>
              </a:stretch>
            </p:blipFill>
            <p:spPr>
              <a:xfrm>
                <a:off x="9272492" y="3217091"/>
                <a:ext cx="107593" cy="107593"/>
              </a:xfrm>
              <a:prstGeom prst="rect">
                <a:avLst/>
              </a:prstGeom>
              <a:effectLst>
                <a:outerShdw blurRad="228600" dist="50800" dir="5400000" algn="ctr" rotWithShape="0">
                  <a:srgbClr val="66FFFF"/>
                </a:outerShdw>
              </a:effectLst>
            </p:spPr>
          </p:pic>
          <p:pic>
            <p:nvPicPr>
              <p:cNvPr id="1046" name="Picture 1045" descr="glow-ball.png"/>
              <p:cNvPicPr>
                <a:picLocks noChangeAspect="1"/>
              </p:cNvPicPr>
              <p:nvPr/>
            </p:nvPicPr>
            <p:blipFill>
              <a:blip r:embed="rId6" cstate="print"/>
              <a:stretch>
                <a:fillRect/>
              </a:stretch>
            </p:blipFill>
            <p:spPr>
              <a:xfrm>
                <a:off x="8874929" y="3097820"/>
                <a:ext cx="107593" cy="107593"/>
              </a:xfrm>
              <a:prstGeom prst="rect">
                <a:avLst/>
              </a:prstGeom>
              <a:effectLst>
                <a:outerShdw blurRad="228600" dist="50800" dir="5400000" algn="ctr" rotWithShape="0">
                  <a:srgbClr val="66FFFF"/>
                </a:outerShdw>
              </a:effectLst>
            </p:spPr>
          </p:pic>
          <p:pic>
            <p:nvPicPr>
              <p:cNvPr id="1047" name="Picture 1046" descr="glow-ball.png"/>
              <p:cNvPicPr>
                <a:picLocks noChangeAspect="1"/>
              </p:cNvPicPr>
              <p:nvPr/>
            </p:nvPicPr>
            <p:blipFill>
              <a:blip r:embed="rId6" cstate="print"/>
              <a:stretch>
                <a:fillRect/>
              </a:stretch>
            </p:blipFill>
            <p:spPr>
              <a:xfrm>
                <a:off x="8961068" y="3157455"/>
                <a:ext cx="107593" cy="107593"/>
              </a:xfrm>
              <a:prstGeom prst="rect">
                <a:avLst/>
              </a:prstGeom>
              <a:effectLst>
                <a:outerShdw blurRad="228600" dist="50800" dir="5400000" algn="ctr" rotWithShape="0">
                  <a:srgbClr val="66FFFF"/>
                </a:outerShdw>
              </a:effectLst>
            </p:spPr>
          </p:pic>
          <p:pic>
            <p:nvPicPr>
              <p:cNvPr id="1048" name="Picture 1047" descr="glow-ball.png"/>
              <p:cNvPicPr>
                <a:picLocks noChangeAspect="1"/>
              </p:cNvPicPr>
              <p:nvPr/>
            </p:nvPicPr>
            <p:blipFill>
              <a:blip r:embed="rId6" cstate="print"/>
              <a:stretch>
                <a:fillRect/>
              </a:stretch>
            </p:blipFill>
            <p:spPr>
              <a:xfrm>
                <a:off x="9113468" y="3309855"/>
                <a:ext cx="107593" cy="107593"/>
              </a:xfrm>
              <a:prstGeom prst="rect">
                <a:avLst/>
              </a:prstGeom>
              <a:effectLst>
                <a:outerShdw blurRad="228600" dist="50800" dir="5400000" algn="ctr" rotWithShape="0">
                  <a:srgbClr val="66FFFF"/>
                </a:outerShdw>
              </a:effectLst>
            </p:spPr>
          </p:pic>
          <p:pic>
            <p:nvPicPr>
              <p:cNvPr id="1049" name="Picture 1048" descr="glow-ball.png"/>
              <p:cNvPicPr>
                <a:picLocks noChangeAspect="1"/>
              </p:cNvPicPr>
              <p:nvPr/>
            </p:nvPicPr>
            <p:blipFill>
              <a:blip r:embed="rId7" cstate="print"/>
              <a:stretch>
                <a:fillRect/>
              </a:stretch>
            </p:blipFill>
            <p:spPr>
              <a:xfrm flipH="1" flipV="1">
                <a:off x="9237291" y="3110219"/>
                <a:ext cx="121666" cy="121666"/>
              </a:xfrm>
              <a:prstGeom prst="rect">
                <a:avLst/>
              </a:prstGeom>
              <a:effectLst>
                <a:outerShdw blurRad="228600" dist="50800" dir="5400000" algn="ctr" rotWithShape="0">
                  <a:srgbClr val="66FFFF"/>
                </a:outerShdw>
              </a:effectLst>
            </p:spPr>
          </p:pic>
          <p:pic>
            <p:nvPicPr>
              <p:cNvPr id="1050" name="Picture 1049" descr="glow-ball.png"/>
              <p:cNvPicPr>
                <a:picLocks noChangeAspect="1"/>
              </p:cNvPicPr>
              <p:nvPr/>
            </p:nvPicPr>
            <p:blipFill>
              <a:blip r:embed="rId6" cstate="print"/>
              <a:stretch>
                <a:fillRect/>
              </a:stretch>
            </p:blipFill>
            <p:spPr>
              <a:xfrm>
                <a:off x="9014077" y="3077944"/>
                <a:ext cx="107593" cy="107593"/>
              </a:xfrm>
              <a:prstGeom prst="rect">
                <a:avLst/>
              </a:prstGeom>
              <a:effectLst>
                <a:outerShdw blurRad="228600" dist="50800" dir="5400000" algn="ctr" rotWithShape="0">
                  <a:srgbClr val="66FFFF"/>
                </a:outerShdw>
              </a:effectLst>
            </p:spPr>
          </p:pic>
          <p:pic>
            <p:nvPicPr>
              <p:cNvPr id="1051" name="Picture 1050" descr="glow-ball.png"/>
              <p:cNvPicPr>
                <a:picLocks noChangeAspect="1"/>
              </p:cNvPicPr>
              <p:nvPr/>
            </p:nvPicPr>
            <p:blipFill>
              <a:blip r:embed="rId6" cstate="print"/>
              <a:stretch>
                <a:fillRect/>
              </a:stretch>
            </p:blipFill>
            <p:spPr>
              <a:xfrm>
                <a:off x="9100216" y="3137579"/>
                <a:ext cx="107593" cy="107593"/>
              </a:xfrm>
              <a:prstGeom prst="rect">
                <a:avLst/>
              </a:prstGeom>
              <a:effectLst>
                <a:outerShdw blurRad="228600" dist="50800" dir="5400000" algn="ctr" rotWithShape="0">
                  <a:srgbClr val="66FFFF"/>
                </a:outerShdw>
              </a:effectLst>
            </p:spPr>
          </p:pic>
          <p:pic>
            <p:nvPicPr>
              <p:cNvPr id="1052" name="Picture 1051" descr="glow-ball.png"/>
              <p:cNvPicPr>
                <a:picLocks noChangeAspect="1"/>
              </p:cNvPicPr>
              <p:nvPr/>
            </p:nvPicPr>
            <p:blipFill>
              <a:blip r:embed="rId6" cstate="print"/>
              <a:stretch>
                <a:fillRect/>
              </a:stretch>
            </p:blipFill>
            <p:spPr>
              <a:xfrm>
                <a:off x="9252616" y="3289979"/>
                <a:ext cx="107593" cy="107593"/>
              </a:xfrm>
              <a:prstGeom prst="rect">
                <a:avLst/>
              </a:prstGeom>
              <a:effectLst>
                <a:outerShdw blurRad="228600" dist="50800" dir="5400000" algn="ctr" rotWithShape="0">
                  <a:srgbClr val="66FFFF"/>
                </a:outerShdw>
              </a:effectLst>
            </p:spPr>
          </p:pic>
          <p:pic>
            <p:nvPicPr>
              <p:cNvPr id="1053" name="Picture 1052" descr="glow-ball.png"/>
              <p:cNvPicPr>
                <a:picLocks noChangeAspect="1"/>
              </p:cNvPicPr>
              <p:nvPr/>
            </p:nvPicPr>
            <p:blipFill>
              <a:blip r:embed="rId6" cstate="print"/>
              <a:stretch>
                <a:fillRect/>
              </a:stretch>
            </p:blipFill>
            <p:spPr>
              <a:xfrm>
                <a:off x="9053833" y="2958676"/>
                <a:ext cx="107593" cy="107593"/>
              </a:xfrm>
              <a:prstGeom prst="rect">
                <a:avLst/>
              </a:prstGeom>
              <a:effectLst>
                <a:outerShdw blurRad="228600" dist="50800" dir="5400000" algn="ctr" rotWithShape="0">
                  <a:srgbClr val="66FFFF"/>
                </a:outerShdw>
              </a:effectLst>
            </p:spPr>
          </p:pic>
          <p:pic>
            <p:nvPicPr>
              <p:cNvPr id="1054" name="Picture 1053" descr="glow-ball.png"/>
              <p:cNvPicPr>
                <a:picLocks noChangeAspect="1"/>
              </p:cNvPicPr>
              <p:nvPr/>
            </p:nvPicPr>
            <p:blipFill>
              <a:blip r:embed="rId6" cstate="print"/>
              <a:stretch>
                <a:fillRect/>
              </a:stretch>
            </p:blipFill>
            <p:spPr>
              <a:xfrm>
                <a:off x="9139972" y="3018311"/>
                <a:ext cx="107593" cy="107593"/>
              </a:xfrm>
              <a:prstGeom prst="rect">
                <a:avLst/>
              </a:prstGeom>
              <a:effectLst>
                <a:outerShdw blurRad="228600" dist="50800" dir="5400000" algn="ctr" rotWithShape="0">
                  <a:srgbClr val="66FFFF"/>
                </a:outerShdw>
              </a:effectLst>
            </p:spPr>
          </p:pic>
          <p:pic>
            <p:nvPicPr>
              <p:cNvPr id="1055" name="Picture 1054" descr="glow-ball.png"/>
              <p:cNvPicPr>
                <a:picLocks noChangeAspect="1"/>
              </p:cNvPicPr>
              <p:nvPr/>
            </p:nvPicPr>
            <p:blipFill>
              <a:blip r:embed="rId6" cstate="print"/>
              <a:stretch>
                <a:fillRect/>
              </a:stretch>
            </p:blipFill>
            <p:spPr>
              <a:xfrm>
                <a:off x="9292372" y="3170711"/>
                <a:ext cx="107593" cy="107593"/>
              </a:xfrm>
              <a:prstGeom prst="rect">
                <a:avLst/>
              </a:prstGeom>
              <a:effectLst>
                <a:outerShdw blurRad="228600" dist="50800" dir="5400000" algn="ctr" rotWithShape="0">
                  <a:srgbClr val="66FFFF"/>
                </a:outerShdw>
              </a:effectLst>
            </p:spPr>
          </p:pic>
          <p:pic>
            <p:nvPicPr>
              <p:cNvPr id="1056" name="Picture 1055" descr="glow-ball.png"/>
              <p:cNvPicPr>
                <a:picLocks noChangeAspect="1"/>
              </p:cNvPicPr>
              <p:nvPr/>
            </p:nvPicPr>
            <p:blipFill>
              <a:blip r:embed="rId6" cstate="print"/>
              <a:stretch>
                <a:fillRect/>
              </a:stretch>
            </p:blipFill>
            <p:spPr>
              <a:xfrm>
                <a:off x="9206233" y="3031564"/>
                <a:ext cx="107593" cy="107593"/>
              </a:xfrm>
              <a:prstGeom prst="rect">
                <a:avLst/>
              </a:prstGeom>
              <a:effectLst>
                <a:outerShdw blurRad="228600" dist="50800" dir="5400000" algn="ctr" rotWithShape="0">
                  <a:srgbClr val="66FFFF"/>
                </a:outerShdw>
              </a:effectLst>
            </p:spPr>
          </p:pic>
          <p:pic>
            <p:nvPicPr>
              <p:cNvPr id="1057" name="Picture 1056" descr="glow-ball.png"/>
              <p:cNvPicPr>
                <a:picLocks noChangeAspect="1"/>
              </p:cNvPicPr>
              <p:nvPr/>
            </p:nvPicPr>
            <p:blipFill>
              <a:blip r:embed="rId6" cstate="print"/>
              <a:stretch>
                <a:fillRect/>
              </a:stretch>
            </p:blipFill>
            <p:spPr>
              <a:xfrm>
                <a:off x="9292372" y="3091199"/>
                <a:ext cx="107593" cy="107593"/>
              </a:xfrm>
              <a:prstGeom prst="rect">
                <a:avLst/>
              </a:prstGeom>
              <a:effectLst>
                <a:outerShdw blurRad="228600" dist="50800" dir="5400000" algn="ctr" rotWithShape="0">
                  <a:srgbClr val="66FFFF"/>
                </a:outerShdw>
              </a:effectLst>
            </p:spPr>
          </p:pic>
          <p:pic>
            <p:nvPicPr>
              <p:cNvPr id="1058" name="Picture 1057" descr="glow-ball.png"/>
              <p:cNvPicPr>
                <a:picLocks noChangeAspect="1"/>
              </p:cNvPicPr>
              <p:nvPr/>
            </p:nvPicPr>
            <p:blipFill>
              <a:blip r:embed="rId6" cstate="print"/>
              <a:stretch>
                <a:fillRect/>
              </a:stretch>
            </p:blipFill>
            <p:spPr>
              <a:xfrm>
                <a:off x="8894809" y="2971928"/>
                <a:ext cx="107593" cy="107593"/>
              </a:xfrm>
              <a:prstGeom prst="rect">
                <a:avLst/>
              </a:prstGeom>
              <a:effectLst>
                <a:outerShdw blurRad="228600" dist="50800" dir="5400000" algn="ctr" rotWithShape="0">
                  <a:srgbClr val="66FFFF"/>
                </a:outerShdw>
              </a:effectLst>
            </p:spPr>
          </p:pic>
          <p:pic>
            <p:nvPicPr>
              <p:cNvPr id="1059" name="Picture 1058" descr="glow-ball.png"/>
              <p:cNvPicPr>
                <a:picLocks noChangeAspect="1"/>
              </p:cNvPicPr>
              <p:nvPr/>
            </p:nvPicPr>
            <p:blipFill>
              <a:blip r:embed="rId6" cstate="print"/>
              <a:stretch>
                <a:fillRect/>
              </a:stretch>
            </p:blipFill>
            <p:spPr>
              <a:xfrm>
                <a:off x="8980948" y="3031563"/>
                <a:ext cx="107593" cy="107593"/>
              </a:xfrm>
              <a:prstGeom prst="rect">
                <a:avLst/>
              </a:prstGeom>
              <a:effectLst>
                <a:outerShdw blurRad="228600" dist="50800" dir="5400000" algn="ctr" rotWithShape="0">
                  <a:srgbClr val="66FFFF"/>
                </a:outerShdw>
              </a:effectLst>
            </p:spPr>
          </p:pic>
          <p:pic>
            <p:nvPicPr>
              <p:cNvPr id="1060" name="Picture 1059" descr="glow-ball.png"/>
              <p:cNvPicPr>
                <a:picLocks noChangeAspect="1"/>
              </p:cNvPicPr>
              <p:nvPr/>
            </p:nvPicPr>
            <p:blipFill>
              <a:blip r:embed="rId6" cstate="print"/>
              <a:stretch>
                <a:fillRect/>
              </a:stretch>
            </p:blipFill>
            <p:spPr>
              <a:xfrm>
                <a:off x="9133348" y="3183963"/>
                <a:ext cx="107593" cy="107593"/>
              </a:xfrm>
              <a:prstGeom prst="rect">
                <a:avLst/>
              </a:prstGeom>
              <a:effectLst>
                <a:outerShdw blurRad="228600" dist="50800" dir="5400000" algn="ctr" rotWithShape="0">
                  <a:srgbClr val="66FFFF"/>
                </a:outerShdw>
              </a:effectLst>
            </p:spPr>
          </p:pic>
          <p:pic>
            <p:nvPicPr>
              <p:cNvPr id="1061" name="Picture 1060" descr="glow-ball.png"/>
              <p:cNvPicPr>
                <a:picLocks noChangeAspect="1"/>
              </p:cNvPicPr>
              <p:nvPr/>
            </p:nvPicPr>
            <p:blipFill>
              <a:blip r:embed="rId6" cstate="print"/>
              <a:stretch>
                <a:fillRect/>
              </a:stretch>
            </p:blipFill>
            <p:spPr>
              <a:xfrm>
                <a:off x="2643210" y="2968501"/>
                <a:ext cx="107593" cy="107593"/>
              </a:xfrm>
              <a:prstGeom prst="rect">
                <a:avLst/>
              </a:prstGeom>
              <a:effectLst>
                <a:outerShdw blurRad="228600" dist="50800" dir="5400000" algn="ctr" rotWithShape="0">
                  <a:srgbClr val="66FFFF"/>
                </a:outerShdw>
              </a:effectLst>
            </p:spPr>
          </p:pic>
          <p:pic>
            <p:nvPicPr>
              <p:cNvPr id="1062" name="Picture 1061" descr="glow-ball.png"/>
              <p:cNvPicPr>
                <a:picLocks noChangeAspect="1"/>
              </p:cNvPicPr>
              <p:nvPr/>
            </p:nvPicPr>
            <p:blipFill>
              <a:blip r:embed="rId7" cstate="print"/>
              <a:stretch>
                <a:fillRect/>
              </a:stretch>
            </p:blipFill>
            <p:spPr>
              <a:xfrm flipH="1" flipV="1">
                <a:off x="6808260" y="2427279"/>
                <a:ext cx="121666" cy="121666"/>
              </a:xfrm>
              <a:prstGeom prst="rect">
                <a:avLst/>
              </a:prstGeom>
              <a:effectLst>
                <a:outerShdw blurRad="228600" dist="50800" dir="5400000" algn="ctr" rotWithShape="0">
                  <a:srgbClr val="66FFFF"/>
                </a:outerShdw>
              </a:effectLst>
            </p:spPr>
          </p:pic>
          <p:pic>
            <p:nvPicPr>
              <p:cNvPr id="1063" name="Picture 1062" descr="glow-ball.png"/>
              <p:cNvPicPr>
                <a:picLocks noChangeAspect="1"/>
              </p:cNvPicPr>
              <p:nvPr/>
            </p:nvPicPr>
            <p:blipFill>
              <a:blip r:embed="rId6" cstate="print"/>
              <a:stretch>
                <a:fillRect/>
              </a:stretch>
            </p:blipFill>
            <p:spPr>
              <a:xfrm>
                <a:off x="9033957" y="2952052"/>
                <a:ext cx="107593" cy="107593"/>
              </a:xfrm>
              <a:prstGeom prst="rect">
                <a:avLst/>
              </a:prstGeom>
              <a:effectLst>
                <a:outerShdw blurRad="228600" dist="50800" dir="5400000" algn="ctr" rotWithShape="0">
                  <a:srgbClr val="66FFFF"/>
                </a:outerShdw>
              </a:effectLst>
            </p:spPr>
          </p:pic>
          <p:pic>
            <p:nvPicPr>
              <p:cNvPr id="1064" name="Picture 1063" descr="glow-ball.png"/>
              <p:cNvPicPr>
                <a:picLocks noChangeAspect="1"/>
              </p:cNvPicPr>
              <p:nvPr/>
            </p:nvPicPr>
            <p:blipFill>
              <a:blip r:embed="rId6" cstate="print"/>
              <a:stretch>
                <a:fillRect/>
              </a:stretch>
            </p:blipFill>
            <p:spPr>
              <a:xfrm>
                <a:off x="9120096" y="3011687"/>
                <a:ext cx="107593" cy="107593"/>
              </a:xfrm>
              <a:prstGeom prst="rect">
                <a:avLst/>
              </a:prstGeom>
              <a:effectLst>
                <a:outerShdw blurRad="228600" dist="50800" dir="5400000" algn="ctr" rotWithShape="0">
                  <a:srgbClr val="66FFFF"/>
                </a:outerShdw>
              </a:effectLst>
            </p:spPr>
          </p:pic>
          <p:pic>
            <p:nvPicPr>
              <p:cNvPr id="1065" name="Picture 1064" descr="glow-ball.png"/>
              <p:cNvPicPr>
                <a:picLocks noChangeAspect="1"/>
              </p:cNvPicPr>
              <p:nvPr/>
            </p:nvPicPr>
            <p:blipFill>
              <a:blip r:embed="rId6" cstate="print"/>
              <a:stretch>
                <a:fillRect/>
              </a:stretch>
            </p:blipFill>
            <p:spPr>
              <a:xfrm>
                <a:off x="9272496" y="3164087"/>
                <a:ext cx="107593" cy="107593"/>
              </a:xfrm>
              <a:prstGeom prst="rect">
                <a:avLst/>
              </a:prstGeom>
              <a:effectLst>
                <a:outerShdw blurRad="228600" dist="50800" dir="5400000" algn="ctr" rotWithShape="0">
                  <a:srgbClr val="66FFFF"/>
                </a:outerShdw>
              </a:effectLst>
            </p:spPr>
          </p:pic>
          <p:pic>
            <p:nvPicPr>
              <p:cNvPr id="1066" name="Picture 1065" descr="glow-ball.png"/>
              <p:cNvPicPr>
                <a:picLocks noChangeAspect="1"/>
              </p:cNvPicPr>
              <p:nvPr/>
            </p:nvPicPr>
            <p:blipFill>
              <a:blip r:embed="rId6" cstate="print"/>
              <a:stretch>
                <a:fillRect/>
              </a:stretch>
            </p:blipFill>
            <p:spPr>
              <a:xfrm>
                <a:off x="9113473" y="3164088"/>
                <a:ext cx="107593" cy="107593"/>
              </a:xfrm>
              <a:prstGeom prst="rect">
                <a:avLst/>
              </a:prstGeom>
              <a:effectLst>
                <a:outerShdw blurRad="228600" dist="50800" dir="5400000" algn="ctr" rotWithShape="0">
                  <a:srgbClr val="66FFFF"/>
                </a:outerShdw>
              </a:effectLst>
            </p:spPr>
          </p:pic>
          <p:pic>
            <p:nvPicPr>
              <p:cNvPr id="1067" name="Picture 1066" descr="glow-ball.png"/>
              <p:cNvPicPr>
                <a:picLocks noChangeAspect="1"/>
              </p:cNvPicPr>
              <p:nvPr/>
            </p:nvPicPr>
            <p:blipFill>
              <a:blip r:embed="rId6" cstate="print"/>
              <a:stretch>
                <a:fillRect/>
              </a:stretch>
            </p:blipFill>
            <p:spPr>
              <a:xfrm>
                <a:off x="9199612" y="3223723"/>
                <a:ext cx="107593" cy="107593"/>
              </a:xfrm>
              <a:prstGeom prst="rect">
                <a:avLst/>
              </a:prstGeom>
              <a:effectLst>
                <a:outerShdw blurRad="228600" dist="50800" dir="5400000" algn="ctr" rotWithShape="0">
                  <a:srgbClr val="66FFFF"/>
                </a:outerShdw>
              </a:effectLst>
            </p:spPr>
          </p:pic>
          <p:pic>
            <p:nvPicPr>
              <p:cNvPr id="1068" name="Picture 1067" descr="glow-ball.png"/>
              <p:cNvPicPr>
                <a:picLocks noChangeAspect="1"/>
              </p:cNvPicPr>
              <p:nvPr/>
            </p:nvPicPr>
            <p:blipFill>
              <a:blip r:embed="rId6" cstate="print"/>
              <a:stretch>
                <a:fillRect/>
              </a:stretch>
            </p:blipFill>
            <p:spPr>
              <a:xfrm>
                <a:off x="8954449" y="3177340"/>
                <a:ext cx="107593" cy="107593"/>
              </a:xfrm>
              <a:prstGeom prst="rect">
                <a:avLst/>
              </a:prstGeom>
              <a:effectLst>
                <a:outerShdw blurRad="228600" dist="50800" dir="5400000" algn="ctr" rotWithShape="0">
                  <a:srgbClr val="66FFFF"/>
                </a:outerShdw>
              </a:effectLst>
            </p:spPr>
          </p:pic>
          <p:pic>
            <p:nvPicPr>
              <p:cNvPr id="1069" name="Picture 1068" descr="glow-ball.png"/>
              <p:cNvPicPr>
                <a:picLocks noChangeAspect="1"/>
              </p:cNvPicPr>
              <p:nvPr/>
            </p:nvPicPr>
            <p:blipFill>
              <a:blip r:embed="rId6" cstate="print"/>
              <a:stretch>
                <a:fillRect/>
              </a:stretch>
            </p:blipFill>
            <p:spPr>
              <a:xfrm>
                <a:off x="9040588" y="3236975"/>
                <a:ext cx="107593" cy="107593"/>
              </a:xfrm>
              <a:prstGeom prst="rect">
                <a:avLst/>
              </a:prstGeom>
              <a:effectLst>
                <a:outerShdw blurRad="228600" dist="50800" dir="5400000" algn="ctr" rotWithShape="0">
                  <a:srgbClr val="66FFFF"/>
                </a:outerShdw>
              </a:effectLst>
            </p:spPr>
          </p:pic>
          <p:pic>
            <p:nvPicPr>
              <p:cNvPr id="1070" name="Picture 1069" descr="glow-ball.png"/>
              <p:cNvPicPr>
                <a:picLocks noChangeAspect="1"/>
              </p:cNvPicPr>
              <p:nvPr/>
            </p:nvPicPr>
            <p:blipFill>
              <a:blip r:embed="rId6" cstate="print"/>
              <a:stretch>
                <a:fillRect/>
              </a:stretch>
            </p:blipFill>
            <p:spPr>
              <a:xfrm>
                <a:off x="10523004" y="2821133"/>
                <a:ext cx="107593" cy="107593"/>
              </a:xfrm>
              <a:prstGeom prst="rect">
                <a:avLst/>
              </a:prstGeom>
              <a:effectLst>
                <a:outerShdw blurRad="228600" dist="50800" dir="5400000" algn="ctr" rotWithShape="0">
                  <a:srgbClr val="66FFFF"/>
                </a:outerShdw>
              </a:effectLst>
            </p:spPr>
          </p:pic>
          <p:pic>
            <p:nvPicPr>
              <p:cNvPr id="1071" name="Picture 1070" descr="glow-ball.png"/>
              <p:cNvPicPr>
                <a:picLocks noChangeAspect="1"/>
              </p:cNvPicPr>
              <p:nvPr/>
            </p:nvPicPr>
            <p:blipFill>
              <a:blip r:embed="rId6" cstate="print"/>
              <a:stretch>
                <a:fillRect/>
              </a:stretch>
            </p:blipFill>
            <p:spPr>
              <a:xfrm>
                <a:off x="9179736" y="3217099"/>
                <a:ext cx="107593" cy="107593"/>
              </a:xfrm>
              <a:prstGeom prst="rect">
                <a:avLst/>
              </a:prstGeom>
              <a:effectLst>
                <a:outerShdw blurRad="228600" dist="50800" dir="5400000" algn="ctr" rotWithShape="0">
                  <a:srgbClr val="66FFFF"/>
                </a:outerShdw>
              </a:effectLst>
            </p:spPr>
          </p:pic>
          <p:pic>
            <p:nvPicPr>
              <p:cNvPr id="1072" name="Picture 1071" descr="glow-ball.png"/>
              <p:cNvPicPr>
                <a:picLocks noChangeAspect="1"/>
              </p:cNvPicPr>
              <p:nvPr/>
            </p:nvPicPr>
            <p:blipFill>
              <a:blip r:embed="rId6" cstate="print"/>
              <a:stretch>
                <a:fillRect/>
              </a:stretch>
            </p:blipFill>
            <p:spPr>
              <a:xfrm>
                <a:off x="3741994" y="4519230"/>
                <a:ext cx="107593" cy="107593"/>
              </a:xfrm>
              <a:prstGeom prst="rect">
                <a:avLst/>
              </a:prstGeom>
              <a:effectLst>
                <a:outerShdw blurRad="228600" dist="50800" dir="5400000" algn="ctr" rotWithShape="0">
                  <a:srgbClr val="66FFFF"/>
                </a:outerShdw>
              </a:effectLst>
            </p:spPr>
          </p:pic>
          <p:pic>
            <p:nvPicPr>
              <p:cNvPr id="1073" name="Picture 1072" descr="glow-ball.png"/>
              <p:cNvPicPr>
                <a:picLocks noChangeAspect="1"/>
              </p:cNvPicPr>
              <p:nvPr/>
            </p:nvPicPr>
            <p:blipFill>
              <a:blip r:embed="rId6" cstate="print"/>
              <a:stretch>
                <a:fillRect/>
              </a:stretch>
            </p:blipFill>
            <p:spPr>
              <a:xfrm>
                <a:off x="2756078" y="3033844"/>
                <a:ext cx="107593" cy="107593"/>
              </a:xfrm>
              <a:prstGeom prst="rect">
                <a:avLst/>
              </a:prstGeom>
              <a:effectLst>
                <a:outerShdw blurRad="228600" dist="50800" dir="5400000" algn="ctr" rotWithShape="0">
                  <a:srgbClr val="66FFFF"/>
                </a:outerShdw>
              </a:effectLst>
            </p:spPr>
          </p:pic>
          <p:pic>
            <p:nvPicPr>
              <p:cNvPr id="1074" name="Picture 1073" descr="glow-ball.png"/>
              <p:cNvPicPr>
                <a:picLocks noChangeAspect="1"/>
              </p:cNvPicPr>
              <p:nvPr/>
            </p:nvPicPr>
            <p:blipFill>
              <a:blip r:embed="rId6" cstate="print"/>
              <a:stretch>
                <a:fillRect/>
              </a:stretch>
            </p:blipFill>
            <p:spPr>
              <a:xfrm>
                <a:off x="2622643" y="3089139"/>
                <a:ext cx="107593" cy="107593"/>
              </a:xfrm>
              <a:prstGeom prst="rect">
                <a:avLst/>
              </a:prstGeom>
              <a:effectLst>
                <a:outerShdw blurRad="228600" dist="50800" dir="5400000" algn="ctr" rotWithShape="0">
                  <a:srgbClr val="66FFFF"/>
                </a:outerShdw>
              </a:effectLst>
            </p:spPr>
          </p:pic>
          <p:pic>
            <p:nvPicPr>
              <p:cNvPr id="1075" name="Picture 1074" descr="glow-ball.png"/>
              <p:cNvPicPr>
                <a:picLocks noChangeAspect="1"/>
              </p:cNvPicPr>
              <p:nvPr/>
            </p:nvPicPr>
            <p:blipFill>
              <a:blip r:embed="rId6" cstate="print"/>
              <a:stretch>
                <a:fillRect/>
              </a:stretch>
            </p:blipFill>
            <p:spPr>
              <a:xfrm>
                <a:off x="8903563" y="3143185"/>
                <a:ext cx="107593" cy="107593"/>
              </a:xfrm>
              <a:prstGeom prst="rect">
                <a:avLst/>
              </a:prstGeom>
              <a:effectLst>
                <a:outerShdw blurRad="228600" dist="50800" dir="5400000" algn="ctr" rotWithShape="0">
                  <a:srgbClr val="66FFFF"/>
                </a:outerShdw>
              </a:effectLst>
            </p:spPr>
          </p:pic>
          <p:pic>
            <p:nvPicPr>
              <p:cNvPr id="1076" name="Picture 1075" descr="glow-ball.png"/>
              <p:cNvPicPr>
                <a:picLocks noChangeAspect="1"/>
              </p:cNvPicPr>
              <p:nvPr/>
            </p:nvPicPr>
            <p:blipFill>
              <a:blip r:embed="rId7" cstate="print"/>
              <a:stretch>
                <a:fillRect/>
              </a:stretch>
            </p:blipFill>
            <p:spPr>
              <a:xfrm flipH="1" flipV="1">
                <a:off x="4470676" y="4730789"/>
                <a:ext cx="121666" cy="121666"/>
              </a:xfrm>
              <a:prstGeom prst="rect">
                <a:avLst/>
              </a:prstGeom>
              <a:effectLst>
                <a:outerShdw blurRad="228600" dist="50800" dir="5400000" algn="ctr" rotWithShape="0">
                  <a:srgbClr val="66FFFF"/>
                </a:outerShdw>
              </a:effectLst>
            </p:spPr>
          </p:pic>
          <p:pic>
            <p:nvPicPr>
              <p:cNvPr id="1077" name="Picture 1076" descr="glow-ball.png"/>
              <p:cNvPicPr>
                <a:picLocks noChangeAspect="1"/>
              </p:cNvPicPr>
              <p:nvPr/>
            </p:nvPicPr>
            <p:blipFill>
              <a:blip r:embed="rId6" cstate="print"/>
              <a:stretch>
                <a:fillRect/>
              </a:stretch>
            </p:blipFill>
            <p:spPr>
              <a:xfrm>
                <a:off x="9248047" y="3134606"/>
                <a:ext cx="107593" cy="107593"/>
              </a:xfrm>
              <a:prstGeom prst="rect">
                <a:avLst/>
              </a:prstGeom>
              <a:effectLst>
                <a:outerShdw blurRad="228600" dist="50800" dir="5400000" algn="ctr" rotWithShape="0">
                  <a:srgbClr val="66FFFF"/>
                </a:outerShdw>
              </a:effectLst>
            </p:spPr>
          </p:pic>
          <p:pic>
            <p:nvPicPr>
              <p:cNvPr id="1078" name="Picture 1077" descr="glow-ball.png"/>
              <p:cNvPicPr>
                <a:picLocks noChangeAspect="1"/>
              </p:cNvPicPr>
              <p:nvPr/>
            </p:nvPicPr>
            <p:blipFill>
              <a:blip r:embed="rId6" cstate="print"/>
              <a:stretch>
                <a:fillRect/>
              </a:stretch>
            </p:blipFill>
            <p:spPr>
              <a:xfrm>
                <a:off x="10584917" y="2805359"/>
                <a:ext cx="107593" cy="107593"/>
              </a:xfrm>
              <a:prstGeom prst="rect">
                <a:avLst/>
              </a:prstGeom>
              <a:effectLst>
                <a:outerShdw blurRad="228600" dist="50800" dir="5400000" algn="ctr" rotWithShape="0">
                  <a:srgbClr val="66FFFF"/>
                </a:outerShdw>
              </a:effectLst>
            </p:spPr>
          </p:pic>
          <p:pic>
            <p:nvPicPr>
              <p:cNvPr id="1079" name="Picture 1078" descr="glow-ball.png"/>
              <p:cNvPicPr>
                <a:picLocks noChangeAspect="1"/>
              </p:cNvPicPr>
              <p:nvPr/>
            </p:nvPicPr>
            <p:blipFill>
              <a:blip r:embed="rId6" cstate="print"/>
              <a:stretch>
                <a:fillRect/>
              </a:stretch>
            </p:blipFill>
            <p:spPr>
              <a:xfrm>
                <a:off x="8891795" y="3091379"/>
                <a:ext cx="107593" cy="107593"/>
              </a:xfrm>
              <a:prstGeom prst="rect">
                <a:avLst/>
              </a:prstGeom>
              <a:effectLst>
                <a:outerShdw blurRad="228600" dist="50800" dir="5400000" algn="ctr" rotWithShape="0">
                  <a:srgbClr val="66FFFF"/>
                </a:outerShdw>
              </a:effectLst>
            </p:spPr>
          </p:pic>
          <p:pic>
            <p:nvPicPr>
              <p:cNvPr id="1080" name="Picture 1079" descr="glow-ball.png"/>
              <p:cNvPicPr>
                <a:picLocks noChangeAspect="1"/>
              </p:cNvPicPr>
              <p:nvPr/>
            </p:nvPicPr>
            <p:blipFill>
              <a:blip r:embed="rId6" cstate="print"/>
              <a:stretch>
                <a:fillRect/>
              </a:stretch>
            </p:blipFill>
            <p:spPr>
              <a:xfrm>
                <a:off x="8922563" y="3176685"/>
                <a:ext cx="107593" cy="107593"/>
              </a:xfrm>
              <a:prstGeom prst="rect">
                <a:avLst/>
              </a:prstGeom>
              <a:effectLst>
                <a:outerShdw blurRad="228600" dist="50800" dir="5400000" algn="ctr" rotWithShape="0">
                  <a:srgbClr val="66FFFF"/>
                </a:outerShdw>
              </a:effectLst>
            </p:spPr>
          </p:pic>
          <p:pic>
            <p:nvPicPr>
              <p:cNvPr id="1081" name="Picture 1080" descr="glow-ball.png"/>
              <p:cNvPicPr>
                <a:picLocks noChangeAspect="1"/>
              </p:cNvPicPr>
              <p:nvPr/>
            </p:nvPicPr>
            <p:blipFill>
              <a:blip r:embed="rId6" cstate="print"/>
              <a:stretch>
                <a:fillRect/>
              </a:stretch>
            </p:blipFill>
            <p:spPr>
              <a:xfrm>
                <a:off x="8872056" y="3150923"/>
                <a:ext cx="107593" cy="107593"/>
              </a:xfrm>
              <a:prstGeom prst="rect">
                <a:avLst/>
              </a:prstGeom>
              <a:effectLst>
                <a:outerShdw blurRad="228600" dist="50800" dir="5400000" algn="ctr" rotWithShape="0">
                  <a:srgbClr val="66FFFF"/>
                </a:outerShdw>
              </a:effectLst>
            </p:spPr>
          </p:pic>
          <p:pic>
            <p:nvPicPr>
              <p:cNvPr id="1082" name="Picture 1081" descr="glow-ball.png"/>
              <p:cNvPicPr>
                <a:picLocks noChangeAspect="1"/>
              </p:cNvPicPr>
              <p:nvPr/>
            </p:nvPicPr>
            <p:blipFill>
              <a:blip r:embed="rId6" cstate="print"/>
              <a:stretch>
                <a:fillRect/>
              </a:stretch>
            </p:blipFill>
            <p:spPr>
              <a:xfrm>
                <a:off x="9709769" y="3487457"/>
                <a:ext cx="107593" cy="107593"/>
              </a:xfrm>
              <a:prstGeom prst="rect">
                <a:avLst/>
              </a:prstGeom>
              <a:effectLst>
                <a:outerShdw blurRad="228600" dist="50800" dir="5400000" algn="ctr" rotWithShape="0">
                  <a:srgbClr val="66FFFF"/>
                </a:outerShdw>
              </a:effectLst>
            </p:spPr>
          </p:pic>
          <p:pic>
            <p:nvPicPr>
              <p:cNvPr id="1083" name="Picture 1082" descr="glow-ball.png"/>
              <p:cNvPicPr>
                <a:picLocks noChangeAspect="1"/>
              </p:cNvPicPr>
              <p:nvPr/>
            </p:nvPicPr>
            <p:blipFill>
              <a:blip r:embed="rId7" cstate="print"/>
              <a:stretch>
                <a:fillRect/>
              </a:stretch>
            </p:blipFill>
            <p:spPr>
              <a:xfrm flipH="1" flipV="1">
                <a:off x="7428598" y="3130210"/>
                <a:ext cx="121666" cy="121666"/>
              </a:xfrm>
              <a:prstGeom prst="rect">
                <a:avLst/>
              </a:prstGeom>
              <a:effectLst>
                <a:outerShdw blurRad="228600" dist="50800" dir="5400000" algn="ctr" rotWithShape="0">
                  <a:srgbClr val="66FFFF"/>
                </a:outerShdw>
              </a:effectLst>
            </p:spPr>
          </p:pic>
          <p:pic>
            <p:nvPicPr>
              <p:cNvPr id="1084" name="Picture 1083" descr="glow-ball.png"/>
              <p:cNvPicPr>
                <a:picLocks noChangeAspect="1"/>
              </p:cNvPicPr>
              <p:nvPr/>
            </p:nvPicPr>
            <p:blipFill>
              <a:blip r:embed="rId6" cstate="print"/>
              <a:stretch>
                <a:fillRect/>
              </a:stretch>
            </p:blipFill>
            <p:spPr>
              <a:xfrm>
                <a:off x="8920292" y="3140822"/>
                <a:ext cx="107593" cy="107593"/>
              </a:xfrm>
              <a:prstGeom prst="rect">
                <a:avLst/>
              </a:prstGeom>
              <a:effectLst>
                <a:outerShdw blurRad="228600" dist="50800" dir="5400000" algn="ctr" rotWithShape="0">
                  <a:srgbClr val="66FFFF"/>
                </a:outerShdw>
              </a:effectLst>
            </p:spPr>
          </p:pic>
          <p:pic>
            <p:nvPicPr>
              <p:cNvPr id="1085" name="Picture 1084" descr="glow-ball.png"/>
              <p:cNvPicPr>
                <a:picLocks noChangeAspect="1"/>
              </p:cNvPicPr>
              <p:nvPr/>
            </p:nvPicPr>
            <p:blipFill>
              <a:blip r:embed="rId6" cstate="print"/>
              <a:stretch>
                <a:fillRect/>
              </a:stretch>
            </p:blipFill>
            <p:spPr>
              <a:xfrm>
                <a:off x="3492947" y="2554255"/>
                <a:ext cx="107593" cy="107593"/>
              </a:xfrm>
              <a:prstGeom prst="rect">
                <a:avLst/>
              </a:prstGeom>
              <a:effectLst>
                <a:outerShdw blurRad="228600" dist="50800" dir="5400000" algn="ctr" rotWithShape="0">
                  <a:srgbClr val="66FFFF"/>
                </a:outerShdw>
              </a:effectLst>
            </p:spPr>
          </p:pic>
          <p:pic>
            <p:nvPicPr>
              <p:cNvPr id="1086" name="Picture 1085" descr="glow-ball.png"/>
              <p:cNvPicPr>
                <a:picLocks noChangeAspect="1"/>
              </p:cNvPicPr>
              <p:nvPr/>
            </p:nvPicPr>
            <p:blipFill>
              <a:blip r:embed="rId6" cstate="print"/>
              <a:stretch>
                <a:fillRect/>
              </a:stretch>
            </p:blipFill>
            <p:spPr>
              <a:xfrm>
                <a:off x="8886931" y="3133687"/>
                <a:ext cx="107593" cy="107593"/>
              </a:xfrm>
              <a:prstGeom prst="rect">
                <a:avLst/>
              </a:prstGeom>
              <a:effectLst>
                <a:outerShdw blurRad="228600" dist="50800" dir="5400000" algn="ctr" rotWithShape="0">
                  <a:srgbClr val="66FFFF"/>
                </a:outerShdw>
              </a:effectLst>
            </p:spPr>
          </p:pic>
          <p:pic>
            <p:nvPicPr>
              <p:cNvPr id="1087" name="Picture 1086" descr="glow-ball.png"/>
              <p:cNvPicPr>
                <a:picLocks noChangeAspect="1"/>
              </p:cNvPicPr>
              <p:nvPr/>
            </p:nvPicPr>
            <p:blipFill>
              <a:blip r:embed="rId6" cstate="print"/>
              <a:stretch>
                <a:fillRect/>
              </a:stretch>
            </p:blipFill>
            <p:spPr>
              <a:xfrm>
                <a:off x="6126701" y="2259738"/>
                <a:ext cx="107593" cy="107593"/>
              </a:xfrm>
              <a:prstGeom prst="rect">
                <a:avLst/>
              </a:prstGeom>
              <a:effectLst>
                <a:outerShdw blurRad="228600" dist="50800" dir="5400000" algn="ctr" rotWithShape="0">
                  <a:srgbClr val="66FFFF"/>
                </a:outerShdw>
              </a:effectLst>
            </p:spPr>
          </p:pic>
          <p:pic>
            <p:nvPicPr>
              <p:cNvPr id="1088" name="Picture 1087" descr="glow-ball.png"/>
              <p:cNvPicPr>
                <a:picLocks noChangeAspect="1"/>
              </p:cNvPicPr>
              <p:nvPr/>
            </p:nvPicPr>
            <p:blipFill>
              <a:blip r:embed="rId6" cstate="print"/>
              <a:stretch>
                <a:fillRect/>
              </a:stretch>
            </p:blipFill>
            <p:spPr>
              <a:xfrm>
                <a:off x="9292372" y="3170711"/>
                <a:ext cx="107593" cy="107593"/>
              </a:xfrm>
              <a:prstGeom prst="rect">
                <a:avLst/>
              </a:prstGeom>
              <a:effectLst>
                <a:outerShdw blurRad="228600" dist="50800" dir="5400000" algn="ctr" rotWithShape="0">
                  <a:srgbClr val="66FFFF"/>
                </a:outerShdw>
              </a:effectLst>
            </p:spPr>
          </p:pic>
          <p:pic>
            <p:nvPicPr>
              <p:cNvPr id="1089" name="Picture 1088" descr="glow-ball.png"/>
              <p:cNvPicPr>
                <a:picLocks noChangeAspect="1"/>
              </p:cNvPicPr>
              <p:nvPr/>
            </p:nvPicPr>
            <p:blipFill>
              <a:blip r:embed="rId6" cstate="print"/>
              <a:stretch>
                <a:fillRect/>
              </a:stretch>
            </p:blipFill>
            <p:spPr>
              <a:xfrm>
                <a:off x="8891279" y="3154151"/>
                <a:ext cx="107593" cy="107593"/>
              </a:xfrm>
              <a:prstGeom prst="rect">
                <a:avLst/>
              </a:prstGeom>
              <a:effectLst>
                <a:outerShdw blurRad="228600" dist="50800" dir="5400000" algn="ctr" rotWithShape="0">
                  <a:srgbClr val="66FFFF"/>
                </a:outerShdw>
              </a:effectLst>
            </p:spPr>
          </p:pic>
          <p:pic>
            <p:nvPicPr>
              <p:cNvPr id="1090" name="Picture 1089" descr="glow-ball.png"/>
              <p:cNvPicPr>
                <a:picLocks noChangeAspect="1"/>
              </p:cNvPicPr>
              <p:nvPr/>
            </p:nvPicPr>
            <p:blipFill>
              <a:blip r:embed="rId6" cstate="print"/>
              <a:stretch>
                <a:fillRect/>
              </a:stretch>
            </p:blipFill>
            <p:spPr>
              <a:xfrm>
                <a:off x="7544708" y="2824122"/>
                <a:ext cx="107593" cy="107593"/>
              </a:xfrm>
              <a:prstGeom prst="rect">
                <a:avLst/>
              </a:prstGeom>
              <a:effectLst>
                <a:outerShdw blurRad="228600" dist="50800" dir="5400000" algn="ctr" rotWithShape="0">
                  <a:srgbClr val="66FFFF"/>
                </a:outerShdw>
              </a:effectLst>
            </p:spPr>
          </p:pic>
          <p:pic>
            <p:nvPicPr>
              <p:cNvPr id="1091" name="Picture 1090" descr="glow-ball.png"/>
              <p:cNvPicPr>
                <a:picLocks noChangeAspect="1"/>
              </p:cNvPicPr>
              <p:nvPr/>
            </p:nvPicPr>
            <p:blipFill>
              <a:blip r:embed="rId6" cstate="print"/>
              <a:stretch>
                <a:fillRect/>
              </a:stretch>
            </p:blipFill>
            <p:spPr>
              <a:xfrm>
                <a:off x="10563234" y="2726102"/>
                <a:ext cx="107593" cy="107593"/>
              </a:xfrm>
              <a:prstGeom prst="rect">
                <a:avLst/>
              </a:prstGeom>
              <a:effectLst>
                <a:outerShdw blurRad="228600" dist="50800" dir="5400000" algn="ctr" rotWithShape="0">
                  <a:srgbClr val="66FFFF"/>
                </a:outerShdw>
              </a:effectLst>
            </p:spPr>
          </p:pic>
          <p:pic>
            <p:nvPicPr>
              <p:cNvPr id="1092" name="Picture 1091" descr="glow-ball.png"/>
              <p:cNvPicPr>
                <a:picLocks noChangeAspect="1"/>
              </p:cNvPicPr>
              <p:nvPr/>
            </p:nvPicPr>
            <p:blipFill>
              <a:blip r:embed="rId6" cstate="print"/>
              <a:stretch>
                <a:fillRect/>
              </a:stretch>
            </p:blipFill>
            <p:spPr>
              <a:xfrm>
                <a:off x="7509500" y="2169714"/>
                <a:ext cx="107593" cy="107593"/>
              </a:xfrm>
              <a:prstGeom prst="rect">
                <a:avLst/>
              </a:prstGeom>
              <a:effectLst>
                <a:outerShdw blurRad="228600" dist="50800" dir="5400000" algn="ctr" rotWithShape="0">
                  <a:srgbClr val="66FFFF"/>
                </a:outerShdw>
              </a:effectLst>
            </p:spPr>
          </p:pic>
          <p:pic>
            <p:nvPicPr>
              <p:cNvPr id="1093" name="Picture 1092" descr="glow-ball.png"/>
              <p:cNvPicPr>
                <a:picLocks noChangeAspect="1"/>
              </p:cNvPicPr>
              <p:nvPr/>
            </p:nvPicPr>
            <p:blipFill>
              <a:blip r:embed="rId6" cstate="print"/>
              <a:stretch>
                <a:fillRect/>
              </a:stretch>
            </p:blipFill>
            <p:spPr>
              <a:xfrm>
                <a:off x="8936048" y="3111539"/>
                <a:ext cx="107593" cy="107593"/>
              </a:xfrm>
              <a:prstGeom prst="rect">
                <a:avLst/>
              </a:prstGeom>
              <a:effectLst>
                <a:outerShdw blurRad="228600" dist="50800" dir="5400000" algn="ctr" rotWithShape="0">
                  <a:srgbClr val="66FFFF"/>
                </a:outerShdw>
              </a:effectLst>
            </p:spPr>
          </p:pic>
          <p:pic>
            <p:nvPicPr>
              <p:cNvPr id="1094" name="Picture 1093" descr="glow-ball.png"/>
              <p:cNvPicPr>
                <a:picLocks noChangeAspect="1"/>
              </p:cNvPicPr>
              <p:nvPr/>
            </p:nvPicPr>
            <p:blipFill>
              <a:blip r:embed="rId6" cstate="print"/>
              <a:stretch>
                <a:fillRect/>
              </a:stretch>
            </p:blipFill>
            <p:spPr>
              <a:xfrm>
                <a:off x="8888181" y="3109055"/>
                <a:ext cx="107593" cy="107593"/>
              </a:xfrm>
              <a:prstGeom prst="rect">
                <a:avLst/>
              </a:prstGeom>
              <a:effectLst>
                <a:outerShdw blurRad="228600" dist="50800" dir="5400000" algn="ctr" rotWithShape="0">
                  <a:srgbClr val="66FFFF"/>
                </a:outerShdw>
              </a:effectLst>
            </p:spPr>
          </p:pic>
          <p:pic>
            <p:nvPicPr>
              <p:cNvPr id="1095" name="Picture 1094" descr="glow-ball.png"/>
              <p:cNvPicPr>
                <a:picLocks noChangeAspect="1"/>
              </p:cNvPicPr>
              <p:nvPr/>
            </p:nvPicPr>
            <p:blipFill>
              <a:blip r:embed="rId6" cstate="print"/>
              <a:stretch>
                <a:fillRect/>
              </a:stretch>
            </p:blipFill>
            <p:spPr>
              <a:xfrm>
                <a:off x="9722385" y="3871707"/>
                <a:ext cx="107593" cy="107593"/>
              </a:xfrm>
              <a:prstGeom prst="rect">
                <a:avLst/>
              </a:prstGeom>
              <a:effectLst>
                <a:outerShdw blurRad="228600" dist="50800" dir="5400000" algn="ctr" rotWithShape="0">
                  <a:srgbClr val="66FFFF"/>
                </a:outerShdw>
              </a:effectLst>
            </p:spPr>
          </p:pic>
          <p:pic>
            <p:nvPicPr>
              <p:cNvPr id="1096" name="Picture 1095" descr="glow-ball.png"/>
              <p:cNvPicPr>
                <a:picLocks noChangeAspect="1"/>
              </p:cNvPicPr>
              <p:nvPr/>
            </p:nvPicPr>
            <p:blipFill>
              <a:blip r:embed="rId6" cstate="print"/>
              <a:stretch>
                <a:fillRect/>
              </a:stretch>
            </p:blipFill>
            <p:spPr>
              <a:xfrm>
                <a:off x="6844607" y="2365301"/>
                <a:ext cx="107593" cy="107593"/>
              </a:xfrm>
              <a:prstGeom prst="rect">
                <a:avLst/>
              </a:prstGeom>
              <a:effectLst>
                <a:outerShdw blurRad="228600" dist="50800" dir="5400000" algn="ctr" rotWithShape="0">
                  <a:srgbClr val="66FFFF"/>
                </a:outerShdw>
              </a:effectLst>
            </p:spPr>
          </p:pic>
          <p:pic>
            <p:nvPicPr>
              <p:cNvPr id="1097" name="Picture 1096" descr="glow-ball.png"/>
              <p:cNvPicPr>
                <a:picLocks noChangeAspect="1"/>
              </p:cNvPicPr>
              <p:nvPr/>
            </p:nvPicPr>
            <p:blipFill>
              <a:blip r:embed="rId6" cstate="print"/>
              <a:stretch>
                <a:fillRect/>
              </a:stretch>
            </p:blipFill>
            <p:spPr>
              <a:xfrm>
                <a:off x="8889897" y="3101208"/>
                <a:ext cx="107593" cy="107593"/>
              </a:xfrm>
              <a:prstGeom prst="rect">
                <a:avLst/>
              </a:prstGeom>
              <a:effectLst>
                <a:outerShdw blurRad="228600" dist="50800" dir="5400000" algn="ctr" rotWithShape="0">
                  <a:srgbClr val="66FFFF"/>
                </a:outerShdw>
              </a:effectLst>
            </p:spPr>
          </p:pic>
          <p:pic>
            <p:nvPicPr>
              <p:cNvPr id="1098" name="Picture 1097" descr="glow-ball.png"/>
              <p:cNvPicPr>
                <a:picLocks noChangeAspect="1"/>
              </p:cNvPicPr>
              <p:nvPr/>
            </p:nvPicPr>
            <p:blipFill>
              <a:blip r:embed="rId6" cstate="print"/>
              <a:stretch>
                <a:fillRect/>
              </a:stretch>
            </p:blipFill>
            <p:spPr>
              <a:xfrm>
                <a:off x="6417569" y="2559743"/>
                <a:ext cx="107593" cy="107593"/>
              </a:xfrm>
              <a:prstGeom prst="rect">
                <a:avLst/>
              </a:prstGeom>
              <a:effectLst>
                <a:outerShdw blurRad="228600" dist="50800" dir="5400000" algn="ctr" rotWithShape="0">
                  <a:srgbClr val="66FFFF"/>
                </a:outerShdw>
              </a:effectLst>
            </p:spPr>
          </p:pic>
          <p:pic>
            <p:nvPicPr>
              <p:cNvPr id="1099" name="Picture 1098" descr="glow-ball.png"/>
              <p:cNvPicPr>
                <a:picLocks noChangeAspect="1"/>
              </p:cNvPicPr>
              <p:nvPr/>
            </p:nvPicPr>
            <p:blipFill>
              <a:blip r:embed="rId6" cstate="print"/>
              <a:stretch>
                <a:fillRect/>
              </a:stretch>
            </p:blipFill>
            <p:spPr>
              <a:xfrm>
                <a:off x="8915018" y="3166682"/>
                <a:ext cx="107593" cy="107593"/>
              </a:xfrm>
              <a:prstGeom prst="rect">
                <a:avLst/>
              </a:prstGeom>
              <a:effectLst>
                <a:outerShdw blurRad="228600" dist="50800" dir="5400000" algn="ctr" rotWithShape="0">
                  <a:srgbClr val="66FFFF"/>
                </a:outerShdw>
              </a:effectLst>
            </p:spPr>
          </p:pic>
          <p:pic>
            <p:nvPicPr>
              <p:cNvPr id="1100" name="Picture 1099" descr="glow-ball.png"/>
              <p:cNvPicPr>
                <a:picLocks noChangeAspect="1"/>
              </p:cNvPicPr>
              <p:nvPr/>
            </p:nvPicPr>
            <p:blipFill>
              <a:blip r:embed="rId6" cstate="print"/>
              <a:stretch>
                <a:fillRect/>
              </a:stretch>
            </p:blipFill>
            <p:spPr>
              <a:xfrm>
                <a:off x="2088452" y="2763326"/>
                <a:ext cx="107593" cy="107593"/>
              </a:xfrm>
              <a:prstGeom prst="rect">
                <a:avLst/>
              </a:prstGeom>
              <a:effectLst>
                <a:outerShdw blurRad="228600" dist="50800" dir="5400000" algn="ctr" rotWithShape="0">
                  <a:srgbClr val="66FFFF"/>
                </a:outerShdw>
              </a:effectLst>
            </p:spPr>
          </p:pic>
          <p:pic>
            <p:nvPicPr>
              <p:cNvPr id="1101" name="Picture 1100" descr="glow-ball.png"/>
              <p:cNvPicPr>
                <a:picLocks noChangeAspect="1"/>
              </p:cNvPicPr>
              <p:nvPr/>
            </p:nvPicPr>
            <p:blipFill>
              <a:blip r:embed="rId6" cstate="print"/>
              <a:stretch>
                <a:fillRect/>
              </a:stretch>
            </p:blipFill>
            <p:spPr>
              <a:xfrm>
                <a:off x="6673019" y="1950603"/>
                <a:ext cx="107593" cy="107593"/>
              </a:xfrm>
              <a:prstGeom prst="rect">
                <a:avLst/>
              </a:prstGeom>
              <a:effectLst>
                <a:outerShdw blurRad="228600" dist="50800" dir="5400000" algn="ctr" rotWithShape="0">
                  <a:srgbClr val="66FFFF"/>
                </a:outerShdw>
              </a:effectLst>
            </p:spPr>
          </p:pic>
          <p:pic>
            <p:nvPicPr>
              <p:cNvPr id="1102" name="Picture 1101" descr="glow-ball.png"/>
              <p:cNvPicPr>
                <a:picLocks noChangeAspect="1"/>
              </p:cNvPicPr>
              <p:nvPr/>
            </p:nvPicPr>
            <p:blipFill>
              <a:blip r:embed="rId6" cstate="print"/>
              <a:stretch>
                <a:fillRect/>
              </a:stretch>
            </p:blipFill>
            <p:spPr>
              <a:xfrm>
                <a:off x="6477111" y="2471196"/>
                <a:ext cx="107593" cy="107593"/>
              </a:xfrm>
              <a:prstGeom prst="rect">
                <a:avLst/>
              </a:prstGeom>
              <a:effectLst>
                <a:outerShdw blurRad="228600" dist="50800" dir="5400000" algn="ctr" rotWithShape="0">
                  <a:srgbClr val="66FFFF"/>
                </a:outerShdw>
              </a:effectLst>
            </p:spPr>
          </p:pic>
          <p:pic>
            <p:nvPicPr>
              <p:cNvPr id="1103" name="Picture 1102" descr="glow-ball.png"/>
              <p:cNvPicPr>
                <a:picLocks noChangeAspect="1"/>
              </p:cNvPicPr>
              <p:nvPr/>
            </p:nvPicPr>
            <p:blipFill>
              <a:blip r:embed="rId6" cstate="print"/>
              <a:stretch>
                <a:fillRect/>
              </a:stretch>
            </p:blipFill>
            <p:spPr>
              <a:xfrm>
                <a:off x="9695332" y="4044321"/>
                <a:ext cx="107593" cy="107593"/>
              </a:xfrm>
              <a:prstGeom prst="rect">
                <a:avLst/>
              </a:prstGeom>
              <a:effectLst>
                <a:outerShdw blurRad="228600" dist="50800" dir="5400000" algn="ctr" rotWithShape="0">
                  <a:srgbClr val="66FFFF"/>
                </a:outerShdw>
              </a:effectLst>
            </p:spPr>
          </p:pic>
          <p:pic>
            <p:nvPicPr>
              <p:cNvPr id="1104" name="Picture 1103" descr="glow-ball.png"/>
              <p:cNvPicPr>
                <a:picLocks noChangeAspect="1"/>
              </p:cNvPicPr>
              <p:nvPr/>
            </p:nvPicPr>
            <p:blipFill>
              <a:blip r:embed="rId6" cstate="print"/>
              <a:stretch>
                <a:fillRect/>
              </a:stretch>
            </p:blipFill>
            <p:spPr>
              <a:xfrm>
                <a:off x="6736670" y="2357410"/>
                <a:ext cx="107593" cy="107593"/>
              </a:xfrm>
              <a:prstGeom prst="rect">
                <a:avLst/>
              </a:prstGeom>
              <a:effectLst>
                <a:outerShdw blurRad="228600" dist="50800" dir="5400000" algn="ctr" rotWithShape="0">
                  <a:srgbClr val="66FFFF"/>
                </a:outerShdw>
              </a:effectLst>
            </p:spPr>
          </p:pic>
          <p:pic>
            <p:nvPicPr>
              <p:cNvPr id="1105" name="Picture 1104" descr="glow-ball.png"/>
              <p:cNvPicPr>
                <a:picLocks noChangeAspect="1"/>
              </p:cNvPicPr>
              <p:nvPr/>
            </p:nvPicPr>
            <p:blipFill>
              <a:blip r:embed="rId7" cstate="print"/>
              <a:stretch>
                <a:fillRect/>
              </a:stretch>
            </p:blipFill>
            <p:spPr>
              <a:xfrm flipH="1" flipV="1">
                <a:off x="8889285" y="2826725"/>
                <a:ext cx="121666" cy="121666"/>
              </a:xfrm>
              <a:prstGeom prst="rect">
                <a:avLst/>
              </a:prstGeom>
              <a:effectLst>
                <a:outerShdw blurRad="228600" dist="50800" dir="5400000" algn="ctr" rotWithShape="0">
                  <a:srgbClr val="66FFFF"/>
                </a:outerShdw>
              </a:effectLst>
            </p:spPr>
          </p:pic>
          <p:pic>
            <p:nvPicPr>
              <p:cNvPr id="1106" name="Picture 1105" descr="glow-ball.png"/>
              <p:cNvPicPr>
                <a:picLocks noChangeAspect="1"/>
              </p:cNvPicPr>
              <p:nvPr/>
            </p:nvPicPr>
            <p:blipFill>
              <a:blip r:embed="rId6" cstate="print"/>
              <a:stretch>
                <a:fillRect/>
              </a:stretch>
            </p:blipFill>
            <p:spPr>
              <a:xfrm>
                <a:off x="6576959" y="2165712"/>
                <a:ext cx="107593" cy="107593"/>
              </a:xfrm>
              <a:prstGeom prst="rect">
                <a:avLst/>
              </a:prstGeom>
              <a:effectLst>
                <a:outerShdw blurRad="228600" dist="50800" dir="5400000" algn="ctr" rotWithShape="0">
                  <a:srgbClr val="66FFFF"/>
                </a:outerShdw>
              </a:effectLst>
            </p:spPr>
          </p:pic>
          <p:pic>
            <p:nvPicPr>
              <p:cNvPr id="1107" name="Picture 1106" descr="glow-ball.png"/>
              <p:cNvPicPr>
                <a:picLocks noChangeAspect="1"/>
              </p:cNvPicPr>
              <p:nvPr/>
            </p:nvPicPr>
            <p:blipFill>
              <a:blip r:embed="rId6" cstate="print"/>
              <a:stretch>
                <a:fillRect/>
              </a:stretch>
            </p:blipFill>
            <p:spPr>
              <a:xfrm>
                <a:off x="6925857" y="2330450"/>
                <a:ext cx="107593" cy="107593"/>
              </a:xfrm>
              <a:prstGeom prst="rect">
                <a:avLst/>
              </a:prstGeom>
              <a:effectLst>
                <a:outerShdw blurRad="228600" dist="50800" dir="5400000" algn="ctr" rotWithShape="0">
                  <a:srgbClr val="66FFFF"/>
                </a:outerShdw>
              </a:effectLst>
            </p:spPr>
          </p:pic>
          <p:pic>
            <p:nvPicPr>
              <p:cNvPr id="1108" name="Picture 1107" descr="glow-ball.png"/>
              <p:cNvPicPr>
                <a:picLocks noChangeAspect="1"/>
              </p:cNvPicPr>
              <p:nvPr/>
            </p:nvPicPr>
            <p:blipFill>
              <a:blip r:embed="rId7" cstate="print"/>
              <a:stretch>
                <a:fillRect/>
              </a:stretch>
            </p:blipFill>
            <p:spPr>
              <a:xfrm flipH="1" flipV="1">
                <a:off x="8890722" y="3081113"/>
                <a:ext cx="121666" cy="121666"/>
              </a:xfrm>
              <a:prstGeom prst="rect">
                <a:avLst/>
              </a:prstGeom>
              <a:effectLst>
                <a:outerShdw blurRad="228600" dist="50800" dir="5400000" algn="ctr" rotWithShape="0">
                  <a:srgbClr val="66FFFF"/>
                </a:outerShdw>
              </a:effectLst>
            </p:spPr>
          </p:pic>
          <p:pic>
            <p:nvPicPr>
              <p:cNvPr id="1109" name="Picture 1108" descr="glow-ball.png"/>
              <p:cNvPicPr>
                <a:picLocks noChangeAspect="1"/>
              </p:cNvPicPr>
              <p:nvPr/>
            </p:nvPicPr>
            <p:blipFill>
              <a:blip r:embed="rId6" cstate="print"/>
              <a:stretch>
                <a:fillRect/>
              </a:stretch>
            </p:blipFill>
            <p:spPr>
              <a:xfrm>
                <a:off x="8979260" y="3080111"/>
                <a:ext cx="107593" cy="107593"/>
              </a:xfrm>
              <a:prstGeom prst="rect">
                <a:avLst/>
              </a:prstGeom>
              <a:effectLst>
                <a:outerShdw blurRad="228600" dist="50800" dir="5400000" algn="ctr" rotWithShape="0">
                  <a:srgbClr val="66FFFF"/>
                </a:outerShdw>
              </a:effectLst>
            </p:spPr>
          </p:pic>
          <p:pic>
            <p:nvPicPr>
              <p:cNvPr id="1110" name="Picture 1109" descr="glow-ball.png"/>
              <p:cNvPicPr>
                <a:picLocks noChangeAspect="1"/>
              </p:cNvPicPr>
              <p:nvPr/>
            </p:nvPicPr>
            <p:blipFill>
              <a:blip r:embed="rId6" cstate="print"/>
              <a:stretch>
                <a:fillRect/>
              </a:stretch>
            </p:blipFill>
            <p:spPr>
              <a:xfrm>
                <a:off x="8904659" y="3152581"/>
                <a:ext cx="107593" cy="107593"/>
              </a:xfrm>
              <a:prstGeom prst="rect">
                <a:avLst/>
              </a:prstGeom>
              <a:effectLst>
                <a:outerShdw blurRad="228600" dist="50800" dir="5400000" algn="ctr" rotWithShape="0">
                  <a:srgbClr val="66FFFF"/>
                </a:outerShdw>
              </a:effectLst>
            </p:spPr>
          </p:pic>
          <p:pic>
            <p:nvPicPr>
              <p:cNvPr id="1111" name="Picture 1110" descr="glow-ball.png"/>
              <p:cNvPicPr>
                <a:picLocks noChangeAspect="1"/>
              </p:cNvPicPr>
              <p:nvPr/>
            </p:nvPicPr>
            <p:blipFill>
              <a:blip r:embed="rId7" cstate="print"/>
              <a:stretch>
                <a:fillRect/>
              </a:stretch>
            </p:blipFill>
            <p:spPr>
              <a:xfrm flipH="1" flipV="1">
                <a:off x="7363621" y="3989316"/>
                <a:ext cx="121666" cy="121666"/>
              </a:xfrm>
              <a:prstGeom prst="rect">
                <a:avLst/>
              </a:prstGeom>
              <a:effectLst>
                <a:outerShdw blurRad="228600" dist="50800" dir="5400000" algn="ctr" rotWithShape="0">
                  <a:srgbClr val="66FFFF"/>
                </a:outerShdw>
              </a:effectLst>
            </p:spPr>
          </p:pic>
          <p:pic>
            <p:nvPicPr>
              <p:cNvPr id="1112" name="Picture 1111" descr="glow-ball.png"/>
              <p:cNvPicPr>
                <a:picLocks noChangeAspect="1"/>
              </p:cNvPicPr>
              <p:nvPr/>
            </p:nvPicPr>
            <p:blipFill>
              <a:blip r:embed="rId6" cstate="print"/>
              <a:stretch>
                <a:fillRect/>
              </a:stretch>
            </p:blipFill>
            <p:spPr>
              <a:xfrm>
                <a:off x="6131414" y="2685289"/>
                <a:ext cx="107593" cy="107593"/>
              </a:xfrm>
              <a:prstGeom prst="rect">
                <a:avLst/>
              </a:prstGeom>
              <a:effectLst>
                <a:outerShdw blurRad="228600" dist="50800" dir="5400000" algn="ctr" rotWithShape="0">
                  <a:srgbClr val="66FFFF"/>
                </a:outerShdw>
              </a:effectLst>
            </p:spPr>
          </p:pic>
          <p:pic>
            <p:nvPicPr>
              <p:cNvPr id="1113" name="Picture 1112" descr="glow-ball.png"/>
              <p:cNvPicPr>
                <a:picLocks noChangeAspect="1"/>
              </p:cNvPicPr>
              <p:nvPr/>
            </p:nvPicPr>
            <p:blipFill>
              <a:blip r:embed="rId6" cstate="print"/>
              <a:stretch>
                <a:fillRect/>
              </a:stretch>
            </p:blipFill>
            <p:spPr>
              <a:xfrm>
                <a:off x="6837663" y="4573725"/>
                <a:ext cx="107593" cy="107593"/>
              </a:xfrm>
              <a:prstGeom prst="rect">
                <a:avLst/>
              </a:prstGeom>
              <a:effectLst>
                <a:outerShdw blurRad="228600" dist="50800" dir="5400000" algn="ctr" rotWithShape="0">
                  <a:srgbClr val="66FFFF"/>
                </a:outerShdw>
              </a:effectLst>
            </p:spPr>
          </p:pic>
          <p:pic>
            <p:nvPicPr>
              <p:cNvPr id="1114" name="Picture 1113" descr="glow-ball.png"/>
              <p:cNvPicPr>
                <a:picLocks noChangeAspect="1"/>
              </p:cNvPicPr>
              <p:nvPr/>
            </p:nvPicPr>
            <p:blipFill>
              <a:blip r:embed="rId6" cstate="print"/>
              <a:stretch>
                <a:fillRect/>
              </a:stretch>
            </p:blipFill>
            <p:spPr>
              <a:xfrm>
                <a:off x="6958533" y="4032441"/>
                <a:ext cx="107593" cy="107593"/>
              </a:xfrm>
              <a:prstGeom prst="rect">
                <a:avLst/>
              </a:prstGeom>
              <a:effectLst>
                <a:outerShdw blurRad="228600" dist="50800" dir="5400000" algn="ctr" rotWithShape="0">
                  <a:srgbClr val="66FFFF"/>
                </a:outerShdw>
              </a:effectLst>
            </p:spPr>
          </p:pic>
          <p:pic>
            <p:nvPicPr>
              <p:cNvPr id="1115" name="Picture 1114" descr="glow-ball.png"/>
              <p:cNvPicPr>
                <a:picLocks noChangeAspect="1"/>
              </p:cNvPicPr>
              <p:nvPr/>
            </p:nvPicPr>
            <p:blipFill>
              <a:blip r:embed="rId7" cstate="print"/>
              <a:stretch>
                <a:fillRect/>
              </a:stretch>
            </p:blipFill>
            <p:spPr>
              <a:xfrm flipH="1" flipV="1">
                <a:off x="8875803" y="2845679"/>
                <a:ext cx="121666" cy="121666"/>
              </a:xfrm>
              <a:prstGeom prst="rect">
                <a:avLst/>
              </a:prstGeom>
              <a:effectLst>
                <a:outerShdw blurRad="228600" dist="50800" dir="5400000" algn="ctr" rotWithShape="0">
                  <a:srgbClr val="66FFFF"/>
                </a:outerShdw>
              </a:effectLst>
            </p:spPr>
          </p:pic>
          <p:pic>
            <p:nvPicPr>
              <p:cNvPr id="1116" name="Picture 1115" descr="glow-ball.png"/>
              <p:cNvPicPr>
                <a:picLocks noChangeAspect="1"/>
              </p:cNvPicPr>
              <p:nvPr/>
            </p:nvPicPr>
            <p:blipFill>
              <a:blip r:embed="rId7" cstate="print"/>
              <a:stretch>
                <a:fillRect/>
              </a:stretch>
            </p:blipFill>
            <p:spPr>
              <a:xfrm flipH="1" flipV="1">
                <a:off x="8876776" y="3072494"/>
                <a:ext cx="121666" cy="121666"/>
              </a:xfrm>
              <a:prstGeom prst="rect">
                <a:avLst/>
              </a:prstGeom>
              <a:effectLst>
                <a:outerShdw blurRad="228600" dist="50800" dir="5400000" algn="ctr" rotWithShape="0">
                  <a:srgbClr val="66FFFF"/>
                </a:outerShdw>
              </a:effectLst>
            </p:spPr>
          </p:pic>
          <p:pic>
            <p:nvPicPr>
              <p:cNvPr id="1117" name="Picture 1116" descr="glow-ball.png"/>
              <p:cNvPicPr>
                <a:picLocks noChangeAspect="1"/>
              </p:cNvPicPr>
              <p:nvPr/>
            </p:nvPicPr>
            <p:blipFill>
              <a:blip r:embed="rId6" cstate="print"/>
              <a:stretch>
                <a:fillRect/>
              </a:stretch>
            </p:blipFill>
            <p:spPr>
              <a:xfrm>
                <a:off x="8937743" y="2846163"/>
                <a:ext cx="107593" cy="107593"/>
              </a:xfrm>
              <a:prstGeom prst="rect">
                <a:avLst/>
              </a:prstGeom>
              <a:effectLst>
                <a:outerShdw blurRad="228600" dist="50800" dir="5400000" algn="ctr" rotWithShape="0">
                  <a:srgbClr val="66FFFF"/>
                </a:outerShdw>
              </a:effectLst>
            </p:spPr>
          </p:pic>
          <p:pic>
            <p:nvPicPr>
              <p:cNvPr id="1118" name="Picture 1117" descr="glow-ball.png"/>
              <p:cNvPicPr>
                <a:picLocks noChangeAspect="1"/>
              </p:cNvPicPr>
              <p:nvPr/>
            </p:nvPicPr>
            <p:blipFill>
              <a:blip r:embed="rId6" cstate="print"/>
              <a:stretch>
                <a:fillRect/>
              </a:stretch>
            </p:blipFill>
            <p:spPr>
              <a:xfrm>
                <a:off x="9158164" y="2940967"/>
                <a:ext cx="107593" cy="107593"/>
              </a:xfrm>
              <a:prstGeom prst="rect">
                <a:avLst/>
              </a:prstGeom>
              <a:effectLst>
                <a:outerShdw blurRad="228600" dist="50800" dir="5400000" algn="ctr" rotWithShape="0">
                  <a:srgbClr val="66FFFF"/>
                </a:outerShdw>
              </a:effectLst>
            </p:spPr>
          </p:pic>
          <p:pic>
            <p:nvPicPr>
              <p:cNvPr id="1119" name="Picture 1118" descr="glow-ball.png"/>
              <p:cNvPicPr>
                <a:picLocks noChangeAspect="1"/>
              </p:cNvPicPr>
              <p:nvPr/>
            </p:nvPicPr>
            <p:blipFill>
              <a:blip r:embed="rId6" cstate="print"/>
              <a:stretch>
                <a:fillRect/>
              </a:stretch>
            </p:blipFill>
            <p:spPr>
              <a:xfrm>
                <a:off x="7607888" y="3166939"/>
                <a:ext cx="107593" cy="107593"/>
              </a:xfrm>
              <a:prstGeom prst="rect">
                <a:avLst/>
              </a:prstGeom>
              <a:effectLst>
                <a:outerShdw blurRad="228600" dist="50800" dir="5400000" algn="ctr" rotWithShape="0">
                  <a:srgbClr val="66FFFF"/>
                </a:outerShdw>
              </a:effectLst>
            </p:spPr>
          </p:pic>
          <p:pic>
            <p:nvPicPr>
              <p:cNvPr id="1120" name="Picture 1119" descr="glow-ball.png"/>
              <p:cNvPicPr>
                <a:picLocks noChangeAspect="1"/>
              </p:cNvPicPr>
              <p:nvPr/>
            </p:nvPicPr>
            <p:blipFill>
              <a:blip r:embed="rId6" cstate="print"/>
              <a:stretch>
                <a:fillRect/>
              </a:stretch>
            </p:blipFill>
            <p:spPr>
              <a:xfrm>
                <a:off x="8923888" y="2890275"/>
                <a:ext cx="107593" cy="107593"/>
              </a:xfrm>
              <a:prstGeom prst="rect">
                <a:avLst/>
              </a:prstGeom>
              <a:effectLst>
                <a:outerShdw blurRad="228600" dist="50800" dir="5400000" algn="ctr" rotWithShape="0">
                  <a:srgbClr val="66FFFF"/>
                </a:outerShdw>
              </a:effectLst>
            </p:spPr>
          </p:pic>
          <p:pic>
            <p:nvPicPr>
              <p:cNvPr id="1121" name="Picture 1120" descr="glow-ball.png"/>
              <p:cNvPicPr>
                <a:picLocks noChangeAspect="1"/>
              </p:cNvPicPr>
              <p:nvPr/>
            </p:nvPicPr>
            <p:blipFill>
              <a:blip r:embed="rId6" cstate="print"/>
              <a:stretch>
                <a:fillRect/>
              </a:stretch>
            </p:blipFill>
            <p:spPr>
              <a:xfrm>
                <a:off x="6031337" y="3581413"/>
                <a:ext cx="107593" cy="107593"/>
              </a:xfrm>
              <a:prstGeom prst="rect">
                <a:avLst/>
              </a:prstGeom>
              <a:effectLst>
                <a:outerShdw blurRad="228600" dist="50800" dir="5400000" algn="ctr" rotWithShape="0">
                  <a:srgbClr val="66FFFF"/>
                </a:outerShdw>
              </a:effectLst>
            </p:spPr>
          </p:pic>
          <p:pic>
            <p:nvPicPr>
              <p:cNvPr id="1122" name="Picture 1121" descr="glow-ball.png"/>
              <p:cNvPicPr>
                <a:picLocks noChangeAspect="1"/>
              </p:cNvPicPr>
              <p:nvPr/>
            </p:nvPicPr>
            <p:blipFill>
              <a:blip r:embed="rId7" cstate="print"/>
              <a:stretch>
                <a:fillRect/>
              </a:stretch>
            </p:blipFill>
            <p:spPr>
              <a:xfrm flipH="1" flipV="1">
                <a:off x="8850550" y="3093441"/>
                <a:ext cx="121666" cy="121666"/>
              </a:xfrm>
              <a:prstGeom prst="rect">
                <a:avLst/>
              </a:prstGeom>
              <a:effectLst>
                <a:outerShdw blurRad="228600" dist="50800" dir="5400000" algn="ctr" rotWithShape="0">
                  <a:srgbClr val="66FFFF"/>
                </a:outerShdw>
              </a:effectLst>
            </p:spPr>
          </p:pic>
          <p:pic>
            <p:nvPicPr>
              <p:cNvPr id="1123" name="Picture 1122" descr="glow-ball.png"/>
              <p:cNvPicPr>
                <a:picLocks noChangeAspect="1"/>
              </p:cNvPicPr>
              <p:nvPr/>
            </p:nvPicPr>
            <p:blipFill>
              <a:blip r:embed="rId6" cstate="print"/>
              <a:stretch>
                <a:fillRect/>
              </a:stretch>
            </p:blipFill>
            <p:spPr>
              <a:xfrm>
                <a:off x="8849057" y="2853021"/>
                <a:ext cx="107593" cy="107593"/>
              </a:xfrm>
              <a:prstGeom prst="rect">
                <a:avLst/>
              </a:prstGeom>
              <a:effectLst>
                <a:outerShdw blurRad="228600" dist="50800" dir="5400000" algn="ctr" rotWithShape="0">
                  <a:srgbClr val="66FFFF"/>
                </a:outerShdw>
              </a:effectLst>
            </p:spPr>
          </p:pic>
          <p:pic>
            <p:nvPicPr>
              <p:cNvPr id="1124" name="Picture 1123" descr="glow-ball.png"/>
              <p:cNvPicPr>
                <a:picLocks noChangeAspect="1"/>
              </p:cNvPicPr>
              <p:nvPr/>
            </p:nvPicPr>
            <p:blipFill>
              <a:blip r:embed="rId6" cstate="print"/>
              <a:stretch>
                <a:fillRect/>
              </a:stretch>
            </p:blipFill>
            <p:spPr>
              <a:xfrm>
                <a:off x="8916012" y="2909458"/>
                <a:ext cx="107593" cy="107593"/>
              </a:xfrm>
              <a:prstGeom prst="rect">
                <a:avLst/>
              </a:prstGeom>
              <a:effectLst>
                <a:outerShdw blurRad="228600" dist="50800" dir="5400000" algn="ctr" rotWithShape="0">
                  <a:srgbClr val="66FFFF"/>
                </a:outerShdw>
              </a:effectLst>
            </p:spPr>
          </p:pic>
          <p:pic>
            <p:nvPicPr>
              <p:cNvPr id="1125" name="Picture 1124" descr="glow-ball.png"/>
              <p:cNvPicPr>
                <a:picLocks noChangeAspect="1"/>
              </p:cNvPicPr>
              <p:nvPr/>
            </p:nvPicPr>
            <p:blipFill>
              <a:blip r:embed="rId6" cstate="print"/>
              <a:stretch>
                <a:fillRect/>
              </a:stretch>
            </p:blipFill>
            <p:spPr>
              <a:xfrm>
                <a:off x="6944368" y="4903888"/>
                <a:ext cx="107593" cy="107593"/>
              </a:xfrm>
              <a:prstGeom prst="rect">
                <a:avLst/>
              </a:prstGeom>
              <a:effectLst>
                <a:outerShdw blurRad="228600" dist="50800" dir="5400000" algn="ctr" rotWithShape="0">
                  <a:srgbClr val="66FFFF"/>
                </a:outerShdw>
              </a:effectLst>
            </p:spPr>
          </p:pic>
          <p:pic>
            <p:nvPicPr>
              <p:cNvPr id="1126" name="Picture 1125" descr="glow-ball.png"/>
              <p:cNvPicPr>
                <a:picLocks noChangeAspect="1"/>
              </p:cNvPicPr>
              <p:nvPr/>
            </p:nvPicPr>
            <p:blipFill>
              <a:blip r:embed="rId6" cstate="print"/>
              <a:stretch>
                <a:fillRect/>
              </a:stretch>
            </p:blipFill>
            <p:spPr>
              <a:xfrm>
                <a:off x="10638753" y="2870136"/>
                <a:ext cx="107593" cy="107593"/>
              </a:xfrm>
              <a:prstGeom prst="rect">
                <a:avLst/>
              </a:prstGeom>
              <a:effectLst>
                <a:outerShdw blurRad="228600" dist="50800" dir="5400000" algn="ctr" rotWithShape="0">
                  <a:srgbClr val="66FFFF"/>
                </a:outerShdw>
              </a:effectLst>
            </p:spPr>
          </p:pic>
          <p:pic>
            <p:nvPicPr>
              <p:cNvPr id="1127" name="Picture 1126" descr="glow-ball.png"/>
              <p:cNvPicPr>
                <a:picLocks noChangeAspect="1"/>
              </p:cNvPicPr>
              <p:nvPr/>
            </p:nvPicPr>
            <p:blipFill>
              <a:blip r:embed="rId7" cstate="print"/>
              <a:stretch>
                <a:fillRect/>
              </a:stretch>
            </p:blipFill>
            <p:spPr>
              <a:xfrm flipH="1" flipV="1">
                <a:off x="4346011" y="4882928"/>
                <a:ext cx="121666" cy="121666"/>
              </a:xfrm>
              <a:prstGeom prst="rect">
                <a:avLst/>
              </a:prstGeom>
              <a:effectLst>
                <a:outerShdw blurRad="228600" dist="50800" dir="5400000" algn="ctr" rotWithShape="0">
                  <a:srgbClr val="66FFFF"/>
                </a:outerShdw>
              </a:effectLst>
            </p:spPr>
          </p:pic>
          <p:pic>
            <p:nvPicPr>
              <p:cNvPr id="1128" name="Picture 1127" descr="glow-ball.png"/>
              <p:cNvPicPr>
                <a:picLocks noChangeAspect="1"/>
              </p:cNvPicPr>
              <p:nvPr/>
            </p:nvPicPr>
            <p:blipFill>
              <a:blip r:embed="rId6" cstate="print"/>
              <a:stretch>
                <a:fillRect/>
              </a:stretch>
            </p:blipFill>
            <p:spPr>
              <a:xfrm>
                <a:off x="9138288" y="2934343"/>
                <a:ext cx="107593" cy="107593"/>
              </a:xfrm>
              <a:prstGeom prst="rect">
                <a:avLst/>
              </a:prstGeom>
              <a:effectLst>
                <a:outerShdw blurRad="228600" dist="50800" dir="5400000" algn="ctr" rotWithShape="0">
                  <a:srgbClr val="66FFFF"/>
                </a:outerShdw>
              </a:effectLst>
            </p:spPr>
          </p:pic>
          <p:pic>
            <p:nvPicPr>
              <p:cNvPr id="1129" name="Picture 1128" descr="glow-ball.png"/>
              <p:cNvPicPr>
                <a:picLocks noChangeAspect="1"/>
              </p:cNvPicPr>
              <p:nvPr/>
            </p:nvPicPr>
            <p:blipFill>
              <a:blip r:embed="rId6" cstate="print"/>
              <a:stretch>
                <a:fillRect/>
              </a:stretch>
            </p:blipFill>
            <p:spPr>
              <a:xfrm>
                <a:off x="7083515" y="4968095"/>
                <a:ext cx="107593" cy="107593"/>
              </a:xfrm>
              <a:prstGeom prst="rect">
                <a:avLst/>
              </a:prstGeom>
              <a:effectLst>
                <a:outerShdw blurRad="228600" dist="50800" dir="5400000" algn="ctr" rotWithShape="0">
                  <a:srgbClr val="66FFFF"/>
                </a:outerShdw>
              </a:effectLst>
            </p:spPr>
          </p:pic>
          <p:pic>
            <p:nvPicPr>
              <p:cNvPr id="1130" name="Picture 1129" descr="glow-ball.png"/>
              <p:cNvPicPr>
                <a:picLocks noChangeAspect="1"/>
              </p:cNvPicPr>
              <p:nvPr/>
            </p:nvPicPr>
            <p:blipFill>
              <a:blip r:embed="rId7" cstate="print"/>
              <a:stretch>
                <a:fillRect/>
              </a:stretch>
            </p:blipFill>
            <p:spPr>
              <a:xfrm flipH="1" flipV="1">
                <a:off x="9085556" y="2878919"/>
                <a:ext cx="121666" cy="121666"/>
              </a:xfrm>
              <a:prstGeom prst="rect">
                <a:avLst/>
              </a:prstGeom>
              <a:effectLst>
                <a:outerShdw blurRad="228600" dist="50800" dir="5400000" algn="ctr" rotWithShape="0">
                  <a:srgbClr val="66FFFF"/>
                </a:outerShdw>
              </a:effectLst>
            </p:spPr>
          </p:pic>
          <p:pic>
            <p:nvPicPr>
              <p:cNvPr id="1131" name="Picture 1130" descr="glow-ball.png"/>
              <p:cNvPicPr>
                <a:picLocks noChangeAspect="1"/>
              </p:cNvPicPr>
              <p:nvPr/>
            </p:nvPicPr>
            <p:blipFill>
              <a:blip r:embed="rId6" cstate="print"/>
              <a:stretch>
                <a:fillRect/>
              </a:stretch>
            </p:blipFill>
            <p:spPr>
              <a:xfrm>
                <a:off x="9730754" y="3181337"/>
                <a:ext cx="107593" cy="107593"/>
              </a:xfrm>
              <a:prstGeom prst="rect">
                <a:avLst/>
              </a:prstGeom>
              <a:effectLst>
                <a:outerShdw blurRad="228600" dist="50800" dir="5400000" algn="ctr" rotWithShape="0">
                  <a:srgbClr val="66FFFF"/>
                </a:outerShdw>
              </a:effectLst>
            </p:spPr>
          </p:pic>
          <p:pic>
            <p:nvPicPr>
              <p:cNvPr id="1132" name="Picture 1131" descr="glow-ball.png"/>
              <p:cNvPicPr>
                <a:picLocks noChangeAspect="1"/>
              </p:cNvPicPr>
              <p:nvPr/>
            </p:nvPicPr>
            <p:blipFill>
              <a:blip r:embed="rId6" cstate="print"/>
              <a:stretch>
                <a:fillRect/>
              </a:stretch>
            </p:blipFill>
            <p:spPr>
              <a:xfrm>
                <a:off x="9512094" y="3135869"/>
                <a:ext cx="107593" cy="107593"/>
              </a:xfrm>
              <a:prstGeom prst="rect">
                <a:avLst/>
              </a:prstGeom>
              <a:effectLst>
                <a:outerShdw blurRad="228600" dist="50800" dir="5400000" algn="ctr" rotWithShape="0">
                  <a:srgbClr val="66FFFF"/>
                </a:outerShdw>
              </a:effectLst>
            </p:spPr>
          </p:pic>
          <p:pic>
            <p:nvPicPr>
              <p:cNvPr id="1133" name="Picture 1132" descr="glow-ball.png"/>
              <p:cNvPicPr>
                <a:picLocks noChangeAspect="1"/>
              </p:cNvPicPr>
              <p:nvPr/>
            </p:nvPicPr>
            <p:blipFill>
              <a:blip r:embed="rId6" cstate="print"/>
              <a:stretch>
                <a:fillRect/>
              </a:stretch>
            </p:blipFill>
            <p:spPr>
              <a:xfrm>
                <a:off x="8972641" y="3099996"/>
                <a:ext cx="107593" cy="107593"/>
              </a:xfrm>
              <a:prstGeom prst="rect">
                <a:avLst/>
              </a:prstGeom>
              <a:effectLst>
                <a:outerShdw blurRad="228600" dist="50800" dir="5400000" algn="ctr" rotWithShape="0">
                  <a:srgbClr val="66FFFF"/>
                </a:outerShdw>
              </a:effectLst>
            </p:spPr>
          </p:pic>
          <p:pic>
            <p:nvPicPr>
              <p:cNvPr id="1134" name="Picture 1133" descr="glow-ball.png"/>
              <p:cNvPicPr>
                <a:picLocks noChangeAspect="1"/>
              </p:cNvPicPr>
              <p:nvPr/>
            </p:nvPicPr>
            <p:blipFill>
              <a:blip r:embed="rId6" cstate="print"/>
              <a:stretch>
                <a:fillRect/>
              </a:stretch>
            </p:blipFill>
            <p:spPr>
              <a:xfrm>
                <a:off x="9616286" y="3321858"/>
                <a:ext cx="107593" cy="107593"/>
              </a:xfrm>
              <a:prstGeom prst="rect">
                <a:avLst/>
              </a:prstGeom>
              <a:effectLst>
                <a:outerShdw blurRad="228600" dist="50800" dir="5400000" algn="ctr" rotWithShape="0">
                  <a:srgbClr val="66FFFF"/>
                </a:outerShdw>
              </a:effectLst>
            </p:spPr>
          </p:pic>
          <p:pic>
            <p:nvPicPr>
              <p:cNvPr id="1135" name="Picture 1134" descr="glow-ball.png"/>
              <p:cNvPicPr>
                <a:picLocks noChangeAspect="1"/>
              </p:cNvPicPr>
              <p:nvPr/>
            </p:nvPicPr>
            <p:blipFill>
              <a:blip r:embed="rId6" cstate="print"/>
              <a:stretch>
                <a:fillRect/>
              </a:stretch>
            </p:blipFill>
            <p:spPr>
              <a:xfrm>
                <a:off x="9765487" y="3602211"/>
                <a:ext cx="107593" cy="107593"/>
              </a:xfrm>
              <a:prstGeom prst="rect">
                <a:avLst/>
              </a:prstGeom>
              <a:effectLst>
                <a:outerShdw blurRad="228600" dist="50800" dir="5400000" algn="ctr" rotWithShape="0">
                  <a:srgbClr val="66FFFF"/>
                </a:outerShdw>
              </a:effectLst>
            </p:spPr>
          </p:pic>
          <p:pic>
            <p:nvPicPr>
              <p:cNvPr id="1136" name="Picture 1135" descr="glow-ball.png"/>
              <p:cNvPicPr>
                <a:picLocks noChangeAspect="1"/>
              </p:cNvPicPr>
              <p:nvPr/>
            </p:nvPicPr>
            <p:blipFill>
              <a:blip r:embed="rId6" cstate="print"/>
              <a:stretch>
                <a:fillRect/>
              </a:stretch>
            </p:blipFill>
            <p:spPr>
              <a:xfrm>
                <a:off x="8955783" y="3456954"/>
                <a:ext cx="107593" cy="107593"/>
              </a:xfrm>
              <a:prstGeom prst="rect">
                <a:avLst/>
              </a:prstGeom>
              <a:effectLst>
                <a:outerShdw blurRad="228600" dist="50800" dir="5400000" algn="ctr" rotWithShape="0">
                  <a:srgbClr val="66FFFF"/>
                </a:outerShdw>
              </a:effectLst>
            </p:spPr>
          </p:pic>
          <p:pic>
            <p:nvPicPr>
              <p:cNvPr id="1137" name="Picture 1136" descr="glow-ball.png"/>
              <p:cNvPicPr>
                <a:picLocks noChangeAspect="1"/>
              </p:cNvPicPr>
              <p:nvPr/>
            </p:nvPicPr>
            <p:blipFill>
              <a:blip r:embed="rId6" cstate="print"/>
              <a:stretch>
                <a:fillRect/>
              </a:stretch>
            </p:blipFill>
            <p:spPr>
              <a:xfrm>
                <a:off x="8869644" y="3317807"/>
                <a:ext cx="107593" cy="107593"/>
              </a:xfrm>
              <a:prstGeom prst="rect">
                <a:avLst/>
              </a:prstGeom>
              <a:effectLst>
                <a:outerShdw blurRad="228600" dist="50800" dir="5400000" algn="ctr" rotWithShape="0">
                  <a:srgbClr val="66FFFF"/>
                </a:outerShdw>
              </a:effectLst>
            </p:spPr>
          </p:pic>
          <p:pic>
            <p:nvPicPr>
              <p:cNvPr id="1138" name="Picture 1137" descr="glow-ball.png"/>
              <p:cNvPicPr>
                <a:picLocks noChangeAspect="1"/>
              </p:cNvPicPr>
              <p:nvPr/>
            </p:nvPicPr>
            <p:blipFill>
              <a:blip r:embed="rId6" cstate="print"/>
              <a:stretch>
                <a:fillRect/>
              </a:stretch>
            </p:blipFill>
            <p:spPr>
              <a:xfrm>
                <a:off x="8955783" y="3377442"/>
                <a:ext cx="107593" cy="107593"/>
              </a:xfrm>
              <a:prstGeom prst="rect">
                <a:avLst/>
              </a:prstGeom>
              <a:effectLst>
                <a:outerShdw blurRad="228600" dist="50800" dir="5400000" algn="ctr" rotWithShape="0">
                  <a:srgbClr val="66FFFF"/>
                </a:outerShdw>
              </a:effectLst>
            </p:spPr>
          </p:pic>
          <p:pic>
            <p:nvPicPr>
              <p:cNvPr id="1139" name="Picture 1138" descr="glow-ball.png"/>
              <p:cNvPicPr>
                <a:picLocks noChangeAspect="1"/>
              </p:cNvPicPr>
              <p:nvPr/>
            </p:nvPicPr>
            <p:blipFill>
              <a:blip r:embed="rId7" cstate="print"/>
              <a:stretch>
                <a:fillRect/>
              </a:stretch>
            </p:blipFill>
            <p:spPr>
              <a:xfrm flipH="1" flipV="1">
                <a:off x="8920582" y="3270570"/>
                <a:ext cx="121666" cy="121666"/>
              </a:xfrm>
              <a:prstGeom prst="rect">
                <a:avLst/>
              </a:prstGeom>
              <a:effectLst>
                <a:outerShdw blurRad="228600" dist="50800" dir="5400000" algn="ctr" rotWithShape="0">
                  <a:srgbClr val="66FFFF"/>
                </a:outerShdw>
              </a:effectLst>
            </p:spPr>
          </p:pic>
          <p:pic>
            <p:nvPicPr>
              <p:cNvPr id="1140" name="Picture 1139" descr="glow-ball.png"/>
              <p:cNvPicPr>
                <a:picLocks noChangeAspect="1"/>
              </p:cNvPicPr>
              <p:nvPr/>
            </p:nvPicPr>
            <p:blipFill>
              <a:blip r:embed="rId6" cstate="print"/>
              <a:stretch>
                <a:fillRect/>
              </a:stretch>
            </p:blipFill>
            <p:spPr>
              <a:xfrm>
                <a:off x="8935907" y="3450330"/>
                <a:ext cx="107593" cy="107593"/>
              </a:xfrm>
              <a:prstGeom prst="rect">
                <a:avLst/>
              </a:prstGeom>
              <a:effectLst>
                <a:outerShdw blurRad="228600" dist="50800" dir="5400000" algn="ctr" rotWithShape="0">
                  <a:srgbClr val="66FFFF"/>
                </a:outerShdw>
              </a:effectLst>
            </p:spPr>
          </p:pic>
          <p:pic>
            <p:nvPicPr>
              <p:cNvPr id="1141" name="Picture 1140" descr="glow-ball.png"/>
              <p:cNvPicPr>
                <a:picLocks noChangeAspect="1"/>
              </p:cNvPicPr>
              <p:nvPr/>
            </p:nvPicPr>
            <p:blipFill>
              <a:blip r:embed="rId6" cstate="print"/>
              <a:stretch>
                <a:fillRect/>
              </a:stretch>
            </p:blipFill>
            <p:spPr>
              <a:xfrm>
                <a:off x="8975663" y="3331062"/>
                <a:ext cx="107593" cy="107593"/>
              </a:xfrm>
              <a:prstGeom prst="rect">
                <a:avLst/>
              </a:prstGeom>
              <a:effectLst>
                <a:outerShdw blurRad="228600" dist="50800" dir="5400000" algn="ctr" rotWithShape="0">
                  <a:srgbClr val="66FFFF"/>
                </a:outerShdw>
              </a:effectLst>
            </p:spPr>
          </p:pic>
          <p:pic>
            <p:nvPicPr>
              <p:cNvPr id="1142" name="Picture 1141" descr="glow-ball.png"/>
              <p:cNvPicPr>
                <a:picLocks noChangeAspect="1"/>
              </p:cNvPicPr>
              <p:nvPr/>
            </p:nvPicPr>
            <p:blipFill>
              <a:blip r:embed="rId6" cstate="print"/>
              <a:stretch>
                <a:fillRect/>
              </a:stretch>
            </p:blipFill>
            <p:spPr>
              <a:xfrm>
                <a:off x="8889524" y="3191915"/>
                <a:ext cx="107593" cy="107593"/>
              </a:xfrm>
              <a:prstGeom prst="rect">
                <a:avLst/>
              </a:prstGeom>
              <a:effectLst>
                <a:outerShdw blurRad="228600" dist="50800" dir="5400000" algn="ctr" rotWithShape="0">
                  <a:srgbClr val="66FFFF"/>
                </a:outerShdw>
              </a:effectLst>
            </p:spPr>
          </p:pic>
          <p:pic>
            <p:nvPicPr>
              <p:cNvPr id="1143" name="Picture 1142" descr="glow-ball.png"/>
              <p:cNvPicPr>
                <a:picLocks noChangeAspect="1"/>
              </p:cNvPicPr>
              <p:nvPr/>
            </p:nvPicPr>
            <p:blipFill>
              <a:blip r:embed="rId6" cstate="print"/>
              <a:stretch>
                <a:fillRect/>
              </a:stretch>
            </p:blipFill>
            <p:spPr>
              <a:xfrm>
                <a:off x="8471167" y="3051853"/>
                <a:ext cx="107593" cy="107593"/>
              </a:xfrm>
              <a:prstGeom prst="rect">
                <a:avLst/>
              </a:prstGeom>
              <a:effectLst>
                <a:outerShdw blurRad="228600" dist="50800" dir="5400000" algn="ctr" rotWithShape="0">
                  <a:srgbClr val="66FFFF"/>
                </a:outerShdw>
              </a:effectLst>
            </p:spPr>
          </p:pic>
          <p:pic>
            <p:nvPicPr>
              <p:cNvPr id="1144" name="Picture 1143" descr="glow-ball.png"/>
              <p:cNvPicPr>
                <a:picLocks noChangeAspect="1"/>
              </p:cNvPicPr>
              <p:nvPr/>
            </p:nvPicPr>
            <p:blipFill>
              <a:blip r:embed="rId7" cstate="print"/>
              <a:stretch>
                <a:fillRect/>
              </a:stretch>
            </p:blipFill>
            <p:spPr>
              <a:xfrm flipH="1" flipV="1">
                <a:off x="6659717" y="2461506"/>
                <a:ext cx="121666" cy="121666"/>
              </a:xfrm>
              <a:prstGeom prst="rect">
                <a:avLst/>
              </a:prstGeom>
              <a:effectLst>
                <a:outerShdw blurRad="228600" dist="50800" dir="5400000" algn="ctr" rotWithShape="0">
                  <a:srgbClr val="66FFFF"/>
                </a:outerShdw>
              </a:effectLst>
            </p:spPr>
          </p:pic>
          <p:pic>
            <p:nvPicPr>
              <p:cNvPr id="1145" name="Picture 1144" descr="glow-ball.png"/>
              <p:cNvPicPr>
                <a:picLocks noChangeAspect="1"/>
              </p:cNvPicPr>
              <p:nvPr/>
            </p:nvPicPr>
            <p:blipFill>
              <a:blip r:embed="rId6" cstate="print"/>
              <a:stretch>
                <a:fillRect/>
              </a:stretch>
            </p:blipFill>
            <p:spPr>
              <a:xfrm>
                <a:off x="8955787" y="3324438"/>
                <a:ext cx="107593" cy="107593"/>
              </a:xfrm>
              <a:prstGeom prst="rect">
                <a:avLst/>
              </a:prstGeom>
              <a:effectLst>
                <a:outerShdw blurRad="228600" dist="50800" dir="5400000" algn="ctr" rotWithShape="0">
                  <a:srgbClr val="66FFFF"/>
                </a:outerShdw>
              </a:effectLst>
            </p:spPr>
          </p:pic>
          <p:pic>
            <p:nvPicPr>
              <p:cNvPr id="1146" name="Picture 1145" descr="glow-ball.png"/>
              <p:cNvPicPr>
                <a:picLocks noChangeAspect="1"/>
              </p:cNvPicPr>
              <p:nvPr/>
            </p:nvPicPr>
            <p:blipFill>
              <a:blip r:embed="rId6" cstate="print"/>
              <a:stretch>
                <a:fillRect/>
              </a:stretch>
            </p:blipFill>
            <p:spPr>
              <a:xfrm>
                <a:off x="8882903" y="3384074"/>
                <a:ext cx="107593" cy="107593"/>
              </a:xfrm>
              <a:prstGeom prst="rect">
                <a:avLst/>
              </a:prstGeom>
              <a:effectLst>
                <a:outerShdw blurRad="228600" dist="50800" dir="5400000" algn="ctr" rotWithShape="0">
                  <a:srgbClr val="66FFFF"/>
                </a:outerShdw>
              </a:effectLst>
            </p:spPr>
          </p:pic>
          <p:pic>
            <p:nvPicPr>
              <p:cNvPr id="1147" name="Picture 1146" descr="glow-ball.png"/>
              <p:cNvPicPr>
                <a:picLocks noChangeAspect="1"/>
              </p:cNvPicPr>
              <p:nvPr/>
            </p:nvPicPr>
            <p:blipFill>
              <a:blip r:embed="rId6" cstate="print"/>
              <a:stretch>
                <a:fillRect/>
              </a:stretch>
            </p:blipFill>
            <p:spPr>
              <a:xfrm>
                <a:off x="8863027" y="3377450"/>
                <a:ext cx="107593" cy="107593"/>
              </a:xfrm>
              <a:prstGeom prst="rect">
                <a:avLst/>
              </a:prstGeom>
              <a:effectLst>
                <a:outerShdw blurRad="228600" dist="50800" dir="5400000" algn="ctr" rotWithShape="0">
                  <a:srgbClr val="66FFFF"/>
                </a:outerShdw>
              </a:effectLst>
            </p:spPr>
          </p:pic>
          <p:pic>
            <p:nvPicPr>
              <p:cNvPr id="1148" name="Picture 1147" descr="glow-ball.png"/>
              <p:cNvPicPr>
                <a:picLocks noChangeAspect="1"/>
              </p:cNvPicPr>
              <p:nvPr/>
            </p:nvPicPr>
            <p:blipFill>
              <a:blip r:embed="rId6" cstate="print"/>
              <a:stretch>
                <a:fillRect/>
              </a:stretch>
            </p:blipFill>
            <p:spPr>
              <a:xfrm>
                <a:off x="8869644" y="3397319"/>
                <a:ext cx="107593" cy="107593"/>
              </a:xfrm>
              <a:prstGeom prst="rect">
                <a:avLst/>
              </a:prstGeom>
              <a:effectLst>
                <a:outerShdw blurRad="228600" dist="50800" dir="5400000" algn="ctr" rotWithShape="0">
                  <a:srgbClr val="66FFFF"/>
                </a:outerShdw>
              </a:effectLst>
            </p:spPr>
          </p:pic>
          <p:pic>
            <p:nvPicPr>
              <p:cNvPr id="1149" name="Picture 1148" descr="glow-ball.png"/>
              <p:cNvPicPr>
                <a:picLocks noChangeAspect="1"/>
              </p:cNvPicPr>
              <p:nvPr/>
            </p:nvPicPr>
            <p:blipFill>
              <a:blip r:embed="rId6" cstate="print"/>
              <a:stretch>
                <a:fillRect/>
              </a:stretch>
            </p:blipFill>
            <p:spPr>
              <a:xfrm>
                <a:off x="8955783" y="3456954"/>
                <a:ext cx="107593" cy="107593"/>
              </a:xfrm>
              <a:prstGeom prst="rect">
                <a:avLst/>
              </a:prstGeom>
              <a:effectLst>
                <a:outerShdw blurRad="228600" dist="50800" dir="5400000" algn="ctr" rotWithShape="0">
                  <a:srgbClr val="66FFFF"/>
                </a:outerShdw>
              </a:effectLst>
            </p:spPr>
          </p:pic>
          <p:pic>
            <p:nvPicPr>
              <p:cNvPr id="1150" name="Picture 1149" descr="glow-ball.png"/>
              <p:cNvPicPr>
                <a:picLocks noChangeAspect="1"/>
              </p:cNvPicPr>
              <p:nvPr/>
            </p:nvPicPr>
            <p:blipFill>
              <a:blip r:embed="rId6" cstate="print"/>
              <a:stretch>
                <a:fillRect/>
              </a:stretch>
            </p:blipFill>
            <p:spPr>
              <a:xfrm>
                <a:off x="8935907" y="3450330"/>
                <a:ext cx="107593" cy="107593"/>
              </a:xfrm>
              <a:prstGeom prst="rect">
                <a:avLst/>
              </a:prstGeom>
              <a:effectLst>
                <a:outerShdw blurRad="228600" dist="50800" dir="5400000" algn="ctr" rotWithShape="0">
                  <a:srgbClr val="66FFFF"/>
                </a:outerShdw>
              </a:effectLst>
            </p:spPr>
          </p:pic>
          <p:pic>
            <p:nvPicPr>
              <p:cNvPr id="1151" name="Picture 1150" descr="glow-ball.png"/>
              <p:cNvPicPr>
                <a:picLocks noChangeAspect="1"/>
              </p:cNvPicPr>
              <p:nvPr/>
            </p:nvPicPr>
            <p:blipFill>
              <a:blip r:embed="rId6" cstate="print"/>
              <a:stretch>
                <a:fillRect/>
              </a:stretch>
            </p:blipFill>
            <p:spPr>
              <a:xfrm>
                <a:off x="8889524" y="3271427"/>
                <a:ext cx="107593" cy="107593"/>
              </a:xfrm>
              <a:prstGeom prst="rect">
                <a:avLst/>
              </a:prstGeom>
              <a:effectLst>
                <a:outerShdw blurRad="228600" dist="50800" dir="5400000" algn="ctr" rotWithShape="0">
                  <a:srgbClr val="66FFFF"/>
                </a:outerShdw>
              </a:effectLst>
            </p:spPr>
          </p:pic>
          <p:pic>
            <p:nvPicPr>
              <p:cNvPr id="1152" name="Picture 1151" descr="glow-ball.png"/>
              <p:cNvPicPr>
                <a:picLocks noChangeAspect="1"/>
              </p:cNvPicPr>
              <p:nvPr/>
            </p:nvPicPr>
            <p:blipFill>
              <a:blip r:embed="rId6" cstate="print"/>
              <a:stretch>
                <a:fillRect/>
              </a:stretch>
            </p:blipFill>
            <p:spPr>
              <a:xfrm>
                <a:off x="8975663" y="3331062"/>
                <a:ext cx="107593" cy="107593"/>
              </a:xfrm>
              <a:prstGeom prst="rect">
                <a:avLst/>
              </a:prstGeom>
              <a:effectLst>
                <a:outerShdw blurRad="228600" dist="50800" dir="5400000" algn="ctr" rotWithShape="0">
                  <a:srgbClr val="66FFFF"/>
                </a:outerShdw>
              </a:effectLst>
            </p:spPr>
          </p:pic>
          <p:pic>
            <p:nvPicPr>
              <p:cNvPr id="1153" name="Picture 1152" descr="glow-ball.png"/>
              <p:cNvPicPr>
                <a:picLocks noChangeAspect="1"/>
              </p:cNvPicPr>
              <p:nvPr/>
            </p:nvPicPr>
            <p:blipFill>
              <a:blip r:embed="rId6" cstate="print"/>
              <a:stretch>
                <a:fillRect/>
              </a:stretch>
            </p:blipFill>
            <p:spPr>
              <a:xfrm>
                <a:off x="8869648" y="3264803"/>
                <a:ext cx="107593" cy="107593"/>
              </a:xfrm>
              <a:prstGeom prst="rect">
                <a:avLst/>
              </a:prstGeom>
              <a:effectLst>
                <a:outerShdw blurRad="228600" dist="50800" dir="5400000" algn="ctr" rotWithShape="0">
                  <a:srgbClr val="66FFFF"/>
                </a:outerShdw>
              </a:effectLst>
            </p:spPr>
          </p:pic>
          <p:pic>
            <p:nvPicPr>
              <p:cNvPr id="1154" name="Picture 1153" descr="glow-ball.png"/>
              <p:cNvPicPr>
                <a:picLocks noChangeAspect="1"/>
              </p:cNvPicPr>
              <p:nvPr/>
            </p:nvPicPr>
            <p:blipFill>
              <a:blip r:embed="rId6" cstate="print"/>
              <a:stretch>
                <a:fillRect/>
              </a:stretch>
            </p:blipFill>
            <p:spPr>
              <a:xfrm>
                <a:off x="8955787" y="3324438"/>
                <a:ext cx="107593" cy="107593"/>
              </a:xfrm>
              <a:prstGeom prst="rect">
                <a:avLst/>
              </a:prstGeom>
              <a:effectLst>
                <a:outerShdw blurRad="228600" dist="50800" dir="5400000" algn="ctr" rotWithShape="0">
                  <a:srgbClr val="66FFFF"/>
                </a:outerShdw>
              </a:effectLst>
            </p:spPr>
          </p:pic>
          <p:pic>
            <p:nvPicPr>
              <p:cNvPr id="1155" name="Picture 1154" descr="glow-ball.png"/>
              <p:cNvPicPr>
                <a:picLocks noChangeAspect="1"/>
              </p:cNvPicPr>
              <p:nvPr/>
            </p:nvPicPr>
            <p:blipFill>
              <a:blip r:embed="rId6" cstate="print"/>
              <a:stretch>
                <a:fillRect/>
              </a:stretch>
            </p:blipFill>
            <p:spPr>
              <a:xfrm>
                <a:off x="3401928" y="2766217"/>
                <a:ext cx="107593" cy="107593"/>
              </a:xfrm>
              <a:prstGeom prst="rect">
                <a:avLst/>
              </a:prstGeom>
              <a:effectLst>
                <a:outerShdw blurRad="228600" dist="50800" dir="5400000" algn="ctr" rotWithShape="0">
                  <a:srgbClr val="66FFFF"/>
                </a:outerShdw>
              </a:effectLst>
            </p:spPr>
          </p:pic>
          <p:pic>
            <p:nvPicPr>
              <p:cNvPr id="1156" name="Picture 1155" descr="glow-ball.png"/>
              <p:cNvPicPr>
                <a:picLocks noChangeAspect="1"/>
              </p:cNvPicPr>
              <p:nvPr/>
            </p:nvPicPr>
            <p:blipFill>
              <a:blip r:embed="rId6" cstate="print"/>
              <a:stretch>
                <a:fillRect/>
              </a:stretch>
            </p:blipFill>
            <p:spPr>
              <a:xfrm>
                <a:off x="8973975" y="3379610"/>
                <a:ext cx="107593" cy="107593"/>
              </a:xfrm>
              <a:prstGeom prst="rect">
                <a:avLst/>
              </a:prstGeom>
              <a:effectLst>
                <a:outerShdw blurRad="228600" dist="50800" dir="5400000" algn="ctr" rotWithShape="0">
                  <a:srgbClr val="66FFFF"/>
                </a:outerShdw>
              </a:effectLst>
            </p:spPr>
          </p:pic>
          <p:pic>
            <p:nvPicPr>
              <p:cNvPr id="1157" name="Picture 1156" descr="glow-ball.png"/>
              <p:cNvPicPr>
                <a:picLocks noChangeAspect="1"/>
              </p:cNvPicPr>
              <p:nvPr/>
            </p:nvPicPr>
            <p:blipFill>
              <a:blip r:embed="rId6" cstate="print"/>
              <a:stretch>
                <a:fillRect/>
              </a:stretch>
            </p:blipFill>
            <p:spPr>
              <a:xfrm>
                <a:off x="8036498" y="3009235"/>
                <a:ext cx="107593" cy="107593"/>
              </a:xfrm>
              <a:prstGeom prst="rect">
                <a:avLst/>
              </a:prstGeom>
              <a:effectLst>
                <a:outerShdw blurRad="228600" dist="50800" dir="5400000" algn="ctr" rotWithShape="0">
                  <a:srgbClr val="66FFFF"/>
                </a:outerShdw>
              </a:effectLst>
            </p:spPr>
          </p:pic>
          <p:pic>
            <p:nvPicPr>
              <p:cNvPr id="1158" name="Picture 1157" descr="glow-ball.png"/>
              <p:cNvPicPr>
                <a:picLocks noChangeAspect="1"/>
              </p:cNvPicPr>
              <p:nvPr/>
            </p:nvPicPr>
            <p:blipFill>
              <a:blip r:embed="rId6" cstate="print"/>
              <a:stretch>
                <a:fillRect/>
              </a:stretch>
            </p:blipFill>
            <p:spPr>
              <a:xfrm>
                <a:off x="7439464" y="3594388"/>
                <a:ext cx="107593" cy="107593"/>
              </a:xfrm>
              <a:prstGeom prst="rect">
                <a:avLst/>
              </a:prstGeom>
              <a:effectLst>
                <a:outerShdw blurRad="228600" dist="50800" dir="5400000" algn="ctr" rotWithShape="0">
                  <a:srgbClr val="66FFFF"/>
                </a:outerShdw>
              </a:effectLst>
            </p:spPr>
          </p:pic>
          <p:pic>
            <p:nvPicPr>
              <p:cNvPr id="1159" name="Picture 1158" descr="glow-ball.png"/>
              <p:cNvPicPr>
                <a:picLocks noChangeAspect="1"/>
              </p:cNvPicPr>
              <p:nvPr/>
            </p:nvPicPr>
            <p:blipFill>
              <a:blip r:embed="rId7" cstate="print"/>
              <a:stretch>
                <a:fillRect/>
              </a:stretch>
            </p:blipFill>
            <p:spPr>
              <a:xfrm flipH="1" flipV="1">
                <a:off x="6479353" y="3287819"/>
                <a:ext cx="121666" cy="121666"/>
              </a:xfrm>
              <a:prstGeom prst="rect">
                <a:avLst/>
              </a:prstGeom>
              <a:effectLst>
                <a:outerShdw blurRad="228600" dist="50800" dir="5400000" algn="ctr" rotWithShape="0">
                  <a:srgbClr val="66FFFF"/>
                </a:outerShdw>
              </a:effectLst>
            </p:spPr>
          </p:pic>
          <p:pic>
            <p:nvPicPr>
              <p:cNvPr id="1160" name="Picture 1159" descr="glow-ball.png"/>
              <p:cNvPicPr>
                <a:picLocks noChangeAspect="1"/>
              </p:cNvPicPr>
              <p:nvPr/>
            </p:nvPicPr>
            <p:blipFill>
              <a:blip r:embed="rId6" cstate="print"/>
              <a:stretch>
                <a:fillRect/>
              </a:stretch>
            </p:blipFill>
            <p:spPr>
              <a:xfrm>
                <a:off x="8954099" y="3372986"/>
                <a:ext cx="107593" cy="107593"/>
              </a:xfrm>
              <a:prstGeom prst="rect">
                <a:avLst/>
              </a:prstGeom>
              <a:effectLst>
                <a:outerShdw blurRad="228600" dist="50800" dir="5400000" algn="ctr" rotWithShape="0">
                  <a:srgbClr val="66FFFF"/>
                </a:outerShdw>
              </a:effectLst>
            </p:spPr>
          </p:pic>
          <p:pic>
            <p:nvPicPr>
              <p:cNvPr id="1161" name="Picture 1160" descr="glow-ball.png"/>
              <p:cNvPicPr>
                <a:picLocks noChangeAspect="1"/>
              </p:cNvPicPr>
              <p:nvPr/>
            </p:nvPicPr>
            <p:blipFill>
              <a:blip r:embed="rId6" cstate="print"/>
              <a:stretch>
                <a:fillRect/>
              </a:stretch>
            </p:blipFill>
            <p:spPr>
              <a:xfrm>
                <a:off x="7070462" y="3474435"/>
                <a:ext cx="107593" cy="107593"/>
              </a:xfrm>
              <a:prstGeom prst="rect">
                <a:avLst/>
              </a:prstGeom>
              <a:effectLst>
                <a:outerShdw blurRad="228600" dist="50800" dir="5400000" algn="ctr" rotWithShape="0">
                  <a:srgbClr val="66FFFF"/>
                </a:outerShdw>
              </a:effectLst>
            </p:spPr>
          </p:pic>
          <p:pic>
            <p:nvPicPr>
              <p:cNvPr id="1162" name="Picture 1161" descr="glow-ball.png"/>
              <p:cNvPicPr>
                <a:picLocks noChangeAspect="1"/>
              </p:cNvPicPr>
              <p:nvPr/>
            </p:nvPicPr>
            <p:blipFill>
              <a:blip r:embed="rId6" cstate="print"/>
              <a:stretch>
                <a:fillRect/>
              </a:stretch>
            </p:blipFill>
            <p:spPr>
              <a:xfrm>
                <a:off x="2025497" y="2512055"/>
                <a:ext cx="107593" cy="107593"/>
              </a:xfrm>
              <a:prstGeom prst="rect">
                <a:avLst/>
              </a:prstGeom>
              <a:effectLst>
                <a:outerShdw blurRad="228600" dist="50800" dir="5400000" algn="ctr" rotWithShape="0">
                  <a:srgbClr val="66FFFF"/>
                </a:outerShdw>
              </a:effectLst>
            </p:spPr>
          </p:pic>
          <p:pic>
            <p:nvPicPr>
              <p:cNvPr id="1163" name="Picture 1162" descr="glow-ball.png"/>
              <p:cNvPicPr>
                <a:picLocks noChangeAspect="1"/>
              </p:cNvPicPr>
              <p:nvPr/>
            </p:nvPicPr>
            <p:blipFill>
              <a:blip r:embed="rId6" cstate="print"/>
              <a:stretch>
                <a:fillRect/>
              </a:stretch>
            </p:blipFill>
            <p:spPr>
              <a:xfrm>
                <a:off x="3605934" y="2704667"/>
                <a:ext cx="107593" cy="107593"/>
              </a:xfrm>
              <a:prstGeom prst="rect">
                <a:avLst/>
              </a:prstGeom>
              <a:effectLst>
                <a:outerShdw blurRad="228600" dist="50800" dir="5400000" algn="ctr" rotWithShape="0">
                  <a:srgbClr val="66FFFF"/>
                </a:outerShdw>
              </a:effectLst>
            </p:spPr>
          </p:pic>
          <p:pic>
            <p:nvPicPr>
              <p:cNvPr id="1164" name="Picture 1163" descr="glow-ball.png"/>
              <p:cNvPicPr>
                <a:picLocks noChangeAspect="1"/>
              </p:cNvPicPr>
              <p:nvPr/>
            </p:nvPicPr>
            <p:blipFill>
              <a:blip r:embed="rId7" cstate="print"/>
              <a:stretch>
                <a:fillRect/>
              </a:stretch>
            </p:blipFill>
            <p:spPr>
              <a:xfrm flipH="1" flipV="1">
                <a:off x="10514185" y="2825596"/>
                <a:ext cx="121666" cy="121666"/>
              </a:xfrm>
              <a:prstGeom prst="rect">
                <a:avLst/>
              </a:prstGeom>
              <a:effectLst>
                <a:outerShdw blurRad="228600" dist="50800" dir="5400000" algn="ctr" rotWithShape="0">
                  <a:srgbClr val="66FFFF"/>
                </a:outerShdw>
              </a:effectLst>
            </p:spPr>
          </p:pic>
          <p:pic>
            <p:nvPicPr>
              <p:cNvPr id="1165" name="Picture 1164" descr="glow-ball.png"/>
              <p:cNvPicPr>
                <a:picLocks noChangeAspect="1"/>
              </p:cNvPicPr>
              <p:nvPr/>
            </p:nvPicPr>
            <p:blipFill>
              <a:blip r:embed="rId6" cstate="print"/>
              <a:stretch>
                <a:fillRect/>
              </a:stretch>
            </p:blipFill>
            <p:spPr>
              <a:xfrm>
                <a:off x="10540020" y="2721577"/>
                <a:ext cx="107593" cy="107593"/>
              </a:xfrm>
              <a:prstGeom prst="rect">
                <a:avLst/>
              </a:prstGeom>
              <a:effectLst>
                <a:outerShdw blurRad="228600" dist="50800" dir="5400000" algn="ctr" rotWithShape="0">
                  <a:srgbClr val="66FFFF"/>
                </a:outerShdw>
              </a:effectLst>
            </p:spPr>
          </p:pic>
          <p:pic>
            <p:nvPicPr>
              <p:cNvPr id="1166" name="Picture 1165" descr="glow-ball.png"/>
              <p:cNvPicPr>
                <a:picLocks noChangeAspect="1"/>
              </p:cNvPicPr>
              <p:nvPr/>
            </p:nvPicPr>
            <p:blipFill>
              <a:blip r:embed="rId7" cstate="print"/>
              <a:stretch>
                <a:fillRect/>
              </a:stretch>
            </p:blipFill>
            <p:spPr>
              <a:xfrm flipH="1" flipV="1">
                <a:off x="7237186" y="4419170"/>
                <a:ext cx="121666" cy="121666"/>
              </a:xfrm>
              <a:prstGeom prst="rect">
                <a:avLst/>
              </a:prstGeom>
              <a:effectLst>
                <a:outerShdw blurRad="228600" dist="50800" dir="5400000" algn="ctr" rotWithShape="0">
                  <a:srgbClr val="66FFFF"/>
                </a:outerShdw>
              </a:effectLst>
            </p:spPr>
          </p:pic>
          <p:pic>
            <p:nvPicPr>
              <p:cNvPr id="1167" name="Picture 1166" descr="glow-ball.png"/>
              <p:cNvPicPr>
                <a:picLocks noChangeAspect="1"/>
              </p:cNvPicPr>
              <p:nvPr/>
            </p:nvPicPr>
            <p:blipFill>
              <a:blip r:embed="rId6" cstate="print"/>
              <a:stretch>
                <a:fillRect/>
              </a:stretch>
            </p:blipFill>
            <p:spPr>
              <a:xfrm>
                <a:off x="1953757" y="2634068"/>
                <a:ext cx="107593" cy="107593"/>
              </a:xfrm>
              <a:prstGeom prst="rect">
                <a:avLst/>
              </a:prstGeom>
              <a:effectLst>
                <a:outerShdw blurRad="228600" dist="50800" dir="5400000" algn="ctr" rotWithShape="0">
                  <a:srgbClr val="66FFFF"/>
                </a:outerShdw>
              </a:effectLst>
            </p:spPr>
          </p:pic>
          <p:pic>
            <p:nvPicPr>
              <p:cNvPr id="1168" name="Picture 1167" descr="glow-ball.png"/>
              <p:cNvPicPr>
                <a:picLocks noChangeAspect="1"/>
              </p:cNvPicPr>
              <p:nvPr/>
            </p:nvPicPr>
            <p:blipFill>
              <a:blip r:embed="rId6" cstate="print"/>
              <a:stretch>
                <a:fillRect/>
              </a:stretch>
            </p:blipFill>
            <p:spPr>
              <a:xfrm>
                <a:off x="10552363" y="2816630"/>
                <a:ext cx="107593" cy="107593"/>
              </a:xfrm>
              <a:prstGeom prst="rect">
                <a:avLst/>
              </a:prstGeom>
              <a:effectLst>
                <a:outerShdw blurRad="228600" dist="50800" dir="5400000" algn="ctr" rotWithShape="0">
                  <a:srgbClr val="66FFFF"/>
                </a:outerShdw>
              </a:effectLst>
            </p:spPr>
          </p:pic>
        </p:grpSp>
        <p:grpSp>
          <p:nvGrpSpPr>
            <p:cNvPr id="4" name="Group 1168"/>
            <p:cNvGrpSpPr/>
            <p:nvPr/>
          </p:nvGrpSpPr>
          <p:grpSpPr>
            <a:xfrm>
              <a:off x="2009782" y="2147511"/>
              <a:ext cx="8700058" cy="2941984"/>
              <a:chOff x="2009782" y="2147511"/>
              <a:chExt cx="8700058" cy="2941984"/>
            </a:xfrm>
          </p:grpSpPr>
          <p:grpSp>
            <p:nvGrpSpPr>
              <p:cNvPr id="5" name="Group 13"/>
              <p:cNvGrpSpPr/>
              <p:nvPr/>
            </p:nvGrpSpPr>
            <p:grpSpPr>
              <a:xfrm>
                <a:off x="2009782" y="2147511"/>
                <a:ext cx="8700058" cy="2941984"/>
                <a:chOff x="2009782" y="2147511"/>
                <a:chExt cx="8700058" cy="2941984"/>
              </a:xfrm>
            </p:grpSpPr>
            <p:pic>
              <p:nvPicPr>
                <p:cNvPr id="1199" name="Picture 1198" descr="glow-ball.png"/>
                <p:cNvPicPr>
                  <a:picLocks noChangeAspect="1"/>
                </p:cNvPicPr>
                <p:nvPr/>
              </p:nvPicPr>
              <p:blipFill>
                <a:blip r:embed="rId4" cstate="print"/>
                <a:stretch>
                  <a:fillRect/>
                </a:stretch>
              </p:blipFill>
              <p:spPr>
                <a:xfrm>
                  <a:off x="2009782" y="2743859"/>
                  <a:ext cx="66294" cy="66294"/>
                </a:xfrm>
                <a:prstGeom prst="rect">
                  <a:avLst/>
                </a:prstGeom>
                <a:effectLst>
                  <a:outerShdw blurRad="228600" dist="50800" dir="5400000" algn="ctr" rotWithShape="0">
                    <a:srgbClr val="66FFFF"/>
                  </a:outerShdw>
                </a:effectLst>
              </p:spPr>
            </p:pic>
            <p:pic>
              <p:nvPicPr>
                <p:cNvPr id="1200" name="Picture 1199" descr="glow-ball.png"/>
                <p:cNvPicPr>
                  <a:picLocks noChangeAspect="1"/>
                </p:cNvPicPr>
                <p:nvPr/>
              </p:nvPicPr>
              <p:blipFill>
                <a:blip r:embed="rId4" cstate="print"/>
                <a:stretch>
                  <a:fillRect/>
                </a:stretch>
              </p:blipFill>
              <p:spPr>
                <a:xfrm>
                  <a:off x="2095921" y="2803494"/>
                  <a:ext cx="66294" cy="66294"/>
                </a:xfrm>
                <a:prstGeom prst="rect">
                  <a:avLst/>
                </a:prstGeom>
                <a:effectLst>
                  <a:outerShdw blurRad="228600" dist="50800" dir="5400000" algn="ctr" rotWithShape="0">
                    <a:srgbClr val="66FFFF"/>
                  </a:outerShdw>
                </a:effectLst>
              </p:spPr>
            </p:pic>
            <p:pic>
              <p:nvPicPr>
                <p:cNvPr id="1201" name="Picture 1200" descr="glow-ball.png"/>
                <p:cNvPicPr>
                  <a:picLocks noChangeAspect="1"/>
                </p:cNvPicPr>
                <p:nvPr/>
              </p:nvPicPr>
              <p:blipFill>
                <a:blip r:embed="rId4" cstate="print"/>
                <a:stretch>
                  <a:fillRect/>
                </a:stretch>
              </p:blipFill>
              <p:spPr>
                <a:xfrm>
                  <a:off x="2248321" y="2955894"/>
                  <a:ext cx="66294" cy="66294"/>
                </a:xfrm>
                <a:prstGeom prst="rect">
                  <a:avLst/>
                </a:prstGeom>
                <a:effectLst>
                  <a:outerShdw blurRad="228600" dist="50800" dir="5400000" algn="ctr" rotWithShape="0">
                    <a:srgbClr val="66FFFF"/>
                  </a:outerShdw>
                </a:effectLst>
              </p:spPr>
            </p:pic>
            <p:pic>
              <p:nvPicPr>
                <p:cNvPr id="1202" name="Picture 1201" descr="glow-ball.png"/>
                <p:cNvPicPr>
                  <a:picLocks noChangeAspect="1"/>
                </p:cNvPicPr>
                <p:nvPr/>
              </p:nvPicPr>
              <p:blipFill>
                <a:blip r:embed="rId4" cstate="print"/>
                <a:stretch>
                  <a:fillRect/>
                </a:stretch>
              </p:blipFill>
              <p:spPr>
                <a:xfrm>
                  <a:off x="2400721" y="3108294"/>
                  <a:ext cx="66294" cy="66294"/>
                </a:xfrm>
                <a:prstGeom prst="rect">
                  <a:avLst/>
                </a:prstGeom>
                <a:effectLst>
                  <a:outerShdw blurRad="228600" dist="50800" dir="5400000" algn="ctr" rotWithShape="0">
                    <a:srgbClr val="66FFFF"/>
                  </a:outerShdw>
                </a:effectLst>
              </p:spPr>
            </p:pic>
            <p:pic>
              <p:nvPicPr>
                <p:cNvPr id="1203" name="Picture 1202" descr="glow-ball.png"/>
                <p:cNvPicPr>
                  <a:picLocks noChangeAspect="1"/>
                </p:cNvPicPr>
                <p:nvPr/>
              </p:nvPicPr>
              <p:blipFill>
                <a:blip r:embed="rId4" cstate="print"/>
                <a:stretch>
                  <a:fillRect/>
                </a:stretch>
              </p:blipFill>
              <p:spPr>
                <a:xfrm>
                  <a:off x="6873330" y="2227024"/>
                  <a:ext cx="66294" cy="66294"/>
                </a:xfrm>
                <a:prstGeom prst="rect">
                  <a:avLst/>
                </a:prstGeom>
                <a:effectLst>
                  <a:outerShdw blurRad="228600" dist="50800" dir="5400000" algn="ctr" rotWithShape="0">
                    <a:srgbClr val="66FFFF"/>
                  </a:outerShdw>
                </a:effectLst>
              </p:spPr>
            </p:pic>
            <p:pic>
              <p:nvPicPr>
                <p:cNvPr id="1204" name="Picture 1203" descr="glow-ball.png"/>
                <p:cNvPicPr>
                  <a:picLocks noChangeAspect="1"/>
                </p:cNvPicPr>
                <p:nvPr/>
              </p:nvPicPr>
              <p:blipFill>
                <a:blip r:embed="rId4" cstate="print"/>
                <a:stretch>
                  <a:fillRect/>
                </a:stretch>
              </p:blipFill>
              <p:spPr>
                <a:xfrm>
                  <a:off x="6946216" y="2432433"/>
                  <a:ext cx="66294" cy="66294"/>
                </a:xfrm>
                <a:prstGeom prst="rect">
                  <a:avLst/>
                </a:prstGeom>
                <a:effectLst>
                  <a:outerShdw blurRad="228600" dist="50800" dir="5400000" algn="ctr" rotWithShape="0">
                    <a:srgbClr val="66FFFF"/>
                  </a:outerShdw>
                </a:effectLst>
              </p:spPr>
            </p:pic>
            <p:pic>
              <p:nvPicPr>
                <p:cNvPr id="1205" name="Picture 1204" descr="glow-ball.png"/>
                <p:cNvPicPr>
                  <a:picLocks noChangeAspect="1"/>
                </p:cNvPicPr>
                <p:nvPr/>
              </p:nvPicPr>
              <p:blipFill>
                <a:blip r:embed="rId4" cstate="print"/>
                <a:stretch>
                  <a:fillRect/>
                </a:stretch>
              </p:blipFill>
              <p:spPr>
                <a:xfrm>
                  <a:off x="3494025" y="2743859"/>
                  <a:ext cx="66294" cy="66294"/>
                </a:xfrm>
                <a:prstGeom prst="rect">
                  <a:avLst/>
                </a:prstGeom>
                <a:effectLst>
                  <a:outerShdw blurRad="228600" dist="50800" dir="5400000" algn="ctr" rotWithShape="0">
                    <a:srgbClr val="66FFFF"/>
                  </a:outerShdw>
                </a:effectLst>
              </p:spPr>
            </p:pic>
            <p:pic>
              <p:nvPicPr>
                <p:cNvPr id="1206" name="Picture 1205" descr="glow-ball.png"/>
                <p:cNvPicPr>
                  <a:picLocks noChangeAspect="1"/>
                </p:cNvPicPr>
                <p:nvPr/>
              </p:nvPicPr>
              <p:blipFill>
                <a:blip r:embed="rId4" cstate="print"/>
                <a:stretch>
                  <a:fillRect/>
                </a:stretch>
              </p:blipFill>
              <p:spPr>
                <a:xfrm>
                  <a:off x="6747434" y="2392676"/>
                  <a:ext cx="66294" cy="66294"/>
                </a:xfrm>
                <a:prstGeom prst="rect">
                  <a:avLst/>
                </a:prstGeom>
                <a:effectLst>
                  <a:outerShdw blurRad="228600" dist="50800" dir="5400000" algn="ctr" rotWithShape="0">
                    <a:srgbClr val="66FFFF"/>
                  </a:outerShdw>
                </a:effectLst>
              </p:spPr>
            </p:pic>
            <p:pic>
              <p:nvPicPr>
                <p:cNvPr id="1207" name="Picture 1206" descr="glow-ball.png"/>
                <p:cNvPicPr>
                  <a:picLocks noChangeAspect="1"/>
                </p:cNvPicPr>
                <p:nvPr/>
              </p:nvPicPr>
              <p:blipFill>
                <a:blip r:embed="rId4" cstate="print"/>
                <a:stretch>
                  <a:fillRect/>
                </a:stretch>
              </p:blipFill>
              <p:spPr>
                <a:xfrm>
                  <a:off x="6687800" y="2147511"/>
                  <a:ext cx="66294" cy="66294"/>
                </a:xfrm>
                <a:prstGeom prst="rect">
                  <a:avLst/>
                </a:prstGeom>
                <a:effectLst>
                  <a:outerShdw blurRad="228600" dist="50800" dir="5400000" algn="ctr" rotWithShape="0">
                    <a:srgbClr val="66FFFF"/>
                  </a:outerShdw>
                </a:effectLst>
              </p:spPr>
            </p:pic>
            <p:pic>
              <p:nvPicPr>
                <p:cNvPr id="1208" name="Picture 1207" descr="glow-ball.png"/>
                <p:cNvPicPr>
                  <a:picLocks noChangeAspect="1"/>
                </p:cNvPicPr>
                <p:nvPr/>
              </p:nvPicPr>
              <p:blipFill>
                <a:blip r:embed="rId4" cstate="print"/>
                <a:stretch>
                  <a:fillRect/>
                </a:stretch>
              </p:blipFill>
              <p:spPr>
                <a:xfrm>
                  <a:off x="3421138" y="2829999"/>
                  <a:ext cx="66294" cy="66294"/>
                </a:xfrm>
                <a:prstGeom prst="rect">
                  <a:avLst/>
                </a:prstGeom>
                <a:effectLst>
                  <a:outerShdw blurRad="228600" dist="50800" dir="5400000" algn="ctr" rotWithShape="0">
                    <a:srgbClr val="66FFFF"/>
                  </a:outerShdw>
                </a:effectLst>
              </p:spPr>
            </p:pic>
            <p:pic>
              <p:nvPicPr>
                <p:cNvPr id="1209" name="Picture 1208" descr="glow-ball.png"/>
                <p:cNvPicPr>
                  <a:picLocks noChangeAspect="1"/>
                </p:cNvPicPr>
                <p:nvPr/>
              </p:nvPicPr>
              <p:blipFill>
                <a:blip r:embed="rId4" cstate="print"/>
                <a:stretch>
                  <a:fillRect/>
                </a:stretch>
              </p:blipFill>
              <p:spPr>
                <a:xfrm>
                  <a:off x="3361503" y="2929390"/>
                  <a:ext cx="66294" cy="66294"/>
                </a:xfrm>
                <a:prstGeom prst="rect">
                  <a:avLst/>
                </a:prstGeom>
                <a:effectLst>
                  <a:outerShdw blurRad="228600" dist="50800" dir="5400000" algn="ctr" rotWithShape="0">
                    <a:srgbClr val="66FFFF"/>
                  </a:outerShdw>
                </a:effectLst>
              </p:spPr>
            </p:pic>
            <p:pic>
              <p:nvPicPr>
                <p:cNvPr id="1210" name="Picture 1209" descr="glow-ball.png"/>
                <p:cNvPicPr>
                  <a:picLocks noChangeAspect="1"/>
                </p:cNvPicPr>
                <p:nvPr/>
              </p:nvPicPr>
              <p:blipFill>
                <a:blip r:embed="rId4" cstate="print"/>
                <a:stretch>
                  <a:fillRect/>
                </a:stretch>
              </p:blipFill>
              <p:spPr>
                <a:xfrm>
                  <a:off x="3341626" y="2631216"/>
                  <a:ext cx="66294" cy="66294"/>
                </a:xfrm>
                <a:prstGeom prst="rect">
                  <a:avLst/>
                </a:prstGeom>
                <a:effectLst>
                  <a:outerShdw blurRad="228600" dist="50800" dir="5400000" algn="ctr" rotWithShape="0">
                    <a:srgbClr val="66FFFF"/>
                  </a:outerShdw>
                </a:effectLst>
              </p:spPr>
            </p:pic>
            <p:pic>
              <p:nvPicPr>
                <p:cNvPr id="1211" name="Picture 1210" descr="glow-ball.png"/>
                <p:cNvPicPr>
                  <a:picLocks noChangeAspect="1"/>
                </p:cNvPicPr>
                <p:nvPr/>
              </p:nvPicPr>
              <p:blipFill>
                <a:blip r:embed="rId4" cstate="print"/>
                <a:stretch>
                  <a:fillRect/>
                </a:stretch>
              </p:blipFill>
              <p:spPr>
                <a:xfrm>
                  <a:off x="3096460" y="2823372"/>
                  <a:ext cx="66294" cy="66294"/>
                </a:xfrm>
                <a:prstGeom prst="rect">
                  <a:avLst/>
                </a:prstGeom>
                <a:effectLst>
                  <a:outerShdw blurRad="228600" dist="50800" dir="5400000" algn="ctr" rotWithShape="0">
                    <a:srgbClr val="66FFFF"/>
                  </a:outerShdw>
                </a:effectLst>
              </p:spPr>
            </p:pic>
            <p:pic>
              <p:nvPicPr>
                <p:cNvPr id="1212" name="Picture 1211" descr="glow-ball.png"/>
                <p:cNvPicPr>
                  <a:picLocks noChangeAspect="1"/>
                </p:cNvPicPr>
                <p:nvPr/>
              </p:nvPicPr>
              <p:blipFill>
                <a:blip r:embed="rId4" cstate="print"/>
                <a:stretch>
                  <a:fillRect/>
                </a:stretch>
              </p:blipFill>
              <p:spPr>
                <a:xfrm>
                  <a:off x="6575156" y="2366172"/>
                  <a:ext cx="66294" cy="66294"/>
                </a:xfrm>
                <a:prstGeom prst="rect">
                  <a:avLst/>
                </a:prstGeom>
                <a:effectLst>
                  <a:outerShdw blurRad="228600" dist="50800" dir="5400000" algn="ctr" rotWithShape="0">
                    <a:srgbClr val="66FFFF"/>
                  </a:outerShdw>
                </a:effectLst>
              </p:spPr>
            </p:pic>
            <p:pic>
              <p:nvPicPr>
                <p:cNvPr id="1213" name="Picture 1212" descr="glow-ball.png"/>
                <p:cNvPicPr>
                  <a:picLocks noChangeAspect="1"/>
                </p:cNvPicPr>
                <p:nvPr/>
              </p:nvPicPr>
              <p:blipFill>
                <a:blip r:embed="rId4" cstate="print"/>
                <a:stretch>
                  <a:fillRect/>
                </a:stretch>
              </p:blipFill>
              <p:spPr>
                <a:xfrm>
                  <a:off x="6223974" y="2319790"/>
                  <a:ext cx="66294" cy="66294"/>
                </a:xfrm>
                <a:prstGeom prst="rect">
                  <a:avLst/>
                </a:prstGeom>
                <a:effectLst>
                  <a:outerShdw blurRad="228600" dist="50800" dir="5400000" algn="ctr" rotWithShape="0">
                    <a:srgbClr val="66FFFF"/>
                  </a:outerShdw>
                </a:effectLst>
              </p:spPr>
            </p:pic>
            <p:pic>
              <p:nvPicPr>
                <p:cNvPr id="1214" name="Picture 1213" descr="glow-ball.png"/>
                <p:cNvPicPr>
                  <a:picLocks noChangeAspect="1"/>
                </p:cNvPicPr>
                <p:nvPr/>
              </p:nvPicPr>
              <p:blipFill>
                <a:blip r:embed="rId4" cstate="print"/>
                <a:stretch>
                  <a:fillRect/>
                </a:stretch>
              </p:blipFill>
              <p:spPr>
                <a:xfrm>
                  <a:off x="6654668" y="2617963"/>
                  <a:ext cx="66294" cy="66294"/>
                </a:xfrm>
                <a:prstGeom prst="rect">
                  <a:avLst/>
                </a:prstGeom>
                <a:effectLst>
                  <a:outerShdw blurRad="228600" dist="50800" dir="5400000" algn="ctr" rotWithShape="0">
                    <a:srgbClr val="66FFFF"/>
                  </a:outerShdw>
                </a:effectLst>
              </p:spPr>
            </p:pic>
            <p:pic>
              <p:nvPicPr>
                <p:cNvPr id="1215" name="Picture 1214" descr="glow-ball.png"/>
                <p:cNvPicPr>
                  <a:picLocks noChangeAspect="1"/>
                </p:cNvPicPr>
                <p:nvPr/>
              </p:nvPicPr>
              <p:blipFill>
                <a:blip r:embed="rId4" cstate="print"/>
                <a:stretch>
                  <a:fillRect/>
                </a:stretch>
              </p:blipFill>
              <p:spPr>
                <a:xfrm>
                  <a:off x="6117956" y="2717355"/>
                  <a:ext cx="66294" cy="66294"/>
                </a:xfrm>
                <a:prstGeom prst="rect">
                  <a:avLst/>
                </a:prstGeom>
                <a:effectLst>
                  <a:outerShdw blurRad="228600" dist="50800" dir="5400000" algn="ctr" rotWithShape="0">
                    <a:srgbClr val="66FFFF"/>
                  </a:outerShdw>
                </a:effectLst>
              </p:spPr>
            </p:pic>
            <p:pic>
              <p:nvPicPr>
                <p:cNvPr id="1216" name="Picture 1215" descr="glow-ball.png"/>
                <p:cNvPicPr>
                  <a:picLocks noChangeAspect="1"/>
                </p:cNvPicPr>
                <p:nvPr/>
              </p:nvPicPr>
              <p:blipFill>
                <a:blip r:embed="rId5" cstate="print"/>
                <a:stretch>
                  <a:fillRect/>
                </a:stretch>
              </p:blipFill>
              <p:spPr>
                <a:xfrm flipH="1" flipV="1">
                  <a:off x="6341109" y="2450241"/>
                  <a:ext cx="74965" cy="74965"/>
                </a:xfrm>
                <a:prstGeom prst="rect">
                  <a:avLst/>
                </a:prstGeom>
                <a:effectLst>
                  <a:outerShdw blurRad="228600" dist="50800" dir="5400000" algn="ctr" rotWithShape="0">
                    <a:srgbClr val="66FFFF"/>
                  </a:outerShdw>
                </a:effectLst>
              </p:spPr>
            </p:pic>
            <p:pic>
              <p:nvPicPr>
                <p:cNvPr id="1217" name="Picture 1216" descr="glow-ball.png"/>
                <p:cNvPicPr>
                  <a:picLocks noChangeAspect="1"/>
                </p:cNvPicPr>
                <p:nvPr/>
              </p:nvPicPr>
              <p:blipFill>
                <a:blip r:embed="rId5" cstate="print"/>
                <a:stretch>
                  <a:fillRect/>
                </a:stretch>
              </p:blipFill>
              <p:spPr>
                <a:xfrm flipH="1" flipV="1">
                  <a:off x="6467004" y="2324345"/>
                  <a:ext cx="74965" cy="74965"/>
                </a:xfrm>
                <a:prstGeom prst="rect">
                  <a:avLst/>
                </a:prstGeom>
                <a:effectLst>
                  <a:outerShdw blurRad="228600" dist="50800" dir="5400000" algn="ctr" rotWithShape="0">
                    <a:srgbClr val="66FFFF"/>
                  </a:outerShdw>
                </a:effectLst>
              </p:spPr>
            </p:pic>
            <p:pic>
              <p:nvPicPr>
                <p:cNvPr id="1218" name="Picture 1217" descr="glow-ball.png"/>
                <p:cNvPicPr>
                  <a:picLocks noChangeAspect="1"/>
                </p:cNvPicPr>
                <p:nvPr/>
              </p:nvPicPr>
              <p:blipFill>
                <a:blip r:embed="rId5" cstate="print"/>
                <a:stretch>
                  <a:fillRect/>
                </a:stretch>
              </p:blipFill>
              <p:spPr>
                <a:xfrm flipH="1" flipV="1">
                  <a:off x="6672413" y="2423736"/>
                  <a:ext cx="74965" cy="74965"/>
                </a:xfrm>
                <a:prstGeom prst="rect">
                  <a:avLst/>
                </a:prstGeom>
                <a:effectLst>
                  <a:outerShdw blurRad="228600" dist="50800" dir="5400000" algn="ctr" rotWithShape="0">
                    <a:srgbClr val="66FFFF"/>
                  </a:outerShdw>
                </a:effectLst>
              </p:spPr>
            </p:pic>
            <p:pic>
              <p:nvPicPr>
                <p:cNvPr id="1219" name="Picture 1218" descr="glow-ball.png"/>
                <p:cNvPicPr>
                  <a:picLocks noChangeAspect="1"/>
                </p:cNvPicPr>
                <p:nvPr/>
              </p:nvPicPr>
              <p:blipFill>
                <a:blip r:embed="rId5" cstate="print"/>
                <a:stretch>
                  <a:fillRect/>
                </a:stretch>
              </p:blipFill>
              <p:spPr>
                <a:xfrm flipH="1" flipV="1">
                  <a:off x="6771804" y="2629145"/>
                  <a:ext cx="74965" cy="74965"/>
                </a:xfrm>
                <a:prstGeom prst="rect">
                  <a:avLst/>
                </a:prstGeom>
                <a:effectLst>
                  <a:outerShdw blurRad="228600" dist="50800" dir="5400000" algn="ctr" rotWithShape="0">
                    <a:srgbClr val="66FFFF"/>
                  </a:outerShdw>
                </a:effectLst>
              </p:spPr>
            </p:pic>
            <p:pic>
              <p:nvPicPr>
                <p:cNvPr id="1220" name="Picture 1219" descr="glow-ball.png"/>
                <p:cNvPicPr>
                  <a:picLocks noChangeAspect="1"/>
                </p:cNvPicPr>
                <p:nvPr/>
              </p:nvPicPr>
              <p:blipFill>
                <a:blip r:embed="rId5" cstate="print"/>
                <a:stretch>
                  <a:fillRect/>
                </a:stretch>
              </p:blipFill>
              <p:spPr>
                <a:xfrm flipH="1" flipV="1">
                  <a:off x="3028128" y="2728530"/>
                  <a:ext cx="74965" cy="74965"/>
                </a:xfrm>
                <a:prstGeom prst="rect">
                  <a:avLst/>
                </a:prstGeom>
                <a:effectLst>
                  <a:outerShdw blurRad="228600" dist="50800" dir="5400000" algn="ctr" rotWithShape="0">
                    <a:srgbClr val="66FFFF"/>
                  </a:outerShdw>
                </a:effectLst>
              </p:spPr>
            </p:pic>
            <p:pic>
              <p:nvPicPr>
                <p:cNvPr id="1221" name="Picture 1220" descr="glow-ball.png"/>
                <p:cNvPicPr>
                  <a:picLocks noChangeAspect="1"/>
                </p:cNvPicPr>
                <p:nvPr/>
              </p:nvPicPr>
              <p:blipFill>
                <a:blip r:embed="rId5" cstate="print"/>
                <a:stretch>
                  <a:fillRect/>
                </a:stretch>
              </p:blipFill>
              <p:spPr>
                <a:xfrm flipH="1" flipV="1">
                  <a:off x="2782963" y="2695401"/>
                  <a:ext cx="74965" cy="74965"/>
                </a:xfrm>
                <a:prstGeom prst="rect">
                  <a:avLst/>
                </a:prstGeom>
                <a:effectLst>
                  <a:outerShdw blurRad="228600" dist="50800" dir="5400000" algn="ctr" rotWithShape="0">
                    <a:srgbClr val="66FFFF"/>
                  </a:outerShdw>
                </a:effectLst>
              </p:spPr>
            </p:pic>
            <p:pic>
              <p:nvPicPr>
                <p:cNvPr id="1222" name="Picture 1221" descr="glow-ball.png"/>
                <p:cNvPicPr>
                  <a:picLocks noChangeAspect="1"/>
                </p:cNvPicPr>
                <p:nvPr/>
              </p:nvPicPr>
              <p:blipFill>
                <a:blip r:embed="rId5" cstate="print"/>
                <a:stretch>
                  <a:fillRect/>
                </a:stretch>
              </p:blipFill>
              <p:spPr>
                <a:xfrm flipH="1" flipV="1">
                  <a:off x="2895606" y="2914061"/>
                  <a:ext cx="74965" cy="74965"/>
                </a:xfrm>
                <a:prstGeom prst="rect">
                  <a:avLst/>
                </a:prstGeom>
                <a:effectLst>
                  <a:outerShdw blurRad="228600" dist="50800" dir="5400000" algn="ctr" rotWithShape="0">
                    <a:srgbClr val="66FFFF"/>
                  </a:outerShdw>
                </a:effectLst>
              </p:spPr>
            </p:pic>
            <p:pic>
              <p:nvPicPr>
                <p:cNvPr id="1223" name="Picture 1222" descr="glow-ball.png"/>
                <p:cNvPicPr>
                  <a:picLocks noChangeAspect="1"/>
                </p:cNvPicPr>
                <p:nvPr/>
              </p:nvPicPr>
              <p:blipFill>
                <a:blip r:embed="rId5" cstate="print"/>
                <a:stretch>
                  <a:fillRect/>
                </a:stretch>
              </p:blipFill>
              <p:spPr>
                <a:xfrm flipH="1" flipV="1">
                  <a:off x="2372145" y="2761661"/>
                  <a:ext cx="74965" cy="74965"/>
                </a:xfrm>
                <a:prstGeom prst="rect">
                  <a:avLst/>
                </a:prstGeom>
                <a:effectLst>
                  <a:outerShdw blurRad="228600" dist="50800" dir="5400000" algn="ctr" rotWithShape="0">
                    <a:srgbClr val="66FFFF"/>
                  </a:outerShdw>
                </a:effectLst>
              </p:spPr>
            </p:pic>
            <p:pic>
              <p:nvPicPr>
                <p:cNvPr id="1224" name="Picture 1223" descr="glow-ball.png"/>
                <p:cNvPicPr>
                  <a:picLocks noChangeAspect="1"/>
                </p:cNvPicPr>
                <p:nvPr/>
              </p:nvPicPr>
              <p:blipFill>
                <a:blip r:embed="rId5" cstate="print"/>
                <a:stretch>
                  <a:fillRect/>
                </a:stretch>
              </p:blipFill>
              <p:spPr>
                <a:xfrm flipH="1" flipV="1">
                  <a:off x="2630563" y="2808043"/>
                  <a:ext cx="74965" cy="74965"/>
                </a:xfrm>
                <a:prstGeom prst="rect">
                  <a:avLst/>
                </a:prstGeom>
                <a:effectLst>
                  <a:outerShdw blurRad="228600" dist="50800" dir="5400000" algn="ctr" rotWithShape="0">
                    <a:srgbClr val="66FFFF"/>
                  </a:outerShdw>
                </a:effectLst>
              </p:spPr>
            </p:pic>
            <p:pic>
              <p:nvPicPr>
                <p:cNvPr id="1225" name="Picture 1224" descr="glow-ball.png"/>
                <p:cNvPicPr>
                  <a:picLocks noChangeAspect="1"/>
                </p:cNvPicPr>
                <p:nvPr/>
              </p:nvPicPr>
              <p:blipFill>
                <a:blip r:embed="rId5" cstate="print"/>
                <a:stretch>
                  <a:fillRect/>
                </a:stretch>
              </p:blipFill>
              <p:spPr>
                <a:xfrm flipH="1" flipV="1">
                  <a:off x="2557675" y="3000200"/>
                  <a:ext cx="74965" cy="74965"/>
                </a:xfrm>
                <a:prstGeom prst="rect">
                  <a:avLst/>
                </a:prstGeom>
                <a:effectLst>
                  <a:outerShdw blurRad="228600" dist="50800" dir="5400000" algn="ctr" rotWithShape="0">
                    <a:srgbClr val="66FFFF"/>
                  </a:outerShdw>
                </a:effectLst>
              </p:spPr>
            </p:pic>
            <p:pic>
              <p:nvPicPr>
                <p:cNvPr id="1226" name="Picture 1225" descr="glow-ball.png"/>
                <p:cNvPicPr>
                  <a:picLocks noChangeAspect="1"/>
                </p:cNvPicPr>
                <p:nvPr/>
              </p:nvPicPr>
              <p:blipFill>
                <a:blip r:embed="rId5" cstate="print"/>
                <a:stretch>
                  <a:fillRect/>
                </a:stretch>
              </p:blipFill>
              <p:spPr>
                <a:xfrm flipH="1" flipV="1">
                  <a:off x="4525623" y="4583835"/>
                  <a:ext cx="74965" cy="74965"/>
                </a:xfrm>
                <a:prstGeom prst="rect">
                  <a:avLst/>
                </a:prstGeom>
                <a:effectLst>
                  <a:outerShdw blurRad="228600" dist="50800" dir="5400000" algn="ctr" rotWithShape="0">
                    <a:srgbClr val="66FFFF"/>
                  </a:outerShdw>
                </a:effectLst>
              </p:spPr>
            </p:pic>
            <p:pic>
              <p:nvPicPr>
                <p:cNvPr id="1227" name="Picture 1226" descr="glow-ball.png"/>
                <p:cNvPicPr>
                  <a:picLocks noChangeAspect="1"/>
                </p:cNvPicPr>
                <p:nvPr/>
              </p:nvPicPr>
              <p:blipFill>
                <a:blip r:embed="rId5" cstate="print"/>
                <a:stretch>
                  <a:fillRect/>
                </a:stretch>
              </p:blipFill>
              <p:spPr>
                <a:xfrm flipH="1" flipV="1">
                  <a:off x="4320215" y="5014530"/>
                  <a:ext cx="74965" cy="74965"/>
                </a:xfrm>
                <a:prstGeom prst="rect">
                  <a:avLst/>
                </a:prstGeom>
                <a:effectLst>
                  <a:outerShdw blurRad="228600" dist="50800" dir="5400000" algn="ctr" rotWithShape="0">
                    <a:srgbClr val="66FFFF"/>
                  </a:outerShdw>
                </a:effectLst>
              </p:spPr>
            </p:pic>
            <p:pic>
              <p:nvPicPr>
                <p:cNvPr id="1228" name="Picture 1227" descr="glow-ball.png"/>
                <p:cNvPicPr>
                  <a:picLocks noChangeAspect="1"/>
                </p:cNvPicPr>
                <p:nvPr/>
              </p:nvPicPr>
              <p:blipFill>
                <a:blip r:embed="rId5" cstate="print"/>
                <a:stretch>
                  <a:fillRect/>
                </a:stretch>
              </p:blipFill>
              <p:spPr>
                <a:xfrm flipH="1" flipV="1">
                  <a:off x="9521693" y="3073088"/>
                  <a:ext cx="74965" cy="74965"/>
                </a:xfrm>
                <a:prstGeom prst="rect">
                  <a:avLst/>
                </a:prstGeom>
                <a:effectLst>
                  <a:outerShdw blurRad="228600" dist="50800" dir="5400000" algn="ctr" rotWithShape="0">
                    <a:srgbClr val="66FFFF"/>
                  </a:outerShdw>
                </a:effectLst>
              </p:spPr>
            </p:pic>
            <p:pic>
              <p:nvPicPr>
                <p:cNvPr id="1229" name="Picture 1228" descr="glow-ball.png"/>
                <p:cNvPicPr>
                  <a:picLocks noChangeAspect="1"/>
                </p:cNvPicPr>
                <p:nvPr/>
              </p:nvPicPr>
              <p:blipFill>
                <a:blip r:embed="rId5" cstate="print"/>
                <a:stretch>
                  <a:fillRect/>
                </a:stretch>
              </p:blipFill>
              <p:spPr>
                <a:xfrm flipH="1" flipV="1">
                  <a:off x="2623936" y="2788165"/>
                  <a:ext cx="74965" cy="74965"/>
                </a:xfrm>
                <a:prstGeom prst="rect">
                  <a:avLst/>
                </a:prstGeom>
                <a:effectLst>
                  <a:outerShdw blurRad="228600" dist="50800" dir="5400000" algn="ctr" rotWithShape="0">
                    <a:srgbClr val="66FFFF"/>
                  </a:outerShdw>
                </a:effectLst>
              </p:spPr>
            </p:pic>
            <p:pic>
              <p:nvPicPr>
                <p:cNvPr id="1230" name="Picture 1229" descr="glow-ball.png"/>
                <p:cNvPicPr>
                  <a:picLocks noChangeAspect="1"/>
                </p:cNvPicPr>
                <p:nvPr/>
              </p:nvPicPr>
              <p:blipFill>
                <a:blip r:embed="rId5" cstate="print"/>
                <a:stretch>
                  <a:fillRect/>
                </a:stretch>
              </p:blipFill>
              <p:spPr>
                <a:xfrm flipH="1" flipV="1">
                  <a:off x="2875727" y="2801418"/>
                  <a:ext cx="74965" cy="74965"/>
                </a:xfrm>
                <a:prstGeom prst="rect">
                  <a:avLst/>
                </a:prstGeom>
                <a:effectLst>
                  <a:outerShdw blurRad="228600" dist="50800" dir="5400000" algn="ctr" rotWithShape="0">
                    <a:srgbClr val="66FFFF"/>
                  </a:outerShdw>
                </a:effectLst>
              </p:spPr>
            </p:pic>
            <p:pic>
              <p:nvPicPr>
                <p:cNvPr id="1231" name="Picture 1230" descr="glow-ball.png"/>
                <p:cNvPicPr>
                  <a:picLocks noChangeAspect="1"/>
                </p:cNvPicPr>
                <p:nvPr/>
              </p:nvPicPr>
              <p:blipFill>
                <a:blip r:embed="rId5" cstate="print"/>
                <a:stretch>
                  <a:fillRect/>
                </a:stretch>
              </p:blipFill>
              <p:spPr>
                <a:xfrm flipH="1" flipV="1">
                  <a:off x="9826493" y="3377888"/>
                  <a:ext cx="74965" cy="74965"/>
                </a:xfrm>
                <a:prstGeom prst="rect">
                  <a:avLst/>
                </a:prstGeom>
                <a:effectLst>
                  <a:outerShdw blurRad="228600" dist="50800" dir="5400000" algn="ctr" rotWithShape="0">
                    <a:srgbClr val="66FFFF"/>
                  </a:outerShdw>
                </a:effectLst>
              </p:spPr>
            </p:pic>
            <p:pic>
              <p:nvPicPr>
                <p:cNvPr id="1232" name="Picture 1231" descr="glow-ball.png"/>
                <p:cNvPicPr>
                  <a:picLocks noChangeAspect="1"/>
                </p:cNvPicPr>
                <p:nvPr/>
              </p:nvPicPr>
              <p:blipFill>
                <a:blip r:embed="rId5" cstate="print"/>
                <a:stretch>
                  <a:fillRect/>
                </a:stretch>
              </p:blipFill>
              <p:spPr>
                <a:xfrm flipH="1" flipV="1">
                  <a:off x="9051241" y="3344757"/>
                  <a:ext cx="74965" cy="74965"/>
                </a:xfrm>
                <a:prstGeom prst="rect">
                  <a:avLst/>
                </a:prstGeom>
                <a:effectLst>
                  <a:outerShdw blurRad="228600" dist="50800" dir="5400000" algn="ctr" rotWithShape="0">
                    <a:srgbClr val="66FFFF"/>
                  </a:outerShdw>
                </a:effectLst>
              </p:spPr>
            </p:pic>
            <p:pic>
              <p:nvPicPr>
                <p:cNvPr id="1233" name="Picture 1232" descr="glow-ball.png"/>
                <p:cNvPicPr>
                  <a:picLocks noChangeAspect="1"/>
                </p:cNvPicPr>
                <p:nvPr/>
              </p:nvPicPr>
              <p:blipFill>
                <a:blip r:embed="rId5" cstate="print"/>
                <a:stretch>
                  <a:fillRect/>
                </a:stretch>
              </p:blipFill>
              <p:spPr>
                <a:xfrm flipH="1" flipV="1">
                  <a:off x="10634875" y="4769366"/>
                  <a:ext cx="74965" cy="74965"/>
                </a:xfrm>
                <a:prstGeom prst="rect">
                  <a:avLst/>
                </a:prstGeom>
                <a:effectLst>
                  <a:outerShdw blurRad="228600" dist="50800" dir="5400000" algn="ctr" rotWithShape="0">
                    <a:srgbClr val="66FFFF"/>
                  </a:outerShdw>
                </a:effectLst>
              </p:spPr>
            </p:pic>
            <p:pic>
              <p:nvPicPr>
                <p:cNvPr id="1234" name="Picture 1233" descr="glow-ball.png"/>
                <p:cNvPicPr>
                  <a:picLocks noChangeAspect="1"/>
                </p:cNvPicPr>
                <p:nvPr/>
              </p:nvPicPr>
              <p:blipFill>
                <a:blip r:embed="rId5" cstate="print"/>
                <a:stretch>
                  <a:fillRect/>
                </a:stretch>
              </p:blipFill>
              <p:spPr>
                <a:xfrm flipH="1" flipV="1">
                  <a:off x="6467067" y="2430358"/>
                  <a:ext cx="74965" cy="74965"/>
                </a:xfrm>
                <a:prstGeom prst="rect">
                  <a:avLst/>
                </a:prstGeom>
                <a:effectLst>
                  <a:outerShdw blurRad="228600" dist="50800" dir="5400000" algn="ctr" rotWithShape="0">
                    <a:srgbClr val="66FFFF"/>
                  </a:outerShdw>
                </a:effectLst>
              </p:spPr>
            </p:pic>
            <p:pic>
              <p:nvPicPr>
                <p:cNvPr id="1235" name="Picture 1234" descr="glow-ball.png"/>
                <p:cNvPicPr>
                  <a:picLocks noChangeAspect="1"/>
                </p:cNvPicPr>
                <p:nvPr/>
              </p:nvPicPr>
              <p:blipFill>
                <a:blip r:embed="rId5" cstate="print"/>
                <a:stretch>
                  <a:fillRect/>
                </a:stretch>
              </p:blipFill>
              <p:spPr>
                <a:xfrm flipH="1" flipV="1">
                  <a:off x="9707223" y="4000740"/>
                  <a:ext cx="74965" cy="74965"/>
                </a:xfrm>
                <a:prstGeom prst="rect">
                  <a:avLst/>
                </a:prstGeom>
                <a:effectLst>
                  <a:outerShdw blurRad="228600" dist="50800" dir="5400000" algn="ctr" rotWithShape="0">
                    <a:srgbClr val="66FFFF"/>
                  </a:outerShdw>
                </a:effectLst>
              </p:spPr>
            </p:pic>
            <p:pic>
              <p:nvPicPr>
                <p:cNvPr id="1236" name="Picture 1235" descr="glow-ball.png"/>
                <p:cNvPicPr>
                  <a:picLocks noChangeAspect="1"/>
                </p:cNvPicPr>
                <p:nvPr/>
              </p:nvPicPr>
              <p:blipFill>
                <a:blip r:embed="rId5" cstate="print"/>
                <a:stretch>
                  <a:fillRect/>
                </a:stretch>
              </p:blipFill>
              <p:spPr>
                <a:xfrm flipH="1" flipV="1">
                  <a:off x="3028127" y="2953818"/>
                  <a:ext cx="74965" cy="74965"/>
                </a:xfrm>
                <a:prstGeom prst="rect">
                  <a:avLst/>
                </a:prstGeom>
                <a:effectLst>
                  <a:outerShdw blurRad="228600" dist="50800" dir="5400000" algn="ctr" rotWithShape="0">
                    <a:srgbClr val="66FFFF"/>
                  </a:outerShdw>
                </a:effectLst>
              </p:spPr>
            </p:pic>
            <p:pic>
              <p:nvPicPr>
                <p:cNvPr id="1237" name="Picture 1236" descr="glow-ball.png"/>
                <p:cNvPicPr>
                  <a:picLocks noChangeAspect="1"/>
                </p:cNvPicPr>
                <p:nvPr/>
              </p:nvPicPr>
              <p:blipFill>
                <a:blip r:embed="rId4" cstate="print"/>
                <a:stretch>
                  <a:fillRect/>
                </a:stretch>
              </p:blipFill>
              <p:spPr>
                <a:xfrm>
                  <a:off x="2148930" y="2723983"/>
                  <a:ext cx="66294" cy="66294"/>
                </a:xfrm>
                <a:prstGeom prst="rect">
                  <a:avLst/>
                </a:prstGeom>
                <a:effectLst>
                  <a:outerShdw blurRad="228600" dist="50800" dir="5400000" algn="ctr" rotWithShape="0">
                    <a:srgbClr val="66FFFF"/>
                  </a:outerShdw>
                </a:effectLst>
              </p:spPr>
            </p:pic>
            <p:pic>
              <p:nvPicPr>
                <p:cNvPr id="1238" name="Picture 1237" descr="glow-ball.png"/>
                <p:cNvPicPr>
                  <a:picLocks noChangeAspect="1"/>
                </p:cNvPicPr>
                <p:nvPr/>
              </p:nvPicPr>
              <p:blipFill>
                <a:blip r:embed="rId4" cstate="print"/>
                <a:stretch>
                  <a:fillRect/>
                </a:stretch>
              </p:blipFill>
              <p:spPr>
                <a:xfrm>
                  <a:off x="2235069" y="2783618"/>
                  <a:ext cx="66294" cy="66294"/>
                </a:xfrm>
                <a:prstGeom prst="rect">
                  <a:avLst/>
                </a:prstGeom>
                <a:effectLst>
                  <a:outerShdw blurRad="228600" dist="50800" dir="5400000" algn="ctr" rotWithShape="0">
                    <a:srgbClr val="66FFFF"/>
                  </a:outerShdw>
                </a:effectLst>
              </p:spPr>
            </p:pic>
            <p:pic>
              <p:nvPicPr>
                <p:cNvPr id="1239" name="Picture 1238" descr="glow-ball.png"/>
                <p:cNvPicPr>
                  <a:picLocks noChangeAspect="1"/>
                </p:cNvPicPr>
                <p:nvPr/>
              </p:nvPicPr>
              <p:blipFill>
                <a:blip r:embed="rId4" cstate="print"/>
                <a:stretch>
                  <a:fillRect/>
                </a:stretch>
              </p:blipFill>
              <p:spPr>
                <a:xfrm>
                  <a:off x="2387469" y="2936018"/>
                  <a:ext cx="66294" cy="66294"/>
                </a:xfrm>
                <a:prstGeom prst="rect">
                  <a:avLst/>
                </a:prstGeom>
                <a:effectLst>
                  <a:outerShdw blurRad="228600" dist="50800" dir="5400000" algn="ctr" rotWithShape="0">
                    <a:srgbClr val="66FFFF"/>
                  </a:outerShdw>
                </a:effectLst>
              </p:spPr>
            </p:pic>
            <p:pic>
              <p:nvPicPr>
                <p:cNvPr id="1240" name="Picture 1239" descr="glow-ball.png"/>
                <p:cNvPicPr>
                  <a:picLocks noChangeAspect="1"/>
                </p:cNvPicPr>
                <p:nvPr/>
              </p:nvPicPr>
              <p:blipFill>
                <a:blip r:embed="rId4" cstate="print"/>
                <a:stretch>
                  <a:fillRect/>
                </a:stretch>
              </p:blipFill>
              <p:spPr>
                <a:xfrm>
                  <a:off x="2539869" y="3088418"/>
                  <a:ext cx="66294" cy="66294"/>
                </a:xfrm>
                <a:prstGeom prst="rect">
                  <a:avLst/>
                </a:prstGeom>
                <a:effectLst>
                  <a:outerShdw blurRad="228600" dist="50800" dir="5400000" algn="ctr" rotWithShape="0">
                    <a:srgbClr val="66FFFF"/>
                  </a:outerShdw>
                </a:effectLst>
              </p:spPr>
            </p:pic>
            <p:pic>
              <p:nvPicPr>
                <p:cNvPr id="1241" name="Picture 1240" descr="glow-ball.png"/>
                <p:cNvPicPr>
                  <a:picLocks noChangeAspect="1"/>
                </p:cNvPicPr>
                <p:nvPr/>
              </p:nvPicPr>
              <p:blipFill>
                <a:blip r:embed="rId4" cstate="print"/>
                <a:stretch>
                  <a:fillRect/>
                </a:stretch>
              </p:blipFill>
              <p:spPr>
                <a:xfrm>
                  <a:off x="3480774" y="2611340"/>
                  <a:ext cx="66294" cy="66294"/>
                </a:xfrm>
                <a:prstGeom prst="rect">
                  <a:avLst/>
                </a:prstGeom>
                <a:effectLst>
                  <a:outerShdw blurRad="228600" dist="50800" dir="5400000" algn="ctr" rotWithShape="0">
                    <a:srgbClr val="66FFFF"/>
                  </a:outerShdw>
                </a:effectLst>
              </p:spPr>
            </p:pic>
            <p:pic>
              <p:nvPicPr>
                <p:cNvPr id="1242" name="Picture 1241" descr="glow-ball.png"/>
                <p:cNvPicPr>
                  <a:picLocks noChangeAspect="1"/>
                </p:cNvPicPr>
                <p:nvPr/>
              </p:nvPicPr>
              <p:blipFill>
                <a:blip r:embed="rId4" cstate="print"/>
                <a:stretch>
                  <a:fillRect/>
                </a:stretch>
              </p:blipFill>
              <p:spPr>
                <a:xfrm>
                  <a:off x="3235608" y="2803496"/>
                  <a:ext cx="66294" cy="66294"/>
                </a:xfrm>
                <a:prstGeom prst="rect">
                  <a:avLst/>
                </a:prstGeom>
                <a:effectLst>
                  <a:outerShdw blurRad="228600" dist="50800" dir="5400000" algn="ctr" rotWithShape="0">
                    <a:srgbClr val="66FFFF"/>
                  </a:outerShdw>
                </a:effectLst>
              </p:spPr>
            </p:pic>
            <p:pic>
              <p:nvPicPr>
                <p:cNvPr id="1243" name="Picture 1242" descr="glow-ball.png"/>
                <p:cNvPicPr>
                  <a:picLocks noChangeAspect="1"/>
                </p:cNvPicPr>
                <p:nvPr/>
              </p:nvPicPr>
              <p:blipFill>
                <a:blip r:embed="rId5" cstate="print"/>
                <a:stretch>
                  <a:fillRect/>
                </a:stretch>
              </p:blipFill>
              <p:spPr>
                <a:xfrm flipH="1" flipV="1">
                  <a:off x="3167276" y="2708654"/>
                  <a:ext cx="74965" cy="74965"/>
                </a:xfrm>
                <a:prstGeom prst="rect">
                  <a:avLst/>
                </a:prstGeom>
                <a:effectLst>
                  <a:outerShdw blurRad="228600" dist="50800" dir="5400000" algn="ctr" rotWithShape="0">
                    <a:srgbClr val="66FFFF"/>
                  </a:outerShdw>
                </a:effectLst>
              </p:spPr>
            </p:pic>
            <p:pic>
              <p:nvPicPr>
                <p:cNvPr id="1244" name="Picture 1243" descr="glow-ball.png"/>
                <p:cNvPicPr>
                  <a:picLocks noChangeAspect="1"/>
                </p:cNvPicPr>
                <p:nvPr/>
              </p:nvPicPr>
              <p:blipFill>
                <a:blip r:embed="rId5" cstate="print"/>
                <a:stretch>
                  <a:fillRect/>
                </a:stretch>
              </p:blipFill>
              <p:spPr>
                <a:xfrm flipH="1" flipV="1">
                  <a:off x="2922111" y="2675525"/>
                  <a:ext cx="74965" cy="74965"/>
                </a:xfrm>
                <a:prstGeom prst="rect">
                  <a:avLst/>
                </a:prstGeom>
                <a:effectLst>
                  <a:outerShdw blurRad="228600" dist="50800" dir="5400000" algn="ctr" rotWithShape="0">
                    <a:srgbClr val="66FFFF"/>
                  </a:outerShdw>
                </a:effectLst>
              </p:spPr>
            </p:pic>
            <p:pic>
              <p:nvPicPr>
                <p:cNvPr id="1245" name="Picture 1244" descr="glow-ball.png"/>
                <p:cNvPicPr>
                  <a:picLocks noChangeAspect="1"/>
                </p:cNvPicPr>
                <p:nvPr/>
              </p:nvPicPr>
              <p:blipFill>
                <a:blip r:embed="rId5" cstate="print"/>
                <a:stretch>
                  <a:fillRect/>
                </a:stretch>
              </p:blipFill>
              <p:spPr>
                <a:xfrm flipH="1" flipV="1">
                  <a:off x="3034754" y="2894185"/>
                  <a:ext cx="74965" cy="74965"/>
                </a:xfrm>
                <a:prstGeom prst="rect">
                  <a:avLst/>
                </a:prstGeom>
                <a:effectLst>
                  <a:outerShdw blurRad="228600" dist="50800" dir="5400000" algn="ctr" rotWithShape="0">
                    <a:srgbClr val="66FFFF"/>
                  </a:outerShdw>
                </a:effectLst>
              </p:spPr>
            </p:pic>
            <p:pic>
              <p:nvPicPr>
                <p:cNvPr id="1246" name="Picture 1245" descr="glow-ball.png"/>
                <p:cNvPicPr>
                  <a:picLocks noChangeAspect="1"/>
                </p:cNvPicPr>
                <p:nvPr/>
              </p:nvPicPr>
              <p:blipFill>
                <a:blip r:embed="rId5" cstate="print"/>
                <a:stretch>
                  <a:fillRect/>
                </a:stretch>
              </p:blipFill>
              <p:spPr>
                <a:xfrm flipH="1" flipV="1">
                  <a:off x="2511293" y="2741785"/>
                  <a:ext cx="74965" cy="74965"/>
                </a:xfrm>
                <a:prstGeom prst="rect">
                  <a:avLst/>
                </a:prstGeom>
                <a:effectLst>
                  <a:outerShdw blurRad="228600" dist="50800" dir="5400000" algn="ctr" rotWithShape="0">
                    <a:srgbClr val="66FFFF"/>
                  </a:outerShdw>
                </a:effectLst>
              </p:spPr>
            </p:pic>
            <p:pic>
              <p:nvPicPr>
                <p:cNvPr id="1247" name="Picture 1246" descr="glow-ball.png"/>
                <p:cNvPicPr>
                  <a:picLocks noChangeAspect="1"/>
                </p:cNvPicPr>
                <p:nvPr/>
              </p:nvPicPr>
              <p:blipFill>
                <a:blip r:embed="rId5" cstate="print"/>
                <a:stretch>
                  <a:fillRect/>
                </a:stretch>
              </p:blipFill>
              <p:spPr>
                <a:xfrm flipH="1" flipV="1">
                  <a:off x="2769711" y="2788167"/>
                  <a:ext cx="74965" cy="74965"/>
                </a:xfrm>
                <a:prstGeom prst="rect">
                  <a:avLst/>
                </a:prstGeom>
                <a:effectLst>
                  <a:outerShdw blurRad="228600" dist="50800" dir="5400000" algn="ctr" rotWithShape="0">
                    <a:srgbClr val="66FFFF"/>
                  </a:outerShdw>
                </a:effectLst>
              </p:spPr>
            </p:pic>
            <p:pic>
              <p:nvPicPr>
                <p:cNvPr id="1248" name="Picture 1247" descr="glow-ball.png"/>
                <p:cNvPicPr>
                  <a:picLocks noChangeAspect="1"/>
                </p:cNvPicPr>
                <p:nvPr/>
              </p:nvPicPr>
              <p:blipFill>
                <a:blip r:embed="rId5" cstate="print"/>
                <a:stretch>
                  <a:fillRect/>
                </a:stretch>
              </p:blipFill>
              <p:spPr>
                <a:xfrm flipH="1" flipV="1">
                  <a:off x="2696823" y="2980324"/>
                  <a:ext cx="74965" cy="74965"/>
                </a:xfrm>
                <a:prstGeom prst="rect">
                  <a:avLst/>
                </a:prstGeom>
                <a:effectLst>
                  <a:outerShdw blurRad="228600" dist="50800" dir="5400000" algn="ctr" rotWithShape="0">
                    <a:srgbClr val="66FFFF"/>
                  </a:outerShdw>
                </a:effectLst>
              </p:spPr>
            </p:pic>
            <p:pic>
              <p:nvPicPr>
                <p:cNvPr id="1249" name="Picture 1248" descr="glow-ball.png"/>
                <p:cNvPicPr>
                  <a:picLocks noChangeAspect="1"/>
                </p:cNvPicPr>
                <p:nvPr/>
              </p:nvPicPr>
              <p:blipFill>
                <a:blip r:embed="rId5" cstate="print"/>
                <a:stretch>
                  <a:fillRect/>
                </a:stretch>
              </p:blipFill>
              <p:spPr>
                <a:xfrm flipH="1" flipV="1">
                  <a:off x="2763084" y="2768289"/>
                  <a:ext cx="74965" cy="74965"/>
                </a:xfrm>
                <a:prstGeom prst="rect">
                  <a:avLst/>
                </a:prstGeom>
                <a:effectLst>
                  <a:outerShdw blurRad="228600" dist="50800" dir="5400000" algn="ctr" rotWithShape="0">
                    <a:srgbClr val="66FFFF"/>
                  </a:outerShdw>
                </a:effectLst>
              </p:spPr>
            </p:pic>
            <p:pic>
              <p:nvPicPr>
                <p:cNvPr id="1250" name="Picture 1249" descr="glow-ball.png"/>
                <p:cNvPicPr>
                  <a:picLocks noChangeAspect="1"/>
                </p:cNvPicPr>
                <p:nvPr/>
              </p:nvPicPr>
              <p:blipFill>
                <a:blip r:embed="rId5" cstate="print"/>
                <a:stretch>
                  <a:fillRect/>
                </a:stretch>
              </p:blipFill>
              <p:spPr>
                <a:xfrm flipH="1" flipV="1">
                  <a:off x="3014875" y="2781542"/>
                  <a:ext cx="74965" cy="74965"/>
                </a:xfrm>
                <a:prstGeom prst="rect">
                  <a:avLst/>
                </a:prstGeom>
                <a:effectLst>
                  <a:outerShdw blurRad="228600" dist="50800" dir="5400000" algn="ctr" rotWithShape="0">
                    <a:srgbClr val="66FFFF"/>
                  </a:outerShdw>
                </a:effectLst>
              </p:spPr>
            </p:pic>
            <p:pic>
              <p:nvPicPr>
                <p:cNvPr id="1251" name="Picture 1250" descr="glow-ball.png"/>
                <p:cNvPicPr>
                  <a:picLocks noChangeAspect="1"/>
                </p:cNvPicPr>
                <p:nvPr/>
              </p:nvPicPr>
              <p:blipFill>
                <a:blip r:embed="rId5" cstate="print"/>
                <a:stretch>
                  <a:fillRect/>
                </a:stretch>
              </p:blipFill>
              <p:spPr>
                <a:xfrm flipH="1" flipV="1">
                  <a:off x="3167275" y="2933942"/>
                  <a:ext cx="74965" cy="74965"/>
                </a:xfrm>
                <a:prstGeom prst="rect">
                  <a:avLst/>
                </a:prstGeom>
                <a:effectLst>
                  <a:outerShdw blurRad="228600" dist="50800" dir="5400000" algn="ctr" rotWithShape="0">
                    <a:srgbClr val="66FFFF"/>
                  </a:outerShdw>
                </a:effectLst>
              </p:spPr>
            </p:pic>
          </p:grpSp>
          <p:grpSp>
            <p:nvGrpSpPr>
              <p:cNvPr id="6" name="Group 25"/>
              <p:cNvGrpSpPr/>
              <p:nvPr/>
            </p:nvGrpSpPr>
            <p:grpSpPr>
              <a:xfrm>
                <a:off x="2016904" y="2488050"/>
                <a:ext cx="1696114" cy="554337"/>
                <a:chOff x="2016904" y="2488050"/>
                <a:chExt cx="1696114" cy="554337"/>
              </a:xfrm>
              <a:effectLst>
                <a:outerShdw blurRad="101600" dist="50800" dir="5400000" algn="ctr" rotWithShape="0">
                  <a:srgbClr val="00FFFF"/>
                </a:outerShdw>
              </a:effectLst>
            </p:grpSpPr>
            <p:pic>
              <p:nvPicPr>
                <p:cNvPr id="1253" name="Picture 1252" descr="glow-ball.png"/>
                <p:cNvPicPr>
                  <a:picLocks noChangeAspect="1"/>
                </p:cNvPicPr>
                <p:nvPr/>
              </p:nvPicPr>
              <p:blipFill>
                <a:blip r:embed="rId4" cstate="print"/>
                <a:stretch>
                  <a:fillRect/>
                </a:stretch>
              </p:blipFill>
              <p:spPr>
                <a:xfrm>
                  <a:off x="3493455" y="2839742"/>
                  <a:ext cx="66294" cy="66294"/>
                </a:xfrm>
                <a:prstGeom prst="rect">
                  <a:avLst/>
                </a:prstGeom>
                <a:effectLst>
                  <a:outerShdw blurRad="228600" dist="50800" dir="5400000" algn="ctr" rotWithShape="0">
                    <a:srgbClr val="66FFFF"/>
                  </a:outerShdw>
                </a:effectLst>
              </p:spPr>
            </p:pic>
            <p:pic>
              <p:nvPicPr>
                <p:cNvPr id="1254" name="Picture 1253" descr="glow-ball.png"/>
                <p:cNvPicPr>
                  <a:picLocks noChangeAspect="1"/>
                </p:cNvPicPr>
                <p:nvPr/>
              </p:nvPicPr>
              <p:blipFill>
                <a:blip r:embed="rId4" cstate="print"/>
                <a:stretch>
                  <a:fillRect/>
                </a:stretch>
              </p:blipFill>
              <p:spPr>
                <a:xfrm>
                  <a:off x="2119686" y="2852046"/>
                  <a:ext cx="66294" cy="66294"/>
                </a:xfrm>
                <a:prstGeom prst="rect">
                  <a:avLst/>
                </a:prstGeom>
                <a:effectLst>
                  <a:outerShdw blurRad="228600" dist="50800" dir="5400000" algn="ctr" rotWithShape="0">
                    <a:srgbClr val="66FFFF"/>
                  </a:outerShdw>
                </a:effectLst>
              </p:spPr>
            </p:pic>
            <p:pic>
              <p:nvPicPr>
                <p:cNvPr id="1255" name="Picture 1254" descr="glow-ball.png"/>
                <p:cNvPicPr>
                  <a:picLocks noChangeAspect="1"/>
                </p:cNvPicPr>
                <p:nvPr/>
              </p:nvPicPr>
              <p:blipFill>
                <a:blip r:embed="rId4" cstate="print"/>
                <a:stretch>
                  <a:fillRect/>
                </a:stretch>
              </p:blipFill>
              <p:spPr>
                <a:xfrm>
                  <a:off x="2016904" y="2696101"/>
                  <a:ext cx="66294" cy="66294"/>
                </a:xfrm>
                <a:prstGeom prst="rect">
                  <a:avLst/>
                </a:prstGeom>
                <a:effectLst>
                  <a:outerShdw blurRad="228600" dist="50800" dir="5400000" algn="ctr" rotWithShape="0">
                    <a:srgbClr val="66FFFF"/>
                  </a:outerShdw>
                </a:effectLst>
              </p:spPr>
            </p:pic>
            <p:pic>
              <p:nvPicPr>
                <p:cNvPr id="1256" name="Picture 1255" descr="glow-ball.png"/>
                <p:cNvPicPr>
                  <a:picLocks noChangeAspect="1"/>
                </p:cNvPicPr>
                <p:nvPr/>
              </p:nvPicPr>
              <p:blipFill>
                <a:blip r:embed="rId4" cstate="print"/>
                <a:stretch>
                  <a:fillRect/>
                </a:stretch>
              </p:blipFill>
              <p:spPr>
                <a:xfrm>
                  <a:off x="2201202" y="2976093"/>
                  <a:ext cx="66294" cy="66294"/>
                </a:xfrm>
                <a:prstGeom prst="rect">
                  <a:avLst/>
                </a:prstGeom>
                <a:effectLst>
                  <a:outerShdw blurRad="228600" dist="50800" dir="5400000" algn="ctr" rotWithShape="0">
                    <a:srgbClr val="66FFFF"/>
                  </a:outerShdw>
                </a:effectLst>
              </p:spPr>
            </p:pic>
            <p:pic>
              <p:nvPicPr>
                <p:cNvPr id="1257" name="Picture 1256" descr="glow-ball.png"/>
                <p:cNvPicPr>
                  <a:picLocks noChangeAspect="1"/>
                </p:cNvPicPr>
                <p:nvPr/>
              </p:nvPicPr>
              <p:blipFill>
                <a:blip r:embed="rId4" cstate="print"/>
                <a:stretch>
                  <a:fillRect/>
                </a:stretch>
              </p:blipFill>
              <p:spPr>
                <a:xfrm>
                  <a:off x="2045258" y="2777618"/>
                  <a:ext cx="66294" cy="66294"/>
                </a:xfrm>
                <a:prstGeom prst="rect">
                  <a:avLst/>
                </a:prstGeom>
                <a:effectLst>
                  <a:outerShdw blurRad="228600" dist="50800" dir="5400000" algn="ctr" rotWithShape="0">
                    <a:srgbClr val="66FFFF"/>
                  </a:outerShdw>
                </a:effectLst>
              </p:spPr>
            </p:pic>
            <p:pic>
              <p:nvPicPr>
                <p:cNvPr id="1258" name="Picture 1257" descr="glow-ball.png"/>
                <p:cNvPicPr>
                  <a:picLocks noChangeAspect="1"/>
                </p:cNvPicPr>
                <p:nvPr/>
              </p:nvPicPr>
              <p:blipFill>
                <a:blip r:embed="rId4" cstate="print"/>
                <a:stretch>
                  <a:fillRect/>
                </a:stretch>
              </p:blipFill>
              <p:spPr>
                <a:xfrm>
                  <a:off x="3646724" y="2639901"/>
                  <a:ext cx="66294" cy="66294"/>
                </a:xfrm>
                <a:prstGeom prst="rect">
                  <a:avLst/>
                </a:prstGeom>
                <a:effectLst>
                  <a:outerShdw blurRad="228600" dist="50800" dir="5400000" algn="ctr" rotWithShape="0">
                    <a:srgbClr val="66FFFF"/>
                  </a:outerShdw>
                </a:effectLst>
              </p:spPr>
            </p:pic>
            <p:pic>
              <p:nvPicPr>
                <p:cNvPr id="1259" name="Picture 1258" descr="glow-ball.png"/>
                <p:cNvPicPr>
                  <a:picLocks noChangeAspect="1"/>
                </p:cNvPicPr>
                <p:nvPr/>
              </p:nvPicPr>
              <p:blipFill>
                <a:blip r:embed="rId4" cstate="print"/>
                <a:stretch>
                  <a:fillRect/>
                </a:stretch>
              </p:blipFill>
              <p:spPr>
                <a:xfrm>
                  <a:off x="2105510" y="2837870"/>
                  <a:ext cx="66294" cy="66294"/>
                </a:xfrm>
                <a:prstGeom prst="rect">
                  <a:avLst/>
                </a:prstGeom>
                <a:effectLst>
                  <a:outerShdw blurRad="228600" dist="50800" dir="5400000" algn="ctr" rotWithShape="0">
                    <a:srgbClr val="66FFFF"/>
                  </a:outerShdw>
                </a:effectLst>
              </p:spPr>
            </p:pic>
            <p:pic>
              <p:nvPicPr>
                <p:cNvPr id="1260" name="Picture 1259" descr="glow-ball.png"/>
                <p:cNvPicPr>
                  <a:picLocks noChangeAspect="1"/>
                </p:cNvPicPr>
                <p:nvPr/>
              </p:nvPicPr>
              <p:blipFill>
                <a:blip r:embed="rId4" cstate="print"/>
                <a:stretch>
                  <a:fillRect/>
                </a:stretch>
              </p:blipFill>
              <p:spPr>
                <a:xfrm>
                  <a:off x="3586433" y="2624829"/>
                  <a:ext cx="66294" cy="66294"/>
                </a:xfrm>
                <a:prstGeom prst="rect">
                  <a:avLst/>
                </a:prstGeom>
                <a:effectLst>
                  <a:outerShdw blurRad="228600" dist="50800" dir="5400000" algn="ctr" rotWithShape="0">
                    <a:srgbClr val="66FFFF"/>
                  </a:outerShdw>
                </a:effectLst>
              </p:spPr>
            </p:pic>
            <p:pic>
              <p:nvPicPr>
                <p:cNvPr id="1261" name="Picture 1260" descr="glow-ball.png"/>
                <p:cNvPicPr>
                  <a:picLocks noChangeAspect="1"/>
                </p:cNvPicPr>
                <p:nvPr/>
              </p:nvPicPr>
              <p:blipFill>
                <a:blip r:embed="rId4" cstate="print"/>
                <a:stretch>
                  <a:fillRect/>
                </a:stretch>
              </p:blipFill>
              <p:spPr>
                <a:xfrm>
                  <a:off x="3506046" y="2725313"/>
                  <a:ext cx="66294" cy="66294"/>
                </a:xfrm>
                <a:prstGeom prst="rect">
                  <a:avLst/>
                </a:prstGeom>
                <a:effectLst>
                  <a:outerShdw blurRad="228600" dist="50800" dir="5400000" algn="ctr" rotWithShape="0">
                    <a:srgbClr val="66FFFF"/>
                  </a:outerShdw>
                </a:effectLst>
              </p:spPr>
            </p:pic>
            <p:pic>
              <p:nvPicPr>
                <p:cNvPr id="1262" name="Picture 1261" descr="glow-ball.png"/>
                <p:cNvPicPr>
                  <a:picLocks noChangeAspect="1"/>
                </p:cNvPicPr>
                <p:nvPr/>
              </p:nvPicPr>
              <p:blipFill>
                <a:blip r:embed="rId4" cstate="print"/>
                <a:stretch>
                  <a:fillRect/>
                </a:stretch>
              </p:blipFill>
              <p:spPr>
                <a:xfrm>
                  <a:off x="3506046" y="2785603"/>
                  <a:ext cx="66294" cy="66294"/>
                </a:xfrm>
                <a:prstGeom prst="rect">
                  <a:avLst/>
                </a:prstGeom>
                <a:effectLst>
                  <a:outerShdw blurRad="228600" dist="50800" dir="5400000" algn="ctr" rotWithShape="0">
                    <a:srgbClr val="66FFFF"/>
                  </a:outerShdw>
                </a:effectLst>
              </p:spPr>
            </p:pic>
            <p:pic>
              <p:nvPicPr>
                <p:cNvPr id="1263" name="Picture 1262" descr="glow-ball.png"/>
                <p:cNvPicPr>
                  <a:picLocks noChangeAspect="1"/>
                </p:cNvPicPr>
                <p:nvPr/>
              </p:nvPicPr>
              <p:blipFill>
                <a:blip r:embed="rId4" cstate="print"/>
                <a:stretch>
                  <a:fillRect/>
                </a:stretch>
              </p:blipFill>
              <p:spPr>
                <a:xfrm>
                  <a:off x="3448237" y="2900033"/>
                  <a:ext cx="66294" cy="66294"/>
                </a:xfrm>
                <a:prstGeom prst="rect">
                  <a:avLst/>
                </a:prstGeom>
                <a:effectLst>
                  <a:outerShdw blurRad="228600" dist="50800" dir="5400000" algn="ctr" rotWithShape="0">
                    <a:srgbClr val="66FFFF"/>
                  </a:outerShdw>
                </a:effectLst>
              </p:spPr>
            </p:pic>
            <p:pic>
              <p:nvPicPr>
                <p:cNvPr id="1264" name="Picture 1263" descr="glow-ball.png"/>
                <p:cNvPicPr>
                  <a:picLocks noChangeAspect="1"/>
                </p:cNvPicPr>
                <p:nvPr/>
              </p:nvPicPr>
              <p:blipFill>
                <a:blip r:embed="rId4" cstate="print"/>
                <a:stretch>
                  <a:fillRect/>
                </a:stretch>
              </p:blipFill>
              <p:spPr>
                <a:xfrm>
                  <a:off x="2292677" y="2704090"/>
                  <a:ext cx="66294" cy="66294"/>
                </a:xfrm>
                <a:prstGeom prst="rect">
                  <a:avLst/>
                </a:prstGeom>
                <a:effectLst>
                  <a:outerShdw blurRad="228600" dist="50800" dir="5400000" algn="ctr" rotWithShape="0">
                    <a:srgbClr val="66FFFF"/>
                  </a:outerShdw>
                </a:effectLst>
              </p:spPr>
            </p:pic>
            <p:pic>
              <p:nvPicPr>
                <p:cNvPr id="1265" name="Picture 1264" descr="glow-ball.png"/>
                <p:cNvPicPr>
                  <a:picLocks noChangeAspect="1"/>
                </p:cNvPicPr>
                <p:nvPr/>
              </p:nvPicPr>
              <p:blipFill>
                <a:blip r:embed="rId4" cstate="print"/>
                <a:stretch>
                  <a:fillRect/>
                </a:stretch>
              </p:blipFill>
              <p:spPr>
                <a:xfrm>
                  <a:off x="2996062" y="2518195"/>
                  <a:ext cx="66294" cy="66294"/>
                </a:xfrm>
                <a:prstGeom prst="rect">
                  <a:avLst/>
                </a:prstGeom>
                <a:effectLst>
                  <a:outerShdw blurRad="228600" dist="50800" dir="5400000" algn="ctr" rotWithShape="0">
                    <a:srgbClr val="66FFFF"/>
                  </a:outerShdw>
                </a:effectLst>
              </p:spPr>
            </p:pic>
            <p:pic>
              <p:nvPicPr>
                <p:cNvPr id="1266" name="Picture 1265" descr="glow-ball.png"/>
                <p:cNvPicPr>
                  <a:picLocks noChangeAspect="1"/>
                </p:cNvPicPr>
                <p:nvPr/>
              </p:nvPicPr>
              <p:blipFill>
                <a:blip r:embed="rId4" cstate="print"/>
                <a:stretch>
                  <a:fillRect/>
                </a:stretch>
              </p:blipFill>
              <p:spPr>
                <a:xfrm>
                  <a:off x="3287464" y="2488050"/>
                  <a:ext cx="66294" cy="66294"/>
                </a:xfrm>
                <a:prstGeom prst="rect">
                  <a:avLst/>
                </a:prstGeom>
                <a:effectLst>
                  <a:outerShdw blurRad="228600" dist="50800" dir="5400000" algn="ctr" rotWithShape="0">
                    <a:srgbClr val="66FFFF"/>
                  </a:outerShdw>
                </a:effectLst>
              </p:spPr>
            </p:pic>
            <p:pic>
              <p:nvPicPr>
                <p:cNvPr id="1267" name="Picture 1266" descr="glow-ball.png"/>
                <p:cNvPicPr>
                  <a:picLocks noChangeAspect="1"/>
                </p:cNvPicPr>
                <p:nvPr/>
              </p:nvPicPr>
              <p:blipFill>
                <a:blip r:embed="rId4" cstate="print"/>
                <a:stretch>
                  <a:fillRect/>
                </a:stretch>
              </p:blipFill>
              <p:spPr>
                <a:xfrm>
                  <a:off x="3387948" y="2528243"/>
                  <a:ext cx="66294" cy="66294"/>
                </a:xfrm>
                <a:prstGeom prst="rect">
                  <a:avLst/>
                </a:prstGeom>
                <a:effectLst>
                  <a:outerShdw blurRad="228600" dist="50800" dir="5400000" algn="ctr" rotWithShape="0">
                    <a:srgbClr val="66FFFF"/>
                  </a:outerShdw>
                </a:effectLst>
              </p:spPr>
            </p:pic>
          </p:grpSp>
        </p:grpSp>
      </p:grpSp>
      <p:grpSp>
        <p:nvGrpSpPr>
          <p:cNvPr id="7" name="Group 1167"/>
          <p:cNvGrpSpPr/>
          <p:nvPr/>
        </p:nvGrpSpPr>
        <p:grpSpPr>
          <a:xfrm>
            <a:off x="1321025" y="1337642"/>
            <a:ext cx="6891316" cy="4986958"/>
            <a:chOff x="1760907" y="1060175"/>
            <a:chExt cx="9186029" cy="4986958"/>
          </a:xfrm>
        </p:grpSpPr>
        <p:pic>
          <p:nvPicPr>
            <p:cNvPr id="1174" name="Picture 1173" descr="glow-ball.png"/>
            <p:cNvPicPr>
              <a:picLocks noChangeAspect="1"/>
            </p:cNvPicPr>
            <p:nvPr/>
          </p:nvPicPr>
          <p:blipFill>
            <a:blip r:embed="rId8"/>
            <a:stretch>
              <a:fillRect/>
            </a:stretch>
          </p:blipFill>
          <p:spPr>
            <a:xfrm>
              <a:off x="1760907" y="2451653"/>
              <a:ext cx="749616" cy="749616"/>
            </a:xfrm>
            <a:prstGeom prst="rect">
              <a:avLst/>
            </a:prstGeom>
            <a:effectLst>
              <a:outerShdw blurRad="228600" dist="50800" dir="5400000" algn="ctr" rotWithShape="0">
                <a:srgbClr val="66FFFF"/>
              </a:outerShdw>
            </a:effectLst>
          </p:spPr>
        </p:pic>
        <p:pic>
          <p:nvPicPr>
            <p:cNvPr id="1175" name="Picture 1174" descr="glow-ball.png"/>
            <p:cNvPicPr>
              <a:picLocks noChangeAspect="1"/>
            </p:cNvPicPr>
            <p:nvPr/>
          </p:nvPicPr>
          <p:blipFill>
            <a:blip r:embed="rId8"/>
            <a:stretch>
              <a:fillRect/>
            </a:stretch>
          </p:blipFill>
          <p:spPr>
            <a:xfrm>
              <a:off x="3059620" y="2292627"/>
              <a:ext cx="749616" cy="749616"/>
            </a:xfrm>
            <a:prstGeom prst="rect">
              <a:avLst/>
            </a:prstGeom>
            <a:effectLst>
              <a:outerShdw blurRad="228600" dist="50800" dir="5400000" algn="ctr" rotWithShape="0">
                <a:srgbClr val="66FFFF"/>
              </a:outerShdw>
            </a:effectLst>
          </p:spPr>
        </p:pic>
        <p:pic>
          <p:nvPicPr>
            <p:cNvPr id="1176" name="Picture 1175" descr="glow-ball.png"/>
            <p:cNvPicPr>
              <a:picLocks noChangeAspect="1"/>
            </p:cNvPicPr>
            <p:nvPr/>
          </p:nvPicPr>
          <p:blipFill>
            <a:blip r:embed="rId8"/>
            <a:stretch>
              <a:fillRect/>
            </a:stretch>
          </p:blipFill>
          <p:spPr>
            <a:xfrm>
              <a:off x="4133046" y="4412975"/>
              <a:ext cx="749616" cy="749616"/>
            </a:xfrm>
            <a:prstGeom prst="rect">
              <a:avLst/>
            </a:prstGeom>
            <a:effectLst>
              <a:outerShdw blurRad="228600" dist="50800" dir="5400000" algn="ctr" rotWithShape="0">
                <a:srgbClr val="66FFFF"/>
              </a:outerShdw>
            </a:effectLst>
          </p:spPr>
        </p:pic>
        <p:pic>
          <p:nvPicPr>
            <p:cNvPr id="1177" name="Picture 1176" descr="glow-ball.png"/>
            <p:cNvPicPr>
              <a:picLocks noChangeAspect="1"/>
            </p:cNvPicPr>
            <p:nvPr/>
          </p:nvPicPr>
          <p:blipFill>
            <a:blip r:embed="rId8"/>
            <a:stretch>
              <a:fillRect/>
            </a:stretch>
          </p:blipFill>
          <p:spPr>
            <a:xfrm>
              <a:off x="5776315" y="2319132"/>
              <a:ext cx="749616" cy="749616"/>
            </a:xfrm>
            <a:prstGeom prst="rect">
              <a:avLst/>
            </a:prstGeom>
            <a:effectLst>
              <a:outerShdw blurRad="228600" dist="50800" dir="5400000" algn="ctr" rotWithShape="0">
                <a:srgbClr val="66FFFF"/>
              </a:outerShdw>
            </a:effectLst>
          </p:spPr>
        </p:pic>
        <p:pic>
          <p:nvPicPr>
            <p:cNvPr id="1178" name="Picture 1177" descr="glow-ball.png"/>
            <p:cNvPicPr>
              <a:picLocks noChangeAspect="1"/>
            </p:cNvPicPr>
            <p:nvPr/>
          </p:nvPicPr>
          <p:blipFill>
            <a:blip r:embed="rId8"/>
            <a:stretch>
              <a:fillRect/>
            </a:stretch>
          </p:blipFill>
          <p:spPr>
            <a:xfrm>
              <a:off x="6422859" y="1848477"/>
              <a:ext cx="749616" cy="749616"/>
            </a:xfrm>
            <a:prstGeom prst="rect">
              <a:avLst/>
            </a:prstGeom>
            <a:effectLst>
              <a:outerShdw blurRad="228600" dist="50800" dir="5400000" algn="ctr" rotWithShape="0">
                <a:srgbClr val="66FFFF"/>
              </a:outerShdw>
            </a:effectLst>
          </p:spPr>
        </p:pic>
        <p:pic>
          <p:nvPicPr>
            <p:cNvPr id="1179" name="Picture 1178" descr="glow-ball.png"/>
            <p:cNvPicPr>
              <a:picLocks noChangeAspect="1"/>
            </p:cNvPicPr>
            <p:nvPr/>
          </p:nvPicPr>
          <p:blipFill>
            <a:blip r:embed="rId8"/>
            <a:stretch>
              <a:fillRect/>
            </a:stretch>
          </p:blipFill>
          <p:spPr>
            <a:xfrm>
              <a:off x="7289070" y="2984552"/>
              <a:ext cx="749616" cy="749616"/>
            </a:xfrm>
            <a:prstGeom prst="rect">
              <a:avLst/>
            </a:prstGeom>
            <a:effectLst>
              <a:outerShdw blurRad="228600" dist="50800" dir="5400000" algn="ctr" rotWithShape="0">
                <a:srgbClr val="66FFFF"/>
              </a:outerShdw>
            </a:effectLst>
          </p:spPr>
        </p:pic>
        <p:pic>
          <p:nvPicPr>
            <p:cNvPr id="1180" name="Picture 1179" descr="glow-ball.png"/>
            <p:cNvPicPr>
              <a:picLocks noChangeAspect="1"/>
            </p:cNvPicPr>
            <p:nvPr/>
          </p:nvPicPr>
          <p:blipFill>
            <a:blip r:embed="rId8"/>
            <a:stretch>
              <a:fillRect/>
            </a:stretch>
          </p:blipFill>
          <p:spPr>
            <a:xfrm>
              <a:off x="6699951" y="4461165"/>
              <a:ext cx="749616" cy="749616"/>
            </a:xfrm>
            <a:prstGeom prst="rect">
              <a:avLst/>
            </a:prstGeom>
            <a:effectLst>
              <a:outerShdw blurRad="228600" dist="50800" dir="5400000" algn="ctr" rotWithShape="0">
                <a:srgbClr val="66FFFF"/>
              </a:outerShdw>
            </a:effectLst>
          </p:spPr>
        </p:pic>
        <p:pic>
          <p:nvPicPr>
            <p:cNvPr id="1181" name="Picture 1180" descr="glow-ball.png"/>
            <p:cNvPicPr>
              <a:picLocks noChangeAspect="1"/>
            </p:cNvPicPr>
            <p:nvPr/>
          </p:nvPicPr>
          <p:blipFill>
            <a:blip r:embed="rId8"/>
            <a:stretch>
              <a:fillRect/>
            </a:stretch>
          </p:blipFill>
          <p:spPr>
            <a:xfrm>
              <a:off x="9570052" y="3319872"/>
              <a:ext cx="749616" cy="749616"/>
            </a:xfrm>
            <a:prstGeom prst="rect">
              <a:avLst/>
            </a:prstGeom>
            <a:effectLst>
              <a:outerShdw blurRad="228600" dist="50800" dir="5400000" algn="ctr" rotWithShape="0">
                <a:srgbClr val="66FFFF"/>
              </a:outerShdw>
            </a:effectLst>
          </p:spPr>
        </p:pic>
        <p:pic>
          <p:nvPicPr>
            <p:cNvPr id="1182" name="Picture 1181" descr="glow-ball.png"/>
            <p:cNvPicPr>
              <a:picLocks noChangeAspect="1"/>
            </p:cNvPicPr>
            <p:nvPr/>
          </p:nvPicPr>
          <p:blipFill>
            <a:blip r:embed="rId8"/>
            <a:stretch>
              <a:fillRect/>
            </a:stretch>
          </p:blipFill>
          <p:spPr>
            <a:xfrm>
              <a:off x="8646415" y="3024308"/>
              <a:ext cx="749616" cy="749616"/>
            </a:xfrm>
            <a:prstGeom prst="rect">
              <a:avLst/>
            </a:prstGeom>
            <a:effectLst>
              <a:outerShdw blurRad="228600" dist="50800" dir="5400000" algn="ctr" rotWithShape="0">
                <a:srgbClr val="66FFFF"/>
              </a:outerShdw>
            </a:effectLst>
          </p:spPr>
        </p:pic>
        <p:pic>
          <p:nvPicPr>
            <p:cNvPr id="1183" name="Picture 1182" descr="glow-ball.png"/>
            <p:cNvPicPr>
              <a:picLocks noChangeAspect="1"/>
            </p:cNvPicPr>
            <p:nvPr/>
          </p:nvPicPr>
          <p:blipFill>
            <a:blip r:embed="rId8"/>
            <a:stretch>
              <a:fillRect/>
            </a:stretch>
          </p:blipFill>
          <p:spPr>
            <a:xfrm>
              <a:off x="9288141" y="2676941"/>
              <a:ext cx="749616" cy="749616"/>
            </a:xfrm>
            <a:prstGeom prst="rect">
              <a:avLst/>
            </a:prstGeom>
            <a:effectLst>
              <a:outerShdw blurRad="228600" dist="50800" dir="5400000" algn="ctr" rotWithShape="0">
                <a:srgbClr val="66FFFF"/>
              </a:outerShdw>
            </a:effectLst>
          </p:spPr>
        </p:pic>
        <p:pic>
          <p:nvPicPr>
            <p:cNvPr id="1184" name="Picture 1183" descr="glow-ball.png"/>
            <p:cNvPicPr>
              <a:picLocks noChangeAspect="1"/>
            </p:cNvPicPr>
            <p:nvPr/>
          </p:nvPicPr>
          <p:blipFill>
            <a:blip r:embed="rId8"/>
            <a:stretch>
              <a:fillRect/>
            </a:stretch>
          </p:blipFill>
          <p:spPr>
            <a:xfrm>
              <a:off x="10197320" y="2364511"/>
              <a:ext cx="749616" cy="749616"/>
            </a:xfrm>
            <a:prstGeom prst="rect">
              <a:avLst/>
            </a:prstGeom>
            <a:effectLst>
              <a:outerShdw blurRad="228600" dist="50800" dir="5400000" algn="ctr" rotWithShape="0">
                <a:srgbClr val="66FFFF"/>
              </a:outerShdw>
            </a:effectLst>
          </p:spPr>
        </p:pic>
        <p:pic>
          <p:nvPicPr>
            <p:cNvPr id="1185" name="Picture 1184" descr="glow-ball.png"/>
            <p:cNvPicPr>
              <a:picLocks noChangeAspect="1"/>
            </p:cNvPicPr>
            <p:nvPr/>
          </p:nvPicPr>
          <p:blipFill>
            <a:blip r:embed="rId8"/>
            <a:stretch>
              <a:fillRect/>
            </a:stretch>
          </p:blipFill>
          <p:spPr>
            <a:xfrm>
              <a:off x="2476524" y="2650437"/>
              <a:ext cx="749616" cy="749616"/>
            </a:xfrm>
            <a:prstGeom prst="rect">
              <a:avLst/>
            </a:prstGeom>
            <a:effectLst>
              <a:outerShdw blurRad="228600" dist="50800" dir="5400000" algn="ctr" rotWithShape="0">
                <a:srgbClr val="66FFFF"/>
              </a:outerShdw>
            </a:effectLst>
          </p:spPr>
        </p:pic>
        <p:pic>
          <p:nvPicPr>
            <p:cNvPr id="1186" name="Picture 1185" descr="glow-ball.png"/>
            <p:cNvPicPr>
              <a:picLocks noChangeAspect="1"/>
            </p:cNvPicPr>
            <p:nvPr/>
          </p:nvPicPr>
          <p:blipFill>
            <a:blip r:embed="rId8"/>
            <a:stretch>
              <a:fillRect/>
            </a:stretch>
          </p:blipFill>
          <p:spPr>
            <a:xfrm>
              <a:off x="1840420" y="1921566"/>
              <a:ext cx="749616" cy="749616"/>
            </a:xfrm>
            <a:prstGeom prst="rect">
              <a:avLst/>
            </a:prstGeom>
            <a:effectLst>
              <a:outerShdw blurRad="228600" dist="50800" dir="5400000" algn="ctr" rotWithShape="0">
                <a:srgbClr val="66FFFF"/>
              </a:outerShdw>
            </a:effectLst>
          </p:spPr>
        </p:pic>
        <p:pic>
          <p:nvPicPr>
            <p:cNvPr id="1187" name="Picture 1186" descr="glow-ball.png"/>
            <p:cNvPicPr>
              <a:picLocks noChangeAspect="1"/>
            </p:cNvPicPr>
            <p:nvPr/>
          </p:nvPicPr>
          <p:blipFill>
            <a:blip r:embed="rId8"/>
            <a:stretch>
              <a:fillRect/>
            </a:stretch>
          </p:blipFill>
          <p:spPr>
            <a:xfrm>
              <a:off x="5855829" y="1842053"/>
              <a:ext cx="749616" cy="749616"/>
            </a:xfrm>
            <a:prstGeom prst="rect">
              <a:avLst/>
            </a:prstGeom>
            <a:effectLst>
              <a:outerShdw blurRad="228600" dist="50800" dir="5400000" algn="ctr" rotWithShape="0">
                <a:srgbClr val="66FFFF"/>
              </a:outerShdw>
            </a:effectLst>
          </p:spPr>
        </p:pic>
        <p:sp>
          <p:nvSpPr>
            <p:cNvPr id="1188" name="Arc 1187"/>
            <p:cNvSpPr/>
            <p:nvPr/>
          </p:nvSpPr>
          <p:spPr>
            <a:xfrm>
              <a:off x="2213113" y="1060175"/>
              <a:ext cx="3935896" cy="2332387"/>
            </a:xfrm>
            <a:prstGeom prst="arc">
              <a:avLst>
                <a:gd name="adj1" fmla="val 10906070"/>
                <a:gd name="adj2" fmla="val 21595947"/>
              </a:avLst>
            </a:prstGeom>
            <a:ln>
              <a:gradFill>
                <a:gsLst>
                  <a:gs pos="0">
                    <a:srgbClr val="FF9900"/>
                  </a:gs>
                  <a:gs pos="50000">
                    <a:srgbClr val="FFFF00"/>
                  </a:gs>
                  <a:gs pos="72000">
                    <a:schemeClr val="tx1">
                      <a:alpha val="88000"/>
                    </a:schemeClr>
                  </a:gs>
                </a:gsLst>
                <a:lin ang="5400000" scaled="0"/>
              </a:gradFill>
            </a:ln>
            <a:effectLst/>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189" name="Arc 1188"/>
            <p:cNvSpPr/>
            <p:nvPr/>
          </p:nvSpPr>
          <p:spPr>
            <a:xfrm>
              <a:off x="9647582" y="2239618"/>
              <a:ext cx="960783" cy="1311965"/>
            </a:xfrm>
            <a:prstGeom prst="arc">
              <a:avLst>
                <a:gd name="adj1" fmla="val 10906070"/>
                <a:gd name="adj2" fmla="val 19903027"/>
              </a:avLst>
            </a:prstGeom>
            <a:ln>
              <a:gradFill>
                <a:gsLst>
                  <a:gs pos="0">
                    <a:srgbClr val="FF9900"/>
                  </a:gs>
                  <a:gs pos="50000">
                    <a:srgbClr val="FFFF00"/>
                  </a:gs>
                  <a:gs pos="72000">
                    <a:schemeClr val="tx1">
                      <a:alpha val="88000"/>
                    </a:schemeClr>
                  </a:gs>
                </a:gsLst>
                <a:lin ang="5400000" scaled="0"/>
              </a:gradFill>
            </a:ln>
            <a:effectLst/>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190" name="Arc 1189"/>
            <p:cNvSpPr/>
            <p:nvPr/>
          </p:nvSpPr>
          <p:spPr>
            <a:xfrm>
              <a:off x="2809461" y="2259497"/>
              <a:ext cx="649356" cy="1311965"/>
            </a:xfrm>
            <a:prstGeom prst="arc">
              <a:avLst>
                <a:gd name="adj1" fmla="val 9717080"/>
                <a:gd name="adj2" fmla="val 18895577"/>
              </a:avLst>
            </a:prstGeom>
            <a:ln>
              <a:gradFill>
                <a:gsLst>
                  <a:gs pos="0">
                    <a:srgbClr val="FF9900"/>
                  </a:gs>
                  <a:gs pos="50000">
                    <a:srgbClr val="FFFF00"/>
                  </a:gs>
                  <a:gs pos="72000">
                    <a:schemeClr val="tx1">
                      <a:alpha val="88000"/>
                    </a:schemeClr>
                  </a:gs>
                </a:gsLst>
                <a:lin ang="5400000" scaled="0"/>
              </a:gradFill>
            </a:ln>
            <a:effectLst/>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191" name="Arc 1190"/>
            <p:cNvSpPr/>
            <p:nvPr/>
          </p:nvSpPr>
          <p:spPr>
            <a:xfrm>
              <a:off x="2126973" y="2040836"/>
              <a:ext cx="3929269" cy="1311965"/>
            </a:xfrm>
            <a:prstGeom prst="arc">
              <a:avLst>
                <a:gd name="adj1" fmla="val 10708677"/>
                <a:gd name="adj2" fmla="val 21599465"/>
              </a:avLst>
            </a:prstGeom>
            <a:ln>
              <a:gradFill>
                <a:gsLst>
                  <a:gs pos="0">
                    <a:srgbClr val="FF9900"/>
                  </a:gs>
                  <a:gs pos="50000">
                    <a:srgbClr val="FFFF00"/>
                  </a:gs>
                  <a:gs pos="72000">
                    <a:schemeClr val="tx1">
                      <a:alpha val="88000"/>
                    </a:schemeClr>
                  </a:gs>
                </a:gsLst>
                <a:lin ang="5400000" scaled="0"/>
              </a:gradFill>
            </a:ln>
            <a:effectLst/>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192" name="Arc 1191"/>
            <p:cNvSpPr/>
            <p:nvPr/>
          </p:nvSpPr>
          <p:spPr>
            <a:xfrm>
              <a:off x="5976730" y="2034209"/>
              <a:ext cx="1630019" cy="2736574"/>
            </a:xfrm>
            <a:prstGeom prst="arc">
              <a:avLst>
                <a:gd name="adj1" fmla="val 13619739"/>
                <a:gd name="adj2" fmla="val 21415376"/>
              </a:avLst>
            </a:prstGeom>
            <a:ln>
              <a:gradFill>
                <a:gsLst>
                  <a:gs pos="0">
                    <a:srgbClr val="FF9900"/>
                  </a:gs>
                  <a:gs pos="50000">
                    <a:srgbClr val="FFFF00"/>
                  </a:gs>
                  <a:gs pos="72000">
                    <a:schemeClr val="tx1">
                      <a:alpha val="88000"/>
                    </a:schemeClr>
                  </a:gs>
                </a:gsLst>
                <a:lin ang="5400000" scaled="0"/>
              </a:gradFill>
            </a:ln>
            <a:effectLst/>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193" name="Arc 1192"/>
            <p:cNvSpPr/>
            <p:nvPr/>
          </p:nvSpPr>
          <p:spPr>
            <a:xfrm>
              <a:off x="7520608" y="2716696"/>
              <a:ext cx="1630019" cy="2736574"/>
            </a:xfrm>
            <a:prstGeom prst="arc">
              <a:avLst>
                <a:gd name="adj1" fmla="val 13619739"/>
                <a:gd name="adj2" fmla="val 18633558"/>
              </a:avLst>
            </a:prstGeom>
            <a:ln>
              <a:gradFill>
                <a:gsLst>
                  <a:gs pos="0">
                    <a:srgbClr val="FF9900"/>
                  </a:gs>
                  <a:gs pos="50000">
                    <a:srgbClr val="FFFF00"/>
                  </a:gs>
                  <a:gs pos="72000">
                    <a:schemeClr val="tx1">
                      <a:alpha val="88000"/>
                    </a:schemeClr>
                  </a:gs>
                </a:gsLst>
                <a:lin ang="5400000" scaled="0"/>
              </a:gradFill>
            </a:ln>
            <a:effectLst/>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194" name="Arc 1193"/>
            <p:cNvSpPr/>
            <p:nvPr/>
          </p:nvSpPr>
          <p:spPr>
            <a:xfrm>
              <a:off x="4419601" y="4002157"/>
              <a:ext cx="2630556" cy="1563755"/>
            </a:xfrm>
            <a:prstGeom prst="arc">
              <a:avLst>
                <a:gd name="adj1" fmla="val 10822441"/>
                <a:gd name="adj2" fmla="val 128699"/>
              </a:avLst>
            </a:prstGeom>
            <a:ln>
              <a:gradFill>
                <a:gsLst>
                  <a:gs pos="0">
                    <a:srgbClr val="FF9900"/>
                  </a:gs>
                  <a:gs pos="50000">
                    <a:srgbClr val="FFFF00"/>
                  </a:gs>
                  <a:gs pos="72000">
                    <a:schemeClr val="tx1">
                      <a:alpha val="88000"/>
                    </a:schemeClr>
                  </a:gs>
                </a:gsLst>
                <a:lin ang="5400000" scaled="0"/>
              </a:gradFill>
            </a:ln>
            <a:effectLst/>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169" name="Arc 1168"/>
            <p:cNvSpPr/>
            <p:nvPr/>
          </p:nvSpPr>
          <p:spPr>
            <a:xfrm>
              <a:off x="6991350" y="3075333"/>
              <a:ext cx="800099" cy="2971800"/>
            </a:xfrm>
            <a:prstGeom prst="arc">
              <a:avLst>
                <a:gd name="adj1" fmla="val 10822441"/>
                <a:gd name="adj2" fmla="val 16845630"/>
              </a:avLst>
            </a:prstGeom>
            <a:ln>
              <a:gradFill>
                <a:gsLst>
                  <a:gs pos="0">
                    <a:srgbClr val="FF9900"/>
                  </a:gs>
                  <a:gs pos="50000">
                    <a:srgbClr val="FFFF00"/>
                  </a:gs>
                  <a:gs pos="72000">
                    <a:schemeClr val="tx1">
                      <a:alpha val="88000"/>
                    </a:schemeClr>
                  </a:gs>
                </a:gsLst>
                <a:lin ang="5400000" scaled="0"/>
              </a:gradFill>
            </a:ln>
            <a:effectLst/>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grpSp>
      <p:grpSp>
        <p:nvGrpSpPr>
          <p:cNvPr id="8" name="Group 1273"/>
          <p:cNvGrpSpPr/>
          <p:nvPr/>
        </p:nvGrpSpPr>
        <p:grpSpPr>
          <a:xfrm>
            <a:off x="2596928" y="5120406"/>
            <a:ext cx="1826454" cy="1451845"/>
            <a:chOff x="-21875" y="3316685"/>
            <a:chExt cx="2434638" cy="1451845"/>
          </a:xfrm>
        </p:grpSpPr>
        <p:pic>
          <p:nvPicPr>
            <p:cNvPr id="1173" name="Picture 1172" descr="mainframe icon.png"/>
            <p:cNvPicPr>
              <a:picLocks noChangeAspect="1"/>
            </p:cNvPicPr>
            <p:nvPr/>
          </p:nvPicPr>
          <p:blipFill>
            <a:blip r:embed="rId9" cstate="screen"/>
            <a:stretch>
              <a:fillRect/>
            </a:stretch>
          </p:blipFill>
          <p:spPr>
            <a:xfrm>
              <a:off x="621732" y="3647059"/>
              <a:ext cx="1124712" cy="1121471"/>
            </a:xfrm>
            <a:prstGeom prst="rect">
              <a:avLst/>
            </a:prstGeom>
            <a:effectLst>
              <a:outerShdw blurRad="76200" dir="13500000" sy="23000" kx="1200000" algn="br" rotWithShape="0">
                <a:prstClr val="black">
                  <a:alpha val="20000"/>
                </a:prstClr>
              </a:outerShdw>
            </a:effectLst>
          </p:spPr>
        </p:pic>
        <p:sp>
          <p:nvSpPr>
            <p:cNvPr id="1195" name="Title 1"/>
            <p:cNvSpPr txBox="1">
              <a:spLocks/>
            </p:cNvSpPr>
            <p:nvPr/>
          </p:nvSpPr>
          <p:spPr>
            <a:xfrm>
              <a:off x="-21875" y="3316685"/>
              <a:ext cx="2434638" cy="358560"/>
            </a:xfrm>
            <a:prstGeom prst="rect">
              <a:avLst/>
            </a:prstGeom>
          </p:spPr>
          <p:txBody>
            <a:bodyPr vert="horz" wrap="square" lIns="0" tIns="0" rIns="0" bIns="0" rtlCol="0" anchor="t">
              <a:spAutoFit/>
            </a:bodyPr>
            <a:lstStyle/>
            <a:p>
              <a:pPr marL="0" marR="0" lvl="0" indent="0" algn="ctr" defTabSz="914363" rtl="0" eaLnBrk="1" fontAlgn="auto" latinLnBrk="0" hangingPunct="1">
                <a:lnSpc>
                  <a:spcPts val="3000"/>
                </a:lnSpc>
                <a:spcBef>
                  <a:spcPct val="0"/>
                </a:spcBef>
                <a:spcAft>
                  <a:spcPts val="0"/>
                </a:spcAft>
                <a:buClrTx/>
                <a:buSzTx/>
                <a:buFontTx/>
                <a:buNone/>
                <a:tabLst/>
                <a:defRPr/>
              </a:pPr>
              <a:r>
                <a:rPr lang="zh-CN" altLang="en-US" sz="2400" b="1" dirty="0" smtClean="0">
                  <a:solidFill>
                    <a:schemeClr val="bg1"/>
                  </a:solidFill>
                  <a:latin typeface="Segoe Light" pitchFamily="34" charset="0"/>
                </a:rPr>
                <a:t>客户</a:t>
              </a:r>
              <a:r>
                <a:rPr lang="en-US" altLang="zh-CN" sz="2400" b="1" dirty="0" smtClean="0">
                  <a:solidFill>
                    <a:schemeClr val="bg1"/>
                  </a:solidFill>
                  <a:latin typeface="Segoe Light" pitchFamily="34" charset="0"/>
                </a:rPr>
                <a:t>/</a:t>
              </a:r>
              <a:r>
                <a:rPr lang="zh-CN" altLang="en-US" sz="2400" b="1" dirty="0" smtClean="0">
                  <a:solidFill>
                    <a:schemeClr val="bg1"/>
                  </a:solidFill>
                  <a:latin typeface="Segoe Light" pitchFamily="34" charset="0"/>
                </a:rPr>
                <a:t>服务</a:t>
              </a:r>
              <a:endParaRPr lang="en-US" sz="2400" b="1" dirty="0" smtClean="0">
                <a:solidFill>
                  <a:schemeClr val="bg1"/>
                </a:solidFill>
                <a:latin typeface="Segoe Light" pitchFamily="34" charset="0"/>
              </a:endParaRPr>
            </a:p>
          </p:txBody>
        </p:sp>
      </p:grpSp>
      <p:grpSp>
        <p:nvGrpSpPr>
          <p:cNvPr id="9" name="Group 1276"/>
          <p:cNvGrpSpPr/>
          <p:nvPr/>
        </p:nvGrpSpPr>
        <p:grpSpPr>
          <a:xfrm>
            <a:off x="4797941" y="5111238"/>
            <a:ext cx="1622138" cy="1461012"/>
            <a:chOff x="114300" y="1811076"/>
            <a:chExt cx="2162288" cy="1461012"/>
          </a:xfrm>
        </p:grpSpPr>
        <p:pic>
          <p:nvPicPr>
            <p:cNvPr id="1197" name="Picture 1196" descr="new-blue-button2.png"/>
            <p:cNvPicPr>
              <a:picLocks noChangeAspect="1"/>
            </p:cNvPicPr>
            <p:nvPr/>
          </p:nvPicPr>
          <p:blipFill>
            <a:blip r:embed="rId10" cstate="screen">
              <a:lum bright="10000" contrast="10000"/>
            </a:blip>
            <a:stretch>
              <a:fillRect/>
            </a:stretch>
          </p:blipFill>
          <p:spPr>
            <a:xfrm>
              <a:off x="621732" y="2147376"/>
              <a:ext cx="1124712" cy="1124712"/>
            </a:xfrm>
            <a:prstGeom prst="rect">
              <a:avLst/>
            </a:prstGeom>
            <a:effectLst>
              <a:outerShdw blurRad="76200" dir="13500000" sy="23000" kx="1200000" algn="br" rotWithShape="0">
                <a:prstClr val="black">
                  <a:alpha val="20000"/>
                </a:prstClr>
              </a:outerShdw>
            </a:effectLst>
          </p:spPr>
        </p:pic>
        <p:sp>
          <p:nvSpPr>
            <p:cNvPr id="1198" name="Title 1"/>
            <p:cNvSpPr txBox="1">
              <a:spLocks/>
            </p:cNvSpPr>
            <p:nvPr/>
          </p:nvSpPr>
          <p:spPr>
            <a:xfrm>
              <a:off x="114300" y="1811076"/>
              <a:ext cx="2162288" cy="358560"/>
            </a:xfrm>
            <a:prstGeom prst="rect">
              <a:avLst/>
            </a:prstGeom>
          </p:spPr>
          <p:txBody>
            <a:bodyPr vert="horz" wrap="square" lIns="0" tIns="0" rIns="0" bIns="0" rtlCol="0" anchor="t">
              <a:spAutoFit/>
            </a:bodyPr>
            <a:lstStyle/>
            <a:p>
              <a:pPr marL="0" marR="0" lvl="0" indent="0" algn="ctr" defTabSz="914363" rtl="0" eaLnBrk="1" fontAlgn="auto" latinLnBrk="0" hangingPunct="1">
                <a:lnSpc>
                  <a:spcPts val="3000"/>
                </a:lnSpc>
                <a:spcBef>
                  <a:spcPct val="0"/>
                </a:spcBef>
                <a:spcAft>
                  <a:spcPts val="0"/>
                </a:spcAft>
                <a:buClrTx/>
                <a:buSzTx/>
                <a:buFontTx/>
                <a:buNone/>
                <a:tabLst/>
                <a:defRPr/>
              </a:pPr>
              <a:r>
                <a:rPr lang="en-US" sz="2400" b="1" dirty="0" smtClean="0">
                  <a:solidFill>
                    <a:schemeClr val="bg1"/>
                  </a:solidFill>
                  <a:latin typeface="Segoe Light" pitchFamily="34" charset="0"/>
                </a:rPr>
                <a:t>Web</a:t>
              </a:r>
            </a:p>
          </p:txBody>
        </p:sp>
      </p:grpSp>
      <p:grpSp>
        <p:nvGrpSpPr>
          <p:cNvPr id="10" name="Group 1271"/>
          <p:cNvGrpSpPr/>
          <p:nvPr/>
        </p:nvGrpSpPr>
        <p:grpSpPr>
          <a:xfrm>
            <a:off x="7123336" y="5105312"/>
            <a:ext cx="980709" cy="1466938"/>
            <a:chOff x="541808" y="305467"/>
            <a:chExt cx="1307272" cy="1466938"/>
          </a:xfrm>
        </p:grpSpPr>
        <p:pic>
          <p:nvPicPr>
            <p:cNvPr id="1272" name="Picture 5"/>
            <p:cNvPicPr>
              <a:picLocks noChangeAspect="1" noChangeArrowheads="1"/>
            </p:cNvPicPr>
            <p:nvPr/>
          </p:nvPicPr>
          <p:blipFill>
            <a:blip r:embed="rId11" cstate="screen"/>
            <a:srcRect/>
            <a:stretch>
              <a:fillRect/>
            </a:stretch>
          </p:blipFill>
          <p:spPr bwMode="auto">
            <a:xfrm>
              <a:off x="621732" y="647694"/>
              <a:ext cx="1124712" cy="1124711"/>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1275" name="Title 1"/>
            <p:cNvSpPr txBox="1">
              <a:spLocks/>
            </p:cNvSpPr>
            <p:nvPr/>
          </p:nvSpPr>
          <p:spPr>
            <a:xfrm>
              <a:off x="541808" y="305467"/>
              <a:ext cx="1307272" cy="358560"/>
            </a:xfrm>
            <a:prstGeom prst="rect">
              <a:avLst/>
            </a:prstGeom>
          </p:spPr>
          <p:txBody>
            <a:bodyPr vert="horz" wrap="square" lIns="0" tIns="0" rIns="0" bIns="0" rtlCol="0" anchor="t">
              <a:spAutoFit/>
            </a:bodyPr>
            <a:lstStyle/>
            <a:p>
              <a:pPr marL="0" marR="0" lvl="0" indent="0" algn="ctr" defTabSz="914363" rtl="0" eaLnBrk="1" fontAlgn="auto" latinLnBrk="0" hangingPunct="1">
                <a:lnSpc>
                  <a:spcPts val="3000"/>
                </a:lnSpc>
                <a:spcBef>
                  <a:spcPct val="0"/>
                </a:spcBef>
                <a:spcAft>
                  <a:spcPts val="0"/>
                </a:spcAft>
                <a:buClrTx/>
                <a:buSzTx/>
                <a:buFontTx/>
                <a:buNone/>
                <a:tabLst/>
                <a:defRPr/>
              </a:pPr>
              <a:r>
                <a:rPr lang="zh-CN" altLang="en-US" sz="2400" b="1" dirty="0" smtClean="0">
                  <a:solidFill>
                    <a:schemeClr val="bg1"/>
                  </a:solidFill>
                  <a:latin typeface="Segoe Light" pitchFamily="34" charset="0"/>
                </a:rPr>
                <a:t>云计算</a:t>
              </a:r>
              <a:endParaRPr lang="en-US" sz="2400" b="1" dirty="0" smtClean="0">
                <a:solidFill>
                  <a:schemeClr val="bg1"/>
                </a:solidFill>
                <a:latin typeface="Segoe Light" pitchFamily="34" charset="0"/>
              </a:endParaRPr>
            </a:p>
          </p:txBody>
        </p:sp>
      </p:grpSp>
      <p:grpSp>
        <p:nvGrpSpPr>
          <p:cNvPr id="11" name="Group 1279"/>
          <p:cNvGrpSpPr/>
          <p:nvPr/>
        </p:nvGrpSpPr>
        <p:grpSpPr>
          <a:xfrm>
            <a:off x="643105" y="5125988"/>
            <a:ext cx="1622138" cy="1446263"/>
            <a:chOff x="114300" y="4822295"/>
            <a:chExt cx="2162288" cy="1446263"/>
          </a:xfrm>
        </p:grpSpPr>
        <p:pic>
          <p:nvPicPr>
            <p:cNvPr id="1277" name="Picture 1276" descr="mainframe icon.png"/>
            <p:cNvPicPr>
              <a:picLocks/>
            </p:cNvPicPr>
            <p:nvPr/>
          </p:nvPicPr>
          <p:blipFill>
            <a:blip r:embed="rId12" cstate="screen"/>
            <a:stretch>
              <a:fillRect/>
            </a:stretch>
          </p:blipFill>
          <p:spPr>
            <a:xfrm>
              <a:off x="621559" y="5143500"/>
              <a:ext cx="1125058" cy="1125058"/>
            </a:xfrm>
            <a:prstGeom prst="rect">
              <a:avLst/>
            </a:prstGeom>
            <a:effectLst>
              <a:outerShdw blurRad="76200" dir="13500000" sy="23000" kx="1200000" algn="br" rotWithShape="0">
                <a:prstClr val="black">
                  <a:alpha val="20000"/>
                </a:prstClr>
              </a:outerShdw>
            </a:effectLst>
          </p:spPr>
        </p:pic>
        <p:sp>
          <p:nvSpPr>
            <p:cNvPr id="1278" name="Title 1"/>
            <p:cNvSpPr txBox="1">
              <a:spLocks/>
            </p:cNvSpPr>
            <p:nvPr/>
          </p:nvSpPr>
          <p:spPr>
            <a:xfrm>
              <a:off x="114300" y="4822295"/>
              <a:ext cx="2162288" cy="358560"/>
            </a:xfrm>
            <a:prstGeom prst="rect">
              <a:avLst/>
            </a:prstGeom>
          </p:spPr>
          <p:txBody>
            <a:bodyPr vert="horz" wrap="square" lIns="0" tIns="0" rIns="0" bIns="0" rtlCol="0" anchor="t">
              <a:spAutoFit/>
            </a:bodyPr>
            <a:lstStyle/>
            <a:p>
              <a:pPr marL="0" marR="0" lvl="0" indent="0" algn="ctr" defTabSz="914363" rtl="0" eaLnBrk="1" fontAlgn="auto" latinLnBrk="0" hangingPunct="1">
                <a:lnSpc>
                  <a:spcPts val="3000"/>
                </a:lnSpc>
                <a:spcBef>
                  <a:spcPct val="0"/>
                </a:spcBef>
                <a:spcAft>
                  <a:spcPts val="0"/>
                </a:spcAft>
                <a:buClrTx/>
                <a:buSzTx/>
                <a:buFontTx/>
                <a:buNone/>
                <a:tabLst/>
                <a:defRPr/>
              </a:pPr>
              <a:r>
                <a:rPr lang="zh-CN" altLang="en-US" sz="2400" b="1" dirty="0" smtClean="0">
                  <a:solidFill>
                    <a:schemeClr val="bg1"/>
                  </a:solidFill>
                  <a:latin typeface="Segoe Light" pitchFamily="34" charset="0"/>
                </a:rPr>
                <a:t>主机</a:t>
              </a:r>
              <a:endParaRPr lang="en-US" sz="2400" b="1" dirty="0" smtClean="0">
                <a:solidFill>
                  <a:schemeClr val="bg1"/>
                </a:solidFill>
                <a:latin typeface="Segoe Light" pitchFamily="34" charset="0"/>
              </a:endParaRPr>
            </a:p>
          </p:txBody>
        </p:sp>
      </p:grpSp>
      <p:sp>
        <p:nvSpPr>
          <p:cNvPr id="12" name="Title 11"/>
          <p:cNvSpPr>
            <a:spLocks noGrp="1"/>
          </p:cNvSpPr>
          <p:nvPr>
            <p:ph type="title"/>
          </p:nvPr>
        </p:nvSpPr>
        <p:spPr/>
        <p:txBody>
          <a:bodyPr/>
          <a:lstStyle/>
          <a:p>
            <a:r>
              <a:rPr lang="en-US" altLang="en-US" dirty="0"/>
              <a:t>IT</a:t>
            </a:r>
            <a:r>
              <a:rPr lang="zh-CN" altLang="en-US" dirty="0"/>
              <a:t>的演变</a:t>
            </a:r>
            <a:endParaRPr lang="en-US" dirty="0"/>
          </a:p>
        </p:txBody>
      </p:sp>
    </p:spTree>
    <p:extLst>
      <p:ext uri="{BB962C8B-B14F-4D97-AF65-F5344CB8AC3E}">
        <p14:creationId xmlns="" xmlns:p14="http://schemas.microsoft.com/office/powerpoint/2007/7/12/main" val="4272503692"/>
      </p:ext>
    </p:extLst>
  </p:cSld>
  <p:clrMapOvr>
    <a:masterClrMapping/>
  </p:clrMapOvr>
  <mc:AlternateContent xmlns:mc="http://schemas.openxmlformats.org/markup-compatibility/2006">
    <mc:Choice xmlns="" xmlns:p14="http://schemas.microsoft.com/office/powerpoint/2007/7/12/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xit" presetSubtype="0" fill="hold" nodeType="withEffect">
                                  <p:stCondLst>
                                    <p:cond delay="0"/>
                                  </p:stCondLst>
                                  <p:childTnLst>
                                    <p:animEffect transition="out" filter="fade">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是什么驱动了云计算？</a:t>
            </a:r>
            <a:endParaRPr lang="en-US" dirty="0"/>
          </a:p>
        </p:txBody>
      </p:sp>
      <p:sp>
        <p:nvSpPr>
          <p:cNvPr id="3" name="Content Placeholder 2"/>
          <p:cNvSpPr>
            <a:spLocks noGrp="1"/>
          </p:cNvSpPr>
          <p:nvPr>
            <p:ph idx="1"/>
          </p:nvPr>
        </p:nvSpPr>
        <p:spPr>
          <a:xfrm>
            <a:off x="457200" y="1600201"/>
            <a:ext cx="8229600" cy="1114420"/>
          </a:xfrm>
        </p:spPr>
        <p:txBody>
          <a:bodyPr/>
          <a:lstStyle/>
          <a:p>
            <a:r>
              <a:rPr lang="zh-CN" altLang="en-US" dirty="0" smtClean="0"/>
              <a:t>从长远来看，经济规律往往能够战胜其他一切</a:t>
            </a:r>
            <a:endParaRPr lang="en-US" altLang="zh-CN" dirty="0" smtClean="0"/>
          </a:p>
          <a:p>
            <a:endParaRPr lang="en-US" dirty="0"/>
          </a:p>
          <a:p>
            <a:pPr lvl="1"/>
            <a:endParaRPr lang="en-US" dirty="0"/>
          </a:p>
          <a:p>
            <a:endParaRPr lang="en-US" dirty="0"/>
          </a:p>
        </p:txBody>
      </p:sp>
      <p:sp>
        <p:nvSpPr>
          <p:cNvPr id="5" name="Content Placeholder 2"/>
          <p:cNvSpPr txBox="1">
            <a:spLocks/>
          </p:cNvSpPr>
          <p:nvPr/>
        </p:nvSpPr>
        <p:spPr>
          <a:xfrm>
            <a:off x="500034" y="2714620"/>
            <a:ext cx="8229600" cy="18288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kern="1200">
                <a:solidFill>
                  <a:schemeClr val="accent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Wingdings" pitchFamily="2" charset="2"/>
              <a:buChar char="l"/>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Wingdings" pitchFamily="2" charset="2"/>
              <a:buChar char="l"/>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Wingdings" pitchFamily="2" charset="2"/>
              <a:buChar char="l"/>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Wingdings" pitchFamily="2" charset="2"/>
              <a:buChar char="l"/>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a:t>技术驱动因素</a:t>
            </a:r>
            <a:endParaRPr lang="en-US" altLang="zh-CN" dirty="0"/>
          </a:p>
          <a:p>
            <a:pPr lvl="1"/>
            <a:r>
              <a:rPr lang="zh-CN" altLang="en-US" dirty="0"/>
              <a:t>互联网，无线网络技术 </a:t>
            </a:r>
            <a:r>
              <a:rPr lang="en-US" altLang="zh-CN" dirty="0"/>
              <a:t>(</a:t>
            </a:r>
            <a:r>
              <a:rPr lang="zh-CN" altLang="en-US" dirty="0"/>
              <a:t>带宽，稳定性，价格</a:t>
            </a:r>
            <a:r>
              <a:rPr lang="en-US" altLang="zh-CN" dirty="0"/>
              <a:t>)</a:t>
            </a:r>
          </a:p>
          <a:p>
            <a:pPr lvl="1"/>
            <a:r>
              <a:rPr lang="zh-CN" altLang="en-US" dirty="0"/>
              <a:t>廉价硬件的普及和提升（计算和存储）</a:t>
            </a:r>
            <a:endParaRPr lang="en-US" altLang="zh-CN" dirty="0"/>
          </a:p>
          <a:p>
            <a:pPr lvl="1"/>
            <a:r>
              <a:rPr lang="zh-CN" altLang="en-US" dirty="0"/>
              <a:t>分布式计算技术的进步</a:t>
            </a:r>
            <a:endParaRPr lang="en-US" altLang="zh-CN" dirty="0"/>
          </a:p>
          <a:p>
            <a:pPr lvl="1"/>
            <a:r>
              <a:rPr lang="zh-CN" altLang="en-US" dirty="0"/>
              <a:t>技术标准的统一</a:t>
            </a:r>
            <a:endParaRPr lang="en-US" altLang="zh-CN" dirty="0"/>
          </a:p>
          <a:p>
            <a:pPr lvl="1"/>
            <a:r>
              <a:rPr lang="en-US" altLang="zh-CN" dirty="0"/>
              <a:t>…</a:t>
            </a:r>
          </a:p>
          <a:p>
            <a:endParaRPr lang="en-US" dirty="0" smtClean="0"/>
          </a:p>
          <a:p>
            <a:pPr lvl="1"/>
            <a:endParaRPr lang="en-US" dirty="0" smtClean="0"/>
          </a:p>
          <a:p>
            <a:endParaRPr lang="en-US" dirty="0"/>
          </a:p>
        </p:txBody>
      </p:sp>
    </p:spTree>
    <p:extLst>
      <p:ext uri="{BB962C8B-B14F-4D97-AF65-F5344CB8AC3E}">
        <p14:creationId xmlns="" xmlns:p14="http://schemas.microsoft.com/office/powerpoint/2007/7/12/main" val="41069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2.4|11.4|11|3.1|4.6"/>
</p:tagLst>
</file>

<file path=ppt/tags/tag2.xml><?xml version="1.0" encoding="utf-8"?>
<p:tagLst xmlns:a="http://schemas.openxmlformats.org/drawingml/2006/main" xmlns:r="http://schemas.openxmlformats.org/officeDocument/2006/relationships" xmlns:p="http://schemas.openxmlformats.org/presentationml/2006/main">
  <p:tag name="TIMING" val="|.8|.7|1.1|36.8|70.1|50.6"/>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2009-10-16T04:15:53Z</outs:dateTime>
      <outs:isPinned>true</outs:isPinned>
    </outs:relatedDate>
    <outs:relatedDate>
      <outs:type>2</outs:type>
      <outs:displayName>Created</outs:displayName>
      <outs:dateTime>2009-09-17T08:59:27Z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xiaohua</outs:displayName>
          <outs:accountName/>
        </outs:relatedPerson>
      </outs:people>
      <outs:source>0</outs:source>
      <outs:isPinned>true</outs:isPinned>
    </outs:relatedPeopleItem>
    <outs:relatedPeopleItem>
      <outs:category>Last modified by</outs:category>
      <outs:people>
        <outs:relatedPerson>
          <outs:displayName>guoweif</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5A898F65-B107-4590-9A87-F19D1F1C5249}">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0</TotalTime>
  <Words>1605</Words>
  <Application>Microsoft Office PowerPoint</Application>
  <PresentationFormat>全屏显示(4:3)</PresentationFormat>
  <Paragraphs>465</Paragraphs>
  <Slides>45</Slides>
  <Notes>45</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Office 主题</vt:lpstr>
      <vt:lpstr>幻灯片 1</vt:lpstr>
      <vt:lpstr>云计算：从概念、方案到实践</vt:lpstr>
      <vt:lpstr>内容介绍</vt:lpstr>
      <vt:lpstr>幻灯片 4</vt:lpstr>
      <vt:lpstr>IT的演变</vt:lpstr>
      <vt:lpstr>IT的演变</vt:lpstr>
      <vt:lpstr>IT的演变</vt:lpstr>
      <vt:lpstr>IT的演变</vt:lpstr>
      <vt:lpstr>是什么驱动了云计算？</vt:lpstr>
      <vt:lpstr>是新酒还是新瓶装旧酒？</vt:lpstr>
      <vt:lpstr>延伸到云计算</vt:lpstr>
      <vt:lpstr>延伸到云计算</vt:lpstr>
      <vt:lpstr>幻灯片 13</vt:lpstr>
      <vt:lpstr>云计算的目标</vt:lpstr>
      <vt:lpstr>云计算概念</vt:lpstr>
      <vt:lpstr>云计算的5大要素</vt:lpstr>
      <vt:lpstr>多维云计算</vt:lpstr>
      <vt:lpstr>云计算服务的分类</vt:lpstr>
      <vt:lpstr>三种服务的图析</vt:lpstr>
      <vt:lpstr>三种部署模型</vt:lpstr>
      <vt:lpstr>不同服务模型的比较</vt:lpstr>
      <vt:lpstr>云计算的价值</vt:lpstr>
      <vt:lpstr>成本分析示意</vt:lpstr>
      <vt:lpstr>幻灯片 24</vt:lpstr>
      <vt:lpstr>软件 + 服务</vt:lpstr>
      <vt:lpstr>微软云计算平台：私有云+公共云</vt:lpstr>
      <vt:lpstr>应用部署选择</vt:lpstr>
      <vt:lpstr>不同方式的比较</vt:lpstr>
      <vt:lpstr>微软的公共云：Windows Azure Platform</vt:lpstr>
      <vt:lpstr>Windows Azure架构图示</vt:lpstr>
      <vt:lpstr>Windows Azure计算服务</vt:lpstr>
      <vt:lpstr>私有云计算基础架构</vt:lpstr>
      <vt:lpstr>私有云 : 提供服务</vt:lpstr>
      <vt:lpstr>微软云计算参考架构</vt:lpstr>
      <vt:lpstr>幻灯片 35</vt:lpstr>
      <vt:lpstr>成功案例一：苏州风云在线</vt:lpstr>
      <vt:lpstr>幻灯片 37</vt:lpstr>
      <vt:lpstr>成功案例二：杭州云计算开发培训平台</vt:lpstr>
      <vt:lpstr>杭州云计算开发培训平台 </vt:lpstr>
      <vt:lpstr>问题讨论</vt:lpstr>
      <vt:lpstr>小结：微软云计算特点</vt:lpstr>
      <vt:lpstr>疑问和解答</vt:lpstr>
      <vt:lpstr>参考资源</vt:lpstr>
      <vt:lpstr>幻灯片 44</vt:lpstr>
      <vt:lpstr>幻灯片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2009-10-29T01:34:22Z</dcterms:created>
  <dcterms:modified xsi:type="dcterms:W3CDTF">2009-10-29T01:39:51Z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