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18" r:id="rId2"/>
    <p:sldMasterId id="2147483725" r:id="rId3"/>
    <p:sldMasterId id="2147483744" r:id="rId4"/>
    <p:sldMasterId id="2147483763" r:id="rId5"/>
    <p:sldMasterId id="2147483778" r:id="rId6"/>
  </p:sldMasterIdLst>
  <p:notesMasterIdLst>
    <p:notesMasterId r:id="rId40"/>
  </p:notesMasterIdLst>
  <p:handoutMasterIdLst>
    <p:handoutMasterId r:id="rId41"/>
  </p:handoutMasterIdLst>
  <p:sldIdLst>
    <p:sldId id="397" r:id="rId7"/>
    <p:sldId id="398" r:id="rId8"/>
    <p:sldId id="392" r:id="rId9"/>
    <p:sldId id="359" r:id="rId10"/>
    <p:sldId id="366" r:id="rId11"/>
    <p:sldId id="365" r:id="rId12"/>
    <p:sldId id="379" r:id="rId13"/>
    <p:sldId id="380" r:id="rId14"/>
    <p:sldId id="373" r:id="rId15"/>
    <p:sldId id="377" r:id="rId16"/>
    <p:sldId id="299" r:id="rId17"/>
    <p:sldId id="372" r:id="rId18"/>
    <p:sldId id="378" r:id="rId19"/>
    <p:sldId id="393" r:id="rId20"/>
    <p:sldId id="376" r:id="rId21"/>
    <p:sldId id="381" r:id="rId22"/>
    <p:sldId id="400" r:id="rId23"/>
    <p:sldId id="368" r:id="rId24"/>
    <p:sldId id="367" r:id="rId25"/>
    <p:sldId id="382" r:id="rId26"/>
    <p:sldId id="383" r:id="rId27"/>
    <p:sldId id="384" r:id="rId28"/>
    <p:sldId id="360" r:id="rId29"/>
    <p:sldId id="386" r:id="rId30"/>
    <p:sldId id="388" r:id="rId31"/>
    <p:sldId id="387" r:id="rId32"/>
    <p:sldId id="389" r:id="rId33"/>
    <p:sldId id="412" r:id="rId34"/>
    <p:sldId id="407" r:id="rId35"/>
    <p:sldId id="361" r:id="rId36"/>
    <p:sldId id="408" r:id="rId37"/>
    <p:sldId id="302" r:id="rId38"/>
    <p:sldId id="411" r:id="rId39"/>
  </p:sldIdLst>
  <p:sldSz cx="9144000" cy="6858000" type="screen4x3"/>
  <p:notesSz cx="7010400" cy="9296400"/>
  <p:custDataLst>
    <p:tags r:id="rId42"/>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6AE1E"/>
    <a:srgbClr val="080808"/>
    <a:srgbClr val="FFFFFF"/>
    <a:srgbClr val="FF0066"/>
    <a:srgbClr val="000000"/>
    <a:srgbClr val="F3AF35"/>
    <a:srgbClr val="9C42E6"/>
    <a:srgbClr val="D1943B"/>
    <a:srgbClr val="F8F57B"/>
    <a:srgbClr val="D5B953"/>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020" autoAdjust="0"/>
    <p:restoredTop sz="89893" autoAdjust="0"/>
  </p:normalViewPr>
  <p:slideViewPr>
    <p:cSldViewPr>
      <p:cViewPr>
        <p:scale>
          <a:sx n="60" d="100"/>
          <a:sy n="60" d="100"/>
        </p:scale>
        <p:origin x="-1638" y="-300"/>
      </p:cViewPr>
      <p:guideLst>
        <p:guide orient="horz" pos="144"/>
        <p:guide orient="horz" pos="864"/>
        <p:guide orient="horz" pos="1484"/>
        <p:guide orient="horz" pos="1008"/>
        <p:guide orient="horz" pos="2544"/>
        <p:guide pos="3116"/>
        <p:guide pos="240"/>
        <p:guide pos="460"/>
        <p:guide pos="5516"/>
        <p:guide pos="893"/>
        <p:guide pos="5293"/>
      </p:guideLst>
    </p:cSldViewPr>
  </p:slideViewPr>
  <p:notesTextViewPr>
    <p:cViewPr>
      <p:scale>
        <a:sx n="33" d="100"/>
        <a:sy n="33" d="100"/>
      </p:scale>
      <p:origin x="0" y="0"/>
    </p:cViewPr>
  </p:notesTextViewPr>
  <p:sorterViewPr>
    <p:cViewPr>
      <p:scale>
        <a:sx n="28" d="100"/>
        <a:sy n="28" d="100"/>
      </p:scale>
      <p:origin x="0" y="0"/>
    </p:cViewPr>
  </p:sorterViewPr>
  <p:notesViewPr>
    <p:cSldViewPr showGuides="1">
      <p:cViewPr varScale="1">
        <p:scale>
          <a:sx n="79" d="100"/>
          <a:sy n="79" d="100"/>
        </p:scale>
        <p:origin x="-196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45B54-7F9D-4A5D-8ABA-24C32B87DDF4}"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26A80AF1-CFFA-4BDF-A387-B323EEA67B90}">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400" b="1" dirty="0" smtClean="0">
              <a:effectLst>
                <a:outerShdw blurRad="38100" dist="38100" dir="2700000" algn="tl">
                  <a:srgbClr val="000000">
                    <a:alpha val="43137"/>
                  </a:srgbClr>
                </a:outerShdw>
              </a:effectLst>
            </a:rPr>
            <a:t>流控制</a:t>
          </a:r>
          <a:endParaRPr lang="en-US" sz="2400" b="1" dirty="0">
            <a:effectLst>
              <a:outerShdw blurRad="38100" dist="38100" dir="2700000" algn="tl">
                <a:srgbClr val="000000">
                  <a:alpha val="43137"/>
                </a:srgbClr>
              </a:outerShdw>
            </a:effectLst>
          </a:endParaRPr>
        </a:p>
      </dgm:t>
    </dgm:pt>
    <dgm:pt modelId="{1017A543-3E0D-47FC-99F0-091A881D41DC}" type="parTrans" cxnId="{6D755B2A-57FB-48E3-8C36-B85B4F29D89E}">
      <dgm:prSet/>
      <dgm:spPr/>
      <dgm:t>
        <a:bodyPr/>
        <a:lstStyle/>
        <a:p>
          <a:endParaRPr lang="en-US"/>
        </a:p>
      </dgm:t>
    </dgm:pt>
    <dgm:pt modelId="{67C4A8CE-AFCC-422C-A9EE-E7B0F4728DC0}" type="sibTrans" cxnId="{6D755B2A-57FB-48E3-8C36-B85B4F29D89E}">
      <dgm:prSet/>
      <dgm:spPr/>
      <dgm:t>
        <a:bodyPr/>
        <a:lstStyle/>
        <a:p>
          <a:endParaRPr lang="en-US"/>
        </a:p>
      </dgm:t>
    </dgm:pt>
    <dgm:pt modelId="{B4BE65C6-0256-42A2-8AAA-8CA30CC416D3}">
      <dgm:prSet phldrT="[Text]"/>
      <dgm:spPr>
        <a:solidFill>
          <a:schemeClr val="bg2">
            <a:lumMod val="75000"/>
            <a:alpha val="90000"/>
          </a:schemeClr>
        </a:solidFill>
        <a:ln>
          <a:noFill/>
        </a:ln>
      </dgm:spPr>
      <dgm:t>
        <a:bodyPr/>
        <a:lstStyle/>
        <a:p>
          <a:r>
            <a:rPr lang="en-US" dirty="0" smtClean="0">
              <a:solidFill>
                <a:schemeClr val="tx1"/>
              </a:solidFill>
            </a:rPr>
            <a:t>Flowchart</a:t>
          </a:r>
          <a:endParaRPr lang="en-US" dirty="0">
            <a:solidFill>
              <a:schemeClr val="tx1"/>
            </a:solidFill>
          </a:endParaRPr>
        </a:p>
      </dgm:t>
    </dgm:pt>
    <dgm:pt modelId="{751EEF2D-899B-4105-9B12-1520DB9D2D52}" type="parTrans" cxnId="{5F9FCE18-0B84-42E2-9FAB-4E96606371F8}">
      <dgm:prSet/>
      <dgm:spPr/>
      <dgm:t>
        <a:bodyPr/>
        <a:lstStyle/>
        <a:p>
          <a:endParaRPr lang="en-US"/>
        </a:p>
      </dgm:t>
    </dgm:pt>
    <dgm:pt modelId="{2A9292AC-EF82-495D-BBC7-B8EFC78738B7}" type="sibTrans" cxnId="{5F9FCE18-0B84-42E2-9FAB-4E96606371F8}">
      <dgm:prSet/>
      <dgm:spPr/>
      <dgm:t>
        <a:bodyPr/>
        <a:lstStyle/>
        <a:p>
          <a:endParaRPr lang="en-US"/>
        </a:p>
      </dgm:t>
    </dgm:pt>
    <dgm:pt modelId="{FEC3EF51-587C-4E1C-9473-027A0AF17A84}">
      <dgm:prSet phldrT="[Text]"/>
      <dgm:spPr>
        <a:solidFill>
          <a:schemeClr val="bg2">
            <a:lumMod val="75000"/>
            <a:alpha val="90000"/>
          </a:schemeClr>
        </a:solidFill>
        <a:ln>
          <a:noFill/>
        </a:ln>
      </dgm:spPr>
      <dgm:t>
        <a:bodyPr/>
        <a:lstStyle/>
        <a:p>
          <a:r>
            <a:rPr lang="en-US" dirty="0" err="1" smtClean="0">
              <a:solidFill>
                <a:schemeClr val="tx1"/>
              </a:solidFill>
            </a:rPr>
            <a:t>DoWhile</a:t>
          </a:r>
          <a:endParaRPr lang="en-US" dirty="0">
            <a:solidFill>
              <a:schemeClr val="tx1"/>
            </a:solidFill>
          </a:endParaRPr>
        </a:p>
      </dgm:t>
    </dgm:pt>
    <dgm:pt modelId="{5AE7DCDB-9F52-4BE8-8B84-8F42D338F086}" type="parTrans" cxnId="{FAFCB51B-F66F-42C3-B505-8A02C5DF7567}">
      <dgm:prSet/>
      <dgm:spPr/>
      <dgm:t>
        <a:bodyPr/>
        <a:lstStyle/>
        <a:p>
          <a:endParaRPr lang="en-US"/>
        </a:p>
      </dgm:t>
    </dgm:pt>
    <dgm:pt modelId="{75697B90-13FD-4558-9586-44A3E2CA903F}" type="sibTrans" cxnId="{FAFCB51B-F66F-42C3-B505-8A02C5DF7567}">
      <dgm:prSet/>
      <dgm:spPr/>
      <dgm:t>
        <a:bodyPr/>
        <a:lstStyle/>
        <a:p>
          <a:endParaRPr lang="en-US"/>
        </a:p>
      </dgm:t>
    </dgm:pt>
    <dgm:pt modelId="{264E88BA-2682-4A29-AB60-7B0B75D14274}">
      <dgm:prSet phldrT="[Text]"/>
      <dgm:spPr>
        <a:solidFill>
          <a:schemeClr val="bg2">
            <a:lumMod val="75000"/>
            <a:alpha val="90000"/>
          </a:schemeClr>
        </a:solidFill>
        <a:ln>
          <a:noFill/>
        </a:ln>
      </dgm:spPr>
      <dgm:t>
        <a:bodyPr/>
        <a:lstStyle/>
        <a:p>
          <a:r>
            <a:rPr lang="en-US" dirty="0" smtClean="0">
              <a:solidFill>
                <a:schemeClr val="tx1"/>
              </a:solidFill>
            </a:rPr>
            <a:t>Break</a:t>
          </a:r>
          <a:endParaRPr lang="en-US" dirty="0">
            <a:solidFill>
              <a:schemeClr val="tx1"/>
            </a:solidFill>
          </a:endParaRPr>
        </a:p>
      </dgm:t>
    </dgm:pt>
    <dgm:pt modelId="{1E7CE60B-3DCD-4C86-A864-65E99B7B89BF}" type="parTrans" cxnId="{B8277B34-98FD-4E97-ADCD-69503ED3A234}">
      <dgm:prSet/>
      <dgm:spPr/>
      <dgm:t>
        <a:bodyPr/>
        <a:lstStyle/>
        <a:p>
          <a:endParaRPr lang="en-US"/>
        </a:p>
      </dgm:t>
    </dgm:pt>
    <dgm:pt modelId="{4A430BAB-38DA-4094-A1DC-0B41F321E03F}" type="sibTrans" cxnId="{B8277B34-98FD-4E97-ADCD-69503ED3A234}">
      <dgm:prSet/>
      <dgm:spPr/>
      <dgm:t>
        <a:bodyPr/>
        <a:lstStyle/>
        <a:p>
          <a:endParaRPr lang="en-US"/>
        </a:p>
      </dgm:t>
    </dgm:pt>
    <dgm:pt modelId="{82F7B461-E0F0-4178-A9D7-9ECAAE53DE48}">
      <dgm:prSet phldrT="[Text]"/>
      <dgm:spPr>
        <a:solidFill>
          <a:schemeClr val="bg2">
            <a:lumMod val="75000"/>
            <a:alpha val="90000"/>
          </a:schemeClr>
        </a:solidFill>
        <a:ln>
          <a:noFill/>
        </a:ln>
      </dgm:spPr>
      <dgm:t>
        <a:bodyPr/>
        <a:lstStyle/>
        <a:p>
          <a:r>
            <a:rPr lang="en-US" dirty="0" err="1" smtClean="0">
              <a:solidFill>
                <a:schemeClr val="tx1"/>
              </a:solidFill>
            </a:rPr>
            <a:t>ForEach</a:t>
          </a:r>
          <a:endParaRPr lang="en-US" dirty="0">
            <a:solidFill>
              <a:schemeClr val="tx1"/>
            </a:solidFill>
          </a:endParaRPr>
        </a:p>
      </dgm:t>
    </dgm:pt>
    <dgm:pt modelId="{2F251557-AD4B-4497-A221-1E6DF945BF8E}" type="parTrans" cxnId="{314A8EE5-673A-45DC-9558-66E6A9062D12}">
      <dgm:prSet/>
      <dgm:spPr/>
      <dgm:t>
        <a:bodyPr/>
        <a:lstStyle/>
        <a:p>
          <a:endParaRPr lang="en-US"/>
        </a:p>
      </dgm:t>
    </dgm:pt>
    <dgm:pt modelId="{9029BD38-FB4E-4F69-92AA-8262DBE50199}" type="sibTrans" cxnId="{314A8EE5-673A-45DC-9558-66E6A9062D12}">
      <dgm:prSet/>
      <dgm:spPr/>
      <dgm:t>
        <a:bodyPr/>
        <a:lstStyle/>
        <a:p>
          <a:endParaRPr lang="en-US"/>
        </a:p>
      </dgm:t>
    </dgm:pt>
    <dgm:pt modelId="{600A2A0D-76FB-49CE-87D1-305B68946537}">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b="1" dirty="0" smtClean="0">
              <a:effectLst>
                <a:outerShdw blurRad="38100" dist="38100" dir="2700000" algn="tl">
                  <a:srgbClr val="000000">
                    <a:alpha val="43137"/>
                  </a:srgbClr>
                </a:outerShdw>
              </a:effectLst>
            </a:rPr>
            <a:t>WCF</a:t>
          </a:r>
          <a:endParaRPr lang="en-US" sz="2400" b="1" dirty="0">
            <a:effectLst>
              <a:outerShdw blurRad="38100" dist="38100" dir="2700000" algn="tl">
                <a:srgbClr val="000000">
                  <a:alpha val="43137"/>
                </a:srgbClr>
              </a:outerShdw>
            </a:effectLst>
          </a:endParaRPr>
        </a:p>
      </dgm:t>
    </dgm:pt>
    <dgm:pt modelId="{EA2F480B-CA8B-4B03-8C47-51E75300A0F5}" type="parTrans" cxnId="{FB569B72-BAE3-493A-951B-6314DBBD2B82}">
      <dgm:prSet/>
      <dgm:spPr/>
      <dgm:t>
        <a:bodyPr/>
        <a:lstStyle/>
        <a:p>
          <a:endParaRPr lang="en-US"/>
        </a:p>
      </dgm:t>
    </dgm:pt>
    <dgm:pt modelId="{E3F4F48E-0F5A-4DF4-92F0-AFBDDDC92FE4}" type="sibTrans" cxnId="{FB569B72-BAE3-493A-951B-6314DBBD2B82}">
      <dgm:prSet/>
      <dgm:spPr/>
      <dgm:t>
        <a:bodyPr/>
        <a:lstStyle/>
        <a:p>
          <a:endParaRPr lang="en-US"/>
        </a:p>
      </dgm:t>
    </dgm:pt>
    <dgm:pt modelId="{C8C05CEC-CA56-41E9-8A45-B5204D5BE1B9}">
      <dgm:prSet phldrT="[Text]"/>
      <dgm:spPr>
        <a:solidFill>
          <a:schemeClr val="bg2">
            <a:lumMod val="75000"/>
            <a:alpha val="90000"/>
          </a:schemeClr>
        </a:solidFill>
        <a:ln>
          <a:noFill/>
        </a:ln>
      </dgm:spPr>
      <dgm:t>
        <a:bodyPr/>
        <a:lstStyle/>
        <a:p>
          <a:r>
            <a:rPr lang="en-US" dirty="0" smtClean="0">
              <a:solidFill>
                <a:schemeClr val="tx1"/>
              </a:solidFill>
            </a:rPr>
            <a:t>Send</a:t>
          </a:r>
          <a:endParaRPr lang="en-US" dirty="0">
            <a:solidFill>
              <a:schemeClr val="tx1"/>
            </a:solidFill>
          </a:endParaRPr>
        </a:p>
      </dgm:t>
    </dgm:pt>
    <dgm:pt modelId="{ED0F383C-F2CC-4062-8309-4FA4CD290A3A}" type="parTrans" cxnId="{552EA51A-1DDA-4D08-95FD-F0C8AC92C0B2}">
      <dgm:prSet/>
      <dgm:spPr/>
      <dgm:t>
        <a:bodyPr/>
        <a:lstStyle/>
        <a:p>
          <a:endParaRPr lang="en-US"/>
        </a:p>
      </dgm:t>
    </dgm:pt>
    <dgm:pt modelId="{71CC9217-E4A8-4A3F-91C7-A203244CECB9}" type="sibTrans" cxnId="{552EA51A-1DDA-4D08-95FD-F0C8AC92C0B2}">
      <dgm:prSet/>
      <dgm:spPr/>
      <dgm:t>
        <a:bodyPr/>
        <a:lstStyle/>
        <a:p>
          <a:endParaRPr lang="en-US"/>
        </a:p>
      </dgm:t>
    </dgm:pt>
    <dgm:pt modelId="{14F13017-0454-422E-B969-FDD32A5DCB4C}">
      <dgm:prSet phldrT="[Text]"/>
      <dgm:spPr>
        <a:solidFill>
          <a:schemeClr val="bg2">
            <a:lumMod val="75000"/>
            <a:alpha val="90000"/>
          </a:schemeClr>
        </a:solidFill>
        <a:ln>
          <a:noFill/>
        </a:ln>
      </dgm:spPr>
      <dgm:t>
        <a:bodyPr/>
        <a:lstStyle/>
        <a:p>
          <a:r>
            <a:rPr lang="en-US" dirty="0" smtClean="0">
              <a:solidFill>
                <a:schemeClr val="tx1"/>
              </a:solidFill>
            </a:rPr>
            <a:t>Receive</a:t>
          </a:r>
          <a:endParaRPr lang="en-US" dirty="0">
            <a:solidFill>
              <a:schemeClr val="tx1"/>
            </a:solidFill>
          </a:endParaRPr>
        </a:p>
      </dgm:t>
    </dgm:pt>
    <dgm:pt modelId="{F154AD82-CD3F-4656-AF81-4521126FECAC}" type="parTrans" cxnId="{A32A438C-3786-451B-8778-29B2488EBDD5}">
      <dgm:prSet/>
      <dgm:spPr/>
      <dgm:t>
        <a:bodyPr/>
        <a:lstStyle/>
        <a:p>
          <a:endParaRPr lang="en-US"/>
        </a:p>
      </dgm:t>
    </dgm:pt>
    <dgm:pt modelId="{D947569D-9F2A-4591-AC5F-18F33DC68D28}" type="sibTrans" cxnId="{A32A438C-3786-451B-8778-29B2488EBDD5}">
      <dgm:prSet/>
      <dgm:spPr/>
      <dgm:t>
        <a:bodyPr/>
        <a:lstStyle/>
        <a:p>
          <a:endParaRPr lang="en-US"/>
        </a:p>
      </dgm:t>
    </dgm:pt>
    <dgm:pt modelId="{6330732E-4963-4C8F-B38F-7C19CABBEF59}">
      <dgm:prSet phldrT="[Text]"/>
      <dgm:spPr>
        <a:solidFill>
          <a:schemeClr val="bg2">
            <a:lumMod val="75000"/>
            <a:alpha val="90000"/>
          </a:schemeClr>
        </a:solidFill>
        <a:ln>
          <a:noFill/>
        </a:ln>
      </dgm:spPr>
      <dgm:t>
        <a:bodyPr/>
        <a:lstStyle/>
        <a:p>
          <a:r>
            <a:rPr lang="en-US" dirty="0" err="1" smtClean="0">
              <a:solidFill>
                <a:schemeClr val="tx1"/>
              </a:solidFill>
            </a:rPr>
            <a:t>SendReply</a:t>
          </a:r>
          <a:endParaRPr lang="en-US" dirty="0">
            <a:solidFill>
              <a:schemeClr val="tx1"/>
            </a:solidFill>
          </a:endParaRPr>
        </a:p>
      </dgm:t>
    </dgm:pt>
    <dgm:pt modelId="{6A93BB87-F53D-4A56-BD83-8ADD9C3A6A9D}" type="parTrans" cxnId="{33A4E6CD-A569-4024-896C-1B174C9E64DA}">
      <dgm:prSet/>
      <dgm:spPr/>
      <dgm:t>
        <a:bodyPr/>
        <a:lstStyle/>
        <a:p>
          <a:endParaRPr lang="en-US"/>
        </a:p>
      </dgm:t>
    </dgm:pt>
    <dgm:pt modelId="{56D569DF-E9FF-4514-B3CA-2583EEF965D0}" type="sibTrans" cxnId="{33A4E6CD-A569-4024-896C-1B174C9E64DA}">
      <dgm:prSet/>
      <dgm:spPr/>
      <dgm:t>
        <a:bodyPr/>
        <a:lstStyle/>
        <a:p>
          <a:endParaRPr lang="en-US"/>
        </a:p>
      </dgm:t>
    </dgm:pt>
    <dgm:pt modelId="{66065857-FEC5-48FF-9D9B-0F5F2493442E}">
      <dgm:prSet phldrT="[Text]"/>
      <dgm:spPr>
        <a:solidFill>
          <a:schemeClr val="bg2">
            <a:lumMod val="75000"/>
            <a:alpha val="90000"/>
          </a:schemeClr>
        </a:solidFill>
        <a:ln>
          <a:noFill/>
        </a:ln>
      </dgm:spPr>
      <dgm:t>
        <a:bodyPr/>
        <a:lstStyle/>
        <a:p>
          <a:r>
            <a:rPr lang="en-US" dirty="0" err="1" smtClean="0">
              <a:solidFill>
                <a:schemeClr val="tx1"/>
              </a:solidFill>
            </a:rPr>
            <a:t>SendParameters</a:t>
          </a:r>
          <a:endParaRPr lang="en-US" dirty="0">
            <a:solidFill>
              <a:schemeClr val="tx1"/>
            </a:solidFill>
          </a:endParaRPr>
        </a:p>
      </dgm:t>
    </dgm:pt>
    <dgm:pt modelId="{9FC4209B-9825-467F-AA58-569C60A56E2A}" type="parTrans" cxnId="{91BC65F8-EF1E-4773-B7F5-394843254735}">
      <dgm:prSet/>
      <dgm:spPr/>
      <dgm:t>
        <a:bodyPr/>
        <a:lstStyle/>
        <a:p>
          <a:endParaRPr lang="en-US"/>
        </a:p>
      </dgm:t>
    </dgm:pt>
    <dgm:pt modelId="{CF27A903-750F-4098-8261-59CD6B0FB006}" type="sibTrans" cxnId="{91BC65F8-EF1E-4773-B7F5-394843254735}">
      <dgm:prSet/>
      <dgm:spPr/>
      <dgm:t>
        <a:bodyPr/>
        <a:lstStyle/>
        <a:p>
          <a:endParaRPr lang="en-US"/>
        </a:p>
      </dgm:t>
    </dgm:pt>
    <dgm:pt modelId="{44D069E3-2BBE-4A9D-9C96-FE0E952DF913}">
      <dgm:prSet phldrT="[Text]"/>
      <dgm:spPr>
        <a:solidFill>
          <a:schemeClr val="bg2">
            <a:lumMod val="75000"/>
            <a:alpha val="90000"/>
          </a:schemeClr>
        </a:solidFill>
        <a:ln>
          <a:noFill/>
        </a:ln>
      </dgm:spPr>
      <dgm:t>
        <a:bodyPr/>
        <a:lstStyle/>
        <a:p>
          <a:r>
            <a:rPr lang="en-US" dirty="0" err="1" smtClean="0">
              <a:solidFill>
                <a:schemeClr val="tx1"/>
              </a:solidFill>
            </a:rPr>
            <a:t>ReceiveParameters</a:t>
          </a:r>
          <a:endParaRPr lang="en-US" dirty="0">
            <a:solidFill>
              <a:schemeClr val="tx1"/>
            </a:solidFill>
          </a:endParaRPr>
        </a:p>
      </dgm:t>
    </dgm:pt>
    <dgm:pt modelId="{FCB341F6-8BD4-4448-B3C2-107C31281E65}" type="parTrans" cxnId="{83835DFE-CEE0-46F7-8FE0-023650853AE0}">
      <dgm:prSet/>
      <dgm:spPr/>
      <dgm:t>
        <a:bodyPr/>
        <a:lstStyle/>
        <a:p>
          <a:endParaRPr lang="en-US"/>
        </a:p>
      </dgm:t>
    </dgm:pt>
    <dgm:pt modelId="{2039A342-E0A6-4BA9-B4A3-35B6AB0DF02A}" type="sibTrans" cxnId="{83835DFE-CEE0-46F7-8FE0-023650853AE0}">
      <dgm:prSet/>
      <dgm:spPr/>
      <dgm:t>
        <a:bodyPr/>
        <a:lstStyle/>
        <a:p>
          <a:endParaRPr lang="en-US"/>
        </a:p>
      </dgm:t>
    </dgm:pt>
    <dgm:pt modelId="{128115A9-CCD9-47A9-AE0B-24A82171648D}">
      <dgm:prSet phldrT="[Text]"/>
      <dgm:spPr>
        <a:solidFill>
          <a:schemeClr val="bg2">
            <a:lumMod val="75000"/>
            <a:alpha val="90000"/>
          </a:schemeClr>
        </a:solidFill>
        <a:ln>
          <a:noFill/>
        </a:ln>
      </dgm:spPr>
      <dgm:t>
        <a:bodyPr/>
        <a:lstStyle/>
        <a:p>
          <a:r>
            <a:rPr lang="en-US" dirty="0" err="1" smtClean="0">
              <a:solidFill>
                <a:schemeClr val="tx1"/>
              </a:solidFill>
            </a:rPr>
            <a:t>InitializeCorrelation</a:t>
          </a:r>
          <a:endParaRPr lang="en-US" dirty="0">
            <a:solidFill>
              <a:schemeClr val="tx1"/>
            </a:solidFill>
          </a:endParaRPr>
        </a:p>
      </dgm:t>
    </dgm:pt>
    <dgm:pt modelId="{03B3BBA5-BDEF-473F-BFF3-081B0B8ABF91}" type="parTrans" cxnId="{C2B27CD5-946F-454D-BD7E-BAA287B85884}">
      <dgm:prSet/>
      <dgm:spPr/>
      <dgm:t>
        <a:bodyPr/>
        <a:lstStyle/>
        <a:p>
          <a:endParaRPr lang="en-US"/>
        </a:p>
      </dgm:t>
    </dgm:pt>
    <dgm:pt modelId="{E8638CF4-87C5-4B6A-9A8E-04DD721B421D}" type="sibTrans" cxnId="{C2B27CD5-946F-454D-BD7E-BAA287B85884}">
      <dgm:prSet/>
      <dgm:spPr/>
      <dgm:t>
        <a:bodyPr/>
        <a:lstStyle/>
        <a:p>
          <a:endParaRPr lang="en-US"/>
        </a:p>
      </dgm:t>
    </dgm:pt>
    <dgm:pt modelId="{A23F9965-3558-4762-9920-8A393EFEE14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400" b="1" dirty="0" smtClean="0">
              <a:effectLst>
                <a:outerShdw blurRad="38100" dist="38100" dir="2700000" algn="tl">
                  <a:srgbClr val="000000">
                    <a:alpha val="43137"/>
                  </a:srgbClr>
                </a:outerShdw>
              </a:effectLst>
            </a:rPr>
            <a:t>其他</a:t>
          </a:r>
          <a:endParaRPr lang="en-US" sz="2400" b="1" dirty="0">
            <a:effectLst>
              <a:outerShdw blurRad="38100" dist="38100" dir="2700000" algn="tl">
                <a:srgbClr val="000000">
                  <a:alpha val="43137"/>
                </a:srgbClr>
              </a:outerShdw>
            </a:effectLst>
          </a:endParaRPr>
        </a:p>
      </dgm:t>
    </dgm:pt>
    <dgm:pt modelId="{17CA54DF-BDDD-4D7F-97B8-A23FA1776AC4}" type="parTrans" cxnId="{73CF4076-2C91-4192-A76B-8745EF5C5316}">
      <dgm:prSet/>
      <dgm:spPr/>
      <dgm:t>
        <a:bodyPr/>
        <a:lstStyle/>
        <a:p>
          <a:endParaRPr lang="en-US"/>
        </a:p>
      </dgm:t>
    </dgm:pt>
    <dgm:pt modelId="{D417D35E-CCA3-4B3F-BDAF-88DFCE8030F1}" type="sibTrans" cxnId="{73CF4076-2C91-4192-A76B-8745EF5C5316}">
      <dgm:prSet/>
      <dgm:spPr/>
      <dgm:t>
        <a:bodyPr/>
        <a:lstStyle/>
        <a:p>
          <a:endParaRPr lang="en-US"/>
        </a:p>
      </dgm:t>
    </dgm:pt>
    <dgm:pt modelId="{019E1F97-1A4D-44F6-A06A-9FADFB17CA7A}">
      <dgm:prSet phldrT="[Text]"/>
      <dgm:spPr>
        <a:solidFill>
          <a:schemeClr val="bg2">
            <a:lumMod val="75000"/>
            <a:alpha val="90000"/>
          </a:schemeClr>
        </a:solidFill>
        <a:ln>
          <a:noFill/>
        </a:ln>
      </dgm:spPr>
      <dgm:t>
        <a:bodyPr/>
        <a:lstStyle/>
        <a:p>
          <a:r>
            <a:rPr lang="en-US" dirty="0" smtClean="0">
              <a:solidFill>
                <a:schemeClr val="tx1"/>
              </a:solidFill>
            </a:rPr>
            <a:t>Assign</a:t>
          </a:r>
          <a:endParaRPr lang="en-US" dirty="0">
            <a:solidFill>
              <a:schemeClr val="tx1"/>
            </a:solidFill>
          </a:endParaRPr>
        </a:p>
      </dgm:t>
    </dgm:pt>
    <dgm:pt modelId="{C6621066-0FBE-44D3-92D5-517C589AE945}" type="parTrans" cxnId="{57A5A0FF-FB8E-4521-B8AE-062859A140C7}">
      <dgm:prSet/>
      <dgm:spPr/>
      <dgm:t>
        <a:bodyPr/>
        <a:lstStyle/>
        <a:p>
          <a:endParaRPr lang="en-US"/>
        </a:p>
      </dgm:t>
    </dgm:pt>
    <dgm:pt modelId="{96AC90D2-3E94-47E6-8E6B-6DCB14DDC5A7}" type="sibTrans" cxnId="{57A5A0FF-FB8E-4521-B8AE-062859A140C7}">
      <dgm:prSet/>
      <dgm:spPr/>
      <dgm:t>
        <a:bodyPr/>
        <a:lstStyle/>
        <a:p>
          <a:endParaRPr lang="en-US"/>
        </a:p>
      </dgm:t>
    </dgm:pt>
    <dgm:pt modelId="{711C620A-213C-45EA-8BC3-ED8818DD19A2}">
      <dgm:prSet phldrT="[Text]"/>
      <dgm:spPr>
        <a:solidFill>
          <a:schemeClr val="bg2">
            <a:lumMod val="75000"/>
            <a:alpha val="90000"/>
          </a:schemeClr>
        </a:solidFill>
        <a:ln>
          <a:noFill/>
        </a:ln>
      </dgm:spPr>
      <dgm:t>
        <a:bodyPr/>
        <a:lstStyle/>
        <a:p>
          <a:r>
            <a:rPr lang="en-US" dirty="0" err="1" smtClean="0">
              <a:solidFill>
                <a:schemeClr val="tx1"/>
              </a:solidFill>
            </a:rPr>
            <a:t>MethodInvoke</a:t>
          </a:r>
          <a:endParaRPr lang="en-US" dirty="0">
            <a:solidFill>
              <a:schemeClr val="tx1"/>
            </a:solidFill>
          </a:endParaRPr>
        </a:p>
      </dgm:t>
    </dgm:pt>
    <dgm:pt modelId="{AC64D591-1171-4088-B8CF-85D2F96A8FAB}" type="parTrans" cxnId="{630102A9-FB4F-4C18-89E4-BEB3B4FA8396}">
      <dgm:prSet/>
      <dgm:spPr/>
      <dgm:t>
        <a:bodyPr/>
        <a:lstStyle/>
        <a:p>
          <a:endParaRPr lang="en-US"/>
        </a:p>
      </dgm:t>
    </dgm:pt>
    <dgm:pt modelId="{AD148B7A-75B5-40BC-888A-ADD7F6D64921}" type="sibTrans" cxnId="{630102A9-FB4F-4C18-89E4-BEB3B4FA8396}">
      <dgm:prSet/>
      <dgm:spPr/>
      <dgm:t>
        <a:bodyPr/>
        <a:lstStyle/>
        <a:p>
          <a:endParaRPr lang="en-US"/>
        </a:p>
      </dgm:t>
    </dgm:pt>
    <dgm:pt modelId="{492DBCA4-270B-47DD-94CC-7DAC7DFABE82}">
      <dgm:prSet phldrT="[Text]"/>
      <dgm:spPr>
        <a:solidFill>
          <a:schemeClr val="bg2">
            <a:lumMod val="75000"/>
            <a:alpha val="90000"/>
          </a:schemeClr>
        </a:solidFill>
        <a:ln>
          <a:noFill/>
        </a:ln>
      </dgm:spPr>
      <dgm:t>
        <a:bodyPr/>
        <a:lstStyle/>
        <a:p>
          <a:r>
            <a:rPr lang="en-US" dirty="0" smtClean="0">
              <a:solidFill>
                <a:schemeClr val="tx1"/>
              </a:solidFill>
            </a:rPr>
            <a:t>Persist</a:t>
          </a:r>
          <a:endParaRPr lang="en-US" dirty="0">
            <a:solidFill>
              <a:schemeClr val="tx1"/>
            </a:solidFill>
          </a:endParaRPr>
        </a:p>
      </dgm:t>
    </dgm:pt>
    <dgm:pt modelId="{3825BAE8-E2E8-47CC-B2D6-8D8025640CC5}" type="parTrans" cxnId="{0278CB9A-0EFC-40E1-A105-E68AF236B2EB}">
      <dgm:prSet/>
      <dgm:spPr/>
      <dgm:t>
        <a:bodyPr/>
        <a:lstStyle/>
        <a:p>
          <a:endParaRPr lang="en-US"/>
        </a:p>
      </dgm:t>
    </dgm:pt>
    <dgm:pt modelId="{95145C7D-8281-43F8-926A-4CE4351AEF08}" type="sibTrans" cxnId="{0278CB9A-0EFC-40E1-A105-E68AF236B2EB}">
      <dgm:prSet/>
      <dgm:spPr/>
      <dgm:t>
        <a:bodyPr/>
        <a:lstStyle/>
        <a:p>
          <a:endParaRPr lang="en-US"/>
        </a:p>
      </dgm:t>
    </dgm:pt>
    <dgm:pt modelId="{47C27D55-6D73-4220-87B5-76DD0779E2F6}">
      <dgm:prSet phldrT="[Text]"/>
      <dgm:spPr>
        <a:solidFill>
          <a:schemeClr val="bg2">
            <a:lumMod val="75000"/>
            <a:alpha val="90000"/>
          </a:schemeClr>
        </a:solidFill>
        <a:ln>
          <a:noFill/>
        </a:ln>
      </dgm:spPr>
      <dgm:t>
        <a:bodyPr/>
        <a:lstStyle/>
        <a:p>
          <a:r>
            <a:rPr lang="en-US" dirty="0" err="1" smtClean="0">
              <a:solidFill>
                <a:schemeClr val="tx1"/>
              </a:solidFill>
            </a:rPr>
            <a:t>PowerShellCommand</a:t>
          </a:r>
          <a:endParaRPr lang="en-US" dirty="0">
            <a:solidFill>
              <a:schemeClr val="tx1"/>
            </a:solidFill>
          </a:endParaRPr>
        </a:p>
      </dgm:t>
    </dgm:pt>
    <dgm:pt modelId="{1A2E3189-6EDE-4FA3-91F4-F203F9E6658A}" type="parTrans" cxnId="{73D91944-87F0-4CB6-8F84-9E6FBACEA144}">
      <dgm:prSet/>
      <dgm:spPr/>
      <dgm:t>
        <a:bodyPr/>
        <a:lstStyle/>
        <a:p>
          <a:endParaRPr lang="en-US"/>
        </a:p>
      </dgm:t>
    </dgm:pt>
    <dgm:pt modelId="{A4865158-0E97-44C5-BFD6-DA34DACDB6B1}" type="sibTrans" cxnId="{73D91944-87F0-4CB6-8F84-9E6FBACEA144}">
      <dgm:prSet/>
      <dgm:spPr/>
      <dgm:t>
        <a:bodyPr/>
        <a:lstStyle/>
        <a:p>
          <a:endParaRPr lang="en-US"/>
        </a:p>
      </dgm:t>
    </dgm:pt>
    <dgm:pt modelId="{75B3CC50-A223-4EF3-92C7-984A5A550EC2}">
      <dgm:prSet phldrT="[Text]"/>
      <dgm:spPr>
        <a:solidFill>
          <a:schemeClr val="bg2">
            <a:lumMod val="75000"/>
            <a:alpha val="90000"/>
          </a:schemeClr>
        </a:solidFill>
        <a:ln>
          <a:noFill/>
        </a:ln>
      </dgm:spPr>
      <dgm:t>
        <a:bodyPr/>
        <a:lstStyle/>
        <a:p>
          <a:r>
            <a:rPr lang="en-US" dirty="0" smtClean="0">
              <a:solidFill>
                <a:schemeClr val="tx1"/>
              </a:solidFill>
            </a:rPr>
            <a:t>...</a:t>
          </a:r>
          <a:endParaRPr lang="en-US" dirty="0">
            <a:solidFill>
              <a:schemeClr val="tx1"/>
            </a:solidFill>
          </a:endParaRPr>
        </a:p>
      </dgm:t>
    </dgm:pt>
    <dgm:pt modelId="{029E0B7B-FA4D-41A6-8F41-A3C094C5B931}" type="parTrans" cxnId="{050EE66C-DC22-4612-956A-02ED96DADA99}">
      <dgm:prSet/>
      <dgm:spPr/>
      <dgm:t>
        <a:bodyPr/>
        <a:lstStyle/>
        <a:p>
          <a:endParaRPr lang="en-US"/>
        </a:p>
      </dgm:t>
    </dgm:pt>
    <dgm:pt modelId="{222F005B-C9C2-4EAA-AE9D-445641B9918D}" type="sibTrans" cxnId="{050EE66C-DC22-4612-956A-02ED96DADA99}">
      <dgm:prSet/>
      <dgm:spPr/>
      <dgm:t>
        <a:bodyPr/>
        <a:lstStyle/>
        <a:p>
          <a:endParaRPr lang="en-US"/>
        </a:p>
      </dgm:t>
    </dgm:pt>
    <dgm:pt modelId="{56B6567F-4901-46E4-AD8C-86B22BD8296D}">
      <dgm:prSet phldrT="[Text]"/>
      <dgm:spPr>
        <a:solidFill>
          <a:schemeClr val="bg2">
            <a:lumMod val="75000"/>
            <a:alpha val="90000"/>
          </a:schemeClr>
        </a:solidFill>
        <a:ln>
          <a:noFill/>
        </a:ln>
      </dgm:spPr>
      <dgm:t>
        <a:bodyPr/>
        <a:lstStyle/>
        <a:p>
          <a:r>
            <a:rPr lang="en-US" dirty="0" err="1" smtClean="0">
              <a:solidFill>
                <a:schemeClr val="tx1"/>
              </a:solidFill>
            </a:rPr>
            <a:t>Interop</a:t>
          </a:r>
          <a:endParaRPr lang="en-US" dirty="0">
            <a:solidFill>
              <a:schemeClr val="tx1"/>
            </a:solidFill>
          </a:endParaRPr>
        </a:p>
      </dgm:t>
    </dgm:pt>
    <dgm:pt modelId="{EDB9A9D4-357A-4AD2-8924-A54C56B8DB09}" type="parTrans" cxnId="{2BB19BA2-C065-4349-A975-4E2D57C6F005}">
      <dgm:prSet/>
      <dgm:spPr/>
      <dgm:t>
        <a:bodyPr/>
        <a:lstStyle/>
        <a:p>
          <a:endParaRPr lang="en-US"/>
        </a:p>
      </dgm:t>
    </dgm:pt>
    <dgm:pt modelId="{5ADDFC90-51FC-444A-8A9B-EDDBA9FCF1FE}" type="sibTrans" cxnId="{2BB19BA2-C065-4349-A975-4E2D57C6F005}">
      <dgm:prSet/>
      <dgm:spPr/>
      <dgm:t>
        <a:bodyPr/>
        <a:lstStyle/>
        <a:p>
          <a:endParaRPr lang="en-US"/>
        </a:p>
      </dgm:t>
    </dgm:pt>
    <dgm:pt modelId="{95390AAB-C29F-4EBF-992D-6EEDCE62D647}">
      <dgm:prSet phldrT="[Text]"/>
      <dgm:spPr>
        <a:solidFill>
          <a:schemeClr val="bg2">
            <a:lumMod val="75000"/>
            <a:alpha val="90000"/>
          </a:schemeClr>
        </a:solidFill>
        <a:ln>
          <a:noFill/>
        </a:ln>
      </dgm:spPr>
      <dgm:t>
        <a:bodyPr/>
        <a:lstStyle/>
        <a:p>
          <a:r>
            <a:rPr lang="en-US" dirty="0" err="1" smtClean="0">
              <a:solidFill>
                <a:schemeClr val="tx1"/>
              </a:solidFill>
            </a:rPr>
            <a:t>CorrelationScope</a:t>
          </a:r>
          <a:endParaRPr lang="en-US" dirty="0">
            <a:solidFill>
              <a:schemeClr val="tx1"/>
            </a:solidFill>
          </a:endParaRPr>
        </a:p>
      </dgm:t>
    </dgm:pt>
    <dgm:pt modelId="{83DE8469-788C-4E1A-9566-EDBE18A0F97D}" type="parTrans" cxnId="{F3214DD6-770D-4967-98F5-273860569F6F}">
      <dgm:prSet/>
      <dgm:spPr/>
      <dgm:t>
        <a:bodyPr/>
        <a:lstStyle/>
        <a:p>
          <a:endParaRPr lang="zh-CN" altLang="en-US"/>
        </a:p>
      </dgm:t>
    </dgm:pt>
    <dgm:pt modelId="{18B5F877-A4D3-4343-8FC4-2870925AB87F}" type="sibTrans" cxnId="{F3214DD6-770D-4967-98F5-273860569F6F}">
      <dgm:prSet/>
      <dgm:spPr/>
      <dgm:t>
        <a:bodyPr/>
        <a:lstStyle/>
        <a:p>
          <a:endParaRPr lang="zh-CN" altLang="en-US"/>
        </a:p>
      </dgm:t>
    </dgm:pt>
    <dgm:pt modelId="{A0130906-A0A5-4783-95B9-FC3E43B503C0}">
      <dgm:prSet phldrT="[Text]"/>
      <dgm:spPr>
        <a:solidFill>
          <a:schemeClr val="bg2">
            <a:lumMod val="75000"/>
            <a:alpha val="90000"/>
          </a:schemeClr>
        </a:solidFill>
        <a:ln>
          <a:noFill/>
        </a:ln>
      </dgm:spPr>
      <dgm:t>
        <a:bodyPr/>
        <a:lstStyle/>
        <a:p>
          <a:r>
            <a:rPr lang="en-US" dirty="0" smtClean="0">
              <a:solidFill>
                <a:schemeClr val="tx1"/>
              </a:solidFill>
            </a:rPr>
            <a:t>…</a:t>
          </a:r>
          <a:endParaRPr lang="en-US" dirty="0">
            <a:solidFill>
              <a:schemeClr val="tx1"/>
            </a:solidFill>
          </a:endParaRPr>
        </a:p>
      </dgm:t>
    </dgm:pt>
    <dgm:pt modelId="{3EFC529D-9097-44FE-B7C8-F759B8EA244E}" type="parTrans" cxnId="{896F3DA2-C4F2-44ED-BED8-CA0B6AAA69C8}">
      <dgm:prSet/>
      <dgm:spPr/>
      <dgm:t>
        <a:bodyPr/>
        <a:lstStyle/>
        <a:p>
          <a:endParaRPr lang="zh-CN" altLang="en-US"/>
        </a:p>
      </dgm:t>
    </dgm:pt>
    <dgm:pt modelId="{AD3F54D8-F344-401C-AC64-C8D335969C28}" type="sibTrans" cxnId="{896F3DA2-C4F2-44ED-BED8-CA0B6AAA69C8}">
      <dgm:prSet/>
      <dgm:spPr/>
      <dgm:t>
        <a:bodyPr/>
        <a:lstStyle/>
        <a:p>
          <a:endParaRPr lang="zh-CN" altLang="en-US"/>
        </a:p>
      </dgm:t>
    </dgm:pt>
    <dgm:pt modelId="{FAED7506-F251-4BE3-B178-E821EF5556C2}" type="pres">
      <dgm:prSet presAssocID="{F7345B54-7F9D-4A5D-8ABA-24C32B87DDF4}" presName="Name0" presStyleCnt="0">
        <dgm:presLayoutVars>
          <dgm:dir/>
          <dgm:animLvl val="lvl"/>
          <dgm:resizeHandles val="exact"/>
        </dgm:presLayoutVars>
      </dgm:prSet>
      <dgm:spPr/>
      <dgm:t>
        <a:bodyPr/>
        <a:lstStyle/>
        <a:p>
          <a:endParaRPr lang="en-US"/>
        </a:p>
      </dgm:t>
    </dgm:pt>
    <dgm:pt modelId="{77392603-89F9-476D-800B-B5B6E07AB0F0}" type="pres">
      <dgm:prSet presAssocID="{26A80AF1-CFFA-4BDF-A387-B323EEA67B90}" presName="composite" presStyleCnt="0"/>
      <dgm:spPr/>
    </dgm:pt>
    <dgm:pt modelId="{688CA426-2657-48E0-A6D0-E1A34F776F15}" type="pres">
      <dgm:prSet presAssocID="{26A80AF1-CFFA-4BDF-A387-B323EEA67B90}" presName="parTx" presStyleLbl="alignNode1" presStyleIdx="0" presStyleCnt="3">
        <dgm:presLayoutVars>
          <dgm:chMax val="0"/>
          <dgm:chPref val="0"/>
          <dgm:bulletEnabled val="1"/>
        </dgm:presLayoutVars>
      </dgm:prSet>
      <dgm:spPr/>
      <dgm:t>
        <a:bodyPr/>
        <a:lstStyle/>
        <a:p>
          <a:endParaRPr lang="en-US"/>
        </a:p>
      </dgm:t>
    </dgm:pt>
    <dgm:pt modelId="{F592E2F4-35F0-42FC-B52C-5D0A6F657865}" type="pres">
      <dgm:prSet presAssocID="{26A80AF1-CFFA-4BDF-A387-B323EEA67B90}" presName="desTx" presStyleLbl="alignAccFollowNode1" presStyleIdx="0" presStyleCnt="3">
        <dgm:presLayoutVars>
          <dgm:bulletEnabled val="1"/>
        </dgm:presLayoutVars>
      </dgm:prSet>
      <dgm:spPr/>
      <dgm:t>
        <a:bodyPr/>
        <a:lstStyle/>
        <a:p>
          <a:endParaRPr lang="en-US"/>
        </a:p>
      </dgm:t>
    </dgm:pt>
    <dgm:pt modelId="{D43F1583-5E62-495A-9558-3391713CE716}" type="pres">
      <dgm:prSet presAssocID="{67C4A8CE-AFCC-422C-A9EE-E7B0F4728DC0}" presName="space" presStyleCnt="0"/>
      <dgm:spPr/>
    </dgm:pt>
    <dgm:pt modelId="{C2F15C1C-49B3-48B3-9CF0-00FE2C66F357}" type="pres">
      <dgm:prSet presAssocID="{600A2A0D-76FB-49CE-87D1-305B68946537}" presName="composite" presStyleCnt="0"/>
      <dgm:spPr/>
    </dgm:pt>
    <dgm:pt modelId="{8C3499E7-C95C-4A92-A706-BCD4121B568D}" type="pres">
      <dgm:prSet presAssocID="{600A2A0D-76FB-49CE-87D1-305B68946537}" presName="parTx" presStyleLbl="alignNode1" presStyleIdx="1" presStyleCnt="3">
        <dgm:presLayoutVars>
          <dgm:chMax val="0"/>
          <dgm:chPref val="0"/>
          <dgm:bulletEnabled val="1"/>
        </dgm:presLayoutVars>
      </dgm:prSet>
      <dgm:spPr/>
      <dgm:t>
        <a:bodyPr/>
        <a:lstStyle/>
        <a:p>
          <a:endParaRPr lang="en-US"/>
        </a:p>
      </dgm:t>
    </dgm:pt>
    <dgm:pt modelId="{EF85A0DA-ED72-4FE0-952F-2DB7F9F41DB3}" type="pres">
      <dgm:prSet presAssocID="{600A2A0D-76FB-49CE-87D1-305B68946537}" presName="desTx" presStyleLbl="alignAccFollowNode1" presStyleIdx="1" presStyleCnt="3">
        <dgm:presLayoutVars>
          <dgm:bulletEnabled val="1"/>
        </dgm:presLayoutVars>
      </dgm:prSet>
      <dgm:spPr/>
      <dgm:t>
        <a:bodyPr/>
        <a:lstStyle/>
        <a:p>
          <a:endParaRPr lang="en-US"/>
        </a:p>
      </dgm:t>
    </dgm:pt>
    <dgm:pt modelId="{1082CD3D-DB19-4845-9791-212F6897E1C8}" type="pres">
      <dgm:prSet presAssocID="{E3F4F48E-0F5A-4DF4-92F0-AFBDDDC92FE4}" presName="space" presStyleCnt="0"/>
      <dgm:spPr/>
    </dgm:pt>
    <dgm:pt modelId="{B5CAC5F3-14EC-41FD-9A2D-8A43EA900B1E}" type="pres">
      <dgm:prSet presAssocID="{A23F9965-3558-4762-9920-8A393EFEE148}" presName="composite" presStyleCnt="0"/>
      <dgm:spPr/>
    </dgm:pt>
    <dgm:pt modelId="{47DCA169-7A1F-4FC7-A945-EEBE87B1A676}" type="pres">
      <dgm:prSet presAssocID="{A23F9965-3558-4762-9920-8A393EFEE148}" presName="parTx" presStyleLbl="alignNode1" presStyleIdx="2" presStyleCnt="3">
        <dgm:presLayoutVars>
          <dgm:chMax val="0"/>
          <dgm:chPref val="0"/>
          <dgm:bulletEnabled val="1"/>
        </dgm:presLayoutVars>
      </dgm:prSet>
      <dgm:spPr/>
      <dgm:t>
        <a:bodyPr/>
        <a:lstStyle/>
        <a:p>
          <a:endParaRPr lang="en-US"/>
        </a:p>
      </dgm:t>
    </dgm:pt>
    <dgm:pt modelId="{D594F48B-1937-4DE9-B4AD-6C1121B59BC3}" type="pres">
      <dgm:prSet presAssocID="{A23F9965-3558-4762-9920-8A393EFEE148}" presName="desTx" presStyleLbl="alignAccFollowNode1" presStyleIdx="2" presStyleCnt="3">
        <dgm:presLayoutVars>
          <dgm:bulletEnabled val="1"/>
        </dgm:presLayoutVars>
      </dgm:prSet>
      <dgm:spPr/>
      <dgm:t>
        <a:bodyPr/>
        <a:lstStyle/>
        <a:p>
          <a:endParaRPr lang="en-US"/>
        </a:p>
      </dgm:t>
    </dgm:pt>
  </dgm:ptLst>
  <dgm:cxnLst>
    <dgm:cxn modelId="{337752F6-B500-4F5B-9B8D-FB1023CA66E2}" type="presOf" srcId="{F7345B54-7F9D-4A5D-8ABA-24C32B87DDF4}" destId="{FAED7506-F251-4BE3-B178-E821EF5556C2}" srcOrd="0" destOrd="0" presId="urn:microsoft.com/office/officeart/2005/8/layout/hList1"/>
    <dgm:cxn modelId="{91BC65F8-EF1E-4773-B7F5-394843254735}" srcId="{600A2A0D-76FB-49CE-87D1-305B68946537}" destId="{66065857-FEC5-48FF-9D9B-0F5F2493442E}" srcOrd="3" destOrd="0" parTransId="{9FC4209B-9825-467F-AA58-569C60A56E2A}" sibTransId="{CF27A903-750F-4098-8261-59CD6B0FB006}"/>
    <dgm:cxn modelId="{73D91944-87F0-4CB6-8F84-9E6FBACEA144}" srcId="{A23F9965-3558-4762-9920-8A393EFEE148}" destId="{47C27D55-6D73-4220-87B5-76DD0779E2F6}" srcOrd="4" destOrd="0" parTransId="{1A2E3189-6EDE-4FA3-91F4-F203F9E6658A}" sibTransId="{A4865158-0E97-44C5-BFD6-DA34DACDB6B1}"/>
    <dgm:cxn modelId="{630102A9-FB4F-4C18-89E4-BEB3B4FA8396}" srcId="{A23F9965-3558-4762-9920-8A393EFEE148}" destId="{711C620A-213C-45EA-8BC3-ED8818DD19A2}" srcOrd="1" destOrd="0" parTransId="{AC64D591-1171-4088-B8CF-85D2F96A8FAB}" sibTransId="{AD148B7A-75B5-40BC-888A-ADD7F6D64921}"/>
    <dgm:cxn modelId="{395C45B8-4381-4E03-82EF-E8C35294C9B6}" type="presOf" srcId="{B4BE65C6-0256-42A2-8AAA-8CA30CC416D3}" destId="{F592E2F4-35F0-42FC-B52C-5D0A6F657865}" srcOrd="0" destOrd="0" presId="urn:microsoft.com/office/officeart/2005/8/layout/hList1"/>
    <dgm:cxn modelId="{B8277B34-98FD-4E97-ADCD-69503ED3A234}" srcId="{26A80AF1-CFFA-4BDF-A387-B323EEA67B90}" destId="{264E88BA-2682-4A29-AB60-7B0B75D14274}" srcOrd="3" destOrd="0" parTransId="{1E7CE60B-3DCD-4C86-A864-65E99B7B89BF}" sibTransId="{4A430BAB-38DA-4094-A1DC-0B41F321E03F}"/>
    <dgm:cxn modelId="{0278CB9A-0EFC-40E1-A105-E68AF236B2EB}" srcId="{A23F9965-3558-4762-9920-8A393EFEE148}" destId="{492DBCA4-270B-47DD-94CC-7DAC7DFABE82}" srcOrd="2" destOrd="0" parTransId="{3825BAE8-E2E8-47CC-B2D6-8D8025640CC5}" sibTransId="{95145C7D-8281-43F8-926A-4CE4351AEF08}"/>
    <dgm:cxn modelId="{F3B0356D-72A7-4278-8104-101A4F5807A6}" type="presOf" srcId="{711C620A-213C-45EA-8BC3-ED8818DD19A2}" destId="{D594F48B-1937-4DE9-B4AD-6C1121B59BC3}" srcOrd="0" destOrd="1" presId="urn:microsoft.com/office/officeart/2005/8/layout/hList1"/>
    <dgm:cxn modelId="{2565E3D3-A3B9-4FB2-946A-0110DBA37111}" type="presOf" srcId="{FEC3EF51-587C-4E1C-9473-027A0AF17A84}" destId="{F592E2F4-35F0-42FC-B52C-5D0A6F657865}" srcOrd="0" destOrd="2" presId="urn:microsoft.com/office/officeart/2005/8/layout/hList1"/>
    <dgm:cxn modelId="{896F3DA2-C4F2-44ED-BED8-CA0B6AAA69C8}" srcId="{600A2A0D-76FB-49CE-87D1-305B68946537}" destId="{A0130906-A0A5-4783-95B9-FC3E43B503C0}" srcOrd="7" destOrd="0" parTransId="{3EFC529D-9097-44FE-B7C8-F759B8EA244E}" sibTransId="{AD3F54D8-F344-401C-AC64-C8D335969C28}"/>
    <dgm:cxn modelId="{0B1F94C7-0A45-45A8-A46A-4035E0F9B5D5}" type="presOf" srcId="{019E1F97-1A4D-44F6-A06A-9FADFB17CA7A}" destId="{D594F48B-1937-4DE9-B4AD-6C1121B59BC3}" srcOrd="0" destOrd="0" presId="urn:microsoft.com/office/officeart/2005/8/layout/hList1"/>
    <dgm:cxn modelId="{F5BE49ED-8EEF-42C4-9833-CDABF929B04B}" type="presOf" srcId="{A0130906-A0A5-4783-95B9-FC3E43B503C0}" destId="{EF85A0DA-ED72-4FE0-952F-2DB7F9F41DB3}" srcOrd="0" destOrd="7" presId="urn:microsoft.com/office/officeart/2005/8/layout/hList1"/>
    <dgm:cxn modelId="{73CF4076-2C91-4192-A76B-8745EF5C5316}" srcId="{F7345B54-7F9D-4A5D-8ABA-24C32B87DDF4}" destId="{A23F9965-3558-4762-9920-8A393EFEE148}" srcOrd="2" destOrd="0" parTransId="{17CA54DF-BDDD-4D7F-97B8-A23FA1776AC4}" sibTransId="{D417D35E-CCA3-4B3F-BDAF-88DFCE8030F1}"/>
    <dgm:cxn modelId="{9140291E-DB0B-4D80-A6A5-CF5B2354A3B5}" type="presOf" srcId="{14F13017-0454-422E-B969-FDD32A5DCB4C}" destId="{EF85A0DA-ED72-4FE0-952F-2DB7F9F41DB3}" srcOrd="0" destOrd="1" presId="urn:microsoft.com/office/officeart/2005/8/layout/hList1"/>
    <dgm:cxn modelId="{097F272F-B3B2-49BA-84D8-5374D8830ED8}" type="presOf" srcId="{128115A9-CCD9-47A9-AE0B-24A82171648D}" destId="{EF85A0DA-ED72-4FE0-952F-2DB7F9F41DB3}" srcOrd="0" destOrd="6" presId="urn:microsoft.com/office/officeart/2005/8/layout/hList1"/>
    <dgm:cxn modelId="{989C12CF-B473-41B8-BE4A-1C9392A7D27B}" type="presOf" srcId="{26A80AF1-CFFA-4BDF-A387-B323EEA67B90}" destId="{688CA426-2657-48E0-A6D0-E1A34F776F15}" srcOrd="0" destOrd="0" presId="urn:microsoft.com/office/officeart/2005/8/layout/hList1"/>
    <dgm:cxn modelId="{FB569B72-BAE3-493A-951B-6314DBBD2B82}" srcId="{F7345B54-7F9D-4A5D-8ABA-24C32B87DDF4}" destId="{600A2A0D-76FB-49CE-87D1-305B68946537}" srcOrd="1" destOrd="0" parTransId="{EA2F480B-CA8B-4B03-8C47-51E75300A0F5}" sibTransId="{E3F4F48E-0F5A-4DF4-92F0-AFBDDDC92FE4}"/>
    <dgm:cxn modelId="{A0D752F1-85E3-4DF1-997E-09474A1EE623}" type="presOf" srcId="{600A2A0D-76FB-49CE-87D1-305B68946537}" destId="{8C3499E7-C95C-4A92-A706-BCD4121B568D}" srcOrd="0" destOrd="0" presId="urn:microsoft.com/office/officeart/2005/8/layout/hList1"/>
    <dgm:cxn modelId="{79E1725E-7DA1-48F8-9281-353C698EC9A6}" type="presOf" srcId="{95390AAB-C29F-4EBF-992D-6EEDCE62D647}" destId="{EF85A0DA-ED72-4FE0-952F-2DB7F9F41DB3}" srcOrd="0" destOrd="5" presId="urn:microsoft.com/office/officeart/2005/8/layout/hList1"/>
    <dgm:cxn modelId="{96202361-4A58-4E48-8A78-CB43582DCBB8}" type="presOf" srcId="{264E88BA-2682-4A29-AB60-7B0B75D14274}" destId="{F592E2F4-35F0-42FC-B52C-5D0A6F657865}" srcOrd="0" destOrd="3" presId="urn:microsoft.com/office/officeart/2005/8/layout/hList1"/>
    <dgm:cxn modelId="{6D755B2A-57FB-48E3-8C36-B85B4F29D89E}" srcId="{F7345B54-7F9D-4A5D-8ABA-24C32B87DDF4}" destId="{26A80AF1-CFFA-4BDF-A387-B323EEA67B90}" srcOrd="0" destOrd="0" parTransId="{1017A543-3E0D-47FC-99F0-091A881D41DC}" sibTransId="{67C4A8CE-AFCC-422C-A9EE-E7B0F4728DC0}"/>
    <dgm:cxn modelId="{7DB60403-6526-4981-9C46-D80F0769B0F9}" type="presOf" srcId="{492DBCA4-270B-47DD-94CC-7DAC7DFABE82}" destId="{D594F48B-1937-4DE9-B4AD-6C1121B59BC3}" srcOrd="0" destOrd="2" presId="urn:microsoft.com/office/officeart/2005/8/layout/hList1"/>
    <dgm:cxn modelId="{C2B27CD5-946F-454D-BD7E-BAA287B85884}" srcId="{600A2A0D-76FB-49CE-87D1-305B68946537}" destId="{128115A9-CCD9-47A9-AE0B-24A82171648D}" srcOrd="6" destOrd="0" parTransId="{03B3BBA5-BDEF-473F-BFF3-081B0B8ABF91}" sibTransId="{E8638CF4-87C5-4B6A-9A8E-04DD721B421D}"/>
    <dgm:cxn modelId="{A32A438C-3786-451B-8778-29B2488EBDD5}" srcId="{600A2A0D-76FB-49CE-87D1-305B68946537}" destId="{14F13017-0454-422E-B969-FDD32A5DCB4C}" srcOrd="1" destOrd="0" parTransId="{F154AD82-CD3F-4656-AF81-4521126FECAC}" sibTransId="{D947569D-9F2A-4591-AC5F-18F33DC68D28}"/>
    <dgm:cxn modelId="{33A4E6CD-A569-4024-896C-1B174C9E64DA}" srcId="{600A2A0D-76FB-49CE-87D1-305B68946537}" destId="{6330732E-4963-4C8F-B38F-7C19CABBEF59}" srcOrd="2" destOrd="0" parTransId="{6A93BB87-F53D-4A56-BD83-8ADD9C3A6A9D}" sibTransId="{56D569DF-E9FF-4514-B3CA-2583EEF965D0}"/>
    <dgm:cxn modelId="{5F9FCE18-0B84-42E2-9FAB-4E96606371F8}" srcId="{26A80AF1-CFFA-4BDF-A387-B323EEA67B90}" destId="{B4BE65C6-0256-42A2-8AAA-8CA30CC416D3}" srcOrd="0" destOrd="0" parTransId="{751EEF2D-899B-4105-9B12-1520DB9D2D52}" sibTransId="{2A9292AC-EF82-495D-BBC7-B8EFC78738B7}"/>
    <dgm:cxn modelId="{FAFCB51B-F66F-42C3-B505-8A02C5DF7567}" srcId="{26A80AF1-CFFA-4BDF-A387-B323EEA67B90}" destId="{FEC3EF51-587C-4E1C-9473-027A0AF17A84}" srcOrd="2" destOrd="0" parTransId="{5AE7DCDB-9F52-4BE8-8B84-8F42D338F086}" sibTransId="{75697B90-13FD-4558-9586-44A3E2CA903F}"/>
    <dgm:cxn modelId="{E856AF5F-2676-4A1E-8424-7FF5F01F4D1C}" type="presOf" srcId="{56B6567F-4901-46E4-AD8C-86B22BD8296D}" destId="{D594F48B-1937-4DE9-B4AD-6C1121B59BC3}" srcOrd="0" destOrd="3" presId="urn:microsoft.com/office/officeart/2005/8/layout/hList1"/>
    <dgm:cxn modelId="{F3214DD6-770D-4967-98F5-273860569F6F}" srcId="{600A2A0D-76FB-49CE-87D1-305B68946537}" destId="{95390AAB-C29F-4EBF-992D-6EEDCE62D647}" srcOrd="5" destOrd="0" parTransId="{83DE8469-788C-4E1A-9566-EDBE18A0F97D}" sibTransId="{18B5F877-A4D3-4343-8FC4-2870925AB87F}"/>
    <dgm:cxn modelId="{046E8041-03EA-43FF-B8DB-667065C4FA18}" type="presOf" srcId="{44D069E3-2BBE-4A9D-9C96-FE0E952DF913}" destId="{EF85A0DA-ED72-4FE0-952F-2DB7F9F41DB3}" srcOrd="0" destOrd="4" presId="urn:microsoft.com/office/officeart/2005/8/layout/hList1"/>
    <dgm:cxn modelId="{4CFEAFBD-25A5-427F-9C01-02566257B0B8}" type="presOf" srcId="{47C27D55-6D73-4220-87B5-76DD0779E2F6}" destId="{D594F48B-1937-4DE9-B4AD-6C1121B59BC3}" srcOrd="0" destOrd="4" presId="urn:microsoft.com/office/officeart/2005/8/layout/hList1"/>
    <dgm:cxn modelId="{552EA51A-1DDA-4D08-95FD-F0C8AC92C0B2}" srcId="{600A2A0D-76FB-49CE-87D1-305B68946537}" destId="{C8C05CEC-CA56-41E9-8A45-B5204D5BE1B9}" srcOrd="0" destOrd="0" parTransId="{ED0F383C-F2CC-4062-8309-4FA4CD290A3A}" sibTransId="{71CC9217-E4A8-4A3F-91C7-A203244CECB9}"/>
    <dgm:cxn modelId="{83835DFE-CEE0-46F7-8FE0-023650853AE0}" srcId="{600A2A0D-76FB-49CE-87D1-305B68946537}" destId="{44D069E3-2BBE-4A9D-9C96-FE0E952DF913}" srcOrd="4" destOrd="0" parTransId="{FCB341F6-8BD4-4448-B3C2-107C31281E65}" sibTransId="{2039A342-E0A6-4BA9-B4A3-35B6AB0DF02A}"/>
    <dgm:cxn modelId="{050EE66C-DC22-4612-956A-02ED96DADA99}" srcId="{A23F9965-3558-4762-9920-8A393EFEE148}" destId="{75B3CC50-A223-4EF3-92C7-984A5A550EC2}" srcOrd="5" destOrd="0" parTransId="{029E0B7B-FA4D-41A6-8F41-A3C094C5B931}" sibTransId="{222F005B-C9C2-4EAA-AE9D-445641B9918D}"/>
    <dgm:cxn modelId="{7F6B724D-9089-46FC-A607-A79CF5356CC5}" type="presOf" srcId="{75B3CC50-A223-4EF3-92C7-984A5A550EC2}" destId="{D594F48B-1937-4DE9-B4AD-6C1121B59BC3}" srcOrd="0" destOrd="5" presId="urn:microsoft.com/office/officeart/2005/8/layout/hList1"/>
    <dgm:cxn modelId="{314A8EE5-673A-45DC-9558-66E6A9062D12}" srcId="{26A80AF1-CFFA-4BDF-A387-B323EEA67B90}" destId="{82F7B461-E0F0-4178-A9D7-9ECAAE53DE48}" srcOrd="1" destOrd="0" parTransId="{2F251557-AD4B-4497-A221-1E6DF945BF8E}" sibTransId="{9029BD38-FB4E-4F69-92AA-8262DBE50199}"/>
    <dgm:cxn modelId="{2BB19BA2-C065-4349-A975-4E2D57C6F005}" srcId="{A23F9965-3558-4762-9920-8A393EFEE148}" destId="{56B6567F-4901-46E4-AD8C-86B22BD8296D}" srcOrd="3" destOrd="0" parTransId="{EDB9A9D4-357A-4AD2-8924-A54C56B8DB09}" sibTransId="{5ADDFC90-51FC-444A-8A9B-EDDBA9FCF1FE}"/>
    <dgm:cxn modelId="{57A5A0FF-FB8E-4521-B8AE-062859A140C7}" srcId="{A23F9965-3558-4762-9920-8A393EFEE148}" destId="{019E1F97-1A4D-44F6-A06A-9FADFB17CA7A}" srcOrd="0" destOrd="0" parTransId="{C6621066-0FBE-44D3-92D5-517C589AE945}" sibTransId="{96AC90D2-3E94-47E6-8E6B-6DCB14DDC5A7}"/>
    <dgm:cxn modelId="{2C7AE2B3-3FFB-4827-8D2A-BA4573229EAC}" type="presOf" srcId="{A23F9965-3558-4762-9920-8A393EFEE148}" destId="{47DCA169-7A1F-4FC7-A945-EEBE87B1A676}" srcOrd="0" destOrd="0" presId="urn:microsoft.com/office/officeart/2005/8/layout/hList1"/>
    <dgm:cxn modelId="{9B2C09D7-E840-47D2-87FB-6082B32E424F}" type="presOf" srcId="{66065857-FEC5-48FF-9D9B-0F5F2493442E}" destId="{EF85A0DA-ED72-4FE0-952F-2DB7F9F41DB3}" srcOrd="0" destOrd="3" presId="urn:microsoft.com/office/officeart/2005/8/layout/hList1"/>
    <dgm:cxn modelId="{4A3E8313-B7DB-4530-8024-441D11E679AB}" type="presOf" srcId="{82F7B461-E0F0-4178-A9D7-9ECAAE53DE48}" destId="{F592E2F4-35F0-42FC-B52C-5D0A6F657865}" srcOrd="0" destOrd="1" presId="urn:microsoft.com/office/officeart/2005/8/layout/hList1"/>
    <dgm:cxn modelId="{D9CE7838-0B6E-4737-8513-2F76453D092F}" type="presOf" srcId="{6330732E-4963-4C8F-B38F-7C19CABBEF59}" destId="{EF85A0DA-ED72-4FE0-952F-2DB7F9F41DB3}" srcOrd="0" destOrd="2" presId="urn:microsoft.com/office/officeart/2005/8/layout/hList1"/>
    <dgm:cxn modelId="{BF314BEF-3DFF-4BDA-AF5B-3E9510079F73}" type="presOf" srcId="{C8C05CEC-CA56-41E9-8A45-B5204D5BE1B9}" destId="{EF85A0DA-ED72-4FE0-952F-2DB7F9F41DB3}" srcOrd="0" destOrd="0" presId="urn:microsoft.com/office/officeart/2005/8/layout/hList1"/>
    <dgm:cxn modelId="{82CFF537-B655-44CE-8DB0-834C7DB800A4}" type="presParOf" srcId="{FAED7506-F251-4BE3-B178-E821EF5556C2}" destId="{77392603-89F9-476D-800B-B5B6E07AB0F0}" srcOrd="0" destOrd="0" presId="urn:microsoft.com/office/officeart/2005/8/layout/hList1"/>
    <dgm:cxn modelId="{097C6385-C330-4384-89CE-600CE01537F2}" type="presParOf" srcId="{77392603-89F9-476D-800B-B5B6E07AB0F0}" destId="{688CA426-2657-48E0-A6D0-E1A34F776F15}" srcOrd="0" destOrd="0" presId="urn:microsoft.com/office/officeart/2005/8/layout/hList1"/>
    <dgm:cxn modelId="{BA1EADE3-C7D3-426F-8241-371BD5F442ED}" type="presParOf" srcId="{77392603-89F9-476D-800B-B5B6E07AB0F0}" destId="{F592E2F4-35F0-42FC-B52C-5D0A6F657865}" srcOrd="1" destOrd="0" presId="urn:microsoft.com/office/officeart/2005/8/layout/hList1"/>
    <dgm:cxn modelId="{20BEE0CA-7CE1-4F7E-9487-C81950936F1D}" type="presParOf" srcId="{FAED7506-F251-4BE3-B178-E821EF5556C2}" destId="{D43F1583-5E62-495A-9558-3391713CE716}" srcOrd="1" destOrd="0" presId="urn:microsoft.com/office/officeart/2005/8/layout/hList1"/>
    <dgm:cxn modelId="{A47A2EAB-7FF7-497A-A884-5C5A82C0A084}" type="presParOf" srcId="{FAED7506-F251-4BE3-B178-E821EF5556C2}" destId="{C2F15C1C-49B3-48B3-9CF0-00FE2C66F357}" srcOrd="2" destOrd="0" presId="urn:microsoft.com/office/officeart/2005/8/layout/hList1"/>
    <dgm:cxn modelId="{D17188C0-7194-40BF-9660-6A4613F3FC65}" type="presParOf" srcId="{C2F15C1C-49B3-48B3-9CF0-00FE2C66F357}" destId="{8C3499E7-C95C-4A92-A706-BCD4121B568D}" srcOrd="0" destOrd="0" presId="urn:microsoft.com/office/officeart/2005/8/layout/hList1"/>
    <dgm:cxn modelId="{1DA5679B-4FBA-42DF-A34A-0FD33B2076BA}" type="presParOf" srcId="{C2F15C1C-49B3-48B3-9CF0-00FE2C66F357}" destId="{EF85A0DA-ED72-4FE0-952F-2DB7F9F41DB3}" srcOrd="1" destOrd="0" presId="urn:microsoft.com/office/officeart/2005/8/layout/hList1"/>
    <dgm:cxn modelId="{2BBF6485-0FD1-408E-BF6B-ABF8FD31F19B}" type="presParOf" srcId="{FAED7506-F251-4BE3-B178-E821EF5556C2}" destId="{1082CD3D-DB19-4845-9791-212F6897E1C8}" srcOrd="3" destOrd="0" presId="urn:microsoft.com/office/officeart/2005/8/layout/hList1"/>
    <dgm:cxn modelId="{A5DEFCE0-76EC-4542-86D4-CA89CB38CB21}" type="presParOf" srcId="{FAED7506-F251-4BE3-B178-E821EF5556C2}" destId="{B5CAC5F3-14EC-41FD-9A2D-8A43EA900B1E}" srcOrd="4" destOrd="0" presId="urn:microsoft.com/office/officeart/2005/8/layout/hList1"/>
    <dgm:cxn modelId="{549AC1E4-4DE1-406C-9F0A-B5C0244CF88E}" type="presParOf" srcId="{B5CAC5F3-14EC-41FD-9A2D-8A43EA900B1E}" destId="{47DCA169-7A1F-4FC7-A945-EEBE87B1A676}" srcOrd="0" destOrd="0" presId="urn:microsoft.com/office/officeart/2005/8/layout/hList1"/>
    <dgm:cxn modelId="{4ADC8E68-4AC9-4B52-846E-5B9873011726}" type="presParOf" srcId="{B5CAC5F3-14EC-41FD-9A2D-8A43EA900B1E}" destId="{D594F48B-1937-4DE9-B4AD-6C1121B59BC3}"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A478574B-C881-428A-B9E0-64B0C9161BBC}"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DC94F3E8-BB8A-449A-BAF5-D15B94BFB6AF}">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err="1" smtClean="0">
              <a:effectLst>
                <a:outerShdw blurRad="38100" dist="38100" dir="2700000" algn="tl">
                  <a:srgbClr val="000000">
                    <a:alpha val="43137"/>
                  </a:srgbClr>
                </a:outerShdw>
              </a:effectLst>
            </a:rPr>
            <a:t>WorkflowElement</a:t>
          </a:r>
          <a:endParaRPr lang="en-US" b="1" dirty="0">
            <a:effectLst>
              <a:outerShdw blurRad="38100" dist="38100" dir="2700000" algn="tl">
                <a:srgbClr val="000000">
                  <a:alpha val="43137"/>
                </a:srgbClr>
              </a:outerShdw>
            </a:effectLst>
          </a:endParaRPr>
        </a:p>
      </dgm:t>
    </dgm:pt>
    <dgm:pt modelId="{9F2FE208-106C-4E72-8113-7B82AC9AFCFB}" type="parTrans" cxnId="{8F5EC18E-DDF1-4358-8C09-8B84C146E485}">
      <dgm:prSet/>
      <dgm:spPr/>
      <dgm:t>
        <a:bodyPr/>
        <a:lstStyle/>
        <a:p>
          <a:endParaRPr lang="en-US"/>
        </a:p>
      </dgm:t>
    </dgm:pt>
    <dgm:pt modelId="{E2091795-11A0-43C5-86CC-3138F99315C0}" type="sibTrans" cxnId="{8F5EC18E-DDF1-4358-8C09-8B84C146E485}">
      <dgm:prSet/>
      <dgm:spPr/>
      <dgm:t>
        <a:bodyPr/>
        <a:lstStyle/>
        <a:p>
          <a:endParaRPr lang="en-US"/>
        </a:p>
      </dgm:t>
    </dgm:pt>
    <dgm:pt modelId="{469DE44E-B4EC-4AE1-887A-BDE97C9BE3BF}">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effectLst>
                <a:outerShdw blurRad="38100" dist="38100" dir="2700000" algn="tl">
                  <a:srgbClr val="000000">
                    <a:alpha val="43137"/>
                  </a:srgbClr>
                </a:outerShdw>
              </a:effectLst>
            </a:rPr>
            <a:t>活动</a:t>
          </a:r>
          <a:endParaRPr lang="en-US" b="1" dirty="0">
            <a:effectLst>
              <a:outerShdw blurRad="38100" dist="38100" dir="2700000" algn="tl">
                <a:srgbClr val="000000">
                  <a:alpha val="43137"/>
                </a:srgbClr>
              </a:outerShdw>
            </a:effectLst>
          </a:endParaRPr>
        </a:p>
      </dgm:t>
    </dgm:pt>
    <dgm:pt modelId="{DCDBC7F0-0A6E-4A74-9C54-806B31BC3DA3}" type="parTrans" cxnId="{3910B211-CE42-49A8-8242-BE0D45B1736C}">
      <dgm:prSet/>
      <dgm:spPr/>
      <dgm:t>
        <a:bodyPr/>
        <a:lstStyle/>
        <a:p>
          <a:endParaRPr lang="en-US"/>
        </a:p>
      </dgm:t>
    </dgm:pt>
    <dgm:pt modelId="{6AF02869-B1EC-41D9-B396-A50831B4651A}" type="sibTrans" cxnId="{3910B211-CE42-49A8-8242-BE0D45B1736C}">
      <dgm:prSet/>
      <dgm:spPr/>
      <dgm:t>
        <a:bodyPr/>
        <a:lstStyle/>
        <a:p>
          <a:endParaRPr lang="en-US"/>
        </a:p>
      </dgm:t>
    </dgm:pt>
    <dgm:pt modelId="{4AB91762-9016-4AFE-846C-1036F31F5CC0}">
      <dgm:prSet phldrT="[Text]">
        <dgm:style>
          <a:lnRef idx="1">
            <a:schemeClr val="accent6"/>
          </a:lnRef>
          <a:fillRef idx="3">
            <a:schemeClr val="accent6"/>
          </a:fillRef>
          <a:effectRef idx="2">
            <a:schemeClr val="accent6"/>
          </a:effectRef>
          <a:fontRef idx="minor">
            <a:schemeClr val="lt1"/>
          </a:fontRef>
        </dgm:style>
      </dgm:prSet>
      <dgm:spPr/>
      <dgm:t>
        <a:bodyPr/>
        <a:lstStyle/>
        <a:p>
          <a:r>
            <a:rPr lang="zh-CN" altLang="en-US" dirty="0" smtClean="0">
              <a:solidFill>
                <a:schemeClr val="tx1"/>
              </a:solidFill>
            </a:rPr>
            <a:t>从其他活动创建自定义活动</a:t>
          </a:r>
          <a:endParaRPr lang="en-US" dirty="0">
            <a:solidFill>
              <a:schemeClr val="tx1"/>
            </a:solidFill>
          </a:endParaRPr>
        </a:p>
      </dgm:t>
    </dgm:pt>
    <dgm:pt modelId="{5B29C5E4-AF9C-4412-B331-4C6E5D37BC6A}" type="parTrans" cxnId="{90988835-4B10-4541-8F68-A33BB4ECDBE0}">
      <dgm:prSet/>
      <dgm:spPr/>
      <dgm:t>
        <a:bodyPr/>
        <a:lstStyle/>
        <a:p>
          <a:endParaRPr lang="en-US"/>
        </a:p>
      </dgm:t>
    </dgm:pt>
    <dgm:pt modelId="{FC41DA8C-F6FF-4831-9386-4E61DC3700E3}" type="sibTrans" cxnId="{90988835-4B10-4541-8F68-A33BB4ECDBE0}">
      <dgm:prSet/>
      <dgm:spPr/>
      <dgm:t>
        <a:bodyPr/>
        <a:lstStyle/>
        <a:p>
          <a:endParaRPr lang="en-US"/>
        </a:p>
      </dgm:t>
    </dgm:pt>
    <dgm:pt modelId="{7C2DBF6A-4DBF-4621-8371-A65AFF037D72}">
      <dgm:prSet phldrT="[Text]">
        <dgm:style>
          <a:lnRef idx="1">
            <a:schemeClr val="accent6"/>
          </a:lnRef>
          <a:fillRef idx="3">
            <a:schemeClr val="accent6"/>
          </a:fillRef>
          <a:effectRef idx="2">
            <a:schemeClr val="accent6"/>
          </a:effectRef>
          <a:fontRef idx="minor">
            <a:schemeClr val="lt1"/>
          </a:fontRef>
        </dgm:style>
      </dgm:prSet>
      <dgm:spPr/>
      <dgm:t>
        <a:bodyPr/>
        <a:lstStyle/>
        <a:p>
          <a:r>
            <a:rPr lang="zh-CN" altLang="en-US" dirty="0" smtClean="0">
              <a:solidFill>
                <a:schemeClr val="tx1"/>
              </a:solidFill>
            </a:rPr>
            <a:t>从头开始创建自定义活动</a:t>
          </a:r>
          <a:endParaRPr lang="en-US" dirty="0">
            <a:solidFill>
              <a:schemeClr val="tx1"/>
            </a:solidFill>
          </a:endParaRPr>
        </a:p>
      </dgm:t>
    </dgm:pt>
    <dgm:pt modelId="{6FE702AC-FB83-4443-AF4B-9E6EEBBF544E}" type="parTrans" cxnId="{8EA527C4-B711-4B72-9037-D074A85DD33A}">
      <dgm:prSet/>
      <dgm:spPr/>
      <dgm:t>
        <a:bodyPr/>
        <a:lstStyle/>
        <a:p>
          <a:endParaRPr lang="en-US"/>
        </a:p>
      </dgm:t>
    </dgm:pt>
    <dgm:pt modelId="{D454F038-457C-426F-8A26-A438DE2C3D5C}" type="sibTrans" cxnId="{8EA527C4-B711-4B72-9037-D074A85DD33A}">
      <dgm:prSet/>
      <dgm:spPr/>
      <dgm:t>
        <a:bodyPr/>
        <a:lstStyle/>
        <a:p>
          <a:endParaRPr lang="en-US"/>
        </a:p>
      </dgm:t>
    </dgm:pt>
    <dgm:pt modelId="{D44EBF70-AC9C-422F-ADD4-024BC56F9CE2}" type="pres">
      <dgm:prSet presAssocID="{A478574B-C881-428A-B9E0-64B0C9161BBC}" presName="diagram" presStyleCnt="0">
        <dgm:presLayoutVars>
          <dgm:chPref val="1"/>
          <dgm:dir/>
          <dgm:animOne val="branch"/>
          <dgm:animLvl val="lvl"/>
          <dgm:resizeHandles/>
        </dgm:presLayoutVars>
      </dgm:prSet>
      <dgm:spPr/>
      <dgm:t>
        <a:bodyPr/>
        <a:lstStyle/>
        <a:p>
          <a:endParaRPr lang="en-US"/>
        </a:p>
      </dgm:t>
    </dgm:pt>
    <dgm:pt modelId="{97FBCBB4-4CEB-4201-BD27-E705344E7783}" type="pres">
      <dgm:prSet presAssocID="{DC94F3E8-BB8A-449A-BAF5-D15B94BFB6AF}" presName="root" presStyleCnt="0"/>
      <dgm:spPr/>
    </dgm:pt>
    <dgm:pt modelId="{0B13995A-B035-44A4-B697-006DBB58DFD9}" type="pres">
      <dgm:prSet presAssocID="{DC94F3E8-BB8A-449A-BAF5-D15B94BFB6AF}" presName="rootComposite" presStyleCnt="0"/>
      <dgm:spPr/>
    </dgm:pt>
    <dgm:pt modelId="{045CB9D7-F816-4F50-BBDD-DEEBD7A276BF}" type="pres">
      <dgm:prSet presAssocID="{DC94F3E8-BB8A-449A-BAF5-D15B94BFB6AF}" presName="rootText" presStyleLbl="node1" presStyleIdx="0" presStyleCnt="2"/>
      <dgm:spPr/>
      <dgm:t>
        <a:bodyPr/>
        <a:lstStyle/>
        <a:p>
          <a:endParaRPr lang="en-US"/>
        </a:p>
      </dgm:t>
    </dgm:pt>
    <dgm:pt modelId="{3E1A1F43-79BD-4791-93CD-32816135C344}" type="pres">
      <dgm:prSet presAssocID="{DC94F3E8-BB8A-449A-BAF5-D15B94BFB6AF}" presName="rootConnector" presStyleLbl="node1" presStyleIdx="0" presStyleCnt="2"/>
      <dgm:spPr/>
      <dgm:t>
        <a:bodyPr/>
        <a:lstStyle/>
        <a:p>
          <a:endParaRPr lang="en-US"/>
        </a:p>
      </dgm:t>
    </dgm:pt>
    <dgm:pt modelId="{BBEE0481-BAB1-4962-A104-C83976E0F1FD}" type="pres">
      <dgm:prSet presAssocID="{DC94F3E8-BB8A-449A-BAF5-D15B94BFB6AF}" presName="childShape" presStyleCnt="0"/>
      <dgm:spPr/>
    </dgm:pt>
    <dgm:pt modelId="{0AC5CB7E-5A85-4102-AED1-3F718E7CDCD6}" type="pres">
      <dgm:prSet presAssocID="{6FE702AC-FB83-4443-AF4B-9E6EEBBF544E}" presName="Name13" presStyleLbl="parChTrans1D2" presStyleIdx="0" presStyleCnt="2"/>
      <dgm:spPr/>
      <dgm:t>
        <a:bodyPr/>
        <a:lstStyle/>
        <a:p>
          <a:endParaRPr lang="en-US"/>
        </a:p>
      </dgm:t>
    </dgm:pt>
    <dgm:pt modelId="{A48AFE5D-5396-4443-A52D-E9C98A0CF2D6}" type="pres">
      <dgm:prSet presAssocID="{7C2DBF6A-4DBF-4621-8371-A65AFF037D72}" presName="childText" presStyleLbl="bgAcc1" presStyleIdx="0" presStyleCnt="2">
        <dgm:presLayoutVars>
          <dgm:bulletEnabled val="1"/>
        </dgm:presLayoutVars>
      </dgm:prSet>
      <dgm:spPr/>
      <dgm:t>
        <a:bodyPr/>
        <a:lstStyle/>
        <a:p>
          <a:endParaRPr lang="en-US"/>
        </a:p>
      </dgm:t>
    </dgm:pt>
    <dgm:pt modelId="{8619F547-BDCC-47DB-B890-B6107A3E2450}" type="pres">
      <dgm:prSet presAssocID="{469DE44E-B4EC-4AE1-887A-BDE97C9BE3BF}" presName="root" presStyleCnt="0"/>
      <dgm:spPr/>
    </dgm:pt>
    <dgm:pt modelId="{4A83AB93-3A41-4C8C-8A3C-1C5A7930D05C}" type="pres">
      <dgm:prSet presAssocID="{469DE44E-B4EC-4AE1-887A-BDE97C9BE3BF}" presName="rootComposite" presStyleCnt="0"/>
      <dgm:spPr/>
    </dgm:pt>
    <dgm:pt modelId="{F68B9096-981D-4291-B961-648EFE193BD0}" type="pres">
      <dgm:prSet presAssocID="{469DE44E-B4EC-4AE1-887A-BDE97C9BE3BF}" presName="rootText" presStyleLbl="node1" presStyleIdx="1" presStyleCnt="2"/>
      <dgm:spPr/>
      <dgm:t>
        <a:bodyPr/>
        <a:lstStyle/>
        <a:p>
          <a:endParaRPr lang="en-US"/>
        </a:p>
      </dgm:t>
    </dgm:pt>
    <dgm:pt modelId="{85C180C8-1752-4AF5-9501-2663D09FBB48}" type="pres">
      <dgm:prSet presAssocID="{469DE44E-B4EC-4AE1-887A-BDE97C9BE3BF}" presName="rootConnector" presStyleLbl="node1" presStyleIdx="1" presStyleCnt="2"/>
      <dgm:spPr/>
      <dgm:t>
        <a:bodyPr/>
        <a:lstStyle/>
        <a:p>
          <a:endParaRPr lang="en-US"/>
        </a:p>
      </dgm:t>
    </dgm:pt>
    <dgm:pt modelId="{6E782489-B2A5-4EBD-9E2D-210D21D97DF5}" type="pres">
      <dgm:prSet presAssocID="{469DE44E-B4EC-4AE1-887A-BDE97C9BE3BF}" presName="childShape" presStyleCnt="0"/>
      <dgm:spPr/>
    </dgm:pt>
    <dgm:pt modelId="{427B35EB-9A39-4D0A-8A3B-BF8B890D075F}" type="pres">
      <dgm:prSet presAssocID="{5B29C5E4-AF9C-4412-B331-4C6E5D37BC6A}" presName="Name13" presStyleLbl="parChTrans1D2" presStyleIdx="1" presStyleCnt="2"/>
      <dgm:spPr/>
      <dgm:t>
        <a:bodyPr/>
        <a:lstStyle/>
        <a:p>
          <a:endParaRPr lang="en-US"/>
        </a:p>
      </dgm:t>
    </dgm:pt>
    <dgm:pt modelId="{B438455D-BB7E-4C02-9543-B3331250F520}" type="pres">
      <dgm:prSet presAssocID="{4AB91762-9016-4AFE-846C-1036F31F5CC0}" presName="childText" presStyleLbl="bgAcc1" presStyleIdx="1" presStyleCnt="2">
        <dgm:presLayoutVars>
          <dgm:bulletEnabled val="1"/>
        </dgm:presLayoutVars>
      </dgm:prSet>
      <dgm:spPr/>
      <dgm:t>
        <a:bodyPr/>
        <a:lstStyle/>
        <a:p>
          <a:endParaRPr lang="en-US"/>
        </a:p>
      </dgm:t>
    </dgm:pt>
  </dgm:ptLst>
  <dgm:cxnLst>
    <dgm:cxn modelId="{B934793E-3EBD-4E17-91F6-95EF17153CA6}" type="presOf" srcId="{4AB91762-9016-4AFE-846C-1036F31F5CC0}" destId="{B438455D-BB7E-4C02-9543-B3331250F520}" srcOrd="0" destOrd="0" presId="urn:microsoft.com/office/officeart/2005/8/layout/hierarchy3"/>
    <dgm:cxn modelId="{245BBC5B-6A1C-4D73-8F85-20A8547FC0EF}" type="presOf" srcId="{7C2DBF6A-4DBF-4621-8371-A65AFF037D72}" destId="{A48AFE5D-5396-4443-A52D-E9C98A0CF2D6}" srcOrd="0" destOrd="0" presId="urn:microsoft.com/office/officeart/2005/8/layout/hierarchy3"/>
    <dgm:cxn modelId="{3910B211-CE42-49A8-8242-BE0D45B1736C}" srcId="{A478574B-C881-428A-B9E0-64B0C9161BBC}" destId="{469DE44E-B4EC-4AE1-887A-BDE97C9BE3BF}" srcOrd="1" destOrd="0" parTransId="{DCDBC7F0-0A6E-4A74-9C54-806B31BC3DA3}" sibTransId="{6AF02869-B1EC-41D9-B396-A50831B4651A}"/>
    <dgm:cxn modelId="{8EA527C4-B711-4B72-9037-D074A85DD33A}" srcId="{DC94F3E8-BB8A-449A-BAF5-D15B94BFB6AF}" destId="{7C2DBF6A-4DBF-4621-8371-A65AFF037D72}" srcOrd="0" destOrd="0" parTransId="{6FE702AC-FB83-4443-AF4B-9E6EEBBF544E}" sibTransId="{D454F038-457C-426F-8A26-A438DE2C3D5C}"/>
    <dgm:cxn modelId="{5EF82196-713D-47F9-B2E0-E12484F6B716}" type="presOf" srcId="{469DE44E-B4EC-4AE1-887A-BDE97C9BE3BF}" destId="{F68B9096-981D-4291-B961-648EFE193BD0}" srcOrd="0" destOrd="0" presId="urn:microsoft.com/office/officeart/2005/8/layout/hierarchy3"/>
    <dgm:cxn modelId="{1B28FDE3-F647-46B0-A0C0-2D9EF93C1158}" type="presOf" srcId="{6FE702AC-FB83-4443-AF4B-9E6EEBBF544E}" destId="{0AC5CB7E-5A85-4102-AED1-3F718E7CDCD6}" srcOrd="0" destOrd="0" presId="urn:microsoft.com/office/officeart/2005/8/layout/hierarchy3"/>
    <dgm:cxn modelId="{90988835-4B10-4541-8F68-A33BB4ECDBE0}" srcId="{469DE44E-B4EC-4AE1-887A-BDE97C9BE3BF}" destId="{4AB91762-9016-4AFE-846C-1036F31F5CC0}" srcOrd="0" destOrd="0" parTransId="{5B29C5E4-AF9C-4412-B331-4C6E5D37BC6A}" sibTransId="{FC41DA8C-F6FF-4831-9386-4E61DC3700E3}"/>
    <dgm:cxn modelId="{495B4814-09E6-4258-A35E-3D36A5FA2F34}" type="presOf" srcId="{DC94F3E8-BB8A-449A-BAF5-D15B94BFB6AF}" destId="{045CB9D7-F816-4F50-BBDD-DEEBD7A276BF}" srcOrd="0" destOrd="0" presId="urn:microsoft.com/office/officeart/2005/8/layout/hierarchy3"/>
    <dgm:cxn modelId="{689150EE-89E1-4D71-9BF8-D398515B3C6E}" type="presOf" srcId="{5B29C5E4-AF9C-4412-B331-4C6E5D37BC6A}" destId="{427B35EB-9A39-4D0A-8A3B-BF8B890D075F}" srcOrd="0" destOrd="0" presId="urn:microsoft.com/office/officeart/2005/8/layout/hierarchy3"/>
    <dgm:cxn modelId="{8F5EC18E-DDF1-4358-8C09-8B84C146E485}" srcId="{A478574B-C881-428A-B9E0-64B0C9161BBC}" destId="{DC94F3E8-BB8A-449A-BAF5-D15B94BFB6AF}" srcOrd="0" destOrd="0" parTransId="{9F2FE208-106C-4E72-8113-7B82AC9AFCFB}" sibTransId="{E2091795-11A0-43C5-86CC-3138F99315C0}"/>
    <dgm:cxn modelId="{48F2A69F-C835-4E79-8100-3DDAF1D42038}" type="presOf" srcId="{469DE44E-B4EC-4AE1-887A-BDE97C9BE3BF}" destId="{85C180C8-1752-4AF5-9501-2663D09FBB48}" srcOrd="1" destOrd="0" presId="urn:microsoft.com/office/officeart/2005/8/layout/hierarchy3"/>
    <dgm:cxn modelId="{87121E23-2338-490C-98BC-2E2F02D44FE2}" type="presOf" srcId="{A478574B-C881-428A-B9E0-64B0C9161BBC}" destId="{D44EBF70-AC9C-422F-ADD4-024BC56F9CE2}" srcOrd="0" destOrd="0" presId="urn:microsoft.com/office/officeart/2005/8/layout/hierarchy3"/>
    <dgm:cxn modelId="{A49C25E0-C399-427F-ABF3-4123A18268D8}" type="presOf" srcId="{DC94F3E8-BB8A-449A-BAF5-D15B94BFB6AF}" destId="{3E1A1F43-79BD-4791-93CD-32816135C344}" srcOrd="1" destOrd="0" presId="urn:microsoft.com/office/officeart/2005/8/layout/hierarchy3"/>
    <dgm:cxn modelId="{6C97F634-2EE7-40FB-9ADF-B67BC59C5990}" type="presParOf" srcId="{D44EBF70-AC9C-422F-ADD4-024BC56F9CE2}" destId="{97FBCBB4-4CEB-4201-BD27-E705344E7783}" srcOrd="0" destOrd="0" presId="urn:microsoft.com/office/officeart/2005/8/layout/hierarchy3"/>
    <dgm:cxn modelId="{7C86609D-8416-438C-A491-B437D5E06B98}" type="presParOf" srcId="{97FBCBB4-4CEB-4201-BD27-E705344E7783}" destId="{0B13995A-B035-44A4-B697-006DBB58DFD9}" srcOrd="0" destOrd="0" presId="urn:microsoft.com/office/officeart/2005/8/layout/hierarchy3"/>
    <dgm:cxn modelId="{5B0B559C-0D2F-4D33-A82D-13348E943C97}" type="presParOf" srcId="{0B13995A-B035-44A4-B697-006DBB58DFD9}" destId="{045CB9D7-F816-4F50-BBDD-DEEBD7A276BF}" srcOrd="0" destOrd="0" presId="urn:microsoft.com/office/officeart/2005/8/layout/hierarchy3"/>
    <dgm:cxn modelId="{03B50109-8E34-46F4-B91C-DC2BF54EEF14}" type="presParOf" srcId="{0B13995A-B035-44A4-B697-006DBB58DFD9}" destId="{3E1A1F43-79BD-4791-93CD-32816135C344}" srcOrd="1" destOrd="0" presId="urn:microsoft.com/office/officeart/2005/8/layout/hierarchy3"/>
    <dgm:cxn modelId="{C54466F9-66D4-4113-9411-7100CB03ABBA}" type="presParOf" srcId="{97FBCBB4-4CEB-4201-BD27-E705344E7783}" destId="{BBEE0481-BAB1-4962-A104-C83976E0F1FD}" srcOrd="1" destOrd="0" presId="urn:microsoft.com/office/officeart/2005/8/layout/hierarchy3"/>
    <dgm:cxn modelId="{B1108FD0-F7AF-4524-812C-8DC2B8F271D1}" type="presParOf" srcId="{BBEE0481-BAB1-4962-A104-C83976E0F1FD}" destId="{0AC5CB7E-5A85-4102-AED1-3F718E7CDCD6}" srcOrd="0" destOrd="0" presId="urn:microsoft.com/office/officeart/2005/8/layout/hierarchy3"/>
    <dgm:cxn modelId="{37FCF475-7D32-4512-AD31-5F2036E5D406}" type="presParOf" srcId="{BBEE0481-BAB1-4962-A104-C83976E0F1FD}" destId="{A48AFE5D-5396-4443-A52D-E9C98A0CF2D6}" srcOrd="1" destOrd="0" presId="urn:microsoft.com/office/officeart/2005/8/layout/hierarchy3"/>
    <dgm:cxn modelId="{4A95409A-7648-463C-A528-761A82A44B16}" type="presParOf" srcId="{D44EBF70-AC9C-422F-ADD4-024BC56F9CE2}" destId="{8619F547-BDCC-47DB-B890-B6107A3E2450}" srcOrd="1" destOrd="0" presId="urn:microsoft.com/office/officeart/2005/8/layout/hierarchy3"/>
    <dgm:cxn modelId="{A71E333C-9F24-4DB8-98A7-2D40E92B5633}" type="presParOf" srcId="{8619F547-BDCC-47DB-B890-B6107A3E2450}" destId="{4A83AB93-3A41-4C8C-8A3C-1C5A7930D05C}" srcOrd="0" destOrd="0" presId="urn:microsoft.com/office/officeart/2005/8/layout/hierarchy3"/>
    <dgm:cxn modelId="{8F1AEBE2-5556-4F6F-BCE6-36D31B1EE1CB}" type="presParOf" srcId="{4A83AB93-3A41-4C8C-8A3C-1C5A7930D05C}" destId="{F68B9096-981D-4291-B961-648EFE193BD0}" srcOrd="0" destOrd="0" presId="urn:microsoft.com/office/officeart/2005/8/layout/hierarchy3"/>
    <dgm:cxn modelId="{C07A425F-6181-435B-B364-C16436545478}" type="presParOf" srcId="{4A83AB93-3A41-4C8C-8A3C-1C5A7930D05C}" destId="{85C180C8-1752-4AF5-9501-2663D09FBB48}" srcOrd="1" destOrd="0" presId="urn:microsoft.com/office/officeart/2005/8/layout/hierarchy3"/>
    <dgm:cxn modelId="{C3837403-9FD8-484B-8E82-FED44AC334B8}" type="presParOf" srcId="{8619F547-BDCC-47DB-B890-B6107A3E2450}" destId="{6E782489-B2A5-4EBD-9E2D-210D21D97DF5}" srcOrd="1" destOrd="0" presId="urn:microsoft.com/office/officeart/2005/8/layout/hierarchy3"/>
    <dgm:cxn modelId="{4E272AF1-5527-4804-8774-73E6E4378755}" type="presParOf" srcId="{6E782489-B2A5-4EBD-9E2D-210D21D97DF5}" destId="{427B35EB-9A39-4D0A-8A3B-BF8B890D075F}" srcOrd="0" destOrd="0" presId="urn:microsoft.com/office/officeart/2005/8/layout/hierarchy3"/>
    <dgm:cxn modelId="{84A6ECFB-95A2-4C25-9EEC-B85C45A8267A}" type="presParOf" srcId="{6E782489-B2A5-4EBD-9E2D-210D21D97DF5}" destId="{B438455D-BB7E-4C02-9543-B3331250F520}" srcOrd="1"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0959D0D0-A9BB-4F95-A727-FA328E73633A}"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87A9259-2A1B-402C-8172-3F9D5FD6E280}">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t>参数</a:t>
          </a:r>
          <a:endParaRPr lang="en-US" dirty="0"/>
        </a:p>
      </dgm:t>
    </dgm:pt>
    <dgm:pt modelId="{41B1959E-0248-4DA0-A965-1E936B03B23A}" type="parTrans" cxnId="{26D1CE42-512A-4ABD-999B-C8CC69260197}">
      <dgm:prSet/>
      <dgm:spPr/>
      <dgm:t>
        <a:bodyPr/>
        <a:lstStyle/>
        <a:p>
          <a:endParaRPr lang="en-US"/>
        </a:p>
      </dgm:t>
    </dgm:pt>
    <dgm:pt modelId="{46E9F5AC-3614-4D20-80CC-0F6D9D287520}" type="sibTrans" cxnId="{26D1CE42-512A-4ABD-999B-C8CC69260197}">
      <dgm:prSet/>
      <dgm:spPr/>
      <dgm:t>
        <a:bodyPr/>
        <a:lstStyle/>
        <a:p>
          <a:endParaRPr lang="en-US"/>
        </a:p>
      </dgm:t>
    </dgm:pt>
    <dgm:pt modelId="{EE3F3D61-D4EE-45CA-BDFB-B15E9ED86F37}">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t>变量</a:t>
          </a:r>
          <a:endParaRPr lang="en-US" dirty="0"/>
        </a:p>
      </dgm:t>
    </dgm:pt>
    <dgm:pt modelId="{25C81BC4-CC0B-4F99-AB09-6A85C27CA1DD}" type="parTrans" cxnId="{8571FB34-E345-4EC5-B10E-80813BEAF2EE}">
      <dgm:prSet/>
      <dgm:spPr/>
      <dgm:t>
        <a:bodyPr/>
        <a:lstStyle/>
        <a:p>
          <a:endParaRPr lang="en-US"/>
        </a:p>
      </dgm:t>
    </dgm:pt>
    <dgm:pt modelId="{FE4F0487-A373-4D98-8B47-C3F29D9E13C6}" type="sibTrans" cxnId="{8571FB34-E345-4EC5-B10E-80813BEAF2EE}">
      <dgm:prSet/>
      <dgm:spPr/>
      <dgm:t>
        <a:bodyPr/>
        <a:lstStyle/>
        <a:p>
          <a:endParaRPr lang="en-US"/>
        </a:p>
      </dgm:t>
    </dgm:pt>
    <dgm:pt modelId="{53000FBB-E823-4405-BD2F-CF0560BD1A8F}">
      <dgm:prSet phldrT="[Text]" custT="1">
        <dgm:style>
          <a:lnRef idx="1">
            <a:schemeClr val="accent6"/>
          </a:lnRef>
          <a:fillRef idx="3">
            <a:schemeClr val="accent6"/>
          </a:fillRef>
          <a:effectRef idx="2">
            <a:schemeClr val="accent6"/>
          </a:effectRef>
          <a:fontRef idx="minor">
            <a:schemeClr val="lt1"/>
          </a:fontRef>
        </dgm:style>
      </dgm:prSet>
      <dgm:spPr>
        <a:ln>
          <a:noFill/>
        </a:ln>
      </dgm:spPr>
      <dgm:t>
        <a:bodyPr/>
        <a:lstStyle/>
        <a:p>
          <a:r>
            <a:rPr lang="zh-CN" altLang="en-US" sz="1800" dirty="0" smtClean="0">
              <a:solidFill>
                <a:schemeClr val="tx1"/>
              </a:solidFill>
            </a:rPr>
            <a:t>用于定义活动中数据流入流出的方式。</a:t>
          </a:r>
          <a:r>
            <a:rPr lang="en-US" sz="1800" dirty="0" smtClean="0">
              <a:solidFill>
                <a:schemeClr val="tx1"/>
              </a:solidFill>
            </a:rPr>
            <a:t>InArgument&lt;T&gt;</a:t>
          </a:r>
          <a:r>
            <a:rPr lang="zh-CN" altLang="en-US" sz="1800" dirty="0" smtClean="0">
              <a:solidFill>
                <a:schemeClr val="tx1"/>
              </a:solidFill>
            </a:rPr>
            <a:t>、</a:t>
          </a:r>
          <a:r>
            <a:rPr lang="en-US" sz="1800" dirty="0" smtClean="0">
              <a:solidFill>
                <a:schemeClr val="tx1"/>
              </a:solidFill>
            </a:rPr>
            <a:t>OutArgument&lt;T&gt;</a:t>
          </a:r>
          <a:r>
            <a:rPr lang="zh-CN" altLang="en-US" sz="1800" dirty="0" smtClean="0">
              <a:solidFill>
                <a:schemeClr val="tx1"/>
              </a:solidFill>
            </a:rPr>
            <a:t>、</a:t>
          </a:r>
          <a:r>
            <a:rPr lang="en-US" sz="1800" dirty="0" smtClean="0">
              <a:solidFill>
                <a:schemeClr val="tx1"/>
              </a:solidFill>
            </a:rPr>
            <a:t>InOutArgument&lt;T&gt;</a:t>
          </a:r>
          <a:endParaRPr lang="en-US" sz="1800" dirty="0">
            <a:solidFill>
              <a:schemeClr val="tx1"/>
            </a:solidFill>
          </a:endParaRPr>
        </a:p>
      </dgm:t>
    </dgm:pt>
    <dgm:pt modelId="{3921C2D7-541F-496C-8643-30A94AF2C0BE}" type="parTrans" cxnId="{B29057CA-746C-4912-8DB9-C7D601F5E36D}">
      <dgm:prSet/>
      <dgm:spPr/>
      <dgm:t>
        <a:bodyPr/>
        <a:lstStyle/>
        <a:p>
          <a:endParaRPr lang="en-US"/>
        </a:p>
      </dgm:t>
    </dgm:pt>
    <dgm:pt modelId="{AC042CFE-B1B3-4FA1-AD94-C596A3E47FF4}" type="sibTrans" cxnId="{B29057CA-746C-4912-8DB9-C7D601F5E36D}">
      <dgm:prSet/>
      <dgm:spPr/>
      <dgm:t>
        <a:bodyPr/>
        <a:lstStyle/>
        <a:p>
          <a:endParaRPr lang="en-US"/>
        </a:p>
      </dgm:t>
    </dgm:pt>
    <dgm:pt modelId="{8AE046F1-4D3E-4DBC-BE00-F0253AAC297F}">
      <dgm:prSet phldrT="[Text]" custT="1">
        <dgm:style>
          <a:lnRef idx="1">
            <a:schemeClr val="accent6"/>
          </a:lnRef>
          <a:fillRef idx="3">
            <a:schemeClr val="accent6"/>
          </a:fillRef>
          <a:effectRef idx="2">
            <a:schemeClr val="accent6"/>
          </a:effectRef>
          <a:fontRef idx="minor">
            <a:schemeClr val="lt1"/>
          </a:fontRef>
        </dgm:style>
      </dgm:prSet>
      <dgm:spPr>
        <a:ln>
          <a:noFill/>
        </a:ln>
      </dgm:spPr>
      <dgm:t>
        <a:bodyPr/>
        <a:lstStyle/>
        <a:p>
          <a:r>
            <a:rPr lang="zh-CN" altLang="en-US" sz="1800" dirty="0" smtClean="0">
              <a:solidFill>
                <a:schemeClr val="tx1"/>
              </a:solidFill>
            </a:rPr>
            <a:t>用于声明指定的存储器，以及活动中数据的范围和生命周期。</a:t>
          </a:r>
          <a:r>
            <a:rPr lang="en-US" sz="1800" dirty="0" smtClean="0">
              <a:solidFill>
                <a:schemeClr val="tx1"/>
              </a:solidFill>
            </a:rPr>
            <a:t>Variable&lt;T&gt;</a:t>
          </a:r>
          <a:endParaRPr lang="en-US" sz="1800" dirty="0">
            <a:solidFill>
              <a:schemeClr val="tx1"/>
            </a:solidFill>
          </a:endParaRPr>
        </a:p>
      </dgm:t>
    </dgm:pt>
    <dgm:pt modelId="{D7E411CE-EBF4-484A-BC1E-56F34A7AEE0A}" type="parTrans" cxnId="{585F6A96-E414-453A-B548-D1E88634671A}">
      <dgm:prSet/>
      <dgm:spPr/>
      <dgm:t>
        <a:bodyPr/>
        <a:lstStyle/>
        <a:p>
          <a:endParaRPr lang="en-US"/>
        </a:p>
      </dgm:t>
    </dgm:pt>
    <dgm:pt modelId="{F1A11A32-735D-4D58-90FE-2EC275607F1D}" type="sibTrans" cxnId="{585F6A96-E414-453A-B548-D1E88634671A}">
      <dgm:prSet/>
      <dgm:spPr/>
      <dgm:t>
        <a:bodyPr/>
        <a:lstStyle/>
        <a:p>
          <a:endParaRPr lang="en-US"/>
        </a:p>
      </dgm:t>
    </dgm:pt>
    <dgm:pt modelId="{E82EC86D-C477-44CD-B1EF-7C8A9AFB4073}">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t>表达式</a:t>
          </a:r>
          <a:endParaRPr lang="en-US" dirty="0"/>
        </a:p>
      </dgm:t>
    </dgm:pt>
    <dgm:pt modelId="{347DD380-3956-4B43-B78C-70B756D05B71}" type="parTrans" cxnId="{B0565E03-08C9-4B70-BB5E-FC8F47528793}">
      <dgm:prSet/>
      <dgm:spPr/>
      <dgm:t>
        <a:bodyPr/>
        <a:lstStyle/>
        <a:p>
          <a:endParaRPr lang="en-US"/>
        </a:p>
      </dgm:t>
    </dgm:pt>
    <dgm:pt modelId="{6F73B3F6-8079-42E9-9A3C-966D4EF7C117}" type="sibTrans" cxnId="{B0565E03-08C9-4B70-BB5E-FC8F47528793}">
      <dgm:prSet/>
      <dgm:spPr/>
      <dgm:t>
        <a:bodyPr/>
        <a:lstStyle/>
        <a:p>
          <a:endParaRPr lang="en-US"/>
        </a:p>
      </dgm:t>
    </dgm:pt>
    <dgm:pt modelId="{37B0F6A2-CB6F-44E0-8A48-2A438FE8BFC7}">
      <dgm:prSet phldrT="[Text]" custT="1">
        <dgm:style>
          <a:lnRef idx="1">
            <a:schemeClr val="accent6"/>
          </a:lnRef>
          <a:fillRef idx="3">
            <a:schemeClr val="accent6"/>
          </a:fillRef>
          <a:effectRef idx="2">
            <a:schemeClr val="accent6"/>
          </a:effectRef>
          <a:fontRef idx="minor">
            <a:schemeClr val="lt1"/>
          </a:fontRef>
        </dgm:style>
      </dgm:prSet>
      <dgm:spPr>
        <a:ln>
          <a:noFill/>
        </a:ln>
      </dgm:spPr>
      <dgm:t>
        <a:bodyPr/>
        <a:lstStyle/>
        <a:p>
          <a:r>
            <a:rPr lang="zh-CN" altLang="en-US" sz="1800" dirty="0" smtClean="0">
              <a:solidFill>
                <a:schemeClr val="tx1"/>
              </a:solidFill>
            </a:rPr>
            <a:t>采用一个或多个输入参数，对输入参数执行一些运算，然后返回一个值。</a:t>
          </a:r>
          <a:endParaRPr lang="en-US" sz="1800" dirty="0">
            <a:solidFill>
              <a:schemeClr val="tx1"/>
            </a:solidFill>
          </a:endParaRPr>
        </a:p>
      </dgm:t>
    </dgm:pt>
    <dgm:pt modelId="{7FE219A5-88EE-421E-8E04-A75BDC2F9765}" type="parTrans" cxnId="{778EC0BC-BAEA-4814-AA0F-97BB1FC293AF}">
      <dgm:prSet/>
      <dgm:spPr/>
      <dgm:t>
        <a:bodyPr/>
        <a:lstStyle/>
        <a:p>
          <a:endParaRPr lang="en-US"/>
        </a:p>
      </dgm:t>
    </dgm:pt>
    <dgm:pt modelId="{79754506-2E2D-43FD-81B1-F5059B5E6E5C}" type="sibTrans" cxnId="{778EC0BC-BAEA-4814-AA0F-97BB1FC293AF}">
      <dgm:prSet/>
      <dgm:spPr/>
      <dgm:t>
        <a:bodyPr/>
        <a:lstStyle/>
        <a:p>
          <a:endParaRPr lang="en-US"/>
        </a:p>
      </dgm:t>
    </dgm:pt>
    <dgm:pt modelId="{D3B75902-F669-4735-97F7-B9337F8CD450}" type="pres">
      <dgm:prSet presAssocID="{0959D0D0-A9BB-4F95-A727-FA328E73633A}" presName="Name0" presStyleCnt="0">
        <dgm:presLayoutVars>
          <dgm:dir/>
          <dgm:animLvl val="lvl"/>
          <dgm:resizeHandles val="exact"/>
        </dgm:presLayoutVars>
      </dgm:prSet>
      <dgm:spPr/>
      <dgm:t>
        <a:bodyPr/>
        <a:lstStyle/>
        <a:p>
          <a:endParaRPr lang="en-US"/>
        </a:p>
      </dgm:t>
    </dgm:pt>
    <dgm:pt modelId="{D325C12F-EB9C-4F84-BE8C-A82BCB1BAEC0}" type="pres">
      <dgm:prSet presAssocID="{987A9259-2A1B-402C-8172-3F9D5FD6E280}" presName="linNode" presStyleCnt="0"/>
      <dgm:spPr/>
    </dgm:pt>
    <dgm:pt modelId="{0935BE49-F372-4A71-B232-C7B0B9375E1F}" type="pres">
      <dgm:prSet presAssocID="{987A9259-2A1B-402C-8172-3F9D5FD6E280}" presName="parentText" presStyleLbl="node1" presStyleIdx="0" presStyleCnt="3">
        <dgm:presLayoutVars>
          <dgm:chMax val="1"/>
          <dgm:bulletEnabled val="1"/>
        </dgm:presLayoutVars>
      </dgm:prSet>
      <dgm:spPr/>
      <dgm:t>
        <a:bodyPr/>
        <a:lstStyle/>
        <a:p>
          <a:endParaRPr lang="en-US"/>
        </a:p>
      </dgm:t>
    </dgm:pt>
    <dgm:pt modelId="{E4E104CF-4A08-4691-9BEB-F19134F916F5}" type="pres">
      <dgm:prSet presAssocID="{987A9259-2A1B-402C-8172-3F9D5FD6E280}" presName="descendantText" presStyleLbl="alignAccFollowNode1" presStyleIdx="0" presStyleCnt="3" custScaleY="118841">
        <dgm:presLayoutVars>
          <dgm:bulletEnabled val="1"/>
        </dgm:presLayoutVars>
      </dgm:prSet>
      <dgm:spPr/>
      <dgm:t>
        <a:bodyPr/>
        <a:lstStyle/>
        <a:p>
          <a:endParaRPr lang="en-US"/>
        </a:p>
      </dgm:t>
    </dgm:pt>
    <dgm:pt modelId="{E0BA69DD-F2CE-4F37-9DEC-F77AF0A5AD31}" type="pres">
      <dgm:prSet presAssocID="{46E9F5AC-3614-4D20-80CC-0F6D9D287520}" presName="sp" presStyleCnt="0"/>
      <dgm:spPr/>
    </dgm:pt>
    <dgm:pt modelId="{2B2F41CE-321C-4FBF-9B4F-072CF6A624D8}" type="pres">
      <dgm:prSet presAssocID="{EE3F3D61-D4EE-45CA-BDFB-B15E9ED86F37}" presName="linNode" presStyleCnt="0"/>
      <dgm:spPr/>
    </dgm:pt>
    <dgm:pt modelId="{7DFD57DC-29C5-4EC2-A8D9-27540BF7ADF3}" type="pres">
      <dgm:prSet presAssocID="{EE3F3D61-D4EE-45CA-BDFB-B15E9ED86F37}" presName="parentText" presStyleLbl="node1" presStyleIdx="1" presStyleCnt="3">
        <dgm:presLayoutVars>
          <dgm:chMax val="1"/>
          <dgm:bulletEnabled val="1"/>
        </dgm:presLayoutVars>
      </dgm:prSet>
      <dgm:spPr/>
      <dgm:t>
        <a:bodyPr/>
        <a:lstStyle/>
        <a:p>
          <a:endParaRPr lang="en-US"/>
        </a:p>
      </dgm:t>
    </dgm:pt>
    <dgm:pt modelId="{936B302B-B13E-4635-9A45-A6D50928E92C}" type="pres">
      <dgm:prSet presAssocID="{EE3F3D61-D4EE-45CA-BDFB-B15E9ED86F37}" presName="descendantText" presStyleLbl="alignAccFollowNode1" presStyleIdx="1" presStyleCnt="3">
        <dgm:presLayoutVars>
          <dgm:bulletEnabled val="1"/>
        </dgm:presLayoutVars>
      </dgm:prSet>
      <dgm:spPr/>
      <dgm:t>
        <a:bodyPr/>
        <a:lstStyle/>
        <a:p>
          <a:endParaRPr lang="en-US"/>
        </a:p>
      </dgm:t>
    </dgm:pt>
    <dgm:pt modelId="{EDB63177-E900-493A-9FCE-AEF0D6A28689}" type="pres">
      <dgm:prSet presAssocID="{FE4F0487-A373-4D98-8B47-C3F29D9E13C6}" presName="sp" presStyleCnt="0"/>
      <dgm:spPr/>
    </dgm:pt>
    <dgm:pt modelId="{61014C2D-9747-407B-9081-B702FFCF8441}" type="pres">
      <dgm:prSet presAssocID="{E82EC86D-C477-44CD-B1EF-7C8A9AFB4073}" presName="linNode" presStyleCnt="0"/>
      <dgm:spPr/>
    </dgm:pt>
    <dgm:pt modelId="{CF735C80-024B-4092-BE91-ED3E55FEEBE5}" type="pres">
      <dgm:prSet presAssocID="{E82EC86D-C477-44CD-B1EF-7C8A9AFB4073}" presName="parentText" presStyleLbl="node1" presStyleIdx="2" presStyleCnt="3">
        <dgm:presLayoutVars>
          <dgm:chMax val="1"/>
          <dgm:bulletEnabled val="1"/>
        </dgm:presLayoutVars>
      </dgm:prSet>
      <dgm:spPr/>
      <dgm:t>
        <a:bodyPr/>
        <a:lstStyle/>
        <a:p>
          <a:endParaRPr lang="en-US"/>
        </a:p>
      </dgm:t>
    </dgm:pt>
    <dgm:pt modelId="{AA8F955B-2C4C-4E29-9351-4899F30AAEDD}" type="pres">
      <dgm:prSet presAssocID="{E82EC86D-C477-44CD-B1EF-7C8A9AFB4073}" presName="descendantText" presStyleLbl="alignAccFollowNode1" presStyleIdx="2" presStyleCnt="3">
        <dgm:presLayoutVars>
          <dgm:bulletEnabled val="1"/>
        </dgm:presLayoutVars>
      </dgm:prSet>
      <dgm:spPr/>
      <dgm:t>
        <a:bodyPr/>
        <a:lstStyle/>
        <a:p>
          <a:endParaRPr lang="en-US"/>
        </a:p>
      </dgm:t>
    </dgm:pt>
  </dgm:ptLst>
  <dgm:cxnLst>
    <dgm:cxn modelId="{D0CBCC70-3BB4-49D2-B7EF-9F2FE0B20980}" type="presOf" srcId="{0959D0D0-A9BB-4F95-A727-FA328E73633A}" destId="{D3B75902-F669-4735-97F7-B9337F8CD450}" srcOrd="0" destOrd="0" presId="urn:microsoft.com/office/officeart/2005/8/layout/vList5"/>
    <dgm:cxn modelId="{26D1CE42-512A-4ABD-999B-C8CC69260197}" srcId="{0959D0D0-A9BB-4F95-A727-FA328E73633A}" destId="{987A9259-2A1B-402C-8172-3F9D5FD6E280}" srcOrd="0" destOrd="0" parTransId="{41B1959E-0248-4DA0-A965-1E936B03B23A}" sibTransId="{46E9F5AC-3614-4D20-80CC-0F6D9D287520}"/>
    <dgm:cxn modelId="{3E002358-19DF-4420-8A00-BA72D546B3E8}" type="presOf" srcId="{53000FBB-E823-4405-BD2F-CF0560BD1A8F}" destId="{E4E104CF-4A08-4691-9BEB-F19134F916F5}" srcOrd="0" destOrd="0" presId="urn:microsoft.com/office/officeart/2005/8/layout/vList5"/>
    <dgm:cxn modelId="{4F8D5D31-44B4-48E8-ADFA-794128964DD3}" type="presOf" srcId="{987A9259-2A1B-402C-8172-3F9D5FD6E280}" destId="{0935BE49-F372-4A71-B232-C7B0B9375E1F}" srcOrd="0" destOrd="0" presId="urn:microsoft.com/office/officeart/2005/8/layout/vList5"/>
    <dgm:cxn modelId="{8571FB34-E345-4EC5-B10E-80813BEAF2EE}" srcId="{0959D0D0-A9BB-4F95-A727-FA328E73633A}" destId="{EE3F3D61-D4EE-45CA-BDFB-B15E9ED86F37}" srcOrd="1" destOrd="0" parTransId="{25C81BC4-CC0B-4F99-AB09-6A85C27CA1DD}" sibTransId="{FE4F0487-A373-4D98-8B47-C3F29D9E13C6}"/>
    <dgm:cxn modelId="{E11B8450-FA8C-4BB0-ADDC-772540D3818C}" type="presOf" srcId="{E82EC86D-C477-44CD-B1EF-7C8A9AFB4073}" destId="{CF735C80-024B-4092-BE91-ED3E55FEEBE5}" srcOrd="0" destOrd="0" presId="urn:microsoft.com/office/officeart/2005/8/layout/vList5"/>
    <dgm:cxn modelId="{B29057CA-746C-4912-8DB9-C7D601F5E36D}" srcId="{987A9259-2A1B-402C-8172-3F9D5FD6E280}" destId="{53000FBB-E823-4405-BD2F-CF0560BD1A8F}" srcOrd="0" destOrd="0" parTransId="{3921C2D7-541F-496C-8643-30A94AF2C0BE}" sibTransId="{AC042CFE-B1B3-4FA1-AD94-C596A3E47FF4}"/>
    <dgm:cxn modelId="{778EC0BC-BAEA-4814-AA0F-97BB1FC293AF}" srcId="{E82EC86D-C477-44CD-B1EF-7C8A9AFB4073}" destId="{37B0F6A2-CB6F-44E0-8A48-2A438FE8BFC7}" srcOrd="0" destOrd="0" parTransId="{7FE219A5-88EE-421E-8E04-A75BDC2F9765}" sibTransId="{79754506-2E2D-43FD-81B1-F5059B5E6E5C}"/>
    <dgm:cxn modelId="{B2455CF3-C645-4F90-A0D9-F0C32B4E06F4}" type="presOf" srcId="{37B0F6A2-CB6F-44E0-8A48-2A438FE8BFC7}" destId="{AA8F955B-2C4C-4E29-9351-4899F30AAEDD}" srcOrd="0" destOrd="0" presId="urn:microsoft.com/office/officeart/2005/8/layout/vList5"/>
    <dgm:cxn modelId="{B0565E03-08C9-4B70-BB5E-FC8F47528793}" srcId="{0959D0D0-A9BB-4F95-A727-FA328E73633A}" destId="{E82EC86D-C477-44CD-B1EF-7C8A9AFB4073}" srcOrd="2" destOrd="0" parTransId="{347DD380-3956-4B43-B78C-70B756D05B71}" sibTransId="{6F73B3F6-8079-42E9-9A3C-966D4EF7C117}"/>
    <dgm:cxn modelId="{15622ECA-B735-4FB5-9ACA-AA64F1FCEC77}" type="presOf" srcId="{8AE046F1-4D3E-4DBC-BE00-F0253AAC297F}" destId="{936B302B-B13E-4635-9A45-A6D50928E92C}" srcOrd="0" destOrd="0" presId="urn:microsoft.com/office/officeart/2005/8/layout/vList5"/>
    <dgm:cxn modelId="{BC753F1A-DB37-4C15-9A3E-E301697F10CA}" type="presOf" srcId="{EE3F3D61-D4EE-45CA-BDFB-B15E9ED86F37}" destId="{7DFD57DC-29C5-4EC2-A8D9-27540BF7ADF3}" srcOrd="0" destOrd="0" presId="urn:microsoft.com/office/officeart/2005/8/layout/vList5"/>
    <dgm:cxn modelId="{585F6A96-E414-453A-B548-D1E88634671A}" srcId="{EE3F3D61-D4EE-45CA-BDFB-B15E9ED86F37}" destId="{8AE046F1-4D3E-4DBC-BE00-F0253AAC297F}" srcOrd="0" destOrd="0" parTransId="{D7E411CE-EBF4-484A-BC1E-56F34A7AEE0A}" sibTransId="{F1A11A32-735D-4D58-90FE-2EC275607F1D}"/>
    <dgm:cxn modelId="{27A45106-615F-4EC9-B378-95BC06260493}" type="presParOf" srcId="{D3B75902-F669-4735-97F7-B9337F8CD450}" destId="{D325C12F-EB9C-4F84-BE8C-A82BCB1BAEC0}" srcOrd="0" destOrd="0" presId="urn:microsoft.com/office/officeart/2005/8/layout/vList5"/>
    <dgm:cxn modelId="{AD952166-EF84-4189-AE56-C15C19F0AA8F}" type="presParOf" srcId="{D325C12F-EB9C-4F84-BE8C-A82BCB1BAEC0}" destId="{0935BE49-F372-4A71-B232-C7B0B9375E1F}" srcOrd="0" destOrd="0" presId="urn:microsoft.com/office/officeart/2005/8/layout/vList5"/>
    <dgm:cxn modelId="{9A872A0A-7EE9-4B75-B668-88D786E5FE06}" type="presParOf" srcId="{D325C12F-EB9C-4F84-BE8C-A82BCB1BAEC0}" destId="{E4E104CF-4A08-4691-9BEB-F19134F916F5}" srcOrd="1" destOrd="0" presId="urn:microsoft.com/office/officeart/2005/8/layout/vList5"/>
    <dgm:cxn modelId="{7B58182F-0F96-4523-AFC6-F246D44271B1}" type="presParOf" srcId="{D3B75902-F669-4735-97F7-B9337F8CD450}" destId="{E0BA69DD-F2CE-4F37-9DEC-F77AF0A5AD31}" srcOrd="1" destOrd="0" presId="urn:microsoft.com/office/officeart/2005/8/layout/vList5"/>
    <dgm:cxn modelId="{347B9F61-B114-46C3-BE75-9616A66F9A7F}" type="presParOf" srcId="{D3B75902-F669-4735-97F7-B9337F8CD450}" destId="{2B2F41CE-321C-4FBF-9B4F-072CF6A624D8}" srcOrd="2" destOrd="0" presId="urn:microsoft.com/office/officeart/2005/8/layout/vList5"/>
    <dgm:cxn modelId="{3D2DB5DA-120D-4359-AB78-5BDFE65F8DC7}" type="presParOf" srcId="{2B2F41CE-321C-4FBF-9B4F-072CF6A624D8}" destId="{7DFD57DC-29C5-4EC2-A8D9-27540BF7ADF3}" srcOrd="0" destOrd="0" presId="urn:microsoft.com/office/officeart/2005/8/layout/vList5"/>
    <dgm:cxn modelId="{15BB3D79-82A9-46A9-95BB-3FB5ADE473BD}" type="presParOf" srcId="{2B2F41CE-321C-4FBF-9B4F-072CF6A624D8}" destId="{936B302B-B13E-4635-9A45-A6D50928E92C}" srcOrd="1" destOrd="0" presId="urn:microsoft.com/office/officeart/2005/8/layout/vList5"/>
    <dgm:cxn modelId="{D5E91E1F-F28C-4AE5-8EC7-9FCF647E9F63}" type="presParOf" srcId="{D3B75902-F669-4735-97F7-B9337F8CD450}" destId="{EDB63177-E900-493A-9FCE-AEF0D6A28689}" srcOrd="3" destOrd="0" presId="urn:microsoft.com/office/officeart/2005/8/layout/vList5"/>
    <dgm:cxn modelId="{8F505A2D-BF82-4C29-88DF-102147C3B0CD}" type="presParOf" srcId="{D3B75902-F669-4735-97F7-B9337F8CD450}" destId="{61014C2D-9747-407B-9081-B702FFCF8441}" srcOrd="4" destOrd="0" presId="urn:microsoft.com/office/officeart/2005/8/layout/vList5"/>
    <dgm:cxn modelId="{73EA3338-0177-4BFC-A84D-927D1B823AF8}" type="presParOf" srcId="{61014C2D-9747-407B-9081-B702FFCF8441}" destId="{CF735C80-024B-4092-BE91-ED3E55FEEBE5}" srcOrd="0" destOrd="0" presId="urn:microsoft.com/office/officeart/2005/8/layout/vList5"/>
    <dgm:cxn modelId="{4FA9359D-AC31-4BA7-8915-08CE7BDD3A4C}" type="presParOf" srcId="{61014C2D-9747-407B-9081-B702FFCF8441}" destId="{AA8F955B-2C4C-4E29-9351-4899F30AAEDD}"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F7345B54-7F9D-4A5D-8ABA-24C32B87DDF4}"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26A80AF1-CFFA-4BDF-A387-B323EEA67B90}">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t>.NET 3.5</a:t>
          </a:r>
          <a:endParaRPr lang="en-US" b="1" dirty="0"/>
        </a:p>
      </dgm:t>
    </dgm:pt>
    <dgm:pt modelId="{1017A543-3E0D-47FC-99F0-091A881D41DC}" type="parTrans" cxnId="{6D755B2A-57FB-48E3-8C36-B85B4F29D89E}">
      <dgm:prSet/>
      <dgm:spPr/>
      <dgm:t>
        <a:bodyPr/>
        <a:lstStyle/>
        <a:p>
          <a:endParaRPr lang="en-US"/>
        </a:p>
      </dgm:t>
    </dgm:pt>
    <dgm:pt modelId="{67C4A8CE-AFCC-422C-A9EE-E7B0F4728DC0}" type="sibTrans" cxnId="{6D755B2A-57FB-48E3-8C36-B85B4F29D89E}">
      <dgm:prSet/>
      <dgm:spPr/>
      <dgm:t>
        <a:bodyPr/>
        <a:lstStyle/>
        <a:p>
          <a:endParaRPr lang="en-US"/>
        </a:p>
      </dgm:t>
    </dgm:pt>
    <dgm:pt modelId="{B4BE65C6-0256-42A2-8AAA-8CA30CC416D3}">
      <dgm:prSet phldrT="[Text]"/>
      <dgm:spPr>
        <a:solidFill>
          <a:schemeClr val="bg2">
            <a:lumMod val="75000"/>
            <a:alpha val="90000"/>
          </a:schemeClr>
        </a:solidFill>
        <a:ln>
          <a:noFill/>
        </a:ln>
      </dgm:spPr>
      <dgm:t>
        <a:bodyPr/>
        <a:lstStyle/>
        <a:p>
          <a:r>
            <a:rPr lang="zh-CN" altLang="en-US" dirty="0" smtClean="0">
              <a:solidFill>
                <a:schemeClr val="tx1"/>
              </a:solidFill>
            </a:rPr>
            <a:t>发送</a:t>
          </a:r>
          <a:endParaRPr lang="en-US" dirty="0">
            <a:solidFill>
              <a:schemeClr val="tx1"/>
            </a:solidFill>
          </a:endParaRPr>
        </a:p>
      </dgm:t>
    </dgm:pt>
    <dgm:pt modelId="{751EEF2D-899B-4105-9B12-1520DB9D2D52}" type="parTrans" cxnId="{5F9FCE18-0B84-42E2-9FAB-4E96606371F8}">
      <dgm:prSet/>
      <dgm:spPr/>
      <dgm:t>
        <a:bodyPr/>
        <a:lstStyle/>
        <a:p>
          <a:endParaRPr lang="en-US"/>
        </a:p>
      </dgm:t>
    </dgm:pt>
    <dgm:pt modelId="{2A9292AC-EF82-495D-BBC7-B8EFC78738B7}" type="sibTrans" cxnId="{5F9FCE18-0B84-42E2-9FAB-4E96606371F8}">
      <dgm:prSet/>
      <dgm:spPr/>
      <dgm:t>
        <a:bodyPr/>
        <a:lstStyle/>
        <a:p>
          <a:endParaRPr lang="en-US"/>
        </a:p>
      </dgm:t>
    </dgm:pt>
    <dgm:pt modelId="{600A2A0D-76FB-49CE-87D1-305B68946537}">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t>.NET 4.0</a:t>
          </a:r>
          <a:endParaRPr lang="en-US" b="1" dirty="0"/>
        </a:p>
      </dgm:t>
    </dgm:pt>
    <dgm:pt modelId="{EA2F480B-CA8B-4B03-8C47-51E75300A0F5}" type="parTrans" cxnId="{FB569B72-BAE3-493A-951B-6314DBBD2B82}">
      <dgm:prSet/>
      <dgm:spPr/>
      <dgm:t>
        <a:bodyPr/>
        <a:lstStyle/>
        <a:p>
          <a:endParaRPr lang="en-US"/>
        </a:p>
      </dgm:t>
    </dgm:pt>
    <dgm:pt modelId="{E3F4F48E-0F5A-4DF4-92F0-AFBDDDC92FE4}" type="sibTrans" cxnId="{FB569B72-BAE3-493A-951B-6314DBBD2B82}">
      <dgm:prSet/>
      <dgm:spPr/>
      <dgm:t>
        <a:bodyPr/>
        <a:lstStyle/>
        <a:p>
          <a:endParaRPr lang="en-US"/>
        </a:p>
      </dgm:t>
    </dgm:pt>
    <dgm:pt modelId="{C8C05CEC-CA56-41E9-8A45-B5204D5BE1B9}">
      <dgm:prSet phldrT="[Text]"/>
      <dgm:spPr>
        <a:solidFill>
          <a:schemeClr val="bg2">
            <a:lumMod val="75000"/>
            <a:alpha val="90000"/>
          </a:schemeClr>
        </a:solidFill>
        <a:ln>
          <a:noFill/>
        </a:ln>
      </dgm:spPr>
      <dgm:t>
        <a:bodyPr/>
        <a:lstStyle/>
        <a:p>
          <a:r>
            <a:rPr lang="zh-CN" altLang="en-US" dirty="0" smtClean="0">
              <a:solidFill>
                <a:schemeClr val="tx1"/>
              </a:solidFill>
            </a:rPr>
            <a:t>发送</a:t>
          </a:r>
          <a:endParaRPr lang="en-US" dirty="0">
            <a:solidFill>
              <a:schemeClr val="tx1"/>
            </a:solidFill>
          </a:endParaRPr>
        </a:p>
      </dgm:t>
    </dgm:pt>
    <dgm:pt modelId="{ED0F383C-F2CC-4062-8309-4FA4CD290A3A}" type="parTrans" cxnId="{552EA51A-1DDA-4D08-95FD-F0C8AC92C0B2}">
      <dgm:prSet/>
      <dgm:spPr/>
      <dgm:t>
        <a:bodyPr/>
        <a:lstStyle/>
        <a:p>
          <a:endParaRPr lang="en-US"/>
        </a:p>
      </dgm:t>
    </dgm:pt>
    <dgm:pt modelId="{71CC9217-E4A8-4A3F-91C7-A203244CECB9}" type="sibTrans" cxnId="{552EA51A-1DDA-4D08-95FD-F0C8AC92C0B2}">
      <dgm:prSet/>
      <dgm:spPr/>
      <dgm:t>
        <a:bodyPr/>
        <a:lstStyle/>
        <a:p>
          <a:endParaRPr lang="en-US"/>
        </a:p>
      </dgm:t>
    </dgm:pt>
    <dgm:pt modelId="{6B4B48B6-4BC3-4215-8FCE-7E8C8FD5AC04}">
      <dgm:prSet phldrT="[Text]"/>
      <dgm:spPr>
        <a:solidFill>
          <a:schemeClr val="bg2">
            <a:lumMod val="75000"/>
            <a:alpha val="90000"/>
          </a:schemeClr>
        </a:solidFill>
        <a:ln>
          <a:noFill/>
        </a:ln>
      </dgm:spPr>
      <dgm:t>
        <a:bodyPr/>
        <a:lstStyle/>
        <a:p>
          <a:r>
            <a:rPr lang="zh-CN" altLang="en-US" dirty="0" smtClean="0">
              <a:solidFill>
                <a:schemeClr val="tx1"/>
              </a:solidFill>
            </a:rPr>
            <a:t>接收</a:t>
          </a:r>
          <a:endParaRPr lang="en-US" dirty="0">
            <a:solidFill>
              <a:schemeClr val="tx1"/>
            </a:solidFill>
          </a:endParaRPr>
        </a:p>
      </dgm:t>
    </dgm:pt>
    <dgm:pt modelId="{68D6A2C6-63BB-4537-8BFF-CF3B647C9B68}" type="parTrans" cxnId="{1B4716CC-FD42-499F-9BE7-17D1795F5384}">
      <dgm:prSet/>
      <dgm:spPr/>
      <dgm:t>
        <a:bodyPr/>
        <a:lstStyle/>
        <a:p>
          <a:endParaRPr lang="en-US"/>
        </a:p>
      </dgm:t>
    </dgm:pt>
    <dgm:pt modelId="{DBAED10D-AB2A-4001-B8E2-2398F1A71ECD}" type="sibTrans" cxnId="{1B4716CC-FD42-499F-9BE7-17D1795F5384}">
      <dgm:prSet/>
      <dgm:spPr/>
      <dgm:t>
        <a:bodyPr/>
        <a:lstStyle/>
        <a:p>
          <a:endParaRPr lang="en-US"/>
        </a:p>
      </dgm:t>
    </dgm:pt>
    <dgm:pt modelId="{8FBB4955-6650-4FB7-9F79-A2EFA4D7E457}">
      <dgm:prSet phldrT="[Text]"/>
      <dgm:spPr>
        <a:solidFill>
          <a:schemeClr val="bg2">
            <a:lumMod val="75000"/>
            <a:alpha val="90000"/>
          </a:schemeClr>
        </a:solidFill>
        <a:ln>
          <a:noFill/>
        </a:ln>
      </dgm:spPr>
      <dgm:t>
        <a:bodyPr/>
        <a:lstStyle/>
        <a:p>
          <a:r>
            <a:rPr lang="en-US" dirty="0" err="1" smtClean="0">
              <a:solidFill>
                <a:schemeClr val="tx1"/>
              </a:solidFill>
            </a:rPr>
            <a:t>SendReply</a:t>
          </a:r>
          <a:endParaRPr lang="en-US" dirty="0">
            <a:solidFill>
              <a:schemeClr val="tx1"/>
            </a:solidFill>
          </a:endParaRPr>
        </a:p>
      </dgm:t>
    </dgm:pt>
    <dgm:pt modelId="{E337B813-88D7-442C-B43C-50A37852D3FD}" type="parTrans" cxnId="{454AB4DE-3E8B-4120-9393-F4C1CBC71E7D}">
      <dgm:prSet/>
      <dgm:spPr/>
      <dgm:t>
        <a:bodyPr/>
        <a:lstStyle/>
        <a:p>
          <a:endParaRPr lang="en-US"/>
        </a:p>
      </dgm:t>
    </dgm:pt>
    <dgm:pt modelId="{FB99E9B6-558E-4AB3-91C8-2F36F9C8D4E4}" type="sibTrans" cxnId="{454AB4DE-3E8B-4120-9393-F4C1CBC71E7D}">
      <dgm:prSet/>
      <dgm:spPr/>
      <dgm:t>
        <a:bodyPr/>
        <a:lstStyle/>
        <a:p>
          <a:endParaRPr lang="en-US"/>
        </a:p>
      </dgm:t>
    </dgm:pt>
    <dgm:pt modelId="{9AE25146-A8BD-4685-B02A-7837F5AFDB46}">
      <dgm:prSet phldrT="[Text]"/>
      <dgm:spPr>
        <a:solidFill>
          <a:schemeClr val="bg2">
            <a:lumMod val="75000"/>
            <a:alpha val="90000"/>
          </a:schemeClr>
        </a:solidFill>
        <a:ln>
          <a:noFill/>
        </a:ln>
      </dgm:spPr>
      <dgm:t>
        <a:bodyPr/>
        <a:lstStyle/>
        <a:p>
          <a:r>
            <a:rPr lang="en-US" dirty="0" err="1" smtClean="0">
              <a:solidFill>
                <a:schemeClr val="tx1"/>
              </a:solidFill>
            </a:rPr>
            <a:t>SendParameters</a:t>
          </a:r>
          <a:endParaRPr lang="en-US" dirty="0">
            <a:solidFill>
              <a:schemeClr val="tx1"/>
            </a:solidFill>
          </a:endParaRPr>
        </a:p>
      </dgm:t>
    </dgm:pt>
    <dgm:pt modelId="{01715C2F-4AD7-4A9C-BB8D-078C6BFAEA57}" type="parTrans" cxnId="{CC8CAE45-EB34-4742-8ACC-0924B0FF66B7}">
      <dgm:prSet/>
      <dgm:spPr/>
      <dgm:t>
        <a:bodyPr/>
        <a:lstStyle/>
        <a:p>
          <a:endParaRPr lang="en-US"/>
        </a:p>
      </dgm:t>
    </dgm:pt>
    <dgm:pt modelId="{AB1D5CA5-695D-4708-AFEA-6CE52AF26B1D}" type="sibTrans" cxnId="{CC8CAE45-EB34-4742-8ACC-0924B0FF66B7}">
      <dgm:prSet/>
      <dgm:spPr/>
      <dgm:t>
        <a:bodyPr/>
        <a:lstStyle/>
        <a:p>
          <a:endParaRPr lang="en-US"/>
        </a:p>
      </dgm:t>
    </dgm:pt>
    <dgm:pt modelId="{34BAF8C3-849B-4C20-A2C3-01B3D089B273}">
      <dgm:prSet phldrT="[Text]"/>
      <dgm:spPr>
        <a:solidFill>
          <a:schemeClr val="bg2">
            <a:lumMod val="75000"/>
            <a:alpha val="90000"/>
          </a:schemeClr>
        </a:solidFill>
        <a:ln>
          <a:noFill/>
        </a:ln>
      </dgm:spPr>
      <dgm:t>
        <a:bodyPr/>
        <a:lstStyle/>
        <a:p>
          <a:r>
            <a:rPr lang="en-US" dirty="0" err="1" smtClean="0">
              <a:solidFill>
                <a:schemeClr val="tx1"/>
              </a:solidFill>
            </a:rPr>
            <a:t>ReceiveParameters</a:t>
          </a:r>
          <a:endParaRPr lang="en-US" dirty="0">
            <a:solidFill>
              <a:schemeClr val="tx1"/>
            </a:solidFill>
          </a:endParaRPr>
        </a:p>
      </dgm:t>
    </dgm:pt>
    <dgm:pt modelId="{CCFFD7F6-F73C-4678-AFDA-BE3A9442EE98}" type="parTrans" cxnId="{BAC5B4E2-A52A-4170-B9C6-D48D705C2316}">
      <dgm:prSet/>
      <dgm:spPr/>
      <dgm:t>
        <a:bodyPr/>
        <a:lstStyle/>
        <a:p>
          <a:endParaRPr lang="en-US"/>
        </a:p>
      </dgm:t>
    </dgm:pt>
    <dgm:pt modelId="{C9E30B5E-9DD1-458C-846E-C78F1B391948}" type="sibTrans" cxnId="{BAC5B4E2-A52A-4170-B9C6-D48D705C2316}">
      <dgm:prSet/>
      <dgm:spPr/>
      <dgm:t>
        <a:bodyPr/>
        <a:lstStyle/>
        <a:p>
          <a:endParaRPr lang="en-US"/>
        </a:p>
      </dgm:t>
    </dgm:pt>
    <dgm:pt modelId="{883362BF-7639-4597-97D3-6131A01465CD}">
      <dgm:prSet phldrT="[Text]"/>
      <dgm:spPr>
        <a:solidFill>
          <a:schemeClr val="bg2">
            <a:lumMod val="75000"/>
            <a:alpha val="90000"/>
          </a:schemeClr>
        </a:solidFill>
        <a:ln>
          <a:noFill/>
        </a:ln>
      </dgm:spPr>
      <dgm:t>
        <a:bodyPr/>
        <a:lstStyle/>
        <a:p>
          <a:r>
            <a:rPr lang="en-US" dirty="0" err="1" smtClean="0">
              <a:solidFill>
                <a:schemeClr val="tx1"/>
              </a:solidFill>
            </a:rPr>
            <a:t>CorrelationScope</a:t>
          </a:r>
          <a:endParaRPr lang="en-US" dirty="0">
            <a:solidFill>
              <a:schemeClr val="tx1"/>
            </a:solidFill>
          </a:endParaRPr>
        </a:p>
      </dgm:t>
    </dgm:pt>
    <dgm:pt modelId="{7081519D-C38E-41A5-A2AC-05D318497282}" type="parTrans" cxnId="{FE4BE714-C588-4073-8E3E-898D6DF16FA6}">
      <dgm:prSet/>
      <dgm:spPr/>
      <dgm:t>
        <a:bodyPr/>
        <a:lstStyle/>
        <a:p>
          <a:endParaRPr lang="en-US"/>
        </a:p>
      </dgm:t>
    </dgm:pt>
    <dgm:pt modelId="{9FB16B27-2B06-4729-86B6-CC197C6774C2}" type="sibTrans" cxnId="{FE4BE714-C588-4073-8E3E-898D6DF16FA6}">
      <dgm:prSet/>
      <dgm:spPr/>
      <dgm:t>
        <a:bodyPr/>
        <a:lstStyle/>
        <a:p>
          <a:endParaRPr lang="en-US"/>
        </a:p>
      </dgm:t>
    </dgm:pt>
    <dgm:pt modelId="{20C75B80-39AA-494A-8E5A-35C7F3F8B92F}">
      <dgm:prSet phldrT="[Text]"/>
      <dgm:spPr>
        <a:solidFill>
          <a:schemeClr val="bg2">
            <a:lumMod val="75000"/>
            <a:alpha val="90000"/>
          </a:schemeClr>
        </a:solidFill>
        <a:ln>
          <a:noFill/>
        </a:ln>
      </dgm:spPr>
      <dgm:t>
        <a:bodyPr/>
        <a:lstStyle/>
        <a:p>
          <a:r>
            <a:rPr lang="en-US" dirty="0" err="1" smtClean="0">
              <a:solidFill>
                <a:schemeClr val="tx1"/>
              </a:solidFill>
            </a:rPr>
            <a:t>InitializeCorrelation</a:t>
          </a:r>
          <a:endParaRPr lang="en-US" dirty="0">
            <a:solidFill>
              <a:schemeClr val="tx1"/>
            </a:solidFill>
          </a:endParaRPr>
        </a:p>
      </dgm:t>
    </dgm:pt>
    <dgm:pt modelId="{63D28B72-1663-4CB8-B1E2-05041EA31950}" type="parTrans" cxnId="{45ED15BF-502A-4B3C-9017-F40898049BD1}">
      <dgm:prSet/>
      <dgm:spPr/>
      <dgm:t>
        <a:bodyPr/>
        <a:lstStyle/>
        <a:p>
          <a:endParaRPr lang="en-US"/>
        </a:p>
      </dgm:t>
    </dgm:pt>
    <dgm:pt modelId="{929F3354-DB4B-4088-9C25-7D2197F51ED9}" type="sibTrans" cxnId="{45ED15BF-502A-4B3C-9017-F40898049BD1}">
      <dgm:prSet/>
      <dgm:spPr/>
      <dgm:t>
        <a:bodyPr/>
        <a:lstStyle/>
        <a:p>
          <a:endParaRPr lang="en-US"/>
        </a:p>
      </dgm:t>
    </dgm:pt>
    <dgm:pt modelId="{54E0D452-2514-4B3D-BEFB-81761BF53CBC}">
      <dgm:prSet phldrT="[Text]"/>
      <dgm:spPr>
        <a:solidFill>
          <a:schemeClr val="bg2">
            <a:lumMod val="75000"/>
            <a:alpha val="90000"/>
          </a:schemeClr>
        </a:solidFill>
        <a:ln>
          <a:noFill/>
        </a:ln>
      </dgm:spPr>
      <dgm:t>
        <a:bodyPr/>
        <a:lstStyle/>
        <a:p>
          <a:r>
            <a:rPr lang="en-US" dirty="0" smtClean="0">
              <a:solidFill>
                <a:schemeClr val="tx1"/>
              </a:solidFill>
            </a:rPr>
            <a:t>…</a:t>
          </a:r>
          <a:endParaRPr lang="en-US" dirty="0">
            <a:solidFill>
              <a:schemeClr val="tx1"/>
            </a:solidFill>
          </a:endParaRPr>
        </a:p>
      </dgm:t>
    </dgm:pt>
    <dgm:pt modelId="{7306D487-DECC-4973-947B-133CB822298B}" type="parTrans" cxnId="{800B7AD9-8940-458D-A637-2BD6F582DFB5}">
      <dgm:prSet/>
      <dgm:spPr/>
      <dgm:t>
        <a:bodyPr/>
        <a:lstStyle/>
        <a:p>
          <a:endParaRPr lang="en-US"/>
        </a:p>
      </dgm:t>
    </dgm:pt>
    <dgm:pt modelId="{B72181D8-B500-45E5-AC8D-96188F7F8540}" type="sibTrans" cxnId="{800B7AD9-8940-458D-A637-2BD6F582DFB5}">
      <dgm:prSet/>
      <dgm:spPr/>
      <dgm:t>
        <a:bodyPr/>
        <a:lstStyle/>
        <a:p>
          <a:endParaRPr lang="en-US"/>
        </a:p>
      </dgm:t>
    </dgm:pt>
    <dgm:pt modelId="{F26C3A4E-C277-4FAA-B7F3-D3B1EF4B124F}">
      <dgm:prSet phldrT="[Text]"/>
      <dgm:spPr>
        <a:solidFill>
          <a:schemeClr val="bg2">
            <a:lumMod val="75000"/>
            <a:alpha val="90000"/>
          </a:schemeClr>
        </a:solidFill>
        <a:ln>
          <a:noFill/>
        </a:ln>
      </dgm:spPr>
      <dgm:t>
        <a:bodyPr/>
        <a:lstStyle/>
        <a:p>
          <a:r>
            <a:rPr lang="zh-CN" altLang="en-US" dirty="0" smtClean="0">
              <a:solidFill>
                <a:schemeClr val="tx1"/>
              </a:solidFill>
            </a:rPr>
            <a:t>接收</a:t>
          </a:r>
          <a:endParaRPr lang="en-US" dirty="0">
            <a:solidFill>
              <a:schemeClr val="tx1"/>
            </a:solidFill>
          </a:endParaRPr>
        </a:p>
      </dgm:t>
    </dgm:pt>
    <dgm:pt modelId="{71A5D20C-B95A-480E-ADD2-5F75118A2DFE}" type="parTrans" cxnId="{9AA6A05C-4679-4CD9-B49F-0DF6E8AA6D32}">
      <dgm:prSet/>
      <dgm:spPr/>
    </dgm:pt>
    <dgm:pt modelId="{3963B000-7D18-4497-93BB-46FC7676D2DF}" type="sibTrans" cxnId="{9AA6A05C-4679-4CD9-B49F-0DF6E8AA6D32}">
      <dgm:prSet/>
      <dgm:spPr/>
    </dgm:pt>
    <dgm:pt modelId="{FAED7506-F251-4BE3-B178-E821EF5556C2}" type="pres">
      <dgm:prSet presAssocID="{F7345B54-7F9D-4A5D-8ABA-24C32B87DDF4}" presName="Name0" presStyleCnt="0">
        <dgm:presLayoutVars>
          <dgm:dir/>
          <dgm:animLvl val="lvl"/>
          <dgm:resizeHandles val="exact"/>
        </dgm:presLayoutVars>
      </dgm:prSet>
      <dgm:spPr/>
      <dgm:t>
        <a:bodyPr/>
        <a:lstStyle/>
        <a:p>
          <a:endParaRPr lang="en-US"/>
        </a:p>
      </dgm:t>
    </dgm:pt>
    <dgm:pt modelId="{77392603-89F9-476D-800B-B5B6E07AB0F0}" type="pres">
      <dgm:prSet presAssocID="{26A80AF1-CFFA-4BDF-A387-B323EEA67B90}" presName="composite" presStyleCnt="0"/>
      <dgm:spPr/>
    </dgm:pt>
    <dgm:pt modelId="{688CA426-2657-48E0-A6D0-E1A34F776F15}" type="pres">
      <dgm:prSet presAssocID="{26A80AF1-CFFA-4BDF-A387-B323EEA67B90}" presName="parTx" presStyleLbl="alignNode1" presStyleIdx="0" presStyleCnt="2">
        <dgm:presLayoutVars>
          <dgm:chMax val="0"/>
          <dgm:chPref val="0"/>
          <dgm:bulletEnabled val="1"/>
        </dgm:presLayoutVars>
      </dgm:prSet>
      <dgm:spPr/>
      <dgm:t>
        <a:bodyPr/>
        <a:lstStyle/>
        <a:p>
          <a:endParaRPr lang="en-US"/>
        </a:p>
      </dgm:t>
    </dgm:pt>
    <dgm:pt modelId="{F592E2F4-35F0-42FC-B52C-5D0A6F657865}" type="pres">
      <dgm:prSet presAssocID="{26A80AF1-CFFA-4BDF-A387-B323EEA67B90}" presName="desTx" presStyleLbl="alignAccFollowNode1" presStyleIdx="0" presStyleCnt="2">
        <dgm:presLayoutVars>
          <dgm:bulletEnabled val="1"/>
        </dgm:presLayoutVars>
      </dgm:prSet>
      <dgm:spPr/>
      <dgm:t>
        <a:bodyPr/>
        <a:lstStyle/>
        <a:p>
          <a:endParaRPr lang="en-US"/>
        </a:p>
      </dgm:t>
    </dgm:pt>
    <dgm:pt modelId="{D43F1583-5E62-495A-9558-3391713CE716}" type="pres">
      <dgm:prSet presAssocID="{67C4A8CE-AFCC-422C-A9EE-E7B0F4728DC0}" presName="space" presStyleCnt="0"/>
      <dgm:spPr/>
    </dgm:pt>
    <dgm:pt modelId="{C2F15C1C-49B3-48B3-9CF0-00FE2C66F357}" type="pres">
      <dgm:prSet presAssocID="{600A2A0D-76FB-49CE-87D1-305B68946537}" presName="composite" presStyleCnt="0"/>
      <dgm:spPr/>
    </dgm:pt>
    <dgm:pt modelId="{8C3499E7-C95C-4A92-A706-BCD4121B568D}" type="pres">
      <dgm:prSet presAssocID="{600A2A0D-76FB-49CE-87D1-305B68946537}" presName="parTx" presStyleLbl="alignNode1" presStyleIdx="1" presStyleCnt="2">
        <dgm:presLayoutVars>
          <dgm:chMax val="0"/>
          <dgm:chPref val="0"/>
          <dgm:bulletEnabled val="1"/>
        </dgm:presLayoutVars>
      </dgm:prSet>
      <dgm:spPr/>
      <dgm:t>
        <a:bodyPr/>
        <a:lstStyle/>
        <a:p>
          <a:endParaRPr lang="en-US"/>
        </a:p>
      </dgm:t>
    </dgm:pt>
    <dgm:pt modelId="{EF85A0DA-ED72-4FE0-952F-2DB7F9F41DB3}" type="pres">
      <dgm:prSet presAssocID="{600A2A0D-76FB-49CE-87D1-305B68946537}" presName="desTx" presStyleLbl="alignAccFollowNode1" presStyleIdx="1" presStyleCnt="2">
        <dgm:presLayoutVars>
          <dgm:bulletEnabled val="1"/>
        </dgm:presLayoutVars>
      </dgm:prSet>
      <dgm:spPr/>
      <dgm:t>
        <a:bodyPr/>
        <a:lstStyle/>
        <a:p>
          <a:endParaRPr lang="en-US"/>
        </a:p>
      </dgm:t>
    </dgm:pt>
  </dgm:ptLst>
  <dgm:cxnLst>
    <dgm:cxn modelId="{1B4716CC-FD42-499F-9BE7-17D1795F5384}" srcId="{600A2A0D-76FB-49CE-87D1-305B68946537}" destId="{6B4B48B6-4BC3-4215-8FCE-7E8C8FD5AC04}" srcOrd="1" destOrd="0" parTransId="{68D6A2C6-63BB-4537-8BFF-CF3B647C9B68}" sibTransId="{DBAED10D-AB2A-4001-B8E2-2398F1A71ECD}"/>
    <dgm:cxn modelId="{6ACC1888-0054-4152-B0E5-CACF0764D8E9}" type="presOf" srcId="{54E0D452-2514-4B3D-BEFB-81761BF53CBC}" destId="{EF85A0DA-ED72-4FE0-952F-2DB7F9F41DB3}" srcOrd="0" destOrd="7" presId="urn:microsoft.com/office/officeart/2005/8/layout/hList1"/>
    <dgm:cxn modelId="{7E3A869B-0511-4A38-BC25-421423F58146}" type="presOf" srcId="{34BAF8C3-849B-4C20-A2C3-01B3D089B273}" destId="{EF85A0DA-ED72-4FE0-952F-2DB7F9F41DB3}" srcOrd="0" destOrd="4" presId="urn:microsoft.com/office/officeart/2005/8/layout/hList1"/>
    <dgm:cxn modelId="{6D755B2A-57FB-48E3-8C36-B85B4F29D89E}" srcId="{F7345B54-7F9D-4A5D-8ABA-24C32B87DDF4}" destId="{26A80AF1-CFFA-4BDF-A387-B323EEA67B90}" srcOrd="0" destOrd="0" parTransId="{1017A543-3E0D-47FC-99F0-091A881D41DC}" sibTransId="{67C4A8CE-AFCC-422C-A9EE-E7B0F4728DC0}"/>
    <dgm:cxn modelId="{BBE39BC2-3A4A-4164-8BAA-C6DE9716949F}" type="presOf" srcId="{F26C3A4E-C277-4FAA-B7F3-D3B1EF4B124F}" destId="{F592E2F4-35F0-42FC-B52C-5D0A6F657865}" srcOrd="0" destOrd="1" presId="urn:microsoft.com/office/officeart/2005/8/layout/hList1"/>
    <dgm:cxn modelId="{E97B9644-E72A-47DA-BB9E-471262B91A73}" type="presOf" srcId="{26A80AF1-CFFA-4BDF-A387-B323EEA67B90}" destId="{688CA426-2657-48E0-A6D0-E1A34F776F15}" srcOrd="0" destOrd="0" presId="urn:microsoft.com/office/officeart/2005/8/layout/hList1"/>
    <dgm:cxn modelId="{E13660D8-CA59-4CF6-81C5-26E027AEAD0F}" type="presOf" srcId="{9AE25146-A8BD-4685-B02A-7837F5AFDB46}" destId="{EF85A0DA-ED72-4FE0-952F-2DB7F9F41DB3}" srcOrd="0" destOrd="3" presId="urn:microsoft.com/office/officeart/2005/8/layout/hList1"/>
    <dgm:cxn modelId="{CC8CAE45-EB34-4742-8ACC-0924B0FF66B7}" srcId="{600A2A0D-76FB-49CE-87D1-305B68946537}" destId="{9AE25146-A8BD-4685-B02A-7837F5AFDB46}" srcOrd="3" destOrd="0" parTransId="{01715C2F-4AD7-4A9C-BB8D-078C6BFAEA57}" sibTransId="{AB1D5CA5-695D-4708-AFEA-6CE52AF26B1D}"/>
    <dgm:cxn modelId="{513AADA1-9F90-49F9-A56E-BC698D07D704}" type="presOf" srcId="{6B4B48B6-4BC3-4215-8FCE-7E8C8FD5AC04}" destId="{EF85A0DA-ED72-4FE0-952F-2DB7F9F41DB3}" srcOrd="0" destOrd="1" presId="urn:microsoft.com/office/officeart/2005/8/layout/hList1"/>
    <dgm:cxn modelId="{552EA51A-1DDA-4D08-95FD-F0C8AC92C0B2}" srcId="{600A2A0D-76FB-49CE-87D1-305B68946537}" destId="{C8C05CEC-CA56-41E9-8A45-B5204D5BE1B9}" srcOrd="0" destOrd="0" parTransId="{ED0F383C-F2CC-4062-8309-4FA4CD290A3A}" sibTransId="{71CC9217-E4A8-4A3F-91C7-A203244CECB9}"/>
    <dgm:cxn modelId="{EAAF9853-B1C1-4FA8-ABDF-F38E5BD0D6F0}" type="presOf" srcId="{600A2A0D-76FB-49CE-87D1-305B68946537}" destId="{8C3499E7-C95C-4A92-A706-BCD4121B568D}" srcOrd="0" destOrd="0" presId="urn:microsoft.com/office/officeart/2005/8/layout/hList1"/>
    <dgm:cxn modelId="{9AA6A05C-4679-4CD9-B49F-0DF6E8AA6D32}" srcId="{26A80AF1-CFFA-4BDF-A387-B323EEA67B90}" destId="{F26C3A4E-C277-4FAA-B7F3-D3B1EF4B124F}" srcOrd="1" destOrd="0" parTransId="{71A5D20C-B95A-480E-ADD2-5F75118A2DFE}" sibTransId="{3963B000-7D18-4497-93BB-46FC7676D2DF}"/>
    <dgm:cxn modelId="{C2E97C53-C5C1-4A5B-B0AD-5AAE63B5EF84}" type="presOf" srcId="{8FBB4955-6650-4FB7-9F79-A2EFA4D7E457}" destId="{EF85A0DA-ED72-4FE0-952F-2DB7F9F41DB3}" srcOrd="0" destOrd="2" presId="urn:microsoft.com/office/officeart/2005/8/layout/hList1"/>
    <dgm:cxn modelId="{FB569B72-BAE3-493A-951B-6314DBBD2B82}" srcId="{F7345B54-7F9D-4A5D-8ABA-24C32B87DDF4}" destId="{600A2A0D-76FB-49CE-87D1-305B68946537}" srcOrd="1" destOrd="0" parTransId="{EA2F480B-CA8B-4B03-8C47-51E75300A0F5}" sibTransId="{E3F4F48E-0F5A-4DF4-92F0-AFBDDDC92FE4}"/>
    <dgm:cxn modelId="{BA14E0E0-82B2-471A-94D0-18D4EC9FA7ED}" type="presOf" srcId="{F7345B54-7F9D-4A5D-8ABA-24C32B87DDF4}" destId="{FAED7506-F251-4BE3-B178-E821EF5556C2}" srcOrd="0" destOrd="0" presId="urn:microsoft.com/office/officeart/2005/8/layout/hList1"/>
    <dgm:cxn modelId="{BAC5B4E2-A52A-4170-B9C6-D48D705C2316}" srcId="{600A2A0D-76FB-49CE-87D1-305B68946537}" destId="{34BAF8C3-849B-4C20-A2C3-01B3D089B273}" srcOrd="4" destOrd="0" parTransId="{CCFFD7F6-F73C-4678-AFDA-BE3A9442EE98}" sibTransId="{C9E30B5E-9DD1-458C-846E-C78F1B391948}"/>
    <dgm:cxn modelId="{5F9FCE18-0B84-42E2-9FAB-4E96606371F8}" srcId="{26A80AF1-CFFA-4BDF-A387-B323EEA67B90}" destId="{B4BE65C6-0256-42A2-8AAA-8CA30CC416D3}" srcOrd="0" destOrd="0" parTransId="{751EEF2D-899B-4105-9B12-1520DB9D2D52}" sibTransId="{2A9292AC-EF82-495D-BBC7-B8EFC78738B7}"/>
    <dgm:cxn modelId="{454AB4DE-3E8B-4120-9393-F4C1CBC71E7D}" srcId="{600A2A0D-76FB-49CE-87D1-305B68946537}" destId="{8FBB4955-6650-4FB7-9F79-A2EFA4D7E457}" srcOrd="2" destOrd="0" parTransId="{E337B813-88D7-442C-B43C-50A37852D3FD}" sibTransId="{FB99E9B6-558E-4AB3-91C8-2F36F9C8D4E4}"/>
    <dgm:cxn modelId="{45ED15BF-502A-4B3C-9017-F40898049BD1}" srcId="{600A2A0D-76FB-49CE-87D1-305B68946537}" destId="{20C75B80-39AA-494A-8E5A-35C7F3F8B92F}" srcOrd="6" destOrd="0" parTransId="{63D28B72-1663-4CB8-B1E2-05041EA31950}" sibTransId="{929F3354-DB4B-4088-9C25-7D2197F51ED9}"/>
    <dgm:cxn modelId="{C4681F7E-8713-4BBE-BDFD-6359BC40FD06}" type="presOf" srcId="{20C75B80-39AA-494A-8E5A-35C7F3F8B92F}" destId="{EF85A0DA-ED72-4FE0-952F-2DB7F9F41DB3}" srcOrd="0" destOrd="6" presId="urn:microsoft.com/office/officeart/2005/8/layout/hList1"/>
    <dgm:cxn modelId="{92F788D6-92C9-443F-9679-9B990C90AD6F}" type="presOf" srcId="{C8C05CEC-CA56-41E9-8A45-B5204D5BE1B9}" destId="{EF85A0DA-ED72-4FE0-952F-2DB7F9F41DB3}" srcOrd="0" destOrd="0" presId="urn:microsoft.com/office/officeart/2005/8/layout/hList1"/>
    <dgm:cxn modelId="{800B7AD9-8940-458D-A637-2BD6F582DFB5}" srcId="{600A2A0D-76FB-49CE-87D1-305B68946537}" destId="{54E0D452-2514-4B3D-BEFB-81761BF53CBC}" srcOrd="7" destOrd="0" parTransId="{7306D487-DECC-4973-947B-133CB822298B}" sibTransId="{B72181D8-B500-45E5-AC8D-96188F7F8540}"/>
    <dgm:cxn modelId="{59FF450E-A152-40D2-9EEA-06ED30C8EB49}" type="presOf" srcId="{B4BE65C6-0256-42A2-8AAA-8CA30CC416D3}" destId="{F592E2F4-35F0-42FC-B52C-5D0A6F657865}" srcOrd="0" destOrd="0" presId="urn:microsoft.com/office/officeart/2005/8/layout/hList1"/>
    <dgm:cxn modelId="{FE4BE714-C588-4073-8E3E-898D6DF16FA6}" srcId="{600A2A0D-76FB-49CE-87D1-305B68946537}" destId="{883362BF-7639-4597-97D3-6131A01465CD}" srcOrd="5" destOrd="0" parTransId="{7081519D-C38E-41A5-A2AC-05D318497282}" sibTransId="{9FB16B27-2B06-4729-86B6-CC197C6774C2}"/>
    <dgm:cxn modelId="{53EEB8FF-A9D2-496B-90A8-16C2FAB1CB63}" type="presOf" srcId="{883362BF-7639-4597-97D3-6131A01465CD}" destId="{EF85A0DA-ED72-4FE0-952F-2DB7F9F41DB3}" srcOrd="0" destOrd="5" presId="urn:microsoft.com/office/officeart/2005/8/layout/hList1"/>
    <dgm:cxn modelId="{A9DF245D-F24E-4C4A-9B47-6D1B670D281A}" type="presParOf" srcId="{FAED7506-F251-4BE3-B178-E821EF5556C2}" destId="{77392603-89F9-476D-800B-B5B6E07AB0F0}" srcOrd="0" destOrd="0" presId="urn:microsoft.com/office/officeart/2005/8/layout/hList1"/>
    <dgm:cxn modelId="{CFAB74AB-2DB4-4603-8C3B-779007AC0E34}" type="presParOf" srcId="{77392603-89F9-476D-800B-B5B6E07AB0F0}" destId="{688CA426-2657-48E0-A6D0-E1A34F776F15}" srcOrd="0" destOrd="0" presId="urn:microsoft.com/office/officeart/2005/8/layout/hList1"/>
    <dgm:cxn modelId="{429A7F03-0D79-405D-A1A1-3803F705CF97}" type="presParOf" srcId="{77392603-89F9-476D-800B-B5B6E07AB0F0}" destId="{F592E2F4-35F0-42FC-B52C-5D0A6F657865}" srcOrd="1" destOrd="0" presId="urn:microsoft.com/office/officeart/2005/8/layout/hList1"/>
    <dgm:cxn modelId="{2761885C-43EF-4A35-8E4B-E70B66A3F389}" type="presParOf" srcId="{FAED7506-F251-4BE3-B178-E821EF5556C2}" destId="{D43F1583-5E62-495A-9558-3391713CE716}" srcOrd="1" destOrd="0" presId="urn:microsoft.com/office/officeart/2005/8/layout/hList1"/>
    <dgm:cxn modelId="{8FEF0296-0FDA-4C7A-BB3B-DC2D421AB0AC}" type="presParOf" srcId="{FAED7506-F251-4BE3-B178-E821EF5556C2}" destId="{C2F15C1C-49B3-48B3-9CF0-00FE2C66F357}" srcOrd="2" destOrd="0" presId="urn:microsoft.com/office/officeart/2005/8/layout/hList1"/>
    <dgm:cxn modelId="{59D19B5C-A2E0-42F2-B3DD-6FEF4B0A0013}" type="presParOf" srcId="{C2F15C1C-49B3-48B3-9CF0-00FE2C66F357}" destId="{8C3499E7-C95C-4A92-A706-BCD4121B568D}" srcOrd="0" destOrd="0" presId="urn:microsoft.com/office/officeart/2005/8/layout/hList1"/>
    <dgm:cxn modelId="{1D0BA13E-53F7-4E86-B807-AD4BC653ED53}" type="presParOf" srcId="{C2F15C1C-49B3-48B3-9CF0-00FE2C66F357}" destId="{EF85A0DA-ED72-4FE0-952F-2DB7F9F41DB3}"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D4A32499-4B9C-4C8D-8705-8B52CA3BAE4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D765C3B-69ED-42ED-AA96-65E3C4A02FE7}">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dirty="0" smtClean="0"/>
            <a:t>10-100X </a:t>
          </a:r>
          <a:r>
            <a:rPr lang="zh-CN" altLang="en-US" sz="2800" dirty="0" smtClean="0"/>
            <a:t>性能改进</a:t>
          </a:r>
          <a:endParaRPr lang="en-US" sz="2800" dirty="0"/>
        </a:p>
      </dgm:t>
    </dgm:pt>
    <dgm:pt modelId="{35509CB0-4912-46CB-ADEC-F3A69418519F}" type="parTrans" cxnId="{69ADAD75-96FF-4A42-84D8-C986BFDAB804}">
      <dgm:prSet/>
      <dgm:spPr/>
      <dgm:t>
        <a:bodyPr/>
        <a:lstStyle/>
        <a:p>
          <a:endParaRPr lang="en-US" sz="2800"/>
        </a:p>
      </dgm:t>
    </dgm:pt>
    <dgm:pt modelId="{A979DB95-C195-4F6A-A205-966E86D8485E}" type="sibTrans" cxnId="{69ADAD75-96FF-4A42-84D8-C986BFDAB804}">
      <dgm:prSet/>
      <dgm:spPr/>
      <dgm:t>
        <a:bodyPr/>
        <a:lstStyle/>
        <a:p>
          <a:endParaRPr lang="en-US" sz="2800"/>
        </a:p>
      </dgm:t>
    </dgm:pt>
    <dgm:pt modelId="{2D75AC43-0AC3-4150-B9BE-1CFBB1655FCB}">
      <dgm:prSe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800" dirty="0" smtClean="0"/>
            <a:t>通过持久性全面控制</a:t>
          </a:r>
          <a:endParaRPr lang="en-US" sz="2800" dirty="0" smtClean="0"/>
        </a:p>
      </dgm:t>
    </dgm:pt>
    <dgm:pt modelId="{4DAA143C-72AE-4F75-BD5C-99BDF2624937}" type="parTrans" cxnId="{0677898F-76AB-4A28-B0A6-D2D063B55FB9}">
      <dgm:prSet/>
      <dgm:spPr/>
      <dgm:t>
        <a:bodyPr/>
        <a:lstStyle/>
        <a:p>
          <a:endParaRPr lang="en-US" sz="2800"/>
        </a:p>
      </dgm:t>
    </dgm:pt>
    <dgm:pt modelId="{E3C1B60C-FD98-46CC-8085-13422665CE30}" type="sibTrans" cxnId="{0677898F-76AB-4A28-B0A6-D2D063B55FB9}">
      <dgm:prSet/>
      <dgm:spPr/>
      <dgm:t>
        <a:bodyPr/>
        <a:lstStyle/>
        <a:p>
          <a:endParaRPr lang="en-US" sz="2800"/>
        </a:p>
      </dgm:t>
    </dgm:pt>
    <dgm:pt modelId="{886B3F08-3D8E-4470-98EE-6B832C5FB284}">
      <dgm:prSe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800" dirty="0" smtClean="0"/>
            <a:t>流入事务</a:t>
          </a:r>
          <a:endParaRPr lang="en-US" sz="2800" dirty="0" smtClean="0"/>
        </a:p>
      </dgm:t>
    </dgm:pt>
    <dgm:pt modelId="{3B713594-2F0B-41CA-90C8-FB7A834C4C92}" type="parTrans" cxnId="{29F89685-84D2-49D3-AB43-D408AC3C67EF}">
      <dgm:prSet/>
      <dgm:spPr/>
      <dgm:t>
        <a:bodyPr/>
        <a:lstStyle/>
        <a:p>
          <a:endParaRPr lang="en-US" sz="2800"/>
        </a:p>
      </dgm:t>
    </dgm:pt>
    <dgm:pt modelId="{EEA97494-9570-4B23-9E27-A4BE089C74DC}" type="sibTrans" cxnId="{29F89685-84D2-49D3-AB43-D408AC3C67EF}">
      <dgm:prSet/>
      <dgm:spPr/>
      <dgm:t>
        <a:bodyPr/>
        <a:lstStyle/>
        <a:p>
          <a:endParaRPr lang="en-US" sz="2800"/>
        </a:p>
      </dgm:t>
    </dgm:pt>
    <dgm:pt modelId="{47068C80-3078-4C99-9D37-F95C4C2A4859}">
      <dgm:prSe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800" dirty="0" smtClean="0"/>
            <a:t>部分信任支持</a:t>
          </a:r>
          <a:endParaRPr lang="en-US" sz="2800" dirty="0" smtClean="0"/>
        </a:p>
      </dgm:t>
    </dgm:pt>
    <dgm:pt modelId="{09374FE5-AB1A-4753-AB1E-8D90F439E6B7}" type="parTrans" cxnId="{FE686EEE-1066-44D2-8D2A-A8F36648145B}">
      <dgm:prSet/>
      <dgm:spPr/>
      <dgm:t>
        <a:bodyPr/>
        <a:lstStyle/>
        <a:p>
          <a:endParaRPr lang="en-US" sz="2800"/>
        </a:p>
      </dgm:t>
    </dgm:pt>
    <dgm:pt modelId="{0A135893-2493-4C7F-AC9E-FD7AD79C8C36}" type="sibTrans" cxnId="{FE686EEE-1066-44D2-8D2A-A8F36648145B}">
      <dgm:prSet/>
      <dgm:spPr/>
      <dgm:t>
        <a:bodyPr/>
        <a:lstStyle/>
        <a:p>
          <a:endParaRPr lang="en-US" sz="2800"/>
        </a:p>
      </dgm:t>
    </dgm:pt>
    <dgm:pt modelId="{27683DB0-1692-446E-93E6-0CC2CBCF01B0}" type="pres">
      <dgm:prSet presAssocID="{D4A32499-4B9C-4C8D-8705-8B52CA3BAE44}" presName="diagram" presStyleCnt="0">
        <dgm:presLayoutVars>
          <dgm:dir/>
          <dgm:resizeHandles val="exact"/>
        </dgm:presLayoutVars>
      </dgm:prSet>
      <dgm:spPr/>
      <dgm:t>
        <a:bodyPr/>
        <a:lstStyle/>
        <a:p>
          <a:endParaRPr lang="en-US"/>
        </a:p>
      </dgm:t>
    </dgm:pt>
    <dgm:pt modelId="{D02EB16A-47D3-4A8B-ACFA-80F90931A3B6}" type="pres">
      <dgm:prSet presAssocID="{4D765C3B-69ED-42ED-AA96-65E3C4A02FE7}" presName="node" presStyleLbl="node1" presStyleIdx="0" presStyleCnt="4">
        <dgm:presLayoutVars>
          <dgm:bulletEnabled val="1"/>
        </dgm:presLayoutVars>
      </dgm:prSet>
      <dgm:spPr/>
      <dgm:t>
        <a:bodyPr/>
        <a:lstStyle/>
        <a:p>
          <a:endParaRPr lang="en-US"/>
        </a:p>
      </dgm:t>
    </dgm:pt>
    <dgm:pt modelId="{6613DC44-F376-4C27-8207-D09170C463D0}" type="pres">
      <dgm:prSet presAssocID="{A979DB95-C195-4F6A-A205-966E86D8485E}" presName="sibTrans" presStyleCnt="0"/>
      <dgm:spPr/>
    </dgm:pt>
    <dgm:pt modelId="{6F72E57B-89D2-44AB-802E-C097889A71D6}" type="pres">
      <dgm:prSet presAssocID="{2D75AC43-0AC3-4150-B9BE-1CFBB1655FCB}" presName="node" presStyleLbl="node1" presStyleIdx="1" presStyleCnt="4">
        <dgm:presLayoutVars>
          <dgm:bulletEnabled val="1"/>
        </dgm:presLayoutVars>
      </dgm:prSet>
      <dgm:spPr/>
      <dgm:t>
        <a:bodyPr/>
        <a:lstStyle/>
        <a:p>
          <a:endParaRPr lang="en-US"/>
        </a:p>
      </dgm:t>
    </dgm:pt>
    <dgm:pt modelId="{FFA327E9-D702-4E67-9FF1-39884D7DD625}" type="pres">
      <dgm:prSet presAssocID="{E3C1B60C-FD98-46CC-8085-13422665CE30}" presName="sibTrans" presStyleCnt="0"/>
      <dgm:spPr/>
    </dgm:pt>
    <dgm:pt modelId="{1CC5D35B-5542-4915-A91C-32E7BFC057C5}" type="pres">
      <dgm:prSet presAssocID="{886B3F08-3D8E-4470-98EE-6B832C5FB284}" presName="node" presStyleLbl="node1" presStyleIdx="2" presStyleCnt="4">
        <dgm:presLayoutVars>
          <dgm:bulletEnabled val="1"/>
        </dgm:presLayoutVars>
      </dgm:prSet>
      <dgm:spPr/>
      <dgm:t>
        <a:bodyPr/>
        <a:lstStyle/>
        <a:p>
          <a:endParaRPr lang="en-US"/>
        </a:p>
      </dgm:t>
    </dgm:pt>
    <dgm:pt modelId="{270489F7-B955-49A3-93D8-EBA8FD23896D}" type="pres">
      <dgm:prSet presAssocID="{EEA97494-9570-4B23-9E27-A4BE089C74DC}" presName="sibTrans" presStyleCnt="0"/>
      <dgm:spPr/>
    </dgm:pt>
    <dgm:pt modelId="{D688E6F8-6629-40D0-A637-60047C5A74F2}" type="pres">
      <dgm:prSet presAssocID="{47068C80-3078-4C99-9D37-F95C4C2A4859}" presName="node" presStyleLbl="node1" presStyleIdx="3" presStyleCnt="4">
        <dgm:presLayoutVars>
          <dgm:bulletEnabled val="1"/>
        </dgm:presLayoutVars>
      </dgm:prSet>
      <dgm:spPr/>
      <dgm:t>
        <a:bodyPr/>
        <a:lstStyle/>
        <a:p>
          <a:endParaRPr lang="en-US"/>
        </a:p>
      </dgm:t>
    </dgm:pt>
  </dgm:ptLst>
  <dgm:cxnLst>
    <dgm:cxn modelId="{F26BED5F-E8B4-4503-92D5-173BAB32350C}" type="presOf" srcId="{D4A32499-4B9C-4C8D-8705-8B52CA3BAE44}" destId="{27683DB0-1692-446E-93E6-0CC2CBCF01B0}" srcOrd="0" destOrd="0" presId="urn:microsoft.com/office/officeart/2005/8/layout/default"/>
    <dgm:cxn modelId="{8AEC8EA6-F646-48A0-A72D-A3D07C475A20}" type="presOf" srcId="{2D75AC43-0AC3-4150-B9BE-1CFBB1655FCB}" destId="{6F72E57B-89D2-44AB-802E-C097889A71D6}" srcOrd="0" destOrd="0" presId="urn:microsoft.com/office/officeart/2005/8/layout/default"/>
    <dgm:cxn modelId="{F259BAFE-BD08-42E3-B4E2-27F66AE0E7C8}" type="presOf" srcId="{47068C80-3078-4C99-9D37-F95C4C2A4859}" destId="{D688E6F8-6629-40D0-A637-60047C5A74F2}" srcOrd="0" destOrd="0" presId="urn:microsoft.com/office/officeart/2005/8/layout/default"/>
    <dgm:cxn modelId="{FA5384E8-320F-4D07-837E-E16EF12573DB}" type="presOf" srcId="{4D765C3B-69ED-42ED-AA96-65E3C4A02FE7}" destId="{D02EB16A-47D3-4A8B-ACFA-80F90931A3B6}" srcOrd="0" destOrd="0" presId="urn:microsoft.com/office/officeart/2005/8/layout/default"/>
    <dgm:cxn modelId="{D02E56E7-B764-41D4-A110-443FA6C01835}" type="presOf" srcId="{886B3F08-3D8E-4470-98EE-6B832C5FB284}" destId="{1CC5D35B-5542-4915-A91C-32E7BFC057C5}" srcOrd="0" destOrd="0" presId="urn:microsoft.com/office/officeart/2005/8/layout/default"/>
    <dgm:cxn modelId="{29F89685-84D2-49D3-AB43-D408AC3C67EF}" srcId="{D4A32499-4B9C-4C8D-8705-8B52CA3BAE44}" destId="{886B3F08-3D8E-4470-98EE-6B832C5FB284}" srcOrd="2" destOrd="0" parTransId="{3B713594-2F0B-41CA-90C8-FB7A834C4C92}" sibTransId="{EEA97494-9570-4B23-9E27-A4BE089C74DC}"/>
    <dgm:cxn modelId="{FE686EEE-1066-44D2-8D2A-A8F36648145B}" srcId="{D4A32499-4B9C-4C8D-8705-8B52CA3BAE44}" destId="{47068C80-3078-4C99-9D37-F95C4C2A4859}" srcOrd="3" destOrd="0" parTransId="{09374FE5-AB1A-4753-AB1E-8D90F439E6B7}" sibTransId="{0A135893-2493-4C7F-AC9E-FD7AD79C8C36}"/>
    <dgm:cxn modelId="{69ADAD75-96FF-4A42-84D8-C986BFDAB804}" srcId="{D4A32499-4B9C-4C8D-8705-8B52CA3BAE44}" destId="{4D765C3B-69ED-42ED-AA96-65E3C4A02FE7}" srcOrd="0" destOrd="0" parTransId="{35509CB0-4912-46CB-ADEC-F3A69418519F}" sibTransId="{A979DB95-C195-4F6A-A205-966E86D8485E}"/>
    <dgm:cxn modelId="{0677898F-76AB-4A28-B0A6-D2D063B55FB9}" srcId="{D4A32499-4B9C-4C8D-8705-8B52CA3BAE44}" destId="{2D75AC43-0AC3-4150-B9BE-1CFBB1655FCB}" srcOrd="1" destOrd="0" parTransId="{4DAA143C-72AE-4F75-BD5C-99BDF2624937}" sibTransId="{E3C1B60C-FD98-46CC-8085-13422665CE30}"/>
    <dgm:cxn modelId="{72E69E21-9221-4F5C-9F17-8334F16CCB4B}" type="presParOf" srcId="{27683DB0-1692-446E-93E6-0CC2CBCF01B0}" destId="{D02EB16A-47D3-4A8B-ACFA-80F90931A3B6}" srcOrd="0" destOrd="0" presId="urn:microsoft.com/office/officeart/2005/8/layout/default"/>
    <dgm:cxn modelId="{AC1326D1-8A2D-474A-88FA-DADA633405ED}" type="presParOf" srcId="{27683DB0-1692-446E-93E6-0CC2CBCF01B0}" destId="{6613DC44-F376-4C27-8207-D09170C463D0}" srcOrd="1" destOrd="0" presId="urn:microsoft.com/office/officeart/2005/8/layout/default"/>
    <dgm:cxn modelId="{66285D79-64E3-4CD2-8E9F-AFB71972E4AB}" type="presParOf" srcId="{27683DB0-1692-446E-93E6-0CC2CBCF01B0}" destId="{6F72E57B-89D2-44AB-802E-C097889A71D6}" srcOrd="2" destOrd="0" presId="urn:microsoft.com/office/officeart/2005/8/layout/default"/>
    <dgm:cxn modelId="{8806941A-81E7-406C-A782-112563657344}" type="presParOf" srcId="{27683DB0-1692-446E-93E6-0CC2CBCF01B0}" destId="{FFA327E9-D702-4E67-9FF1-39884D7DD625}" srcOrd="3" destOrd="0" presId="urn:microsoft.com/office/officeart/2005/8/layout/default"/>
    <dgm:cxn modelId="{15BE1FE4-E78B-418D-AADC-E342E173163B}" type="presParOf" srcId="{27683DB0-1692-446E-93E6-0CC2CBCF01B0}" destId="{1CC5D35B-5542-4915-A91C-32E7BFC057C5}" srcOrd="4" destOrd="0" presId="urn:microsoft.com/office/officeart/2005/8/layout/default"/>
    <dgm:cxn modelId="{4F34F3AD-CA88-4150-B88C-0B92E1FE146E}" type="presParOf" srcId="{27683DB0-1692-446E-93E6-0CC2CBCF01B0}" destId="{270489F7-B955-49A3-93D8-EBA8FD23896D}" srcOrd="5" destOrd="0" presId="urn:microsoft.com/office/officeart/2005/8/layout/default"/>
    <dgm:cxn modelId="{6D50C9ED-F8AE-478E-ADFE-1682A582E0F2}" type="presParOf" srcId="{27683DB0-1692-446E-93E6-0CC2CBCF01B0}" destId="{D688E6F8-6629-40D0-A637-60047C5A74F2}" srcOrd="6"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610A2EC6-11AB-4B7D-A4DA-A97A90DC028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7364375-54BD-47F1-BD93-003D8EC95623}">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改进的设计器性能</a:t>
          </a:r>
          <a:endParaRPr lang="en-US" dirty="0">
            <a:effectLst>
              <a:outerShdw blurRad="38100" dist="38100" dir="2700000" algn="tl">
                <a:srgbClr val="000000">
                  <a:alpha val="43137"/>
                </a:srgbClr>
              </a:outerShdw>
            </a:effectLst>
          </a:endParaRPr>
        </a:p>
      </dgm:t>
    </dgm:pt>
    <dgm:pt modelId="{ADF0F545-60E7-484C-9387-6C1EB3020590}" type="parTrans" cxnId="{2E0B7B19-DA4D-45B3-B709-A80FFE1ECF58}">
      <dgm:prSet/>
      <dgm:spPr/>
      <dgm:t>
        <a:bodyPr/>
        <a:lstStyle/>
        <a:p>
          <a:endParaRPr lang="en-US"/>
        </a:p>
      </dgm:t>
    </dgm:pt>
    <dgm:pt modelId="{7C7ED281-5E24-4DDC-8B0B-4B4E1B0DAA63}" type="sibTrans" cxnId="{2E0B7B19-DA4D-45B3-B709-A80FFE1ECF58}">
      <dgm:prSet/>
      <dgm:spPr/>
      <dgm:t>
        <a:bodyPr/>
        <a:lstStyle/>
        <a:p>
          <a:endParaRPr lang="en-US"/>
        </a:p>
      </dgm:t>
    </dgm:pt>
    <dgm:pt modelId="{71EC5DFD-160B-4098-BD91-4DF7C1E88EC4}">
      <dgm:prSe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改进的可用性</a:t>
          </a:r>
          <a:endParaRPr lang="en-US" dirty="0" smtClean="0">
            <a:effectLst>
              <a:outerShdw blurRad="38100" dist="38100" dir="2700000" algn="tl">
                <a:srgbClr val="000000">
                  <a:alpha val="43137"/>
                </a:srgbClr>
              </a:outerShdw>
            </a:effectLst>
          </a:endParaRPr>
        </a:p>
      </dgm:t>
    </dgm:pt>
    <dgm:pt modelId="{17F1D958-4049-42AC-96CD-1E784BD0195E}" type="parTrans" cxnId="{296D154C-869F-486E-932D-8FE7D6B50B84}">
      <dgm:prSet/>
      <dgm:spPr/>
      <dgm:t>
        <a:bodyPr/>
        <a:lstStyle/>
        <a:p>
          <a:endParaRPr lang="en-US"/>
        </a:p>
      </dgm:t>
    </dgm:pt>
    <dgm:pt modelId="{403CEA8F-17E7-4600-A1BD-F03C917EB04A}" type="sibTrans" cxnId="{296D154C-869F-486E-932D-8FE7D6B50B84}">
      <dgm:prSet/>
      <dgm:spPr/>
      <dgm:t>
        <a:bodyPr/>
        <a:lstStyle/>
        <a:p>
          <a:endParaRPr lang="en-US"/>
        </a:p>
      </dgm:t>
    </dgm:pt>
    <dgm:pt modelId="{3424D27D-3BFA-40CA-9158-4417D508ED05}">
      <dgm:prSet>
        <dgm:style>
          <a:lnRef idx="0">
            <a:schemeClr val="accent5"/>
          </a:lnRef>
          <a:fillRef idx="3">
            <a:schemeClr val="accent5"/>
          </a:fillRef>
          <a:effectRef idx="3">
            <a:schemeClr val="accent5"/>
          </a:effectRef>
          <a:fontRef idx="minor">
            <a:schemeClr val="lt1"/>
          </a:fontRef>
        </dgm:style>
      </dgm:prSet>
      <dgm:spPr/>
      <dgm:t>
        <a:bodyPr/>
        <a:lstStyle/>
        <a:p>
          <a:r>
            <a:rPr lang="en-US" altLang="zh-CN" dirty="0" err="1" smtClean="0">
              <a:effectLst>
                <a:outerShdw blurRad="38100" dist="38100" dir="2700000" algn="tl">
                  <a:srgbClr val="000000">
                    <a:alpha val="43137"/>
                  </a:srgbClr>
                </a:outerShdw>
              </a:effectLst>
            </a:rPr>
            <a:t>rehosting</a:t>
          </a:r>
          <a:r>
            <a:rPr lang="zh-CN" altLang="en-US" dirty="0" smtClean="0">
              <a:effectLst>
                <a:outerShdw blurRad="38100" dist="38100" dir="2700000" algn="tl">
                  <a:srgbClr val="000000">
                    <a:alpha val="43137"/>
                  </a:srgbClr>
                </a:outerShdw>
              </a:effectLst>
            </a:rPr>
            <a:t>进行</a:t>
          </a:r>
          <a:r>
            <a:rPr lang="zh-CN" altLang="en-US" dirty="0" smtClean="0">
              <a:effectLst>
                <a:outerShdw blurRad="38100" dist="38100" dir="2700000" algn="tl">
                  <a:srgbClr val="000000">
                    <a:alpha val="43137"/>
                  </a:srgbClr>
                </a:outerShdw>
              </a:effectLst>
            </a:rPr>
            <a:t>了大量改进</a:t>
          </a:r>
          <a:endParaRPr lang="en-US" dirty="0" smtClean="0">
            <a:effectLst>
              <a:outerShdw blurRad="38100" dist="38100" dir="2700000" algn="tl">
                <a:srgbClr val="000000">
                  <a:alpha val="43137"/>
                </a:srgbClr>
              </a:outerShdw>
            </a:effectLst>
          </a:endParaRPr>
        </a:p>
      </dgm:t>
    </dgm:pt>
    <dgm:pt modelId="{2085DA62-5AF4-4BB3-9778-C3CAC9FE0A2E}" type="parTrans" cxnId="{BFBEA857-D1E6-4814-AE59-18B079FCF259}">
      <dgm:prSet/>
      <dgm:spPr/>
      <dgm:t>
        <a:bodyPr/>
        <a:lstStyle/>
        <a:p>
          <a:endParaRPr lang="en-US"/>
        </a:p>
      </dgm:t>
    </dgm:pt>
    <dgm:pt modelId="{1D553C1A-07C9-48EA-B8E6-A11BDB4AC961}" type="sibTrans" cxnId="{BFBEA857-D1E6-4814-AE59-18B079FCF259}">
      <dgm:prSet/>
      <dgm:spPr/>
      <dgm:t>
        <a:bodyPr/>
        <a:lstStyle/>
        <a:p>
          <a:endParaRPr lang="en-US"/>
        </a:p>
      </dgm:t>
    </dgm:pt>
    <dgm:pt modelId="{3E50BDE0-CC8D-4D53-9E20-1D395855A1BC}">
      <dgm:prSe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统一调试体验</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zh-CN" altLang="en-US" dirty="0" smtClean="0">
              <a:effectLst>
                <a:outerShdw blurRad="38100" dist="38100" dir="2700000" algn="tl">
                  <a:srgbClr val="000000">
                    <a:alpha val="43137"/>
                  </a:srgbClr>
                </a:outerShdw>
              </a:effectLst>
            </a:rPr>
            <a:t>（步进到</a:t>
          </a:r>
          <a:r>
            <a:rPr lang="en-US" dirty="0" smtClean="0">
              <a:effectLst>
                <a:outerShdw blurRad="38100" dist="38100" dir="2700000" algn="tl">
                  <a:srgbClr val="000000">
                    <a:alpha val="43137"/>
                  </a:srgbClr>
                </a:outerShdw>
              </a:effectLst>
            </a:rPr>
            <a:t> XAML</a:t>
          </a:r>
          <a:r>
            <a:rPr lang="zh-CN" altLang="en-US" dirty="0" smtClean="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dgm:t>
    </dgm:pt>
    <dgm:pt modelId="{08417B2D-5FBA-4352-8157-58A79AD49851}" type="parTrans" cxnId="{2A3DBC76-E697-4CF5-8AAE-3525A5655790}">
      <dgm:prSet/>
      <dgm:spPr/>
      <dgm:t>
        <a:bodyPr/>
        <a:lstStyle/>
        <a:p>
          <a:endParaRPr lang="en-US"/>
        </a:p>
      </dgm:t>
    </dgm:pt>
    <dgm:pt modelId="{AEC384A7-8064-4466-A75A-06CEE9CC59B1}" type="sibTrans" cxnId="{2A3DBC76-E697-4CF5-8AAE-3525A5655790}">
      <dgm:prSet/>
      <dgm:spPr/>
      <dgm:t>
        <a:bodyPr/>
        <a:lstStyle/>
        <a:p>
          <a:endParaRPr lang="en-US"/>
        </a:p>
      </dgm:t>
    </dgm:pt>
    <dgm:pt modelId="{ED22022D-AED9-413B-BABC-5EA4343EC832}" type="pres">
      <dgm:prSet presAssocID="{610A2EC6-11AB-4B7D-A4DA-A97A90DC0286}" presName="diagram" presStyleCnt="0">
        <dgm:presLayoutVars>
          <dgm:dir/>
          <dgm:resizeHandles val="exact"/>
        </dgm:presLayoutVars>
      </dgm:prSet>
      <dgm:spPr/>
      <dgm:t>
        <a:bodyPr/>
        <a:lstStyle/>
        <a:p>
          <a:endParaRPr lang="en-US"/>
        </a:p>
      </dgm:t>
    </dgm:pt>
    <dgm:pt modelId="{1B981515-2327-4F11-8B25-0B9550DB6F00}" type="pres">
      <dgm:prSet presAssocID="{F7364375-54BD-47F1-BD93-003D8EC95623}" presName="node" presStyleLbl="node1" presStyleIdx="0" presStyleCnt="4">
        <dgm:presLayoutVars>
          <dgm:bulletEnabled val="1"/>
        </dgm:presLayoutVars>
      </dgm:prSet>
      <dgm:spPr/>
      <dgm:t>
        <a:bodyPr/>
        <a:lstStyle/>
        <a:p>
          <a:endParaRPr lang="en-US"/>
        </a:p>
      </dgm:t>
    </dgm:pt>
    <dgm:pt modelId="{46340DD7-0832-48C3-809E-FAACF6D34902}" type="pres">
      <dgm:prSet presAssocID="{7C7ED281-5E24-4DDC-8B0B-4B4E1B0DAA63}" presName="sibTrans" presStyleCnt="0"/>
      <dgm:spPr/>
    </dgm:pt>
    <dgm:pt modelId="{F0BDC45A-F874-4ADB-A953-75E8EEDEB397}" type="pres">
      <dgm:prSet presAssocID="{71EC5DFD-160B-4098-BD91-4DF7C1E88EC4}" presName="node" presStyleLbl="node1" presStyleIdx="1" presStyleCnt="4">
        <dgm:presLayoutVars>
          <dgm:bulletEnabled val="1"/>
        </dgm:presLayoutVars>
      </dgm:prSet>
      <dgm:spPr/>
      <dgm:t>
        <a:bodyPr/>
        <a:lstStyle/>
        <a:p>
          <a:endParaRPr lang="en-US"/>
        </a:p>
      </dgm:t>
    </dgm:pt>
    <dgm:pt modelId="{E1202777-EC60-4EF0-AF03-3273541FCD34}" type="pres">
      <dgm:prSet presAssocID="{403CEA8F-17E7-4600-A1BD-F03C917EB04A}" presName="sibTrans" presStyleCnt="0"/>
      <dgm:spPr/>
    </dgm:pt>
    <dgm:pt modelId="{433A1183-A632-441B-B118-5448CCB84E54}" type="pres">
      <dgm:prSet presAssocID="{3424D27D-3BFA-40CA-9158-4417D508ED05}" presName="node" presStyleLbl="node1" presStyleIdx="2" presStyleCnt="4">
        <dgm:presLayoutVars>
          <dgm:bulletEnabled val="1"/>
        </dgm:presLayoutVars>
      </dgm:prSet>
      <dgm:spPr/>
      <dgm:t>
        <a:bodyPr/>
        <a:lstStyle/>
        <a:p>
          <a:endParaRPr lang="en-US"/>
        </a:p>
      </dgm:t>
    </dgm:pt>
    <dgm:pt modelId="{34362482-B364-4F82-9742-58CFD5E54EA7}" type="pres">
      <dgm:prSet presAssocID="{1D553C1A-07C9-48EA-B8E6-A11BDB4AC961}" presName="sibTrans" presStyleCnt="0"/>
      <dgm:spPr/>
    </dgm:pt>
    <dgm:pt modelId="{3A8C58D6-7D35-40FC-9CA3-1F9915A634F8}" type="pres">
      <dgm:prSet presAssocID="{3E50BDE0-CC8D-4D53-9E20-1D395855A1BC}" presName="node" presStyleLbl="node1" presStyleIdx="3" presStyleCnt="4">
        <dgm:presLayoutVars>
          <dgm:bulletEnabled val="1"/>
        </dgm:presLayoutVars>
      </dgm:prSet>
      <dgm:spPr/>
      <dgm:t>
        <a:bodyPr/>
        <a:lstStyle/>
        <a:p>
          <a:endParaRPr lang="en-US"/>
        </a:p>
      </dgm:t>
    </dgm:pt>
  </dgm:ptLst>
  <dgm:cxnLst>
    <dgm:cxn modelId="{644A6526-547C-4EB7-B3AB-F986E353BF03}" type="presOf" srcId="{71EC5DFD-160B-4098-BD91-4DF7C1E88EC4}" destId="{F0BDC45A-F874-4ADB-A953-75E8EEDEB397}" srcOrd="0" destOrd="0" presId="urn:microsoft.com/office/officeart/2005/8/layout/default"/>
    <dgm:cxn modelId="{50720D5C-9E5A-4CFF-838F-F810F0835B77}" type="presOf" srcId="{F7364375-54BD-47F1-BD93-003D8EC95623}" destId="{1B981515-2327-4F11-8B25-0B9550DB6F00}" srcOrd="0" destOrd="0" presId="urn:microsoft.com/office/officeart/2005/8/layout/default"/>
    <dgm:cxn modelId="{BFBEA857-D1E6-4814-AE59-18B079FCF259}" srcId="{610A2EC6-11AB-4B7D-A4DA-A97A90DC0286}" destId="{3424D27D-3BFA-40CA-9158-4417D508ED05}" srcOrd="2" destOrd="0" parTransId="{2085DA62-5AF4-4BB3-9778-C3CAC9FE0A2E}" sibTransId="{1D553C1A-07C9-48EA-B8E6-A11BDB4AC961}"/>
    <dgm:cxn modelId="{2E0B7B19-DA4D-45B3-B709-A80FFE1ECF58}" srcId="{610A2EC6-11AB-4B7D-A4DA-A97A90DC0286}" destId="{F7364375-54BD-47F1-BD93-003D8EC95623}" srcOrd="0" destOrd="0" parTransId="{ADF0F545-60E7-484C-9387-6C1EB3020590}" sibTransId="{7C7ED281-5E24-4DDC-8B0B-4B4E1B0DAA63}"/>
    <dgm:cxn modelId="{67DD3700-4E13-4308-AED9-4496738D62D7}" type="presOf" srcId="{610A2EC6-11AB-4B7D-A4DA-A97A90DC0286}" destId="{ED22022D-AED9-413B-BABC-5EA4343EC832}" srcOrd="0" destOrd="0" presId="urn:microsoft.com/office/officeart/2005/8/layout/default"/>
    <dgm:cxn modelId="{926C5C02-A22F-4B6C-940C-E1F9677BC8EE}" type="presOf" srcId="{3424D27D-3BFA-40CA-9158-4417D508ED05}" destId="{433A1183-A632-441B-B118-5448CCB84E54}" srcOrd="0" destOrd="0" presId="urn:microsoft.com/office/officeart/2005/8/layout/default"/>
    <dgm:cxn modelId="{2A3DBC76-E697-4CF5-8AAE-3525A5655790}" srcId="{610A2EC6-11AB-4B7D-A4DA-A97A90DC0286}" destId="{3E50BDE0-CC8D-4D53-9E20-1D395855A1BC}" srcOrd="3" destOrd="0" parTransId="{08417B2D-5FBA-4352-8157-58A79AD49851}" sibTransId="{AEC384A7-8064-4466-A75A-06CEE9CC59B1}"/>
    <dgm:cxn modelId="{296D154C-869F-486E-932D-8FE7D6B50B84}" srcId="{610A2EC6-11AB-4B7D-A4DA-A97A90DC0286}" destId="{71EC5DFD-160B-4098-BD91-4DF7C1E88EC4}" srcOrd="1" destOrd="0" parTransId="{17F1D958-4049-42AC-96CD-1E784BD0195E}" sibTransId="{403CEA8F-17E7-4600-A1BD-F03C917EB04A}"/>
    <dgm:cxn modelId="{DE7AAC03-D9BA-499F-9373-77147572F3B9}" type="presOf" srcId="{3E50BDE0-CC8D-4D53-9E20-1D395855A1BC}" destId="{3A8C58D6-7D35-40FC-9CA3-1F9915A634F8}" srcOrd="0" destOrd="0" presId="urn:microsoft.com/office/officeart/2005/8/layout/default"/>
    <dgm:cxn modelId="{486D9ABE-7EA3-432C-AFF1-9B1EBDCBCE65}" type="presParOf" srcId="{ED22022D-AED9-413B-BABC-5EA4343EC832}" destId="{1B981515-2327-4F11-8B25-0B9550DB6F00}" srcOrd="0" destOrd="0" presId="urn:microsoft.com/office/officeart/2005/8/layout/default"/>
    <dgm:cxn modelId="{6B504ACF-A93A-43B6-A7F4-8353BFD02039}" type="presParOf" srcId="{ED22022D-AED9-413B-BABC-5EA4343EC832}" destId="{46340DD7-0832-48C3-809E-FAACF6D34902}" srcOrd="1" destOrd="0" presId="urn:microsoft.com/office/officeart/2005/8/layout/default"/>
    <dgm:cxn modelId="{473E951A-D5AA-4DBC-9589-76AF34B1D68A}" type="presParOf" srcId="{ED22022D-AED9-413B-BABC-5EA4343EC832}" destId="{F0BDC45A-F874-4ADB-A953-75E8EEDEB397}" srcOrd="2" destOrd="0" presId="urn:microsoft.com/office/officeart/2005/8/layout/default"/>
    <dgm:cxn modelId="{EF43C96C-45DD-4F90-AD63-864B645D17CC}" type="presParOf" srcId="{ED22022D-AED9-413B-BABC-5EA4343EC832}" destId="{E1202777-EC60-4EF0-AF03-3273541FCD34}" srcOrd="3" destOrd="0" presId="urn:microsoft.com/office/officeart/2005/8/layout/default"/>
    <dgm:cxn modelId="{08012D2F-BE0F-4A49-81DE-63F13B7B1D08}" type="presParOf" srcId="{ED22022D-AED9-413B-BABC-5EA4343EC832}" destId="{433A1183-A632-441B-B118-5448CCB84E54}" srcOrd="4" destOrd="0" presId="urn:microsoft.com/office/officeart/2005/8/layout/default"/>
    <dgm:cxn modelId="{C49F6918-FFBD-4F37-AA01-E9235A45A95F}" type="presParOf" srcId="{ED22022D-AED9-413B-BABC-5EA4343EC832}" destId="{34362482-B364-4F82-9742-58CFD5E54EA7}" srcOrd="5" destOrd="0" presId="urn:microsoft.com/office/officeart/2005/8/layout/default"/>
    <dgm:cxn modelId="{3D6A07C0-D80E-4B67-AFDF-BBF552D9DF13}" type="presParOf" srcId="{ED22022D-AED9-413B-BABC-5EA4343EC832}" destId="{3A8C58D6-7D35-40FC-9CA3-1F9915A634F8}" srcOrd="6"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4754066F-3DAC-4B2C-9753-AFA6D4CE4DE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E2F201E4-2CC5-4B43-A642-4686D1E24634}">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导入</a:t>
          </a:r>
          <a:r>
            <a:rPr lang="en-US" dirty="0" smtClean="0">
              <a:effectLst>
                <a:outerShdw blurRad="38100" dist="38100" dir="2700000" algn="tl">
                  <a:srgbClr val="000000">
                    <a:alpha val="43137"/>
                  </a:srgbClr>
                </a:outerShdw>
              </a:effectLst>
            </a:rPr>
            <a:t>/</a:t>
          </a:r>
          <a:r>
            <a:rPr lang="zh-CN" altLang="en-US" dirty="0" smtClean="0">
              <a:effectLst>
                <a:outerShdw blurRad="38100" dist="38100" dir="2700000" algn="tl">
                  <a:srgbClr val="000000">
                    <a:alpha val="43137"/>
                  </a:srgbClr>
                </a:outerShdw>
              </a:effectLst>
            </a:rPr>
            <a:t>导出应用程序</a:t>
          </a:r>
          <a:endParaRPr lang="en-US" dirty="0">
            <a:effectLst>
              <a:outerShdw blurRad="38100" dist="38100" dir="2700000" algn="tl">
                <a:srgbClr val="000000">
                  <a:alpha val="43137"/>
                </a:srgbClr>
              </a:outerShdw>
            </a:effectLst>
          </a:endParaRPr>
        </a:p>
      </dgm:t>
    </dgm:pt>
    <dgm:pt modelId="{622B527E-E9D9-49EC-89E8-F3858FD00EE0}" type="parTrans" cxnId="{D65EBDD8-3630-4FA6-9334-3F3BBE3E446F}">
      <dgm:prSet/>
      <dgm:spPr/>
      <dgm:t>
        <a:bodyPr/>
        <a:lstStyle/>
        <a:p>
          <a:endParaRPr lang="en-US"/>
        </a:p>
      </dgm:t>
    </dgm:pt>
    <dgm:pt modelId="{8E078773-57BF-4E6A-9D45-5C7568F01F86}" type="sibTrans" cxnId="{D65EBDD8-3630-4FA6-9334-3F3BBE3E446F}">
      <dgm:prSet/>
      <dgm:spPr/>
      <dgm:t>
        <a:bodyPr/>
        <a:lstStyle/>
        <a:p>
          <a:endParaRPr lang="en-US"/>
        </a:p>
      </dgm:t>
    </dgm:pt>
    <dgm:pt modelId="{27FE696F-0CA9-4516-9F9F-3242EDA9125D}">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配置应用程序</a:t>
          </a:r>
          <a:endParaRPr lang="en-US" dirty="0">
            <a:effectLst>
              <a:outerShdw blurRad="38100" dist="38100" dir="2700000" algn="tl">
                <a:srgbClr val="000000">
                  <a:alpha val="43137"/>
                </a:srgbClr>
              </a:outerShdw>
            </a:effectLst>
          </a:endParaRPr>
        </a:p>
      </dgm:t>
    </dgm:pt>
    <dgm:pt modelId="{17ED9166-A6B1-46FD-9E4D-CBDD6AD01584}" type="parTrans" cxnId="{3BAB970D-B8B5-4674-9130-439E3AE0181F}">
      <dgm:prSet/>
      <dgm:spPr/>
      <dgm:t>
        <a:bodyPr/>
        <a:lstStyle/>
        <a:p>
          <a:endParaRPr lang="en-US"/>
        </a:p>
      </dgm:t>
    </dgm:pt>
    <dgm:pt modelId="{B20EFAE3-B4E8-4A5F-88B9-3180EEC73B68}" type="sibTrans" cxnId="{3BAB970D-B8B5-4674-9130-439E3AE0181F}">
      <dgm:prSet/>
      <dgm:spPr/>
      <dgm:t>
        <a:bodyPr/>
        <a:lstStyle/>
        <a:p>
          <a:endParaRPr lang="en-US"/>
        </a:p>
      </dgm:t>
    </dgm:pt>
    <dgm:pt modelId="{B7EB3811-38DA-4CCC-B4AC-A043F012420A}">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管理运行的应用程序</a:t>
          </a:r>
          <a:endParaRPr lang="en-US" dirty="0">
            <a:effectLst>
              <a:outerShdw blurRad="38100" dist="38100" dir="2700000" algn="tl">
                <a:srgbClr val="000000">
                  <a:alpha val="43137"/>
                </a:srgbClr>
              </a:outerShdw>
            </a:effectLst>
          </a:endParaRPr>
        </a:p>
      </dgm:t>
    </dgm:pt>
    <dgm:pt modelId="{93E670EF-90E3-4DD4-B0C7-4CB5C78B12F6}" type="parTrans" cxnId="{26084F65-3C80-423B-8BA8-2D74E3DAEBEB}">
      <dgm:prSet/>
      <dgm:spPr/>
      <dgm:t>
        <a:bodyPr/>
        <a:lstStyle/>
        <a:p>
          <a:endParaRPr lang="en-US"/>
        </a:p>
      </dgm:t>
    </dgm:pt>
    <dgm:pt modelId="{4FC853EA-1434-479E-85D9-4EA4E470CFEC}" type="sibTrans" cxnId="{26084F65-3C80-423B-8BA8-2D74E3DAEBEB}">
      <dgm:prSet/>
      <dgm:spPr/>
      <dgm:t>
        <a:bodyPr/>
        <a:lstStyle/>
        <a:p>
          <a:endParaRPr lang="en-US"/>
        </a:p>
      </dgm:t>
    </dgm:pt>
    <dgm:pt modelId="{E427ACB3-28EE-4F58-8121-6E2089F0E6CD}">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监控运行的应用程序</a:t>
          </a:r>
          <a:endParaRPr lang="en-US" dirty="0">
            <a:effectLst>
              <a:outerShdw blurRad="38100" dist="38100" dir="2700000" algn="tl">
                <a:srgbClr val="000000">
                  <a:alpha val="43137"/>
                </a:srgbClr>
              </a:outerShdw>
            </a:effectLst>
          </a:endParaRPr>
        </a:p>
      </dgm:t>
    </dgm:pt>
    <dgm:pt modelId="{93952459-D519-4B72-A205-BB1D23513F76}" type="parTrans" cxnId="{4669DC74-E87A-4B81-B3B0-1AB678383674}">
      <dgm:prSet/>
      <dgm:spPr/>
      <dgm:t>
        <a:bodyPr/>
        <a:lstStyle/>
        <a:p>
          <a:endParaRPr lang="en-US"/>
        </a:p>
      </dgm:t>
    </dgm:pt>
    <dgm:pt modelId="{9C8C8A7A-D039-4BA3-B2AE-B4EC73CEAE9B}" type="sibTrans" cxnId="{4669DC74-E87A-4B81-B3B0-1AB678383674}">
      <dgm:prSet/>
      <dgm:spPr/>
      <dgm:t>
        <a:bodyPr/>
        <a:lstStyle/>
        <a:p>
          <a:endParaRPr lang="en-US"/>
        </a:p>
      </dgm:t>
    </dgm:pt>
    <dgm:pt modelId="{3A3BE0E2-67F9-4846-BAE4-34014F966585}">
      <dgm:prSet phldrT="[Text]">
        <dgm:style>
          <a:lnRef idx="0">
            <a:schemeClr val="accent5"/>
          </a:lnRef>
          <a:fillRef idx="3">
            <a:schemeClr val="accent5"/>
          </a:fillRef>
          <a:effectRef idx="3">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更新运行的应用程序</a:t>
          </a:r>
          <a:endParaRPr lang="en-US" dirty="0">
            <a:effectLst>
              <a:outerShdw blurRad="38100" dist="38100" dir="2700000" algn="tl">
                <a:srgbClr val="000000">
                  <a:alpha val="43137"/>
                </a:srgbClr>
              </a:outerShdw>
            </a:effectLst>
          </a:endParaRPr>
        </a:p>
      </dgm:t>
    </dgm:pt>
    <dgm:pt modelId="{FDC68893-949D-46C6-ACC5-FFF164A6B098}" type="parTrans" cxnId="{52039333-5EA0-4662-99BD-5400A590CADB}">
      <dgm:prSet/>
      <dgm:spPr/>
      <dgm:t>
        <a:bodyPr/>
        <a:lstStyle/>
        <a:p>
          <a:endParaRPr lang="en-US"/>
        </a:p>
      </dgm:t>
    </dgm:pt>
    <dgm:pt modelId="{5D8C3AA5-8034-4685-9745-00283CB5CBE7}" type="sibTrans" cxnId="{52039333-5EA0-4662-99BD-5400A590CADB}">
      <dgm:prSet/>
      <dgm:spPr/>
      <dgm:t>
        <a:bodyPr/>
        <a:lstStyle/>
        <a:p>
          <a:endParaRPr lang="en-US"/>
        </a:p>
      </dgm:t>
    </dgm:pt>
    <dgm:pt modelId="{021539E5-DAF9-4845-8BB1-819E3E083DF5}" type="pres">
      <dgm:prSet presAssocID="{4754066F-3DAC-4B2C-9753-AFA6D4CE4DEB}" presName="diagram" presStyleCnt="0">
        <dgm:presLayoutVars>
          <dgm:dir/>
          <dgm:resizeHandles val="exact"/>
        </dgm:presLayoutVars>
      </dgm:prSet>
      <dgm:spPr/>
      <dgm:t>
        <a:bodyPr/>
        <a:lstStyle/>
        <a:p>
          <a:endParaRPr lang="en-US"/>
        </a:p>
      </dgm:t>
    </dgm:pt>
    <dgm:pt modelId="{258C7C99-0D65-4D4F-913F-C934F07FBB5A}" type="pres">
      <dgm:prSet presAssocID="{E2F201E4-2CC5-4B43-A642-4686D1E24634}" presName="node" presStyleLbl="node1" presStyleIdx="0" presStyleCnt="5">
        <dgm:presLayoutVars>
          <dgm:bulletEnabled val="1"/>
        </dgm:presLayoutVars>
      </dgm:prSet>
      <dgm:spPr/>
      <dgm:t>
        <a:bodyPr/>
        <a:lstStyle/>
        <a:p>
          <a:endParaRPr lang="en-US"/>
        </a:p>
      </dgm:t>
    </dgm:pt>
    <dgm:pt modelId="{69489BFF-2775-4061-AF35-EA48EAD050A8}" type="pres">
      <dgm:prSet presAssocID="{8E078773-57BF-4E6A-9D45-5C7568F01F86}" presName="sibTrans" presStyleCnt="0"/>
      <dgm:spPr/>
    </dgm:pt>
    <dgm:pt modelId="{29529357-6F83-45D3-A5CB-FD8F4FE17431}" type="pres">
      <dgm:prSet presAssocID="{27FE696F-0CA9-4516-9F9F-3242EDA9125D}" presName="node" presStyleLbl="node1" presStyleIdx="1" presStyleCnt="5">
        <dgm:presLayoutVars>
          <dgm:bulletEnabled val="1"/>
        </dgm:presLayoutVars>
      </dgm:prSet>
      <dgm:spPr/>
      <dgm:t>
        <a:bodyPr/>
        <a:lstStyle/>
        <a:p>
          <a:endParaRPr lang="en-US"/>
        </a:p>
      </dgm:t>
    </dgm:pt>
    <dgm:pt modelId="{9D573D30-9028-4946-BE23-65943B5BD906}" type="pres">
      <dgm:prSet presAssocID="{B20EFAE3-B4E8-4A5F-88B9-3180EEC73B68}" presName="sibTrans" presStyleCnt="0"/>
      <dgm:spPr/>
    </dgm:pt>
    <dgm:pt modelId="{B0B4ADA0-11A2-4993-BF99-6CA5B5E809F3}" type="pres">
      <dgm:prSet presAssocID="{B7EB3811-38DA-4CCC-B4AC-A043F012420A}" presName="node" presStyleLbl="node1" presStyleIdx="2" presStyleCnt="5">
        <dgm:presLayoutVars>
          <dgm:bulletEnabled val="1"/>
        </dgm:presLayoutVars>
      </dgm:prSet>
      <dgm:spPr/>
      <dgm:t>
        <a:bodyPr/>
        <a:lstStyle/>
        <a:p>
          <a:endParaRPr lang="en-US"/>
        </a:p>
      </dgm:t>
    </dgm:pt>
    <dgm:pt modelId="{FC9C2681-49B7-4B4C-B7F4-22B03A390C9F}" type="pres">
      <dgm:prSet presAssocID="{4FC853EA-1434-479E-85D9-4EA4E470CFEC}" presName="sibTrans" presStyleCnt="0"/>
      <dgm:spPr/>
    </dgm:pt>
    <dgm:pt modelId="{BA37700C-ED09-4A75-984F-668A2317B412}" type="pres">
      <dgm:prSet presAssocID="{3A3BE0E2-67F9-4846-BAE4-34014F966585}" presName="node" presStyleLbl="node1" presStyleIdx="3" presStyleCnt="5">
        <dgm:presLayoutVars>
          <dgm:bulletEnabled val="1"/>
        </dgm:presLayoutVars>
      </dgm:prSet>
      <dgm:spPr/>
      <dgm:t>
        <a:bodyPr/>
        <a:lstStyle/>
        <a:p>
          <a:endParaRPr lang="en-US"/>
        </a:p>
      </dgm:t>
    </dgm:pt>
    <dgm:pt modelId="{2E3B72BB-FE20-4AA6-9074-BDB14F07A035}" type="pres">
      <dgm:prSet presAssocID="{5D8C3AA5-8034-4685-9745-00283CB5CBE7}" presName="sibTrans" presStyleCnt="0"/>
      <dgm:spPr/>
    </dgm:pt>
    <dgm:pt modelId="{52AF40BC-99C2-44B8-A34C-FD026D55F332}" type="pres">
      <dgm:prSet presAssocID="{E427ACB3-28EE-4F58-8121-6E2089F0E6CD}" presName="node" presStyleLbl="node1" presStyleIdx="4" presStyleCnt="5">
        <dgm:presLayoutVars>
          <dgm:bulletEnabled val="1"/>
        </dgm:presLayoutVars>
      </dgm:prSet>
      <dgm:spPr/>
      <dgm:t>
        <a:bodyPr/>
        <a:lstStyle/>
        <a:p>
          <a:endParaRPr lang="en-US"/>
        </a:p>
      </dgm:t>
    </dgm:pt>
  </dgm:ptLst>
  <dgm:cxnLst>
    <dgm:cxn modelId="{4669DC74-E87A-4B81-B3B0-1AB678383674}" srcId="{4754066F-3DAC-4B2C-9753-AFA6D4CE4DEB}" destId="{E427ACB3-28EE-4F58-8121-6E2089F0E6CD}" srcOrd="4" destOrd="0" parTransId="{93952459-D519-4B72-A205-BB1D23513F76}" sibTransId="{9C8C8A7A-D039-4BA3-B2AE-B4EC73CEAE9B}"/>
    <dgm:cxn modelId="{D65EBDD8-3630-4FA6-9334-3F3BBE3E446F}" srcId="{4754066F-3DAC-4B2C-9753-AFA6D4CE4DEB}" destId="{E2F201E4-2CC5-4B43-A642-4686D1E24634}" srcOrd="0" destOrd="0" parTransId="{622B527E-E9D9-49EC-89E8-F3858FD00EE0}" sibTransId="{8E078773-57BF-4E6A-9D45-5C7568F01F86}"/>
    <dgm:cxn modelId="{3868F963-ED6B-4EBF-A094-201C86CE2B8C}" type="presOf" srcId="{3A3BE0E2-67F9-4846-BAE4-34014F966585}" destId="{BA37700C-ED09-4A75-984F-668A2317B412}" srcOrd="0" destOrd="0" presId="urn:microsoft.com/office/officeart/2005/8/layout/default"/>
    <dgm:cxn modelId="{3DFDB151-1D28-4EAA-8868-DBC58A41173D}" type="presOf" srcId="{B7EB3811-38DA-4CCC-B4AC-A043F012420A}" destId="{B0B4ADA0-11A2-4993-BF99-6CA5B5E809F3}" srcOrd="0" destOrd="0" presId="urn:microsoft.com/office/officeart/2005/8/layout/default"/>
    <dgm:cxn modelId="{3CA9B9F4-9AF7-49B3-93BF-51AA7D263A79}" type="presOf" srcId="{4754066F-3DAC-4B2C-9753-AFA6D4CE4DEB}" destId="{021539E5-DAF9-4845-8BB1-819E3E083DF5}" srcOrd="0" destOrd="0" presId="urn:microsoft.com/office/officeart/2005/8/layout/default"/>
    <dgm:cxn modelId="{26084F65-3C80-423B-8BA8-2D74E3DAEBEB}" srcId="{4754066F-3DAC-4B2C-9753-AFA6D4CE4DEB}" destId="{B7EB3811-38DA-4CCC-B4AC-A043F012420A}" srcOrd="2" destOrd="0" parTransId="{93E670EF-90E3-4DD4-B0C7-4CB5C78B12F6}" sibTransId="{4FC853EA-1434-479E-85D9-4EA4E470CFEC}"/>
    <dgm:cxn modelId="{3BAB970D-B8B5-4674-9130-439E3AE0181F}" srcId="{4754066F-3DAC-4B2C-9753-AFA6D4CE4DEB}" destId="{27FE696F-0CA9-4516-9F9F-3242EDA9125D}" srcOrd="1" destOrd="0" parTransId="{17ED9166-A6B1-46FD-9E4D-CBDD6AD01584}" sibTransId="{B20EFAE3-B4E8-4A5F-88B9-3180EEC73B68}"/>
    <dgm:cxn modelId="{95F6184B-2430-4F7E-9181-30F24A773D08}" type="presOf" srcId="{E2F201E4-2CC5-4B43-A642-4686D1E24634}" destId="{258C7C99-0D65-4D4F-913F-C934F07FBB5A}" srcOrd="0" destOrd="0" presId="urn:microsoft.com/office/officeart/2005/8/layout/default"/>
    <dgm:cxn modelId="{3C659338-2D44-4318-B59C-F900DE6A64D3}" type="presOf" srcId="{E427ACB3-28EE-4F58-8121-6E2089F0E6CD}" destId="{52AF40BC-99C2-44B8-A34C-FD026D55F332}" srcOrd="0" destOrd="0" presId="urn:microsoft.com/office/officeart/2005/8/layout/default"/>
    <dgm:cxn modelId="{5018A966-1060-4277-8837-8AF8609903B4}" type="presOf" srcId="{27FE696F-0CA9-4516-9F9F-3242EDA9125D}" destId="{29529357-6F83-45D3-A5CB-FD8F4FE17431}" srcOrd="0" destOrd="0" presId="urn:microsoft.com/office/officeart/2005/8/layout/default"/>
    <dgm:cxn modelId="{52039333-5EA0-4662-99BD-5400A590CADB}" srcId="{4754066F-3DAC-4B2C-9753-AFA6D4CE4DEB}" destId="{3A3BE0E2-67F9-4846-BAE4-34014F966585}" srcOrd="3" destOrd="0" parTransId="{FDC68893-949D-46C6-ACC5-FFF164A6B098}" sibTransId="{5D8C3AA5-8034-4685-9745-00283CB5CBE7}"/>
    <dgm:cxn modelId="{D4CB3F1C-5AC5-486C-AC58-2BD2305AA6EE}" type="presParOf" srcId="{021539E5-DAF9-4845-8BB1-819E3E083DF5}" destId="{258C7C99-0D65-4D4F-913F-C934F07FBB5A}" srcOrd="0" destOrd="0" presId="urn:microsoft.com/office/officeart/2005/8/layout/default"/>
    <dgm:cxn modelId="{0D95245B-EA87-4B19-BE68-AEDDCBF39C69}" type="presParOf" srcId="{021539E5-DAF9-4845-8BB1-819E3E083DF5}" destId="{69489BFF-2775-4061-AF35-EA48EAD050A8}" srcOrd="1" destOrd="0" presId="urn:microsoft.com/office/officeart/2005/8/layout/default"/>
    <dgm:cxn modelId="{969FAA1F-91EB-4CE9-809A-AC6E7CCE148C}" type="presParOf" srcId="{021539E5-DAF9-4845-8BB1-819E3E083DF5}" destId="{29529357-6F83-45D3-A5CB-FD8F4FE17431}" srcOrd="2" destOrd="0" presId="urn:microsoft.com/office/officeart/2005/8/layout/default"/>
    <dgm:cxn modelId="{0C1424D4-2E06-4598-8159-111FDF7357DA}" type="presParOf" srcId="{021539E5-DAF9-4845-8BB1-819E3E083DF5}" destId="{9D573D30-9028-4946-BE23-65943B5BD906}" srcOrd="3" destOrd="0" presId="urn:microsoft.com/office/officeart/2005/8/layout/default"/>
    <dgm:cxn modelId="{710258B9-1A87-42AD-8BD5-FBACFC3A35E8}" type="presParOf" srcId="{021539E5-DAF9-4845-8BB1-819E3E083DF5}" destId="{B0B4ADA0-11A2-4993-BF99-6CA5B5E809F3}" srcOrd="4" destOrd="0" presId="urn:microsoft.com/office/officeart/2005/8/layout/default"/>
    <dgm:cxn modelId="{C8A8237D-6741-4CFC-BED4-58600DA99F60}" type="presParOf" srcId="{021539E5-DAF9-4845-8BB1-819E3E083DF5}" destId="{FC9C2681-49B7-4B4C-B7F4-22B03A390C9F}" srcOrd="5" destOrd="0" presId="urn:microsoft.com/office/officeart/2005/8/layout/default"/>
    <dgm:cxn modelId="{ED2BE90E-0CF9-4775-B419-263E35CDFD50}" type="presParOf" srcId="{021539E5-DAF9-4845-8BB1-819E3E083DF5}" destId="{BA37700C-ED09-4A75-984F-668A2317B412}" srcOrd="6" destOrd="0" presId="urn:microsoft.com/office/officeart/2005/8/layout/default"/>
    <dgm:cxn modelId="{B04D527C-FC5A-42DC-8E91-6BC28B5F9E0A}" type="presParOf" srcId="{021539E5-DAF9-4845-8BB1-819E3E083DF5}" destId="{2E3B72BB-FE20-4AA6-9074-BDB14F07A035}" srcOrd="7" destOrd="0" presId="urn:microsoft.com/office/officeart/2005/8/layout/default"/>
    <dgm:cxn modelId="{12538BE6-BC17-46D8-9AFC-2C8827B3CB07}" type="presParOf" srcId="{021539E5-DAF9-4845-8BB1-819E3E083DF5}" destId="{52AF40BC-99C2-44B8-A34C-FD026D55F332}"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Calibri" pitchFamily="34" charset="0"/>
              </a:rPr>
              <a:pPr/>
              <a:t>11/6/2009</a:t>
            </a:fld>
            <a:endParaRPr lang="en-US" dirty="0">
              <a:latin typeface="Calibr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alibri" pitchFamily="34" charset="0"/>
              </a:defRPr>
            </a:lvl1pPr>
          </a:lstStyle>
          <a:p>
            <a:fld id="{7C3FBCD4-166E-446F-AF18-7D4A0CF9AEF6}" type="datetimeFigureOut">
              <a:rPr lang="en-US" smtClean="0"/>
              <a:pPr/>
              <a:t>11/6/2009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0156" fontAlgn="base">
              <a:spcBef>
                <a:spcPct val="0"/>
              </a:spcBef>
              <a:spcAft>
                <a:spcPct val="0"/>
              </a:spcAft>
              <a:defRPr/>
            </a:pPr>
            <a:fld id="{900DA239-50B2-4766-8975-F71EEC30C40B}" type="slidenum">
              <a:rPr lang="en-US"/>
              <a:pPr defTabSz="930156" fontAlgn="base">
                <a:spcBef>
                  <a:spcPct val="0"/>
                </a:spcBef>
                <a:spcAft>
                  <a:spcPct val="0"/>
                </a:spcAft>
                <a:defRPr/>
              </a:pPr>
              <a:t>2</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234562" lvl="1" indent="-223237">
              <a:spcBef>
                <a:spcPct val="20000"/>
              </a:spcBef>
              <a:buNone/>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30156"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30156"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30156" fontAlgn="base">
              <a:spcBef>
                <a:spcPct val="0"/>
              </a:spcBef>
              <a:spcAft>
                <a:spcPct val="0"/>
              </a:spcAft>
              <a:defRPr/>
            </a:pPr>
            <a:fld id="{4D093EF9-4CBF-4804-9B06-C2E1D7466A5E}" type="datetime1">
              <a:rPr lang="en-US"/>
              <a:pPr defTabSz="930156" fontAlgn="base">
                <a:spcBef>
                  <a:spcPct val="0"/>
                </a:spcBef>
                <a:spcAft>
                  <a:spcPct val="0"/>
                </a:spcAft>
                <a:defRPr/>
              </a:pPr>
              <a:t>11/6/2009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30156" fontAlgn="base">
              <a:spcBef>
                <a:spcPct val="0"/>
              </a:spcBef>
              <a:spcAft>
                <a:spcPct val="0"/>
              </a:spcAf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11/6/2009 2:34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msmarket/" TargetMode="External"/><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hyperlink" Target="https://www.mytechready.com/" TargetMode="Externa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peaker Notes BLACK slide - you must hide i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peaker Notes BLACK slide with Footer - you must hide i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UTURE - 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FUTURE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p:nvPicPr>
        <p:blipFill>
          <a:blip r:embed="rId2"/>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pic>
        <p:nvPicPr>
          <p:cNvPr id="7" name="Picture 6" descr="Bottom_Bar_01.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pic>
        <p:nvPicPr>
          <p:cNvPr id="6" name="Picture 5" descr="Bottom_Bar_02.png"/>
          <p:cNvPicPr>
            <a:picLocks noChangeAspect="1"/>
          </p:cNvPicPr>
          <p:nvPr/>
        </p:nvPicPr>
        <p:blipFill>
          <a:blip r:embed="rId2"/>
          <a:stretch>
            <a:fillRect/>
          </a:stretch>
        </p:blipFill>
        <p:spPr>
          <a:xfrm>
            <a:off x="0" y="5741789"/>
            <a:ext cx="9144000" cy="1116211"/>
          </a:xfrm>
          <a:prstGeom prst="rect">
            <a:avLst/>
          </a:prstGeom>
        </p:spPr>
      </p:pic>
    </p:spTree>
  </p:cSld>
  <p:clrMapOvr>
    <a:masterClrMapping/>
  </p:clrMapOv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4"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6" name="Picture 5"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Partner and Custom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 &amp; 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pic>
        <p:nvPicPr>
          <p:cNvPr id="4" name="Picture 3" descr="Bottom_Bar_02.png"/>
          <p:cNvPicPr>
            <a:picLocks noChangeAspect="1"/>
          </p:cNvPicPr>
          <p:nvPr/>
        </p:nvPicPr>
        <p:blipFill>
          <a:blip r:embed="rId2"/>
          <a:stretch>
            <a:fillRect/>
          </a:stretch>
        </p:blipFill>
        <p:spPr>
          <a:xfrm>
            <a:off x="0" y="5741789"/>
            <a:ext cx="9144000" cy="1116211"/>
          </a:xfrm>
          <a:prstGeom prst="rect">
            <a:avLst/>
          </a:prstGeom>
        </p:spPr>
      </p:pic>
    </p:spTree>
  </p:cSld>
  <p:clrMapOvr>
    <a:masterClrMapping/>
  </p:clrMapOvr>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resentation 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esources for Developers">
    <p:spTree>
      <p:nvGrpSpPr>
        <p:cNvPr id="1" name=""/>
        <p:cNvGrpSpPr/>
        <p:nvPr/>
      </p:nvGrpSpPr>
      <p:grpSpPr>
        <a:xfrm>
          <a:off x="0" y="0"/>
          <a:ext cx="0" cy="0"/>
          <a:chOff x="0" y="0"/>
          <a:chExt cx="0" cy="0"/>
        </a:xfrm>
      </p:grpSpPr>
      <p:sp>
        <p:nvSpPr>
          <p:cNvPr id="3" name="Rounded Rectangle 2"/>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2" name="Group 29"/>
          <p:cNvGrpSpPr/>
          <p:nvPr/>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6" name="Group 33"/>
          <p:cNvGrpSpPr/>
          <p:nvPr/>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p:nvPicPr>
        <p:blipFill>
          <a:blip r:embed="rId3"/>
          <a:stretch>
            <a:fillRect/>
          </a:stretch>
        </p:blipFill>
        <p:spPr bwMode="invGray">
          <a:xfrm>
            <a:off x="838200" y="3505200"/>
            <a:ext cx="1857375" cy="942975"/>
          </a:xfrm>
          <a:prstGeom prst="rect">
            <a:avLst/>
          </a:prstGeom>
        </p:spPr>
      </p:pic>
      <p:sp>
        <p:nvSpPr>
          <p:cNvPr id="18" name="Rectangle 17"/>
          <p:cNvSpPr/>
          <p:nvPr/>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p:nvPicPr>
        <p:blipFill>
          <a:blip r:embed="rId6"/>
          <a:stretch>
            <a:fillRect/>
          </a:stretch>
        </p:blipFill>
        <p:spPr bwMode="invGray">
          <a:xfrm>
            <a:off x="914400" y="1209675"/>
            <a:ext cx="2409825" cy="1076325"/>
          </a:xfrm>
          <a:prstGeom prst="rect">
            <a:avLst/>
          </a:prstGeom>
        </p:spPr>
      </p:pic>
      <p:sp>
        <p:nvSpPr>
          <p:cNvPr id="22" name="Title 1"/>
          <p:cNvSpPr txBox="1">
            <a:spLocks/>
          </p:cNvSpPr>
          <p:nvPr/>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and Announc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val Slide">
    <p:spTree>
      <p:nvGrpSpPr>
        <p:cNvPr id="1" name=""/>
        <p:cNvGrpSpPr/>
        <p:nvPr/>
      </p:nvGrpSpPr>
      <p:grpSpPr>
        <a:xfrm>
          <a:off x="0" y="0"/>
          <a:ext cx="0" cy="0"/>
          <a:chOff x="0" y="0"/>
          <a:chExt cx="0" cy="0"/>
        </a:xfrm>
      </p:grpSpPr>
      <p:sp>
        <p:nvSpPr>
          <p:cNvPr id="3" name="Round Same Side Corner Rectangle 2"/>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Tree>
  </p:cSld>
  <p:clrMapOvr>
    <a:masterClrMapping/>
  </p:clrMapOvr>
  <p:transition/>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Hidden Slide">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Bottom_Bar_01.png"/>
          <p:cNvPicPr>
            <a:picLocks noChangeAspect="1"/>
          </p:cNvPicPr>
          <p:nvPr userDrawn="1"/>
        </p:nvPicPr>
        <p:blipFill>
          <a:blip r:embed="rId2"/>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spcAft>
                <a:spcPts val="600"/>
              </a:spcAft>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4C19A"/>
                </a:solidFill>
                <a:latin typeface="Calibri"/>
                <a:ea typeface="+mn-ea"/>
                <a:cs typeface="+mn-cs"/>
              </a:rPr>
              <a:pPr algn="l" defTabSz="914363" rtl="0">
                <a:defRPr/>
              </a:pPr>
              <a:t>‹#›</a:t>
            </a:fld>
            <a:endParaRPr lang="en-US" sz="1400" kern="1200" dirty="0">
              <a:solidFill>
                <a:srgbClr val="F4C19A"/>
              </a:solidFill>
              <a:latin typeface="Calibri"/>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739851"/>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4015946"/>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244714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Calibri"/>
                <a:ea typeface="+mn-ea"/>
                <a:cs typeface="+mn-cs"/>
              </a:rPr>
              <a:pPr algn="l" defTabSz="914363" rtl="0">
                <a:defRPr/>
              </a:pPr>
              <a:t>‹#›</a:t>
            </a:fld>
            <a:endParaRPr lang="en-US" sz="1400" kern="1200" dirty="0">
              <a:solidFill>
                <a:srgbClr val="F2B486"/>
              </a:solidFill>
              <a:latin typeface="Calibri"/>
              <a:ea typeface="+mn-ea"/>
              <a:cs typeface="+mn-cs"/>
            </a:endParaRPr>
          </a:p>
        </p:txBody>
      </p:sp>
      <p:pic>
        <p:nvPicPr>
          <p:cNvPr id="6" name="Picture 5" descr="Bottom_Bar_02.png"/>
          <p:cNvPicPr>
            <a:picLocks noChangeAspect="1"/>
          </p:cNvPicPr>
          <p:nvPr userDrawn="1"/>
        </p:nvPicPr>
        <p:blipFill>
          <a:blip r:embed="rId2"/>
          <a:stretch>
            <a:fillRect/>
          </a:stretch>
        </p:blipFill>
        <p:spPr>
          <a:xfrm>
            <a:off x="0" y="5741789"/>
            <a:ext cx="9144000" cy="1116211"/>
          </a:xfrm>
          <a:prstGeom prst="rect">
            <a:avLst/>
          </a:prstGeom>
        </p:spPr>
      </p:pic>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2913"/>
          </a:xfrm>
        </p:spPr>
        <p:txBody>
          <a:bodyPr/>
          <a:lstStyle>
            <a:lvl1pPr>
              <a:lnSpc>
                <a:spcPct val="90000"/>
              </a:lnSpc>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91369"/>
          </a:xfrm>
        </p:spPr>
        <p:txBody>
          <a:bodyPr/>
          <a:lstStyle>
            <a:lvl1pPr marL="339976" indent="-339976">
              <a:lnSpc>
                <a:spcPct val="90000"/>
              </a:lnSpc>
              <a:spcAft>
                <a:spcPts val="0"/>
              </a:spcAft>
              <a:defRPr sz="2800"/>
            </a:lvl1pPr>
            <a:lvl2pPr marL="673338" indent="-325424">
              <a:lnSpc>
                <a:spcPct val="90000"/>
              </a:lnSpc>
              <a:spcAft>
                <a:spcPts val="0"/>
              </a:spcAft>
              <a:defRPr sz="2400"/>
            </a:lvl2pPr>
            <a:lvl3pPr marL="953785" indent="-288384">
              <a:lnSpc>
                <a:spcPct val="90000"/>
              </a:lnSpc>
              <a:spcAft>
                <a:spcPts val="0"/>
              </a:spcAft>
              <a:defRPr sz="2000"/>
            </a:lvl3pPr>
            <a:lvl4pPr marL="1227618" indent="-273833">
              <a:lnSpc>
                <a:spcPct val="90000"/>
              </a:lnSpc>
              <a:spcAft>
                <a:spcPts val="0"/>
              </a:spcAft>
              <a:defRPr sz="1800"/>
            </a:lvl4pPr>
            <a:lvl5pPr marL="1516002" indent="-280447">
              <a:lnSpc>
                <a:spcPct val="90000"/>
              </a:lnSpc>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91369"/>
          </a:xfrm>
        </p:spPr>
        <p:txBody>
          <a:bodyPr/>
          <a:lstStyle>
            <a:lvl1pPr marL="347914" indent="-347914">
              <a:lnSpc>
                <a:spcPct val="90000"/>
              </a:lnSpc>
              <a:spcAft>
                <a:spcPts val="0"/>
              </a:spcAft>
              <a:defRPr sz="2800"/>
            </a:lvl1pPr>
            <a:lvl2pPr marL="673338" indent="-339976">
              <a:lnSpc>
                <a:spcPct val="90000"/>
              </a:lnSpc>
              <a:spcAft>
                <a:spcPts val="0"/>
              </a:spcAft>
              <a:defRPr sz="2400"/>
            </a:lvl2pPr>
            <a:lvl3pPr marL="961722" indent="-302936">
              <a:lnSpc>
                <a:spcPct val="90000"/>
              </a:lnSpc>
              <a:spcAft>
                <a:spcPts val="0"/>
              </a:spcAft>
              <a:defRPr sz="2000"/>
            </a:lvl3pPr>
            <a:lvl4pPr marL="1227618" indent="-265896">
              <a:lnSpc>
                <a:spcPct val="90000"/>
              </a:lnSpc>
              <a:spcAft>
                <a:spcPts val="0"/>
              </a:spcAft>
              <a:defRPr sz="1800"/>
            </a:lvl4pPr>
            <a:lvl5pPr marL="1516002" indent="-273833">
              <a:lnSpc>
                <a:spcPct val="90000"/>
              </a:lnSpc>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623521"/>
          </a:xfrm>
        </p:spPr>
        <p:txBody>
          <a:bodyPr/>
          <a:lstStyle>
            <a:lvl1pPr marL="281770" indent="-281770">
              <a:spcAft>
                <a:spcPts val="0"/>
              </a:spcAft>
              <a:defRPr sz="2300"/>
            </a:lvl1pPr>
            <a:lvl2pPr marL="562218" indent="-265896">
              <a:spcAft>
                <a:spcPts val="0"/>
              </a:spcAft>
              <a:defRPr sz="2000"/>
            </a:lvl2pPr>
            <a:lvl3pPr marL="813562" indent="-243407">
              <a:spcAft>
                <a:spcPts val="0"/>
              </a:spcAft>
              <a:defRPr sz="1800"/>
            </a:lvl3pPr>
            <a:lvl4pPr marL="1050354" indent="-228856">
              <a:spcAft>
                <a:spcPts val="0"/>
              </a:spcAft>
              <a:defRPr sz="1700"/>
            </a:lvl4pPr>
            <a:lvl5pPr marL="1279210" indent="-206367">
              <a:spcAft>
                <a:spcPts val="0"/>
              </a:spcAft>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623521"/>
          </a:xfrm>
        </p:spPr>
        <p:txBody>
          <a:bodyPr/>
          <a:lstStyle>
            <a:lvl1pPr marL="296321" indent="-296321">
              <a:spcAft>
                <a:spcPts val="0"/>
              </a:spcAft>
              <a:defRPr sz="2300"/>
            </a:lvl1pPr>
            <a:lvl2pPr marL="570155" indent="-273833">
              <a:spcAft>
                <a:spcPts val="0"/>
              </a:spcAft>
              <a:defRPr sz="2000"/>
            </a:lvl2pPr>
            <a:lvl3pPr marL="821499" indent="-244730">
              <a:spcAft>
                <a:spcPts val="0"/>
              </a:spcAft>
              <a:defRPr sz="1800"/>
            </a:lvl3pPr>
            <a:lvl4pPr marL="1050354" indent="-236793">
              <a:spcAft>
                <a:spcPts val="0"/>
              </a:spcAft>
              <a:defRPr sz="1700"/>
            </a:lvl4pPr>
            <a:lvl5pPr marL="1279210" indent="-220919">
              <a:spcAft>
                <a:spcPts val="0"/>
              </a:spcAft>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spTree>
      <p:nvGrpSpPr>
        <p:cNvPr id="1" name=""/>
        <p:cNvGrpSpPr/>
        <p:nvPr/>
      </p:nvGrpSpPr>
      <p:grpSpPr>
        <a:xfrm>
          <a:off x="0" y="0"/>
          <a:ext cx="0" cy="0"/>
          <a:chOff x="0" y="0"/>
          <a:chExt cx="0" cy="0"/>
        </a:xfrm>
      </p:grpSpPr>
      <p:pic>
        <p:nvPicPr>
          <p:cNvPr id="6" name="Picture 5" descr="white-orange shape for code slide.png"/>
          <p:cNvPicPr>
            <a:picLocks noChangeAspect="1"/>
          </p:cNvPicPr>
          <p:nvPr userDrawn="1"/>
        </p:nvPicPr>
        <p:blipFill>
          <a:blip r:embed="rId2"/>
          <a:stretch>
            <a:fillRect/>
          </a:stretch>
        </p:blipFill>
        <p:spPr bwMode="white">
          <a:xfrm>
            <a:off x="0" y="413358"/>
            <a:ext cx="9144000" cy="6444641"/>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62211" y="1647520"/>
            <a:ext cx="8346073" cy="1698927"/>
          </a:xfrm>
        </p:spPr>
        <p:txBody>
          <a:bodyPr/>
          <a:lstStyle>
            <a:lvl1pPr marL="0" indent="0">
              <a:lnSpc>
                <a:spcPct val="80000"/>
              </a:lnSpc>
              <a:spcAft>
                <a:spcPts val="600"/>
              </a:spcAft>
              <a:buFontTx/>
              <a:buNone/>
              <a:defRPr sz="2800" b="0">
                <a:solidFill>
                  <a:srgbClr val="000000"/>
                </a:solidFill>
                <a:latin typeface="Consolas" pitchFamily="49" charset="0"/>
                <a:cs typeface="Courier New" pitchFamily="49" charset="0"/>
              </a:defRPr>
            </a:lvl1pPr>
            <a:lvl2pPr marL="457200" indent="6350">
              <a:lnSpc>
                <a:spcPct val="80000"/>
              </a:lnSpc>
              <a:spcAft>
                <a:spcPts val="600"/>
              </a:spcAft>
              <a:buFontTx/>
              <a:buNone/>
              <a:defRPr sz="2400" b="0">
                <a:solidFill>
                  <a:srgbClr val="000000"/>
                </a:solidFill>
                <a:latin typeface="Consolas" pitchFamily="49" charset="0"/>
                <a:cs typeface="Courier New" pitchFamily="49" charset="0"/>
              </a:defRPr>
            </a:lvl2pPr>
            <a:lvl3pPr marL="796925" indent="0">
              <a:lnSpc>
                <a:spcPct val="80000"/>
              </a:lnSpc>
              <a:spcAft>
                <a:spcPts val="600"/>
              </a:spcAft>
              <a:buFontTx/>
              <a:buNone/>
              <a:defRPr sz="2000" b="0">
                <a:solidFill>
                  <a:srgbClr val="000000"/>
                </a:solidFill>
                <a:latin typeface="Consolas" pitchFamily="49" charset="0"/>
                <a:cs typeface="Courier New" pitchFamily="49" charset="0"/>
              </a:defRPr>
            </a:lvl3pPr>
            <a:lvl4pPr marL="1147763" indent="20638">
              <a:lnSpc>
                <a:spcPct val="80000"/>
              </a:lnSpc>
              <a:spcAft>
                <a:spcPts val="600"/>
              </a:spcAft>
              <a:buFontTx/>
              <a:buNone/>
              <a:defRPr sz="2000" b="0">
                <a:solidFill>
                  <a:srgbClr val="000000"/>
                </a:solidFill>
                <a:latin typeface="Consolas" pitchFamily="49" charset="0"/>
                <a:cs typeface="Courier New" pitchFamily="49" charset="0"/>
              </a:defRPr>
            </a:lvl4pPr>
            <a:lvl5pPr marL="1489075" indent="0">
              <a:lnSpc>
                <a:spcPct val="80000"/>
              </a:lnSpc>
              <a:spcAft>
                <a:spcPts val="600"/>
              </a:spcAft>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 &amp; 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Calibri"/>
                <a:ea typeface="+mn-ea"/>
                <a:cs typeface="+mn-cs"/>
              </a:rPr>
              <a:pPr algn="l" defTabSz="914363" rtl="0">
                <a:defRPr/>
              </a:pPr>
              <a:t>‹#›</a:t>
            </a:fld>
            <a:endParaRPr lang="en-US" sz="1400" kern="1200" dirty="0">
              <a:solidFill>
                <a:srgbClr val="F2B486"/>
              </a:solidFill>
              <a:latin typeface="Calibri"/>
              <a:ea typeface="+mn-ea"/>
              <a:cs typeface="+mn-cs"/>
            </a:endParaRPr>
          </a:p>
        </p:txBody>
      </p:sp>
      <p:pic>
        <p:nvPicPr>
          <p:cNvPr id="4" name="Picture 3" descr="Bottom_Bar_02.png"/>
          <p:cNvPicPr>
            <a:picLocks noChangeAspect="1"/>
          </p:cNvPicPr>
          <p:nvPr userDrawn="1"/>
        </p:nvPicPr>
        <p:blipFill>
          <a:blip r:embed="rId2"/>
          <a:stretch>
            <a:fillRect/>
          </a:stretch>
        </p:blipFill>
        <p:spPr>
          <a:xfrm>
            <a:off x="0" y="5741789"/>
            <a:ext cx="9144000" cy="1116211"/>
          </a:xfrm>
          <a:prstGeom prst="rect">
            <a:avLst/>
          </a:prstGeom>
        </p:spPr>
      </p:pic>
    </p:spTree>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ation 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363998"/>
          </a:xfrm>
        </p:spPr>
        <p:txBody>
          <a:bodyPr vert="horz" wrap="square" lIns="0" tIns="0" rIns="0" bIns="0" rtlCol="0">
            <a:spAutoFit/>
          </a:bodyPr>
          <a:lstStyle>
            <a:lvl1pPr algn="l" defTabSz="914363" rtl="0" eaLnBrk="1" latinLnBrk="0" hangingPunct="1">
              <a:lnSpc>
                <a:spcPct val="90000"/>
              </a:lnSpc>
              <a:spcBef>
                <a:spcPts val="0"/>
              </a:spcBef>
              <a:spcAft>
                <a:spcPts val="600"/>
              </a:spcAft>
              <a:buClr>
                <a:schemeClr val="tx1"/>
              </a:buClr>
              <a:buSzPct val="70000"/>
              <a:buFontTx/>
              <a:buBlip>
                <a:blip r:embed="rId2"/>
              </a:buBlip>
              <a:defRPr lang="en-US" sz="24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smtClean="0">
                <a:solidFill>
                  <a:schemeClr val="tx1"/>
                </a:solidFill>
                <a:latin typeface="Calibri" pitchFamily="34" charset="0"/>
                <a:ea typeface="+mn-ea"/>
                <a:cs typeface="+mn-cs"/>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pPr algn="l" defTabSz="914363" rtl="0"/>
            <a:r>
              <a:rPr lang="en-US" kern="1200" dirty="0">
                <a:solidFill>
                  <a:srgbClr val="990033"/>
                </a:solidFill>
                <a:latin typeface="Calibri"/>
                <a:ea typeface="+mn-ea"/>
                <a:cs typeface="+mn-cs"/>
              </a:rPr>
              <a:t>Speaker instructions: </a:t>
            </a:r>
            <a:r>
              <a:rPr lang="en-US" sz="1600" kern="1200" dirty="0">
                <a:solidFill>
                  <a:srgbClr val="000000"/>
                </a:solidFill>
                <a:latin typeface="Calibri"/>
                <a:ea typeface="+mn-ea"/>
                <a:cs typeface="+mn-cs"/>
              </a:rPr>
              <a:t>Complete this slide to assist your SME (subject matter expert) in evaluating your presentation flow, topic coverage, demo integration and alignment of content to your session description and level. </a:t>
            </a:r>
          </a:p>
          <a:p>
            <a:pPr algn="l" defTabSz="914363" rtl="0">
              <a:lnSpc>
                <a:spcPct val="90000"/>
              </a:lnSpc>
              <a:spcBef>
                <a:spcPct val="20000"/>
              </a:spcBef>
            </a:pPr>
            <a:endParaRPr lang="en-US" kern="1200" dirty="0">
              <a:solidFill>
                <a:srgbClr val="990033"/>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2"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grpSp>
      <p:grpSp>
        <p:nvGrpSpPr>
          <p:cNvPr id="6"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lgn="l" defTabSz="914363" rtl="0">
              <a:spcBef>
                <a:spcPts val="600"/>
              </a:spcBef>
            </a:pPr>
            <a:r>
              <a:rPr lang="en-US" sz="2000" kern="1200" dirty="0">
                <a:solidFill>
                  <a:srgbClr val="FFFFFF"/>
                </a:solidFill>
                <a:latin typeface="Calibri"/>
                <a:ea typeface="+mn-ea"/>
                <a:cs typeface="+mn-cs"/>
                <a:hlinkClick r:id="rId4"/>
              </a:rPr>
              <a:t>www.microsoft.com/teched</a:t>
            </a:r>
            <a:r>
              <a:rPr lang="en-US" sz="2000" kern="1200" dirty="0">
                <a:solidFill>
                  <a:srgbClr val="FFFFFF"/>
                </a:solidFill>
                <a:latin typeface="Calibri"/>
                <a:ea typeface="+mn-ea"/>
                <a:cs typeface="+mn-cs"/>
              </a:rPr>
              <a:t> </a:t>
            </a:r>
          </a:p>
          <a:p>
            <a:pPr lvl="1" algn="l" defTabSz="914363" rtl="0">
              <a:tabLst>
                <a:tab pos="1828800" algn="l"/>
              </a:tabLst>
            </a:pPr>
            <a:r>
              <a:rPr lang="en-US" kern="1200" dirty="0" err="1">
                <a:solidFill>
                  <a:srgbClr val="FFFFFF"/>
                </a:solidFill>
                <a:latin typeface="Calibri"/>
                <a:ea typeface="+mn-ea"/>
                <a:cs typeface="+mn-cs"/>
              </a:rPr>
              <a:t>Tech·Talks</a:t>
            </a:r>
            <a:r>
              <a:rPr lang="en-US" kern="1200" dirty="0">
                <a:solidFill>
                  <a:srgbClr val="FFFFFF"/>
                </a:solidFill>
                <a:latin typeface="Calibri"/>
                <a:ea typeface="+mn-ea"/>
                <a:cs typeface="+mn-cs"/>
              </a:rPr>
              <a:t>	</a:t>
            </a:r>
            <a:r>
              <a:rPr lang="en-US" kern="1200" dirty="0" err="1">
                <a:solidFill>
                  <a:srgbClr val="FFFFFF"/>
                </a:solidFill>
                <a:latin typeface="Calibri"/>
                <a:ea typeface="+mn-ea"/>
                <a:cs typeface="+mn-cs"/>
              </a:rPr>
              <a:t>Tech·Ed</a:t>
            </a:r>
            <a:r>
              <a:rPr lang="en-US" kern="1200" dirty="0">
                <a:solidFill>
                  <a:srgbClr val="FFFFFF"/>
                </a:solidFill>
                <a:latin typeface="Calibri"/>
                <a:ea typeface="+mn-ea"/>
                <a:cs typeface="+mn-cs"/>
              </a:rPr>
              <a:t> Bloggers</a:t>
            </a:r>
          </a:p>
          <a:p>
            <a:pPr lvl="1" algn="l" defTabSz="914363" rtl="0">
              <a:tabLst>
                <a:tab pos="1828800" algn="l"/>
              </a:tabLst>
            </a:pPr>
            <a:r>
              <a:rPr lang="en-US" kern="1200" dirty="0">
                <a:solidFill>
                  <a:srgbClr val="FFFFFF"/>
                </a:solidFill>
                <a:latin typeface="Calibri"/>
                <a:ea typeface="+mn-ea"/>
                <a:cs typeface="+mn-cs"/>
              </a:rPr>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lgn="l" defTabSz="914363" rtl="0">
              <a:spcBef>
                <a:spcPts val="600"/>
              </a:spcBef>
              <a:tabLst>
                <a:tab pos="1828800" algn="l"/>
              </a:tabLst>
            </a:pPr>
            <a:r>
              <a:rPr lang="en-US" sz="2000" kern="1200" dirty="0">
                <a:solidFill>
                  <a:srgbClr val="FFFFFF"/>
                </a:solidFill>
                <a:latin typeface="Calibri"/>
                <a:ea typeface="+mn-ea"/>
                <a:cs typeface="+mn-cs"/>
                <a:hlinkClick r:id="rId5"/>
              </a:rPr>
              <a:t>http://microsoft.com/msdn</a:t>
            </a:r>
            <a:r>
              <a:rPr lang="en-US" sz="2400" b="1" kern="1200" dirty="0">
                <a:solidFill>
                  <a:srgbClr val="FFFFFF"/>
                </a:solidFill>
                <a:latin typeface="Calibri"/>
                <a:ea typeface="+mn-ea"/>
                <a:cs typeface="+mn-cs"/>
              </a:rPr>
              <a:t>  </a:t>
            </a:r>
            <a:endParaRPr lang="en-US" sz="2400" kern="1200" dirty="0">
              <a:solidFill>
                <a:srgbClr val="FFFFFF"/>
              </a:solidFill>
              <a:latin typeface="Calibri"/>
              <a:ea typeface="+mn-ea"/>
              <a:cs typeface="+mn-cs"/>
            </a:endParaRPr>
          </a:p>
          <a:p>
            <a:pPr marL="457182" lvl="1" algn="l" defTabSz="914363" rtl="0">
              <a:tabLst>
                <a:tab pos="1828800" algn="l"/>
              </a:tabLst>
            </a:pPr>
            <a:endParaRPr lang="en-US" kern="1200" dirty="0">
              <a:solidFill>
                <a:srgbClr val="FFFFFF"/>
              </a:solidFill>
              <a:latin typeface="Calibri"/>
              <a:ea typeface="+mn-ea"/>
              <a:cs typeface="+mn-cs"/>
            </a:endParaRPr>
          </a:p>
          <a:p>
            <a:pPr lvl="1" algn="l" defTabSz="914363" rtl="0">
              <a:tabLst>
                <a:tab pos="1828800" algn="l"/>
              </a:tabLst>
            </a:pPr>
            <a:r>
              <a:rPr lang="en-US" kern="1200" dirty="0">
                <a:solidFill>
                  <a:srgbClr val="FFFFFF"/>
                </a:solidFill>
                <a:latin typeface="Calibri"/>
                <a:ea typeface="+mn-ea"/>
                <a:cs typeface="+mn-cs"/>
              </a:rPr>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algn="l" defTabSz="914363" rtl="0">
              <a:lnSpc>
                <a:spcPct val="90000"/>
              </a:lnSpc>
              <a:spcBef>
                <a:spcPct val="0"/>
              </a:spcBef>
              <a:defRPr/>
            </a:pPr>
            <a:r>
              <a:rPr lang="en-US" sz="4800" kern="1200" spc="-100" dirty="0">
                <a:ln w="3175">
                  <a:noFill/>
                </a:ln>
                <a:solidFill>
                  <a:srgbClr val="FFFFFF"/>
                </a:solidFill>
                <a:latin typeface="Calibri" pitchFamily="34" charset="0"/>
                <a:ea typeface="+mn-ea"/>
                <a:cs typeface="Arial" charset="0"/>
              </a:rPr>
              <a:t>Resources for Developers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val Slide">
    <p:spTree>
      <p:nvGrpSpPr>
        <p:cNvPr id="1" name=""/>
        <p:cNvGrpSpPr/>
        <p:nvPr/>
      </p:nvGrpSpPr>
      <p:grpSpPr>
        <a:xfrm>
          <a:off x="0" y="0"/>
          <a:ext cx="0" cy="0"/>
          <a:chOff x="0" y="0"/>
          <a:chExt cx="0" cy="0"/>
        </a:xfrm>
      </p:grpSpPr>
      <p:sp>
        <p:nvSpPr>
          <p:cNvPr id="4" name="Freeform 3"/>
          <p:cNvSpPr/>
          <p:nvPr userDrawn="1"/>
        </p:nvSpPr>
        <p:spPr bwMode="auto">
          <a:xfrm flipH="1">
            <a:off x="-1019175"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5" name="Freeform 4"/>
          <p:cNvSpPr/>
          <p:nvPr userDrawn="1"/>
        </p:nvSpPr>
        <p:spPr bwMode="auto">
          <a:xfrm flipH="1">
            <a:off x="-965200" y="-93486"/>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9" name="Round Same Side Corner Rectangle 8"/>
          <p:cNvSpPr/>
          <p:nvPr userDrawn="1"/>
        </p:nvSpPr>
        <p:spPr bwMode="blackWhite">
          <a:xfrm rot="16200000" flipH="1">
            <a:off x="5549036" y="746342"/>
            <a:ext cx="2517731" cy="5749450"/>
          </a:xfrm>
          <a:prstGeom prst="round2SameRect">
            <a:avLst>
              <a:gd name="adj1" fmla="val 50000"/>
              <a:gd name="adj2" fmla="val 0"/>
            </a:avLst>
          </a:prstGeom>
          <a:gradFill flip="none" rotWithShape="1">
            <a:gsLst>
              <a:gs pos="0">
                <a:srgbClr val="FF9929"/>
              </a:gs>
              <a:gs pos="24000">
                <a:srgbClr val="F2803A"/>
              </a:gs>
              <a:gs pos="35000">
                <a:srgbClr val="F2803A"/>
              </a:gs>
              <a:gs pos="100000">
                <a:srgbClr val="F2803A">
                  <a:alpha val="1300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25170"/>
          </a:xfrm>
        </p:spPr>
        <p:txBody>
          <a:bodyPr vert="horz" wrap="square" lIns="0" tIns="0" rIns="0" bIns="0" rtlCol="0">
            <a:spAutoFit/>
          </a:bodyPr>
          <a:lstStyle>
            <a:lvl1pPr algn="l" defTabSz="914363" rtl="0" eaLnBrk="1" latinLnBrk="0" hangingPunct="1">
              <a:lnSpc>
                <a:spcPct val="90000"/>
              </a:lnSpc>
              <a:spcBef>
                <a:spcPts val="0"/>
              </a:spcBef>
              <a:spcAft>
                <a:spcPts val="600"/>
              </a:spcAft>
              <a:buClr>
                <a:schemeClr val="tx1"/>
              </a:buClr>
              <a:buSzPct val="70000"/>
              <a:buFontTx/>
              <a:buBlip>
                <a:blip r:embed="rId2"/>
              </a:buBlip>
              <a:defRPr lang="en-US" sz="32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Clr>
                <a:schemeClr val="tx1"/>
              </a:buClr>
              <a:buSzPct val="70000"/>
              <a:buFontTx/>
              <a:buBlip>
                <a:blip r:embed="rId2"/>
              </a:buBlip>
              <a:defRPr lang="en-US" sz="2800" kern="1200" dirty="0" smtClean="0">
                <a:solidFill>
                  <a:schemeClr val="tx1"/>
                </a:solidFill>
                <a:latin typeface="Calibri" pitchFamily="34" charset="0"/>
                <a:ea typeface="+mn-ea"/>
                <a:cs typeface="+mn-cs"/>
              </a:defRPr>
            </a:lvl2pPr>
            <a:lvl3pPr algn="l" defTabSz="914363" rtl="0" eaLnBrk="1" latinLnBrk="0" hangingPunct="1">
              <a:lnSpc>
                <a:spcPct val="90000"/>
              </a:lnSpc>
              <a:spcBef>
                <a:spcPts val="0"/>
              </a:spcBef>
              <a:spcAft>
                <a:spcPts val="600"/>
              </a:spcAft>
              <a:buClr>
                <a:schemeClr val="tx1"/>
              </a:buClr>
              <a:buSzPct val="70000"/>
              <a:buFontTx/>
              <a:buBlip>
                <a:blip r:embed="rId2"/>
              </a:buBlip>
              <a:defRPr lang="en-US" sz="2400" kern="1200" dirty="0" smtClean="0">
                <a:solidFill>
                  <a:schemeClr val="tx1"/>
                </a:solidFill>
                <a:latin typeface="Calibri" pitchFamily="34" charset="0"/>
                <a:ea typeface="+mn-ea"/>
                <a:cs typeface="+mn-cs"/>
              </a:defRPr>
            </a:lvl3pPr>
            <a:lvl4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smtClean="0">
                <a:solidFill>
                  <a:schemeClr val="tx1"/>
                </a:solidFill>
                <a:latin typeface="Calibri" pitchFamily="34" charset="0"/>
                <a:ea typeface="+mn-ea"/>
                <a:cs typeface="+mn-cs"/>
              </a:defRPr>
            </a:lvl4pPr>
            <a:lvl5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a:solidFill>
                  <a:schemeClr val="tx1"/>
                </a:solidFill>
                <a:latin typeface="Calibri"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UTUR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Hidden Slide">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135969"/>
          </a:xfrm>
        </p:spPr>
        <p:txBody>
          <a:bodyPr vert="horz" wrap="square" lIns="0" tIns="0" rIns="0" bIns="0" rtlCol="0">
            <a:spAutoFit/>
          </a:bodyPr>
          <a:lstStyle>
            <a:lvl1pPr algn="l" defTabSz="914363" rtl="0" eaLnBrk="1" latinLnBrk="0" hangingPunct="1">
              <a:lnSpc>
                <a:spcPct val="90000"/>
              </a:lnSpc>
              <a:spcBef>
                <a:spcPts val="0"/>
              </a:spcBef>
              <a:spcAft>
                <a:spcPts val="600"/>
              </a:spcAft>
              <a:buFontTx/>
              <a:buBlip>
                <a:blip r:embed="rId2"/>
              </a:buBlip>
              <a:defRPr lang="en-US" sz="32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FontTx/>
              <a:buBlip>
                <a:blip r:embed="rId2"/>
              </a:buBlip>
              <a:defRPr lang="en-US" sz="2800" kern="1200" dirty="0" smtClean="0">
                <a:solidFill>
                  <a:schemeClr val="tx1"/>
                </a:solidFill>
                <a:latin typeface="Calibri" pitchFamily="34" charset="0"/>
                <a:ea typeface="+mn-ea"/>
                <a:cs typeface="+mn-cs"/>
              </a:defRPr>
            </a:lvl2pPr>
            <a:lvl3pPr algn="l" defTabSz="914363" rtl="0" eaLnBrk="1" latinLnBrk="0" hangingPunct="1">
              <a:lnSpc>
                <a:spcPct val="90000"/>
              </a:lnSpc>
              <a:spcBef>
                <a:spcPts val="0"/>
              </a:spcBef>
              <a:spcAft>
                <a:spcPts val="600"/>
              </a:spcAft>
              <a:buFontTx/>
              <a:buBlip>
                <a:blip r:embed="rId2"/>
              </a:buBlip>
              <a:defRPr lang="en-US" sz="2400" kern="1200" dirty="0" smtClean="0">
                <a:solidFill>
                  <a:schemeClr val="tx1"/>
                </a:solidFill>
                <a:latin typeface="Calibri" pitchFamily="34" charset="0"/>
                <a:ea typeface="+mn-ea"/>
                <a:cs typeface="+mn-cs"/>
              </a:defRPr>
            </a:lvl3pPr>
            <a:lvl4pPr algn="l" defTabSz="914363" rtl="0" eaLnBrk="1" latinLnBrk="0" hangingPunct="1">
              <a:lnSpc>
                <a:spcPct val="90000"/>
              </a:lnSpc>
              <a:spcBef>
                <a:spcPts val="0"/>
              </a:spcBef>
              <a:spcAft>
                <a:spcPts val="600"/>
              </a:spcAft>
              <a:buFontTx/>
              <a:buBlip>
                <a:blip r:embed="rId2"/>
              </a:buBlip>
              <a:defRPr lang="en-US" sz="2400" kern="1200" dirty="0" smtClean="0">
                <a:solidFill>
                  <a:schemeClr val="tx1"/>
                </a:solidFill>
                <a:latin typeface="Calibri" pitchFamily="34" charset="0"/>
                <a:ea typeface="+mn-ea"/>
                <a:cs typeface="+mn-cs"/>
              </a:defRPr>
            </a:lvl4pPr>
            <a:lvl5pPr algn="l" defTabSz="914363" rtl="0" eaLnBrk="1" latinLnBrk="0" hangingPunct="1">
              <a:lnSpc>
                <a:spcPct val="90000"/>
              </a:lnSpc>
              <a:spcBef>
                <a:spcPts val="0"/>
              </a:spcBef>
              <a:spcAft>
                <a:spcPts val="600"/>
              </a:spcAft>
              <a:buFontTx/>
              <a:buBlip>
                <a:blip r:embed="rId2"/>
              </a:buBlip>
              <a:defRPr lang="en-US" sz="2400" kern="1200" dirty="0">
                <a:solidFill>
                  <a:schemeClr val="tx1"/>
                </a:solidFill>
                <a:latin typeface="Calibri"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techready8_finallogo_reversecolor.png"/>
          <p:cNvPicPr>
            <a:picLocks noChangeAspect="1"/>
          </p:cNvPicPr>
          <p:nvPr/>
        </p:nvPicPr>
        <p:blipFill>
          <a:blip r:embed="rId2"/>
          <a:stretch>
            <a:fillRect/>
          </a:stretch>
        </p:blipFill>
        <p:spPr>
          <a:xfrm>
            <a:off x="5895150" y="5841369"/>
            <a:ext cx="2517013" cy="700155"/>
          </a:xfrm>
          <a:prstGeom prst="rect">
            <a:avLst/>
          </a:prstGeom>
        </p:spPr>
      </p:pic>
      <p:sp>
        <p:nvSpPr>
          <p:cNvPr id="6"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7"/>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Confidential</a:t>
            </a:r>
            <a:endParaRPr lang="en-US"/>
          </a:p>
        </p:txBody>
      </p:sp>
    </p:spTree>
  </p:cSld>
  <p:clrMapOvr>
    <a:masterClrMapping/>
  </p:clrMapOvr>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o Camera Layout">
    <p:spTree>
      <p:nvGrpSpPr>
        <p:cNvPr id="1" name=""/>
        <p:cNvGrpSpPr/>
        <p:nvPr/>
      </p:nvGrpSpPr>
      <p:grpSpPr>
        <a:xfrm>
          <a:off x="0" y="0"/>
          <a:ext cx="0" cy="0"/>
          <a:chOff x="0" y="0"/>
          <a:chExt cx="0" cy="0"/>
        </a:xfrm>
      </p:grpSpPr>
      <p:sp>
        <p:nvSpPr>
          <p:cNvPr id="11" name="Freeform 9"/>
          <p:cNvSpPr>
            <a:spLocks/>
          </p:cNvSpPr>
          <p:nvPr/>
        </p:nvSpPr>
        <p:spPr bwMode="invGray">
          <a:xfrm>
            <a:off x="0" y="3842328"/>
            <a:ext cx="9144000" cy="27780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chemeClr val="accent2">
                  <a:lumMod val="50000"/>
                </a:schemeClr>
              </a:gs>
              <a:gs pos="100000">
                <a:srgbClr val="000000"/>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pic>
        <p:nvPicPr>
          <p:cNvPr id="12" name="Picture 3" descr="C:\Users\monical\Desktop\ADMIN\DVD_ART34\Artwork_Imagery\Icons - Illustrations\_WINDOWS VISTA ICONS\Video camera digital Camcorder.png"/>
          <p:cNvPicPr>
            <a:picLocks noChangeAspect="1" noChangeArrowheads="1"/>
          </p:cNvPicPr>
          <p:nvPr/>
        </p:nvPicPr>
        <p:blipFill>
          <a:blip r:embed="rId2"/>
          <a:stretch>
            <a:fillRect/>
          </a:stretch>
        </p:blipFill>
        <p:spPr bwMode="auto">
          <a:xfrm>
            <a:off x="730250" y="1337095"/>
            <a:ext cx="1712014" cy="1712012"/>
          </a:xfrm>
          <a:prstGeom prst="rect">
            <a:avLst/>
          </a:prstGeom>
          <a:noFill/>
          <a:ln>
            <a:noFill/>
          </a:ln>
        </p:spPr>
      </p:pic>
      <p:pic>
        <p:nvPicPr>
          <p:cNvPr id="14" name="Picture 4" descr="C:\Users\monical\Desktop\ADMIN\DVD_ART34\Artwork_Imagery\Icons - Illustrations\_WINDOWS VISTA ICONS\Camera photo digital.png"/>
          <p:cNvPicPr>
            <a:picLocks noChangeAspect="1" noChangeArrowheads="1"/>
          </p:cNvPicPr>
          <p:nvPr/>
        </p:nvPicPr>
        <p:blipFill>
          <a:blip r:embed="rId3"/>
          <a:stretch>
            <a:fillRect/>
          </a:stretch>
        </p:blipFill>
        <p:spPr bwMode="auto">
          <a:xfrm>
            <a:off x="2667979" y="2308102"/>
            <a:ext cx="1712014" cy="1712012"/>
          </a:xfrm>
          <a:prstGeom prst="rect">
            <a:avLst/>
          </a:prstGeom>
          <a:noFill/>
          <a:ln>
            <a:noFill/>
          </a:ln>
        </p:spPr>
      </p:pic>
      <p:pic>
        <p:nvPicPr>
          <p:cNvPr id="15" name="Picture 5" descr="C:\Users\monical\Desktop\ADMIN\DVD_ART34\Artwork_Imagery\Icons - Illustrations\_WINDOWS VISTA ICONS\Cell mobile smart phone smartphone.png"/>
          <p:cNvPicPr>
            <a:picLocks noChangeAspect="1" noChangeArrowheads="1"/>
          </p:cNvPicPr>
          <p:nvPr/>
        </p:nvPicPr>
        <p:blipFill>
          <a:blip r:embed="rId4"/>
          <a:stretch>
            <a:fillRect/>
          </a:stretch>
        </p:blipFill>
        <p:spPr bwMode="auto">
          <a:xfrm>
            <a:off x="6781848" y="1348645"/>
            <a:ext cx="1712014" cy="1712012"/>
          </a:xfrm>
          <a:prstGeom prst="rect">
            <a:avLst/>
          </a:prstGeom>
          <a:noFill/>
          <a:ln>
            <a:noFill/>
          </a:ln>
        </p:spPr>
      </p:pic>
      <p:pic>
        <p:nvPicPr>
          <p:cNvPr id="17"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3027218" y="2646954"/>
            <a:ext cx="990600" cy="892935"/>
          </a:xfrm>
          <a:prstGeom prst="rect">
            <a:avLst/>
          </a:prstGeom>
          <a:noFill/>
          <a:ln>
            <a:noFill/>
          </a:ln>
        </p:spPr>
      </p:pic>
      <p:sp>
        <p:nvSpPr>
          <p:cNvPr id="10" name="TextBox 9"/>
          <p:cNvSpPr txBox="1"/>
          <p:nvPr/>
        </p:nvSpPr>
        <p:spPr>
          <a:xfrm>
            <a:off x="387054" y="228600"/>
            <a:ext cx="8369892" cy="757130"/>
          </a:xfrm>
          <a:prstGeom prst="rect">
            <a:avLst/>
          </a:prstGeom>
          <a:noFill/>
        </p:spPr>
        <p:txBody>
          <a:bodyPr wrap="square" rtlCol="0">
            <a:spAutoFit/>
          </a:bodyPr>
          <a:lstStyle/>
          <a:p>
            <a:pPr algn="l" defTabSz="914363" rtl="0" eaLnBrk="1" latinLnBrk="0" hangingPunct="1">
              <a:lnSpc>
                <a:spcPct val="90000"/>
              </a:lnSpc>
              <a:spcBef>
                <a:spcPct val="0"/>
              </a:spcBef>
              <a:buNone/>
            </a:pPr>
            <a:r>
              <a:rPr lang="en-US" sz="4800" b="0"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rPr>
              <a:t>Microsoft Confidential</a:t>
            </a:r>
          </a:p>
        </p:txBody>
      </p:sp>
      <p:sp>
        <p:nvSpPr>
          <p:cNvPr id="2049" name="Rectangle 1"/>
          <p:cNvSpPr>
            <a:spLocks noChangeArrowheads="1"/>
          </p:cNvSpPr>
          <p:nvPr/>
        </p:nvSpPr>
        <p:spPr bwMode="auto">
          <a:xfrm>
            <a:off x="559740" y="4470400"/>
            <a:ext cx="8024521" cy="19303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TechReady content is Microsoft Confidential</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kern="1200" cap="none" normalizeH="0" baseline="0" dirty="0" smtClean="0">
                <a:ln>
                  <a:noFill/>
                </a:ln>
                <a:solidFill>
                  <a:schemeClr val="tx1"/>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post TechReady content to any blogs or external Websites</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Please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take photos or video of Sessions or Slides throughout the TechReady Event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endPar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All appropriate content will be made available on-demand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post event via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hlinkClick r:id="rId6"/>
              </a:rPr>
              <a:t>https://www.mytechready.com</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and procurable on DVD via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hlinkClick r:id="rId7"/>
              </a:rPr>
              <a:t>http://msmarket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3" name="Footer Placeholder 12"/>
          <p:cNvSpPr>
            <a:spLocks noGrp="1"/>
          </p:cNvSpPr>
          <p:nvPr>
            <p:ph type="ftr" sz="quarter" idx="10"/>
          </p:nvPr>
        </p:nvSpPr>
        <p:spPr/>
        <p:txBody>
          <a:bodyPr/>
          <a:lstStyle/>
          <a:p>
            <a:r>
              <a:rPr lang="en-US" smtClean="0"/>
              <a:t>Microsoft Confidential</a:t>
            </a:r>
            <a:endParaRPr lang="en-US"/>
          </a:p>
        </p:txBody>
      </p:sp>
      <p:pic>
        <p:nvPicPr>
          <p:cNvPr id="1027" name="Picture 3" descr="\\server3\InternalBin\Resource DVD 35\DVD_ART35\Artwork_Imagery\Icons - Illustrations\_WINDOWS VISTA ICONS\Keyboard.png"/>
          <p:cNvPicPr>
            <a:picLocks noChangeAspect="1" noChangeArrowheads="1"/>
          </p:cNvPicPr>
          <p:nvPr/>
        </p:nvPicPr>
        <p:blipFill>
          <a:blip r:embed="rId8"/>
          <a:srcRect/>
          <a:stretch>
            <a:fillRect/>
          </a:stretch>
        </p:blipFill>
        <p:spPr bwMode="auto">
          <a:xfrm>
            <a:off x="4719776" y="2200434"/>
            <a:ext cx="1782762" cy="1782762"/>
          </a:xfrm>
          <a:prstGeom prst="rect">
            <a:avLst/>
          </a:prstGeom>
          <a:noFill/>
        </p:spPr>
      </p:pic>
      <p:pic>
        <p:nvPicPr>
          <p:cNvPr id="20"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082209" y="1760265"/>
            <a:ext cx="990600" cy="892935"/>
          </a:xfrm>
          <a:prstGeom prst="rect">
            <a:avLst/>
          </a:prstGeom>
          <a:noFill/>
          <a:ln>
            <a:noFill/>
          </a:ln>
        </p:spPr>
      </p:pic>
      <p:pic>
        <p:nvPicPr>
          <p:cNvPr id="21"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271655" y="2646954"/>
            <a:ext cx="990600" cy="892935"/>
          </a:xfrm>
          <a:prstGeom prst="rect">
            <a:avLst/>
          </a:prstGeom>
          <a:noFill/>
          <a:ln>
            <a:noFill/>
          </a:ln>
        </p:spPr>
      </p:pic>
      <p:pic>
        <p:nvPicPr>
          <p:cNvPr id="22"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7174344" y="1649433"/>
            <a:ext cx="990600" cy="89293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0" fill="hold" nodeType="withEffect">
                                  <p:stCondLst>
                                    <p:cond delay="10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0" fill="hold" nodeType="withEffect">
                                  <p:stCondLst>
                                    <p:cond delay="10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Microsoft Confidential</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Microsoft Confidential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4.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5.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6.xml"/><Relationship Id="rId1" Type="http://schemas.openxmlformats.org/officeDocument/2006/relationships/slideLayout" Target="../slideLayouts/slideLayout64.xml"/><Relationship Id="rId4"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696" r:id="rId4"/>
    <p:sldLayoutId id="2147483722"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p:hf sldNum="0" hdr="0" ftr="0" dt="0"/>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descr="16-9-coding-white-space.png"/>
          <p:cNvPicPr>
            <a:picLocks noChangeAspect="1"/>
          </p:cNvPicPr>
          <p:nvPr/>
        </p:nvPicPr>
        <p:blipFill>
          <a:blip r:embed="rId5"/>
          <a:stretch>
            <a:fillRect/>
          </a:stretch>
        </p:blipFill>
        <p:spPr>
          <a:xfrm>
            <a:off x="387350" y="1331495"/>
            <a:ext cx="8369300" cy="5526505"/>
          </a:xfrm>
          <a:prstGeom prst="rect">
            <a:avLst/>
          </a:prstGeom>
        </p:spPr>
      </p:pic>
      <p:sp>
        <p:nvSpPr>
          <p:cNvPr id="2" name="Title Placeholder 1"/>
          <p:cNvSpPr>
            <a:spLocks noGrp="1"/>
          </p:cNvSpPr>
          <p:nvPr>
            <p:ph type="title"/>
          </p:nvPr>
        </p:nvSpPr>
        <p:spPr>
          <a:xfrm>
            <a:off x="381000" y="15240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3505" y="1459832"/>
            <a:ext cx="8005009" cy="160293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4" r:id="rId2"/>
  </p:sldLayoutIdLst>
  <p:transition/>
  <p:hf sldNum="0" hdr="0" ftr="0" dt="0"/>
  <p:txStyles>
    <p:titleStyle>
      <a:lvl1pPr algn="l" defTabSz="914363" rtl="0" eaLnBrk="1" latinLnBrk="0" hangingPunct="1">
        <a:lnSpc>
          <a:spcPct val="90000"/>
        </a:lnSpc>
        <a:spcBef>
          <a:spcPct val="0"/>
        </a:spcBef>
        <a:buNone/>
        <a:defRPr lang="en-US" sz="4000" b="0" kern="1200" cap="none" spc="-150" dirty="0">
          <a:ln w="3175">
            <a:noFill/>
          </a:ln>
          <a:gradFill>
            <a:gsLst>
              <a:gs pos="0">
                <a:srgbClr val="FFFFFF"/>
              </a:gs>
              <a:gs pos="86000">
                <a:srgbClr val="FFFFFF"/>
              </a:gs>
            </a:gsLst>
            <a:lin ang="5400000" scaled="0"/>
          </a:gradFill>
          <a:effectLst/>
          <a:latin typeface="+mj-lt"/>
          <a:ea typeface="+mn-ea"/>
          <a:cs typeface="Arial" charset="0"/>
        </a:defRPr>
      </a:lvl1pPr>
    </p:titleStyle>
    <p:bodyStyle>
      <a:lvl1pPr marL="0" indent="0" algn="l" defTabSz="914363" rtl="0" eaLnBrk="1" latinLnBrk="0" hangingPunct="1">
        <a:lnSpc>
          <a:spcPct val="78000"/>
        </a:lnSpc>
        <a:spcBef>
          <a:spcPct val="20000"/>
        </a:spcBef>
        <a:buFont typeface="Arial" pitchFamily="34" charset="0"/>
        <a:buNone/>
        <a:defRPr sz="2800" b="0"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78000"/>
        </a:lnSpc>
        <a:spcBef>
          <a:spcPct val="20000"/>
        </a:spcBef>
        <a:buFont typeface="Arial" pitchFamily="34" charset="0"/>
        <a:buNone/>
        <a:defRPr sz="2400" b="0"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21"/>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1"/>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ContentForgroundOrange.png"/>
          <p:cNvPicPr>
            <a:picLocks noChangeAspect="1"/>
          </p:cNvPicPr>
          <p:nvPr/>
        </p:nvPicPr>
        <p:blipFill>
          <a:blip r:embed="rId21"/>
          <a:srcRect t="90991"/>
          <a:stretch>
            <a:fillRect/>
          </a:stretch>
        </p:blipFill>
        <p:spPr>
          <a:xfrm>
            <a:off x="0" y="6240162"/>
            <a:ext cx="9144000" cy="617838"/>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359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ts val="1200"/>
        </a:spcBef>
        <a:spcAft>
          <a:spcPts val="0"/>
        </a:spcAft>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ts val="600"/>
        </a:spcBef>
        <a:spcAft>
          <a:spcPts val="0"/>
        </a:spcAft>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46837"/>
            <a:ext cx="2895600" cy="365125"/>
          </a:xfrm>
          <a:prstGeom prst="rect">
            <a:avLst/>
          </a:prstGeom>
        </p:spPr>
        <p:txBody>
          <a:bodyPr vert="horz" lIns="91440" tIns="45720" rIns="91440" bIns="45720" rtlCol="0" anchor="b" anchorCtr="0"/>
          <a:lstStyle>
            <a:lvl1pPr algn="ctr">
              <a:defRPr sz="1200">
                <a:solidFill>
                  <a:schemeClr val="tx1">
                    <a:tint val="75000"/>
                  </a:schemeClr>
                </a:solidFill>
              </a:defRPr>
            </a:lvl1pPr>
          </a:lstStyle>
          <a:p>
            <a:r>
              <a:rPr lang="en-US" smtClean="0"/>
              <a:t>Microsoft Confidential</a:t>
            </a:r>
            <a:endParaRPr lang="en-US"/>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SzPct val="125000"/>
        <a:buFontTx/>
        <a:buBlip>
          <a:blip r:embed="rId15"/>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15"/>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446695"/>
            <a:ext cx="2895600" cy="365125"/>
          </a:xfrm>
          <a:prstGeom prst="rect">
            <a:avLst/>
          </a:prstGeom>
        </p:spPr>
        <p:txBody>
          <a:bodyPr vert="horz" lIns="91440" tIns="45720" rIns="91440" bIns="45720" rtlCol="0" anchor="b" anchorCtr="0"/>
          <a:lstStyle>
            <a:lvl1pPr marL="0" algn="ctr" defTabSz="914363" rtl="0" eaLnBrk="1" latinLnBrk="0" hangingPunct="1">
              <a:defRPr lang="en-US" sz="1200" kern="1200" smtClean="0">
                <a:solidFill>
                  <a:schemeClr val="tx1">
                    <a:tint val="75000"/>
                  </a:schemeClr>
                </a:solidFill>
                <a:latin typeface="+mn-lt"/>
                <a:ea typeface="+mn-ea"/>
                <a:cs typeface="+mn-cs"/>
              </a:defRPr>
            </a:lvl1pPr>
          </a:lstStyle>
          <a:p>
            <a:r>
              <a:rPr lang="en-US" dirty="0" smtClean="0"/>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779" r:id="rId1"/>
  </p:sldLayoutIdLst>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5.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video" Target="file:///C:\Users\Ron\Documents\Presentations\TR8\20081027EndpointPDCLab5.wmv"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3.xml"/><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4.xml"/><Relationship Id="rId1" Type="http://schemas.openxmlformats.org/officeDocument/2006/relationships/slideLayout" Target="../slideLayouts/slideLayout5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27.xml"/><Relationship Id="rId1" Type="http://schemas.openxmlformats.org/officeDocument/2006/relationships/slideLayout" Target="../slideLayouts/slideLayout5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6.xml"/><Relationship Id="rId1" Type="http://schemas.openxmlformats.org/officeDocument/2006/relationships/video" Target="file:///C:\Users\Ron\Documents\Presentations\TR8\20081027EndpointPDCLab6.wmv"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6.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tags" Target="../tags/tag4.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WF 4.0 A </a:t>
            </a:r>
            <a:r>
              <a:rPr lang="zh-CN" altLang="en-US" dirty="0" smtClean="0"/>
              <a:t>初探</a:t>
            </a:r>
            <a:endParaRPr lang="en-US" dirty="0"/>
          </a:p>
        </p:txBody>
      </p:sp>
      <p:sp>
        <p:nvSpPr>
          <p:cNvPr id="3" name="Subtitle 2"/>
          <p:cNvSpPr>
            <a:spLocks noGrp="1"/>
          </p:cNvSpPr>
          <p:nvPr>
            <p:ph type="subTitle" idx="1"/>
          </p:nvPr>
        </p:nvSpPr>
        <p:spPr>
          <a:xfrm>
            <a:off x="828038" y="3678401"/>
            <a:ext cx="6715762" cy="461665"/>
          </a:xfrm>
        </p:spPr>
        <p:txBody>
          <a:bodyPr/>
          <a:lstStyle/>
          <a:p>
            <a:r>
              <a:rPr lang="en-US" dirty="0" smtClean="0"/>
              <a:t>Ron Jacobs</a:t>
            </a:r>
          </a:p>
          <a:p>
            <a:r>
              <a:rPr lang="zh-CN" altLang="en-US" dirty="0" smtClean="0"/>
              <a:t>高级技术专员</a:t>
            </a:r>
            <a:endParaRPr lang="en-US" altLang="zh-CN" dirty="0" smtClean="0"/>
          </a:p>
          <a:p>
            <a:r>
              <a:rPr lang="en-US" dirty="0" smtClean="0"/>
              <a:t>Microsoft</a:t>
            </a:r>
            <a:endParaRPr lang="en-US" dirty="0" smtClean="0"/>
          </a:p>
          <a:p>
            <a:r>
              <a:rPr lang="en-US" dirty="0" smtClean="0"/>
              <a:t>http://blogs.msdn.com/rjacobs</a:t>
            </a:r>
            <a:endParaRPr lang="en-US" dirty="0"/>
          </a:p>
        </p:txBody>
      </p:sp>
      <p:sp>
        <p:nvSpPr>
          <p:cNvPr id="4" name="TextBox 3"/>
          <p:cNvSpPr txBox="1"/>
          <p:nvPr/>
        </p:nvSpPr>
        <p:spPr>
          <a:xfrm>
            <a:off x="381000" y="228600"/>
            <a:ext cx="1670050" cy="461665"/>
          </a:xfrm>
          <a:prstGeom prst="rect">
            <a:avLst/>
          </a:prstGeom>
          <a:noFill/>
        </p:spPr>
        <p:txBody>
          <a:bodyPr wrap="squar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SBP206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CN" altLang="en-US" dirty="0" smtClean="0"/>
              <a:t>新的</a:t>
            </a:r>
            <a:r>
              <a:rPr lang="zh-CN" altLang="en-US" dirty="0" smtClean="0"/>
              <a:t>流图表模型</a:t>
            </a:r>
            <a:endParaRPr lang="en-US" dirty="0"/>
          </a:p>
        </p:txBody>
      </p:sp>
      <p:sp>
        <p:nvSpPr>
          <p:cNvPr id="7" name="Content Placeholder 6"/>
          <p:cNvSpPr>
            <a:spLocks noGrp="1"/>
          </p:cNvSpPr>
          <p:nvPr>
            <p:ph idx="1"/>
          </p:nvPr>
        </p:nvSpPr>
        <p:spPr>
          <a:xfrm>
            <a:off x="381000" y="1412875"/>
            <a:ext cx="8382000" cy="886397"/>
          </a:xfrm>
        </p:spPr>
        <p:txBody>
          <a:bodyPr/>
          <a:lstStyle/>
          <a:p>
            <a:r>
              <a:rPr lang="en-US" dirty="0" smtClean="0"/>
              <a:t>Flowcharts </a:t>
            </a:r>
            <a:r>
              <a:rPr lang="zh-CN" altLang="en-US" dirty="0" smtClean="0"/>
              <a:t>在序列化和状态机器模型中间提供一个折中方案</a:t>
            </a:r>
            <a:endParaRPr lang="en-US" dirty="0"/>
          </a:p>
        </p:txBody>
      </p:sp>
      <p:pic>
        <p:nvPicPr>
          <p:cNvPr id="8" name="Picture 7" descr="Figure2.jpg"/>
          <p:cNvPicPr>
            <a:picLocks noChangeAspect="1"/>
          </p:cNvPicPr>
          <p:nvPr/>
        </p:nvPicPr>
        <p:blipFill>
          <a:blip r:embed="rId3"/>
          <a:stretch>
            <a:fillRect/>
          </a:stretch>
        </p:blipFill>
        <p:spPr>
          <a:xfrm>
            <a:off x="838200" y="2667000"/>
            <a:ext cx="4038600" cy="3531645"/>
          </a:xfrm>
          <a:prstGeom prst="rect">
            <a:avLst/>
          </a:prstGeom>
        </p:spPr>
      </p:pic>
      <p:sp>
        <p:nvSpPr>
          <p:cNvPr id="9" name="TextBox 8"/>
          <p:cNvSpPr txBox="1"/>
          <p:nvPr/>
        </p:nvSpPr>
        <p:spPr>
          <a:xfrm>
            <a:off x="5257800" y="3048000"/>
            <a:ext cx="3775393" cy="400110"/>
          </a:xfrm>
          <a:prstGeom prst="rect">
            <a:avLst/>
          </a:prstGeom>
          <a:noFill/>
        </p:spPr>
        <p:txBody>
          <a:bodyPr wrap="none" rtlCol="0">
            <a:spAutoFit/>
          </a:bodyPr>
          <a:lstStyle/>
          <a:p>
            <a:r>
              <a:rPr lang="zh-CN" altLang="en-US" sz="2000" dirty="0" smtClean="0"/>
              <a:t>使用决策和开关简单的逐步模型</a:t>
            </a:r>
            <a:endParaRPr lang="en-US" sz="2000" dirty="0"/>
          </a:p>
        </p:txBody>
      </p:sp>
      <p:sp>
        <p:nvSpPr>
          <p:cNvPr id="10" name="TextBox 9"/>
          <p:cNvSpPr txBox="1"/>
          <p:nvPr/>
        </p:nvSpPr>
        <p:spPr>
          <a:xfrm>
            <a:off x="5257800" y="4572000"/>
            <a:ext cx="4031873" cy="400110"/>
          </a:xfrm>
          <a:prstGeom prst="rect">
            <a:avLst/>
          </a:prstGeom>
          <a:noFill/>
        </p:spPr>
        <p:txBody>
          <a:bodyPr wrap="none" rtlCol="0">
            <a:spAutoFit/>
          </a:bodyPr>
          <a:lstStyle/>
          <a:p>
            <a:r>
              <a:rPr lang="zh-CN" altLang="en-US" sz="2000" dirty="0" smtClean="0"/>
              <a:t>使您能返回到工作流中以前的活动</a:t>
            </a:r>
            <a:endParaRPr lang="en-US" sz="2000" dirty="0"/>
          </a:p>
        </p:txBody>
      </p:sp>
      <p:cxnSp>
        <p:nvCxnSpPr>
          <p:cNvPr id="12" name="Straight Arrow Connector 11"/>
          <p:cNvCxnSpPr>
            <a:stCxn id="10" idx="1"/>
          </p:cNvCxnSpPr>
          <p:nvPr/>
        </p:nvCxnSpPr>
        <p:spPr>
          <a:xfrm rot="10800000">
            <a:off x="3581402" y="4267221"/>
            <a:ext cx="1676398" cy="5048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rot="10800000" flipV="1">
            <a:off x="2438400" y="3248055"/>
            <a:ext cx="2819400" cy="71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Rectangle 130"/>
          <p:cNvSpPr/>
          <p:nvPr/>
        </p:nvSpPr>
        <p:spPr>
          <a:xfrm>
            <a:off x="524376" y="4572000"/>
            <a:ext cx="8077200" cy="2057400"/>
          </a:xfrm>
          <a:prstGeom prst="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a:r>
              <a:rPr lang="zh-CN" altLang="en-US" sz="2200" b="1" dirty="0" smtClean="0">
                <a:solidFill>
                  <a:schemeClr val="bg1"/>
                </a:solidFill>
              </a:rPr>
              <a:t>控制流活动</a:t>
            </a:r>
            <a:endParaRPr lang="en-US" sz="2200" b="1" dirty="0">
              <a:solidFill>
                <a:schemeClr val="bg1"/>
              </a:solidFill>
            </a:endParaRPr>
          </a:p>
        </p:txBody>
      </p:sp>
      <p:sp>
        <p:nvSpPr>
          <p:cNvPr id="133" name="Rounded Rectangle 132"/>
          <p:cNvSpPr/>
          <p:nvPr/>
        </p:nvSpPr>
        <p:spPr>
          <a:xfrm>
            <a:off x="676776" y="5029200"/>
            <a:ext cx="1828800" cy="1447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b"/>
          <a:lstStyle/>
          <a:p>
            <a:pPr algn="ctr"/>
            <a:r>
              <a:rPr lang="en-US" dirty="0" smtClean="0">
                <a:solidFill>
                  <a:schemeClr val="bg1"/>
                </a:solidFill>
              </a:rPr>
              <a:t>Flowchart </a:t>
            </a:r>
            <a:endParaRPr lang="en-US" dirty="0">
              <a:solidFill>
                <a:schemeClr val="bg1"/>
              </a:solidFill>
            </a:endParaRPr>
          </a:p>
        </p:txBody>
      </p:sp>
      <p:grpSp>
        <p:nvGrpSpPr>
          <p:cNvPr id="75" name="Group 74"/>
          <p:cNvGrpSpPr/>
          <p:nvPr/>
        </p:nvGrpSpPr>
        <p:grpSpPr>
          <a:xfrm>
            <a:off x="705644" y="5181600"/>
            <a:ext cx="1766881" cy="838200"/>
            <a:chOff x="714668" y="4267200"/>
            <a:chExt cx="1766881" cy="838200"/>
          </a:xfrm>
        </p:grpSpPr>
        <p:sp>
          <p:nvSpPr>
            <p:cNvPr id="134" name="Flowchart: Connector 133"/>
            <p:cNvSpPr/>
            <p:nvPr/>
          </p:nvSpPr>
          <p:spPr>
            <a:xfrm>
              <a:off x="714668" y="4714874"/>
              <a:ext cx="76200" cy="76200"/>
            </a:xfrm>
            <a:prstGeom prst="flowChartConnector">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5" name="Flowchart: Connector 134"/>
            <p:cNvSpPr/>
            <p:nvPr/>
          </p:nvSpPr>
          <p:spPr>
            <a:xfrm>
              <a:off x="2405349" y="4724400"/>
              <a:ext cx="76200" cy="76200"/>
            </a:xfrm>
            <a:prstGeom prst="flowChartConnector">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6" name="Rectangle 135"/>
            <p:cNvSpPr/>
            <p:nvPr/>
          </p:nvSpPr>
          <p:spPr>
            <a:xfrm>
              <a:off x="942978" y="467677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37" name="Straight Arrow Connector 136"/>
            <p:cNvCxnSpPr>
              <a:stCxn id="134" idx="6"/>
              <a:endCxn id="136" idx="1"/>
            </p:cNvCxnSpPr>
            <p:nvPr/>
          </p:nvCxnSpPr>
          <p:spPr>
            <a:xfrm flipV="1">
              <a:off x="790868" y="4752970"/>
              <a:ext cx="152110" cy="4"/>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38" name="Diamond 137"/>
            <p:cNvSpPr/>
            <p:nvPr/>
          </p:nvSpPr>
          <p:spPr>
            <a:xfrm>
              <a:off x="1338549" y="4670234"/>
              <a:ext cx="152400" cy="152400"/>
            </a:xfrm>
            <a:prstGeom prst="diamond">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40" name="Straight Arrow Connector 139"/>
            <p:cNvCxnSpPr>
              <a:stCxn id="136" idx="3"/>
              <a:endCxn id="138" idx="1"/>
            </p:cNvCxnSpPr>
            <p:nvPr/>
          </p:nvCxnSpPr>
          <p:spPr>
            <a:xfrm flipV="1">
              <a:off x="1171578" y="4746434"/>
              <a:ext cx="166971" cy="6536"/>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42" name="Rectangle 141"/>
            <p:cNvSpPr/>
            <p:nvPr/>
          </p:nvSpPr>
          <p:spPr>
            <a:xfrm>
              <a:off x="1643349" y="495300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52" name="Rectangle 151"/>
            <p:cNvSpPr/>
            <p:nvPr/>
          </p:nvSpPr>
          <p:spPr>
            <a:xfrm>
              <a:off x="1643349" y="426720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58" name="Straight Arrow Connector 157"/>
            <p:cNvCxnSpPr/>
            <p:nvPr/>
          </p:nvCxnSpPr>
          <p:spPr>
            <a:xfrm>
              <a:off x="2122583" y="4756532"/>
              <a:ext cx="271749" cy="5049"/>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59" name="Shape 158"/>
            <p:cNvCxnSpPr>
              <a:stCxn id="138" idx="0"/>
              <a:endCxn id="152" idx="1"/>
            </p:cNvCxnSpPr>
            <p:nvPr/>
          </p:nvCxnSpPr>
          <p:spPr>
            <a:xfrm rot="5400000" flipH="1" flipV="1">
              <a:off x="1365632" y="4392517"/>
              <a:ext cx="326834" cy="228600"/>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4" name="Shape 163"/>
            <p:cNvCxnSpPr>
              <a:stCxn id="138" idx="2"/>
              <a:endCxn id="142" idx="1"/>
            </p:cNvCxnSpPr>
            <p:nvPr/>
          </p:nvCxnSpPr>
          <p:spPr>
            <a:xfrm rot="16200000" flipH="1">
              <a:off x="1425766" y="4811617"/>
              <a:ext cx="206566" cy="228600"/>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5" name="Shape 164"/>
            <p:cNvCxnSpPr>
              <a:stCxn id="152" idx="3"/>
              <a:endCxn id="173" idx="0"/>
            </p:cNvCxnSpPr>
            <p:nvPr/>
          </p:nvCxnSpPr>
          <p:spPr>
            <a:xfrm>
              <a:off x="1871949" y="4343400"/>
              <a:ext cx="266700" cy="347949"/>
            </a:xfrm>
            <a:prstGeom prst="bentConnector2">
              <a:avLst/>
            </a:prstGeom>
            <a:ln>
              <a:tailEnd type="triangle"/>
            </a:ln>
          </p:spPr>
          <p:style>
            <a:lnRef idx="1">
              <a:schemeClr val="dk1"/>
            </a:lnRef>
            <a:fillRef idx="2">
              <a:schemeClr val="dk1"/>
            </a:fillRef>
            <a:effectRef idx="1">
              <a:schemeClr val="dk1"/>
            </a:effectRef>
            <a:fontRef idx="minor">
              <a:schemeClr val="dk1"/>
            </a:fontRef>
          </p:style>
        </p:cxnSp>
        <p:cxnSp>
          <p:nvCxnSpPr>
            <p:cNvPr id="169" name="Shape 168"/>
            <p:cNvCxnSpPr>
              <a:stCxn id="142" idx="3"/>
              <a:endCxn id="173" idx="2"/>
            </p:cNvCxnSpPr>
            <p:nvPr/>
          </p:nvCxnSpPr>
          <p:spPr>
            <a:xfrm flipV="1">
              <a:off x="1871949" y="4843749"/>
              <a:ext cx="266700" cy="185451"/>
            </a:xfrm>
            <a:prstGeom prst="bentConnector2">
              <a:avLst/>
            </a:prstGeom>
            <a:ln>
              <a:tailEnd type="triangle"/>
            </a:ln>
          </p:spPr>
          <p:style>
            <a:lnRef idx="1">
              <a:schemeClr val="dk1"/>
            </a:lnRef>
            <a:fillRef idx="2">
              <a:schemeClr val="dk1"/>
            </a:fillRef>
            <a:effectRef idx="1">
              <a:schemeClr val="dk1"/>
            </a:effectRef>
            <a:fontRef idx="minor">
              <a:schemeClr val="dk1"/>
            </a:fontRef>
          </p:style>
        </p:cxnSp>
        <p:sp>
          <p:nvSpPr>
            <p:cNvPr id="173" name="Rectangle 172"/>
            <p:cNvSpPr/>
            <p:nvPr/>
          </p:nvSpPr>
          <p:spPr>
            <a:xfrm>
              <a:off x="2024349" y="4691349"/>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
        <p:nvSpPr>
          <p:cNvPr id="175" name="Rounded Rectangle 174"/>
          <p:cNvSpPr/>
          <p:nvPr/>
        </p:nvSpPr>
        <p:spPr>
          <a:xfrm>
            <a:off x="2657976" y="5029200"/>
            <a:ext cx="1828800" cy="1447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b"/>
          <a:lstStyle/>
          <a:p>
            <a:pPr algn="ctr"/>
            <a:r>
              <a:rPr lang="en-US" dirty="0" smtClean="0">
                <a:solidFill>
                  <a:schemeClr val="bg1"/>
                </a:solidFill>
              </a:rPr>
              <a:t>Sequential</a:t>
            </a:r>
            <a:endParaRPr lang="en-US" dirty="0">
              <a:solidFill>
                <a:schemeClr val="bg1"/>
              </a:solidFill>
            </a:endParaRPr>
          </a:p>
        </p:txBody>
      </p:sp>
      <p:grpSp>
        <p:nvGrpSpPr>
          <p:cNvPr id="76" name="Group 75"/>
          <p:cNvGrpSpPr/>
          <p:nvPr/>
        </p:nvGrpSpPr>
        <p:grpSpPr>
          <a:xfrm>
            <a:off x="3127876" y="5156200"/>
            <a:ext cx="838200" cy="914400"/>
            <a:chOff x="3136900" y="4241800"/>
            <a:chExt cx="838200" cy="914400"/>
          </a:xfrm>
        </p:grpSpPr>
        <p:sp>
          <p:nvSpPr>
            <p:cNvPr id="176" name="Rectangle 175"/>
            <p:cNvSpPr/>
            <p:nvPr/>
          </p:nvSpPr>
          <p:spPr>
            <a:xfrm>
              <a:off x="3136900" y="4241800"/>
              <a:ext cx="8382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7" name="Rectangle 176"/>
            <p:cNvSpPr/>
            <p:nvPr/>
          </p:nvSpPr>
          <p:spPr>
            <a:xfrm>
              <a:off x="3214365" y="4344650"/>
              <a:ext cx="6858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8" name="Rectangle 177"/>
            <p:cNvSpPr/>
            <p:nvPr/>
          </p:nvSpPr>
          <p:spPr>
            <a:xfrm>
              <a:off x="3214365" y="4649450"/>
              <a:ext cx="685800" cy="457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0" name="Rectangle 179"/>
            <p:cNvSpPr/>
            <p:nvPr/>
          </p:nvSpPr>
          <p:spPr>
            <a:xfrm>
              <a:off x="3442965" y="4420850"/>
              <a:ext cx="228600" cy="152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1" name="Rectangle 180"/>
            <p:cNvSpPr/>
            <p:nvPr/>
          </p:nvSpPr>
          <p:spPr>
            <a:xfrm>
              <a:off x="3290565" y="4725650"/>
              <a:ext cx="2286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2" name="Rectangle 181"/>
            <p:cNvSpPr/>
            <p:nvPr/>
          </p:nvSpPr>
          <p:spPr>
            <a:xfrm>
              <a:off x="3595365" y="4725650"/>
              <a:ext cx="228600" cy="304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3" name="Rectangle 182"/>
            <p:cNvSpPr/>
            <p:nvPr/>
          </p:nvSpPr>
          <p:spPr>
            <a:xfrm>
              <a:off x="3290565" y="47256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4" name="Rectangle 183"/>
            <p:cNvSpPr/>
            <p:nvPr/>
          </p:nvSpPr>
          <p:spPr>
            <a:xfrm>
              <a:off x="3290565" y="4801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8" name="Rectangle 187"/>
            <p:cNvSpPr/>
            <p:nvPr/>
          </p:nvSpPr>
          <p:spPr>
            <a:xfrm>
              <a:off x="3290565" y="4878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9" name="Rectangle 188"/>
            <p:cNvSpPr/>
            <p:nvPr/>
          </p:nvSpPr>
          <p:spPr>
            <a:xfrm>
              <a:off x="3290565" y="49542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0" name="Rectangle 189"/>
            <p:cNvSpPr/>
            <p:nvPr/>
          </p:nvSpPr>
          <p:spPr>
            <a:xfrm>
              <a:off x="3595365" y="47256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1" name="Rectangle 190"/>
            <p:cNvSpPr/>
            <p:nvPr/>
          </p:nvSpPr>
          <p:spPr>
            <a:xfrm>
              <a:off x="3595365" y="4801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2" name="Rectangle 191"/>
            <p:cNvSpPr/>
            <p:nvPr/>
          </p:nvSpPr>
          <p:spPr>
            <a:xfrm>
              <a:off x="3595365" y="4878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3" name="Rectangle 192"/>
            <p:cNvSpPr/>
            <p:nvPr/>
          </p:nvSpPr>
          <p:spPr>
            <a:xfrm>
              <a:off x="3595365" y="49542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4" name="Rectangle 193"/>
            <p:cNvSpPr/>
            <p:nvPr/>
          </p:nvSpPr>
          <p:spPr>
            <a:xfrm>
              <a:off x="3442965" y="44208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5" name="Rectangle 194"/>
            <p:cNvSpPr/>
            <p:nvPr/>
          </p:nvSpPr>
          <p:spPr>
            <a:xfrm>
              <a:off x="3442965" y="4497050"/>
              <a:ext cx="228600" cy="76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
        <p:nvSpPr>
          <p:cNvPr id="246" name="Rounded Rectangle 245"/>
          <p:cNvSpPr/>
          <p:nvPr/>
        </p:nvSpPr>
        <p:spPr>
          <a:xfrm>
            <a:off x="6324600" y="5029200"/>
            <a:ext cx="2124576" cy="1447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b"/>
          <a:lstStyle/>
          <a:p>
            <a:pPr algn="ctr"/>
            <a:r>
              <a:rPr lang="zh-CN" altLang="en-US" dirty="0" smtClean="0">
                <a:solidFill>
                  <a:schemeClr val="bg1"/>
                </a:solidFill>
              </a:rPr>
              <a:t>自创</a:t>
            </a:r>
            <a:endParaRPr lang="en-US" dirty="0">
              <a:solidFill>
                <a:schemeClr val="bg1"/>
              </a:solidFill>
            </a:endParaRPr>
          </a:p>
        </p:txBody>
      </p:sp>
      <p:sp>
        <p:nvSpPr>
          <p:cNvPr id="91" name="Title 1"/>
          <p:cNvSpPr>
            <a:spLocks noGrp="1"/>
          </p:cNvSpPr>
          <p:nvPr>
            <p:ph type="title"/>
          </p:nvPr>
        </p:nvSpPr>
        <p:spPr>
          <a:xfrm>
            <a:off x="384048" y="155448"/>
            <a:ext cx="8229600" cy="1143000"/>
          </a:xfrm>
        </p:spPr>
        <p:txBody>
          <a:bodyPr>
            <a:normAutofit/>
          </a:bodyPr>
          <a:lstStyle/>
          <a:p>
            <a:r>
              <a:rPr lang="zh-CN" altLang="en-US" dirty="0" smtClean="0"/>
              <a:t>活动库的发展</a:t>
            </a:r>
            <a:r>
              <a:rPr dirty="0" smtClean="0"/>
              <a:t>……</a:t>
            </a:r>
            <a:endParaRPr lang="en-US" dirty="0"/>
          </a:p>
        </p:txBody>
      </p:sp>
      <p:sp>
        <p:nvSpPr>
          <p:cNvPr id="87" name="Rectangle 86"/>
          <p:cNvSpPr/>
          <p:nvPr/>
        </p:nvSpPr>
        <p:spPr>
          <a:xfrm>
            <a:off x="533400" y="1054767"/>
            <a:ext cx="8068176" cy="1307433"/>
          </a:xfrm>
          <a:prstGeom prst="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a:r>
              <a:rPr lang="zh-CN" altLang="en-US" sz="2200" b="1" dirty="0" smtClean="0">
                <a:solidFill>
                  <a:schemeClr val="bg1"/>
                </a:solidFill>
              </a:rPr>
              <a:t>活动系统</a:t>
            </a:r>
            <a:endParaRPr lang="en-US" sz="2200" b="1" dirty="0" smtClean="0">
              <a:solidFill>
                <a:schemeClr val="bg1"/>
              </a:solidFill>
            </a:endParaRPr>
          </a:p>
        </p:txBody>
      </p:sp>
      <p:sp>
        <p:nvSpPr>
          <p:cNvPr id="82" name="Rounded Rectangle 81"/>
          <p:cNvSpPr/>
          <p:nvPr/>
        </p:nvSpPr>
        <p:spPr>
          <a:xfrm>
            <a:off x="762000" y="1600200"/>
            <a:ext cx="14478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SharePoint</a:t>
            </a:r>
            <a:endParaRPr lang="en-US" dirty="0">
              <a:solidFill>
                <a:schemeClr val="bg1"/>
              </a:solidFill>
            </a:endParaRPr>
          </a:p>
        </p:txBody>
      </p:sp>
      <p:sp>
        <p:nvSpPr>
          <p:cNvPr id="83" name="Rounded Rectangle 82"/>
          <p:cNvSpPr/>
          <p:nvPr/>
        </p:nvSpPr>
        <p:spPr>
          <a:xfrm>
            <a:off x="2362200" y="1588167"/>
            <a:ext cx="1286376"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Dynamics </a:t>
            </a:r>
            <a:endParaRPr lang="en-US" dirty="0">
              <a:solidFill>
                <a:schemeClr val="bg1"/>
              </a:solidFill>
            </a:endParaRPr>
          </a:p>
        </p:txBody>
      </p:sp>
      <p:sp>
        <p:nvSpPr>
          <p:cNvPr id="84" name="Rounded Rectangle 83"/>
          <p:cNvSpPr/>
          <p:nvPr/>
        </p:nvSpPr>
        <p:spPr>
          <a:xfrm>
            <a:off x="3810000" y="1600200"/>
            <a:ext cx="14478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Systems Center</a:t>
            </a:r>
            <a:endParaRPr lang="en-US" dirty="0">
              <a:solidFill>
                <a:schemeClr val="bg1"/>
              </a:solidFill>
            </a:endParaRPr>
          </a:p>
        </p:txBody>
      </p:sp>
      <p:sp>
        <p:nvSpPr>
          <p:cNvPr id="94" name="Rounded Rectangle 93"/>
          <p:cNvSpPr/>
          <p:nvPr/>
        </p:nvSpPr>
        <p:spPr>
          <a:xfrm>
            <a:off x="5410200" y="1600200"/>
            <a:ext cx="8382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HPC</a:t>
            </a:r>
            <a:endParaRPr lang="en-US" dirty="0">
              <a:solidFill>
                <a:schemeClr val="bg1"/>
              </a:solidFill>
            </a:endParaRPr>
          </a:p>
        </p:txBody>
      </p:sp>
      <p:sp>
        <p:nvSpPr>
          <p:cNvPr id="95" name="Rounded Rectangle 94"/>
          <p:cNvSpPr/>
          <p:nvPr/>
        </p:nvSpPr>
        <p:spPr>
          <a:xfrm>
            <a:off x="6400800" y="1600200"/>
            <a:ext cx="9144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TFS</a:t>
            </a:r>
            <a:endParaRPr lang="en-US" dirty="0">
              <a:solidFill>
                <a:schemeClr val="bg1"/>
              </a:solidFill>
            </a:endParaRPr>
          </a:p>
        </p:txBody>
      </p:sp>
      <p:grpSp>
        <p:nvGrpSpPr>
          <p:cNvPr id="98" name="Group 97"/>
          <p:cNvGrpSpPr/>
          <p:nvPr/>
        </p:nvGrpSpPr>
        <p:grpSpPr>
          <a:xfrm>
            <a:off x="533400" y="2465973"/>
            <a:ext cx="8077200" cy="2001252"/>
            <a:chOff x="533400" y="2382252"/>
            <a:chExt cx="8077200" cy="2001252"/>
          </a:xfrm>
        </p:grpSpPr>
        <p:sp>
          <p:nvSpPr>
            <p:cNvPr id="212" name="Rectangle 211"/>
            <p:cNvSpPr/>
            <p:nvPr/>
          </p:nvSpPr>
          <p:spPr>
            <a:xfrm>
              <a:off x="533400" y="2382252"/>
              <a:ext cx="8077200" cy="2001252"/>
            </a:xfrm>
            <a:prstGeom prst="rect">
              <a:avLst/>
            </a:prstGeom>
            <a:ln/>
          </p:spPr>
          <p:style>
            <a:lnRef idx="1">
              <a:schemeClr val="accent1"/>
            </a:lnRef>
            <a:fillRef idx="3">
              <a:schemeClr val="accent1"/>
            </a:fillRef>
            <a:effectRef idx="2">
              <a:schemeClr val="accent1"/>
            </a:effectRef>
            <a:fontRef idx="minor">
              <a:schemeClr val="lt1"/>
            </a:fontRef>
          </p:style>
          <p:txBody>
            <a:bodyPr rtlCol="0" anchor="t"/>
            <a:lstStyle/>
            <a:p>
              <a:pPr algn="ctr"/>
              <a:r>
                <a:rPr lang="zh-CN" altLang="en-US" sz="2200" b="1" dirty="0" smtClean="0">
                  <a:solidFill>
                    <a:schemeClr val="bg1"/>
                  </a:solidFill>
                </a:rPr>
                <a:t>基本活动库</a:t>
              </a:r>
              <a:endParaRPr lang="en-US" sz="2200" b="1" dirty="0">
                <a:solidFill>
                  <a:schemeClr val="bg1"/>
                </a:solidFill>
              </a:endParaRPr>
            </a:p>
          </p:txBody>
        </p:sp>
        <p:sp>
          <p:nvSpPr>
            <p:cNvPr id="273" name="Rounded Rectangle 272"/>
            <p:cNvSpPr/>
            <p:nvPr/>
          </p:nvSpPr>
          <p:spPr>
            <a:xfrm>
              <a:off x="2362200" y="2895600"/>
              <a:ext cx="1524000" cy="130336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WCF Messaging</a:t>
              </a:r>
              <a:endParaRPr lang="en-US" dirty="0">
                <a:solidFill>
                  <a:schemeClr val="bg1"/>
                </a:solidFill>
              </a:endParaRPr>
            </a:p>
          </p:txBody>
        </p:sp>
        <p:sp>
          <p:nvSpPr>
            <p:cNvPr id="86" name="Rounded Rectangle 85"/>
            <p:cNvSpPr/>
            <p:nvPr/>
          </p:nvSpPr>
          <p:spPr>
            <a:xfrm>
              <a:off x="4038600" y="2895600"/>
              <a:ext cx="15240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Invoke</a:t>
              </a:r>
              <a:endParaRPr lang="en-US" dirty="0">
                <a:solidFill>
                  <a:schemeClr val="bg1"/>
                </a:solidFill>
              </a:endParaRPr>
            </a:p>
          </p:txBody>
        </p:sp>
        <p:sp>
          <p:nvSpPr>
            <p:cNvPr id="88" name="Rounded Rectangle 87"/>
            <p:cNvSpPr/>
            <p:nvPr/>
          </p:nvSpPr>
          <p:spPr>
            <a:xfrm>
              <a:off x="5676900" y="2915652"/>
              <a:ext cx="12573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Try/Catch</a:t>
              </a:r>
              <a:endParaRPr lang="en-US" dirty="0">
                <a:solidFill>
                  <a:schemeClr val="bg1"/>
                </a:solidFill>
              </a:endParaRPr>
            </a:p>
          </p:txBody>
        </p:sp>
        <p:sp>
          <p:nvSpPr>
            <p:cNvPr id="89" name="Rounded Rectangle 88"/>
            <p:cNvSpPr/>
            <p:nvPr/>
          </p:nvSpPr>
          <p:spPr>
            <a:xfrm>
              <a:off x="4038600" y="3581400"/>
              <a:ext cx="15240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Expressions</a:t>
              </a:r>
              <a:endParaRPr lang="en-US" dirty="0">
                <a:solidFill>
                  <a:schemeClr val="bg1"/>
                </a:solidFill>
              </a:endParaRPr>
            </a:p>
          </p:txBody>
        </p:sp>
        <p:sp>
          <p:nvSpPr>
            <p:cNvPr id="90" name="Rounded Rectangle 89"/>
            <p:cNvSpPr/>
            <p:nvPr/>
          </p:nvSpPr>
          <p:spPr>
            <a:xfrm>
              <a:off x="5686424" y="3581400"/>
              <a:ext cx="1247775"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solidFill>
                    <a:schemeClr val="bg1"/>
                  </a:solidFill>
                </a:rPr>
                <a:t>Interop</a:t>
              </a:r>
              <a:endParaRPr lang="en-US" dirty="0">
                <a:solidFill>
                  <a:schemeClr val="bg1"/>
                </a:solidFill>
              </a:endParaRPr>
            </a:p>
          </p:txBody>
        </p:sp>
        <p:sp>
          <p:nvSpPr>
            <p:cNvPr id="93" name="Rounded Rectangle 92"/>
            <p:cNvSpPr/>
            <p:nvPr/>
          </p:nvSpPr>
          <p:spPr>
            <a:xfrm>
              <a:off x="762000" y="2895600"/>
              <a:ext cx="1447800" cy="129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WF Primitives</a:t>
              </a:r>
              <a:endParaRPr lang="en-US" dirty="0">
                <a:solidFill>
                  <a:schemeClr val="bg1"/>
                </a:solidFill>
              </a:endParaRPr>
            </a:p>
          </p:txBody>
        </p:sp>
        <p:sp>
          <p:nvSpPr>
            <p:cNvPr id="80" name="Rounded Rectangle 79"/>
            <p:cNvSpPr/>
            <p:nvPr/>
          </p:nvSpPr>
          <p:spPr>
            <a:xfrm>
              <a:off x="7086600" y="2915652"/>
              <a:ext cx="1295400" cy="12499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grpSp>
      <p:sp>
        <p:nvSpPr>
          <p:cNvPr id="81" name="Rounded Rectangle 80"/>
          <p:cNvSpPr/>
          <p:nvPr/>
        </p:nvSpPr>
        <p:spPr>
          <a:xfrm>
            <a:off x="7467600" y="1600200"/>
            <a:ext cx="914400" cy="58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sp>
        <p:nvSpPr>
          <p:cNvPr id="72" name="Rectangle 71"/>
          <p:cNvSpPr/>
          <p:nvPr/>
        </p:nvSpPr>
        <p:spPr>
          <a:xfrm>
            <a:off x="7086600" y="5105400"/>
            <a:ext cx="607859" cy="923330"/>
          </a:xfrm>
          <a:prstGeom prst="rect">
            <a:avLst/>
          </a:prstGeom>
          <a:noFill/>
        </p:spPr>
        <p:txBody>
          <a:bodyPr wrap="non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3" name="Rectangle 72"/>
          <p:cNvSpPr/>
          <p:nvPr/>
        </p:nvSpPr>
        <p:spPr>
          <a:xfrm>
            <a:off x="7391400" y="3124200"/>
            <a:ext cx="607859" cy="923330"/>
          </a:xfrm>
          <a:prstGeom prst="rect">
            <a:avLst/>
          </a:prstGeom>
          <a:noFill/>
        </p:spPr>
        <p:txBody>
          <a:bodyPr wrap="non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7" name="Rectangle 76"/>
          <p:cNvSpPr/>
          <p:nvPr/>
        </p:nvSpPr>
        <p:spPr>
          <a:xfrm>
            <a:off x="7772400" y="1438870"/>
            <a:ext cx="228600"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zh-CN" altLang="en-US" sz="4400" dirty="0" smtClean="0"/>
              <a:t>简化的</a:t>
            </a:r>
            <a:r>
              <a:rPr sz="4400" dirty="0" smtClean="0"/>
              <a:t> WF </a:t>
            </a:r>
            <a:r>
              <a:rPr lang="zh-CN" altLang="en-US" sz="4400" dirty="0" smtClean="0"/>
              <a:t>编程模型</a:t>
            </a:r>
            <a:endParaRPr lang="en-US" sz="4400" dirty="0"/>
          </a:p>
        </p:txBody>
      </p:sp>
      <p:sp>
        <p:nvSpPr>
          <p:cNvPr id="4" name="Content Placeholder 3"/>
          <p:cNvSpPr>
            <a:spLocks noGrp="1"/>
          </p:cNvSpPr>
          <p:nvPr>
            <p:ph idx="1"/>
          </p:nvPr>
        </p:nvSpPr>
        <p:spPr>
          <a:xfrm>
            <a:off x="381000" y="1412875"/>
            <a:ext cx="8382000" cy="3896451"/>
          </a:xfrm>
        </p:spPr>
        <p:txBody>
          <a:bodyPr/>
          <a:lstStyle/>
          <a:p>
            <a:r>
              <a:rPr lang="en-US" dirty="0" smtClean="0"/>
              <a:t>WF 4.0 </a:t>
            </a:r>
            <a:r>
              <a:rPr lang="zh-CN" altLang="en-US" dirty="0" smtClean="0"/>
              <a:t>可以更加轻松的：</a:t>
            </a:r>
            <a:endParaRPr lang="en-US" dirty="0" smtClean="0"/>
          </a:p>
          <a:p>
            <a:pPr lvl="1"/>
            <a:r>
              <a:rPr lang="zh-CN" altLang="en-US" dirty="0" smtClean="0"/>
              <a:t>寄存工作流和运行工作流实例</a:t>
            </a:r>
            <a:endParaRPr lang="en-US" dirty="0" smtClean="0"/>
          </a:p>
          <a:p>
            <a:pPr lvl="1"/>
            <a:r>
              <a:rPr lang="zh-CN" altLang="en-US" dirty="0" smtClean="0"/>
              <a:t>管理工作流书签</a:t>
            </a:r>
            <a:endParaRPr lang="en-US" dirty="0" smtClean="0"/>
          </a:p>
          <a:p>
            <a:pPr lvl="1"/>
            <a:r>
              <a:rPr lang="zh-CN" altLang="en-US" dirty="0" smtClean="0"/>
              <a:t>创建自定义活动</a:t>
            </a:r>
            <a:endParaRPr lang="en-US" dirty="0" smtClean="0"/>
          </a:p>
          <a:p>
            <a:pPr lvl="1"/>
            <a:r>
              <a:rPr lang="zh-CN" altLang="en-US" dirty="0" smtClean="0"/>
              <a:t>管理数据和参数</a:t>
            </a:r>
            <a:endParaRPr lang="en-US" dirty="0" smtClean="0"/>
          </a:p>
          <a:p>
            <a:endParaRPr lang="en-US" dirty="0" smtClean="0"/>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CN" altLang="en-US" dirty="0" smtClean="0"/>
              <a:t>创建自定义活动</a:t>
            </a:r>
            <a:endParaRPr lang="en-US" dirty="0"/>
          </a:p>
        </p:txBody>
      </p:sp>
      <p:sp>
        <p:nvSpPr>
          <p:cNvPr id="4" name="Content Placeholder 3"/>
          <p:cNvSpPr>
            <a:spLocks noGrp="1"/>
          </p:cNvSpPr>
          <p:nvPr>
            <p:ph idx="1"/>
          </p:nvPr>
        </p:nvSpPr>
        <p:spPr>
          <a:xfrm>
            <a:off x="381000" y="1412875"/>
            <a:ext cx="8382000" cy="443198"/>
          </a:xfrm>
        </p:spPr>
        <p:txBody>
          <a:bodyPr/>
          <a:lstStyle/>
          <a:p>
            <a:r>
              <a:rPr lang="en-US" dirty="0" smtClean="0"/>
              <a:t>.NET 4.0 </a:t>
            </a:r>
            <a:r>
              <a:rPr lang="zh-CN" altLang="en-US" dirty="0" smtClean="0"/>
              <a:t>重构了编程模型以创建自定义活动</a:t>
            </a:r>
            <a:endParaRPr lang="en-US" dirty="0" smtClean="0"/>
          </a:p>
        </p:txBody>
      </p:sp>
      <p:graphicFrame>
        <p:nvGraphicFramePr>
          <p:cNvPr id="6" name="Diagram 5"/>
          <p:cNvGraphicFramePr/>
          <p:nvPr/>
        </p:nvGraphicFramePr>
        <p:xfrm>
          <a:off x="1143000" y="2819400"/>
          <a:ext cx="6781800" cy="287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WF </a:t>
            </a:r>
            <a:r>
              <a:rPr lang="zh-CN" altLang="en-US" dirty="0" smtClean="0"/>
              <a:t>数据流</a:t>
            </a:r>
            <a:endParaRPr lang="en-US" dirty="0"/>
          </a:p>
        </p:txBody>
      </p:sp>
      <p:sp>
        <p:nvSpPr>
          <p:cNvPr id="3" name="Content Placeholder 2"/>
          <p:cNvSpPr>
            <a:spLocks noGrp="1"/>
          </p:cNvSpPr>
          <p:nvPr>
            <p:ph idx="1"/>
          </p:nvPr>
        </p:nvSpPr>
        <p:spPr>
          <a:xfrm>
            <a:off x="381000" y="1412875"/>
            <a:ext cx="8382000" cy="3422475"/>
          </a:xfrm>
        </p:spPr>
        <p:txBody>
          <a:bodyPr/>
          <a:lstStyle/>
          <a:p>
            <a:r>
              <a:rPr lang="zh-CN" altLang="en-US" dirty="0" smtClean="0"/>
              <a:t>跨活动的流数据面临着挑战</a:t>
            </a:r>
            <a:endParaRPr lang="en-US" dirty="0" smtClean="0"/>
          </a:p>
          <a:p>
            <a:pPr lvl="1"/>
            <a:r>
              <a:rPr lang="zh-CN" altLang="en-US" dirty="0" smtClean="0"/>
              <a:t>需要依赖关系属性和数据绑定</a:t>
            </a:r>
            <a:endParaRPr lang="en-US" dirty="0" smtClean="0"/>
          </a:p>
          <a:p>
            <a:pPr lvl="1"/>
            <a:r>
              <a:rPr lang="zh-CN" altLang="en-US" dirty="0" smtClean="0"/>
              <a:t>大部分开发人员感觉不自然</a:t>
            </a:r>
            <a:endParaRPr lang="en-US" dirty="0" smtClean="0"/>
          </a:p>
          <a:p>
            <a:r>
              <a:rPr lang="zh-CN" altLang="en-US" dirty="0" smtClean="0"/>
              <a:t>管理活动状态也面临着挑战</a:t>
            </a:r>
            <a:endParaRPr lang="en-US" dirty="0" smtClean="0"/>
          </a:p>
          <a:p>
            <a:pPr lvl="1"/>
            <a:r>
              <a:rPr lang="zh-CN" altLang="en-US" dirty="0" smtClean="0"/>
              <a:t>无法在 </a:t>
            </a:r>
            <a:r>
              <a:rPr lang="en-US" dirty="0" smtClean="0"/>
              <a:t>XAML </a:t>
            </a:r>
            <a:r>
              <a:rPr lang="zh-CN" altLang="en-US" dirty="0" smtClean="0"/>
              <a:t>定义本地存储器</a:t>
            </a:r>
            <a:endParaRPr lang="en-US" dirty="0" smtClean="0"/>
          </a:p>
          <a:p>
            <a:r>
              <a:rPr lang="en-US" dirty="0" smtClean="0"/>
              <a:t>WF 4.0 </a:t>
            </a:r>
            <a:r>
              <a:rPr lang="zh-CN" altLang="en-US" dirty="0" smtClean="0"/>
              <a:t>简化了数据流，它添加了：</a:t>
            </a:r>
            <a:endParaRPr lang="en-US" dirty="0" smtClean="0"/>
          </a:p>
          <a:p>
            <a:pPr lvl="1"/>
            <a:r>
              <a:rPr lang="zh-CN" altLang="en-US" i="1" dirty="0" smtClean="0">
                <a:solidFill>
                  <a:srgbClr val="F6AE1E"/>
                </a:solidFill>
              </a:rPr>
              <a:t>参数、变量</a:t>
            </a:r>
            <a:r>
              <a:rPr lang="en-US" altLang="zh-CN" i="1" dirty="0" smtClean="0">
                <a:solidFill>
                  <a:srgbClr val="F6AE1E"/>
                </a:solidFill>
              </a:rPr>
              <a:t> </a:t>
            </a:r>
            <a:r>
              <a:rPr lang="zh-CN" altLang="en-US" dirty="0" smtClean="0"/>
              <a:t>和</a:t>
            </a:r>
            <a:r>
              <a:rPr lang="zh-CN" altLang="en-US" i="1" dirty="0" smtClean="0">
                <a:solidFill>
                  <a:srgbClr val="F6AE1E"/>
                </a:solidFill>
              </a:rPr>
              <a:t>表达式</a:t>
            </a:r>
            <a:endParaRPr lang="en-US" i="1" dirty="0">
              <a:solidFill>
                <a:srgbClr val="F6AE1E"/>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dirty="0" smtClean="0"/>
              <a:t>.NET 4.0 </a:t>
            </a:r>
            <a:r>
              <a:rPr lang="zh-CN" altLang="en-US" dirty="0" smtClean="0"/>
              <a:t>数据流结构</a:t>
            </a:r>
            <a:endParaRPr lang="en-US" dirty="0"/>
          </a:p>
        </p:txBody>
      </p:sp>
      <p:graphicFrame>
        <p:nvGraphicFramePr>
          <p:cNvPr id="5" name="Diagram 4"/>
          <p:cNvGraphicFramePr/>
          <p:nvPr/>
        </p:nvGraphicFramePr>
        <p:xfrm>
          <a:off x="685800" y="1600200"/>
          <a:ext cx="769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表达式</a:t>
            </a:r>
            <a:endParaRPr lang="en-US" dirty="0"/>
          </a:p>
        </p:txBody>
      </p:sp>
      <p:sp>
        <p:nvSpPr>
          <p:cNvPr id="3" name="Content Placeholder 2"/>
          <p:cNvSpPr>
            <a:spLocks noGrp="1"/>
          </p:cNvSpPr>
          <p:nvPr>
            <p:ph idx="1"/>
          </p:nvPr>
        </p:nvSpPr>
        <p:spPr>
          <a:xfrm>
            <a:off x="381000" y="1412875"/>
            <a:ext cx="8382000" cy="2406813"/>
          </a:xfrm>
        </p:spPr>
        <p:txBody>
          <a:bodyPr/>
          <a:lstStyle/>
          <a:p>
            <a:r>
              <a:rPr lang="zh-CN" altLang="en-US" i="1" dirty="0" smtClean="0">
                <a:solidFill>
                  <a:srgbClr val="FFC000"/>
                </a:solidFill>
              </a:rPr>
              <a:t>表达式</a:t>
            </a:r>
            <a:r>
              <a:rPr lang="en-US" i="1" dirty="0" smtClean="0">
                <a:solidFill>
                  <a:schemeClr val="tx2">
                    <a:lumMod val="75000"/>
                  </a:schemeClr>
                </a:solidFill>
              </a:rPr>
              <a:t> </a:t>
            </a:r>
            <a:r>
              <a:rPr lang="zh-CN" altLang="en-US" dirty="0" smtClean="0"/>
              <a:t>带有输入参数，执行运算并返回结果</a:t>
            </a:r>
            <a:endParaRPr lang="en-US" dirty="0" smtClean="0"/>
          </a:p>
          <a:p>
            <a:pPr lvl="1"/>
            <a:r>
              <a:rPr lang="zh-CN" altLang="en-US" dirty="0" smtClean="0"/>
              <a:t>源自 </a:t>
            </a:r>
            <a:r>
              <a:rPr lang="en-US" dirty="0" smtClean="0"/>
              <a:t>ValueExpression</a:t>
            </a:r>
          </a:p>
          <a:p>
            <a:r>
              <a:rPr lang="zh-CN" altLang="en-US" dirty="0" smtClean="0"/>
              <a:t>可以</a:t>
            </a:r>
            <a:r>
              <a:rPr lang="zh-CN" altLang="en-US" dirty="0" smtClean="0"/>
              <a:t>像活动一样</a:t>
            </a:r>
            <a:r>
              <a:rPr lang="zh-CN" altLang="en-US" dirty="0" smtClean="0"/>
              <a:t>使用表达式</a:t>
            </a:r>
            <a:endParaRPr lang="en-US" dirty="0" smtClean="0"/>
          </a:p>
          <a:p>
            <a:pPr lvl="1"/>
            <a:r>
              <a:rPr lang="en-US" dirty="0" smtClean="0"/>
              <a:t>ValueExpression </a:t>
            </a:r>
            <a:r>
              <a:rPr lang="zh-CN" altLang="en-US" dirty="0" smtClean="0"/>
              <a:t>源自 </a:t>
            </a:r>
            <a:r>
              <a:rPr lang="en-US" dirty="0" smtClean="0"/>
              <a:t>WorkflowElement</a:t>
            </a:r>
          </a:p>
          <a:p>
            <a:pPr lvl="1"/>
            <a:r>
              <a:rPr lang="zh-CN" altLang="en-US" dirty="0" smtClean="0"/>
              <a:t>结果可以绑定到输入参数</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Hands On Lab 5</a:t>
            </a:r>
            <a:endParaRPr lang="en-US" dirty="0"/>
          </a:p>
        </p:txBody>
      </p:sp>
      <p:sp>
        <p:nvSpPr>
          <p:cNvPr id="6" name="Text Placeholder 5"/>
          <p:cNvSpPr>
            <a:spLocks noGrp="1"/>
          </p:cNvSpPr>
          <p:nvPr>
            <p:ph type="body" sz="quarter" idx="10"/>
          </p:nvPr>
        </p:nvSpPr>
        <p:spPr/>
        <p:txBody>
          <a:bodyPr/>
          <a:lstStyle/>
          <a:p>
            <a:r>
              <a:rPr smtClean="0"/>
              <a:t>Video</a:t>
            </a:r>
            <a:endParaRPr lang="en-US" dirty="0"/>
          </a:p>
        </p:txBody>
      </p:sp>
      <p:sp>
        <p:nvSpPr>
          <p:cNvPr id="7" name="Subtitle 6"/>
          <p:cNvSpPr>
            <a:spLocks noGrp="1"/>
          </p:cNvSpPr>
          <p:nvPr>
            <p:ph type="subTitle" idx="1"/>
          </p:nvPr>
        </p:nvSpPr>
        <p:spPr/>
        <p:txBody>
          <a:bodyPr/>
          <a:lstStyle/>
          <a:p>
            <a:endParaRPr lang="en-US"/>
          </a:p>
        </p:txBody>
      </p:sp>
      <p:pic>
        <p:nvPicPr>
          <p:cNvPr id="9" name="20081027EndpointPDCLab5.wmv">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5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WCF </a:t>
            </a:r>
            <a:r>
              <a:rPr lang="zh-CN" altLang="en-US" dirty="0"/>
              <a:t>和</a:t>
            </a:r>
            <a:r>
              <a:rPr dirty="0" smtClean="0"/>
              <a:t> WF</a:t>
            </a:r>
            <a:endParaRPr lang="en-US" dirty="0"/>
          </a:p>
        </p:txBody>
      </p:sp>
      <p:sp>
        <p:nvSpPr>
          <p:cNvPr id="3" name="Content Placeholder 2"/>
          <p:cNvSpPr>
            <a:spLocks noGrp="1"/>
          </p:cNvSpPr>
          <p:nvPr>
            <p:ph idx="1"/>
          </p:nvPr>
        </p:nvSpPr>
        <p:spPr>
          <a:xfrm>
            <a:off x="381000" y="1412875"/>
            <a:ext cx="8382000" cy="3354765"/>
          </a:xfrm>
        </p:spPr>
        <p:txBody>
          <a:bodyPr/>
          <a:lstStyle/>
          <a:p>
            <a:r>
              <a:rPr lang="en-US" dirty="0" smtClean="0"/>
              <a:t>WF + WCF </a:t>
            </a:r>
            <a:r>
              <a:rPr lang="zh-CN" altLang="en-US" dirty="0" smtClean="0"/>
              <a:t>中的强大潜力</a:t>
            </a:r>
            <a:endParaRPr lang="en-US" dirty="0" smtClean="0"/>
          </a:p>
          <a:p>
            <a:pPr lvl="1"/>
            <a:r>
              <a:rPr lang="en-US" dirty="0" smtClean="0"/>
              <a:t>.NET 3.0 </a:t>
            </a:r>
            <a:r>
              <a:rPr lang="zh-CN" altLang="en-US" dirty="0" smtClean="0"/>
              <a:t>不提供任何集成</a:t>
            </a:r>
            <a:endParaRPr lang="en-US" dirty="0" smtClean="0"/>
          </a:p>
          <a:p>
            <a:pPr lvl="1"/>
            <a:r>
              <a:rPr lang="en-US" dirty="0" smtClean="0"/>
              <a:t>.NET 3.5 </a:t>
            </a:r>
            <a:r>
              <a:rPr lang="zh-CN" altLang="en-US" dirty="0" smtClean="0"/>
              <a:t>添加初始</a:t>
            </a:r>
            <a:r>
              <a:rPr lang="en-US" dirty="0" smtClean="0"/>
              <a:t> WCF </a:t>
            </a:r>
            <a:r>
              <a:rPr lang="zh-CN" altLang="en-US" dirty="0" smtClean="0"/>
              <a:t>支持</a:t>
            </a:r>
            <a:endParaRPr lang="en-US" dirty="0" smtClean="0"/>
          </a:p>
          <a:p>
            <a:pPr lvl="1"/>
            <a:r>
              <a:rPr lang="en-US" dirty="0" smtClean="0"/>
              <a:t>.NET 4.0 </a:t>
            </a:r>
            <a:r>
              <a:rPr lang="zh-CN" altLang="en-US" dirty="0" smtClean="0"/>
              <a:t>在该领域进行了大量投资</a:t>
            </a:r>
            <a:endParaRPr lang="en-US" dirty="0" smtClean="0"/>
          </a:p>
          <a:p>
            <a:r>
              <a:rPr lang="en-US" i="1" dirty="0" smtClean="0"/>
              <a:t>“</a:t>
            </a:r>
            <a:r>
              <a:rPr lang="zh-CN" altLang="en-US" i="1" dirty="0" smtClean="0"/>
              <a:t>外事不决问 </a:t>
            </a:r>
            <a:r>
              <a:rPr lang="en-US" i="1" dirty="0" smtClean="0"/>
              <a:t>WCF</a:t>
            </a:r>
            <a:r>
              <a:rPr lang="zh-CN" altLang="en-US" i="1" dirty="0" smtClean="0"/>
              <a:t>，内事不决问 </a:t>
            </a:r>
            <a:r>
              <a:rPr lang="en-US" i="1" dirty="0" smtClean="0"/>
              <a:t>WF"</a:t>
            </a:r>
            <a:endParaRPr lang="en-US" dirty="0" smtClean="0"/>
          </a:p>
          <a:p>
            <a:pPr lvl="1"/>
            <a:r>
              <a:rPr lang="en-US" dirty="0" smtClean="0"/>
              <a:t>WCF </a:t>
            </a:r>
            <a:r>
              <a:rPr lang="zh-CN" altLang="en-US" dirty="0" smtClean="0"/>
              <a:t>公开外部接口</a:t>
            </a:r>
            <a:endParaRPr lang="en-US" dirty="0" smtClean="0"/>
          </a:p>
          <a:p>
            <a:pPr lvl="1"/>
            <a:r>
              <a:rPr lang="en-US" dirty="0" smtClean="0"/>
              <a:t>WF </a:t>
            </a:r>
            <a:r>
              <a:rPr lang="zh-CN" altLang="en-US" dirty="0" smtClean="0"/>
              <a:t>描述内部流和状态转型</a:t>
            </a: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Shape 9216"/>
          <p:cNvSpPr>
            <a:spLocks noGrp="1"/>
          </p:cNvSpPr>
          <p:nvPr>
            <p:ph type="title"/>
          </p:nvPr>
        </p:nvSpPr>
        <p:spPr>
          <a:xfrm>
            <a:off x="387054" y="228600"/>
            <a:ext cx="8375946" cy="664797"/>
          </a:xfrm>
        </p:spPr>
        <p:txBody>
          <a:bodyPr/>
          <a:lstStyle/>
          <a:p>
            <a:r>
              <a:rPr dirty="0" smtClean="0"/>
              <a:t>WCF </a:t>
            </a:r>
            <a:r>
              <a:rPr lang="zh-CN" altLang="en-US" dirty="0" smtClean="0"/>
              <a:t>工作流服务</a:t>
            </a:r>
            <a:endParaRPr lang="en-US" dirty="0" smtClean="0"/>
          </a:p>
        </p:txBody>
      </p:sp>
      <p:sp>
        <p:nvSpPr>
          <p:cNvPr id="6146" name="AutoShape 14"/>
          <p:cNvSpPr>
            <a:spLocks noChangeArrowheads="1"/>
          </p:cNvSpPr>
          <p:nvPr/>
        </p:nvSpPr>
        <p:spPr bwMode="auto">
          <a:xfrm>
            <a:off x="3581400" y="1295400"/>
            <a:ext cx="2971800" cy="487680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r>
              <a:rPr lang="en-US" sz="2000" b="1" dirty="0" smtClean="0">
                <a:solidFill>
                  <a:schemeClr val="bg1"/>
                </a:solidFill>
                <a:latin typeface="+mj-lt"/>
              </a:rPr>
              <a:t>WCF </a:t>
            </a:r>
            <a:r>
              <a:rPr lang="zh-CN" altLang="en-US" sz="2000" b="1" dirty="0" smtClean="0">
                <a:solidFill>
                  <a:schemeClr val="bg1"/>
                </a:solidFill>
                <a:latin typeface="+mj-lt"/>
              </a:rPr>
              <a:t>服务</a:t>
            </a:r>
            <a:endParaRPr lang="en-US" sz="2000" b="1" dirty="0">
              <a:solidFill>
                <a:schemeClr val="bg1"/>
              </a:solidFill>
              <a:latin typeface="+mj-lt"/>
            </a:endParaRPr>
          </a:p>
        </p:txBody>
      </p:sp>
      <p:sp>
        <p:nvSpPr>
          <p:cNvPr id="6148" name="AutoShape 4"/>
          <p:cNvSpPr>
            <a:spLocks noChangeArrowheads="1"/>
          </p:cNvSpPr>
          <p:nvPr/>
        </p:nvSpPr>
        <p:spPr bwMode="auto">
          <a:xfrm>
            <a:off x="3810000" y="1905000"/>
            <a:ext cx="2514600" cy="4038600"/>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lstStyle/>
          <a:p>
            <a:r>
              <a:rPr lang="en-US" sz="2000" b="1" dirty="0" smtClean="0">
                <a:latin typeface="+mj-lt"/>
              </a:rPr>
              <a:t>WF </a:t>
            </a:r>
            <a:r>
              <a:rPr lang="zh-CN" altLang="en-US" sz="2000" b="1" dirty="0" smtClean="0">
                <a:latin typeface="+mj-lt"/>
              </a:rPr>
              <a:t>工作流</a:t>
            </a:r>
            <a:endParaRPr lang="en-US" sz="2000" b="1" dirty="0">
              <a:latin typeface="+mj-lt"/>
            </a:endParaRPr>
          </a:p>
        </p:txBody>
      </p:sp>
      <p:sp>
        <p:nvSpPr>
          <p:cNvPr id="6153" name="AutoShape 9"/>
          <p:cNvSpPr>
            <a:spLocks noChangeArrowheads="1"/>
          </p:cNvSpPr>
          <p:nvPr/>
        </p:nvSpPr>
        <p:spPr bwMode="auto">
          <a:xfrm>
            <a:off x="4572000" y="3429000"/>
            <a:ext cx="838200" cy="4572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lstStyle/>
          <a:p>
            <a:endParaRPr lang="en-US" b="1">
              <a:latin typeface="+mj-lt"/>
            </a:endParaRPr>
          </a:p>
        </p:txBody>
      </p:sp>
      <p:sp>
        <p:nvSpPr>
          <p:cNvPr id="6156" name="Line 12"/>
          <p:cNvSpPr>
            <a:spLocks noChangeShapeType="1"/>
          </p:cNvSpPr>
          <p:nvPr/>
        </p:nvSpPr>
        <p:spPr bwMode="auto">
          <a:xfrm>
            <a:off x="5715000" y="4648200"/>
            <a:ext cx="1371600" cy="457200"/>
          </a:xfrm>
          <a:prstGeom prst="line">
            <a:avLst/>
          </a:prstGeom>
          <a:noFill/>
          <a:ln w="28575">
            <a:solidFill>
              <a:schemeClr val="tx1"/>
            </a:solidFill>
            <a:round/>
            <a:headEnd/>
            <a:tailEnd/>
          </a:ln>
        </p:spPr>
        <p:txBody>
          <a:bodyPr/>
          <a:lstStyle/>
          <a:p>
            <a:endParaRPr lang="en-US" b="1">
              <a:latin typeface="+mj-lt"/>
            </a:endParaRPr>
          </a:p>
        </p:txBody>
      </p:sp>
      <p:sp>
        <p:nvSpPr>
          <p:cNvPr id="6157" name="AutoShape 13"/>
          <p:cNvSpPr>
            <a:spLocks noChangeArrowheads="1"/>
          </p:cNvSpPr>
          <p:nvPr/>
        </p:nvSpPr>
        <p:spPr bwMode="auto">
          <a:xfrm>
            <a:off x="304800" y="3276600"/>
            <a:ext cx="1219200" cy="685800"/>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r>
              <a:rPr lang="zh-CN" altLang="en-US" sz="1600" b="1" dirty="0" smtClean="0">
                <a:latin typeface="+mj-lt"/>
              </a:rPr>
              <a:t>客户端</a:t>
            </a:r>
            <a:endParaRPr lang="en-US" sz="1600" b="1" dirty="0">
              <a:latin typeface="+mj-lt"/>
            </a:endParaRPr>
          </a:p>
        </p:txBody>
      </p:sp>
      <p:cxnSp>
        <p:nvCxnSpPr>
          <p:cNvPr id="17" name="Straight Connector 16"/>
          <p:cNvCxnSpPr>
            <a:stCxn id="6153" idx="3"/>
            <a:endCxn id="35" idx="1"/>
          </p:cNvCxnSpPr>
          <p:nvPr/>
        </p:nvCxnSpPr>
        <p:spPr bwMode="auto">
          <a:xfrm>
            <a:off x="5410200" y="3657600"/>
            <a:ext cx="1676400" cy="1588"/>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cxnSp>
        <p:nvCxnSpPr>
          <p:cNvPr id="19" name="Straight Connector 18"/>
          <p:cNvCxnSpPr>
            <a:endCxn id="6149" idx="1"/>
          </p:cNvCxnSpPr>
          <p:nvPr/>
        </p:nvCxnSpPr>
        <p:spPr bwMode="auto">
          <a:xfrm flipV="1">
            <a:off x="5638800" y="5105400"/>
            <a:ext cx="1447800" cy="228600"/>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sp>
        <p:nvSpPr>
          <p:cNvPr id="20" name="AutoShape 9"/>
          <p:cNvSpPr>
            <a:spLocks noChangeArrowheads="1"/>
          </p:cNvSpPr>
          <p:nvPr/>
        </p:nvSpPr>
        <p:spPr bwMode="auto">
          <a:xfrm>
            <a:off x="4572000" y="2667000"/>
            <a:ext cx="838200" cy="4572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lstStyle/>
          <a:p>
            <a:endParaRPr lang="en-US" b="1">
              <a:latin typeface="+mj-lt"/>
            </a:endParaRPr>
          </a:p>
        </p:txBody>
      </p:sp>
      <p:sp>
        <p:nvSpPr>
          <p:cNvPr id="21" name="AutoShape 9"/>
          <p:cNvSpPr>
            <a:spLocks noChangeArrowheads="1"/>
          </p:cNvSpPr>
          <p:nvPr/>
        </p:nvSpPr>
        <p:spPr bwMode="auto">
          <a:xfrm>
            <a:off x="4038600" y="4343400"/>
            <a:ext cx="838200" cy="4572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lstStyle/>
          <a:p>
            <a:endParaRPr lang="en-US" b="1">
              <a:latin typeface="+mj-lt"/>
            </a:endParaRPr>
          </a:p>
        </p:txBody>
      </p:sp>
      <p:cxnSp>
        <p:nvCxnSpPr>
          <p:cNvPr id="23" name="Straight Connector 22"/>
          <p:cNvCxnSpPr>
            <a:stCxn id="20" idx="2"/>
            <a:endCxn id="6153" idx="0"/>
          </p:cNvCxnSpPr>
          <p:nvPr/>
        </p:nvCxnSpPr>
        <p:spPr bwMode="auto">
          <a:xfrm rot="5400000">
            <a:off x="4838700" y="3276600"/>
            <a:ext cx="304800" cy="1588"/>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cxnSp>
        <p:nvCxnSpPr>
          <p:cNvPr id="25" name="Elbow Connector 24"/>
          <p:cNvCxnSpPr>
            <a:stCxn id="6153" idx="2"/>
            <a:endCxn id="21" idx="0"/>
          </p:cNvCxnSpPr>
          <p:nvPr/>
        </p:nvCxnSpPr>
        <p:spPr bwMode="auto">
          <a:xfrm rot="5400000">
            <a:off x="4495800" y="3848100"/>
            <a:ext cx="457200" cy="533400"/>
          </a:xfrm>
          <a:prstGeom prst="bentConnector3">
            <a:avLst>
              <a:gd name="adj1" fmla="val 50000"/>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sp>
        <p:nvSpPr>
          <p:cNvPr id="26" name="AutoShape 9"/>
          <p:cNvSpPr>
            <a:spLocks noChangeArrowheads="1"/>
          </p:cNvSpPr>
          <p:nvPr/>
        </p:nvSpPr>
        <p:spPr bwMode="auto">
          <a:xfrm>
            <a:off x="5105400" y="4343400"/>
            <a:ext cx="838200" cy="4572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lstStyle/>
          <a:p>
            <a:endParaRPr lang="en-US" b="1">
              <a:latin typeface="+mj-lt"/>
            </a:endParaRPr>
          </a:p>
        </p:txBody>
      </p:sp>
      <p:cxnSp>
        <p:nvCxnSpPr>
          <p:cNvPr id="28" name="Elbow Connector 27"/>
          <p:cNvCxnSpPr>
            <a:stCxn id="6153" idx="2"/>
            <a:endCxn id="26" idx="0"/>
          </p:cNvCxnSpPr>
          <p:nvPr/>
        </p:nvCxnSpPr>
        <p:spPr bwMode="auto">
          <a:xfrm rot="16200000" flipH="1">
            <a:off x="5029200" y="3848100"/>
            <a:ext cx="457200" cy="533400"/>
          </a:xfrm>
          <a:prstGeom prst="bentConnector3">
            <a:avLst>
              <a:gd name="adj1" fmla="val 50000"/>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sp>
        <p:nvSpPr>
          <p:cNvPr id="29" name="AutoShape 9"/>
          <p:cNvSpPr>
            <a:spLocks noChangeArrowheads="1"/>
          </p:cNvSpPr>
          <p:nvPr/>
        </p:nvSpPr>
        <p:spPr bwMode="auto">
          <a:xfrm>
            <a:off x="5105400" y="5105400"/>
            <a:ext cx="838200" cy="4572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lstStyle/>
          <a:p>
            <a:endParaRPr lang="en-US" b="1">
              <a:latin typeface="+mj-lt"/>
            </a:endParaRPr>
          </a:p>
        </p:txBody>
      </p:sp>
      <p:cxnSp>
        <p:nvCxnSpPr>
          <p:cNvPr id="31" name="Straight Connector 30"/>
          <p:cNvCxnSpPr>
            <a:stCxn id="26" idx="2"/>
            <a:endCxn id="29" idx="0"/>
          </p:cNvCxnSpPr>
          <p:nvPr/>
        </p:nvCxnSpPr>
        <p:spPr bwMode="auto">
          <a:xfrm rot="5400000">
            <a:off x="5372100" y="4953000"/>
            <a:ext cx="304800" cy="1588"/>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sp>
        <p:nvSpPr>
          <p:cNvPr id="33" name="AutoShape 6"/>
          <p:cNvSpPr>
            <a:spLocks noChangeArrowheads="1"/>
          </p:cNvSpPr>
          <p:nvPr/>
        </p:nvSpPr>
        <p:spPr bwMode="auto">
          <a:xfrm>
            <a:off x="2057400" y="2667000"/>
            <a:ext cx="1600200" cy="45720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r>
              <a:rPr lang="en-US" sz="1600" b="1" dirty="0" smtClean="0">
                <a:solidFill>
                  <a:schemeClr val="bg1"/>
                </a:solidFill>
                <a:latin typeface="+mj-lt"/>
              </a:rPr>
              <a:t>WCF </a:t>
            </a:r>
            <a:r>
              <a:rPr lang="zh-CN" altLang="en-US" sz="1600" b="1" dirty="0" smtClean="0">
                <a:solidFill>
                  <a:schemeClr val="bg1"/>
                </a:solidFill>
                <a:latin typeface="+mj-lt"/>
              </a:rPr>
              <a:t>端点</a:t>
            </a:r>
            <a:endParaRPr lang="en-US" sz="1600" b="1" dirty="0">
              <a:solidFill>
                <a:schemeClr val="bg1"/>
              </a:solidFill>
              <a:latin typeface="+mj-lt"/>
            </a:endParaRPr>
          </a:p>
        </p:txBody>
      </p:sp>
      <p:sp>
        <p:nvSpPr>
          <p:cNvPr id="34" name="AutoShape 6"/>
          <p:cNvSpPr>
            <a:spLocks noChangeArrowheads="1"/>
          </p:cNvSpPr>
          <p:nvPr/>
        </p:nvSpPr>
        <p:spPr bwMode="auto">
          <a:xfrm>
            <a:off x="2057400" y="4191000"/>
            <a:ext cx="1600200" cy="45720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r>
              <a:rPr lang="en-US" sz="1600" b="1" dirty="0" smtClean="0">
                <a:solidFill>
                  <a:schemeClr val="bg1"/>
                </a:solidFill>
                <a:latin typeface="+mj-lt"/>
              </a:rPr>
              <a:t>WCF </a:t>
            </a:r>
            <a:r>
              <a:rPr lang="zh-CN" altLang="en-US" sz="1600" b="1" dirty="0" smtClean="0">
                <a:solidFill>
                  <a:schemeClr val="bg1"/>
                </a:solidFill>
                <a:latin typeface="+mj-lt"/>
              </a:rPr>
              <a:t>端点</a:t>
            </a:r>
            <a:endParaRPr lang="en-US" sz="1600" b="1" dirty="0">
              <a:solidFill>
                <a:schemeClr val="bg1"/>
              </a:solidFill>
              <a:latin typeface="+mj-lt"/>
            </a:endParaRPr>
          </a:p>
        </p:txBody>
      </p:sp>
      <p:sp>
        <p:nvSpPr>
          <p:cNvPr id="35" name="AutoShape 5"/>
          <p:cNvSpPr>
            <a:spLocks noChangeArrowheads="1"/>
          </p:cNvSpPr>
          <p:nvPr/>
        </p:nvSpPr>
        <p:spPr bwMode="auto">
          <a:xfrm>
            <a:off x="7086600" y="3276600"/>
            <a:ext cx="1600200" cy="762000"/>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lstStyle/>
          <a:p>
            <a:r>
              <a:rPr lang="zh-CN" altLang="en-US" sz="1600" b="1" dirty="0" smtClean="0">
                <a:latin typeface="+mj-lt"/>
              </a:rPr>
              <a:t>外部服务</a:t>
            </a:r>
            <a:endParaRPr lang="en-US" sz="1600" b="1" dirty="0">
              <a:latin typeface="+mj-lt"/>
            </a:endParaRPr>
          </a:p>
        </p:txBody>
      </p:sp>
      <p:sp>
        <p:nvSpPr>
          <p:cNvPr id="6149" name="AutoShape 5"/>
          <p:cNvSpPr>
            <a:spLocks noChangeArrowheads="1"/>
          </p:cNvSpPr>
          <p:nvPr/>
        </p:nvSpPr>
        <p:spPr bwMode="auto">
          <a:xfrm>
            <a:off x="7086600" y="4724400"/>
            <a:ext cx="1524000" cy="762000"/>
          </a:xfrm>
          <a:prstGeom prst="flowChartAlternateProcess">
            <a:avLst/>
          </a:prstGeom>
          <a:ln>
            <a:headEnd/>
            <a:tailEnd/>
          </a:ln>
        </p:spPr>
        <p:style>
          <a:lnRef idx="1">
            <a:schemeClr val="accent6"/>
          </a:lnRef>
          <a:fillRef idx="3">
            <a:schemeClr val="accent6"/>
          </a:fillRef>
          <a:effectRef idx="2">
            <a:schemeClr val="accent6"/>
          </a:effectRef>
          <a:fontRef idx="minor">
            <a:schemeClr val="lt1"/>
          </a:fontRef>
        </p:style>
        <p:txBody>
          <a:bodyPr wrap="none"/>
          <a:lstStyle/>
          <a:p>
            <a:r>
              <a:rPr lang="zh-CN" altLang="en-US" sz="1600" b="1" dirty="0" smtClean="0">
                <a:latin typeface="+mj-lt"/>
              </a:rPr>
              <a:t>外部服务</a:t>
            </a:r>
            <a:endParaRPr lang="en-US" sz="1600" b="1" dirty="0">
              <a:latin typeface="+mj-lt"/>
            </a:endParaRPr>
          </a:p>
        </p:txBody>
      </p:sp>
      <p:cxnSp>
        <p:nvCxnSpPr>
          <p:cNvPr id="39" name="Straight Connector 38"/>
          <p:cNvCxnSpPr>
            <a:stCxn id="33" idx="3"/>
            <a:endCxn id="20" idx="1"/>
          </p:cNvCxnSpPr>
          <p:nvPr/>
        </p:nvCxnSpPr>
        <p:spPr bwMode="auto">
          <a:xfrm>
            <a:off x="3657600" y="2895600"/>
            <a:ext cx="914400" cy="1588"/>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cxnSp>
        <p:nvCxnSpPr>
          <p:cNvPr id="45" name="Straight Connector 44"/>
          <p:cNvCxnSpPr>
            <a:stCxn id="34" idx="3"/>
            <a:endCxn id="21" idx="1"/>
          </p:cNvCxnSpPr>
          <p:nvPr/>
        </p:nvCxnSpPr>
        <p:spPr bwMode="auto">
          <a:xfrm>
            <a:off x="3657600" y="4419600"/>
            <a:ext cx="381000" cy="152400"/>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cxnSp>
        <p:nvCxnSpPr>
          <p:cNvPr id="49" name="Straight Connector 48"/>
          <p:cNvCxnSpPr>
            <a:stCxn id="6157" idx="3"/>
            <a:endCxn id="33" idx="1"/>
          </p:cNvCxnSpPr>
          <p:nvPr/>
        </p:nvCxnSpPr>
        <p:spPr bwMode="auto">
          <a:xfrm flipV="1">
            <a:off x="1524000" y="2895600"/>
            <a:ext cx="533400" cy="723900"/>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cxnSp>
        <p:nvCxnSpPr>
          <p:cNvPr id="51" name="Straight Connector 50"/>
          <p:cNvCxnSpPr>
            <a:stCxn id="6157" idx="3"/>
            <a:endCxn id="34" idx="1"/>
          </p:cNvCxnSpPr>
          <p:nvPr/>
        </p:nvCxnSpPr>
        <p:spPr bwMode="auto">
          <a:xfrm>
            <a:off x="1524000" y="3619500"/>
            <a:ext cx="533400" cy="800100"/>
          </a:xfrm>
          <a:prstGeom prst="line">
            <a:avLst/>
          </a:prstGeom>
          <a:gradFill rotWithShape="1">
            <a:gsLst>
              <a:gs pos="0">
                <a:srgbClr val="A4D289"/>
              </a:gs>
              <a:gs pos="100000">
                <a:schemeClr val="bg1"/>
              </a:gs>
            </a:gsLst>
            <a:lin ang="5400000" scaled="1"/>
          </a:gradFill>
          <a:ln w="2857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30188"/>
            <a:ext cx="8382000" cy="609398"/>
          </a:xfrm>
        </p:spPr>
        <p:txBody>
          <a:bodyPr/>
          <a:lstStyle/>
          <a:p>
            <a:pPr defTabSz="914363" eaLnBrk="1" fontAlgn="auto" hangingPunct="1">
              <a:spcAft>
                <a:spcPts val="0"/>
              </a:spcAft>
              <a:defRPr/>
            </a:pPr>
            <a:r>
              <a:rPr lang="zh-CN" altLang="en-US" sz="4400" dirty="0" smtClean="0"/>
              <a:t>会议目标和效果</a:t>
            </a:r>
            <a:endParaRPr sz="4400" dirty="0"/>
          </a:p>
        </p:txBody>
      </p:sp>
      <p:sp>
        <p:nvSpPr>
          <p:cNvPr id="29698" name="Rectangle 9"/>
          <p:cNvSpPr>
            <a:spLocks noGrp="1" noChangeArrowheads="1"/>
          </p:cNvSpPr>
          <p:nvPr>
            <p:ph type="body" sz="quarter" idx="4294967295"/>
          </p:nvPr>
        </p:nvSpPr>
        <p:spPr>
          <a:xfrm>
            <a:off x="381000" y="1411288"/>
            <a:ext cx="8382000" cy="4031873"/>
          </a:xfrm>
        </p:spPr>
        <p:txBody>
          <a:bodyPr/>
          <a:lstStyle/>
          <a:p>
            <a:pPr eaLnBrk="1" hangingPunct="1">
              <a:defRPr/>
            </a:pPr>
            <a:r>
              <a:rPr lang="zh-CN" altLang="en-US" dirty="0" smtClean="0"/>
              <a:t>会议目标：</a:t>
            </a:r>
            <a:endParaRPr lang="en-US" dirty="0" smtClean="0"/>
          </a:p>
          <a:p>
            <a:pPr lvl="1" eaLnBrk="1" hangingPunct="1">
              <a:defRPr/>
            </a:pPr>
            <a:r>
              <a:rPr lang="zh-CN" altLang="en-US" dirty="0" smtClean="0"/>
              <a:t>描述 </a:t>
            </a:r>
            <a:r>
              <a:rPr lang="en-US" dirty="0" smtClean="0"/>
              <a:t>WF 4.0 </a:t>
            </a:r>
            <a:r>
              <a:rPr lang="zh-CN" altLang="en-US" dirty="0" smtClean="0"/>
              <a:t>的好处</a:t>
            </a:r>
            <a:endParaRPr lang="en-US" dirty="0" smtClean="0"/>
          </a:p>
          <a:p>
            <a:pPr lvl="1" eaLnBrk="1" hangingPunct="1">
              <a:defRPr/>
            </a:pPr>
            <a:r>
              <a:rPr lang="zh-CN" altLang="en-US" dirty="0" smtClean="0"/>
              <a:t>列出可以使用</a:t>
            </a:r>
            <a:r>
              <a:rPr lang="en-US" dirty="0" smtClean="0"/>
              <a:t> WF 4.0 </a:t>
            </a:r>
            <a:r>
              <a:rPr lang="zh-CN" altLang="en-US" dirty="0" smtClean="0"/>
              <a:t>的场景</a:t>
            </a:r>
            <a:endParaRPr lang="en-US" dirty="0" smtClean="0"/>
          </a:p>
          <a:p>
            <a:pPr lvl="1" eaLnBrk="1" hangingPunct="1">
              <a:defRPr/>
            </a:pPr>
            <a:r>
              <a:rPr lang="zh-CN" altLang="en-US" dirty="0" smtClean="0"/>
              <a:t>对比</a:t>
            </a:r>
            <a:r>
              <a:rPr lang="en-US" dirty="0" smtClean="0"/>
              <a:t> </a:t>
            </a:r>
            <a:r>
              <a:rPr lang="en-US" dirty="0" smtClean="0"/>
              <a:t>WF 4.0 </a:t>
            </a:r>
            <a:r>
              <a:rPr lang="zh-CN" altLang="en-US" dirty="0" smtClean="0"/>
              <a:t>和</a:t>
            </a:r>
            <a:r>
              <a:rPr lang="en-US" dirty="0" smtClean="0"/>
              <a:t> WF 3.5</a:t>
            </a:r>
          </a:p>
          <a:p>
            <a:pPr eaLnBrk="1" hangingPunct="1">
              <a:defRPr/>
            </a:pPr>
            <a:r>
              <a:rPr lang="zh-CN" altLang="en-US" dirty="0" smtClean="0"/>
              <a:t>流程是普遍使用的</a:t>
            </a:r>
            <a:endParaRPr lang="en-US" dirty="0" smtClean="0"/>
          </a:p>
          <a:p>
            <a:pPr eaLnBrk="1" hangingPunct="1">
              <a:defRPr/>
            </a:pPr>
            <a:r>
              <a:rPr lang="zh-CN" altLang="en-US" dirty="0" smtClean="0"/>
              <a:t>可见性非常重要</a:t>
            </a:r>
            <a:endParaRPr lang="en-US" dirty="0" smtClean="0"/>
          </a:p>
          <a:p>
            <a:pPr eaLnBrk="1" hangingPunct="1">
              <a:defRPr/>
            </a:pPr>
            <a:r>
              <a:rPr lang="zh-CN" altLang="en-US" dirty="0" smtClean="0"/>
              <a:t>工作流非常好</a:t>
            </a:r>
            <a:endParaRPr lang="en-US" dirty="0" smtClean="0"/>
          </a:p>
          <a:p>
            <a:pPr eaLnBrk="1" hangingPunct="1">
              <a:defRPr/>
            </a:pPr>
            <a:endParaRPr lang="en-US" dirty="0" smtClean="0"/>
          </a:p>
        </p:txBody>
      </p:sp>
      <p:sp>
        <p:nvSpPr>
          <p:cNvPr id="5" name="Footer Placeholder 4"/>
          <p:cNvSpPr>
            <a:spLocks noGrp="1"/>
          </p:cNvSpPr>
          <p:nvPr>
            <p:ph type="ftr" sz="quarter" idx="11"/>
          </p:nvPr>
        </p:nvSpPr>
        <p:spPr/>
        <p:txBody>
          <a:bodyPr/>
          <a:lstStyle/>
          <a:p>
            <a:r>
              <a:rPr lang="en-US" smtClean="0"/>
              <a:t>Microsoft Confidential</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down)">
                                      <p:cBhvr>
                                        <p:cTn id="7" dur="500"/>
                                        <p:tgtEl>
                                          <p:spTgt spid="2969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wipe(down)">
                                      <p:cBhvr>
                                        <p:cTn id="10" dur="500"/>
                                        <p:tgtEl>
                                          <p:spTgt spid="2969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animEffect transition="in" filter="wipe(down)">
                                      <p:cBhvr>
                                        <p:cTn id="13" dur="500"/>
                                        <p:tgtEl>
                                          <p:spTgt spid="2969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698">
                                            <p:txEl>
                                              <p:pRg st="3" end="3"/>
                                            </p:txEl>
                                          </p:spTgt>
                                        </p:tgtEl>
                                        <p:attrNameLst>
                                          <p:attrName>style.visibility</p:attrName>
                                        </p:attrNameLst>
                                      </p:cBhvr>
                                      <p:to>
                                        <p:strVal val="visible"/>
                                      </p:to>
                                    </p:set>
                                    <p:animEffect transition="in" filter="wipe(down)">
                                      <p:cBhvr>
                                        <p:cTn id="16" dur="500"/>
                                        <p:tgtEl>
                                          <p:spTgt spid="2969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9698">
                                            <p:txEl>
                                              <p:pRg st="4" end="4"/>
                                            </p:txEl>
                                          </p:spTgt>
                                        </p:tgtEl>
                                        <p:attrNameLst>
                                          <p:attrName>style.visibility</p:attrName>
                                        </p:attrNameLst>
                                      </p:cBhvr>
                                      <p:to>
                                        <p:strVal val="visible"/>
                                      </p:to>
                                    </p:set>
                                    <p:animEffect transition="in" filter="wipe(down)">
                                      <p:cBhvr>
                                        <p:cTn id="21" dur="500"/>
                                        <p:tgtEl>
                                          <p:spTgt spid="2969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698">
                                            <p:txEl>
                                              <p:pRg st="5" end="5"/>
                                            </p:txEl>
                                          </p:spTgt>
                                        </p:tgtEl>
                                        <p:attrNameLst>
                                          <p:attrName>style.visibility</p:attrName>
                                        </p:attrNameLst>
                                      </p:cBhvr>
                                      <p:to>
                                        <p:strVal val="visible"/>
                                      </p:to>
                                    </p:set>
                                    <p:animEffect transition="in" filter="wipe(down)">
                                      <p:cBhvr>
                                        <p:cTn id="26" dur="500"/>
                                        <p:tgtEl>
                                          <p:spTgt spid="2969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698">
                                            <p:txEl>
                                              <p:pRg st="6" end="6"/>
                                            </p:txEl>
                                          </p:spTgt>
                                        </p:tgtEl>
                                        <p:attrNameLst>
                                          <p:attrName>style.visibility</p:attrName>
                                        </p:attrNameLst>
                                      </p:cBhvr>
                                      <p:to>
                                        <p:strVal val="visible"/>
                                      </p:to>
                                    </p:set>
                                    <p:animEffect transition="in" filter="wipe(down)">
                                      <p:cBhvr>
                                        <p:cTn id="31" dur="5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zh-CN" altLang="en-US" sz="4400" dirty="0" smtClean="0"/>
              <a:t>声明性</a:t>
            </a:r>
            <a:r>
              <a:rPr sz="4400" dirty="0" smtClean="0"/>
              <a:t> WCF </a:t>
            </a:r>
            <a:r>
              <a:rPr lang="zh-CN" altLang="en-US" sz="4400" dirty="0" smtClean="0"/>
              <a:t>工作流服务</a:t>
            </a:r>
            <a:endParaRPr lang="en-US" sz="4400" dirty="0"/>
          </a:p>
        </p:txBody>
      </p:sp>
      <p:sp>
        <p:nvSpPr>
          <p:cNvPr id="3" name="Content Placeholder 2"/>
          <p:cNvSpPr>
            <a:spLocks noGrp="1"/>
          </p:cNvSpPr>
          <p:nvPr>
            <p:ph idx="1"/>
          </p:nvPr>
        </p:nvSpPr>
        <p:spPr>
          <a:xfrm>
            <a:off x="381000" y="1412875"/>
            <a:ext cx="8382000" cy="2406813"/>
          </a:xfrm>
        </p:spPr>
        <p:txBody>
          <a:bodyPr/>
          <a:lstStyle/>
          <a:p>
            <a:r>
              <a:rPr lang="en-US" dirty="0" smtClean="0"/>
              <a:t>.NET 4.0 </a:t>
            </a:r>
            <a:r>
              <a:rPr lang="zh-CN" altLang="en-US" dirty="0" smtClean="0"/>
              <a:t>支持</a:t>
            </a:r>
            <a:r>
              <a:rPr lang="en-US" dirty="0" smtClean="0"/>
              <a:t> XAML </a:t>
            </a:r>
            <a:r>
              <a:rPr lang="zh-CN" altLang="en-US" dirty="0" smtClean="0"/>
              <a:t>中定义的 </a:t>
            </a:r>
            <a:r>
              <a:rPr lang="en-US" altLang="zh-CN" dirty="0" smtClean="0"/>
              <a:t>WCF </a:t>
            </a:r>
            <a:r>
              <a:rPr lang="zh-CN" altLang="en-US" dirty="0" smtClean="0"/>
              <a:t>服务</a:t>
            </a:r>
            <a:endParaRPr lang="en-US" dirty="0" smtClean="0"/>
          </a:p>
          <a:p>
            <a:pPr lvl="1"/>
            <a:r>
              <a:rPr lang="zh-CN" altLang="en-US" i="1" dirty="0" smtClean="0">
                <a:solidFill>
                  <a:srgbClr val="FFC000"/>
                </a:solidFill>
              </a:rPr>
              <a:t>调用声明性</a:t>
            </a:r>
            <a:r>
              <a:rPr lang="en-US" i="1" dirty="0" smtClean="0">
                <a:solidFill>
                  <a:srgbClr val="FFC000"/>
                </a:solidFill>
              </a:rPr>
              <a:t> WCF </a:t>
            </a:r>
            <a:r>
              <a:rPr lang="zh-CN" altLang="en-US" i="1" dirty="0" smtClean="0">
                <a:solidFill>
                  <a:srgbClr val="FFC000"/>
                </a:solidFill>
              </a:rPr>
              <a:t>工作流服务</a:t>
            </a:r>
            <a:endParaRPr lang="en-US" i="1" dirty="0" smtClean="0">
              <a:solidFill>
                <a:srgbClr val="FFC000"/>
              </a:solidFill>
            </a:endParaRPr>
          </a:p>
          <a:p>
            <a:pPr lvl="1"/>
            <a:r>
              <a:rPr lang="en-US" dirty="0" smtClean="0"/>
              <a:t>XAML </a:t>
            </a:r>
            <a:r>
              <a:rPr lang="zh-CN" altLang="en-US" dirty="0" smtClean="0"/>
              <a:t>中完整定义端点</a:t>
            </a:r>
            <a:endParaRPr lang="en-US" dirty="0" smtClean="0"/>
          </a:p>
          <a:p>
            <a:pPr lvl="1"/>
            <a:r>
              <a:rPr lang="zh-CN" altLang="en-US" dirty="0" smtClean="0"/>
              <a:t>作为</a:t>
            </a:r>
            <a:r>
              <a:rPr lang="en-US" dirty="0" smtClean="0"/>
              <a:t> XAML </a:t>
            </a:r>
            <a:r>
              <a:rPr lang="zh-CN" altLang="en-US" dirty="0" smtClean="0"/>
              <a:t>工作流定义实现</a:t>
            </a:r>
            <a:endParaRPr lang="en-US" dirty="0" smtClean="0"/>
          </a:p>
          <a:p>
            <a:r>
              <a:rPr lang="zh-CN" altLang="en-US" dirty="0" smtClean="0"/>
              <a:t>整体服务在单个文件中定义</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dirty="0" smtClean="0"/>
              <a:t>.NET 4.0 </a:t>
            </a:r>
            <a:r>
              <a:rPr lang="zh-CN" altLang="en-US" dirty="0" smtClean="0"/>
              <a:t>中的 </a:t>
            </a:r>
            <a:r>
              <a:rPr altLang="zh-CN" dirty="0" smtClean="0"/>
              <a:t>WCF </a:t>
            </a:r>
            <a:r>
              <a:rPr lang="zh-CN" altLang="en-US" dirty="0" smtClean="0"/>
              <a:t>活动</a:t>
            </a:r>
            <a:endParaRPr lang="en-US" dirty="0"/>
          </a:p>
        </p:txBody>
      </p:sp>
      <p:sp>
        <p:nvSpPr>
          <p:cNvPr id="3" name="Content Placeholder 2"/>
          <p:cNvSpPr>
            <a:spLocks noGrp="1"/>
          </p:cNvSpPr>
          <p:nvPr>
            <p:ph idx="1"/>
          </p:nvPr>
        </p:nvSpPr>
        <p:spPr>
          <a:xfrm>
            <a:off x="381000" y="1412875"/>
            <a:ext cx="8382000" cy="387798"/>
          </a:xfrm>
        </p:spPr>
        <p:txBody>
          <a:bodyPr/>
          <a:lstStyle/>
          <a:p>
            <a:pPr lvl="1"/>
            <a:r>
              <a:rPr lang="en-US" dirty="0" smtClean="0"/>
              <a:t>.NET 4.0 </a:t>
            </a:r>
            <a:r>
              <a:rPr lang="zh-CN" altLang="en-US" dirty="0" smtClean="0"/>
              <a:t>进入了几个新的 </a:t>
            </a:r>
            <a:r>
              <a:rPr lang="en-US" dirty="0" smtClean="0"/>
              <a:t>WCF </a:t>
            </a:r>
            <a:r>
              <a:rPr lang="zh-CN" altLang="en-US" dirty="0" smtClean="0"/>
              <a:t>活动</a:t>
            </a:r>
            <a:endParaRPr lang="en-US" dirty="0"/>
          </a:p>
        </p:txBody>
      </p:sp>
      <p:graphicFrame>
        <p:nvGraphicFramePr>
          <p:cNvPr id="4" name="Diagram 3"/>
          <p:cNvGraphicFramePr/>
          <p:nvPr/>
        </p:nvGraphicFramePr>
        <p:xfrm>
          <a:off x="1524000" y="2133600"/>
          <a:ext cx="5943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消息关联</a:t>
            </a:r>
            <a:endParaRPr lang="en-US" dirty="0"/>
          </a:p>
        </p:txBody>
      </p:sp>
      <p:sp>
        <p:nvSpPr>
          <p:cNvPr id="3" name="Content Placeholder 2"/>
          <p:cNvSpPr>
            <a:spLocks noGrp="1"/>
          </p:cNvSpPr>
          <p:nvPr>
            <p:ph idx="1"/>
          </p:nvPr>
        </p:nvSpPr>
        <p:spPr>
          <a:xfrm>
            <a:off x="381000" y="1412875"/>
            <a:ext cx="8382000" cy="3797963"/>
          </a:xfrm>
        </p:spPr>
        <p:txBody>
          <a:bodyPr/>
          <a:lstStyle/>
          <a:p>
            <a:r>
              <a:rPr lang="zh-CN" altLang="en-US" dirty="0" smtClean="0"/>
              <a:t>发布和接收 </a:t>
            </a:r>
            <a:r>
              <a:rPr lang="en-US" dirty="0" smtClean="0"/>
              <a:t>WCF </a:t>
            </a:r>
            <a:r>
              <a:rPr lang="zh-CN" altLang="en-US" dirty="0" smtClean="0"/>
              <a:t>消息时，</a:t>
            </a:r>
            <a:r>
              <a:rPr lang="zh-CN" altLang="en-US" i="1" dirty="0" smtClean="0">
                <a:solidFill>
                  <a:srgbClr val="FFC000"/>
                </a:solidFill>
              </a:rPr>
              <a:t>关联</a:t>
            </a:r>
            <a:r>
              <a:rPr lang="zh-CN" altLang="en-US" dirty="0" smtClean="0"/>
              <a:t>是一个常见需求</a:t>
            </a:r>
            <a:endParaRPr lang="en-US" dirty="0" smtClean="0"/>
          </a:p>
          <a:p>
            <a:pPr lvl="1"/>
            <a:r>
              <a:rPr lang="en-US" dirty="0" smtClean="0"/>
              <a:t>.NET 3.5 </a:t>
            </a:r>
            <a:r>
              <a:rPr lang="zh-CN" altLang="en-US" dirty="0" smtClean="0"/>
              <a:t>根据</a:t>
            </a:r>
            <a:r>
              <a:rPr lang="zh-CN" altLang="en-US" dirty="0" smtClean="0"/>
              <a:t>上下文报头进行</a:t>
            </a:r>
            <a:r>
              <a:rPr lang="zh-CN" altLang="en-US" dirty="0" smtClean="0"/>
              <a:t>关联</a:t>
            </a:r>
            <a:endParaRPr lang="en-US" dirty="0" smtClean="0"/>
          </a:p>
          <a:p>
            <a:pPr lvl="1"/>
            <a:r>
              <a:rPr lang="en-US" dirty="0" smtClean="0"/>
              <a:t>.NET 4.0 </a:t>
            </a:r>
            <a:r>
              <a:rPr lang="zh-CN" altLang="en-US" dirty="0" smtClean="0"/>
              <a:t>向 </a:t>
            </a:r>
            <a:r>
              <a:rPr lang="en-US" altLang="zh-CN" dirty="0" smtClean="0"/>
              <a:t>WCF </a:t>
            </a:r>
            <a:r>
              <a:rPr lang="zh-CN" altLang="en-US" dirty="0" smtClean="0"/>
              <a:t>添加关联支持</a:t>
            </a:r>
            <a:endParaRPr lang="en-US" dirty="0" smtClean="0"/>
          </a:p>
          <a:p>
            <a:r>
              <a:rPr lang="en-US" dirty="0" smtClean="0"/>
              <a:t>WF </a:t>
            </a:r>
            <a:r>
              <a:rPr lang="zh-CN" altLang="en-US" dirty="0" smtClean="0"/>
              <a:t>通过活动让关联轻松使用</a:t>
            </a:r>
            <a:endParaRPr lang="en-US" dirty="0" smtClean="0"/>
          </a:p>
          <a:p>
            <a:pPr lvl="1"/>
            <a:r>
              <a:rPr lang="en-US" dirty="0" smtClean="0"/>
              <a:t>XPath </a:t>
            </a:r>
            <a:r>
              <a:rPr lang="zh-CN" altLang="en-US" dirty="0" smtClean="0"/>
              <a:t>表达式确定关联令牌</a:t>
            </a:r>
            <a:endParaRPr lang="en-US" dirty="0" smtClean="0"/>
          </a:p>
          <a:p>
            <a:pPr lvl="1"/>
            <a:r>
              <a:rPr lang="en-US" dirty="0" err="1" smtClean="0"/>
              <a:t>CorrelationScope</a:t>
            </a:r>
            <a:endParaRPr lang="en-US" dirty="0" smtClean="0"/>
          </a:p>
          <a:p>
            <a:pPr lvl="1"/>
            <a:r>
              <a:rPr lang="en-US" dirty="0" err="1" smtClean="0"/>
              <a:t>InitializeCorrelation</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WF </a:t>
            </a:r>
            <a:r>
              <a:rPr lang="zh-CN" altLang="en-US" dirty="0" smtClean="0"/>
              <a:t>运行时改进</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全</a:t>
            </a:r>
            <a:r>
              <a:rPr lang="zh-CN" altLang="en-US" dirty="0" smtClean="0"/>
              <a:t>新的 </a:t>
            </a:r>
            <a:r>
              <a:rPr dirty="0" smtClean="0"/>
              <a:t>WF </a:t>
            </a:r>
            <a:r>
              <a:rPr lang="zh-CN" altLang="en-US" dirty="0" smtClean="0"/>
              <a:t>设计器</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托管工作流</a:t>
            </a:r>
            <a:endParaRPr lang="en-US" dirty="0"/>
          </a:p>
        </p:txBody>
      </p:sp>
      <p:sp>
        <p:nvSpPr>
          <p:cNvPr id="3" name="Content Placeholder 2"/>
          <p:cNvSpPr>
            <a:spLocks noGrp="1"/>
          </p:cNvSpPr>
          <p:nvPr>
            <p:ph idx="1"/>
          </p:nvPr>
        </p:nvSpPr>
        <p:spPr>
          <a:xfrm>
            <a:off x="381000" y="1412875"/>
            <a:ext cx="8382000" cy="3391698"/>
          </a:xfrm>
        </p:spPr>
        <p:txBody>
          <a:bodyPr/>
          <a:lstStyle/>
          <a:p>
            <a:r>
              <a:rPr lang="zh-CN" altLang="en-US" dirty="0" smtClean="0"/>
              <a:t>托管工作流（</a:t>
            </a:r>
            <a:r>
              <a:rPr lang="en-US" dirty="0" smtClean="0"/>
              <a:t>Hosting workflows</a:t>
            </a:r>
            <a:r>
              <a:rPr lang="zh-CN" altLang="en-US" dirty="0" smtClean="0"/>
              <a:t>）如今面临诸多挑战</a:t>
            </a:r>
            <a:endParaRPr lang="en-US" dirty="0" smtClean="0"/>
          </a:p>
          <a:p>
            <a:pPr lvl="1"/>
            <a:r>
              <a:rPr lang="zh-CN" altLang="en-US" dirty="0" smtClean="0"/>
              <a:t>基本上都需要编写主机逻辑</a:t>
            </a:r>
            <a:endParaRPr lang="en-US" dirty="0" smtClean="0"/>
          </a:p>
          <a:p>
            <a:pPr lvl="1"/>
            <a:r>
              <a:rPr lang="en-US" dirty="0" smtClean="0"/>
              <a:t>.NET 3.5 </a:t>
            </a:r>
            <a:r>
              <a:rPr lang="zh-CN" altLang="en-US" dirty="0" smtClean="0"/>
              <a:t>引入了</a:t>
            </a:r>
            <a:r>
              <a:rPr lang="en-US" dirty="0" smtClean="0"/>
              <a:t> WorkflowServiceHost</a:t>
            </a:r>
          </a:p>
          <a:p>
            <a:pPr lvl="1"/>
            <a:r>
              <a:rPr lang="zh-CN" altLang="en-US" dirty="0" smtClean="0"/>
              <a:t>允许集成</a:t>
            </a:r>
            <a:r>
              <a:rPr lang="en-US" dirty="0" smtClean="0"/>
              <a:t> IIS/WAS</a:t>
            </a:r>
          </a:p>
          <a:p>
            <a:r>
              <a:rPr lang="zh-CN" altLang="en-US" dirty="0" smtClean="0"/>
              <a:t>之后就要靠自己了</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引入</a:t>
            </a:r>
            <a:r>
              <a:rPr dirty="0" smtClean="0"/>
              <a:t> "Dublin"</a:t>
            </a:r>
            <a:endParaRPr lang="en-US" dirty="0"/>
          </a:p>
        </p:txBody>
      </p:sp>
      <p:sp>
        <p:nvSpPr>
          <p:cNvPr id="3" name="Content Placeholder 2"/>
          <p:cNvSpPr>
            <a:spLocks noGrp="1"/>
          </p:cNvSpPr>
          <p:nvPr>
            <p:ph idx="1"/>
          </p:nvPr>
        </p:nvSpPr>
        <p:spPr>
          <a:xfrm>
            <a:off x="381000" y="1412875"/>
            <a:ext cx="8382000" cy="2308324"/>
          </a:xfrm>
        </p:spPr>
        <p:txBody>
          <a:bodyPr/>
          <a:lstStyle/>
          <a:p>
            <a:r>
              <a:rPr lang="en-US" dirty="0" smtClean="0"/>
              <a:t>“Dublin” </a:t>
            </a:r>
            <a:r>
              <a:rPr lang="zh-CN" altLang="en-US" dirty="0" smtClean="0"/>
              <a:t>向</a:t>
            </a:r>
            <a:r>
              <a:rPr lang="en-US" dirty="0" smtClean="0"/>
              <a:t> IIS/WAS </a:t>
            </a:r>
            <a:r>
              <a:rPr lang="zh-CN" altLang="en-US" dirty="0" smtClean="0"/>
              <a:t>提供 </a:t>
            </a:r>
            <a:r>
              <a:rPr lang="en-US" dirty="0" smtClean="0"/>
              <a:t>WF </a:t>
            </a:r>
            <a:r>
              <a:rPr lang="zh-CN" altLang="en-US" dirty="0" smtClean="0"/>
              <a:t>托管和管理扩展</a:t>
            </a:r>
            <a:endParaRPr lang="en-US" dirty="0" smtClean="0"/>
          </a:p>
          <a:p>
            <a:pPr lvl="1"/>
            <a:r>
              <a:rPr lang="zh-CN" altLang="en-US" dirty="0" smtClean="0"/>
              <a:t>将随</a:t>
            </a:r>
            <a:r>
              <a:rPr lang="en-US" dirty="0" smtClean="0"/>
              <a:t> Windows Server v.Next </a:t>
            </a:r>
            <a:r>
              <a:rPr lang="zh-CN" altLang="en-US" dirty="0" smtClean="0"/>
              <a:t>一起发布</a:t>
            </a:r>
            <a:endParaRPr lang="en-US" dirty="0" smtClean="0"/>
          </a:p>
          <a:p>
            <a:pPr lvl="1"/>
            <a:r>
              <a:rPr lang="zh-CN" altLang="en-US" dirty="0" smtClean="0"/>
              <a:t>作为</a:t>
            </a:r>
            <a:r>
              <a:rPr lang="en-US" dirty="0" smtClean="0"/>
              <a:t> Application Server </a:t>
            </a:r>
            <a:r>
              <a:rPr lang="zh-CN" altLang="en-US" dirty="0" smtClean="0"/>
              <a:t>角色的一部分</a:t>
            </a:r>
            <a:endParaRPr lang="en-US" dirty="0" smtClean="0"/>
          </a:p>
          <a:p>
            <a:pPr lvl="1"/>
            <a:r>
              <a:rPr lang="zh-CN" altLang="en-US" dirty="0" smtClean="0"/>
              <a:t>因此，</a:t>
            </a:r>
            <a:r>
              <a:rPr lang="en-US" i="1" dirty="0" smtClean="0">
                <a:solidFill>
                  <a:srgbClr val="FFC000"/>
                </a:solidFill>
              </a:rPr>
              <a:t>Windows Application Server Extensions</a:t>
            </a:r>
            <a:endParaRPr lang="en-US" i="1" dirty="0">
              <a:solidFill>
                <a:srgbClr val="FFC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"Dublin" </a:t>
            </a:r>
            <a:r>
              <a:rPr lang="zh-CN" altLang="en-US" dirty="0" smtClean="0"/>
              <a:t>关键功能</a:t>
            </a:r>
            <a:endParaRPr lang="en-US" dirty="0"/>
          </a:p>
        </p:txBody>
      </p:sp>
      <p:graphicFrame>
        <p:nvGraphicFramePr>
          <p:cNvPr id="4" name="Diagram 3"/>
          <p:cNvGraphicFramePr/>
          <p:nvPr/>
        </p:nvGraphicFramePr>
        <p:xfrm>
          <a:off x="838200" y="13716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20081027EndpointPDCLab6.wmv">
            <a:hlinkClick r:id="" action="ppaction://media"/>
          </p:cNvPr>
          <p:cNvPicPr>
            <a:picLocks noGrp="1" noRot="1" noChangeAspect="1"/>
          </p:cNvPicPr>
          <p:nvPr>
            <p:ph idx="1"/>
            <a:videoFile r:link="rId1"/>
          </p:nvPr>
        </p:nvPicPr>
        <p:blipFill>
          <a:blip r:embed="rId4"/>
          <a:stretch>
            <a:fillRect/>
          </a:stretch>
        </p:blipFill>
        <p:spPr>
          <a:xfrm>
            <a:off x="0" y="-1"/>
            <a:ext cx="9144000" cy="68580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5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dirty="0" smtClean="0"/>
              <a:t>SBP326  Dublin</a:t>
            </a:r>
            <a:r>
              <a:rPr lang="zh-CN" altLang="en-US" sz="4000" dirty="0" smtClean="0"/>
              <a:t>：</a:t>
            </a:r>
            <a:r>
              <a:rPr sz="4000" dirty="0" smtClean="0"/>
              <a:t>Dublin </a:t>
            </a:r>
            <a:r>
              <a:rPr lang="zh-CN" altLang="en-US" sz="4000" dirty="0" smtClean="0"/>
              <a:t>之旅</a:t>
            </a:r>
            <a:endParaRPr lang="en-US" sz="4000" dirty="0"/>
          </a:p>
        </p:txBody>
      </p:sp>
      <p:sp>
        <p:nvSpPr>
          <p:cNvPr id="3" name="Subtitle 2"/>
          <p:cNvSpPr>
            <a:spLocks noGrp="1"/>
          </p:cNvSpPr>
          <p:nvPr>
            <p:ph type="subTitle" idx="1"/>
          </p:nvPr>
        </p:nvSpPr>
        <p:spPr/>
        <p:txBody>
          <a:bodyPr/>
          <a:lstStyle/>
          <a:p>
            <a:r>
              <a:rPr lang="en-US" dirty="0" smtClean="0"/>
              <a:t>Dan </a:t>
            </a:r>
            <a:r>
              <a:rPr lang="en-US" dirty="0" err="1" smtClean="0"/>
              <a:t>Eshner</a:t>
            </a:r>
            <a:endParaRPr lang="en-US" dirty="0" smtClean="0"/>
          </a:p>
          <a:p>
            <a:r>
              <a:rPr lang="en-US" dirty="0" smtClean="0"/>
              <a:t>2 </a:t>
            </a:r>
            <a:r>
              <a:rPr lang="zh-CN" altLang="en-US" dirty="0" smtClean="0"/>
              <a:t>月 </a:t>
            </a:r>
            <a:r>
              <a:rPr lang="en-US" dirty="0" smtClean="0"/>
              <a:t>2 </a:t>
            </a:r>
            <a:r>
              <a:rPr lang="zh-CN" altLang="en-US" dirty="0" smtClean="0"/>
              <a:t>日，星期一</a:t>
            </a:r>
            <a:endParaRPr lang="en-US" dirty="0" smtClean="0"/>
          </a:p>
          <a:p>
            <a:r>
              <a:rPr lang="en-US" dirty="0" smtClean="0"/>
              <a:t>15:00 - 16:15</a:t>
            </a:r>
            <a:endParaRPr lang="en-US" dirty="0"/>
          </a:p>
        </p:txBody>
      </p:sp>
      <p:sp>
        <p:nvSpPr>
          <p:cNvPr id="4" name="Text Placeholder 3"/>
          <p:cNvSpPr>
            <a:spLocks noGrp="1"/>
          </p:cNvSpPr>
          <p:nvPr>
            <p:ph type="body" sz="quarter" idx="10"/>
          </p:nvPr>
        </p:nvSpPr>
        <p:spPr/>
        <p:txBody>
          <a:bodyPr/>
          <a:lstStyle/>
          <a:p>
            <a:r>
              <a:rPr dirty="0" smtClean="0"/>
              <a:t>……</a:t>
            </a:r>
            <a:r>
              <a:rPr lang="zh-CN" altLang="en-US" dirty="0" smtClean="0"/>
              <a:t>另</a:t>
            </a:r>
            <a:r>
              <a:rPr lang="zh-CN" altLang="en-US" dirty="0" smtClean="0"/>
              <a:t>请参见</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8"/>
          <p:cNvGrpSpPr/>
          <p:nvPr/>
        </p:nvGrpSpPr>
        <p:grpSpPr>
          <a:xfrm>
            <a:off x="4876800" y="685800"/>
            <a:ext cx="3733800" cy="4079544"/>
            <a:chOff x="5410200" y="1362252"/>
            <a:chExt cx="3276600" cy="4079544"/>
          </a:xfrm>
        </p:grpSpPr>
        <p:sp>
          <p:nvSpPr>
            <p:cNvPr id="72" name="Rectangle 71"/>
            <p:cNvSpPr/>
            <p:nvPr/>
          </p:nvSpPr>
          <p:spPr>
            <a:xfrm>
              <a:off x="5410200" y="1362252"/>
              <a:ext cx="3276600" cy="4079544"/>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zh-CN" altLang="en-US" sz="1400" dirty="0" smtClean="0"/>
                <a:t>主机</a:t>
              </a:r>
              <a:r>
                <a:rPr lang="en-US" sz="1400" dirty="0" smtClean="0"/>
                <a:t> (.</a:t>
              </a:r>
              <a:r>
                <a:rPr lang="en-US" sz="1400" dirty="0" smtClean="0"/>
                <a:t>exe</a:t>
              </a:r>
              <a:r>
                <a:rPr lang="zh-CN" altLang="en-US" sz="1400" dirty="0" smtClean="0"/>
                <a:t>、</a:t>
              </a:r>
              <a:r>
                <a:rPr lang="en-US" sz="1400" dirty="0" smtClean="0"/>
                <a:t> IIS/WAS</a:t>
              </a:r>
              <a:r>
                <a:rPr lang="zh-CN" altLang="en-US" sz="1400" dirty="0" smtClean="0"/>
                <a:t>、</a:t>
              </a:r>
              <a:r>
                <a:rPr lang="en-US" sz="1400" dirty="0" smtClean="0"/>
                <a:t> </a:t>
              </a:r>
              <a:r>
                <a:rPr lang="en-US" sz="1400" dirty="0" smtClean="0"/>
                <a:t>.NET </a:t>
              </a:r>
              <a:r>
                <a:rPr lang="en-US" sz="1400" dirty="0" smtClean="0"/>
                <a:t>Services……)</a:t>
              </a:r>
              <a:endParaRPr lang="en-US" sz="1400" dirty="0"/>
            </a:p>
          </p:txBody>
        </p:sp>
        <p:sp>
          <p:nvSpPr>
            <p:cNvPr id="74" name="Rectangle 73"/>
            <p:cNvSpPr/>
            <p:nvPr/>
          </p:nvSpPr>
          <p:spPr>
            <a:xfrm>
              <a:off x="5486400" y="3726524"/>
              <a:ext cx="3124200" cy="133634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400" dirty="0" smtClean="0"/>
                <a:t>WF </a:t>
              </a:r>
              <a:r>
                <a:rPr lang="zh-CN" altLang="en-US" sz="2400" dirty="0" smtClean="0"/>
                <a:t>运行时</a:t>
              </a:r>
              <a:endParaRPr lang="en-US" sz="2400" dirty="0" smtClean="0"/>
            </a:p>
          </p:txBody>
        </p:sp>
        <p:sp>
          <p:nvSpPr>
            <p:cNvPr id="33" name="Rectangle 32"/>
            <p:cNvSpPr/>
            <p:nvPr/>
          </p:nvSpPr>
          <p:spPr>
            <a:xfrm>
              <a:off x="7282542" y="3779137"/>
              <a:ext cx="1251857" cy="1234440"/>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zh-CN" altLang="en-US" sz="1400" dirty="0" smtClean="0"/>
                <a:t>扩展</a:t>
              </a:r>
              <a:endParaRPr lang="en-US" sz="1400" dirty="0"/>
            </a:p>
          </p:txBody>
        </p:sp>
        <p:sp>
          <p:nvSpPr>
            <p:cNvPr id="34" name="Rectangle 33"/>
            <p:cNvSpPr/>
            <p:nvPr/>
          </p:nvSpPr>
          <p:spPr>
            <a:xfrm>
              <a:off x="7369098" y="4436605"/>
              <a:ext cx="1066800" cy="246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600" dirty="0" smtClean="0"/>
                <a:t>跟踪</a:t>
              </a:r>
              <a:endParaRPr lang="en-US" sz="1600" dirty="0"/>
            </a:p>
          </p:txBody>
        </p:sp>
        <p:sp>
          <p:nvSpPr>
            <p:cNvPr id="35" name="Rectangle 34"/>
            <p:cNvSpPr/>
            <p:nvPr/>
          </p:nvSpPr>
          <p:spPr>
            <a:xfrm>
              <a:off x="7369098" y="4103258"/>
              <a:ext cx="1066800" cy="246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dirty="0" smtClean="0"/>
                <a:t>持久性</a:t>
              </a:r>
              <a:endParaRPr lang="en-US" sz="1600" dirty="0"/>
            </a:p>
          </p:txBody>
        </p:sp>
        <p:sp>
          <p:nvSpPr>
            <p:cNvPr id="36" name="Rectangle 35"/>
            <p:cNvSpPr/>
            <p:nvPr/>
          </p:nvSpPr>
          <p:spPr>
            <a:xfrm>
              <a:off x="7357947" y="4745119"/>
              <a:ext cx="1089102" cy="2174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a:t>
              </a:r>
              <a:endParaRPr lang="en-US" sz="1600" dirty="0"/>
            </a:p>
          </p:txBody>
        </p:sp>
      </p:grpSp>
      <p:sp>
        <p:nvSpPr>
          <p:cNvPr id="2" name="Title 1"/>
          <p:cNvSpPr>
            <a:spLocks noGrp="1"/>
          </p:cNvSpPr>
          <p:nvPr>
            <p:ph type="title"/>
          </p:nvPr>
        </p:nvSpPr>
        <p:spPr/>
        <p:txBody>
          <a:bodyPr/>
          <a:lstStyle/>
          <a:p>
            <a:pPr algn="l"/>
            <a:r>
              <a:rPr lang="en-US" dirty="0" smtClean="0"/>
              <a:t>WF 101</a:t>
            </a:r>
            <a:endParaRPr lang="en-US" dirty="0"/>
          </a:p>
        </p:txBody>
      </p:sp>
      <p:sp>
        <p:nvSpPr>
          <p:cNvPr id="41" name="Content Placeholder 40"/>
          <p:cNvSpPr>
            <a:spLocks noGrp="1"/>
          </p:cNvSpPr>
          <p:nvPr>
            <p:ph idx="1"/>
          </p:nvPr>
        </p:nvSpPr>
        <p:spPr>
          <a:xfrm>
            <a:off x="443552" y="1354540"/>
            <a:ext cx="4357048" cy="5141794"/>
          </a:xfrm>
        </p:spPr>
        <p:txBody>
          <a:bodyPr>
            <a:normAutofit/>
          </a:bodyPr>
          <a:lstStyle/>
          <a:p>
            <a:r>
              <a:rPr lang="en-US" dirty="0" smtClean="0"/>
              <a:t>WF </a:t>
            </a:r>
            <a:r>
              <a:rPr lang="zh-CN" altLang="en-US" dirty="0" smtClean="0"/>
              <a:t>程序满足最低的要求</a:t>
            </a:r>
            <a:endParaRPr lang="en-US" dirty="0" smtClean="0"/>
          </a:p>
          <a:p>
            <a:pPr lvl="1"/>
            <a:r>
              <a:rPr lang="zh-CN" altLang="en-US" dirty="0" smtClean="0">
                <a:solidFill>
                  <a:srgbClr val="F6AE1E"/>
                </a:solidFill>
              </a:rPr>
              <a:t>活动（</a:t>
            </a:r>
            <a:r>
              <a:rPr lang="en-US" dirty="0" smtClean="0">
                <a:solidFill>
                  <a:srgbClr val="F6AE1E"/>
                </a:solidFill>
              </a:rPr>
              <a:t>A</a:t>
            </a:r>
            <a:r>
              <a:rPr lang="en-US" dirty="0" smtClean="0"/>
              <a:t>ctivities</a:t>
            </a:r>
            <a:r>
              <a:rPr lang="zh-CN" altLang="en-US" dirty="0" smtClean="0"/>
              <a:t>）</a:t>
            </a:r>
            <a:endParaRPr lang="en-US" dirty="0" smtClean="0"/>
          </a:p>
          <a:p>
            <a:pPr lvl="1"/>
            <a:r>
              <a:rPr lang="zh-CN" altLang="en-US" dirty="0" smtClean="0">
                <a:solidFill>
                  <a:srgbClr val="F6AE1E"/>
                </a:solidFill>
              </a:rPr>
              <a:t>运动时（</a:t>
            </a:r>
            <a:r>
              <a:rPr lang="en-US" dirty="0" smtClean="0">
                <a:solidFill>
                  <a:srgbClr val="F6AE1E"/>
                </a:solidFill>
              </a:rPr>
              <a:t>R</a:t>
            </a:r>
            <a:r>
              <a:rPr lang="en-US" dirty="0" smtClean="0"/>
              <a:t>untime</a:t>
            </a:r>
            <a:r>
              <a:rPr lang="zh-CN" altLang="en-US" dirty="0" smtClean="0"/>
              <a:t>）</a:t>
            </a:r>
            <a:endParaRPr lang="en-US" dirty="0" smtClean="0"/>
          </a:p>
          <a:p>
            <a:pPr lvl="1"/>
            <a:r>
              <a:rPr lang="zh-CN" altLang="en-US" dirty="0" smtClean="0">
                <a:solidFill>
                  <a:srgbClr val="F6AE1E"/>
                </a:solidFill>
              </a:rPr>
              <a:t>工具（</a:t>
            </a:r>
            <a:r>
              <a:rPr lang="en-US" dirty="0" smtClean="0">
                <a:solidFill>
                  <a:srgbClr val="F6AE1E"/>
                </a:solidFill>
              </a:rPr>
              <a:t>T</a:t>
            </a:r>
            <a:r>
              <a:rPr lang="en-US" dirty="0" smtClean="0"/>
              <a:t>ooling</a:t>
            </a:r>
            <a:r>
              <a:rPr lang="zh-CN" altLang="en-US" dirty="0" smtClean="0"/>
              <a:t>）</a:t>
            </a:r>
            <a:endParaRPr lang="en-US" dirty="0" smtClean="0"/>
          </a:p>
          <a:p>
            <a:pPr>
              <a:buNone/>
            </a:pPr>
            <a:endParaRPr lang="en-US" dirty="0" smtClean="0"/>
          </a:p>
        </p:txBody>
      </p:sp>
      <p:grpSp>
        <p:nvGrpSpPr>
          <p:cNvPr id="4" name="Group 41"/>
          <p:cNvGrpSpPr/>
          <p:nvPr/>
        </p:nvGrpSpPr>
        <p:grpSpPr>
          <a:xfrm>
            <a:off x="4876800" y="4845204"/>
            <a:ext cx="3733800" cy="1107744"/>
            <a:chOff x="5486400" y="721056"/>
            <a:chExt cx="3276600" cy="955344"/>
          </a:xfrm>
        </p:grpSpPr>
        <p:sp>
          <p:nvSpPr>
            <p:cNvPr id="67" name="Rectangle 24"/>
            <p:cNvSpPr/>
            <p:nvPr/>
          </p:nvSpPr>
          <p:spPr>
            <a:xfrm>
              <a:off x="5486400" y="721056"/>
              <a:ext cx="3276600" cy="955344"/>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zh-CN" altLang="en-US" dirty="0" smtClean="0">
                  <a:solidFill>
                    <a:schemeClr val="dk1"/>
                  </a:solidFill>
                </a:rPr>
                <a:t>工具</a:t>
              </a:r>
              <a:endParaRPr lang="en-US" dirty="0">
                <a:solidFill>
                  <a:schemeClr val="dk1"/>
                </a:solidFill>
              </a:endParaRPr>
            </a:p>
          </p:txBody>
        </p:sp>
        <p:sp>
          <p:nvSpPr>
            <p:cNvPr id="68" name="Rectangle 67"/>
            <p:cNvSpPr/>
            <p:nvPr/>
          </p:nvSpPr>
          <p:spPr>
            <a:xfrm>
              <a:off x="5543162" y="1112461"/>
              <a:ext cx="983776" cy="5028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VS Designer</a:t>
              </a:r>
              <a:endParaRPr lang="en-US" dirty="0"/>
            </a:p>
          </p:txBody>
        </p:sp>
        <p:sp>
          <p:nvSpPr>
            <p:cNvPr id="69" name="Rectangle 68"/>
            <p:cNvSpPr/>
            <p:nvPr/>
          </p:nvSpPr>
          <p:spPr>
            <a:xfrm>
              <a:off x="6593419" y="1112461"/>
              <a:ext cx="1059976" cy="5028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VS Debugger</a:t>
              </a:r>
              <a:endParaRPr lang="en-US" dirty="0"/>
            </a:p>
          </p:txBody>
        </p:sp>
        <p:sp>
          <p:nvSpPr>
            <p:cNvPr id="71" name="Rectangle 70"/>
            <p:cNvSpPr/>
            <p:nvPr/>
          </p:nvSpPr>
          <p:spPr>
            <a:xfrm>
              <a:off x="7711753" y="1112461"/>
              <a:ext cx="1011769" cy="5152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smtClean="0"/>
                <a:t>Rehosted</a:t>
              </a:r>
              <a:r>
                <a:rPr lang="en-US" sz="1600" dirty="0" smtClean="0"/>
                <a:t> Designer</a:t>
              </a:r>
              <a:endParaRPr lang="en-US" sz="1600" dirty="0"/>
            </a:p>
          </p:txBody>
        </p:sp>
      </p:grpSp>
      <p:sp>
        <p:nvSpPr>
          <p:cNvPr id="46" name="Rectangle 45"/>
          <p:cNvSpPr/>
          <p:nvPr/>
        </p:nvSpPr>
        <p:spPr>
          <a:xfrm>
            <a:off x="4963633" y="771348"/>
            <a:ext cx="3557016" cy="21945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zh-CN" altLang="en-US" dirty="0" smtClean="0">
                <a:solidFill>
                  <a:schemeClr val="bg1"/>
                </a:solidFill>
              </a:rPr>
              <a:t>工作流</a:t>
            </a:r>
            <a:endParaRPr lang="en-US" dirty="0">
              <a:solidFill>
                <a:schemeClr val="bg1"/>
              </a:solidFill>
            </a:endParaRPr>
          </a:p>
        </p:txBody>
      </p:sp>
      <p:sp>
        <p:nvSpPr>
          <p:cNvPr id="47" name="Rectangle 46"/>
          <p:cNvSpPr/>
          <p:nvPr/>
        </p:nvSpPr>
        <p:spPr>
          <a:xfrm>
            <a:off x="5029200" y="1304748"/>
            <a:ext cx="914400" cy="1616406"/>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zh-CN" altLang="en-US" sz="1600" dirty="0" smtClean="0"/>
              <a:t>活动</a:t>
            </a:r>
            <a:r>
              <a:rPr lang="en-US" sz="1600" dirty="0" smtClean="0"/>
              <a:t> </a:t>
            </a:r>
          </a:p>
          <a:p>
            <a:r>
              <a:rPr lang="zh-CN" altLang="en-US" sz="1600" dirty="0" smtClean="0"/>
              <a:t>库</a:t>
            </a:r>
            <a:endParaRPr lang="en-US" sz="1600" dirty="0"/>
          </a:p>
        </p:txBody>
      </p:sp>
      <p:sp>
        <p:nvSpPr>
          <p:cNvPr id="49" name="Rectangle 48"/>
          <p:cNvSpPr/>
          <p:nvPr/>
        </p:nvSpPr>
        <p:spPr>
          <a:xfrm>
            <a:off x="5105400" y="1893082"/>
            <a:ext cx="685800" cy="168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p:cNvSpPr/>
          <p:nvPr/>
        </p:nvSpPr>
        <p:spPr>
          <a:xfrm>
            <a:off x="5105400" y="2142948"/>
            <a:ext cx="685800" cy="168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Rectangle 50"/>
          <p:cNvSpPr/>
          <p:nvPr/>
        </p:nvSpPr>
        <p:spPr>
          <a:xfrm>
            <a:off x="5105400" y="2410276"/>
            <a:ext cx="685800" cy="168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Rectangle 51"/>
          <p:cNvSpPr/>
          <p:nvPr/>
        </p:nvSpPr>
        <p:spPr>
          <a:xfrm>
            <a:off x="5105400" y="2660142"/>
            <a:ext cx="685800" cy="168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5" name="Group 31"/>
          <p:cNvGrpSpPr/>
          <p:nvPr/>
        </p:nvGrpSpPr>
        <p:grpSpPr>
          <a:xfrm>
            <a:off x="6096000" y="999948"/>
            <a:ext cx="2089573" cy="1828800"/>
            <a:chOff x="6444827" y="1787856"/>
            <a:chExt cx="2089573" cy="1828800"/>
          </a:xfrm>
        </p:grpSpPr>
        <p:cxnSp>
          <p:nvCxnSpPr>
            <p:cNvPr id="60" name="Straight Arrow Connector 59"/>
            <p:cNvCxnSpPr/>
            <p:nvPr/>
          </p:nvCxnSpPr>
          <p:spPr>
            <a:xfrm rot="10800000" flipV="1">
              <a:off x="7086600" y="2206956"/>
              <a:ext cx="419100" cy="342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886700" y="2206956"/>
              <a:ext cx="342900" cy="5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rot="5400000">
              <a:off x="7696200" y="2930856"/>
              <a:ext cx="5334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 name="Group 42"/>
            <p:cNvGrpSpPr/>
            <p:nvPr/>
          </p:nvGrpSpPr>
          <p:grpSpPr>
            <a:xfrm>
              <a:off x="6444827" y="1787856"/>
              <a:ext cx="2089573" cy="1828800"/>
              <a:chOff x="6521027" y="2098344"/>
              <a:chExt cx="2089573" cy="1828800"/>
            </a:xfrm>
          </p:grpSpPr>
          <p:sp>
            <p:nvSpPr>
              <p:cNvPr id="53" name="Rectangle 52"/>
              <p:cNvSpPr/>
              <p:nvPr/>
            </p:nvSpPr>
            <p:spPr>
              <a:xfrm>
                <a:off x="7467600" y="2098344"/>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Flowchart: Decision 53"/>
              <p:cNvSpPr/>
              <p:nvPr/>
            </p:nvSpPr>
            <p:spPr>
              <a:xfrm>
                <a:off x="7581900" y="2403144"/>
                <a:ext cx="381000" cy="228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Rectangle 54"/>
              <p:cNvSpPr/>
              <p:nvPr/>
            </p:nvSpPr>
            <p:spPr>
              <a:xfrm>
                <a:off x="6858000" y="2860344"/>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p:cNvSpPr/>
              <p:nvPr/>
            </p:nvSpPr>
            <p:spPr>
              <a:xfrm>
                <a:off x="8001000" y="3088944"/>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p:cNvSpPr/>
              <p:nvPr/>
            </p:nvSpPr>
            <p:spPr>
              <a:xfrm>
                <a:off x="6858000" y="3317544"/>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ectangle 57"/>
              <p:cNvSpPr/>
              <p:nvPr/>
            </p:nvSpPr>
            <p:spPr>
              <a:xfrm>
                <a:off x="7467600" y="3774744"/>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9" name="Straight Arrow Connector 58"/>
              <p:cNvCxnSpPr>
                <a:stCxn id="53" idx="2"/>
                <a:endCxn id="54" idx="0"/>
              </p:cNvCxnSpPr>
              <p:nvPr/>
            </p:nvCxnSpPr>
            <p:spPr>
              <a:xfrm rot="5400000">
                <a:off x="7696200" y="2326944"/>
                <a:ext cx="15240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55" idx="2"/>
                <a:endCxn id="57" idx="0"/>
              </p:cNvCxnSpPr>
              <p:nvPr/>
            </p:nvCxnSpPr>
            <p:spPr>
              <a:xfrm rot="5400000">
                <a:off x="7010400" y="3165144"/>
                <a:ext cx="304800"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Freeform 63"/>
              <p:cNvSpPr/>
              <p:nvPr/>
            </p:nvSpPr>
            <p:spPr>
              <a:xfrm>
                <a:off x="6521027" y="2499664"/>
                <a:ext cx="1050350" cy="891177"/>
              </a:xfrm>
              <a:custGeom>
                <a:avLst/>
                <a:gdLst>
                  <a:gd name="connsiteX0" fmla="*/ 321733 w 1050350"/>
                  <a:gd name="connsiteY0" fmla="*/ 891177 h 891177"/>
                  <a:gd name="connsiteX1" fmla="*/ 121436 w 1050350"/>
                  <a:gd name="connsiteY1" fmla="*/ 145143 h 891177"/>
                  <a:gd name="connsiteX2" fmla="*/ 1050350 w 1050350"/>
                  <a:gd name="connsiteY2" fmla="*/ 20320 h 891177"/>
                </a:gdLst>
                <a:ahLst/>
                <a:cxnLst>
                  <a:cxn ang="0">
                    <a:pos x="connsiteX0" y="connsiteY0"/>
                  </a:cxn>
                  <a:cxn ang="0">
                    <a:pos x="connsiteX1" y="connsiteY1"/>
                  </a:cxn>
                  <a:cxn ang="0">
                    <a:pos x="connsiteX2" y="connsiteY2"/>
                  </a:cxn>
                </a:cxnLst>
                <a:rect l="l" t="t" r="r" b="b"/>
                <a:pathLst>
                  <a:path w="1050350" h="891177">
                    <a:moveTo>
                      <a:pt x="321733" y="891177"/>
                    </a:moveTo>
                    <a:cubicBezTo>
                      <a:pt x="160866" y="590731"/>
                      <a:pt x="0" y="290286"/>
                      <a:pt x="121436" y="145143"/>
                    </a:cubicBezTo>
                    <a:cubicBezTo>
                      <a:pt x="242872" y="0"/>
                      <a:pt x="927462" y="43059"/>
                      <a:pt x="1050350" y="20320"/>
                    </a:cubicBez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 4.0 </a:t>
            </a:r>
            <a:r>
              <a:rPr lang="zh-CN" altLang="en-US" dirty="0" smtClean="0"/>
              <a:t>准备</a:t>
            </a:r>
            <a:endParaRPr lang="en-US" dirty="0"/>
          </a:p>
        </p:txBody>
      </p:sp>
      <p:sp>
        <p:nvSpPr>
          <p:cNvPr id="3" name="Content Placeholder 2"/>
          <p:cNvSpPr>
            <a:spLocks noGrp="1"/>
          </p:cNvSpPr>
          <p:nvPr>
            <p:ph idx="1"/>
          </p:nvPr>
        </p:nvSpPr>
        <p:spPr>
          <a:xfrm>
            <a:off x="730044" y="1412875"/>
            <a:ext cx="7681532" cy="5216525"/>
          </a:xfrm>
        </p:spPr>
        <p:txBody>
          <a:bodyPr>
            <a:normAutofit/>
          </a:bodyPr>
          <a:lstStyle/>
          <a:p>
            <a:r>
              <a:rPr lang="zh-CN" altLang="en-US" dirty="0" smtClean="0"/>
              <a:t>您的</a:t>
            </a:r>
            <a:r>
              <a:rPr lang="en-US" dirty="0" smtClean="0"/>
              <a:t> 3.x </a:t>
            </a:r>
            <a:r>
              <a:rPr lang="zh-CN" altLang="en-US" dirty="0" smtClean="0"/>
              <a:t>工作流可以继续工作</a:t>
            </a:r>
            <a:endParaRPr lang="en-US" dirty="0" smtClean="0"/>
          </a:p>
          <a:p>
            <a:pPr lvl="1"/>
            <a:r>
              <a:rPr lang="zh-CN" altLang="en-US" dirty="0" smtClean="0"/>
              <a:t>使用 </a:t>
            </a:r>
            <a:r>
              <a:rPr lang="en-US" dirty="0" smtClean="0"/>
              <a:t>WF 3.0 </a:t>
            </a:r>
            <a:r>
              <a:rPr lang="zh-CN" altLang="en-US" dirty="0" smtClean="0"/>
              <a:t>运行时</a:t>
            </a:r>
            <a:endParaRPr lang="en-US" dirty="0" smtClean="0"/>
          </a:p>
          <a:p>
            <a:r>
              <a:rPr lang="zh-CN" altLang="en-US" dirty="0" smtClean="0"/>
              <a:t>可以在 </a:t>
            </a:r>
            <a:r>
              <a:rPr lang="en-US" altLang="zh-CN" dirty="0" smtClean="0"/>
              <a:t>4.0 </a:t>
            </a:r>
            <a:r>
              <a:rPr lang="zh-CN" altLang="en-US" dirty="0" smtClean="0"/>
              <a:t>流程中使用 </a:t>
            </a:r>
            <a:r>
              <a:rPr lang="en-US" dirty="0" smtClean="0"/>
              <a:t>3.x </a:t>
            </a:r>
            <a:r>
              <a:rPr lang="zh-CN" altLang="en-US" dirty="0" smtClean="0"/>
              <a:t>活动</a:t>
            </a:r>
            <a:endParaRPr lang="en-US" dirty="0" smtClean="0"/>
          </a:p>
          <a:p>
            <a:pPr lvl="1"/>
            <a:r>
              <a:rPr lang="zh-CN" altLang="en-US" dirty="0" smtClean="0"/>
              <a:t>使用 </a:t>
            </a:r>
            <a:r>
              <a:rPr lang="en-US" i="1" dirty="0" smtClean="0">
                <a:solidFill>
                  <a:srgbClr val="FFC000"/>
                </a:solidFill>
              </a:rPr>
              <a:t>Interop</a:t>
            </a:r>
            <a:r>
              <a:rPr lang="en-US" dirty="0" smtClean="0"/>
              <a:t> </a:t>
            </a:r>
            <a:r>
              <a:rPr lang="zh-CN" altLang="en-US" dirty="0" smtClean="0"/>
              <a:t>活动</a:t>
            </a:r>
            <a:endParaRPr lang="en-US" dirty="0" smtClean="0"/>
          </a:p>
          <a:p>
            <a:r>
              <a:rPr lang="zh-CN" altLang="en-US" dirty="0" smtClean="0"/>
              <a:t>关于如何准备</a:t>
            </a:r>
            <a:r>
              <a:rPr lang="en-US" dirty="0" smtClean="0"/>
              <a:t> 3.x </a:t>
            </a:r>
            <a:r>
              <a:rPr lang="zh-CN" altLang="en-US" dirty="0" smtClean="0"/>
              <a:t>应用程序的指南即将发布</a:t>
            </a:r>
            <a:endParaRPr lang="en-US" dirty="0" smtClean="0"/>
          </a:p>
          <a:p>
            <a:pPr lvl="1">
              <a:buNone/>
            </a:pPr>
            <a:endParaRPr lang="en-US" b="1" i="1" dirty="0" smtClean="0"/>
          </a:p>
          <a:p>
            <a:pPr lvl="1"/>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dirty="0" smtClean="0"/>
              <a:t>SBPCT310  WF 4.0</a:t>
            </a:r>
            <a:r>
              <a:rPr lang="zh-CN" altLang="en-US" sz="4000" dirty="0" smtClean="0"/>
              <a:t>：迁移 </a:t>
            </a:r>
            <a:r>
              <a:rPr sz="4000" dirty="0" smtClean="0"/>
              <a:t>WF 3.0 / 3.5 </a:t>
            </a:r>
            <a:r>
              <a:rPr lang="zh-CN" altLang="en-US" sz="4000" dirty="0" smtClean="0"/>
              <a:t>的客户</a:t>
            </a:r>
            <a:endParaRPr lang="en-US" sz="4000" dirty="0"/>
          </a:p>
        </p:txBody>
      </p:sp>
      <p:sp>
        <p:nvSpPr>
          <p:cNvPr id="3" name="Subtitle 2"/>
          <p:cNvSpPr>
            <a:spLocks noGrp="1"/>
          </p:cNvSpPr>
          <p:nvPr>
            <p:ph type="subTitle" idx="1"/>
          </p:nvPr>
        </p:nvSpPr>
        <p:spPr/>
        <p:txBody>
          <a:bodyPr/>
          <a:lstStyle/>
          <a:p>
            <a:r>
              <a:rPr lang="en-US" dirty="0" smtClean="0"/>
              <a:t>Bob Schmidt</a:t>
            </a:r>
          </a:p>
          <a:p>
            <a:r>
              <a:rPr lang="en-US" dirty="0" smtClean="0"/>
              <a:t>2 </a:t>
            </a:r>
            <a:r>
              <a:rPr lang="zh-CN" altLang="en-US" dirty="0" smtClean="0"/>
              <a:t>月 </a:t>
            </a:r>
            <a:r>
              <a:rPr lang="en-US" dirty="0" smtClean="0"/>
              <a:t>5 </a:t>
            </a:r>
            <a:r>
              <a:rPr lang="zh-CN" altLang="en-US" dirty="0" smtClean="0"/>
              <a:t>日，星期四</a:t>
            </a:r>
            <a:endParaRPr lang="en-US" dirty="0" smtClean="0"/>
          </a:p>
          <a:p>
            <a:r>
              <a:rPr lang="en-US" dirty="0" smtClean="0"/>
              <a:t>8:30 - 9:45 </a:t>
            </a:r>
          </a:p>
          <a:p>
            <a:r>
              <a:rPr lang="en-US" dirty="0" smtClean="0"/>
              <a:t>2 </a:t>
            </a:r>
            <a:r>
              <a:rPr lang="zh-CN" altLang="en-US" dirty="0" smtClean="0"/>
              <a:t>月 </a:t>
            </a:r>
            <a:r>
              <a:rPr lang="en-US" altLang="zh-CN" dirty="0" smtClean="0"/>
              <a:t>6 </a:t>
            </a:r>
            <a:r>
              <a:rPr lang="zh-CN" altLang="en-US" dirty="0" smtClean="0"/>
              <a:t>日，星期五</a:t>
            </a:r>
            <a:endParaRPr lang="en-US" dirty="0" smtClean="0"/>
          </a:p>
          <a:p>
            <a:r>
              <a:rPr lang="en-US" dirty="0" smtClean="0"/>
              <a:t>10:30 - 11:45</a:t>
            </a:r>
            <a:endParaRPr lang="en-US" dirty="0"/>
          </a:p>
        </p:txBody>
      </p:sp>
      <p:sp>
        <p:nvSpPr>
          <p:cNvPr id="4" name="Text Placeholder 3"/>
          <p:cNvSpPr>
            <a:spLocks noGrp="1"/>
          </p:cNvSpPr>
          <p:nvPr>
            <p:ph type="body" sz="quarter" idx="10"/>
          </p:nvPr>
        </p:nvSpPr>
        <p:spPr/>
        <p:txBody>
          <a:bodyPr/>
          <a:lstStyle/>
          <a:p>
            <a:r>
              <a:rPr dirty="0" smtClean="0"/>
              <a:t>……</a:t>
            </a:r>
            <a:r>
              <a:rPr lang="zh-CN" altLang="en-US" dirty="0" smtClean="0"/>
              <a:t>另</a:t>
            </a:r>
            <a:r>
              <a:rPr lang="zh-CN" altLang="en-US" dirty="0" smtClean="0"/>
              <a:t>请参见</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记住</a:t>
            </a:r>
            <a:endParaRPr lang="en-US" dirty="0"/>
          </a:p>
        </p:txBody>
      </p:sp>
      <p:sp>
        <p:nvSpPr>
          <p:cNvPr id="3" name="Content Placeholder 2"/>
          <p:cNvSpPr>
            <a:spLocks noGrp="1"/>
          </p:cNvSpPr>
          <p:nvPr>
            <p:ph idx="1"/>
          </p:nvPr>
        </p:nvSpPr>
        <p:spPr>
          <a:xfrm>
            <a:off x="730044" y="1412875"/>
            <a:ext cx="7880556" cy="4351961"/>
          </a:xfrm>
        </p:spPr>
        <p:txBody>
          <a:bodyPr/>
          <a:lstStyle/>
          <a:p>
            <a:r>
              <a:rPr lang="en-US" dirty="0" smtClean="0"/>
              <a:t>WF </a:t>
            </a:r>
            <a:r>
              <a:rPr lang="zh-CN" altLang="en-US" dirty="0" smtClean="0"/>
              <a:t>是</a:t>
            </a:r>
            <a:r>
              <a:rPr lang="en-US" dirty="0" smtClean="0"/>
              <a:t> ART</a:t>
            </a:r>
          </a:p>
          <a:p>
            <a:pPr lvl="1"/>
            <a:r>
              <a:rPr lang="zh-CN" altLang="en-US" dirty="0" smtClean="0"/>
              <a:t>活动、运行时和工具</a:t>
            </a:r>
            <a:endParaRPr lang="en-US" dirty="0" smtClean="0"/>
          </a:p>
          <a:p>
            <a:r>
              <a:rPr lang="zh-CN" altLang="en-US" dirty="0" smtClean="0"/>
              <a:t>流程是普遍使用的</a:t>
            </a:r>
            <a:endParaRPr lang="en-US" dirty="0" smtClean="0"/>
          </a:p>
          <a:p>
            <a:pPr lvl="1"/>
            <a:r>
              <a:rPr lang="zh-CN" altLang="en-US" dirty="0" smtClean="0"/>
              <a:t>任何应用程序都可以使用</a:t>
            </a:r>
            <a:r>
              <a:rPr lang="en-US" dirty="0" smtClean="0"/>
              <a:t> WF 4.0</a:t>
            </a:r>
          </a:p>
          <a:p>
            <a:r>
              <a:rPr lang="zh-CN" altLang="en-US" smtClean="0"/>
              <a:t>可见性</a:t>
            </a:r>
            <a:r>
              <a:rPr lang="zh-CN" altLang="en-US" smtClean="0"/>
              <a:t>非常</a:t>
            </a:r>
            <a:r>
              <a:rPr lang="zh-CN" altLang="en-US" smtClean="0"/>
              <a:t>重要</a:t>
            </a:r>
            <a:endParaRPr lang="en-US" dirty="0" smtClean="0"/>
          </a:p>
          <a:p>
            <a:pPr lvl="1"/>
            <a:r>
              <a:rPr lang="zh-CN" altLang="en-US" dirty="0" smtClean="0"/>
              <a:t>代码透明，工作流可见</a:t>
            </a:r>
            <a:endParaRPr lang="en-US" dirty="0" smtClean="0"/>
          </a:p>
          <a:p>
            <a:r>
              <a:rPr lang="zh-CN" altLang="en-US" dirty="0" smtClean="0"/>
              <a:t>工作流非常好</a:t>
            </a:r>
            <a:endParaRPr lang="en-US" dirty="0" smtClean="0"/>
          </a:p>
          <a:p>
            <a:pPr lvl="1"/>
            <a:r>
              <a:rPr lang="zh-CN" altLang="en-US" dirty="0" smtClean="0"/>
              <a:t>向我们的战略添加核心内容，用于模型驱动的业务逻辑发展</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a:srcRect/>
          <a:stretch>
            <a:fillRect/>
          </a:stretch>
        </p:blipFill>
        <p:spPr bwMode="black">
          <a:xfrm>
            <a:off x="1580359" y="2787387"/>
            <a:ext cx="5983282" cy="1283229"/>
          </a:xfrm>
          <a:prstGeom prst="rect">
            <a:avLst/>
          </a:prstGeom>
          <a:noFill/>
        </p:spPr>
      </p:pic>
      <p:sp>
        <p:nvSpPr>
          <p:cNvPr id="7" name="Text Box 3"/>
          <p:cNvSpPr txBox="1">
            <a:spLocks noChangeArrowheads="1"/>
          </p:cNvSpPr>
          <p:nvPr/>
        </p:nvSpPr>
        <p:spPr bwMode="blackWhite">
          <a:xfrm>
            <a:off x="-1014545" y="6083573"/>
            <a:ext cx="11173090" cy="30776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altLang="zh-CN" sz="700" dirty="0" smtClean="0">
                <a:latin typeface="Segoe" pitchFamily="34" charset="0"/>
                <a:cs typeface="Arial" charset="0"/>
              </a:rPr>
              <a:t>© 2009 Microsoft Corporation</a:t>
            </a:r>
            <a:r>
              <a:rPr lang="zh-CN" altLang="en-US" sz="700" dirty="0" smtClean="0">
                <a:latin typeface="Segoe" pitchFamily="34" charset="0"/>
                <a:cs typeface="Arial" charset="0"/>
              </a:rPr>
              <a:t>。保留所有权利。</a:t>
            </a:r>
            <a:r>
              <a:rPr lang="en-US" altLang="zh-CN" sz="700" dirty="0" smtClean="0">
                <a:latin typeface="Segoe" pitchFamily="34" charset="0"/>
                <a:cs typeface="Arial" charset="0"/>
              </a:rPr>
              <a:t>Microsoft</a:t>
            </a:r>
            <a:r>
              <a:rPr lang="zh-CN" altLang="en-US" sz="700" dirty="0" smtClean="0">
                <a:latin typeface="Segoe" pitchFamily="34" charset="0"/>
                <a:cs typeface="Arial" charset="0"/>
              </a:rPr>
              <a:t>、</a:t>
            </a:r>
            <a:r>
              <a:rPr lang="en-US" altLang="zh-CN" sz="700" dirty="0" smtClean="0">
                <a:latin typeface="Segoe" pitchFamily="34" charset="0"/>
                <a:cs typeface="Arial" charset="0"/>
              </a:rPr>
              <a:t>Windows</a:t>
            </a:r>
            <a:r>
              <a:rPr lang="zh-CN" altLang="en-US" sz="700" dirty="0" smtClean="0">
                <a:latin typeface="Segoe" pitchFamily="34" charset="0"/>
                <a:cs typeface="Arial" charset="0"/>
              </a:rPr>
              <a:t>、</a:t>
            </a:r>
            <a:r>
              <a:rPr lang="en-US" altLang="zh-CN" sz="700" dirty="0" smtClean="0">
                <a:latin typeface="Segoe" pitchFamily="34" charset="0"/>
                <a:cs typeface="Arial" charset="0"/>
              </a:rPr>
              <a:t>Windows Vista </a:t>
            </a:r>
            <a:r>
              <a:rPr lang="zh-CN" altLang="en-US" sz="700" dirty="0" smtClean="0">
                <a:latin typeface="Segoe" pitchFamily="34" charset="0"/>
                <a:cs typeface="Arial" charset="0"/>
              </a:rPr>
              <a:t>和其他产品名称是微软在美国和</a:t>
            </a:r>
            <a:r>
              <a:rPr lang="en-US" altLang="zh-CN" sz="700" dirty="0" smtClean="0">
                <a:latin typeface="Segoe" pitchFamily="34" charset="0"/>
                <a:cs typeface="Arial" charset="0"/>
              </a:rPr>
              <a:t>/</a:t>
            </a:r>
            <a:r>
              <a:rPr lang="zh-CN" altLang="en-US" sz="700" dirty="0" smtClean="0">
                <a:latin typeface="Segoe" pitchFamily="34" charset="0"/>
                <a:cs typeface="Arial" charset="0"/>
              </a:rPr>
              <a:t>或其他国家</a:t>
            </a:r>
            <a:r>
              <a:rPr lang="en-US" altLang="zh-CN" sz="700" dirty="0" smtClean="0">
                <a:latin typeface="Segoe" pitchFamily="34" charset="0"/>
                <a:cs typeface="Arial" charset="0"/>
              </a:rPr>
              <a:t>/</a:t>
            </a:r>
            <a:r>
              <a:rPr lang="zh-CN" altLang="en-US" sz="700" dirty="0" smtClean="0">
                <a:latin typeface="Segoe" pitchFamily="34" charset="0"/>
                <a:cs typeface="Arial" charset="0"/>
              </a:rPr>
              <a:t>地区的注册商标和</a:t>
            </a:r>
            <a:r>
              <a:rPr lang="en-US" altLang="zh-CN" sz="700" dirty="0" smtClean="0">
                <a:latin typeface="Segoe" pitchFamily="34" charset="0"/>
                <a:cs typeface="Arial" charset="0"/>
              </a:rPr>
              <a:t>/</a:t>
            </a:r>
            <a:r>
              <a:rPr lang="zh-CN" altLang="en-US" sz="700" dirty="0" smtClean="0">
                <a:latin typeface="Segoe" pitchFamily="34" charset="0"/>
                <a:cs typeface="Arial" charset="0"/>
              </a:rPr>
              <a:t>或商标。本文档仅用于提供信息，并代表再本文档</a:t>
            </a:r>
            <a:r>
              <a:rPr lang="zh-CN" altLang="en-US" sz="700" dirty="0" smtClean="0">
                <a:latin typeface="Segoe" pitchFamily="34" charset="0"/>
                <a:cs typeface="Arial" charset="0"/>
              </a:rPr>
              <a:t>发布</a:t>
            </a:r>
            <a:endParaRPr lang="en-US" altLang="zh-CN" sz="700" dirty="0" smtClean="0">
              <a:latin typeface="Segoe" pitchFamily="34" charset="0"/>
              <a:cs typeface="Arial" charset="0"/>
            </a:endParaRPr>
          </a:p>
          <a:p>
            <a:pPr algn="ctr" defTabSz="914099" eaLnBrk="0" hangingPunct="0"/>
            <a:r>
              <a:rPr lang="zh-CN" altLang="en-US" sz="700" dirty="0" smtClean="0">
                <a:latin typeface="Segoe" pitchFamily="34" charset="0"/>
                <a:cs typeface="Arial" charset="0"/>
              </a:rPr>
              <a:t>时</a:t>
            </a:r>
            <a:r>
              <a:rPr lang="zh-CN" altLang="en-US" sz="700" dirty="0" smtClean="0">
                <a:latin typeface="Segoe" pitchFamily="34" charset="0"/>
                <a:cs typeface="Arial" charset="0"/>
              </a:rPr>
              <a:t>微软的当前看法。因为微软必须响应不断变化的市场需求，所以本文档不应视为微软的承诺，并且在本文档发布之后，微软不保证提供信息的准确性。微软对本文档中的信息不提供任何明示或暗示的保证。</a:t>
            </a:r>
            <a:endParaRPr lang="en-US" sz="700" dirty="0">
              <a:latin typeface="Segoe" pitchFamily="34"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115"/>
          <p:cNvGrpSpPr/>
          <p:nvPr/>
        </p:nvGrpSpPr>
        <p:grpSpPr>
          <a:xfrm>
            <a:off x="2438400" y="4343162"/>
            <a:ext cx="4343400" cy="2133838"/>
            <a:chOff x="4785632" y="1143000"/>
            <a:chExt cx="5196568" cy="2133838"/>
          </a:xfrm>
        </p:grpSpPr>
        <p:sp>
          <p:nvSpPr>
            <p:cNvPr id="15" name="Rectangle 14"/>
            <p:cNvSpPr/>
            <p:nvPr/>
          </p:nvSpPr>
          <p:spPr bwMode="auto">
            <a:xfrm>
              <a:off x="4785632" y="1143000"/>
              <a:ext cx="4831896" cy="2133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300" dirty="0" smtClean="0">
                  <a:solidFill>
                    <a:schemeClr val="bg1"/>
                  </a:solidFill>
                </a:rPr>
                <a:t>Code</a:t>
              </a:r>
            </a:p>
          </p:txBody>
        </p:sp>
        <p:sp>
          <p:nvSpPr>
            <p:cNvPr id="53" name="TextBox 52"/>
            <p:cNvSpPr txBox="1"/>
            <p:nvPr/>
          </p:nvSpPr>
          <p:spPr>
            <a:xfrm>
              <a:off x="4953000" y="1676400"/>
              <a:ext cx="5029200" cy="1600438"/>
            </a:xfrm>
            <a:prstGeom prst="rect">
              <a:avLst/>
            </a:prstGeom>
            <a:noFill/>
          </p:spPr>
          <p:txBody>
            <a:bodyPr wrap="square" rtlCol="0">
              <a:spAutoFit/>
            </a:bodyPr>
            <a:lstStyle/>
            <a:p>
              <a:r>
                <a:rPr lang="en-US" sz="1200" b="1" dirty="0" smtClean="0">
                  <a:solidFill>
                    <a:schemeClr val="bg1"/>
                  </a:solidFill>
                  <a:latin typeface="Consolas" pitchFamily="49" charset="0"/>
                </a:rPr>
                <a:t>void </a:t>
              </a:r>
              <a:r>
                <a:rPr lang="en-US" sz="1200" b="1" dirty="0" err="1" smtClean="0">
                  <a:solidFill>
                    <a:schemeClr val="bg1"/>
                  </a:solidFill>
                  <a:latin typeface="Consolas" pitchFamily="49" charset="0"/>
                </a:rPr>
                <a:t>GetPassword</a:t>
              </a:r>
              <a:r>
                <a:rPr lang="en-US" sz="1200" b="1" dirty="0" smtClean="0">
                  <a:solidFill>
                    <a:schemeClr val="bg1"/>
                  </a:solidFill>
                  <a:latin typeface="Consolas" pitchFamily="49" charset="0"/>
                </a:rPr>
                <a:t>(string password)</a:t>
              </a:r>
            </a:p>
            <a:p>
              <a:r>
                <a:rPr lang="en-US" sz="1200" b="1" dirty="0" smtClean="0">
                  <a:solidFill>
                    <a:schemeClr val="bg1"/>
                  </a:solidFill>
                  <a:latin typeface="Consolas" pitchFamily="49" charset="0"/>
                </a:rPr>
                <a:t>{</a:t>
              </a:r>
            </a:p>
            <a:p>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bool</a:t>
              </a:r>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 = </a:t>
              </a:r>
              <a:r>
                <a:rPr lang="en-US" sz="1200" b="1" dirty="0" err="1" smtClean="0">
                  <a:solidFill>
                    <a:schemeClr val="accent6"/>
                  </a:solidFill>
                  <a:latin typeface="Consolas" pitchFamily="49" charset="0"/>
                </a:rPr>
                <a:t>State.Get</a:t>
              </a:r>
              <a:r>
                <a:rPr lang="en-US" sz="1200" b="1" dirty="0" smtClean="0">
                  <a:solidFill>
                    <a:schemeClr val="accent6"/>
                  </a:solidFill>
                  <a:latin typeface="Consolas" pitchFamily="49" charset="0"/>
                </a:rPr>
                <a:t>("</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a:t>
              </a:r>
            </a:p>
            <a:p>
              <a:r>
                <a:rPr lang="en-US" sz="1200" b="1" dirty="0" smtClean="0">
                  <a:solidFill>
                    <a:schemeClr val="accent6"/>
                  </a:solidFill>
                  <a:latin typeface="Consolas" pitchFamily="49" charset="0"/>
                </a:rPr>
                <a:t>  if (!</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 { throw new Exception(); }  </a:t>
              </a:r>
            </a:p>
            <a:p>
              <a:r>
                <a:rPr lang="en-US" sz="1200" b="1" dirty="0" smtClean="0">
                  <a:solidFill>
                    <a:schemeClr val="accent4"/>
                  </a:solidFill>
                  <a:latin typeface="Consolas" pitchFamily="49" charset="0"/>
                </a:rPr>
                <a:t>  string user = </a:t>
              </a:r>
              <a:r>
                <a:rPr lang="en-US" sz="1200" b="1" dirty="0" err="1" smtClean="0">
                  <a:solidFill>
                    <a:schemeClr val="accent4"/>
                  </a:solidFill>
                  <a:latin typeface="Consolas" pitchFamily="49" charset="0"/>
                </a:rPr>
                <a:t>State.Get</a:t>
              </a:r>
              <a:r>
                <a:rPr lang="en-US" sz="1200" b="1" dirty="0" smtClean="0">
                  <a:solidFill>
                    <a:schemeClr val="accent4"/>
                  </a:solidFill>
                  <a:latin typeface="Consolas" pitchFamily="49" charset="0"/>
                </a:rPr>
                <a:t>("User");</a:t>
              </a:r>
            </a:p>
            <a:p>
              <a:r>
                <a:rPr lang="en-US" sz="1200" b="1" dirty="0" smtClean="0">
                  <a:solidFill>
                    <a:schemeClr val="bg1"/>
                  </a:solidFill>
                  <a:latin typeface="Consolas" pitchFamily="49" charset="0"/>
                </a:rPr>
                <a:t>  Validate(user, password);</a:t>
              </a:r>
            </a:p>
            <a:p>
              <a:r>
                <a:rPr lang="en-US" sz="1200" b="1" dirty="0" smtClean="0">
                  <a:solidFill>
                    <a:schemeClr val="bg1"/>
                  </a:solidFill>
                  <a:latin typeface="Consolas" pitchFamily="49" charset="0"/>
                </a:rPr>
                <a:t>}  </a:t>
              </a:r>
            </a:p>
            <a:p>
              <a:endParaRPr lang="en-US" sz="1200" b="1" dirty="0">
                <a:solidFill>
                  <a:schemeClr val="bg1"/>
                </a:solidFill>
                <a:latin typeface="Consolas" pitchFamily="49" charset="0"/>
              </a:endParaRPr>
            </a:p>
          </p:txBody>
        </p:sp>
      </p:grpSp>
      <p:grpSp>
        <p:nvGrpSpPr>
          <p:cNvPr id="21" name="Group 108"/>
          <p:cNvGrpSpPr/>
          <p:nvPr/>
        </p:nvGrpSpPr>
        <p:grpSpPr>
          <a:xfrm>
            <a:off x="2438400" y="4586548"/>
            <a:ext cx="4191000" cy="1792986"/>
            <a:chOff x="5486400" y="590049"/>
            <a:chExt cx="4191000" cy="1617785"/>
          </a:xfrm>
        </p:grpSpPr>
        <p:sp>
          <p:nvSpPr>
            <p:cNvPr id="85" name="Rectangle 84"/>
            <p:cNvSpPr/>
            <p:nvPr/>
          </p:nvSpPr>
          <p:spPr bwMode="auto">
            <a:xfrm>
              <a:off x="5486400" y="590049"/>
              <a:ext cx="4038600" cy="161778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300" dirty="0" smtClean="0">
                  <a:solidFill>
                    <a:schemeClr val="bg1"/>
                  </a:solidFill>
                </a:rPr>
                <a:t>Code</a:t>
              </a:r>
            </a:p>
          </p:txBody>
        </p:sp>
        <p:sp>
          <p:nvSpPr>
            <p:cNvPr id="86" name="TextBox 85"/>
            <p:cNvSpPr txBox="1"/>
            <p:nvPr/>
          </p:nvSpPr>
          <p:spPr>
            <a:xfrm>
              <a:off x="5498802" y="971802"/>
              <a:ext cx="4178598" cy="1055269"/>
            </a:xfrm>
            <a:prstGeom prst="rect">
              <a:avLst/>
            </a:prstGeom>
            <a:noFill/>
          </p:spPr>
          <p:txBody>
            <a:bodyPr wrap="square" rtlCol="0">
              <a:spAutoFit/>
            </a:bodyPr>
            <a:lstStyle/>
            <a:p>
              <a:r>
                <a:rPr lang="en-US" sz="1400" b="1" dirty="0" smtClean="0">
                  <a:solidFill>
                    <a:schemeClr val="bg1"/>
                  </a:solidFill>
                  <a:latin typeface="Consolas" pitchFamily="49" charset="0"/>
                </a:rPr>
                <a:t>void </a:t>
              </a:r>
              <a:r>
                <a:rPr lang="en-US" sz="1400" b="1" dirty="0" err="1" smtClean="0">
                  <a:solidFill>
                    <a:schemeClr val="bg1"/>
                  </a:solidFill>
                  <a:latin typeface="Consolas" pitchFamily="49" charset="0"/>
                </a:rPr>
                <a:t>GetPassword</a:t>
              </a:r>
              <a:r>
                <a:rPr lang="en-US" sz="1400" b="1" dirty="0" smtClean="0">
                  <a:solidFill>
                    <a:schemeClr val="bg1"/>
                  </a:solidFill>
                  <a:latin typeface="Consolas" pitchFamily="49" charset="0"/>
                </a:rPr>
                <a:t>(string password)</a:t>
              </a:r>
            </a:p>
            <a:p>
              <a:r>
                <a:rPr lang="en-US" sz="1400" b="1" dirty="0" smtClean="0">
                  <a:solidFill>
                    <a:schemeClr val="bg1"/>
                  </a:solidFill>
                  <a:latin typeface="Consolas" pitchFamily="49" charset="0"/>
                </a:rPr>
                <a:t>{</a:t>
              </a:r>
            </a:p>
            <a:p>
              <a:endParaRPr lang="en-US" sz="1400" b="1" dirty="0" smtClean="0">
                <a:solidFill>
                  <a:schemeClr val="bg1"/>
                </a:solidFill>
                <a:latin typeface="Consolas" pitchFamily="49" charset="0"/>
              </a:endParaRPr>
            </a:p>
            <a:p>
              <a:r>
                <a:rPr lang="en-US" sz="1400" b="1" dirty="0" smtClean="0">
                  <a:solidFill>
                    <a:schemeClr val="bg1"/>
                  </a:solidFill>
                  <a:latin typeface="Consolas" pitchFamily="49" charset="0"/>
                </a:rPr>
                <a:t>  Validate(user, password);</a:t>
              </a:r>
            </a:p>
            <a:p>
              <a:r>
                <a:rPr lang="en-US" sz="1400" b="1" dirty="0" smtClean="0">
                  <a:solidFill>
                    <a:schemeClr val="bg1"/>
                  </a:solidFill>
                  <a:latin typeface="Consolas" pitchFamily="49" charset="0"/>
                </a:rPr>
                <a:t>}  </a:t>
              </a:r>
            </a:p>
          </p:txBody>
        </p:sp>
      </p:grpSp>
      <p:grpSp>
        <p:nvGrpSpPr>
          <p:cNvPr id="3" name="Group 129"/>
          <p:cNvGrpSpPr/>
          <p:nvPr/>
        </p:nvGrpSpPr>
        <p:grpSpPr>
          <a:xfrm>
            <a:off x="2438400" y="1197696"/>
            <a:ext cx="4267200" cy="2080392"/>
            <a:chOff x="381000" y="1066800"/>
            <a:chExt cx="4267200" cy="2080392"/>
          </a:xfrm>
        </p:grpSpPr>
        <p:sp>
          <p:nvSpPr>
            <p:cNvPr id="16" name="Rectangle 15"/>
            <p:cNvSpPr/>
            <p:nvPr/>
          </p:nvSpPr>
          <p:spPr bwMode="auto">
            <a:xfrm>
              <a:off x="381000" y="1066800"/>
              <a:ext cx="3886200" cy="19265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300" dirty="0" smtClean="0">
                  <a:solidFill>
                    <a:schemeClr val="bg1"/>
                  </a:solidFill>
                </a:rPr>
                <a:t>Code</a:t>
              </a:r>
            </a:p>
          </p:txBody>
        </p:sp>
        <p:sp>
          <p:nvSpPr>
            <p:cNvPr id="57" name="TextBox 56"/>
            <p:cNvSpPr txBox="1"/>
            <p:nvPr/>
          </p:nvSpPr>
          <p:spPr>
            <a:xfrm>
              <a:off x="381000" y="1392866"/>
              <a:ext cx="4267200" cy="1754326"/>
            </a:xfrm>
            <a:prstGeom prst="rect">
              <a:avLst/>
            </a:prstGeom>
            <a:noFill/>
          </p:spPr>
          <p:txBody>
            <a:bodyPr wrap="square" rtlCol="0">
              <a:spAutoFit/>
            </a:bodyPr>
            <a:lstStyle/>
            <a:p>
              <a:r>
                <a:rPr lang="en-US" sz="1200" b="1" dirty="0" smtClean="0">
                  <a:solidFill>
                    <a:schemeClr val="bg1"/>
                  </a:solidFill>
                  <a:latin typeface="Consolas" pitchFamily="49" charset="0"/>
                </a:rPr>
                <a:t>void </a:t>
              </a:r>
              <a:r>
                <a:rPr lang="en-US" sz="1200" b="1" dirty="0" err="1" smtClean="0">
                  <a:solidFill>
                    <a:schemeClr val="bg1"/>
                  </a:solidFill>
                  <a:latin typeface="Consolas" pitchFamily="49" charset="0"/>
                </a:rPr>
                <a:t>GetUser</a:t>
              </a:r>
              <a:r>
                <a:rPr lang="en-US" sz="1200" b="1" dirty="0" smtClean="0">
                  <a:solidFill>
                    <a:schemeClr val="bg1"/>
                  </a:solidFill>
                  <a:latin typeface="Consolas" pitchFamily="49" charset="0"/>
                </a:rPr>
                <a:t>(string user)</a:t>
              </a:r>
            </a:p>
            <a:p>
              <a:r>
                <a:rPr lang="en-US" sz="1200" b="1" dirty="0" smtClean="0">
                  <a:solidFill>
                    <a:schemeClr val="bg1"/>
                  </a:solidFill>
                  <a:latin typeface="Consolas" pitchFamily="49" charset="0"/>
                </a:rPr>
                <a:t>{</a:t>
              </a:r>
            </a:p>
            <a:p>
              <a:r>
                <a:rPr lang="en-US" sz="1200" b="1" dirty="0" smtClean="0">
                  <a:solidFill>
                    <a:schemeClr val="accent6"/>
                  </a:solidFill>
                  <a:latin typeface="Consolas" pitchFamily="49" charset="0"/>
                </a:rPr>
                <a:t>  // validate haven't gotten user yet</a:t>
              </a:r>
            </a:p>
            <a:p>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bool</a:t>
              </a:r>
              <a:r>
                <a:rPr lang="en-US" sz="1200" b="1" dirty="0" smtClean="0">
                  <a:solidFill>
                    <a:schemeClr val="accent6"/>
                  </a:solidFill>
                  <a:latin typeface="Consolas" pitchFamily="49" charset="0"/>
                </a:rPr>
                <a:t> </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 = </a:t>
              </a:r>
              <a:r>
                <a:rPr lang="en-US" sz="1200" b="1" dirty="0" err="1" smtClean="0">
                  <a:solidFill>
                    <a:schemeClr val="accent6"/>
                  </a:solidFill>
                  <a:latin typeface="Consolas" pitchFamily="49" charset="0"/>
                </a:rPr>
                <a:t>State.Get</a:t>
              </a:r>
              <a:r>
                <a:rPr lang="en-US" sz="1200" b="1" dirty="0" smtClean="0">
                  <a:solidFill>
                    <a:schemeClr val="accent6"/>
                  </a:solidFill>
                  <a:latin typeface="Consolas" pitchFamily="49" charset="0"/>
                </a:rPr>
                <a:t>("</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a:t>
              </a:r>
            </a:p>
            <a:p>
              <a:r>
                <a:rPr lang="en-US" sz="1200" b="1" dirty="0" smtClean="0">
                  <a:solidFill>
                    <a:schemeClr val="accent6"/>
                  </a:solidFill>
                  <a:latin typeface="Consolas" pitchFamily="49" charset="0"/>
                </a:rPr>
                <a:t>  if (</a:t>
              </a:r>
              <a:r>
                <a:rPr lang="en-US" sz="1200" b="1" dirty="0" err="1" smtClean="0">
                  <a:solidFill>
                    <a:schemeClr val="accent6"/>
                  </a:solidFill>
                  <a:latin typeface="Consolas" pitchFamily="49" charset="0"/>
                </a:rPr>
                <a:t>haveUser</a:t>
              </a:r>
              <a:r>
                <a:rPr lang="en-US" sz="1200" b="1" dirty="0" smtClean="0">
                  <a:solidFill>
                    <a:schemeClr val="accent6"/>
                  </a:solidFill>
                  <a:latin typeface="Consolas" pitchFamily="49" charset="0"/>
                </a:rPr>
                <a:t>) { throw new Exception(); }   </a:t>
              </a:r>
            </a:p>
            <a:p>
              <a:r>
                <a:rPr lang="en-US" sz="1200" b="1" dirty="0" smtClean="0">
                  <a:solidFill>
                    <a:schemeClr val="accent4"/>
                  </a:solidFill>
                  <a:latin typeface="Consolas" pitchFamily="49" charset="0"/>
                </a:rPr>
                <a:t>  </a:t>
              </a:r>
              <a:r>
                <a:rPr lang="en-US" sz="1200" b="1" dirty="0" err="1" smtClean="0">
                  <a:solidFill>
                    <a:schemeClr val="accent4"/>
                  </a:solidFill>
                  <a:latin typeface="Consolas" pitchFamily="49" charset="0"/>
                </a:rPr>
                <a:t>State.Set</a:t>
              </a:r>
              <a:r>
                <a:rPr lang="en-US" sz="1200" b="1" dirty="0" smtClean="0">
                  <a:solidFill>
                    <a:schemeClr val="accent4"/>
                  </a:solidFill>
                  <a:latin typeface="Consolas" pitchFamily="49" charset="0"/>
                </a:rPr>
                <a:t>("</a:t>
              </a:r>
              <a:r>
                <a:rPr lang="en-US" sz="1200" b="1" dirty="0" err="1" smtClean="0">
                  <a:solidFill>
                    <a:schemeClr val="accent4"/>
                  </a:solidFill>
                  <a:latin typeface="Consolas" pitchFamily="49" charset="0"/>
                </a:rPr>
                <a:t>haveUser</a:t>
              </a:r>
              <a:r>
                <a:rPr lang="en-US" sz="1200" b="1" dirty="0" smtClean="0">
                  <a:solidFill>
                    <a:schemeClr val="accent4"/>
                  </a:solidFill>
                  <a:latin typeface="Consolas" pitchFamily="49" charset="0"/>
                </a:rPr>
                <a:t>", true);</a:t>
              </a:r>
            </a:p>
            <a:p>
              <a:r>
                <a:rPr lang="en-US" sz="1200" b="1" dirty="0" smtClean="0">
                  <a:solidFill>
                    <a:schemeClr val="accent4"/>
                  </a:solidFill>
                  <a:latin typeface="Consolas" pitchFamily="49" charset="0"/>
                </a:rPr>
                <a:t>  </a:t>
              </a:r>
              <a:r>
                <a:rPr lang="en-US" sz="1200" b="1" dirty="0" err="1" smtClean="0">
                  <a:solidFill>
                    <a:schemeClr val="accent4"/>
                  </a:solidFill>
                  <a:latin typeface="Consolas" pitchFamily="49" charset="0"/>
                </a:rPr>
                <a:t>State.Set</a:t>
              </a:r>
              <a:r>
                <a:rPr lang="en-US" sz="1200" b="1" dirty="0" smtClean="0">
                  <a:solidFill>
                    <a:schemeClr val="accent4"/>
                  </a:solidFill>
                  <a:latin typeface="Consolas" pitchFamily="49" charset="0"/>
                </a:rPr>
                <a:t>("User", user);</a:t>
              </a:r>
            </a:p>
            <a:p>
              <a:r>
                <a:rPr lang="en-US" sz="1200" b="1" dirty="0" smtClean="0">
                  <a:solidFill>
                    <a:schemeClr val="bg1"/>
                  </a:solidFill>
                  <a:latin typeface="Consolas" pitchFamily="49" charset="0"/>
                </a:rPr>
                <a:t>}  </a:t>
              </a:r>
            </a:p>
            <a:p>
              <a:endParaRPr lang="en-US" sz="1200" b="1" dirty="0">
                <a:solidFill>
                  <a:schemeClr val="bg1"/>
                </a:solidFill>
                <a:latin typeface="Consolas" pitchFamily="49" charset="0"/>
              </a:endParaRPr>
            </a:p>
          </p:txBody>
        </p:sp>
      </p:grpSp>
      <p:grpSp>
        <p:nvGrpSpPr>
          <p:cNvPr id="19" name="Group 116"/>
          <p:cNvGrpSpPr/>
          <p:nvPr/>
        </p:nvGrpSpPr>
        <p:grpSpPr>
          <a:xfrm>
            <a:off x="2456723" y="1323523"/>
            <a:ext cx="3217333" cy="1564386"/>
            <a:chOff x="380999" y="1335314"/>
            <a:chExt cx="3217333" cy="1524000"/>
          </a:xfrm>
        </p:grpSpPr>
        <p:sp>
          <p:nvSpPr>
            <p:cNvPr id="83" name="Rectangle 82"/>
            <p:cNvSpPr/>
            <p:nvPr/>
          </p:nvSpPr>
          <p:spPr bwMode="auto">
            <a:xfrm>
              <a:off x="381000" y="1335314"/>
              <a:ext cx="2895600" cy="152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300" dirty="0" smtClean="0">
                  <a:solidFill>
                    <a:schemeClr val="bg1"/>
                  </a:solidFill>
                </a:rPr>
                <a:t>Code</a:t>
              </a:r>
            </a:p>
          </p:txBody>
        </p:sp>
        <p:sp>
          <p:nvSpPr>
            <p:cNvPr id="84" name="TextBox 83"/>
            <p:cNvSpPr txBox="1"/>
            <p:nvPr/>
          </p:nvSpPr>
          <p:spPr>
            <a:xfrm>
              <a:off x="380999" y="1771159"/>
              <a:ext cx="3217333" cy="929476"/>
            </a:xfrm>
            <a:prstGeom prst="rect">
              <a:avLst/>
            </a:prstGeom>
            <a:noFill/>
          </p:spPr>
          <p:txBody>
            <a:bodyPr wrap="square" rtlCol="0">
              <a:spAutoFit/>
            </a:bodyPr>
            <a:lstStyle/>
            <a:p>
              <a:r>
                <a:rPr lang="en-US" sz="1400" b="1" dirty="0" smtClean="0">
                  <a:solidFill>
                    <a:schemeClr val="bg1"/>
                  </a:solidFill>
                  <a:latin typeface="Consolas" pitchFamily="49" charset="0"/>
                </a:rPr>
                <a:t>void </a:t>
              </a:r>
              <a:r>
                <a:rPr lang="en-US" sz="1400" b="1" dirty="0" err="1" smtClean="0">
                  <a:solidFill>
                    <a:schemeClr val="bg1"/>
                  </a:solidFill>
                  <a:latin typeface="Consolas" pitchFamily="49" charset="0"/>
                </a:rPr>
                <a:t>GetUser</a:t>
              </a:r>
              <a:r>
                <a:rPr lang="en-US" sz="1400" b="1" dirty="0" smtClean="0">
                  <a:solidFill>
                    <a:schemeClr val="bg1"/>
                  </a:solidFill>
                  <a:latin typeface="Consolas" pitchFamily="49" charset="0"/>
                </a:rPr>
                <a:t>(string user)</a:t>
              </a:r>
            </a:p>
            <a:p>
              <a:r>
                <a:rPr lang="en-US" sz="1400" b="1" dirty="0" smtClean="0">
                  <a:solidFill>
                    <a:schemeClr val="bg1"/>
                  </a:solidFill>
                  <a:latin typeface="Consolas" pitchFamily="49" charset="0"/>
                </a:rPr>
                <a:t>{</a:t>
              </a:r>
            </a:p>
            <a:p>
              <a:endParaRPr lang="en-US" sz="1400" b="1" dirty="0" smtClean="0">
                <a:solidFill>
                  <a:schemeClr val="accent4"/>
                </a:solidFill>
                <a:latin typeface="Consolas" pitchFamily="49" charset="0"/>
              </a:endParaRPr>
            </a:p>
            <a:p>
              <a:r>
                <a:rPr lang="en-US" sz="1400" b="1" dirty="0" smtClean="0">
                  <a:solidFill>
                    <a:schemeClr val="bg1"/>
                  </a:solidFill>
                  <a:latin typeface="Consolas" pitchFamily="49" charset="0"/>
                </a:rPr>
                <a:t>}  </a:t>
              </a:r>
            </a:p>
          </p:txBody>
        </p:sp>
      </p:grpSp>
      <p:grpSp>
        <p:nvGrpSpPr>
          <p:cNvPr id="6" name="Group 33"/>
          <p:cNvGrpSpPr/>
          <p:nvPr/>
        </p:nvGrpSpPr>
        <p:grpSpPr>
          <a:xfrm>
            <a:off x="2438400" y="2732329"/>
            <a:ext cx="4267200" cy="2286000"/>
            <a:chOff x="2209800" y="3124200"/>
            <a:chExt cx="4114800" cy="2286000"/>
          </a:xfrm>
        </p:grpSpPr>
        <p:sp>
          <p:nvSpPr>
            <p:cNvPr id="5" name="Rectangle 4"/>
            <p:cNvSpPr/>
            <p:nvPr/>
          </p:nvSpPr>
          <p:spPr bwMode="auto">
            <a:xfrm>
              <a:off x="2209800" y="3124200"/>
              <a:ext cx="40386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300" b="1" dirty="0" smtClean="0">
                  <a:solidFill>
                    <a:schemeClr val="bg1"/>
                  </a:solidFill>
                </a:rPr>
                <a:t>Code</a:t>
              </a:r>
            </a:p>
          </p:txBody>
        </p:sp>
        <p:sp>
          <p:nvSpPr>
            <p:cNvPr id="8" name="TextBox 7"/>
            <p:cNvSpPr txBox="1"/>
            <p:nvPr/>
          </p:nvSpPr>
          <p:spPr>
            <a:xfrm>
              <a:off x="2286000" y="3886200"/>
              <a:ext cx="4038600" cy="1384995"/>
            </a:xfrm>
            <a:prstGeom prst="rect">
              <a:avLst/>
            </a:prstGeom>
            <a:noFill/>
          </p:spPr>
          <p:txBody>
            <a:bodyPr wrap="square" rtlCol="0">
              <a:spAutoFit/>
            </a:bodyPr>
            <a:lstStyle/>
            <a:p>
              <a:r>
                <a:rPr lang="en-US" sz="1400" b="1" dirty="0" smtClean="0">
                  <a:solidFill>
                    <a:schemeClr val="bg1"/>
                  </a:solidFill>
                  <a:latin typeface="Consolas" pitchFamily="49" charset="0"/>
                </a:rPr>
                <a:t>{</a:t>
              </a:r>
            </a:p>
            <a:p>
              <a:r>
                <a:rPr lang="en-US" sz="1400" b="1" dirty="0" smtClean="0">
                  <a:solidFill>
                    <a:schemeClr val="bg1"/>
                  </a:solidFill>
                  <a:latin typeface="Consolas" pitchFamily="49" charset="0"/>
                </a:rPr>
                <a:t>  string user     = </a:t>
              </a:r>
              <a:r>
                <a:rPr lang="en-US" sz="1400" b="1" dirty="0" err="1" smtClean="0">
                  <a:solidFill>
                    <a:schemeClr val="bg1"/>
                  </a:solidFill>
                  <a:latin typeface="Consolas" pitchFamily="49" charset="0"/>
                </a:rPr>
                <a:t>Console.ReadLine</a:t>
              </a:r>
              <a:r>
                <a:rPr lang="en-US" sz="1400" b="1" dirty="0" smtClean="0">
                  <a:solidFill>
                    <a:schemeClr val="bg1"/>
                  </a:solidFill>
                  <a:latin typeface="Consolas" pitchFamily="49" charset="0"/>
                </a:rPr>
                <a:t>();</a:t>
              </a:r>
            </a:p>
            <a:p>
              <a:r>
                <a:rPr lang="en-US" sz="1400" b="1" dirty="0" smtClean="0">
                  <a:solidFill>
                    <a:schemeClr val="bg1"/>
                  </a:solidFill>
                  <a:latin typeface="Consolas" pitchFamily="49" charset="0"/>
                </a:rPr>
                <a:t>  string password = </a:t>
              </a:r>
              <a:r>
                <a:rPr lang="en-US" sz="1400" b="1" dirty="0" err="1" smtClean="0">
                  <a:solidFill>
                    <a:schemeClr val="bg1"/>
                  </a:solidFill>
                  <a:latin typeface="Consolas" pitchFamily="49" charset="0"/>
                </a:rPr>
                <a:t>Console.ReadLine</a:t>
              </a:r>
              <a:r>
                <a:rPr lang="en-US" sz="1400" b="1" dirty="0" smtClean="0">
                  <a:solidFill>
                    <a:schemeClr val="bg1"/>
                  </a:solidFill>
                  <a:latin typeface="Consolas" pitchFamily="49" charset="0"/>
                </a:rPr>
                <a:t>();</a:t>
              </a:r>
            </a:p>
            <a:p>
              <a:r>
                <a:rPr lang="en-US" sz="1400" b="1" dirty="0" smtClean="0">
                  <a:solidFill>
                    <a:schemeClr val="bg1"/>
                  </a:solidFill>
                  <a:latin typeface="Consolas" pitchFamily="49" charset="0"/>
                </a:rPr>
                <a:t>  Validate(user, password);</a:t>
              </a:r>
            </a:p>
            <a:p>
              <a:r>
                <a:rPr lang="en-US" sz="1400" b="1" dirty="0" smtClean="0">
                  <a:solidFill>
                    <a:schemeClr val="bg1"/>
                  </a:solidFill>
                  <a:latin typeface="Consolas" pitchFamily="49" charset="0"/>
                </a:rPr>
                <a:t>}</a:t>
              </a:r>
            </a:p>
            <a:p>
              <a:endParaRPr lang="en-US" sz="1400" b="1" dirty="0">
                <a:solidFill>
                  <a:schemeClr val="bg1"/>
                </a:solidFill>
                <a:latin typeface="Consolas" pitchFamily="49" charset="0"/>
              </a:endParaRPr>
            </a:p>
          </p:txBody>
        </p:sp>
      </p:grpSp>
      <p:grpSp>
        <p:nvGrpSpPr>
          <p:cNvPr id="7" name="Group 37"/>
          <p:cNvGrpSpPr/>
          <p:nvPr/>
        </p:nvGrpSpPr>
        <p:grpSpPr>
          <a:xfrm>
            <a:off x="2516522" y="3094287"/>
            <a:ext cx="3960477" cy="1620475"/>
            <a:chOff x="2757040" y="3077700"/>
            <a:chExt cx="3960477" cy="1620475"/>
          </a:xfrm>
        </p:grpSpPr>
        <p:sp>
          <p:nvSpPr>
            <p:cNvPr id="13" name="Rounded Rectangle 12"/>
            <p:cNvSpPr/>
            <p:nvPr/>
          </p:nvSpPr>
          <p:spPr bwMode="auto">
            <a:xfrm>
              <a:off x="2757040" y="3402775"/>
              <a:ext cx="3960477" cy="1295400"/>
            </a:xfrm>
            <a:prstGeom prst="roundRect">
              <a:avLst/>
            </a:prstGeom>
            <a:gradFill>
              <a:gsLst>
                <a:gs pos="0">
                  <a:schemeClr val="accent2">
                    <a:shade val="47500"/>
                    <a:satMod val="137000"/>
                    <a:alpha val="12000"/>
                  </a:schemeClr>
                </a:gs>
                <a:gs pos="55000">
                  <a:schemeClr val="accent2">
                    <a:shade val="69000"/>
                    <a:satMod val="137000"/>
                    <a:alpha val="1000"/>
                  </a:schemeClr>
                </a:gs>
                <a:gs pos="100000">
                  <a:schemeClr val="accent2">
                    <a:shade val="98000"/>
                    <a:satMod val="137000"/>
                    <a:alpha val="2000"/>
                  </a:schemeClr>
                </a:gs>
              </a:gsLst>
              <a:lin ang="16200000" scaled="0"/>
            </a:gra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rgbClr val="FFFFFF"/>
                </a:solidFill>
              </a:endParaRPr>
            </a:p>
          </p:txBody>
        </p:sp>
        <p:sp>
          <p:nvSpPr>
            <p:cNvPr id="14" name="TextBox 13"/>
            <p:cNvSpPr txBox="1"/>
            <p:nvPr/>
          </p:nvSpPr>
          <p:spPr>
            <a:xfrm>
              <a:off x="2761000" y="3077700"/>
              <a:ext cx="2133600" cy="369332"/>
            </a:xfrm>
            <a:prstGeom prst="rect">
              <a:avLst/>
            </a:prstGeom>
            <a:noFill/>
          </p:spPr>
          <p:txBody>
            <a:bodyPr wrap="square" rtlCol="0">
              <a:spAutoFit/>
            </a:bodyPr>
            <a:lstStyle/>
            <a:p>
              <a:r>
                <a:rPr lang="zh-CN" altLang="en-US" b="1" dirty="0" smtClean="0">
                  <a:solidFill>
                    <a:schemeClr val="accent6"/>
                  </a:solidFill>
                </a:rPr>
                <a:t>控制流</a:t>
              </a:r>
              <a:endParaRPr lang="en-US" b="1" dirty="0">
                <a:solidFill>
                  <a:schemeClr val="accent6"/>
                </a:solidFill>
              </a:endParaRPr>
            </a:p>
          </p:txBody>
        </p:sp>
      </p:grpSp>
      <p:cxnSp>
        <p:nvCxnSpPr>
          <p:cNvPr id="31" name="Shape 30"/>
          <p:cNvCxnSpPr/>
          <p:nvPr/>
        </p:nvCxnSpPr>
        <p:spPr>
          <a:xfrm flipV="1">
            <a:off x="2895600" y="3124200"/>
            <a:ext cx="1166751" cy="476003"/>
          </a:xfrm>
          <a:prstGeom prst="bentConnector3">
            <a:avLst>
              <a:gd name="adj1" fmla="val 100121"/>
            </a:avLst>
          </a:prstGeom>
          <a:ln w="19050" cap="flat">
            <a:tailEnd type="triangle" w="lg" len="med"/>
          </a:ln>
        </p:spPr>
        <p:style>
          <a:lnRef idx="1">
            <a:schemeClr val="accent6"/>
          </a:lnRef>
          <a:fillRef idx="2">
            <a:schemeClr val="accent6"/>
          </a:fillRef>
          <a:effectRef idx="1">
            <a:schemeClr val="accent6"/>
          </a:effectRef>
          <a:fontRef idx="minor">
            <a:schemeClr val="dk1"/>
          </a:fontRef>
        </p:style>
      </p:cxnSp>
      <p:cxnSp>
        <p:nvCxnSpPr>
          <p:cNvPr id="124" name="Shape 123"/>
          <p:cNvCxnSpPr/>
          <p:nvPr/>
        </p:nvCxnSpPr>
        <p:spPr>
          <a:xfrm>
            <a:off x="2853862" y="3886756"/>
            <a:ext cx="1218406" cy="456406"/>
          </a:xfrm>
          <a:prstGeom prst="bentConnector3">
            <a:avLst>
              <a:gd name="adj1" fmla="val 99742"/>
            </a:avLst>
          </a:prstGeom>
          <a:ln w="19050" cap="flat">
            <a:tailEnd type="triangle" w="lg" len="med"/>
          </a:ln>
        </p:spPr>
        <p:style>
          <a:lnRef idx="1">
            <a:schemeClr val="accent6"/>
          </a:lnRef>
          <a:fillRef idx="2">
            <a:schemeClr val="accent6"/>
          </a:fillRef>
          <a:effectRef idx="1">
            <a:schemeClr val="accent6"/>
          </a:effectRef>
          <a:fontRef idx="minor">
            <a:schemeClr val="dk1"/>
          </a:fontRef>
        </p:style>
      </p:cxnSp>
      <p:sp>
        <p:nvSpPr>
          <p:cNvPr id="78" name="TextBox 77"/>
          <p:cNvSpPr txBox="1"/>
          <p:nvPr/>
        </p:nvSpPr>
        <p:spPr>
          <a:xfrm>
            <a:off x="2643965" y="5440891"/>
            <a:ext cx="3767468" cy="307777"/>
          </a:xfrm>
          <a:prstGeom prst="rect">
            <a:avLst/>
          </a:prstGeom>
          <a:noFill/>
        </p:spPr>
        <p:txBody>
          <a:bodyPr wrap="square" rtlCol="0">
            <a:spAutoFit/>
          </a:bodyPr>
          <a:lstStyle/>
          <a:p>
            <a:r>
              <a:rPr lang="en-US" sz="1400" b="1" dirty="0" smtClean="0">
                <a:solidFill>
                  <a:schemeClr val="bg1"/>
                </a:solidFill>
                <a:latin typeface="Consolas" pitchFamily="49" charset="0"/>
              </a:rPr>
              <a:t>string user = </a:t>
            </a:r>
            <a:r>
              <a:rPr lang="en-US" sz="1400" b="1" dirty="0" err="1" smtClean="0">
                <a:solidFill>
                  <a:schemeClr val="bg1"/>
                </a:solidFill>
                <a:latin typeface="Consolas" pitchFamily="49" charset="0"/>
              </a:rPr>
              <a:t>State.Get</a:t>
            </a:r>
            <a:r>
              <a:rPr lang="en-US" sz="1400" b="1" dirty="0" smtClean="0">
                <a:solidFill>
                  <a:schemeClr val="bg1"/>
                </a:solidFill>
                <a:latin typeface="Consolas" pitchFamily="49" charset="0"/>
              </a:rPr>
              <a:t>("User");</a:t>
            </a:r>
          </a:p>
        </p:txBody>
      </p:sp>
      <p:sp>
        <p:nvSpPr>
          <p:cNvPr id="47" name="Rectangle 46"/>
          <p:cNvSpPr/>
          <p:nvPr/>
        </p:nvSpPr>
        <p:spPr bwMode="auto">
          <a:xfrm>
            <a:off x="7086600" y="3352800"/>
            <a:ext cx="1524000" cy="609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b="1" dirty="0" smtClean="0">
                <a:solidFill>
                  <a:srgbClr val="FFFFFF"/>
                </a:solidFill>
                <a:latin typeface="Calibri"/>
              </a:rPr>
              <a:t>状态</a:t>
            </a:r>
            <a:endParaRPr lang="en-US" sz="2300" b="1" dirty="0" smtClean="0">
              <a:solidFill>
                <a:srgbClr val="FFFFFF"/>
              </a:solidFill>
              <a:latin typeface="Calibri"/>
            </a:endParaRPr>
          </a:p>
        </p:txBody>
      </p:sp>
      <p:sp>
        <p:nvSpPr>
          <p:cNvPr id="2" name="Title 1"/>
          <p:cNvSpPr>
            <a:spLocks noGrp="1"/>
          </p:cNvSpPr>
          <p:nvPr>
            <p:ph type="title"/>
          </p:nvPr>
        </p:nvSpPr>
        <p:spPr/>
        <p:txBody>
          <a:bodyPr/>
          <a:lstStyle/>
          <a:p>
            <a:r>
              <a:rPr dirty="0" smtClean="0"/>
              <a:t>WF </a:t>
            </a:r>
            <a:r>
              <a:rPr lang="zh-CN" altLang="en-US" dirty="0" smtClean="0"/>
              <a:t>之道</a:t>
            </a:r>
            <a:endParaRPr lang="en-US" dirty="0"/>
          </a:p>
        </p:txBody>
      </p:sp>
      <p:cxnSp>
        <p:nvCxnSpPr>
          <p:cNvPr id="128" name="Straight Arrow Connector 127"/>
          <p:cNvCxnSpPr/>
          <p:nvPr/>
        </p:nvCxnSpPr>
        <p:spPr>
          <a:xfrm>
            <a:off x="685800" y="5486400"/>
            <a:ext cx="1752599" cy="1588"/>
          </a:xfrm>
          <a:prstGeom prst="straightConnector1">
            <a:avLst/>
          </a:prstGeom>
          <a:ln w="31750">
            <a:solidFill>
              <a:schemeClr val="tx1"/>
            </a:solidFill>
            <a:tailEnd type="triangle" w="lg" len="med"/>
          </a:ln>
        </p:spPr>
        <p:style>
          <a:lnRef idx="1">
            <a:schemeClr val="accent4"/>
          </a:lnRef>
          <a:fillRef idx="0">
            <a:schemeClr val="accent4"/>
          </a:fillRef>
          <a:effectRef idx="0">
            <a:schemeClr val="accent4"/>
          </a:effectRef>
          <a:fontRef idx="minor">
            <a:schemeClr val="tx1"/>
          </a:fontRef>
        </p:style>
      </p:cxnSp>
      <p:sp>
        <p:nvSpPr>
          <p:cNvPr id="44" name="Rounded Rectangle 43"/>
          <p:cNvSpPr/>
          <p:nvPr/>
        </p:nvSpPr>
        <p:spPr bwMode="auto">
          <a:xfrm>
            <a:off x="381001" y="5121232"/>
            <a:ext cx="1295400" cy="64126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b="1" dirty="0" smtClean="0">
                <a:solidFill>
                  <a:schemeClr val="bg1"/>
                </a:solidFill>
              </a:rPr>
              <a:t>输入</a:t>
            </a:r>
            <a:endParaRPr lang="en-US" sz="2300" b="1" dirty="0" smtClean="0">
              <a:solidFill>
                <a:schemeClr val="bg1"/>
              </a:solidFill>
            </a:endParaRPr>
          </a:p>
        </p:txBody>
      </p:sp>
      <p:sp>
        <p:nvSpPr>
          <p:cNvPr id="80" name="TextBox 79"/>
          <p:cNvSpPr txBox="1"/>
          <p:nvPr/>
        </p:nvSpPr>
        <p:spPr>
          <a:xfrm>
            <a:off x="2560147" y="2146829"/>
            <a:ext cx="3962400" cy="307777"/>
          </a:xfrm>
          <a:prstGeom prst="rect">
            <a:avLst/>
          </a:prstGeom>
          <a:noFill/>
        </p:spPr>
        <p:txBody>
          <a:bodyPr wrap="square" rtlCol="0">
            <a:spAutoFit/>
          </a:bodyPr>
          <a:lstStyle/>
          <a:p>
            <a:r>
              <a:rPr lang="en-US" sz="1400" b="1" dirty="0" err="1" smtClean="0">
                <a:solidFill>
                  <a:schemeClr val="bg1"/>
                </a:solidFill>
                <a:latin typeface="Consolas" pitchFamily="49" charset="0"/>
              </a:rPr>
              <a:t>State.Set</a:t>
            </a:r>
            <a:r>
              <a:rPr lang="en-US" sz="1400" b="1" dirty="0" smtClean="0">
                <a:solidFill>
                  <a:schemeClr val="bg1"/>
                </a:solidFill>
                <a:latin typeface="Consolas" pitchFamily="49" charset="0"/>
              </a:rPr>
              <a:t>("User", user);</a:t>
            </a:r>
          </a:p>
        </p:txBody>
      </p:sp>
      <p:cxnSp>
        <p:nvCxnSpPr>
          <p:cNvPr id="113" name="Shape 112"/>
          <p:cNvCxnSpPr/>
          <p:nvPr/>
        </p:nvCxnSpPr>
        <p:spPr>
          <a:xfrm rot="10800000">
            <a:off x="4648200" y="2840668"/>
            <a:ext cx="2438400" cy="664532"/>
          </a:xfrm>
          <a:prstGeom prst="bentConnector3">
            <a:avLst>
              <a:gd name="adj1" fmla="val 100145"/>
            </a:avLst>
          </a:prstGeom>
          <a:ln w="28575" cap="flat">
            <a:solidFill>
              <a:schemeClr val="tx1"/>
            </a:solidFill>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62" name="Shape 61"/>
          <p:cNvCxnSpPr/>
          <p:nvPr/>
        </p:nvCxnSpPr>
        <p:spPr>
          <a:xfrm flipV="1">
            <a:off x="4658833" y="3810000"/>
            <a:ext cx="2427767" cy="772634"/>
          </a:xfrm>
          <a:prstGeom prst="bentConnector3">
            <a:avLst>
              <a:gd name="adj1" fmla="val 73"/>
            </a:avLst>
          </a:prstGeom>
          <a:ln w="28575" cap="flat">
            <a:solidFill>
              <a:schemeClr val="tx1"/>
            </a:solidFill>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129" name="Straight Arrow Connector 128"/>
          <p:cNvCxnSpPr/>
          <p:nvPr/>
        </p:nvCxnSpPr>
        <p:spPr>
          <a:xfrm>
            <a:off x="685800" y="2209562"/>
            <a:ext cx="1752600" cy="31271"/>
          </a:xfrm>
          <a:prstGeom prst="straightConnector1">
            <a:avLst/>
          </a:prstGeom>
          <a:ln w="31750">
            <a:solidFill>
              <a:schemeClr val="tx1"/>
            </a:solidFill>
            <a:tailEnd type="triangle" w="lg" len="med"/>
          </a:ln>
        </p:spPr>
        <p:style>
          <a:lnRef idx="1">
            <a:schemeClr val="accent4"/>
          </a:lnRef>
          <a:fillRef idx="0">
            <a:schemeClr val="accent4"/>
          </a:fillRef>
          <a:effectRef idx="0">
            <a:schemeClr val="accent4"/>
          </a:effectRef>
          <a:fontRef idx="minor">
            <a:schemeClr val="tx1"/>
          </a:fontRef>
        </p:style>
      </p:cxnSp>
      <p:sp>
        <p:nvSpPr>
          <p:cNvPr id="39" name="Rounded Rectangle 38"/>
          <p:cNvSpPr/>
          <p:nvPr/>
        </p:nvSpPr>
        <p:spPr bwMode="auto">
          <a:xfrm>
            <a:off x="381001" y="1844632"/>
            <a:ext cx="1188720" cy="64126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b="1" dirty="0" smtClean="0">
                <a:solidFill>
                  <a:schemeClr val="bg1"/>
                </a:solidFill>
              </a:rPr>
              <a:t>输入</a:t>
            </a:r>
            <a:endParaRPr lang="en-US" sz="2300" b="1" dirty="0" smtClean="0">
              <a:solidFill>
                <a:schemeClr val="bg1"/>
              </a:solidFill>
            </a:endParaRPr>
          </a:p>
        </p:txBody>
      </p:sp>
      <p:grpSp>
        <p:nvGrpSpPr>
          <p:cNvPr id="17" name="Group 35"/>
          <p:cNvGrpSpPr/>
          <p:nvPr/>
        </p:nvGrpSpPr>
        <p:grpSpPr>
          <a:xfrm>
            <a:off x="2667000" y="3400062"/>
            <a:ext cx="1600200" cy="790700"/>
            <a:chOff x="2902525" y="3324100"/>
            <a:chExt cx="1600200" cy="790700"/>
          </a:xfrm>
        </p:grpSpPr>
        <p:sp>
          <p:nvSpPr>
            <p:cNvPr id="9" name="Rounded Rectangle 8"/>
            <p:cNvSpPr/>
            <p:nvPr/>
          </p:nvSpPr>
          <p:spPr bwMode="auto">
            <a:xfrm>
              <a:off x="2916875" y="3657600"/>
              <a:ext cx="1585850" cy="457200"/>
            </a:xfrm>
            <a:prstGeom prst="roundRect">
              <a:avLst/>
            </a:prstGeom>
            <a:gradFill>
              <a:gsLst>
                <a:gs pos="0">
                  <a:schemeClr val="accent2">
                    <a:shade val="47500"/>
                    <a:satMod val="137000"/>
                    <a:alpha val="12000"/>
                  </a:schemeClr>
                </a:gs>
                <a:gs pos="55000">
                  <a:schemeClr val="accent2">
                    <a:shade val="69000"/>
                    <a:satMod val="137000"/>
                    <a:alpha val="1000"/>
                  </a:schemeClr>
                </a:gs>
                <a:gs pos="100000">
                  <a:schemeClr val="accent2">
                    <a:shade val="98000"/>
                    <a:satMod val="137000"/>
                    <a:alpha val="2000"/>
                  </a:schemeClr>
                </a:gs>
              </a:gsLst>
              <a:lin ang="16200000" scaled="0"/>
            </a:gra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rgbClr val="FFFFFF"/>
                </a:solidFill>
              </a:endParaRPr>
            </a:p>
          </p:txBody>
        </p:sp>
        <p:sp>
          <p:nvSpPr>
            <p:cNvPr id="10" name="TextBox 9"/>
            <p:cNvSpPr txBox="1"/>
            <p:nvPr/>
          </p:nvSpPr>
          <p:spPr>
            <a:xfrm>
              <a:off x="2902525" y="3324100"/>
              <a:ext cx="990600" cy="369332"/>
            </a:xfrm>
            <a:prstGeom prst="rect">
              <a:avLst/>
            </a:prstGeom>
            <a:noFill/>
          </p:spPr>
          <p:txBody>
            <a:bodyPr wrap="square" rtlCol="0">
              <a:spAutoFit/>
            </a:bodyPr>
            <a:lstStyle/>
            <a:p>
              <a:r>
                <a:rPr lang="zh-CN" altLang="en-US" b="1" dirty="0" smtClean="0">
                  <a:solidFill>
                    <a:schemeClr val="accent6"/>
                  </a:solidFill>
                </a:rPr>
                <a:t>状态</a:t>
              </a:r>
              <a:endParaRPr lang="en-US" b="1" dirty="0">
                <a:solidFill>
                  <a:schemeClr val="accent6"/>
                </a:solidFill>
              </a:endParaRPr>
            </a:p>
          </p:txBody>
        </p:sp>
      </p:grpSp>
      <p:grpSp>
        <p:nvGrpSpPr>
          <p:cNvPr id="20" name="Group 36"/>
          <p:cNvGrpSpPr/>
          <p:nvPr/>
        </p:nvGrpSpPr>
        <p:grpSpPr>
          <a:xfrm>
            <a:off x="4203232" y="3404378"/>
            <a:ext cx="2197567" cy="786384"/>
            <a:chOff x="4426525" y="3328416"/>
            <a:chExt cx="2197567" cy="786384"/>
          </a:xfrm>
        </p:grpSpPr>
        <p:sp>
          <p:nvSpPr>
            <p:cNvPr id="11" name="Rounded Rectangle 10"/>
            <p:cNvSpPr/>
            <p:nvPr/>
          </p:nvSpPr>
          <p:spPr bwMode="auto">
            <a:xfrm>
              <a:off x="4566693" y="3657600"/>
              <a:ext cx="2057399" cy="457200"/>
            </a:xfrm>
            <a:prstGeom prst="roundRect">
              <a:avLst/>
            </a:prstGeom>
            <a:gradFill>
              <a:gsLst>
                <a:gs pos="0">
                  <a:schemeClr val="accent2">
                    <a:shade val="47500"/>
                    <a:satMod val="137000"/>
                    <a:alpha val="12000"/>
                  </a:schemeClr>
                </a:gs>
                <a:gs pos="55000">
                  <a:schemeClr val="accent2">
                    <a:shade val="69000"/>
                    <a:satMod val="137000"/>
                    <a:alpha val="1000"/>
                  </a:schemeClr>
                </a:gs>
                <a:gs pos="100000">
                  <a:schemeClr val="accent2">
                    <a:shade val="98000"/>
                    <a:satMod val="137000"/>
                    <a:alpha val="2000"/>
                  </a:schemeClr>
                </a:gs>
              </a:gsLst>
              <a:lin ang="16200000" scaled="0"/>
            </a:gra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rgbClr val="FFFFFF"/>
                </a:solidFill>
              </a:endParaRPr>
            </a:p>
          </p:txBody>
        </p:sp>
        <p:sp>
          <p:nvSpPr>
            <p:cNvPr id="12" name="TextBox 11"/>
            <p:cNvSpPr txBox="1"/>
            <p:nvPr/>
          </p:nvSpPr>
          <p:spPr>
            <a:xfrm>
              <a:off x="4426525" y="3328416"/>
              <a:ext cx="990600" cy="369332"/>
            </a:xfrm>
            <a:prstGeom prst="rect">
              <a:avLst/>
            </a:prstGeom>
            <a:noFill/>
          </p:spPr>
          <p:txBody>
            <a:bodyPr wrap="square" rtlCol="0">
              <a:spAutoFit/>
            </a:bodyPr>
            <a:lstStyle/>
            <a:p>
              <a:r>
                <a:rPr lang="zh-CN" altLang="en-US" b="1" dirty="0" smtClean="0">
                  <a:solidFill>
                    <a:schemeClr val="accent6"/>
                  </a:solidFill>
                </a:rPr>
                <a:t>输入</a:t>
              </a:r>
              <a:endParaRPr lang="en-US" b="1" dirty="0">
                <a:solidFill>
                  <a:schemeClr val="accent6"/>
                </a:solidFill>
              </a:endParaRPr>
            </a:p>
          </p:txBody>
        </p:sp>
      </p:grpSp>
      <p:sp>
        <p:nvSpPr>
          <p:cNvPr id="46" name="Rectangle 45"/>
          <p:cNvSpPr/>
          <p:nvPr/>
        </p:nvSpPr>
        <p:spPr bwMode="auto">
          <a:xfrm>
            <a:off x="304800" y="3331534"/>
            <a:ext cx="2590800" cy="7070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300" b="1" dirty="0" smtClean="0">
                <a:solidFill>
                  <a:schemeClr val="bg1"/>
                </a:solidFill>
                <a:latin typeface="Calibri"/>
              </a:rPr>
              <a:t>控制流</a:t>
            </a:r>
            <a:endParaRPr lang="en-US" sz="2300" b="1" dirty="0" smtClean="0">
              <a:solidFill>
                <a:schemeClr val="bg1"/>
              </a:solidFill>
              <a:latin typeface="Calibri"/>
            </a:endParaRPr>
          </a:p>
        </p:txBody>
      </p:sp>
      <p:cxnSp>
        <p:nvCxnSpPr>
          <p:cNvPr id="125" name="Shape 112"/>
          <p:cNvCxnSpPr/>
          <p:nvPr/>
        </p:nvCxnSpPr>
        <p:spPr>
          <a:xfrm rot="10800000">
            <a:off x="4724400" y="3124200"/>
            <a:ext cx="2362200" cy="457200"/>
          </a:xfrm>
          <a:prstGeom prst="bentConnector3">
            <a:avLst>
              <a:gd name="adj1" fmla="val 99963"/>
            </a:avLst>
          </a:prstGeom>
          <a:ln w="28575" cap="flat">
            <a:solidFill>
              <a:schemeClr val="tx1"/>
            </a:solidFill>
            <a:headEnd type="triangle" w="lg" len="med"/>
            <a:tailEnd type="triangle" w="lg" len="med"/>
          </a:ln>
        </p:spPr>
        <p:style>
          <a:lnRef idx="1">
            <a:schemeClr val="accent4"/>
          </a:lnRef>
          <a:fillRef idx="0">
            <a:schemeClr val="accent4"/>
          </a:fillRef>
          <a:effectRef idx="0">
            <a:schemeClr val="accent4"/>
          </a:effectRef>
          <a:fontRef idx="minor">
            <a:schemeClr val="tx1"/>
          </a:fontRef>
        </p:style>
      </p:cxnSp>
      <p:cxnSp>
        <p:nvCxnSpPr>
          <p:cNvPr id="132" name="Shape 61"/>
          <p:cNvCxnSpPr/>
          <p:nvPr/>
        </p:nvCxnSpPr>
        <p:spPr>
          <a:xfrm flipV="1">
            <a:off x="4724400" y="3733800"/>
            <a:ext cx="2362200" cy="533400"/>
          </a:xfrm>
          <a:prstGeom prst="bentConnector3">
            <a:avLst>
              <a:gd name="adj1" fmla="val 38"/>
            </a:avLst>
          </a:prstGeom>
          <a:ln w="28575" cap="flat">
            <a:solidFill>
              <a:schemeClr val="tx1"/>
            </a:solidFill>
            <a:headEnd type="triangle" w="lg" len="med"/>
            <a:tailEnd type="triangle" w="lg" len="med"/>
          </a:ln>
        </p:spPr>
        <p:style>
          <a:lnRef idx="1">
            <a:schemeClr val="accent4"/>
          </a:lnRef>
          <a:fillRef idx="0">
            <a:schemeClr val="accent4"/>
          </a:fillRef>
          <a:effectRef idx="0">
            <a:schemeClr val="accent4"/>
          </a:effectRef>
          <a:fontRef idx="minor">
            <a:schemeClr val="tx1"/>
          </a:fontRef>
        </p:style>
      </p:cxnSp>
      <p:pic>
        <p:nvPicPr>
          <p:cNvPr id="49" name="Picture 48" descr="Sequence.jpg"/>
          <p:cNvPicPr>
            <a:picLocks noChangeAspect="1"/>
          </p:cNvPicPr>
          <p:nvPr/>
        </p:nvPicPr>
        <p:blipFill>
          <a:blip r:embed="rId4"/>
          <a:stretch>
            <a:fillRect/>
          </a:stretch>
        </p:blipFill>
        <p:spPr>
          <a:xfrm>
            <a:off x="2819400" y="1219200"/>
            <a:ext cx="2819400" cy="520113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par>
                                <p:cTn id="26" presetID="0" presetClass="path" presetSubtype="0" accel="50000" decel="50000" fill="hold" nodeType="withEffect">
                                  <p:stCondLst>
                                    <p:cond delay="0"/>
                                  </p:stCondLst>
                                  <p:childTnLst>
                                    <p:animMotion origin="layout" path="M 0.00157 0.27061 L 0.00157 -0.00717 " pathEditMode="relative" rAng="0" ptsTypes="AA">
                                      <p:cBhvr>
                                        <p:cTn id="27" dur="2000" fill="hold"/>
                                        <p:tgtEl>
                                          <p:spTgt spid="19"/>
                                        </p:tgtEl>
                                        <p:attrNameLst>
                                          <p:attrName>ppt_x</p:attrName>
                                          <p:attrName>ppt_y</p:attrName>
                                        </p:attrNameLst>
                                      </p:cBhvr>
                                      <p:rCtr x="0" y="-139"/>
                                    </p:animMotion>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childTnLst>
                                </p:cTn>
                              </p:par>
                              <p:par>
                                <p:cTn id="31" presetID="56" presetClass="path" presetSubtype="0" accel="50000" decel="50000" fill="hold" nodeType="withEffect">
                                  <p:stCondLst>
                                    <p:cond delay="0"/>
                                  </p:stCondLst>
                                  <p:childTnLst>
                                    <p:animMotion origin="layout" path="M 0.00052 -0.15185 L 0.00052 0.00092 " pathEditMode="relative" rAng="0" ptsTypes="AA">
                                      <p:cBhvr>
                                        <p:cTn id="32" dur="2000" fill="hold"/>
                                        <p:tgtEl>
                                          <p:spTgt spid="21"/>
                                        </p:tgtEl>
                                        <p:attrNameLst>
                                          <p:attrName>ppt_x</p:attrName>
                                          <p:attrName>ppt_y</p:attrName>
                                        </p:attrNameLst>
                                      </p:cBhvr>
                                      <p:rCtr x="0" y="76"/>
                                    </p:animMotion>
                                  </p:childTnLst>
                                </p:cTn>
                              </p:par>
                              <p:par>
                                <p:cTn id="33" presetID="10" presetClass="exit" presetSubtype="0" fill="hold" nodeType="withEffect">
                                  <p:stCondLst>
                                    <p:cond delay="0"/>
                                  </p:stCondLst>
                                  <p:childTnLst>
                                    <p:animEffect transition="out" filter="fad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8"/>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8">
                                            <p:txEl>
                                              <p:pRg st="0" end="0"/>
                                            </p:txEl>
                                          </p:spTgt>
                                        </p:tgtEl>
                                        <p:attrNameLst>
                                          <p:attrName>style.visibility</p:attrName>
                                        </p:attrNameLst>
                                      </p:cBhvr>
                                      <p:to>
                                        <p:strVal val="visible"/>
                                      </p:to>
                                    </p:set>
                                  </p:childTnLst>
                                </p:cTn>
                              </p:par>
                              <p:par>
                                <p:cTn id="56" presetID="5" presetClass="emph" presetSubtype="1" nodeType="withEffect">
                                  <p:stCondLst>
                                    <p:cond delay="0"/>
                                  </p:stCondLst>
                                  <p:childTnLst>
                                    <p:set>
                                      <p:cBhvr override="childStyle">
                                        <p:cTn id="57" dur="indefinite"/>
                                        <p:tgtEl>
                                          <p:spTgt spid="78">
                                            <p:txEl>
                                              <p:pRg st="0" end="0"/>
                                            </p:txEl>
                                          </p:spTgt>
                                        </p:tgtEl>
                                        <p:attrNameLst>
                                          <p:attrName>style.fontStyle</p:attrName>
                                        </p:attrNameLst>
                                      </p:cBhvr>
                                      <p:to>
                                        <p:strVal val="normal"/>
                                      </p:to>
                                    </p:set>
                                    <p:set>
                                      <p:cBhvr override="childStyle">
                                        <p:cTn id="58" dur="indefinite"/>
                                        <p:tgtEl>
                                          <p:spTgt spid="78">
                                            <p:txEl>
                                              <p:pRg st="0" end="0"/>
                                            </p:txEl>
                                          </p:spTgt>
                                        </p:tgtEl>
                                        <p:attrNameLst>
                                          <p:attrName>style.fontWeight</p:attrName>
                                        </p:attrNameLst>
                                      </p:cBhvr>
                                      <p:to>
                                        <p:strVal val="bold"/>
                                      </p:to>
                                    </p:set>
                                    <p:set>
                                      <p:cBhvr override="childStyle">
                                        <p:cTn id="59" dur="indefinite"/>
                                        <p:tgtEl>
                                          <p:spTgt spid="78">
                                            <p:txEl>
                                              <p:pRg st="0" end="0"/>
                                            </p:txEl>
                                          </p:spTgt>
                                        </p:tgtEl>
                                        <p:attrNameLst>
                                          <p:attrName>style.textDecorationUnderline</p:attrName>
                                        </p:attrNameLst>
                                      </p:cBhvr>
                                      <p:to>
                                        <p:strVal val="false"/>
                                      </p:to>
                                    </p:set>
                                  </p:childTnLst>
                                </p:cTn>
                              </p:par>
                              <p:par>
                                <p:cTn id="60" presetID="3" presetClass="emph" presetSubtype="2" fill="hold" nodeType="withEffect">
                                  <p:stCondLst>
                                    <p:cond delay="0"/>
                                  </p:stCondLst>
                                  <p:childTnLst>
                                    <p:animClr clrSpc="rgb">
                                      <p:cBhvr override="childStyle">
                                        <p:cTn id="61" dur="500" fill="hold"/>
                                        <p:tgtEl>
                                          <p:spTgt spid="78">
                                            <p:txEl>
                                              <p:pRg st="0" end="0"/>
                                            </p:txEl>
                                          </p:spTgt>
                                        </p:tgtEl>
                                        <p:attrNameLst>
                                          <p:attrName>style.color</p:attrName>
                                        </p:attrNameLst>
                                      </p:cBhvr>
                                      <p:to>
                                        <a:srgbClr val="5BB5F3"/>
                                      </p:to>
                                    </p:animClr>
                                  </p:childTnLst>
                                </p:cTn>
                              </p:par>
                              <p:par>
                                <p:cTn id="62" presetID="1" presetClass="entr" presetSubtype="0" fill="hold" grpId="0" nodeType="withEffect">
                                  <p:stCondLst>
                                    <p:cond delay="0"/>
                                  </p:stCondLst>
                                  <p:childTnLst>
                                    <p:set>
                                      <p:cBhvr>
                                        <p:cTn id="63" dur="1" fill="hold">
                                          <p:stCondLst>
                                            <p:cond delay="0"/>
                                          </p:stCondLst>
                                        </p:cTn>
                                        <p:tgtEl>
                                          <p:spTgt spid="80">
                                            <p:txEl>
                                              <p:pRg st="0" end="0"/>
                                            </p:txEl>
                                          </p:spTgt>
                                        </p:tgtEl>
                                        <p:attrNameLst>
                                          <p:attrName>style.visibility</p:attrName>
                                        </p:attrNameLst>
                                      </p:cBhvr>
                                      <p:to>
                                        <p:strVal val="visible"/>
                                      </p:to>
                                    </p:set>
                                  </p:childTnLst>
                                </p:cTn>
                              </p:par>
                              <p:par>
                                <p:cTn id="64" presetID="5" presetClass="emph" presetSubtype="1" nodeType="withEffect">
                                  <p:stCondLst>
                                    <p:cond delay="0"/>
                                  </p:stCondLst>
                                  <p:childTnLst>
                                    <p:set>
                                      <p:cBhvr override="childStyle">
                                        <p:cTn id="65" dur="indefinite"/>
                                        <p:tgtEl>
                                          <p:spTgt spid="80">
                                            <p:txEl>
                                              <p:pRg st="0" end="0"/>
                                            </p:txEl>
                                          </p:spTgt>
                                        </p:tgtEl>
                                        <p:attrNameLst>
                                          <p:attrName>style.fontStyle</p:attrName>
                                        </p:attrNameLst>
                                      </p:cBhvr>
                                      <p:to>
                                        <p:strVal val="normal"/>
                                      </p:to>
                                    </p:set>
                                    <p:set>
                                      <p:cBhvr override="childStyle">
                                        <p:cTn id="66" dur="indefinite"/>
                                        <p:tgtEl>
                                          <p:spTgt spid="80">
                                            <p:txEl>
                                              <p:pRg st="0" end="0"/>
                                            </p:txEl>
                                          </p:spTgt>
                                        </p:tgtEl>
                                        <p:attrNameLst>
                                          <p:attrName>style.fontWeight</p:attrName>
                                        </p:attrNameLst>
                                      </p:cBhvr>
                                      <p:to>
                                        <p:strVal val="bold"/>
                                      </p:to>
                                    </p:set>
                                    <p:set>
                                      <p:cBhvr override="childStyle">
                                        <p:cTn id="67" dur="indefinite"/>
                                        <p:tgtEl>
                                          <p:spTgt spid="80">
                                            <p:txEl>
                                              <p:pRg st="0" end="0"/>
                                            </p:txEl>
                                          </p:spTgt>
                                        </p:tgtEl>
                                        <p:attrNameLst>
                                          <p:attrName>style.textDecorationUnderline</p:attrName>
                                        </p:attrNameLst>
                                      </p:cBhvr>
                                      <p:to>
                                        <p:strVal val="false"/>
                                      </p:to>
                                    </p:set>
                                  </p:childTnLst>
                                </p:cTn>
                              </p:par>
                              <p:par>
                                <p:cTn id="68" presetID="3" presetClass="emph" presetSubtype="2" fill="hold" nodeType="withEffect">
                                  <p:stCondLst>
                                    <p:cond delay="0"/>
                                  </p:stCondLst>
                                  <p:childTnLst>
                                    <p:animClr clrSpc="rgb">
                                      <p:cBhvr override="childStyle">
                                        <p:cTn id="69" dur="500" fill="hold"/>
                                        <p:tgtEl>
                                          <p:spTgt spid="80">
                                            <p:txEl>
                                              <p:pRg st="0" end="0"/>
                                            </p:txEl>
                                          </p:spTgt>
                                        </p:tgtEl>
                                        <p:attrNameLst>
                                          <p:attrName>style.color</p:attrName>
                                        </p:attrNameLst>
                                      </p:cBhvr>
                                      <p:to>
                                        <a:srgbClr val="5BB5F3"/>
                                      </p:to>
                                    </p:animClr>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2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9"/>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78">
                                            <p:txEl>
                                              <p:pRg st="0" end="0"/>
                                            </p:txEl>
                                          </p:spTgt>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80">
                                            <p:txEl>
                                              <p:pRg st="0" end="0"/>
                                            </p:txEl>
                                          </p:spTgt>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11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62"/>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2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3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31"/>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46"/>
                                        </p:tgtEl>
                                      </p:cBhvr>
                                    </p:animEffect>
                                    <p:set>
                                      <p:cBhvr>
                                        <p:cTn id="104" dur="1" fill="hold">
                                          <p:stCondLst>
                                            <p:cond delay="1999"/>
                                          </p:stCondLst>
                                        </p:cTn>
                                        <p:tgtEl>
                                          <p:spTgt spid="4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2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47"/>
                                        </p:tgtEl>
                                      </p:cBhvr>
                                    </p:animEffect>
                                    <p:set>
                                      <p:cBhvr>
                                        <p:cTn id="109" dur="1" fill="hold">
                                          <p:stCondLst>
                                            <p:cond delay="1999"/>
                                          </p:stCondLst>
                                        </p:cTn>
                                        <p:tgtEl>
                                          <p:spTgt spid="47"/>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28"/>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29"/>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4"/>
                                        </p:tgtEl>
                                      </p:cBhvr>
                                    </p:animEffect>
                                    <p:set>
                                      <p:cBhvr>
                                        <p:cTn id="118" dur="1" fill="hold">
                                          <p:stCondLst>
                                            <p:cond delay="1999"/>
                                          </p:stCondLst>
                                        </p:cTn>
                                        <p:tgtEl>
                                          <p:spTgt spid="4"/>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3"/>
                                        </p:tgtEl>
                                      </p:cBhvr>
                                    </p:animEffect>
                                    <p:set>
                                      <p:cBhvr>
                                        <p:cTn id="121" dur="1" fill="hold">
                                          <p:stCondLst>
                                            <p:cond delay="1999"/>
                                          </p:stCondLst>
                                        </p:cTn>
                                        <p:tgtEl>
                                          <p:spTgt spid="3"/>
                                        </p:tgtEl>
                                        <p:attrNameLst>
                                          <p:attrName>style.visibility</p:attrName>
                                        </p:attrNameLst>
                                      </p:cBhvr>
                                      <p:to>
                                        <p:strVal val="hidden"/>
                                      </p:to>
                                    </p:set>
                                  </p:childTnLst>
                                </p:cTn>
                              </p:par>
                              <p:par>
                                <p:cTn id="122" presetID="64" presetClass="path" presetSubtype="0" accel="50000" decel="50000" fill="hold" grpId="2" nodeType="withEffect">
                                  <p:stCondLst>
                                    <p:cond delay="0"/>
                                  </p:stCondLst>
                                  <p:childTnLst>
                                    <p:animMotion origin="layout" path="M -0.00834 0 L -0.41667 0.07778 " pathEditMode="relative" rAng="0" ptsTypes="AA">
                                      <p:cBhvr>
                                        <p:cTn id="123" dur="2000" fill="hold"/>
                                        <p:tgtEl>
                                          <p:spTgt spid="47"/>
                                        </p:tgtEl>
                                        <p:attrNameLst>
                                          <p:attrName>ppt_x</p:attrName>
                                          <p:attrName>ppt_y</p:attrName>
                                        </p:attrNameLst>
                                      </p:cBhvr>
                                      <p:rCtr x="-204" y="39"/>
                                    </p:animMotion>
                                  </p:childTnLst>
                                </p:cTn>
                              </p:par>
                              <p:par>
                                <p:cTn id="124" presetID="0" presetClass="path" presetSubtype="0" accel="50000" decel="50000" fill="hold" nodeType="withEffect">
                                  <p:stCondLst>
                                    <p:cond delay="0"/>
                                  </p:stCondLst>
                                  <p:childTnLst>
                                    <p:animMotion origin="layout" path="M -0.00052 2.22222E-6 L -0.00052 -0.14445 " pathEditMode="relative" rAng="0" ptsTypes="AA">
                                      <p:cBhvr>
                                        <p:cTn id="125" dur="2000" fill="hold"/>
                                        <p:tgtEl>
                                          <p:spTgt spid="4"/>
                                        </p:tgtEl>
                                        <p:attrNameLst>
                                          <p:attrName>ppt_x</p:attrName>
                                          <p:attrName>ppt_y</p:attrName>
                                        </p:attrNameLst>
                                      </p:cBhvr>
                                      <p:rCtr x="0" y="-72"/>
                                    </p:animMotion>
                                  </p:childTnLst>
                                </p:cTn>
                              </p:par>
                              <p:par>
                                <p:cTn id="126" presetID="49" presetClass="path" presetSubtype="0" accel="50000" decel="50000" fill="hold" nodeType="withEffect">
                                  <p:stCondLst>
                                    <p:cond delay="0"/>
                                  </p:stCondLst>
                                  <p:childTnLst>
                                    <p:animMotion origin="layout" path="M 0 2.59259E-6 L -0.00122 0.23588 " pathEditMode="relative" rAng="0" ptsTypes="AA">
                                      <p:cBhvr>
                                        <p:cTn id="127" dur="2000" fill="hold"/>
                                        <p:tgtEl>
                                          <p:spTgt spid="3"/>
                                        </p:tgtEl>
                                        <p:attrNameLst>
                                          <p:attrName>ppt_x</p:attrName>
                                          <p:attrName>ppt_y</p:attrName>
                                        </p:attrNameLst>
                                      </p:cBhvr>
                                      <p:rCtr x="-1" y="118"/>
                                    </p:animMotion>
                                  </p:childTnLst>
                                </p:cTn>
                              </p:par>
                              <p:par>
                                <p:cTn id="128" presetID="63" presetClass="path" presetSubtype="0" accel="50000" decel="50000" fill="hold" grpId="2" nodeType="withEffect">
                                  <p:stCondLst>
                                    <p:cond delay="0"/>
                                  </p:stCondLst>
                                  <p:childTnLst>
                                    <p:animMotion origin="layout" path="M 0 0  L 0.25 0  E" pathEditMode="relative" ptsTypes="">
                                      <p:cBhvr>
                                        <p:cTn id="129" dur="2000" fill="hold"/>
                                        <p:tgtEl>
                                          <p:spTgt spid="46"/>
                                        </p:tgtEl>
                                        <p:attrNameLst>
                                          <p:attrName>ppt_x</p:attrName>
                                          <p:attrName>ppt_y</p:attrName>
                                        </p:attrNameLst>
                                      </p:cBhvr>
                                    </p:animMotion>
                                  </p:childTnLst>
                                </p:cTn>
                              </p:par>
                              <p:par>
                                <p:cTn id="130" presetID="1" presetClass="exit" presetSubtype="0" fill="hold" nodeType="withEffect">
                                  <p:stCondLst>
                                    <p:cond delay="0"/>
                                  </p:stCondLst>
                                  <p:childTnLst>
                                    <p:set>
                                      <p:cBhvr>
                                        <p:cTn id="131" dur="1" fill="hold">
                                          <p:stCondLst>
                                            <p:cond delay="0"/>
                                          </p:stCondLst>
                                        </p:cTn>
                                        <p:tgtEl>
                                          <p:spTgt spid="132"/>
                                        </p:tgtEl>
                                        <p:attrNameLst>
                                          <p:attrName>style.visibility</p:attrName>
                                        </p:attrNameLst>
                                      </p:cBhvr>
                                      <p:to>
                                        <p:strVal val="hidden"/>
                                      </p:to>
                                    </p:set>
                                  </p:childTnLst>
                                </p:cTn>
                              </p:par>
                              <p:par>
                                <p:cTn id="132" presetID="10" presetClass="entr" presetSubtype="0" fill="hold"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2000"/>
                                        <p:tgtEl>
                                          <p:spTgt spid="49"/>
                                        </p:tgtEl>
                                      </p:cBhvr>
                                    </p:animEffect>
                                  </p:childTnLst>
                                </p:cTn>
                              </p:par>
                              <p:par>
                                <p:cTn id="135" presetID="1" presetClass="exit"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allAtOnce"/>
      <p:bldP spid="78" grpId="1" build="allAtOnce"/>
      <p:bldP spid="47" grpId="0" animBg="1"/>
      <p:bldP spid="47" grpId="1" animBg="1"/>
      <p:bldP spid="47" grpId="2" animBg="1"/>
      <p:bldP spid="44" grpId="0" animBg="1"/>
      <p:bldP spid="44" grpId="1" animBg="1"/>
      <p:bldP spid="80" grpId="0" build="allAtOnce"/>
      <p:bldP spid="80" grpId="1" build="allAtOnce"/>
      <p:bldP spid="39" grpId="0" animBg="1"/>
      <p:bldP spid="39" grpId="1" animBg="1"/>
      <p:bldP spid="46" grpId="0" animBg="1"/>
      <p:bldP spid="46" grpId="1" animBg="1"/>
      <p:bldP spid="46"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WF </a:t>
            </a:r>
            <a:r>
              <a:rPr lang="zh-CN" altLang="en-US" dirty="0" smtClean="0"/>
              <a:t>如今面临的挑战</a:t>
            </a:r>
            <a:endParaRPr lang="en-US" dirty="0"/>
          </a:p>
        </p:txBody>
      </p:sp>
      <p:sp>
        <p:nvSpPr>
          <p:cNvPr id="3" name="Content Placeholder 2"/>
          <p:cNvSpPr>
            <a:spLocks noGrp="1"/>
          </p:cNvSpPr>
          <p:nvPr>
            <p:ph idx="1"/>
          </p:nvPr>
        </p:nvSpPr>
        <p:spPr>
          <a:xfrm>
            <a:off x="381000" y="1412875"/>
            <a:ext cx="8382000" cy="3693319"/>
          </a:xfrm>
        </p:spPr>
        <p:txBody>
          <a:bodyPr/>
          <a:lstStyle/>
          <a:p>
            <a:r>
              <a:rPr lang="zh-CN" altLang="en-US" dirty="0" smtClean="0"/>
              <a:t>对纯 </a:t>
            </a:r>
            <a:r>
              <a:rPr lang="en-US" dirty="0" smtClean="0"/>
              <a:t>XAML </a:t>
            </a:r>
            <a:r>
              <a:rPr lang="zh-CN" altLang="en-US" dirty="0" smtClean="0"/>
              <a:t>工作流提供有限的支持</a:t>
            </a:r>
            <a:endParaRPr lang="en-US" dirty="0" smtClean="0"/>
          </a:p>
          <a:p>
            <a:r>
              <a:rPr lang="zh-CN" altLang="en-US" dirty="0" smtClean="0"/>
              <a:t>版本化存在问题</a:t>
            </a:r>
            <a:endParaRPr lang="en-US" dirty="0" smtClean="0"/>
          </a:p>
          <a:p>
            <a:r>
              <a:rPr lang="zh-CN" altLang="en-US" dirty="0" smtClean="0"/>
              <a:t>复合困难或不可能</a:t>
            </a:r>
            <a:endParaRPr lang="en-US" dirty="0" smtClean="0"/>
          </a:p>
          <a:p>
            <a:r>
              <a:rPr lang="zh-CN" altLang="en-US" dirty="0" smtClean="0"/>
              <a:t>编写自定义活动和管理数据流不够简单</a:t>
            </a:r>
            <a:endParaRPr lang="en-US" dirty="0" smtClean="0"/>
          </a:p>
          <a:p>
            <a:r>
              <a:rPr lang="zh-CN" altLang="en-US" dirty="0" smtClean="0"/>
              <a:t>有限的</a:t>
            </a:r>
            <a:r>
              <a:rPr lang="en-US" dirty="0" smtClean="0"/>
              <a:t> WCF </a:t>
            </a:r>
            <a:r>
              <a:rPr lang="zh-CN" altLang="en-US" dirty="0" smtClean="0"/>
              <a:t>集成和活动支持</a:t>
            </a:r>
            <a:endParaRPr lang="en-US" dirty="0" smtClean="0"/>
          </a:p>
          <a:p>
            <a:r>
              <a:rPr lang="zh-CN" altLang="en-US" dirty="0" smtClean="0"/>
              <a:t>没有通用服务器主机环境</a:t>
            </a:r>
            <a:endParaRPr lang="en-US" dirty="0" smtClean="0"/>
          </a:p>
          <a:p>
            <a:r>
              <a:rPr lang="zh-CN" altLang="en-US" dirty="0" smtClean="0"/>
              <a:t>底线：获得足够的价值，使税收</a:t>
            </a:r>
            <a:r>
              <a:rPr lang="zh-CN" altLang="en-US" dirty="0" smtClean="0"/>
              <a:t>值得</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转向 </a:t>
            </a:r>
            <a:r>
              <a:rPr dirty="0" smtClean="0"/>
              <a:t>.NET 4.0</a:t>
            </a:r>
            <a:endParaRPr lang="en-US" dirty="0"/>
          </a:p>
        </p:txBody>
      </p:sp>
      <p:sp>
        <p:nvSpPr>
          <p:cNvPr id="3" name="Content Placeholder 2"/>
          <p:cNvSpPr>
            <a:spLocks noGrp="1"/>
          </p:cNvSpPr>
          <p:nvPr>
            <p:ph idx="1"/>
          </p:nvPr>
        </p:nvSpPr>
        <p:spPr>
          <a:xfrm>
            <a:off x="381000" y="1412875"/>
            <a:ext cx="8382000" cy="4167295"/>
          </a:xfrm>
        </p:spPr>
        <p:txBody>
          <a:bodyPr/>
          <a:lstStyle/>
          <a:p>
            <a:r>
              <a:rPr lang="zh-CN" altLang="en-US" dirty="0" smtClean="0"/>
              <a:t>纯 </a:t>
            </a:r>
            <a:r>
              <a:rPr lang="en-US" dirty="0" smtClean="0"/>
              <a:t>XAML </a:t>
            </a:r>
            <a:r>
              <a:rPr lang="zh-CN" altLang="en-US" dirty="0" smtClean="0"/>
              <a:t>工作流是新的默认值</a:t>
            </a:r>
            <a:endParaRPr lang="en-US" dirty="0" smtClean="0"/>
          </a:p>
          <a:p>
            <a:pPr lvl="1"/>
            <a:r>
              <a:rPr lang="en-US" dirty="0" smtClean="0"/>
              <a:t>WF</a:t>
            </a:r>
            <a:r>
              <a:rPr lang="zh-CN" altLang="en-US" dirty="0" smtClean="0"/>
              <a:t>、</a:t>
            </a:r>
            <a:r>
              <a:rPr lang="en-US" dirty="0" smtClean="0"/>
              <a:t>WCF </a:t>
            </a:r>
            <a:r>
              <a:rPr lang="zh-CN" altLang="en-US" dirty="0" smtClean="0"/>
              <a:t>和 </a:t>
            </a:r>
            <a:r>
              <a:rPr lang="en-US" dirty="0" smtClean="0"/>
              <a:t>WPF </a:t>
            </a:r>
            <a:r>
              <a:rPr lang="zh-CN" altLang="en-US" dirty="0" smtClean="0"/>
              <a:t>使用统一模型</a:t>
            </a:r>
            <a:endParaRPr lang="en-US" dirty="0" smtClean="0"/>
          </a:p>
          <a:p>
            <a:r>
              <a:rPr lang="zh-CN" altLang="en-US" dirty="0" smtClean="0"/>
              <a:t>扩展的基本活动库</a:t>
            </a:r>
            <a:endParaRPr lang="en-US" dirty="0" smtClean="0"/>
          </a:p>
          <a:p>
            <a:r>
              <a:rPr lang="zh-CN" altLang="en-US" dirty="0" smtClean="0"/>
              <a:t>简化的</a:t>
            </a:r>
            <a:r>
              <a:rPr lang="en-US" dirty="0" smtClean="0"/>
              <a:t> WF </a:t>
            </a:r>
            <a:r>
              <a:rPr lang="zh-CN" altLang="en-US" dirty="0" smtClean="0"/>
              <a:t>编程模型</a:t>
            </a:r>
            <a:endParaRPr lang="en-US" dirty="0" smtClean="0"/>
          </a:p>
          <a:p>
            <a:r>
              <a:rPr lang="zh-CN" altLang="en-US" dirty="0" smtClean="0"/>
              <a:t>支持参数、变量、表达式</a:t>
            </a:r>
            <a:endParaRPr lang="en-US" dirty="0" smtClean="0"/>
          </a:p>
          <a:p>
            <a:r>
              <a:rPr lang="zh-CN" altLang="en-US" dirty="0" smtClean="0"/>
              <a:t>对</a:t>
            </a:r>
            <a:r>
              <a:rPr lang="en-US" dirty="0" smtClean="0"/>
              <a:t> WCF </a:t>
            </a:r>
            <a:r>
              <a:rPr lang="zh-CN" altLang="en-US" dirty="0" smtClean="0"/>
              <a:t>集成进行了大量改进</a:t>
            </a:r>
            <a:endParaRPr lang="en-US" dirty="0" smtClean="0"/>
          </a:p>
          <a:p>
            <a:r>
              <a:rPr lang="zh-CN" altLang="en-US" dirty="0" smtClean="0"/>
              <a:t>运行时和设计器改进</a:t>
            </a:r>
            <a:endParaRPr lang="en-US" dirty="0" smtClean="0"/>
          </a:p>
          <a:p>
            <a:r>
              <a:rPr lang="zh-CN" altLang="en-US" dirty="0" smtClean="0"/>
              <a:t>通过 </a:t>
            </a:r>
            <a:r>
              <a:rPr lang="en-US" dirty="0" smtClean="0"/>
              <a:t>“Dublin“ </a:t>
            </a:r>
            <a:r>
              <a:rPr lang="zh-CN" altLang="en-US" dirty="0" smtClean="0"/>
              <a:t>进行管理</a:t>
            </a: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纯 </a:t>
            </a:r>
            <a:r>
              <a:rPr dirty="0" smtClean="0"/>
              <a:t>XAML </a:t>
            </a:r>
            <a:r>
              <a:rPr lang="zh-CN" altLang="en-US" dirty="0" smtClean="0"/>
              <a:t>工作流</a:t>
            </a:r>
            <a:endParaRPr lang="en-US" dirty="0"/>
          </a:p>
        </p:txBody>
      </p:sp>
      <p:sp>
        <p:nvSpPr>
          <p:cNvPr id="3" name="Content Placeholder 2"/>
          <p:cNvSpPr>
            <a:spLocks noGrp="1"/>
          </p:cNvSpPr>
          <p:nvPr>
            <p:ph idx="1"/>
          </p:nvPr>
        </p:nvSpPr>
        <p:spPr>
          <a:xfrm>
            <a:off x="381000" y="1412875"/>
            <a:ext cx="8382000" cy="3797963"/>
          </a:xfrm>
        </p:spPr>
        <p:txBody>
          <a:bodyPr/>
          <a:lstStyle/>
          <a:p>
            <a:r>
              <a:rPr lang="zh-CN" altLang="en-US" i="1" dirty="0" smtClean="0">
                <a:solidFill>
                  <a:srgbClr val="FFC000"/>
                </a:solidFill>
              </a:rPr>
              <a:t>声明性工作流</a:t>
            </a:r>
            <a:r>
              <a:rPr lang="en-US" i="1" dirty="0" smtClean="0">
                <a:solidFill>
                  <a:srgbClr val="FFC000"/>
                </a:solidFill>
              </a:rPr>
              <a:t> </a:t>
            </a:r>
            <a:r>
              <a:rPr lang="zh-CN" altLang="en-US" dirty="0" smtClean="0"/>
              <a:t>在</a:t>
            </a:r>
            <a:r>
              <a:rPr lang="en-US" dirty="0" smtClean="0"/>
              <a:t> XAML </a:t>
            </a:r>
            <a:r>
              <a:rPr lang="zh-CN" altLang="en-US" dirty="0" smtClean="0"/>
              <a:t>文件中完整描述（无需后续编码）</a:t>
            </a:r>
            <a:endParaRPr lang="en-US" dirty="0" smtClean="0"/>
          </a:p>
          <a:p>
            <a:pPr lvl="1"/>
            <a:r>
              <a:rPr lang="zh-CN" altLang="en-US" dirty="0" smtClean="0"/>
              <a:t>始终是 </a:t>
            </a:r>
            <a:r>
              <a:rPr lang="en-US" dirty="0" smtClean="0"/>
              <a:t>WF </a:t>
            </a:r>
            <a:r>
              <a:rPr lang="zh-CN" altLang="en-US" dirty="0" smtClean="0"/>
              <a:t>终极目标</a:t>
            </a:r>
            <a:endParaRPr lang="en-US" dirty="0" smtClean="0"/>
          </a:p>
          <a:p>
            <a:pPr lvl="1"/>
            <a:r>
              <a:rPr lang="en-US" dirty="0" smtClean="0"/>
              <a:t>.NET 3.x </a:t>
            </a:r>
            <a:r>
              <a:rPr lang="zh-CN" altLang="en-US" dirty="0" smtClean="0"/>
              <a:t>中有可能，但不容易</a:t>
            </a:r>
            <a:endParaRPr lang="en-US" dirty="0" smtClean="0"/>
          </a:p>
          <a:p>
            <a:r>
              <a:rPr lang="en-US" dirty="0" smtClean="0"/>
              <a:t>.NET 4.0 </a:t>
            </a:r>
            <a:r>
              <a:rPr lang="zh-CN" altLang="en-US" dirty="0" smtClean="0"/>
              <a:t>让它们成为“一等市民”</a:t>
            </a:r>
            <a:endParaRPr lang="en-US" dirty="0" smtClean="0"/>
          </a:p>
          <a:p>
            <a:pPr lvl="1"/>
            <a:r>
              <a:rPr lang="zh-CN" altLang="en-US" dirty="0" smtClean="0"/>
              <a:t>增强了编程模型，不再需要后续编码文件</a:t>
            </a:r>
            <a:endParaRPr lang="en-US" dirty="0" smtClean="0"/>
          </a:p>
          <a:p>
            <a:pPr lvl="1"/>
            <a:r>
              <a:rPr lang="en-US" dirty="0" smtClean="0"/>
              <a:t>Visual Studio 2010 </a:t>
            </a:r>
            <a:r>
              <a:rPr lang="zh-CN" altLang="en-US" dirty="0" smtClean="0"/>
              <a:t>中完整的设计器支持</a:t>
            </a: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CN" altLang="en-US" dirty="0" smtClean="0"/>
              <a:t>声明性工作流的好处</a:t>
            </a:r>
            <a:endParaRPr lang="en-US" dirty="0"/>
          </a:p>
        </p:txBody>
      </p:sp>
      <p:sp>
        <p:nvSpPr>
          <p:cNvPr id="3" name="Content Placeholder 2"/>
          <p:cNvSpPr>
            <a:spLocks noGrp="1"/>
          </p:cNvSpPr>
          <p:nvPr>
            <p:ph idx="1"/>
          </p:nvPr>
        </p:nvSpPr>
        <p:spPr>
          <a:xfrm>
            <a:off x="381000" y="1412875"/>
            <a:ext cx="8382000" cy="3354765"/>
          </a:xfrm>
        </p:spPr>
        <p:txBody>
          <a:bodyPr/>
          <a:lstStyle/>
          <a:p>
            <a:r>
              <a:rPr lang="zh-CN" altLang="en-US" dirty="0" smtClean="0"/>
              <a:t>程序定义</a:t>
            </a:r>
            <a:r>
              <a:rPr lang="zh-CN" altLang="en-US" i="1" dirty="0" smtClean="0">
                <a:solidFill>
                  <a:srgbClr val="FFC000"/>
                </a:solidFill>
              </a:rPr>
              <a:t>只包含数据</a:t>
            </a:r>
            <a:endParaRPr lang="en-US" i="1" dirty="0" smtClean="0">
              <a:solidFill>
                <a:srgbClr val="FFC000"/>
              </a:solidFill>
            </a:endParaRPr>
          </a:p>
          <a:p>
            <a:pPr lvl="1"/>
            <a:r>
              <a:rPr lang="zh-CN" altLang="en-US" dirty="0" smtClean="0"/>
              <a:t>通常是一个可以轻松处理的</a:t>
            </a:r>
            <a:r>
              <a:rPr lang="en-US" dirty="0" smtClean="0"/>
              <a:t> XML </a:t>
            </a:r>
            <a:r>
              <a:rPr lang="zh-CN" altLang="en-US" dirty="0" smtClean="0"/>
              <a:t>文件</a:t>
            </a:r>
            <a:endParaRPr lang="en-US" dirty="0" smtClean="0"/>
          </a:p>
          <a:p>
            <a:pPr lvl="1"/>
            <a:r>
              <a:rPr lang="zh-CN" altLang="en-US" dirty="0" smtClean="0"/>
              <a:t>简化工具支持和设计器</a:t>
            </a:r>
            <a:endParaRPr lang="en-US" dirty="0" smtClean="0"/>
          </a:p>
          <a:p>
            <a:pPr lvl="1"/>
            <a:r>
              <a:rPr lang="zh-CN" altLang="en-US" dirty="0" smtClean="0"/>
              <a:t>可以随处存储（文件、</a:t>
            </a:r>
            <a:r>
              <a:rPr lang="en-US" dirty="0" smtClean="0"/>
              <a:t>DB</a:t>
            </a:r>
            <a:r>
              <a:rPr lang="zh-CN" altLang="en-US" dirty="0" smtClean="0"/>
              <a:t>、云等）</a:t>
            </a:r>
            <a:endParaRPr lang="en-US" altLang="zh-CN" dirty="0" smtClean="0"/>
          </a:p>
          <a:p>
            <a:pPr lvl="1"/>
            <a:r>
              <a:rPr lang="zh-CN" altLang="en-US" dirty="0" smtClean="0"/>
              <a:t>可以使用不同的格式表示</a:t>
            </a:r>
            <a:endParaRPr lang="en-US" dirty="0" smtClean="0"/>
          </a:p>
          <a:p>
            <a:pPr lvl="1"/>
            <a:r>
              <a:rPr lang="en-US" dirty="0" smtClean="0"/>
              <a:t>XAML</a:t>
            </a:r>
            <a:r>
              <a:rPr lang="zh-CN" altLang="en-US" dirty="0" smtClean="0"/>
              <a:t>、</a:t>
            </a:r>
            <a:r>
              <a:rPr lang="en-US" dirty="0" smtClean="0"/>
              <a:t>C#</a:t>
            </a:r>
            <a:r>
              <a:rPr lang="zh-CN" altLang="en-US" dirty="0" smtClean="0"/>
              <a:t>、</a:t>
            </a:r>
            <a:r>
              <a:rPr lang="en-US" dirty="0" smtClean="0"/>
              <a:t>Visio</a:t>
            </a:r>
            <a:r>
              <a:rPr lang="zh-CN" altLang="en-US" dirty="0" smtClean="0"/>
              <a:t>、自定义 </a:t>
            </a:r>
            <a:r>
              <a:rPr lang="en-US" dirty="0" smtClean="0"/>
              <a:t>DSL </a:t>
            </a:r>
            <a:r>
              <a:rPr lang="zh-CN" altLang="en-US" dirty="0" smtClean="0"/>
              <a:t>等。</a:t>
            </a:r>
            <a:endParaRPr lang="en-US" dirty="0" smtClean="0"/>
          </a:p>
          <a:p>
            <a:r>
              <a:rPr lang="zh-CN" altLang="en-US" dirty="0" smtClean="0"/>
              <a:t>增加寄存与部署灵活性</a:t>
            </a: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zh-CN" altLang="en-US" dirty="0" smtClean="0"/>
              <a:t>扩展的基本活动库</a:t>
            </a:r>
            <a:endParaRPr lang="en-US" dirty="0"/>
          </a:p>
        </p:txBody>
      </p:sp>
      <p:sp>
        <p:nvSpPr>
          <p:cNvPr id="7" name="Content Placeholder 6"/>
          <p:cNvSpPr>
            <a:spLocks noGrp="1"/>
          </p:cNvSpPr>
          <p:nvPr>
            <p:ph idx="1"/>
          </p:nvPr>
        </p:nvSpPr>
        <p:spPr>
          <a:xfrm>
            <a:off x="381000" y="1412875"/>
            <a:ext cx="8382000" cy="443198"/>
          </a:xfrm>
        </p:spPr>
        <p:txBody>
          <a:bodyPr/>
          <a:lstStyle/>
          <a:p>
            <a:r>
              <a:rPr lang="en-US" dirty="0" smtClean="0"/>
              <a:t>.NET 4.0 </a:t>
            </a:r>
            <a:r>
              <a:rPr lang="zh-CN" altLang="en-US" dirty="0" smtClean="0"/>
              <a:t>带有一些新活动</a:t>
            </a:r>
            <a:endParaRPr lang="en-US" dirty="0"/>
          </a:p>
        </p:txBody>
      </p:sp>
      <p:graphicFrame>
        <p:nvGraphicFramePr>
          <p:cNvPr id="6" name="Diagram 5"/>
          <p:cNvGraphicFramePr/>
          <p:nvPr/>
        </p:nvGraphicFramePr>
        <p:xfrm>
          <a:off x="457200" y="1600200"/>
          <a:ext cx="8153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70213" y="5029200"/>
            <a:ext cx="5416868" cy="461665"/>
          </a:xfrm>
          <a:prstGeom prst="rect">
            <a:avLst/>
          </a:prstGeom>
          <a:noFill/>
        </p:spPr>
        <p:txBody>
          <a:bodyPr wrap="none" rtlCol="0">
            <a:spAutoFit/>
          </a:bodyPr>
          <a:lstStyle/>
          <a:p>
            <a:r>
              <a:rPr lang="zh-CN" altLang="en-US" sz="2400" dirty="0" smtClean="0"/>
              <a:t>微软计划</a:t>
            </a:r>
            <a:r>
              <a:rPr lang="zh-CN" altLang="en-US" sz="2400" dirty="0" smtClean="0"/>
              <a:t>通过 </a:t>
            </a:r>
            <a:r>
              <a:rPr lang="en-US" sz="2400" dirty="0" smtClean="0">
                <a:solidFill>
                  <a:srgbClr val="FFC000"/>
                </a:solidFill>
              </a:rPr>
              <a:t>CodePlex </a:t>
            </a:r>
            <a:r>
              <a:rPr lang="zh-CN" altLang="en-US" sz="2400" dirty="0" smtClean="0"/>
              <a:t>发布更多活动</a:t>
            </a:r>
            <a:endParaRPr lang="en-US" altLang="en-US" sz="24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2/2009 12:57:31 PM&quot;&gt;&lt;Slide id=&quot;396&quot; dur=&quot;.9570313&quot; bld=&quot;INVLD&quot;/&gt;&lt;Slide id=&quot;413&quot; dur=&quot;2.308594&quot; bld=&quot;|1.2&quot;/&gt;&lt;Slide id=&quot;397&quot; dur=&quot;33.83203&quot;/&gt;&lt;Slide id=&quot;398&quot; dur=&quot;4.257813&quot;/&gt;&lt;Slide id=&quot;397&quot; dur=&quot;1375.234&quot;/&gt;&lt;Slide id=&quot;398&quot; dur=&quot;254.6328&quot; bld=&quot;|3.6|27.5|70.7|.9|125.2|.9&quot;/&gt;&lt;Slide id=&quot;392&quot; dur=&quot;378.8242&quot; bld=&quot;|10.9|33|164.8|.8&quot;/&gt;&lt;Slide id=&quot;359&quot; dur=&quot;206.4492&quot; bld=&quot;|29.6|12.2|7.9|54.8|8.2|3.5|21.9|31.6&quot;/&gt;&lt;Slide id=&quot;366&quot; dur=&quot;214.2344&quot;/&gt;&lt;Slide id=&quot;365&quot; dur=&quot;156.7461&quot;/&gt;&lt;Slide id=&quot;379&quot; dur=&quot;60.04297&quot;/&gt;&lt;Slide id=&quot;380&quot; dur=&quot;60.80859&quot;/&gt;&lt;Slide id=&quot;373&quot; dur=&quot;37.23047&quot;/&gt;&lt;Slide id=&quot;377&quot; dur=&quot;37.53125&quot;/&gt;&lt;Slide id=&quot;299&quot; dur=&quot;36.94922&quot; bld=&quot;|15.9&quot;/&gt;&lt;Slide id=&quot;372&quot; dur=&quot;2.019531&quot;/&gt;&lt;Slide id=&quot;299&quot; dur=&quot;61.44141&quot;/&gt;&lt;Slide id=&quot;372&quot; dur=&quot;73.89844&quot;/&gt;&lt;Slide id=&quot;378&quot; dur=&quot;74.26172&quot;/&gt;&lt;Slide id=&quot;402&quot; dur=&quot;28.32813&quot;/&gt;&lt;Slide id=&quot;393&quot; dur=&quot;38.34766&quot;/&gt;&lt;Slide id=&quot;376&quot; dur=&quot;129.3359&quot;/&gt;&lt;Slide id=&quot;357&quot; dur=&quot;83.75&quot; bld=&quot;|1.8|7.5|16.1|55.4|.9&quot;/&gt;&lt;Slide id=&quot;381&quot; dur=&quot;1.9375&quot;/&gt;&lt;Slide id=&quot;400&quot; dur=&quot;19.10547&quot;/&gt;&lt;Slide id=&quot;381&quot; dur=&quot;3&quot;/&gt;&lt;Slide id=&quot;357&quot; dur=&quot;1.285156&quot;/&gt;&lt;Slide id=&quot;381&quot; dur=&quot;.7851563&quot;/&gt;&lt;Slide id=&quot;400&quot; dur=&quot;588.2031&quot;/&gt;&lt;Slide id=&quot;368&quot; dur=&quot;19.97266&quot;/&gt;&lt;Slide id=&quot;367&quot; dur=&quot;101.3438&quot;/&gt;&lt;Slide id=&quot;382&quot; dur=&quot;29.09766&quot;/&gt;&lt;Slide id=&quot;383&quot; dur=&quot;119.8633&quot;/&gt;&lt;Slide id=&quot;384&quot; dur=&quot;158.6992&quot;/&gt;&lt;Slide id=&quot;403&quot; dur=&quot;32.66406&quot;/&gt;&lt;Slide id=&quot;360&quot; dur=&quot;99.20313&quot;/&gt;&lt;Slide id=&quot;404&quot; dur=&quot;15.6875&quot;/&gt;&lt;Slide id=&quot;386&quot; dur=&quot;77.66406&quot;/&gt;&lt;Slide id=&quot;405&quot; dur=&quot;2.847656&quot;/&gt;&lt;Slide id=&quot;406&quot; dur=&quot;10.42188&quot;/&gt;&lt;Slide id=&quot;388&quot; dur=&quot;20.40625&quot;/&gt;&lt;Slide id=&quot;387&quot; dur=&quot;28.5625&quot;/&gt;&lt;Slide id=&quot;389&quot; dur=&quot;10.27344&quot;/&gt;&lt;Slide id=&quot;412&quot; dur=&quot;14.6875&quot;/&gt;&lt;Slide id=&quot;407&quot; dur=&quot;7.203125&quot;/&gt;&lt;Slide id=&quot;361&quot; dur=&quot;93.30469&quot;/&gt;&lt;Slide id=&quot;408&quot; dur=&quot;16.14063&quot;/&gt;&lt;Slide id=&quot;302&quot; dur=&quot;110.625&quot; bld=&quot;|4.8|7|68.9|9.5&quot;/&gt;&lt;Slide id=&quot;409&quot; dur=&quot;4.921875&quot;/&gt;&lt;Slide id=&quot;414&quot; dur=&quot;698.0195&quot;/&gt;&lt;/Timings&gt;&lt;Timings time=&quot;2/2/2009 9:19:30 AM&quot;&gt;&lt;Slide id=&quot;396&quot; dur=&quot;1.78125&quot; bld=&quot;INVLD&quot;/&gt;&lt;Slide id=&quot;413&quot; dur=&quot;2.1875&quot; bld=&quot;|.5&quot;/&gt;&lt;Slide id=&quot;397&quot; dur=&quot;1.140625&quot;/&gt;&lt;Slide id=&quot;398&quot; dur=&quot;4.984375&quot; bld=&quot;|.3|1|1|1&quot;/&gt;&lt;Slide id=&quot;392&quot; dur=&quot;2.796875&quot; bld=&quot;|.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3.6|27.5|70.7|.9|125.2|.9"/>
</p:tagLst>
</file>

<file path=ppt/tags/tag3.xml><?xml version="1.0" encoding="utf-8"?>
<p:tagLst xmlns:a="http://schemas.openxmlformats.org/drawingml/2006/main" xmlns:r="http://schemas.openxmlformats.org/officeDocument/2006/relationships" xmlns:p="http://schemas.openxmlformats.org/presentationml/2006/main">
  <p:tag name="TIMING" val="|10.9|33|164.8|.8"/>
</p:tagLst>
</file>

<file path=ppt/tags/tag4.xml><?xml version="1.0" encoding="utf-8"?>
<p:tagLst xmlns:a="http://schemas.openxmlformats.org/drawingml/2006/main" xmlns:r="http://schemas.openxmlformats.org/officeDocument/2006/relationships" xmlns:p="http://schemas.openxmlformats.org/presentationml/2006/main">
  <p:tag name="TIMING" val="|29.6|12.2|7.9|54.8|8.2|3.5|21.9|31.6"/>
</p:tagLst>
</file>

<file path=ppt/tags/tag5.xml><?xml version="1.0" encoding="utf-8"?>
<p:tagLst xmlns:a="http://schemas.openxmlformats.org/drawingml/2006/main" xmlns:r="http://schemas.openxmlformats.org/officeDocument/2006/relationships" xmlns:p="http://schemas.openxmlformats.org/presentationml/2006/main">
  <p:tag name="TIMING" val="|4.8|7|68.9|9.5"/>
</p:tagLst>
</file>

<file path=ppt/theme/theme1.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entury Schoolbook - Calibri">
      <a:majorFont>
        <a:latin typeface="Century Schoolbook"/>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TechEd2008_Dev_4-3_NEW_05">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5.xml><?xml version="1.0" encoding="utf-8"?>
<a:theme xmlns:a="http://schemas.openxmlformats.org/drawingml/2006/main" name="5-00500_TechReady8 Chalk Talk Template">
  <a:themeElements>
    <a:clrScheme name="Custom 2">
      <a:dk1>
        <a:srgbClr val="000000"/>
      </a:dk1>
      <a:lt1>
        <a:srgbClr val="FFFFFF"/>
      </a:lt1>
      <a:dk2>
        <a:srgbClr val="9C2828"/>
      </a:dk2>
      <a:lt2>
        <a:srgbClr val="FFFFFF"/>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defRPr>
        </a:defPPr>
      </a:lstStyle>
    </a:txDef>
  </a:objectDefaults>
  <a:extraClrSchemeLst/>
</a:theme>
</file>

<file path=ppt/theme/theme6.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 2008 BREAKOUT template 4-3_GRAY_FINAL</Template>
  <TotalTime>2330</TotalTime>
  <Words>1576</Words>
  <Application>Microsoft Office PowerPoint</Application>
  <PresentationFormat>全屏显示(4:3)</PresentationFormat>
  <Paragraphs>307</Paragraphs>
  <Slides>33</Slides>
  <Notes>33</Notes>
  <HiddenSlides>0</HiddenSlides>
  <MMClips>2</MMClips>
  <ScaleCrop>false</ScaleCrop>
  <HeadingPairs>
    <vt:vector size="4" baseType="variant">
      <vt:variant>
        <vt:lpstr>主题</vt:lpstr>
      </vt:variant>
      <vt:variant>
        <vt:i4>6</vt:i4>
      </vt:variant>
      <vt:variant>
        <vt:lpstr>幻灯片标题</vt:lpstr>
      </vt:variant>
      <vt:variant>
        <vt:i4>33</vt:i4>
      </vt:variant>
    </vt:vector>
  </HeadingPairs>
  <TitlesOfParts>
    <vt:vector size="39" baseType="lpstr">
      <vt:lpstr>PDC 2008 BREAKOUT template 4-3_GRAY_FINAL</vt:lpstr>
      <vt:lpstr>White with Consolas font for code slides</vt:lpstr>
      <vt:lpstr>TechEd2008_Dev_4-3 (2)</vt:lpstr>
      <vt:lpstr>TechEd2008_Dev_4-3_NEW_05</vt:lpstr>
      <vt:lpstr>5-00500_TechReady8 Chalk Talk Template</vt:lpstr>
      <vt:lpstr>White with Courier font for code slides</vt:lpstr>
      <vt:lpstr>WF 4.0 A 初探</vt:lpstr>
      <vt:lpstr>会议目标和效果</vt:lpstr>
      <vt:lpstr>WF 101</vt:lpstr>
      <vt:lpstr>WF 之道</vt:lpstr>
      <vt:lpstr>WF 如今面临的挑战</vt:lpstr>
      <vt:lpstr>转向 .NET 4.0</vt:lpstr>
      <vt:lpstr>纯 XAML 工作流</vt:lpstr>
      <vt:lpstr>声明性工作流的好处</vt:lpstr>
      <vt:lpstr>扩展的基本活动库</vt:lpstr>
      <vt:lpstr>新的流图表模型</vt:lpstr>
      <vt:lpstr>活动库的发展……</vt:lpstr>
      <vt:lpstr>简化的 WF 编程模型</vt:lpstr>
      <vt:lpstr>创建自定义活动</vt:lpstr>
      <vt:lpstr>WF 数据流</vt:lpstr>
      <vt:lpstr>.NET 4.0 数据流结构</vt:lpstr>
      <vt:lpstr>表达式</vt:lpstr>
      <vt:lpstr>Hands On Lab 5</vt:lpstr>
      <vt:lpstr>WCF 和 WF</vt:lpstr>
      <vt:lpstr>WCF 工作流服务</vt:lpstr>
      <vt:lpstr>声明性 WCF 工作流服务</vt:lpstr>
      <vt:lpstr>.NET 4.0 中的 WCF 活动</vt:lpstr>
      <vt:lpstr>消息关联</vt:lpstr>
      <vt:lpstr>WF 运行时改进</vt:lpstr>
      <vt:lpstr>全新的 WF 设计器</vt:lpstr>
      <vt:lpstr>托管工作流</vt:lpstr>
      <vt:lpstr>引入 "Dublin"</vt:lpstr>
      <vt:lpstr>"Dublin" 关键功能</vt:lpstr>
      <vt:lpstr>幻灯片 28</vt:lpstr>
      <vt:lpstr>SBP326  Dublin：Dublin 之旅</vt:lpstr>
      <vt:lpstr>WF 4.0 准备</vt:lpstr>
      <vt:lpstr>SBPCT310  WF 4.0：迁移 WF 3.0 / 3.5 的客户</vt:lpstr>
      <vt:lpstr>记住</vt:lpstr>
      <vt:lpstr>幻灯片 33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SBP206: WF 4.0 A First Look</dc:title>
  <dc:subject>TechReady8</dc:subject>
  <dc:creator>Ron Jacobs</dc:creator>
  <cp:keywords>TechReady8</cp:keywords>
  <dc:description>Template: Chris Wells; Silver Fox Productions
Formatting:
Event Date: February 2-6, 2009
Event Location: WSCTC, Seattle, WA
Audience: Internal</dc:description>
  <cp:lastModifiedBy>HXM</cp:lastModifiedBy>
  <cp:revision>780</cp:revision>
  <dcterms:created xsi:type="dcterms:W3CDTF">2008-10-05T19:48:50Z</dcterms:created>
  <dcterms:modified xsi:type="dcterms:W3CDTF">2009-11-06T06:36:10Z</dcterms:modified>
</cp:coreProperties>
</file>